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5" r:id="rId4"/>
    <p:sldId id="266" r:id="rId5"/>
    <p:sldId id="269" r:id="rId6"/>
    <p:sldId id="267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ED3B5-F315-436A-920E-56EEAF0D7F0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5D0DD-3378-4F4C-A337-15968C4160B9}">
      <dgm:prSet/>
      <dgm:spPr/>
      <dgm:t>
        <a:bodyPr/>
        <a:lstStyle/>
        <a:p>
          <a:pPr rtl="0"/>
          <a:r>
            <a:rPr lang="en-US" smtClean="0"/>
            <a:t>Modified – Modify files in the working directory.</a:t>
          </a:r>
          <a:endParaRPr lang="en-US"/>
        </a:p>
      </dgm:t>
    </dgm:pt>
    <dgm:pt modelId="{12219167-C391-4D84-B239-57360CE65D22}" type="parTrans" cxnId="{E754822A-CB04-4168-A4B0-7C6CBBF3DDB8}">
      <dgm:prSet/>
      <dgm:spPr/>
      <dgm:t>
        <a:bodyPr/>
        <a:lstStyle/>
        <a:p>
          <a:endParaRPr lang="en-US"/>
        </a:p>
      </dgm:t>
    </dgm:pt>
    <dgm:pt modelId="{6AE73647-8868-4688-84FF-A9861397612D}" type="sibTrans" cxnId="{E754822A-CB04-4168-A4B0-7C6CBBF3DDB8}">
      <dgm:prSet/>
      <dgm:spPr/>
      <dgm:t>
        <a:bodyPr/>
        <a:lstStyle/>
        <a:p>
          <a:endParaRPr lang="en-US"/>
        </a:p>
      </dgm:t>
    </dgm:pt>
    <dgm:pt modelId="{B3CC1E49-46E7-4221-9450-BB35014886AA}">
      <dgm:prSet/>
      <dgm:spPr/>
      <dgm:t>
        <a:bodyPr/>
        <a:lstStyle/>
        <a:p>
          <a:pPr rtl="0"/>
          <a:r>
            <a:rPr lang="en-US" dirty="0" smtClean="0"/>
            <a:t>Staged - Add to staging area.</a:t>
          </a:r>
          <a:endParaRPr lang="en-US" dirty="0"/>
        </a:p>
      </dgm:t>
    </dgm:pt>
    <dgm:pt modelId="{472A8E82-18AB-4B97-B77D-FDD89634D113}" type="parTrans" cxnId="{F77F7B29-D126-43B0-8FD6-04E79542A273}">
      <dgm:prSet/>
      <dgm:spPr/>
      <dgm:t>
        <a:bodyPr/>
        <a:lstStyle/>
        <a:p>
          <a:endParaRPr lang="en-US"/>
        </a:p>
      </dgm:t>
    </dgm:pt>
    <dgm:pt modelId="{957D1015-0DA1-4629-9780-E59D5747C031}" type="sibTrans" cxnId="{F77F7B29-D126-43B0-8FD6-04E79542A273}">
      <dgm:prSet/>
      <dgm:spPr/>
      <dgm:t>
        <a:bodyPr/>
        <a:lstStyle/>
        <a:p>
          <a:endParaRPr lang="en-US"/>
        </a:p>
      </dgm:t>
    </dgm:pt>
    <dgm:pt modelId="{565B47A2-C9A7-4BCD-B77C-19C002F5D6D6}">
      <dgm:prSet/>
      <dgm:spPr/>
      <dgm:t>
        <a:bodyPr/>
        <a:lstStyle/>
        <a:p>
          <a:pPr rtl="0"/>
          <a:r>
            <a:rPr lang="en-US" dirty="0" smtClean="0"/>
            <a:t>Committed – Commit to </a:t>
          </a:r>
          <a:r>
            <a:rPr lang="en-US" dirty="0" err="1" smtClean="0"/>
            <a:t>Git</a:t>
          </a:r>
          <a:r>
            <a:rPr lang="en-US" dirty="0" smtClean="0"/>
            <a:t> repository.</a:t>
          </a:r>
          <a:endParaRPr lang="en-US" dirty="0"/>
        </a:p>
      </dgm:t>
    </dgm:pt>
    <dgm:pt modelId="{0A561701-AD21-4135-B242-9B399784A377}" type="parTrans" cxnId="{D2222F80-F8AB-4ED1-997F-CC42F4FF33E4}">
      <dgm:prSet/>
      <dgm:spPr/>
      <dgm:t>
        <a:bodyPr/>
        <a:lstStyle/>
        <a:p>
          <a:endParaRPr lang="en-US"/>
        </a:p>
      </dgm:t>
    </dgm:pt>
    <dgm:pt modelId="{F580F171-5837-43F7-AEB4-98A8783C2DB8}" type="sibTrans" cxnId="{D2222F80-F8AB-4ED1-997F-CC42F4FF33E4}">
      <dgm:prSet/>
      <dgm:spPr/>
      <dgm:t>
        <a:bodyPr/>
        <a:lstStyle/>
        <a:p>
          <a:endParaRPr lang="en-US"/>
        </a:p>
      </dgm:t>
    </dgm:pt>
    <dgm:pt modelId="{9322FD26-4FEE-4E3C-95AC-6431304765F2}" type="pres">
      <dgm:prSet presAssocID="{3E0ED3B5-F315-436A-920E-56EEAF0D7F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ADEE0-86E7-4F44-865F-C956F477D5BF}" type="pres">
      <dgm:prSet presAssocID="{3E0ED3B5-F315-436A-920E-56EEAF0D7F0E}" presName="arrow" presStyleLbl="bgShp" presStyleIdx="0" presStyleCnt="1"/>
      <dgm:spPr/>
    </dgm:pt>
    <dgm:pt modelId="{84161BF1-7F6B-4881-BD60-2E65DDE6470C}" type="pres">
      <dgm:prSet presAssocID="{3E0ED3B5-F315-436A-920E-56EEAF0D7F0E}" presName="points" presStyleCnt="0"/>
      <dgm:spPr/>
    </dgm:pt>
    <dgm:pt modelId="{D1ABF63C-FE9D-40B7-BE54-2612BAF9FDA9}" type="pres">
      <dgm:prSet presAssocID="{9535D0DD-3378-4F4C-A337-15968C4160B9}" presName="compositeA" presStyleCnt="0"/>
      <dgm:spPr/>
    </dgm:pt>
    <dgm:pt modelId="{DBE16BEB-25FB-490A-B3A7-CCFB3EBCB603}" type="pres">
      <dgm:prSet presAssocID="{9535D0DD-3378-4F4C-A337-15968C4160B9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464-85BD-4F34-AB5B-189716919AEC}" type="pres">
      <dgm:prSet presAssocID="{9535D0DD-3378-4F4C-A337-15968C4160B9}" presName="circleA" presStyleLbl="node1" presStyleIdx="0" presStyleCnt="3"/>
      <dgm:spPr/>
    </dgm:pt>
    <dgm:pt modelId="{3B63B36E-E463-4E93-A388-DD200DDA79E4}" type="pres">
      <dgm:prSet presAssocID="{9535D0DD-3378-4F4C-A337-15968C4160B9}" presName="spaceA" presStyleCnt="0"/>
      <dgm:spPr/>
    </dgm:pt>
    <dgm:pt modelId="{049AAE1E-C39B-4DDC-B6EF-F320D843EA13}" type="pres">
      <dgm:prSet presAssocID="{6AE73647-8868-4688-84FF-A9861397612D}" presName="space" presStyleCnt="0"/>
      <dgm:spPr/>
    </dgm:pt>
    <dgm:pt modelId="{29F15036-47BC-4E1D-AB09-5C42F4A26953}" type="pres">
      <dgm:prSet presAssocID="{B3CC1E49-46E7-4221-9450-BB35014886AA}" presName="compositeB" presStyleCnt="0"/>
      <dgm:spPr/>
    </dgm:pt>
    <dgm:pt modelId="{BCDC6E70-161C-4A8D-B7C4-1042E547C77F}" type="pres">
      <dgm:prSet presAssocID="{B3CC1E49-46E7-4221-9450-BB35014886AA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20AD4-4017-40FC-97E5-78D39C81BF1B}" type="pres">
      <dgm:prSet presAssocID="{B3CC1E49-46E7-4221-9450-BB35014886AA}" presName="circleB" presStyleLbl="node1" presStyleIdx="1" presStyleCnt="3"/>
      <dgm:spPr/>
    </dgm:pt>
    <dgm:pt modelId="{6267BA10-019F-4F17-871F-8DA45C05FF2D}" type="pres">
      <dgm:prSet presAssocID="{B3CC1E49-46E7-4221-9450-BB35014886AA}" presName="spaceB" presStyleCnt="0"/>
      <dgm:spPr/>
    </dgm:pt>
    <dgm:pt modelId="{3B4BB48C-DCB0-4663-A880-3B89FF0241D4}" type="pres">
      <dgm:prSet presAssocID="{957D1015-0DA1-4629-9780-E59D5747C031}" presName="space" presStyleCnt="0"/>
      <dgm:spPr/>
    </dgm:pt>
    <dgm:pt modelId="{EF605580-38BF-4E1A-9907-BE4ABC3AFBA9}" type="pres">
      <dgm:prSet presAssocID="{565B47A2-C9A7-4BCD-B77C-19C002F5D6D6}" presName="compositeA" presStyleCnt="0"/>
      <dgm:spPr/>
    </dgm:pt>
    <dgm:pt modelId="{376C03A7-7378-41E2-B642-5C29ACD7BA47}" type="pres">
      <dgm:prSet presAssocID="{565B47A2-C9A7-4BCD-B77C-19C002F5D6D6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B7085-B5F8-4765-9933-4782FF9B15AA}" type="pres">
      <dgm:prSet presAssocID="{565B47A2-C9A7-4BCD-B77C-19C002F5D6D6}" presName="circleA" presStyleLbl="node1" presStyleIdx="2" presStyleCnt="3"/>
      <dgm:spPr/>
    </dgm:pt>
    <dgm:pt modelId="{0C2081A4-632A-4738-AD89-3291DF616383}" type="pres">
      <dgm:prSet presAssocID="{565B47A2-C9A7-4BCD-B77C-19C002F5D6D6}" presName="spaceA" presStyleCnt="0"/>
      <dgm:spPr/>
    </dgm:pt>
  </dgm:ptLst>
  <dgm:cxnLst>
    <dgm:cxn modelId="{EDCB08C7-DBF3-47EC-8121-57EF2FED0563}" type="presOf" srcId="{565B47A2-C9A7-4BCD-B77C-19C002F5D6D6}" destId="{376C03A7-7378-41E2-B642-5C29ACD7BA47}" srcOrd="0" destOrd="0" presId="urn:microsoft.com/office/officeart/2005/8/layout/hProcess11"/>
    <dgm:cxn modelId="{F77F7B29-D126-43B0-8FD6-04E79542A273}" srcId="{3E0ED3B5-F315-436A-920E-56EEAF0D7F0E}" destId="{B3CC1E49-46E7-4221-9450-BB35014886AA}" srcOrd="1" destOrd="0" parTransId="{472A8E82-18AB-4B97-B77D-FDD89634D113}" sibTransId="{957D1015-0DA1-4629-9780-E59D5747C031}"/>
    <dgm:cxn modelId="{F3A9181F-D838-4152-B7F2-7FF4A67E0EC8}" type="presOf" srcId="{B3CC1E49-46E7-4221-9450-BB35014886AA}" destId="{BCDC6E70-161C-4A8D-B7C4-1042E547C77F}" srcOrd="0" destOrd="0" presId="urn:microsoft.com/office/officeart/2005/8/layout/hProcess11"/>
    <dgm:cxn modelId="{7793F742-317C-4501-A306-69FE23F09E1D}" type="presOf" srcId="{9535D0DD-3378-4F4C-A337-15968C4160B9}" destId="{DBE16BEB-25FB-490A-B3A7-CCFB3EBCB603}" srcOrd="0" destOrd="0" presId="urn:microsoft.com/office/officeart/2005/8/layout/hProcess11"/>
    <dgm:cxn modelId="{E754822A-CB04-4168-A4B0-7C6CBBF3DDB8}" srcId="{3E0ED3B5-F315-436A-920E-56EEAF0D7F0E}" destId="{9535D0DD-3378-4F4C-A337-15968C4160B9}" srcOrd="0" destOrd="0" parTransId="{12219167-C391-4D84-B239-57360CE65D22}" sibTransId="{6AE73647-8868-4688-84FF-A9861397612D}"/>
    <dgm:cxn modelId="{6EFE71FE-7399-455A-9864-1C61DC8F501C}" type="presOf" srcId="{3E0ED3B5-F315-436A-920E-56EEAF0D7F0E}" destId="{9322FD26-4FEE-4E3C-95AC-6431304765F2}" srcOrd="0" destOrd="0" presId="urn:microsoft.com/office/officeart/2005/8/layout/hProcess11"/>
    <dgm:cxn modelId="{D2222F80-F8AB-4ED1-997F-CC42F4FF33E4}" srcId="{3E0ED3B5-F315-436A-920E-56EEAF0D7F0E}" destId="{565B47A2-C9A7-4BCD-B77C-19C002F5D6D6}" srcOrd="2" destOrd="0" parTransId="{0A561701-AD21-4135-B242-9B399784A377}" sibTransId="{F580F171-5837-43F7-AEB4-98A8783C2DB8}"/>
    <dgm:cxn modelId="{87E341EB-427E-456F-9E0A-D4EFDA0F97C0}" type="presParOf" srcId="{9322FD26-4FEE-4E3C-95AC-6431304765F2}" destId="{6EDADEE0-86E7-4F44-865F-C956F477D5BF}" srcOrd="0" destOrd="0" presId="urn:microsoft.com/office/officeart/2005/8/layout/hProcess11"/>
    <dgm:cxn modelId="{5F865B86-FFFB-4DF0-B7F7-D8219DF5F9FE}" type="presParOf" srcId="{9322FD26-4FEE-4E3C-95AC-6431304765F2}" destId="{84161BF1-7F6B-4881-BD60-2E65DDE6470C}" srcOrd="1" destOrd="0" presId="urn:microsoft.com/office/officeart/2005/8/layout/hProcess11"/>
    <dgm:cxn modelId="{20E2FED1-E76C-4F6A-9E00-0099297914A9}" type="presParOf" srcId="{84161BF1-7F6B-4881-BD60-2E65DDE6470C}" destId="{D1ABF63C-FE9D-40B7-BE54-2612BAF9FDA9}" srcOrd="0" destOrd="0" presId="urn:microsoft.com/office/officeart/2005/8/layout/hProcess11"/>
    <dgm:cxn modelId="{3646EB54-A819-4623-8571-C5306C624431}" type="presParOf" srcId="{D1ABF63C-FE9D-40B7-BE54-2612BAF9FDA9}" destId="{DBE16BEB-25FB-490A-B3A7-CCFB3EBCB603}" srcOrd="0" destOrd="0" presId="urn:microsoft.com/office/officeart/2005/8/layout/hProcess11"/>
    <dgm:cxn modelId="{D5981A04-4EC9-4EF7-8EA8-4C8838F249C5}" type="presParOf" srcId="{D1ABF63C-FE9D-40B7-BE54-2612BAF9FDA9}" destId="{E22D7464-85BD-4F34-AB5B-189716919AEC}" srcOrd="1" destOrd="0" presId="urn:microsoft.com/office/officeart/2005/8/layout/hProcess11"/>
    <dgm:cxn modelId="{9BB39302-54A9-47F9-AE11-D0B477488919}" type="presParOf" srcId="{D1ABF63C-FE9D-40B7-BE54-2612BAF9FDA9}" destId="{3B63B36E-E463-4E93-A388-DD200DDA79E4}" srcOrd="2" destOrd="0" presId="urn:microsoft.com/office/officeart/2005/8/layout/hProcess11"/>
    <dgm:cxn modelId="{83491F88-4D74-4A56-AC7A-4C62EA49B1DE}" type="presParOf" srcId="{84161BF1-7F6B-4881-BD60-2E65DDE6470C}" destId="{049AAE1E-C39B-4DDC-B6EF-F320D843EA13}" srcOrd="1" destOrd="0" presId="urn:microsoft.com/office/officeart/2005/8/layout/hProcess11"/>
    <dgm:cxn modelId="{30E56BD6-3DAA-426F-BED1-EE2AC917363B}" type="presParOf" srcId="{84161BF1-7F6B-4881-BD60-2E65DDE6470C}" destId="{29F15036-47BC-4E1D-AB09-5C42F4A26953}" srcOrd="2" destOrd="0" presId="urn:microsoft.com/office/officeart/2005/8/layout/hProcess11"/>
    <dgm:cxn modelId="{92DA97E4-53F7-4D3D-AB02-780825D4DE31}" type="presParOf" srcId="{29F15036-47BC-4E1D-AB09-5C42F4A26953}" destId="{BCDC6E70-161C-4A8D-B7C4-1042E547C77F}" srcOrd="0" destOrd="0" presId="urn:microsoft.com/office/officeart/2005/8/layout/hProcess11"/>
    <dgm:cxn modelId="{8B570A87-48F8-444D-8DB4-B97263358A23}" type="presParOf" srcId="{29F15036-47BC-4E1D-AB09-5C42F4A26953}" destId="{49D20AD4-4017-40FC-97E5-78D39C81BF1B}" srcOrd="1" destOrd="0" presId="urn:microsoft.com/office/officeart/2005/8/layout/hProcess11"/>
    <dgm:cxn modelId="{6272CC4E-1CA2-4B05-AD20-7B057FEF1948}" type="presParOf" srcId="{29F15036-47BC-4E1D-AB09-5C42F4A26953}" destId="{6267BA10-019F-4F17-871F-8DA45C05FF2D}" srcOrd="2" destOrd="0" presId="urn:microsoft.com/office/officeart/2005/8/layout/hProcess11"/>
    <dgm:cxn modelId="{B1AE527E-EECF-4843-8E56-22FFFBD497AF}" type="presParOf" srcId="{84161BF1-7F6B-4881-BD60-2E65DDE6470C}" destId="{3B4BB48C-DCB0-4663-A880-3B89FF0241D4}" srcOrd="3" destOrd="0" presId="urn:microsoft.com/office/officeart/2005/8/layout/hProcess11"/>
    <dgm:cxn modelId="{C0AD95FC-19DB-40ED-8381-FD92DA5F86C1}" type="presParOf" srcId="{84161BF1-7F6B-4881-BD60-2E65DDE6470C}" destId="{EF605580-38BF-4E1A-9907-BE4ABC3AFBA9}" srcOrd="4" destOrd="0" presId="urn:microsoft.com/office/officeart/2005/8/layout/hProcess11"/>
    <dgm:cxn modelId="{CDBFFB85-FBA9-449B-8CED-4243410613E1}" type="presParOf" srcId="{EF605580-38BF-4E1A-9907-BE4ABC3AFBA9}" destId="{376C03A7-7378-41E2-B642-5C29ACD7BA47}" srcOrd="0" destOrd="0" presId="urn:microsoft.com/office/officeart/2005/8/layout/hProcess11"/>
    <dgm:cxn modelId="{CFE63E9E-4210-4223-81C1-53166DCF4E6A}" type="presParOf" srcId="{EF605580-38BF-4E1A-9907-BE4ABC3AFBA9}" destId="{1DEB7085-B5F8-4765-9933-4782FF9B15AA}" srcOrd="1" destOrd="0" presId="urn:microsoft.com/office/officeart/2005/8/layout/hProcess11"/>
    <dgm:cxn modelId="{B14A79DC-55D6-47A4-92A9-12C45AFD9008}" type="presParOf" srcId="{EF605580-38BF-4E1A-9907-BE4ABC3AFBA9}" destId="{0C2081A4-632A-4738-AD89-3291DF6163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ADEE0-86E7-4F44-865F-C956F477D5BF}">
      <dsp:nvSpPr>
        <dsp:cNvPr id="0" name=""/>
        <dsp:cNvSpPr/>
      </dsp:nvSpPr>
      <dsp:spPr>
        <a:xfrm>
          <a:off x="0" y="968040"/>
          <a:ext cx="9613860" cy="12907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16BEB-25FB-490A-B3A7-CCFB3EBCB603}">
      <dsp:nvSpPr>
        <dsp:cNvPr id="0" name=""/>
        <dsp:cNvSpPr/>
      </dsp:nvSpPr>
      <dsp:spPr>
        <a:xfrm>
          <a:off x="4224" y="0"/>
          <a:ext cx="2788395" cy="129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Modified – Modify files in the working directory.</a:t>
          </a:r>
          <a:endParaRPr lang="en-US" sz="2300" kern="1200"/>
        </a:p>
      </dsp:txBody>
      <dsp:txXfrm>
        <a:off x="4224" y="0"/>
        <a:ext cx="2788395" cy="1290720"/>
      </dsp:txXfrm>
    </dsp:sp>
    <dsp:sp modelId="{E22D7464-85BD-4F34-AB5B-189716919AEC}">
      <dsp:nvSpPr>
        <dsp:cNvPr id="0" name=""/>
        <dsp:cNvSpPr/>
      </dsp:nvSpPr>
      <dsp:spPr>
        <a:xfrm>
          <a:off x="1237082" y="1452060"/>
          <a:ext cx="322680" cy="322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C6E70-161C-4A8D-B7C4-1042E547C77F}">
      <dsp:nvSpPr>
        <dsp:cNvPr id="0" name=""/>
        <dsp:cNvSpPr/>
      </dsp:nvSpPr>
      <dsp:spPr>
        <a:xfrm>
          <a:off x="2932039" y="1936080"/>
          <a:ext cx="2788395" cy="129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Staged - Add to staging area.</a:t>
          </a:r>
          <a:endParaRPr lang="en-US" sz="2300" kern="1200" dirty="0"/>
        </a:p>
      </dsp:txBody>
      <dsp:txXfrm>
        <a:off x="2932039" y="1936080"/>
        <a:ext cx="2788395" cy="1290720"/>
      </dsp:txXfrm>
    </dsp:sp>
    <dsp:sp modelId="{49D20AD4-4017-40FC-97E5-78D39C81BF1B}">
      <dsp:nvSpPr>
        <dsp:cNvPr id="0" name=""/>
        <dsp:cNvSpPr/>
      </dsp:nvSpPr>
      <dsp:spPr>
        <a:xfrm>
          <a:off x="4164897" y="1452060"/>
          <a:ext cx="322680" cy="322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03A7-7378-41E2-B642-5C29ACD7BA47}">
      <dsp:nvSpPr>
        <dsp:cNvPr id="0" name=""/>
        <dsp:cNvSpPr/>
      </dsp:nvSpPr>
      <dsp:spPr>
        <a:xfrm>
          <a:off x="5859854" y="0"/>
          <a:ext cx="2788395" cy="129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Committed – Commit to </a:t>
          </a:r>
          <a:r>
            <a:rPr lang="en-US" sz="2300" kern="1200" dirty="0" err="1" smtClean="0"/>
            <a:t>Git</a:t>
          </a:r>
          <a:r>
            <a:rPr lang="en-US" sz="2300" kern="1200" dirty="0" smtClean="0"/>
            <a:t> repository.</a:t>
          </a:r>
          <a:endParaRPr lang="en-US" sz="2300" kern="1200" dirty="0"/>
        </a:p>
      </dsp:txBody>
      <dsp:txXfrm>
        <a:off x="5859854" y="0"/>
        <a:ext cx="2788395" cy="1290720"/>
      </dsp:txXfrm>
    </dsp:sp>
    <dsp:sp modelId="{1DEB7085-B5F8-4765-9933-4782FF9B15AA}">
      <dsp:nvSpPr>
        <dsp:cNvPr id="0" name=""/>
        <dsp:cNvSpPr/>
      </dsp:nvSpPr>
      <dsp:spPr>
        <a:xfrm>
          <a:off x="7092712" y="1452060"/>
          <a:ext cx="322680" cy="322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End to End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-Jenkins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31" y="2478541"/>
            <a:ext cx="9613861" cy="3599316"/>
          </a:xfrm>
        </p:spPr>
        <p:txBody>
          <a:bodyPr/>
          <a:lstStyle/>
          <a:p>
            <a:r>
              <a:rPr lang="en-US" dirty="0" smtClean="0"/>
              <a:t>Enables collaboration	</a:t>
            </a:r>
          </a:p>
          <a:p>
            <a:pPr lvl="1"/>
            <a:r>
              <a:rPr lang="en-US" dirty="0" smtClean="0"/>
              <a:t>Helps in managing different version of the saved codes.</a:t>
            </a:r>
          </a:p>
          <a:p>
            <a:r>
              <a:rPr lang="en-US" dirty="0" smtClean="0"/>
              <a:t>Track Changes</a:t>
            </a:r>
          </a:p>
          <a:p>
            <a:pPr lvl="1"/>
            <a:r>
              <a:rPr lang="en-US" dirty="0" smtClean="0"/>
              <a:t>Multiple developers are aware of any changes made to the code.</a:t>
            </a:r>
          </a:p>
          <a:p>
            <a:r>
              <a:rPr lang="en-US" dirty="0" smtClean="0"/>
              <a:t>Code recovery</a:t>
            </a:r>
          </a:p>
          <a:p>
            <a:pPr lvl="1"/>
            <a:r>
              <a:rPr lang="en-US" dirty="0" smtClean="0"/>
              <a:t>Previous version of code can be recovered easily.</a:t>
            </a:r>
          </a:p>
          <a:p>
            <a:r>
              <a:rPr lang="en-US" dirty="0" smtClean="0"/>
              <a:t>Detailed Project Enhancements</a:t>
            </a:r>
          </a:p>
          <a:p>
            <a:pPr lvl="1"/>
            <a:r>
              <a:rPr lang="en-US" dirty="0" smtClean="0"/>
              <a:t>VCS asks you to describe the changes made for the good of other 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download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Execute </a:t>
            </a:r>
            <a:r>
              <a:rPr lang="en-US" dirty="0"/>
              <a:t>the </a:t>
            </a:r>
            <a:r>
              <a:rPr lang="en-US" dirty="0" smtClean="0"/>
              <a:t>Git-2.17.0-64-bit.exe file downloaded in your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– A central location where the project code/data is stored and managed.</a:t>
            </a:r>
          </a:p>
          <a:p>
            <a:r>
              <a:rPr lang="en-US" dirty="0" smtClean="0"/>
              <a:t>Cloning of </a:t>
            </a:r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en-US" dirty="0" smtClean="0"/>
              <a:t>– Creating an exact copy of an existing </a:t>
            </a:r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en-US" dirty="0" smtClean="0"/>
              <a:t>on the </a:t>
            </a:r>
            <a:r>
              <a:rPr lang="en-US" dirty="0"/>
              <a:t>D</a:t>
            </a:r>
            <a:r>
              <a:rPr lang="en-US" dirty="0" smtClean="0"/>
              <a:t>eveloper’s  machine.</a:t>
            </a:r>
          </a:p>
          <a:p>
            <a:r>
              <a:rPr lang="en-US" dirty="0" smtClean="0"/>
              <a:t>Commit – Saving the code to the local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r>
              <a:rPr lang="en-US" dirty="0" smtClean="0"/>
              <a:t>Push – Updating the server </a:t>
            </a:r>
            <a:r>
              <a:rPr lang="en-US" dirty="0" err="1" smtClean="0"/>
              <a:t>Git</a:t>
            </a:r>
            <a:r>
              <a:rPr lang="en-US" dirty="0" smtClean="0"/>
              <a:t> repository with the modification done on the local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r>
              <a:rPr lang="en-US" dirty="0" smtClean="0"/>
              <a:t>Pull – Updating the local </a:t>
            </a:r>
            <a:r>
              <a:rPr lang="en-US" dirty="0" err="1" smtClean="0"/>
              <a:t>Git</a:t>
            </a:r>
            <a:r>
              <a:rPr lang="en-US" dirty="0" smtClean="0"/>
              <a:t> repository with the latest version of the data/code from the server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 Understanding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746901"/>
              </p:ext>
            </p:extLst>
          </p:nvPr>
        </p:nvGraphicFramePr>
        <p:xfrm>
          <a:off x="680321" y="2336873"/>
          <a:ext cx="9613861" cy="322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680321" y="5298411"/>
            <a:ext cx="9751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</a:t>
            </a:r>
            <a:r>
              <a:rPr lang="en-US" dirty="0" smtClean="0"/>
              <a:t>for </a:t>
            </a:r>
            <a:r>
              <a:rPr lang="en-US" dirty="0"/>
              <a:t>Working directory are pulled from </a:t>
            </a:r>
            <a:r>
              <a:rPr lang="en-US" dirty="0" err="1"/>
              <a:t>git</a:t>
            </a:r>
            <a:r>
              <a:rPr lang="en-US" dirty="0"/>
              <a:t> repository and modification/fixes takes place in local and then staged finally pushed into </a:t>
            </a:r>
            <a:r>
              <a:rPr lang="en-US" dirty="0" err="1"/>
              <a:t>git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491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 on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echo </a:t>
            </a:r>
            <a:r>
              <a:rPr lang="en-US" dirty="0"/>
              <a:t>"# check4May" &gt;&gt; README.md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-m "first commit"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 smtClean="0"/>
              <a:t>https://github.com/balaji-githubstore/check4May.git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-u origin </a:t>
            </a:r>
            <a:r>
              <a:rPr lang="en-US" dirty="0" smtClean="0"/>
              <a:t>master</a:t>
            </a:r>
          </a:p>
          <a:p>
            <a:endParaRPr lang="en-US" dirty="0"/>
          </a:p>
          <a:p>
            <a:r>
              <a:rPr lang="en-US" dirty="0" smtClean="0"/>
              <a:t>If required,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"Emma Paris"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"eparis@atlassian.com"</a:t>
            </a:r>
          </a:p>
        </p:txBody>
      </p:sp>
    </p:spTree>
    <p:extLst>
      <p:ext uri="{BB962C8B-B14F-4D97-AF65-F5344CB8AC3E}">
        <p14:creationId xmlns:p14="http://schemas.microsoft.com/office/powerpoint/2010/main" val="25571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844" y="828539"/>
            <a:ext cx="8582813" cy="2648757"/>
          </a:xfrm>
        </p:spPr>
        <p:txBody>
          <a:bodyPr>
            <a:normAutofit/>
          </a:bodyPr>
          <a:lstStyle/>
          <a:p>
            <a:r>
              <a:rPr lang="en-US" dirty="0" smtClean="0"/>
              <a:t>Hope now onwards you don’t want to study from scratch.</a:t>
            </a:r>
            <a:br>
              <a:rPr lang="en-US" dirty="0" smtClean="0"/>
            </a:br>
            <a:r>
              <a:rPr lang="en-US" dirty="0" smtClean="0"/>
              <a:t>Start exploring </a:t>
            </a:r>
            <a:r>
              <a:rPr lang="en-US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Thanks,</a:t>
            </a:r>
          </a:p>
          <a:p>
            <a:r>
              <a:rPr lang="en-US" sz="2000" smtClean="0"/>
              <a:t>Balaji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9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473</TotalTime>
  <Words>238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TM04033917[[fn=Berlin]]_novariants</vt:lpstr>
      <vt:lpstr>End to End Integration</vt:lpstr>
      <vt:lpstr>Version Control System</vt:lpstr>
      <vt:lpstr>Git Download</vt:lpstr>
      <vt:lpstr>GIT </vt:lpstr>
      <vt:lpstr>GIT - Understanding</vt:lpstr>
      <vt:lpstr>create a new repository on the command line</vt:lpstr>
      <vt:lpstr>Hope now onwards you don’t want to study from scratch. Start exploring 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</dc:creator>
  <cp:lastModifiedBy>Balaji</cp:lastModifiedBy>
  <cp:revision>121</cp:revision>
  <dcterms:created xsi:type="dcterms:W3CDTF">2015-09-21T23:12:49Z</dcterms:created>
  <dcterms:modified xsi:type="dcterms:W3CDTF">2020-01-15T02:55:42Z</dcterms:modified>
</cp:coreProperties>
</file>