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74" r:id="rId10"/>
    <p:sldId id="267" r:id="rId11"/>
    <p:sldId id="268" r:id="rId12"/>
    <p:sldId id="269" r:id="rId13"/>
    <p:sldId id="270" r:id="rId14"/>
    <p:sldId id="271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8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812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09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67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2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92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3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36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5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5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8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7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3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05AC6-557F-4B0E-8F71-E4A66E7ECEA4}" type="datetimeFigureOut">
              <a:rPr lang="en-IN" smtClean="0"/>
              <a:t>31-10-2017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7F962F-6F71-46EA-AF3F-5ABBE8F6C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41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030" y="724434"/>
            <a:ext cx="8915399" cy="2262781"/>
          </a:xfrm>
        </p:spPr>
        <p:txBody>
          <a:bodyPr/>
          <a:lstStyle/>
          <a:p>
            <a:pPr algn="just"/>
            <a:r>
              <a:rPr lang="en-IN" smtClean="0"/>
              <a:t>					</a:t>
            </a:r>
            <a:r>
              <a:rPr lang="en-IN" b="1" smtClean="0"/>
              <a:t>BIG DATA</a:t>
            </a:r>
            <a:endParaRPr lang="en-I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Prepared by </a:t>
            </a:r>
          </a:p>
          <a:p>
            <a:r>
              <a:rPr lang="en-IN" smtClean="0"/>
              <a:t>Balaji.R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Hadoop Ecosystem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Mapreduce</a:t>
            </a:r>
          </a:p>
          <a:p>
            <a:r>
              <a:rPr lang="en-IN" smtClean="0"/>
              <a:t>Hive </a:t>
            </a:r>
          </a:p>
          <a:p>
            <a:r>
              <a:rPr lang="en-IN" smtClean="0"/>
              <a:t>Pig </a:t>
            </a:r>
          </a:p>
          <a:p>
            <a:r>
              <a:rPr lang="en-IN" smtClean="0"/>
              <a:t>Sqoop</a:t>
            </a:r>
          </a:p>
          <a:p>
            <a:r>
              <a:rPr lang="en-IN" smtClean="0"/>
              <a:t>Flume</a:t>
            </a:r>
          </a:p>
          <a:p>
            <a:r>
              <a:rPr lang="en-IN" smtClean="0"/>
              <a:t>Oozie</a:t>
            </a:r>
          </a:p>
          <a:p>
            <a:r>
              <a:rPr lang="en-IN" smtClean="0"/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3870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Map Reduce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It is a java framework which processes a large amount of datas in parallel on large clusters.</a:t>
            </a:r>
          </a:p>
          <a:p>
            <a:r>
              <a:rPr lang="en-IN" smtClean="0"/>
              <a:t>It consists of two main parts Mapper and Reducer. </a:t>
            </a:r>
          </a:p>
          <a:p>
            <a:r>
              <a:rPr lang="en-IN" smtClean="0"/>
              <a:t>It consists of four methods namely Setup,Map,run,Cleanup.</a:t>
            </a:r>
          </a:p>
        </p:txBody>
      </p:sp>
    </p:spTree>
    <p:extLst>
      <p:ext uri="{BB962C8B-B14F-4D97-AF65-F5344CB8AC3E}">
        <p14:creationId xmlns:p14="http://schemas.microsoft.com/office/powerpoint/2010/main" val="198231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Mapper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It</a:t>
            </a:r>
            <a:r>
              <a:rPr lang="en-IN"/>
              <a:t> maps input key/value pairs to a set of intermediate key/value </a:t>
            </a:r>
            <a:r>
              <a:rPr lang="en-IN" smtClean="0"/>
              <a:t>pairs.</a:t>
            </a:r>
          </a:p>
          <a:p>
            <a:r>
              <a:rPr lang="en-IN" smtClean="0"/>
              <a:t>The Output of the mapper is taken as input for reducer.</a:t>
            </a:r>
          </a:p>
        </p:txBody>
      </p:sp>
    </p:spTree>
    <p:extLst>
      <p:ext uri="{BB962C8B-B14F-4D97-AF65-F5344CB8AC3E}">
        <p14:creationId xmlns:p14="http://schemas.microsoft.com/office/powerpoint/2010/main" val="1746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Sort and Shuffle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Sort phase covers the merging and sorting of map outputs.</a:t>
            </a:r>
          </a:p>
          <a:p>
            <a:r>
              <a:rPr lang="en-IN" smtClean="0"/>
              <a:t>Data from mapper are grouped together by key.</a:t>
            </a:r>
          </a:p>
          <a:p>
            <a:r>
              <a:rPr lang="en-IN" smtClean="0"/>
              <a:t>In shuffling the data is transferred from mapper to reducer.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Reducer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2995"/>
            <a:ext cx="8915400" cy="3777622"/>
          </a:xfrm>
        </p:spPr>
        <p:txBody>
          <a:bodyPr/>
          <a:lstStyle/>
          <a:p>
            <a:r>
              <a:rPr lang="en-IN"/>
              <a:t>Reducer reduces a set of intermediate values which share a key to a smaller set of </a:t>
            </a:r>
            <a:r>
              <a:rPr lang="en-IN" smtClean="0"/>
              <a:t>values.</a:t>
            </a:r>
            <a:endParaRPr lang="en-IN"/>
          </a:p>
          <a:p>
            <a:r>
              <a:rPr lang="en-IN" smtClean="0"/>
              <a:t>The output from the mapper is taken as input for the reducer.</a:t>
            </a:r>
            <a:r>
              <a:rPr lang="en-IN"/>
              <a:t/>
            </a:r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Hive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It is a strucutural query language in Hadoop used for implementing mapreduce functions.</a:t>
            </a:r>
          </a:p>
          <a:p>
            <a:r>
              <a:rPr lang="en-IN" smtClean="0"/>
              <a:t>A command line tool and JDBC driver are provided to connect users to hive environment.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Pig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Scripting language used for executing mapreduce functions.</a:t>
            </a:r>
          </a:p>
          <a:p>
            <a:r>
              <a:rPr lang="en-IN" smtClean="0"/>
              <a:t>Compared to mapreduce the codes are shorter and easier to execute.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62090"/>
            <a:ext cx="8911687" cy="1280890"/>
          </a:xfrm>
        </p:spPr>
        <p:txBody>
          <a:bodyPr/>
          <a:lstStyle/>
          <a:p>
            <a:r>
              <a:rPr lang="en-IN" b="1" smtClean="0"/>
              <a:t>                 THANK YOU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10600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mtClean="0"/>
              <a:t>Big data				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7132"/>
            <a:ext cx="8915400" cy="4224090"/>
          </a:xfrm>
        </p:spPr>
        <p:txBody>
          <a:bodyPr/>
          <a:lstStyle/>
          <a:p>
            <a:r>
              <a:rPr lang="en-IN" smtClean="0"/>
              <a:t>The dataset which satisfies the characters of 5V’s is called big data.</a:t>
            </a:r>
          </a:p>
          <a:p>
            <a:r>
              <a:rPr lang="en-IN" smtClean="0"/>
              <a:t>That it is difficult to process using Traditional data processing system.</a:t>
            </a:r>
          </a:p>
          <a:p>
            <a:r>
              <a:rPr lang="en-IN" smtClean="0"/>
              <a:t>It can handle large datasets when compared to RDBMS.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5 V’s of Big data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Volume 	– amount of data</a:t>
            </a:r>
          </a:p>
          <a:p>
            <a:r>
              <a:rPr lang="en-IN" smtClean="0"/>
              <a:t>Variety 	– different kinds of </a:t>
            </a:r>
            <a:r>
              <a:rPr lang="en-IN" smtClean="0"/>
              <a:t>data</a:t>
            </a:r>
            <a:endParaRPr lang="en-IN" smtClean="0"/>
          </a:p>
          <a:p>
            <a:r>
              <a:rPr lang="en-IN" smtClean="0"/>
              <a:t>Velocity 	– rate at which data is produced </a:t>
            </a:r>
          </a:p>
          <a:p>
            <a:r>
              <a:rPr lang="en-IN" smtClean="0"/>
              <a:t>Veracity 	- Loss and recovery of data</a:t>
            </a:r>
          </a:p>
          <a:p>
            <a:r>
              <a:rPr lang="en-IN"/>
              <a:t>Value 	- extracting useful </a:t>
            </a:r>
            <a:r>
              <a:rPr lang="en-IN" smtClean="0"/>
              <a:t>data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HADOOP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It  is a open source, java based framework that supports storing and processing of extremely large data sets.</a:t>
            </a:r>
          </a:p>
          <a:p>
            <a:r>
              <a:rPr lang="en-IN" smtClean="0"/>
              <a:t>Applications are written in high level programming language.</a:t>
            </a:r>
          </a:p>
          <a:p>
            <a:r>
              <a:rPr lang="en-IN" smtClean="0"/>
              <a:t>It consists of two architectures : 1.x,2.x.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9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 Architecture 1.x	</a:t>
            </a:r>
            <a:endParaRPr lang="en-IN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90" y="1832770"/>
            <a:ext cx="7851841" cy="3586994"/>
          </a:xfrm>
        </p:spPr>
      </p:pic>
    </p:spTree>
    <p:extLst>
      <p:ext uri="{BB962C8B-B14F-4D97-AF65-F5344CB8AC3E}">
        <p14:creationId xmlns:p14="http://schemas.microsoft.com/office/powerpoint/2010/main" val="34482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HDFS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20721"/>
            <a:ext cx="8915400" cy="3777622"/>
          </a:xfrm>
        </p:spPr>
        <p:txBody>
          <a:bodyPr/>
          <a:lstStyle/>
          <a:p>
            <a:r>
              <a:rPr lang="en-IN" smtClean="0"/>
              <a:t>It is a distributed file system which is used for storing the datas.</a:t>
            </a:r>
          </a:p>
          <a:p>
            <a:r>
              <a:rPr lang="en-IN" smtClean="0"/>
              <a:t>It consists of following components.</a:t>
            </a:r>
          </a:p>
          <a:p>
            <a:r>
              <a:rPr lang="en-IN" smtClean="0"/>
              <a:t>Namenode : Stores metadata of the files.</a:t>
            </a:r>
          </a:p>
          <a:p>
            <a:r>
              <a:rPr lang="en-IN" smtClean="0"/>
              <a:t>Datanode : Stores the actual data in HDFS.</a:t>
            </a:r>
          </a:p>
        </p:txBody>
      </p:sp>
    </p:spTree>
    <p:extLst>
      <p:ext uri="{BB962C8B-B14F-4D97-AF65-F5344CB8AC3E}">
        <p14:creationId xmlns:p14="http://schemas.microsoft.com/office/powerpoint/2010/main" val="33960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MAP REDUCE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It is used for processing the data.</a:t>
            </a:r>
          </a:p>
          <a:p>
            <a:r>
              <a:rPr lang="en-IN" smtClean="0"/>
              <a:t>It contains following components.</a:t>
            </a:r>
          </a:p>
          <a:p>
            <a:r>
              <a:rPr lang="en-IN" smtClean="0"/>
              <a:t>Job tracker : Allocates the job to nodes in cluster.</a:t>
            </a:r>
          </a:p>
          <a:p>
            <a:r>
              <a:rPr lang="en-IN" smtClean="0"/>
              <a:t>Task tracker : Accepts the tasks and perform the jobs.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LIMITATIONS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Single point of failure.</a:t>
            </a:r>
          </a:p>
          <a:p>
            <a:r>
              <a:rPr lang="en-IN" smtClean="0"/>
              <a:t>Low resource utilization, it contains only 4000 nodes.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/>
              <a:t>Architecture 2.x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713" y="2133600"/>
            <a:ext cx="9646276" cy="3777622"/>
          </a:xfrm>
        </p:spPr>
        <p:txBody>
          <a:bodyPr/>
          <a:lstStyle/>
          <a:p>
            <a:r>
              <a:rPr lang="en-IN" smtClean="0"/>
              <a:t>It consists of HDFS and YARN (MR 2).</a:t>
            </a:r>
          </a:p>
          <a:p>
            <a:r>
              <a:rPr lang="en-IN" smtClean="0"/>
              <a:t>HDFS consists of Namenode,Datanode,Secondary Namenode.</a:t>
            </a:r>
          </a:p>
          <a:p>
            <a:r>
              <a:rPr lang="en-IN" smtClean="0"/>
              <a:t>YARN consists of Resource manager,Node manager.</a:t>
            </a:r>
          </a:p>
          <a:p>
            <a:r>
              <a:rPr lang="en-IN" smtClean="0"/>
              <a:t>It also consists of Application master,container and scheduler.</a:t>
            </a:r>
          </a:p>
        </p:txBody>
      </p:sp>
    </p:spTree>
    <p:extLst>
      <p:ext uri="{BB962C8B-B14F-4D97-AF65-F5344CB8AC3E}">
        <p14:creationId xmlns:p14="http://schemas.microsoft.com/office/powerpoint/2010/main" val="26176547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2714</TotalTime>
  <Words>352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     BIG DATA</vt:lpstr>
      <vt:lpstr>Big data    </vt:lpstr>
      <vt:lpstr>5 V’s of Big data</vt:lpstr>
      <vt:lpstr>HADOOP</vt:lpstr>
      <vt:lpstr> Architecture 1.x </vt:lpstr>
      <vt:lpstr>HDFS</vt:lpstr>
      <vt:lpstr>MAP REDUCE</vt:lpstr>
      <vt:lpstr>LIMITATIONS</vt:lpstr>
      <vt:lpstr>Architecture 2.x</vt:lpstr>
      <vt:lpstr>Hadoop Ecosystem</vt:lpstr>
      <vt:lpstr>Map Reduce</vt:lpstr>
      <vt:lpstr>Mapper</vt:lpstr>
      <vt:lpstr>Sort and Shuffle</vt:lpstr>
      <vt:lpstr>Reducer</vt:lpstr>
      <vt:lpstr>Hive</vt:lpstr>
      <vt:lpstr>Pig</vt:lpstr>
      <vt:lpstr>                 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Balaji Ram</dc:creator>
  <cp:lastModifiedBy>Balaji Ram</cp:lastModifiedBy>
  <cp:revision>104</cp:revision>
  <dcterms:created xsi:type="dcterms:W3CDTF">2017-09-14T06:23:55Z</dcterms:created>
  <dcterms:modified xsi:type="dcterms:W3CDTF">2017-10-31T06:01:35Z</dcterms:modified>
</cp:coreProperties>
</file>