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9144000" cx="16256000"/>
  <p:notesSz cx="16256000" cy="9144000"/>
  <p:defaultTextStyle>
    <a:defPPr lvl="0">
      <a:defRPr kern="0"/>
    </a:defPPr>
    <a:lvl1pPr lvl="0"/>
    <a:lvl2pPr lvl="1"/>
    <a:lvl3pPr lvl="2"/>
    <a:lvl4pPr lvl="3"/>
    <a:lvl5pPr lvl="4"/>
    <a:lvl6pPr lvl="5"/>
    <a:lvl7pPr lvl="6"/>
    <a:lvl8pPr lvl="7"/>
    <a:lvl9pPr lvl="8"/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931634" y="6433"/>
            <a:ext cx="6325235" cy="9138285"/>
          </a:xfrm>
          <a:custGeom>
            <a:avLst/>
            <a:gdLst/>
            <a:ahLst/>
            <a:cxnLst/>
            <a:rect l="l" t="t" r="r" b="b"/>
            <a:pathLst>
              <a:path w="6325234" h="9138285">
                <a:moveTo>
                  <a:pt x="2571791" y="0"/>
                </a:moveTo>
                <a:lnTo>
                  <a:pt x="4196284" y="9137699"/>
                </a:lnTo>
              </a:path>
              <a:path w="6325234" h="9138285">
                <a:moveTo>
                  <a:pt x="6324612" y="4920169"/>
                </a:moveTo>
                <a:lnTo>
                  <a:pt x="0" y="9137702"/>
                </a:lnTo>
              </a:path>
            </a:pathLst>
          </a:custGeom>
          <a:ln w="25400">
            <a:solidFill>
              <a:srgbClr val="5ECA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242986" y="0"/>
            <a:ext cx="4013835" cy="9144635"/>
          </a:xfrm>
          <a:custGeom>
            <a:avLst/>
            <a:gdLst/>
            <a:ahLst/>
            <a:cxnLst/>
            <a:rect l="l" t="t" r="r" b="b"/>
            <a:pathLst>
              <a:path w="4013834" h="9144635">
                <a:moveTo>
                  <a:pt x="4013258" y="9144133"/>
                </a:moveTo>
                <a:lnTo>
                  <a:pt x="0" y="9144133"/>
                </a:lnTo>
                <a:lnTo>
                  <a:pt x="2725906" y="0"/>
                </a:lnTo>
                <a:lnTo>
                  <a:pt x="4013258" y="0"/>
                </a:lnTo>
                <a:lnTo>
                  <a:pt x="4013258" y="9144133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804031" y="0"/>
            <a:ext cx="3452495" cy="9144635"/>
          </a:xfrm>
          <a:custGeom>
            <a:avLst/>
            <a:gdLst/>
            <a:ahLst/>
            <a:cxnLst/>
            <a:rect l="l" t="t" r="r" b="b"/>
            <a:pathLst>
              <a:path w="3452494" h="9144635">
                <a:moveTo>
                  <a:pt x="3452213" y="9144133"/>
                </a:moveTo>
                <a:lnTo>
                  <a:pt x="1611869" y="9144133"/>
                </a:lnTo>
                <a:lnTo>
                  <a:pt x="0" y="0"/>
                </a:lnTo>
                <a:lnTo>
                  <a:pt x="3452213" y="0"/>
                </a:lnTo>
                <a:lnTo>
                  <a:pt x="3452213" y="9144133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1912781" y="4064062"/>
            <a:ext cx="4344035" cy="5080635"/>
          </a:xfrm>
          <a:custGeom>
            <a:avLst/>
            <a:gdLst/>
            <a:ahLst/>
            <a:cxnLst/>
            <a:rect l="l" t="t" r="r" b="b"/>
            <a:pathLst>
              <a:path w="4344034" h="5080634">
                <a:moveTo>
                  <a:pt x="4343466" y="5080077"/>
                </a:moveTo>
                <a:lnTo>
                  <a:pt x="0" y="5080077"/>
                </a:lnTo>
                <a:lnTo>
                  <a:pt x="4343466" y="0"/>
                </a:lnTo>
                <a:lnTo>
                  <a:pt x="4343466" y="508007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2450763" y="0"/>
            <a:ext cx="3805554" cy="9144635"/>
          </a:xfrm>
          <a:custGeom>
            <a:avLst/>
            <a:gdLst/>
            <a:ahLst/>
            <a:cxnLst/>
            <a:rect l="l" t="t" r="r" b="b"/>
            <a:pathLst>
              <a:path w="3805555" h="9144635">
                <a:moveTo>
                  <a:pt x="3805483" y="9144133"/>
                </a:moveTo>
                <a:lnTo>
                  <a:pt x="3293410" y="9144133"/>
                </a:lnTo>
                <a:lnTo>
                  <a:pt x="0" y="0"/>
                </a:lnTo>
                <a:lnTo>
                  <a:pt x="3805483" y="0"/>
                </a:lnTo>
                <a:lnTo>
                  <a:pt x="3805483" y="9144133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4529021" y="0"/>
            <a:ext cx="1727835" cy="9144635"/>
          </a:xfrm>
          <a:custGeom>
            <a:avLst/>
            <a:gdLst/>
            <a:ahLst/>
            <a:cxnLst/>
            <a:rect l="l" t="t" r="r" b="b"/>
            <a:pathLst>
              <a:path w="1727834" h="9144635">
                <a:moveTo>
                  <a:pt x="1727224" y="9144133"/>
                </a:moveTo>
                <a:lnTo>
                  <a:pt x="0" y="9144133"/>
                </a:lnTo>
                <a:lnTo>
                  <a:pt x="1363291" y="0"/>
                </a:lnTo>
                <a:lnTo>
                  <a:pt x="1727224" y="0"/>
                </a:lnTo>
                <a:lnTo>
                  <a:pt x="1727224" y="9144133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4581885" y="0"/>
            <a:ext cx="1674495" cy="9144635"/>
          </a:xfrm>
          <a:custGeom>
            <a:avLst/>
            <a:gdLst/>
            <a:ahLst/>
            <a:cxnLst/>
            <a:rect l="l" t="t" r="r" b="b"/>
            <a:pathLst>
              <a:path w="1674494" h="9144635">
                <a:moveTo>
                  <a:pt x="1674362" y="9144133"/>
                </a:moveTo>
                <a:lnTo>
                  <a:pt x="1486059" y="9144133"/>
                </a:lnTo>
                <a:lnTo>
                  <a:pt x="0" y="0"/>
                </a:lnTo>
                <a:lnTo>
                  <a:pt x="1674362" y="0"/>
                </a:lnTo>
                <a:lnTo>
                  <a:pt x="1674362" y="9144133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3830510" y="4787972"/>
            <a:ext cx="2426335" cy="4356735"/>
          </a:xfrm>
          <a:custGeom>
            <a:avLst/>
            <a:gdLst/>
            <a:ahLst/>
            <a:cxnLst/>
            <a:rect l="l" t="t" r="r" b="b"/>
            <a:pathLst>
              <a:path w="2426334" h="4356734">
                <a:moveTo>
                  <a:pt x="2425737" y="4356166"/>
                </a:moveTo>
                <a:lnTo>
                  <a:pt x="0" y="4356166"/>
                </a:lnTo>
                <a:lnTo>
                  <a:pt x="2425737" y="0"/>
                </a:lnTo>
                <a:lnTo>
                  <a:pt x="2425737" y="4356166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5346781"/>
            <a:ext cx="597535" cy="3797935"/>
          </a:xfrm>
          <a:custGeom>
            <a:avLst/>
            <a:gdLst/>
            <a:ahLst/>
            <a:cxnLst/>
            <a:rect l="l" t="t" r="r" b="b"/>
            <a:pathLst>
              <a:path w="597535" h="3797934">
                <a:moveTo>
                  <a:pt x="596909" y="3797358"/>
                </a:moveTo>
                <a:lnTo>
                  <a:pt x="0" y="3797358"/>
                </a:lnTo>
                <a:lnTo>
                  <a:pt x="0" y="0"/>
                </a:lnTo>
                <a:lnTo>
                  <a:pt x="596909" y="379735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2471589" y="7150209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8928235" y="2260634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2471589" y="786141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996" y="1291390"/>
            <a:ext cx="1698755" cy="400375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2813634" y="1297393"/>
            <a:ext cx="763270" cy="394970"/>
          </a:xfrm>
          <a:custGeom>
            <a:avLst/>
            <a:gdLst/>
            <a:ahLst/>
            <a:cxnLst/>
            <a:rect l="l" t="t" r="r" b="b"/>
            <a:pathLst>
              <a:path w="763270" h="394969">
                <a:moveTo>
                  <a:pt x="763117" y="81203"/>
                </a:moveTo>
                <a:lnTo>
                  <a:pt x="762660" y="72250"/>
                </a:lnTo>
                <a:lnTo>
                  <a:pt x="761314" y="63538"/>
                </a:lnTo>
                <a:lnTo>
                  <a:pt x="759066" y="55054"/>
                </a:lnTo>
                <a:lnTo>
                  <a:pt x="757897" y="51993"/>
                </a:lnTo>
                <a:lnTo>
                  <a:pt x="755916" y="46799"/>
                </a:lnTo>
                <a:lnTo>
                  <a:pt x="745185" y="28956"/>
                </a:lnTo>
                <a:lnTo>
                  <a:pt x="729818" y="16205"/>
                </a:lnTo>
                <a:lnTo>
                  <a:pt x="709790" y="8547"/>
                </a:lnTo>
                <a:lnTo>
                  <a:pt x="685114" y="6007"/>
                </a:lnTo>
                <a:lnTo>
                  <a:pt x="667029" y="7531"/>
                </a:lnTo>
                <a:lnTo>
                  <a:pt x="614057" y="30403"/>
                </a:lnTo>
                <a:lnTo>
                  <a:pt x="593712" y="47472"/>
                </a:lnTo>
                <a:lnTo>
                  <a:pt x="593712" y="183832"/>
                </a:lnTo>
                <a:lnTo>
                  <a:pt x="584492" y="187604"/>
                </a:lnTo>
                <a:lnTo>
                  <a:pt x="547395" y="214261"/>
                </a:lnTo>
                <a:lnTo>
                  <a:pt x="520065" y="252793"/>
                </a:lnTo>
                <a:lnTo>
                  <a:pt x="518629" y="256146"/>
                </a:lnTo>
                <a:lnTo>
                  <a:pt x="518210" y="255612"/>
                </a:lnTo>
                <a:lnTo>
                  <a:pt x="532244" y="208127"/>
                </a:lnTo>
                <a:lnTo>
                  <a:pt x="544017" y="170522"/>
                </a:lnTo>
                <a:lnTo>
                  <a:pt x="549503" y="153797"/>
                </a:lnTo>
                <a:lnTo>
                  <a:pt x="549605" y="153454"/>
                </a:lnTo>
                <a:lnTo>
                  <a:pt x="549694" y="153187"/>
                </a:lnTo>
                <a:lnTo>
                  <a:pt x="553656" y="141109"/>
                </a:lnTo>
                <a:lnTo>
                  <a:pt x="562343" y="115125"/>
                </a:lnTo>
                <a:lnTo>
                  <a:pt x="563219" y="112534"/>
                </a:lnTo>
                <a:lnTo>
                  <a:pt x="563067" y="116611"/>
                </a:lnTo>
                <a:lnTo>
                  <a:pt x="563181" y="122707"/>
                </a:lnTo>
                <a:lnTo>
                  <a:pt x="576897" y="164795"/>
                </a:lnTo>
                <a:lnTo>
                  <a:pt x="593712" y="183832"/>
                </a:lnTo>
                <a:lnTo>
                  <a:pt x="593712" y="47472"/>
                </a:lnTo>
                <a:lnTo>
                  <a:pt x="584517" y="57327"/>
                </a:lnTo>
                <a:lnTo>
                  <a:pt x="579767" y="64655"/>
                </a:lnTo>
                <a:lnTo>
                  <a:pt x="581329" y="60032"/>
                </a:lnTo>
                <a:lnTo>
                  <a:pt x="584873" y="49072"/>
                </a:lnTo>
                <a:lnTo>
                  <a:pt x="587463" y="40563"/>
                </a:lnTo>
                <a:lnTo>
                  <a:pt x="589076" y="34531"/>
                </a:lnTo>
                <a:lnTo>
                  <a:pt x="582625" y="22479"/>
                </a:lnTo>
                <a:lnTo>
                  <a:pt x="547928" y="2044"/>
                </a:lnTo>
                <a:lnTo>
                  <a:pt x="540499" y="1066"/>
                </a:lnTo>
                <a:lnTo>
                  <a:pt x="536409" y="1066"/>
                </a:lnTo>
                <a:lnTo>
                  <a:pt x="527799" y="1841"/>
                </a:lnTo>
                <a:lnTo>
                  <a:pt x="519544" y="4165"/>
                </a:lnTo>
                <a:lnTo>
                  <a:pt x="517118" y="5359"/>
                </a:lnTo>
                <a:lnTo>
                  <a:pt x="517118" y="259537"/>
                </a:lnTo>
                <a:lnTo>
                  <a:pt x="516877" y="260565"/>
                </a:lnTo>
                <a:lnTo>
                  <a:pt x="516712" y="261010"/>
                </a:lnTo>
                <a:lnTo>
                  <a:pt x="517118" y="259537"/>
                </a:lnTo>
                <a:lnTo>
                  <a:pt x="517118" y="5359"/>
                </a:lnTo>
                <a:lnTo>
                  <a:pt x="516610" y="5613"/>
                </a:lnTo>
                <a:lnTo>
                  <a:pt x="516610" y="261366"/>
                </a:lnTo>
                <a:lnTo>
                  <a:pt x="516597" y="263055"/>
                </a:lnTo>
                <a:lnTo>
                  <a:pt x="516496" y="261772"/>
                </a:lnTo>
                <a:lnTo>
                  <a:pt x="516610" y="261366"/>
                </a:lnTo>
                <a:lnTo>
                  <a:pt x="516610" y="5613"/>
                </a:lnTo>
                <a:lnTo>
                  <a:pt x="511657" y="8039"/>
                </a:lnTo>
                <a:lnTo>
                  <a:pt x="504291" y="13373"/>
                </a:lnTo>
                <a:lnTo>
                  <a:pt x="501942" y="22479"/>
                </a:lnTo>
                <a:lnTo>
                  <a:pt x="496519" y="44653"/>
                </a:lnTo>
                <a:lnTo>
                  <a:pt x="487921" y="77927"/>
                </a:lnTo>
                <a:lnTo>
                  <a:pt x="467753" y="150799"/>
                </a:lnTo>
                <a:lnTo>
                  <a:pt x="425615" y="153987"/>
                </a:lnTo>
                <a:lnTo>
                  <a:pt x="422148" y="153987"/>
                </a:lnTo>
                <a:lnTo>
                  <a:pt x="419531" y="153822"/>
                </a:lnTo>
                <a:lnTo>
                  <a:pt x="419455" y="153987"/>
                </a:lnTo>
                <a:lnTo>
                  <a:pt x="419366" y="153822"/>
                </a:lnTo>
                <a:lnTo>
                  <a:pt x="419150" y="153797"/>
                </a:lnTo>
                <a:lnTo>
                  <a:pt x="419366" y="153797"/>
                </a:lnTo>
                <a:lnTo>
                  <a:pt x="419544" y="153797"/>
                </a:lnTo>
                <a:lnTo>
                  <a:pt x="419696" y="153454"/>
                </a:lnTo>
                <a:lnTo>
                  <a:pt x="419811" y="153187"/>
                </a:lnTo>
                <a:lnTo>
                  <a:pt x="428231" y="134442"/>
                </a:lnTo>
                <a:lnTo>
                  <a:pt x="445973" y="92316"/>
                </a:lnTo>
                <a:lnTo>
                  <a:pt x="460184" y="52362"/>
                </a:lnTo>
                <a:lnTo>
                  <a:pt x="464947" y="35737"/>
                </a:lnTo>
                <a:lnTo>
                  <a:pt x="459981" y="22479"/>
                </a:lnTo>
                <a:lnTo>
                  <a:pt x="426110" y="939"/>
                </a:lnTo>
                <a:lnTo>
                  <a:pt x="419303" y="0"/>
                </a:lnTo>
                <a:lnTo>
                  <a:pt x="417614" y="0"/>
                </a:lnTo>
                <a:lnTo>
                  <a:pt x="417614" y="153454"/>
                </a:lnTo>
                <a:lnTo>
                  <a:pt x="417550" y="153987"/>
                </a:lnTo>
                <a:lnTo>
                  <a:pt x="417347" y="155562"/>
                </a:lnTo>
                <a:lnTo>
                  <a:pt x="417614" y="153454"/>
                </a:lnTo>
                <a:lnTo>
                  <a:pt x="417614" y="0"/>
                </a:lnTo>
                <a:lnTo>
                  <a:pt x="416280" y="0"/>
                </a:lnTo>
                <a:lnTo>
                  <a:pt x="406628" y="800"/>
                </a:lnTo>
                <a:lnTo>
                  <a:pt x="397383" y="3200"/>
                </a:lnTo>
                <a:lnTo>
                  <a:pt x="388569" y="7200"/>
                </a:lnTo>
                <a:lnTo>
                  <a:pt x="386524" y="8559"/>
                </a:lnTo>
                <a:lnTo>
                  <a:pt x="383095" y="3340"/>
                </a:lnTo>
                <a:lnTo>
                  <a:pt x="358889" y="10744"/>
                </a:lnTo>
                <a:lnTo>
                  <a:pt x="332498" y="16040"/>
                </a:lnTo>
                <a:lnTo>
                  <a:pt x="303961" y="19215"/>
                </a:lnTo>
                <a:lnTo>
                  <a:pt x="273240" y="20269"/>
                </a:lnTo>
                <a:lnTo>
                  <a:pt x="256387" y="20027"/>
                </a:lnTo>
                <a:lnTo>
                  <a:pt x="238163" y="19215"/>
                </a:lnTo>
                <a:lnTo>
                  <a:pt x="239039" y="19215"/>
                </a:lnTo>
                <a:lnTo>
                  <a:pt x="224713" y="18097"/>
                </a:lnTo>
                <a:lnTo>
                  <a:pt x="209905" y="16395"/>
                </a:lnTo>
                <a:lnTo>
                  <a:pt x="183515" y="13068"/>
                </a:lnTo>
                <a:lnTo>
                  <a:pt x="167728" y="11430"/>
                </a:lnTo>
                <a:lnTo>
                  <a:pt x="153047" y="10274"/>
                </a:lnTo>
                <a:lnTo>
                  <a:pt x="139471" y="9563"/>
                </a:lnTo>
                <a:lnTo>
                  <a:pt x="126987" y="9334"/>
                </a:lnTo>
                <a:lnTo>
                  <a:pt x="100520" y="10591"/>
                </a:lnTo>
                <a:lnTo>
                  <a:pt x="56464" y="20662"/>
                </a:lnTo>
                <a:lnTo>
                  <a:pt x="13157" y="53301"/>
                </a:lnTo>
                <a:lnTo>
                  <a:pt x="457" y="85559"/>
                </a:lnTo>
                <a:lnTo>
                  <a:pt x="355" y="86131"/>
                </a:lnTo>
                <a:lnTo>
                  <a:pt x="152" y="87376"/>
                </a:lnTo>
                <a:lnTo>
                  <a:pt x="63" y="88201"/>
                </a:lnTo>
                <a:lnTo>
                  <a:pt x="0" y="92659"/>
                </a:lnTo>
                <a:lnTo>
                  <a:pt x="406" y="98412"/>
                </a:lnTo>
                <a:lnTo>
                  <a:pt x="23926" y="133235"/>
                </a:lnTo>
                <a:lnTo>
                  <a:pt x="37033" y="136664"/>
                </a:lnTo>
                <a:lnTo>
                  <a:pt x="48412" y="136664"/>
                </a:lnTo>
                <a:lnTo>
                  <a:pt x="74320" y="102527"/>
                </a:lnTo>
                <a:lnTo>
                  <a:pt x="74320" y="99771"/>
                </a:lnTo>
                <a:lnTo>
                  <a:pt x="74053" y="97548"/>
                </a:lnTo>
                <a:lnTo>
                  <a:pt x="73520" y="95859"/>
                </a:lnTo>
                <a:lnTo>
                  <a:pt x="72631" y="92659"/>
                </a:lnTo>
                <a:lnTo>
                  <a:pt x="72212" y="89636"/>
                </a:lnTo>
                <a:lnTo>
                  <a:pt x="72186" y="86131"/>
                </a:lnTo>
                <a:lnTo>
                  <a:pt x="74625" y="76454"/>
                </a:lnTo>
                <a:lnTo>
                  <a:pt x="81915" y="69532"/>
                </a:lnTo>
                <a:lnTo>
                  <a:pt x="94081" y="65379"/>
                </a:lnTo>
                <a:lnTo>
                  <a:pt x="111112" y="63995"/>
                </a:lnTo>
                <a:lnTo>
                  <a:pt x="117246" y="64160"/>
                </a:lnTo>
                <a:lnTo>
                  <a:pt x="123748" y="64668"/>
                </a:lnTo>
                <a:lnTo>
                  <a:pt x="129679" y="65379"/>
                </a:lnTo>
                <a:lnTo>
                  <a:pt x="129908" y="65379"/>
                </a:lnTo>
                <a:lnTo>
                  <a:pt x="137922" y="66662"/>
                </a:lnTo>
                <a:lnTo>
                  <a:pt x="144754" y="67373"/>
                </a:lnTo>
                <a:lnTo>
                  <a:pt x="150533" y="68262"/>
                </a:lnTo>
                <a:lnTo>
                  <a:pt x="155244" y="69329"/>
                </a:lnTo>
                <a:lnTo>
                  <a:pt x="155194" y="69532"/>
                </a:lnTo>
                <a:lnTo>
                  <a:pt x="146011" y="104165"/>
                </a:lnTo>
                <a:lnTo>
                  <a:pt x="135216" y="142659"/>
                </a:lnTo>
                <a:lnTo>
                  <a:pt x="122872" y="184823"/>
                </a:lnTo>
                <a:lnTo>
                  <a:pt x="108978" y="230657"/>
                </a:lnTo>
                <a:lnTo>
                  <a:pt x="95529" y="272465"/>
                </a:lnTo>
                <a:lnTo>
                  <a:pt x="72732" y="336600"/>
                </a:lnTo>
                <a:lnTo>
                  <a:pt x="63385" y="358914"/>
                </a:lnTo>
                <a:lnTo>
                  <a:pt x="70840" y="370954"/>
                </a:lnTo>
                <a:lnTo>
                  <a:pt x="107188" y="391439"/>
                </a:lnTo>
                <a:lnTo>
                  <a:pt x="124714" y="393306"/>
                </a:lnTo>
                <a:lnTo>
                  <a:pt x="134378" y="392480"/>
                </a:lnTo>
                <a:lnTo>
                  <a:pt x="143916" y="389978"/>
                </a:lnTo>
                <a:lnTo>
                  <a:pt x="153314" y="385813"/>
                </a:lnTo>
                <a:lnTo>
                  <a:pt x="162585" y="379984"/>
                </a:lnTo>
                <a:lnTo>
                  <a:pt x="160896" y="372427"/>
                </a:lnTo>
                <a:lnTo>
                  <a:pt x="160045" y="367487"/>
                </a:lnTo>
                <a:lnTo>
                  <a:pt x="160045" y="365175"/>
                </a:lnTo>
                <a:lnTo>
                  <a:pt x="160985" y="350075"/>
                </a:lnTo>
                <a:lnTo>
                  <a:pt x="168516" y="309613"/>
                </a:lnTo>
                <a:lnTo>
                  <a:pt x="182867" y="256032"/>
                </a:lnTo>
                <a:lnTo>
                  <a:pt x="199732" y="200228"/>
                </a:lnTo>
                <a:lnTo>
                  <a:pt x="208838" y="172656"/>
                </a:lnTo>
                <a:lnTo>
                  <a:pt x="217614" y="144081"/>
                </a:lnTo>
                <a:lnTo>
                  <a:pt x="224878" y="118897"/>
                </a:lnTo>
                <a:lnTo>
                  <a:pt x="230619" y="97091"/>
                </a:lnTo>
                <a:lnTo>
                  <a:pt x="234848" y="78663"/>
                </a:lnTo>
                <a:lnTo>
                  <a:pt x="237782" y="79908"/>
                </a:lnTo>
                <a:lnTo>
                  <a:pt x="239509" y="79781"/>
                </a:lnTo>
                <a:lnTo>
                  <a:pt x="239903" y="78663"/>
                </a:lnTo>
                <a:lnTo>
                  <a:pt x="240525" y="76898"/>
                </a:lnTo>
                <a:lnTo>
                  <a:pt x="254000" y="81026"/>
                </a:lnTo>
                <a:lnTo>
                  <a:pt x="274142" y="85559"/>
                </a:lnTo>
                <a:lnTo>
                  <a:pt x="293001" y="88201"/>
                </a:lnTo>
                <a:lnTo>
                  <a:pt x="291757" y="88201"/>
                </a:lnTo>
                <a:lnTo>
                  <a:pt x="312572" y="89192"/>
                </a:lnTo>
                <a:lnTo>
                  <a:pt x="325399" y="88950"/>
                </a:lnTo>
                <a:lnTo>
                  <a:pt x="337997" y="88201"/>
                </a:lnTo>
                <a:lnTo>
                  <a:pt x="350393" y="86944"/>
                </a:lnTo>
                <a:lnTo>
                  <a:pt x="362204" y="85255"/>
                </a:lnTo>
                <a:lnTo>
                  <a:pt x="353034" y="118795"/>
                </a:lnTo>
                <a:lnTo>
                  <a:pt x="342861" y="153987"/>
                </a:lnTo>
                <a:lnTo>
                  <a:pt x="330555" y="196926"/>
                </a:lnTo>
                <a:lnTo>
                  <a:pt x="322465" y="222808"/>
                </a:lnTo>
                <a:lnTo>
                  <a:pt x="306933" y="271538"/>
                </a:lnTo>
                <a:lnTo>
                  <a:pt x="292671" y="314109"/>
                </a:lnTo>
                <a:lnTo>
                  <a:pt x="275094" y="357974"/>
                </a:lnTo>
                <a:lnTo>
                  <a:pt x="280847" y="372186"/>
                </a:lnTo>
                <a:lnTo>
                  <a:pt x="318249" y="392772"/>
                </a:lnTo>
                <a:lnTo>
                  <a:pt x="325399" y="393306"/>
                </a:lnTo>
                <a:lnTo>
                  <a:pt x="327888" y="393306"/>
                </a:lnTo>
                <a:lnTo>
                  <a:pt x="339229" y="392544"/>
                </a:lnTo>
                <a:lnTo>
                  <a:pt x="350558" y="390245"/>
                </a:lnTo>
                <a:lnTo>
                  <a:pt x="361886" y="386410"/>
                </a:lnTo>
                <a:lnTo>
                  <a:pt x="373227" y="381050"/>
                </a:lnTo>
                <a:lnTo>
                  <a:pt x="373164" y="380644"/>
                </a:lnTo>
                <a:lnTo>
                  <a:pt x="371983" y="372960"/>
                </a:lnTo>
                <a:lnTo>
                  <a:pt x="371881" y="372186"/>
                </a:lnTo>
                <a:lnTo>
                  <a:pt x="371817" y="371602"/>
                </a:lnTo>
                <a:lnTo>
                  <a:pt x="371436" y="368376"/>
                </a:lnTo>
                <a:lnTo>
                  <a:pt x="377659" y="320509"/>
                </a:lnTo>
                <a:lnTo>
                  <a:pt x="387934" y="278739"/>
                </a:lnTo>
                <a:lnTo>
                  <a:pt x="399808" y="236334"/>
                </a:lnTo>
                <a:lnTo>
                  <a:pt x="412216" y="214947"/>
                </a:lnTo>
                <a:lnTo>
                  <a:pt x="435483" y="213728"/>
                </a:lnTo>
                <a:lnTo>
                  <a:pt x="448284" y="212483"/>
                </a:lnTo>
                <a:lnTo>
                  <a:pt x="453326" y="210985"/>
                </a:lnTo>
                <a:lnTo>
                  <a:pt x="446786" y="228231"/>
                </a:lnTo>
                <a:lnTo>
                  <a:pt x="439089" y="249224"/>
                </a:lnTo>
                <a:lnTo>
                  <a:pt x="431317" y="271094"/>
                </a:lnTo>
                <a:lnTo>
                  <a:pt x="423481" y="293852"/>
                </a:lnTo>
                <a:lnTo>
                  <a:pt x="416598" y="314109"/>
                </a:lnTo>
                <a:lnTo>
                  <a:pt x="410324" y="331177"/>
                </a:lnTo>
                <a:lnTo>
                  <a:pt x="404456" y="345554"/>
                </a:lnTo>
                <a:lnTo>
                  <a:pt x="399084" y="357047"/>
                </a:lnTo>
                <a:lnTo>
                  <a:pt x="404253" y="371602"/>
                </a:lnTo>
                <a:lnTo>
                  <a:pt x="439801" y="393661"/>
                </a:lnTo>
                <a:lnTo>
                  <a:pt x="447395" y="394373"/>
                </a:lnTo>
                <a:lnTo>
                  <a:pt x="451751" y="394373"/>
                </a:lnTo>
                <a:lnTo>
                  <a:pt x="463245" y="393522"/>
                </a:lnTo>
                <a:lnTo>
                  <a:pt x="474649" y="390944"/>
                </a:lnTo>
                <a:lnTo>
                  <a:pt x="485978" y="386651"/>
                </a:lnTo>
                <a:lnTo>
                  <a:pt x="497217" y="380644"/>
                </a:lnTo>
                <a:lnTo>
                  <a:pt x="495973" y="373532"/>
                </a:lnTo>
                <a:lnTo>
                  <a:pt x="495896" y="372960"/>
                </a:lnTo>
                <a:lnTo>
                  <a:pt x="495808" y="372186"/>
                </a:lnTo>
                <a:lnTo>
                  <a:pt x="495731" y="371602"/>
                </a:lnTo>
                <a:lnTo>
                  <a:pt x="495350" y="368376"/>
                </a:lnTo>
                <a:lnTo>
                  <a:pt x="495350" y="365175"/>
                </a:lnTo>
                <a:lnTo>
                  <a:pt x="496277" y="350075"/>
                </a:lnTo>
                <a:lnTo>
                  <a:pt x="503745" y="309613"/>
                </a:lnTo>
                <a:lnTo>
                  <a:pt x="514286" y="269786"/>
                </a:lnTo>
                <a:lnTo>
                  <a:pt x="512089" y="279654"/>
                </a:lnTo>
                <a:lnTo>
                  <a:pt x="510565" y="289941"/>
                </a:lnTo>
                <a:lnTo>
                  <a:pt x="510451" y="292112"/>
                </a:lnTo>
                <a:lnTo>
                  <a:pt x="510324" y="294386"/>
                </a:lnTo>
                <a:lnTo>
                  <a:pt x="510260" y="295351"/>
                </a:lnTo>
                <a:lnTo>
                  <a:pt x="510057" y="299046"/>
                </a:lnTo>
                <a:lnTo>
                  <a:pt x="510082" y="299389"/>
                </a:lnTo>
                <a:lnTo>
                  <a:pt x="510908" y="311861"/>
                </a:lnTo>
                <a:lnTo>
                  <a:pt x="513461" y="323913"/>
                </a:lnTo>
                <a:lnTo>
                  <a:pt x="539254" y="363575"/>
                </a:lnTo>
                <a:lnTo>
                  <a:pt x="582358" y="384784"/>
                </a:lnTo>
                <a:lnTo>
                  <a:pt x="608050" y="387845"/>
                </a:lnTo>
                <a:lnTo>
                  <a:pt x="609257" y="387845"/>
                </a:lnTo>
                <a:lnTo>
                  <a:pt x="657123" y="376110"/>
                </a:lnTo>
                <a:lnTo>
                  <a:pt x="687870" y="351866"/>
                </a:lnTo>
                <a:lnTo>
                  <a:pt x="700925" y="330911"/>
                </a:lnTo>
                <a:lnTo>
                  <a:pt x="701916" y="327494"/>
                </a:lnTo>
                <a:lnTo>
                  <a:pt x="701916" y="315404"/>
                </a:lnTo>
                <a:lnTo>
                  <a:pt x="700176" y="309943"/>
                </a:lnTo>
                <a:lnTo>
                  <a:pt x="696722" y="305054"/>
                </a:lnTo>
                <a:lnTo>
                  <a:pt x="692289" y="299389"/>
                </a:lnTo>
                <a:lnTo>
                  <a:pt x="686612" y="295351"/>
                </a:lnTo>
                <a:lnTo>
                  <a:pt x="679538" y="292874"/>
                </a:lnTo>
                <a:lnTo>
                  <a:pt x="679157" y="292874"/>
                </a:lnTo>
                <a:lnTo>
                  <a:pt x="671512" y="292112"/>
                </a:lnTo>
                <a:lnTo>
                  <a:pt x="667867" y="292112"/>
                </a:lnTo>
                <a:lnTo>
                  <a:pt x="663257" y="292874"/>
                </a:lnTo>
                <a:lnTo>
                  <a:pt x="657656" y="294386"/>
                </a:lnTo>
                <a:lnTo>
                  <a:pt x="645972" y="310362"/>
                </a:lnTo>
                <a:lnTo>
                  <a:pt x="634657" y="321779"/>
                </a:lnTo>
                <a:lnTo>
                  <a:pt x="623887" y="328510"/>
                </a:lnTo>
                <a:lnTo>
                  <a:pt x="624243" y="328510"/>
                </a:lnTo>
                <a:lnTo>
                  <a:pt x="613117" y="330911"/>
                </a:lnTo>
                <a:lnTo>
                  <a:pt x="607339" y="330911"/>
                </a:lnTo>
                <a:lnTo>
                  <a:pt x="602500" y="328510"/>
                </a:lnTo>
                <a:lnTo>
                  <a:pt x="594677" y="318922"/>
                </a:lnTo>
                <a:lnTo>
                  <a:pt x="592721" y="311226"/>
                </a:lnTo>
                <a:lnTo>
                  <a:pt x="592721" y="293979"/>
                </a:lnTo>
                <a:lnTo>
                  <a:pt x="593521" y="287451"/>
                </a:lnTo>
                <a:lnTo>
                  <a:pt x="595122" y="281051"/>
                </a:lnTo>
                <a:lnTo>
                  <a:pt x="599643" y="268147"/>
                </a:lnTo>
                <a:lnTo>
                  <a:pt x="602005" y="263055"/>
                </a:lnTo>
                <a:lnTo>
                  <a:pt x="604951" y="256654"/>
                </a:lnTo>
                <a:lnTo>
                  <a:pt x="633082" y="224421"/>
                </a:lnTo>
                <a:lnTo>
                  <a:pt x="671855" y="205727"/>
                </a:lnTo>
                <a:lnTo>
                  <a:pt x="688454" y="202793"/>
                </a:lnTo>
                <a:lnTo>
                  <a:pt x="689914" y="202793"/>
                </a:lnTo>
                <a:lnTo>
                  <a:pt x="699516" y="200482"/>
                </a:lnTo>
                <a:lnTo>
                  <a:pt x="705472" y="196342"/>
                </a:lnTo>
                <a:lnTo>
                  <a:pt x="707783" y="190385"/>
                </a:lnTo>
                <a:lnTo>
                  <a:pt x="710095" y="185775"/>
                </a:lnTo>
                <a:lnTo>
                  <a:pt x="710399" y="184797"/>
                </a:lnTo>
                <a:lnTo>
                  <a:pt x="710476" y="184569"/>
                </a:lnTo>
                <a:lnTo>
                  <a:pt x="711250" y="182130"/>
                </a:lnTo>
                <a:lnTo>
                  <a:pt x="711250" y="181190"/>
                </a:lnTo>
                <a:lnTo>
                  <a:pt x="711250" y="174218"/>
                </a:lnTo>
                <a:lnTo>
                  <a:pt x="708533" y="167551"/>
                </a:lnTo>
                <a:lnTo>
                  <a:pt x="703110" y="159461"/>
                </a:lnTo>
                <a:lnTo>
                  <a:pt x="696087" y="158851"/>
                </a:lnTo>
                <a:lnTo>
                  <a:pt x="687920" y="157022"/>
                </a:lnTo>
                <a:lnTo>
                  <a:pt x="650087" y="139255"/>
                </a:lnTo>
                <a:lnTo>
                  <a:pt x="644055" y="128663"/>
                </a:lnTo>
                <a:lnTo>
                  <a:pt x="644080" y="122529"/>
                </a:lnTo>
                <a:lnTo>
                  <a:pt x="663854" y="78066"/>
                </a:lnTo>
                <a:lnTo>
                  <a:pt x="698842" y="51993"/>
                </a:lnTo>
                <a:lnTo>
                  <a:pt x="702576" y="51993"/>
                </a:lnTo>
                <a:lnTo>
                  <a:pt x="704443" y="57150"/>
                </a:lnTo>
                <a:lnTo>
                  <a:pt x="704392" y="68529"/>
                </a:lnTo>
                <a:lnTo>
                  <a:pt x="692048" y="110197"/>
                </a:lnTo>
                <a:lnTo>
                  <a:pt x="682180" y="122529"/>
                </a:lnTo>
                <a:lnTo>
                  <a:pt x="682218" y="122707"/>
                </a:lnTo>
                <a:lnTo>
                  <a:pt x="706742" y="155676"/>
                </a:lnTo>
                <a:lnTo>
                  <a:pt x="706589" y="155676"/>
                </a:lnTo>
                <a:lnTo>
                  <a:pt x="713651" y="157454"/>
                </a:lnTo>
                <a:lnTo>
                  <a:pt x="725563" y="157454"/>
                </a:lnTo>
                <a:lnTo>
                  <a:pt x="756577" y="121462"/>
                </a:lnTo>
                <a:lnTo>
                  <a:pt x="762838" y="88265"/>
                </a:lnTo>
                <a:lnTo>
                  <a:pt x="763117" y="81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3641191" y="1296860"/>
            <a:ext cx="738505" cy="398145"/>
          </a:xfrm>
          <a:custGeom>
            <a:avLst/>
            <a:gdLst/>
            <a:ahLst/>
            <a:cxnLst/>
            <a:rect l="l" t="t" r="r" b="b"/>
            <a:pathLst>
              <a:path w="738504" h="398144">
                <a:moveTo>
                  <a:pt x="533679" y="30670"/>
                </a:moveTo>
                <a:lnTo>
                  <a:pt x="503948" y="6273"/>
                </a:lnTo>
                <a:lnTo>
                  <a:pt x="488086" y="3200"/>
                </a:lnTo>
                <a:lnTo>
                  <a:pt x="484619" y="3200"/>
                </a:lnTo>
                <a:lnTo>
                  <a:pt x="453986" y="34721"/>
                </a:lnTo>
                <a:lnTo>
                  <a:pt x="447954" y="59131"/>
                </a:lnTo>
                <a:lnTo>
                  <a:pt x="430085" y="120256"/>
                </a:lnTo>
                <a:lnTo>
                  <a:pt x="402945" y="201587"/>
                </a:lnTo>
                <a:lnTo>
                  <a:pt x="397827" y="215861"/>
                </a:lnTo>
                <a:lnTo>
                  <a:pt x="395338" y="200914"/>
                </a:lnTo>
                <a:lnTo>
                  <a:pt x="389470" y="159778"/>
                </a:lnTo>
                <a:lnTo>
                  <a:pt x="382295" y="103200"/>
                </a:lnTo>
                <a:lnTo>
                  <a:pt x="377964" y="53276"/>
                </a:lnTo>
                <a:lnTo>
                  <a:pt x="377431" y="33731"/>
                </a:lnTo>
                <a:lnTo>
                  <a:pt x="371182" y="21069"/>
                </a:lnTo>
                <a:lnTo>
                  <a:pt x="364058" y="11607"/>
                </a:lnTo>
                <a:lnTo>
                  <a:pt x="356057" y="5334"/>
                </a:lnTo>
                <a:lnTo>
                  <a:pt x="347154" y="2273"/>
                </a:lnTo>
                <a:lnTo>
                  <a:pt x="329158" y="0"/>
                </a:lnTo>
                <a:lnTo>
                  <a:pt x="326224" y="0"/>
                </a:lnTo>
                <a:lnTo>
                  <a:pt x="290626" y="14135"/>
                </a:lnTo>
                <a:lnTo>
                  <a:pt x="286156" y="31343"/>
                </a:lnTo>
                <a:lnTo>
                  <a:pt x="280327" y="52438"/>
                </a:lnTo>
                <a:lnTo>
                  <a:pt x="264629" y="106260"/>
                </a:lnTo>
                <a:lnTo>
                  <a:pt x="246100" y="163398"/>
                </a:lnTo>
                <a:lnTo>
                  <a:pt x="223304" y="225183"/>
                </a:lnTo>
                <a:lnTo>
                  <a:pt x="196469" y="286448"/>
                </a:lnTo>
                <a:lnTo>
                  <a:pt x="186753" y="305739"/>
                </a:lnTo>
                <a:lnTo>
                  <a:pt x="186664" y="305587"/>
                </a:lnTo>
                <a:lnTo>
                  <a:pt x="182232" y="299923"/>
                </a:lnTo>
                <a:lnTo>
                  <a:pt x="176555" y="295884"/>
                </a:lnTo>
                <a:lnTo>
                  <a:pt x="169481" y="293408"/>
                </a:lnTo>
                <a:lnTo>
                  <a:pt x="169100" y="293408"/>
                </a:lnTo>
                <a:lnTo>
                  <a:pt x="161455" y="292646"/>
                </a:lnTo>
                <a:lnTo>
                  <a:pt x="157810" y="292646"/>
                </a:lnTo>
                <a:lnTo>
                  <a:pt x="153200" y="293408"/>
                </a:lnTo>
                <a:lnTo>
                  <a:pt x="147599" y="294919"/>
                </a:lnTo>
                <a:lnTo>
                  <a:pt x="135915" y="310896"/>
                </a:lnTo>
                <a:lnTo>
                  <a:pt x="124599" y="322313"/>
                </a:lnTo>
                <a:lnTo>
                  <a:pt x="113830" y="329044"/>
                </a:lnTo>
                <a:lnTo>
                  <a:pt x="114185" y="329044"/>
                </a:lnTo>
                <a:lnTo>
                  <a:pt x="103060" y="331444"/>
                </a:lnTo>
                <a:lnTo>
                  <a:pt x="97282" y="331444"/>
                </a:lnTo>
                <a:lnTo>
                  <a:pt x="92443" y="329044"/>
                </a:lnTo>
                <a:lnTo>
                  <a:pt x="84620" y="319455"/>
                </a:lnTo>
                <a:lnTo>
                  <a:pt x="82664" y="311759"/>
                </a:lnTo>
                <a:lnTo>
                  <a:pt x="82664" y="294513"/>
                </a:lnTo>
                <a:lnTo>
                  <a:pt x="83464" y="287985"/>
                </a:lnTo>
                <a:lnTo>
                  <a:pt x="85064" y="281584"/>
                </a:lnTo>
                <a:lnTo>
                  <a:pt x="89585" y="268681"/>
                </a:lnTo>
                <a:lnTo>
                  <a:pt x="91948" y="263588"/>
                </a:lnTo>
                <a:lnTo>
                  <a:pt x="94894" y="257187"/>
                </a:lnTo>
                <a:lnTo>
                  <a:pt x="123024" y="224955"/>
                </a:lnTo>
                <a:lnTo>
                  <a:pt x="161798" y="206260"/>
                </a:lnTo>
                <a:lnTo>
                  <a:pt x="178396" y="203327"/>
                </a:lnTo>
                <a:lnTo>
                  <a:pt x="179857" y="203327"/>
                </a:lnTo>
                <a:lnTo>
                  <a:pt x="189458" y="201015"/>
                </a:lnTo>
                <a:lnTo>
                  <a:pt x="195414" y="196875"/>
                </a:lnTo>
                <a:lnTo>
                  <a:pt x="197726" y="190919"/>
                </a:lnTo>
                <a:lnTo>
                  <a:pt x="200037" y="186309"/>
                </a:lnTo>
                <a:lnTo>
                  <a:pt x="200342" y="185331"/>
                </a:lnTo>
                <a:lnTo>
                  <a:pt x="200418" y="185102"/>
                </a:lnTo>
                <a:lnTo>
                  <a:pt x="201193" y="182664"/>
                </a:lnTo>
                <a:lnTo>
                  <a:pt x="201193" y="181724"/>
                </a:lnTo>
                <a:lnTo>
                  <a:pt x="201193" y="174752"/>
                </a:lnTo>
                <a:lnTo>
                  <a:pt x="198475" y="168084"/>
                </a:lnTo>
                <a:lnTo>
                  <a:pt x="193052" y="159994"/>
                </a:lnTo>
                <a:lnTo>
                  <a:pt x="186029" y="159385"/>
                </a:lnTo>
                <a:lnTo>
                  <a:pt x="177863" y="157556"/>
                </a:lnTo>
                <a:lnTo>
                  <a:pt x="140030" y="139788"/>
                </a:lnTo>
                <a:lnTo>
                  <a:pt x="133997" y="129197"/>
                </a:lnTo>
                <a:lnTo>
                  <a:pt x="134023" y="123063"/>
                </a:lnTo>
                <a:lnTo>
                  <a:pt x="153797" y="78600"/>
                </a:lnTo>
                <a:lnTo>
                  <a:pt x="188785" y="52527"/>
                </a:lnTo>
                <a:lnTo>
                  <a:pt x="192519" y="52527"/>
                </a:lnTo>
                <a:lnTo>
                  <a:pt x="194386" y="57683"/>
                </a:lnTo>
                <a:lnTo>
                  <a:pt x="194335" y="69062"/>
                </a:lnTo>
                <a:lnTo>
                  <a:pt x="181991" y="110731"/>
                </a:lnTo>
                <a:lnTo>
                  <a:pt x="172123" y="123063"/>
                </a:lnTo>
                <a:lnTo>
                  <a:pt x="172161" y="123240"/>
                </a:lnTo>
                <a:lnTo>
                  <a:pt x="196684" y="156210"/>
                </a:lnTo>
                <a:lnTo>
                  <a:pt x="196532" y="156210"/>
                </a:lnTo>
                <a:lnTo>
                  <a:pt x="203593" y="157988"/>
                </a:lnTo>
                <a:lnTo>
                  <a:pt x="215506" y="157988"/>
                </a:lnTo>
                <a:lnTo>
                  <a:pt x="246519" y="121996"/>
                </a:lnTo>
                <a:lnTo>
                  <a:pt x="252780" y="88798"/>
                </a:lnTo>
                <a:lnTo>
                  <a:pt x="253060" y="81737"/>
                </a:lnTo>
                <a:lnTo>
                  <a:pt x="252603" y="72783"/>
                </a:lnTo>
                <a:lnTo>
                  <a:pt x="251256" y="64071"/>
                </a:lnTo>
                <a:lnTo>
                  <a:pt x="249008" y="55587"/>
                </a:lnTo>
                <a:lnTo>
                  <a:pt x="247840" y="52527"/>
                </a:lnTo>
                <a:lnTo>
                  <a:pt x="245859" y="47332"/>
                </a:lnTo>
                <a:lnTo>
                  <a:pt x="235127" y="29489"/>
                </a:lnTo>
                <a:lnTo>
                  <a:pt x="219760" y="16738"/>
                </a:lnTo>
                <a:lnTo>
                  <a:pt x="199732" y="9080"/>
                </a:lnTo>
                <a:lnTo>
                  <a:pt x="175056" y="6540"/>
                </a:lnTo>
                <a:lnTo>
                  <a:pt x="156972" y="8064"/>
                </a:lnTo>
                <a:lnTo>
                  <a:pt x="104000" y="30937"/>
                </a:lnTo>
                <a:lnTo>
                  <a:pt x="74460" y="57861"/>
                </a:lnTo>
                <a:lnTo>
                  <a:pt x="55257" y="98259"/>
                </a:lnTo>
                <a:lnTo>
                  <a:pt x="53009" y="117144"/>
                </a:lnTo>
                <a:lnTo>
                  <a:pt x="53124" y="123240"/>
                </a:lnTo>
                <a:lnTo>
                  <a:pt x="66840" y="165328"/>
                </a:lnTo>
                <a:lnTo>
                  <a:pt x="83654" y="184365"/>
                </a:lnTo>
                <a:lnTo>
                  <a:pt x="74434" y="188137"/>
                </a:lnTo>
                <a:lnTo>
                  <a:pt x="37338" y="214795"/>
                </a:lnTo>
                <a:lnTo>
                  <a:pt x="10007" y="253326"/>
                </a:lnTo>
                <a:lnTo>
                  <a:pt x="8572" y="256679"/>
                </a:lnTo>
                <a:lnTo>
                  <a:pt x="8140" y="256120"/>
                </a:lnTo>
                <a:lnTo>
                  <a:pt x="7391" y="258737"/>
                </a:lnTo>
                <a:lnTo>
                  <a:pt x="6819" y="261099"/>
                </a:lnTo>
                <a:lnTo>
                  <a:pt x="6565" y="261797"/>
                </a:lnTo>
                <a:lnTo>
                  <a:pt x="6540" y="263588"/>
                </a:lnTo>
                <a:lnTo>
                  <a:pt x="6438" y="262140"/>
                </a:lnTo>
                <a:lnTo>
                  <a:pt x="4597" y="268681"/>
                </a:lnTo>
                <a:lnTo>
                  <a:pt x="2032" y="280187"/>
                </a:lnTo>
                <a:lnTo>
                  <a:pt x="508" y="290474"/>
                </a:lnTo>
                <a:lnTo>
                  <a:pt x="393" y="292646"/>
                </a:lnTo>
                <a:lnTo>
                  <a:pt x="266" y="294919"/>
                </a:lnTo>
                <a:lnTo>
                  <a:pt x="203" y="295884"/>
                </a:lnTo>
                <a:lnTo>
                  <a:pt x="0" y="299580"/>
                </a:lnTo>
                <a:lnTo>
                  <a:pt x="25" y="299923"/>
                </a:lnTo>
                <a:lnTo>
                  <a:pt x="850" y="312394"/>
                </a:lnTo>
                <a:lnTo>
                  <a:pt x="20866" y="355777"/>
                </a:lnTo>
                <a:lnTo>
                  <a:pt x="60134" y="381774"/>
                </a:lnTo>
                <a:lnTo>
                  <a:pt x="97993" y="388378"/>
                </a:lnTo>
                <a:lnTo>
                  <a:pt x="99199" y="388378"/>
                </a:lnTo>
                <a:lnTo>
                  <a:pt x="147066" y="376643"/>
                </a:lnTo>
                <a:lnTo>
                  <a:pt x="171183" y="359143"/>
                </a:lnTo>
                <a:lnTo>
                  <a:pt x="173697" y="364718"/>
                </a:lnTo>
                <a:lnTo>
                  <a:pt x="207962" y="386511"/>
                </a:lnTo>
                <a:lnTo>
                  <a:pt x="224764" y="388912"/>
                </a:lnTo>
                <a:lnTo>
                  <a:pt x="229920" y="388912"/>
                </a:lnTo>
                <a:lnTo>
                  <a:pt x="257835" y="347586"/>
                </a:lnTo>
                <a:lnTo>
                  <a:pt x="270637" y="310019"/>
                </a:lnTo>
                <a:lnTo>
                  <a:pt x="282892" y="272592"/>
                </a:lnTo>
                <a:lnTo>
                  <a:pt x="303441" y="206768"/>
                </a:lnTo>
                <a:lnTo>
                  <a:pt x="314096" y="169595"/>
                </a:lnTo>
                <a:lnTo>
                  <a:pt x="322884" y="285496"/>
                </a:lnTo>
                <a:lnTo>
                  <a:pt x="324599" y="315747"/>
                </a:lnTo>
                <a:lnTo>
                  <a:pt x="325615" y="343560"/>
                </a:lnTo>
                <a:lnTo>
                  <a:pt x="325958" y="379577"/>
                </a:lnTo>
                <a:lnTo>
                  <a:pt x="335915" y="387515"/>
                </a:lnTo>
                <a:lnTo>
                  <a:pt x="346824" y="393179"/>
                </a:lnTo>
                <a:lnTo>
                  <a:pt x="358711" y="396582"/>
                </a:lnTo>
                <a:lnTo>
                  <a:pt x="371563" y="397713"/>
                </a:lnTo>
                <a:lnTo>
                  <a:pt x="376275" y="397713"/>
                </a:lnTo>
                <a:lnTo>
                  <a:pt x="381685" y="397357"/>
                </a:lnTo>
                <a:lnTo>
                  <a:pt x="387819" y="396646"/>
                </a:lnTo>
                <a:lnTo>
                  <a:pt x="392798" y="396646"/>
                </a:lnTo>
                <a:lnTo>
                  <a:pt x="431266" y="359765"/>
                </a:lnTo>
                <a:lnTo>
                  <a:pt x="437489" y="332587"/>
                </a:lnTo>
                <a:lnTo>
                  <a:pt x="465848" y="230708"/>
                </a:lnTo>
                <a:lnTo>
                  <a:pt x="487641" y="159854"/>
                </a:lnTo>
                <a:lnTo>
                  <a:pt x="499414" y="123596"/>
                </a:lnTo>
                <a:lnTo>
                  <a:pt x="519112" y="66967"/>
                </a:lnTo>
                <a:lnTo>
                  <a:pt x="527037" y="46278"/>
                </a:lnTo>
                <a:lnTo>
                  <a:pt x="533679" y="30670"/>
                </a:lnTo>
                <a:close/>
              </a:path>
              <a:path w="738504" h="398144">
                <a:moveTo>
                  <a:pt x="738124" y="130797"/>
                </a:moveTo>
                <a:lnTo>
                  <a:pt x="730491" y="80899"/>
                </a:lnTo>
                <a:lnTo>
                  <a:pt x="707593" y="42405"/>
                </a:lnTo>
                <a:lnTo>
                  <a:pt x="672452" y="16637"/>
                </a:lnTo>
                <a:lnTo>
                  <a:pt x="654926" y="10795"/>
                </a:lnTo>
                <a:lnTo>
                  <a:pt x="654926" y="112801"/>
                </a:lnTo>
                <a:lnTo>
                  <a:pt x="654685" y="122415"/>
                </a:lnTo>
                <a:lnTo>
                  <a:pt x="649224" y="161417"/>
                </a:lnTo>
                <a:lnTo>
                  <a:pt x="633590" y="209727"/>
                </a:lnTo>
                <a:lnTo>
                  <a:pt x="609727" y="253187"/>
                </a:lnTo>
                <a:lnTo>
                  <a:pt x="579564" y="290931"/>
                </a:lnTo>
                <a:lnTo>
                  <a:pt x="539470" y="321983"/>
                </a:lnTo>
                <a:lnTo>
                  <a:pt x="543509" y="302539"/>
                </a:lnTo>
                <a:lnTo>
                  <a:pt x="559041" y="246138"/>
                </a:lnTo>
                <a:lnTo>
                  <a:pt x="570534" y="209194"/>
                </a:lnTo>
                <a:lnTo>
                  <a:pt x="582231" y="172529"/>
                </a:lnTo>
                <a:lnTo>
                  <a:pt x="603846" y="106819"/>
                </a:lnTo>
                <a:lnTo>
                  <a:pt x="616216" y="70840"/>
                </a:lnTo>
                <a:lnTo>
                  <a:pt x="617499" y="62661"/>
                </a:lnTo>
                <a:lnTo>
                  <a:pt x="617588" y="53327"/>
                </a:lnTo>
                <a:lnTo>
                  <a:pt x="617550" y="57454"/>
                </a:lnTo>
                <a:lnTo>
                  <a:pt x="633920" y="61074"/>
                </a:lnTo>
                <a:lnTo>
                  <a:pt x="645591" y="71501"/>
                </a:lnTo>
                <a:lnTo>
                  <a:pt x="652589" y="88734"/>
                </a:lnTo>
                <a:lnTo>
                  <a:pt x="654926" y="112801"/>
                </a:lnTo>
                <a:lnTo>
                  <a:pt x="654926" y="10795"/>
                </a:lnTo>
                <a:lnTo>
                  <a:pt x="651446" y="9626"/>
                </a:lnTo>
                <a:lnTo>
                  <a:pt x="628129" y="6540"/>
                </a:lnTo>
                <a:lnTo>
                  <a:pt x="614680" y="6832"/>
                </a:lnTo>
                <a:lnTo>
                  <a:pt x="603021" y="7708"/>
                </a:lnTo>
                <a:lnTo>
                  <a:pt x="593153" y="9156"/>
                </a:lnTo>
                <a:lnTo>
                  <a:pt x="585063" y="11201"/>
                </a:lnTo>
                <a:lnTo>
                  <a:pt x="583463" y="7023"/>
                </a:lnTo>
                <a:lnTo>
                  <a:pt x="577367" y="4940"/>
                </a:lnTo>
                <a:lnTo>
                  <a:pt x="562978" y="4940"/>
                </a:lnTo>
                <a:lnTo>
                  <a:pt x="559600" y="5422"/>
                </a:lnTo>
                <a:lnTo>
                  <a:pt x="556666" y="6400"/>
                </a:lnTo>
                <a:lnTo>
                  <a:pt x="550976" y="8178"/>
                </a:lnTo>
                <a:lnTo>
                  <a:pt x="546087" y="11201"/>
                </a:lnTo>
                <a:lnTo>
                  <a:pt x="541997" y="15468"/>
                </a:lnTo>
                <a:lnTo>
                  <a:pt x="540219" y="23469"/>
                </a:lnTo>
                <a:lnTo>
                  <a:pt x="538619" y="30137"/>
                </a:lnTo>
                <a:lnTo>
                  <a:pt x="537197" y="35471"/>
                </a:lnTo>
                <a:lnTo>
                  <a:pt x="527862" y="71996"/>
                </a:lnTo>
                <a:lnTo>
                  <a:pt x="518464" y="106819"/>
                </a:lnTo>
                <a:lnTo>
                  <a:pt x="497268" y="181013"/>
                </a:lnTo>
                <a:lnTo>
                  <a:pt x="485470" y="220395"/>
                </a:lnTo>
                <a:lnTo>
                  <a:pt x="463931" y="288048"/>
                </a:lnTo>
                <a:lnTo>
                  <a:pt x="445198" y="340918"/>
                </a:lnTo>
                <a:lnTo>
                  <a:pt x="446481" y="350177"/>
                </a:lnTo>
                <a:lnTo>
                  <a:pt x="478104" y="384149"/>
                </a:lnTo>
                <a:lnTo>
                  <a:pt x="497205" y="388378"/>
                </a:lnTo>
                <a:lnTo>
                  <a:pt x="537476" y="384530"/>
                </a:lnTo>
                <a:lnTo>
                  <a:pt x="575767" y="372986"/>
                </a:lnTo>
                <a:lnTo>
                  <a:pt x="612063" y="353733"/>
                </a:lnTo>
                <a:lnTo>
                  <a:pt x="646391" y="326783"/>
                </a:lnTo>
                <a:lnTo>
                  <a:pt x="651052" y="321983"/>
                </a:lnTo>
                <a:lnTo>
                  <a:pt x="674954" y="297395"/>
                </a:lnTo>
                <a:lnTo>
                  <a:pt x="698258" y="265391"/>
                </a:lnTo>
                <a:lnTo>
                  <a:pt x="716292" y="230733"/>
                </a:lnTo>
                <a:lnTo>
                  <a:pt x="729056" y="193459"/>
                </a:lnTo>
                <a:lnTo>
                  <a:pt x="737552" y="145364"/>
                </a:lnTo>
                <a:lnTo>
                  <a:pt x="737679" y="142138"/>
                </a:lnTo>
                <a:lnTo>
                  <a:pt x="738124" y="1307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2268" y="1297390"/>
            <a:ext cx="1491713" cy="395042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5200" y="8229600"/>
            <a:ext cx="2908300" cy="6477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1400" y="2832100"/>
            <a:ext cx="10475595" cy="302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1400" y="6413500"/>
            <a:ext cx="10210800" cy="123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635" cy="9144635"/>
          </a:xfrm>
          <a:custGeom>
            <a:avLst/>
            <a:gdLst/>
            <a:ahLst/>
            <a:cxnLst/>
            <a:rect l="l" t="t" r="r" b="b"/>
            <a:pathLst>
              <a:path w="16256635" h="9144635">
                <a:moveTo>
                  <a:pt x="16256248" y="9144138"/>
                </a:moveTo>
                <a:lnTo>
                  <a:pt x="0" y="9144138"/>
                </a:lnTo>
                <a:lnTo>
                  <a:pt x="0" y="0"/>
                </a:lnTo>
                <a:lnTo>
                  <a:pt x="16256248" y="0"/>
                </a:lnTo>
                <a:lnTo>
                  <a:pt x="16256248" y="914413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931634" y="6433"/>
            <a:ext cx="6325235" cy="9138285"/>
          </a:xfrm>
          <a:custGeom>
            <a:avLst/>
            <a:gdLst/>
            <a:ahLst/>
            <a:cxnLst/>
            <a:rect l="l" t="t" r="r" b="b"/>
            <a:pathLst>
              <a:path w="6325234" h="9138285">
                <a:moveTo>
                  <a:pt x="2571791" y="0"/>
                </a:moveTo>
                <a:lnTo>
                  <a:pt x="4196284" y="9137699"/>
                </a:lnTo>
              </a:path>
              <a:path w="6325234" h="9138285">
                <a:moveTo>
                  <a:pt x="6324612" y="4920169"/>
                </a:moveTo>
                <a:lnTo>
                  <a:pt x="0" y="9137702"/>
                </a:lnTo>
              </a:path>
            </a:pathLst>
          </a:custGeom>
          <a:ln w="25400">
            <a:solidFill>
              <a:srgbClr val="5ECA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242986" y="0"/>
            <a:ext cx="4013835" cy="9144635"/>
          </a:xfrm>
          <a:custGeom>
            <a:avLst/>
            <a:gdLst/>
            <a:ahLst/>
            <a:cxnLst/>
            <a:rect l="l" t="t" r="r" b="b"/>
            <a:pathLst>
              <a:path w="4013834" h="9144635">
                <a:moveTo>
                  <a:pt x="4013258" y="9144133"/>
                </a:moveTo>
                <a:lnTo>
                  <a:pt x="0" y="9144133"/>
                </a:lnTo>
                <a:lnTo>
                  <a:pt x="2725906" y="0"/>
                </a:lnTo>
                <a:lnTo>
                  <a:pt x="4013258" y="0"/>
                </a:lnTo>
                <a:lnTo>
                  <a:pt x="4013258" y="9144133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2804031" y="0"/>
            <a:ext cx="3452495" cy="9144635"/>
          </a:xfrm>
          <a:custGeom>
            <a:avLst/>
            <a:gdLst/>
            <a:ahLst/>
            <a:cxnLst/>
            <a:rect l="l" t="t" r="r" b="b"/>
            <a:pathLst>
              <a:path w="3452494" h="9144635">
                <a:moveTo>
                  <a:pt x="3452213" y="9144133"/>
                </a:moveTo>
                <a:lnTo>
                  <a:pt x="1611869" y="9144133"/>
                </a:lnTo>
                <a:lnTo>
                  <a:pt x="0" y="0"/>
                </a:lnTo>
                <a:lnTo>
                  <a:pt x="3452213" y="0"/>
                </a:lnTo>
                <a:lnTo>
                  <a:pt x="3452213" y="9144133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1912781" y="4064062"/>
            <a:ext cx="4344035" cy="5080635"/>
          </a:xfrm>
          <a:custGeom>
            <a:avLst/>
            <a:gdLst/>
            <a:ahLst/>
            <a:cxnLst/>
            <a:rect l="l" t="t" r="r" b="b"/>
            <a:pathLst>
              <a:path w="4344034" h="5080634">
                <a:moveTo>
                  <a:pt x="4343466" y="5080077"/>
                </a:moveTo>
                <a:lnTo>
                  <a:pt x="0" y="5080077"/>
                </a:lnTo>
                <a:lnTo>
                  <a:pt x="4343466" y="0"/>
                </a:lnTo>
                <a:lnTo>
                  <a:pt x="4343466" y="508007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2450763" y="0"/>
            <a:ext cx="3805554" cy="9144635"/>
          </a:xfrm>
          <a:custGeom>
            <a:avLst/>
            <a:gdLst/>
            <a:ahLst/>
            <a:cxnLst/>
            <a:rect l="l" t="t" r="r" b="b"/>
            <a:pathLst>
              <a:path w="3805555" h="9144635">
                <a:moveTo>
                  <a:pt x="3805483" y="9144133"/>
                </a:moveTo>
                <a:lnTo>
                  <a:pt x="3293410" y="9144133"/>
                </a:lnTo>
                <a:lnTo>
                  <a:pt x="0" y="0"/>
                </a:lnTo>
                <a:lnTo>
                  <a:pt x="3805483" y="0"/>
                </a:lnTo>
                <a:lnTo>
                  <a:pt x="3805483" y="9144133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4529021" y="0"/>
            <a:ext cx="1727835" cy="9144635"/>
          </a:xfrm>
          <a:custGeom>
            <a:avLst/>
            <a:gdLst/>
            <a:ahLst/>
            <a:cxnLst/>
            <a:rect l="l" t="t" r="r" b="b"/>
            <a:pathLst>
              <a:path w="1727834" h="9144635">
                <a:moveTo>
                  <a:pt x="1727224" y="9144133"/>
                </a:moveTo>
                <a:lnTo>
                  <a:pt x="0" y="9144133"/>
                </a:lnTo>
                <a:lnTo>
                  <a:pt x="1363291" y="0"/>
                </a:lnTo>
                <a:lnTo>
                  <a:pt x="1727224" y="0"/>
                </a:lnTo>
                <a:lnTo>
                  <a:pt x="1727224" y="9144133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4581885" y="0"/>
            <a:ext cx="1674495" cy="9144635"/>
          </a:xfrm>
          <a:custGeom>
            <a:avLst/>
            <a:gdLst/>
            <a:ahLst/>
            <a:cxnLst/>
            <a:rect l="l" t="t" r="r" b="b"/>
            <a:pathLst>
              <a:path w="1674494" h="9144635">
                <a:moveTo>
                  <a:pt x="1674362" y="9144133"/>
                </a:moveTo>
                <a:lnTo>
                  <a:pt x="1486059" y="9144133"/>
                </a:lnTo>
                <a:lnTo>
                  <a:pt x="0" y="0"/>
                </a:lnTo>
                <a:lnTo>
                  <a:pt x="1674362" y="0"/>
                </a:lnTo>
                <a:lnTo>
                  <a:pt x="1674362" y="9144133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3830510" y="4787972"/>
            <a:ext cx="2426335" cy="4356735"/>
          </a:xfrm>
          <a:custGeom>
            <a:avLst/>
            <a:gdLst/>
            <a:ahLst/>
            <a:cxnLst/>
            <a:rect l="l" t="t" r="r" b="b"/>
            <a:pathLst>
              <a:path w="2426334" h="4356734">
                <a:moveTo>
                  <a:pt x="2425737" y="4356166"/>
                </a:moveTo>
                <a:lnTo>
                  <a:pt x="0" y="4356166"/>
                </a:lnTo>
                <a:lnTo>
                  <a:pt x="2425737" y="0"/>
                </a:lnTo>
                <a:lnTo>
                  <a:pt x="2425737" y="4356166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5346781"/>
            <a:ext cx="597535" cy="3797935"/>
          </a:xfrm>
          <a:custGeom>
            <a:avLst/>
            <a:gdLst/>
            <a:ahLst/>
            <a:cxnLst/>
            <a:rect l="l" t="t" r="r" b="b"/>
            <a:pathLst>
              <a:path w="597535" h="3797934">
                <a:moveTo>
                  <a:pt x="596909" y="3797358"/>
                </a:moveTo>
                <a:lnTo>
                  <a:pt x="0" y="3797358"/>
                </a:lnTo>
                <a:lnTo>
                  <a:pt x="0" y="0"/>
                </a:lnTo>
                <a:lnTo>
                  <a:pt x="596909" y="379735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2471589" y="7150209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8928235" y="2260634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2471589" y="786141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705" y="1244643"/>
            <a:ext cx="2409266" cy="595945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6469" y="1244643"/>
            <a:ext cx="1655132" cy="522777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1700" y="8623300"/>
            <a:ext cx="2857500" cy="26670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2300" y="8547100"/>
            <a:ext cx="4940300" cy="3937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931634" y="6433"/>
            <a:ext cx="6325235" cy="9138285"/>
          </a:xfrm>
          <a:custGeom>
            <a:avLst/>
            <a:gdLst/>
            <a:ahLst/>
            <a:cxnLst/>
            <a:rect l="l" t="t" r="r" b="b"/>
            <a:pathLst>
              <a:path w="6325234" h="9138285">
                <a:moveTo>
                  <a:pt x="2571791" y="0"/>
                </a:moveTo>
                <a:lnTo>
                  <a:pt x="4196284" y="9137699"/>
                </a:lnTo>
              </a:path>
              <a:path w="6325234" h="9138285">
                <a:moveTo>
                  <a:pt x="6324612" y="4920169"/>
                </a:moveTo>
                <a:lnTo>
                  <a:pt x="0" y="9137702"/>
                </a:lnTo>
              </a:path>
            </a:pathLst>
          </a:custGeom>
          <a:ln w="25400">
            <a:solidFill>
              <a:srgbClr val="5ECA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242986" y="0"/>
            <a:ext cx="4013835" cy="9144635"/>
          </a:xfrm>
          <a:custGeom>
            <a:avLst/>
            <a:gdLst/>
            <a:ahLst/>
            <a:cxnLst/>
            <a:rect l="l" t="t" r="r" b="b"/>
            <a:pathLst>
              <a:path w="4013834" h="9144635">
                <a:moveTo>
                  <a:pt x="4013258" y="9144133"/>
                </a:moveTo>
                <a:lnTo>
                  <a:pt x="0" y="9144133"/>
                </a:lnTo>
                <a:lnTo>
                  <a:pt x="2725906" y="0"/>
                </a:lnTo>
                <a:lnTo>
                  <a:pt x="4013258" y="0"/>
                </a:lnTo>
                <a:lnTo>
                  <a:pt x="4013258" y="9144133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804031" y="0"/>
            <a:ext cx="3452495" cy="9144635"/>
          </a:xfrm>
          <a:custGeom>
            <a:avLst/>
            <a:gdLst/>
            <a:ahLst/>
            <a:cxnLst/>
            <a:rect l="l" t="t" r="r" b="b"/>
            <a:pathLst>
              <a:path w="3452494" h="9144635">
                <a:moveTo>
                  <a:pt x="3452213" y="9144133"/>
                </a:moveTo>
                <a:lnTo>
                  <a:pt x="1611869" y="9144133"/>
                </a:lnTo>
                <a:lnTo>
                  <a:pt x="0" y="0"/>
                </a:lnTo>
                <a:lnTo>
                  <a:pt x="3452213" y="0"/>
                </a:lnTo>
                <a:lnTo>
                  <a:pt x="3452213" y="9144133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1912781" y="4064062"/>
            <a:ext cx="4344035" cy="5080635"/>
          </a:xfrm>
          <a:custGeom>
            <a:avLst/>
            <a:gdLst/>
            <a:ahLst/>
            <a:cxnLst/>
            <a:rect l="l" t="t" r="r" b="b"/>
            <a:pathLst>
              <a:path w="4344034" h="5080634">
                <a:moveTo>
                  <a:pt x="4343466" y="5080077"/>
                </a:moveTo>
                <a:lnTo>
                  <a:pt x="0" y="5080077"/>
                </a:lnTo>
                <a:lnTo>
                  <a:pt x="4343466" y="0"/>
                </a:lnTo>
                <a:lnTo>
                  <a:pt x="4343466" y="508007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2450763" y="0"/>
            <a:ext cx="3805554" cy="9144635"/>
          </a:xfrm>
          <a:custGeom>
            <a:avLst/>
            <a:gdLst/>
            <a:ahLst/>
            <a:cxnLst/>
            <a:rect l="l" t="t" r="r" b="b"/>
            <a:pathLst>
              <a:path w="3805555" h="9144635">
                <a:moveTo>
                  <a:pt x="3805483" y="9144133"/>
                </a:moveTo>
                <a:lnTo>
                  <a:pt x="3293410" y="9144133"/>
                </a:lnTo>
                <a:lnTo>
                  <a:pt x="0" y="0"/>
                </a:lnTo>
                <a:lnTo>
                  <a:pt x="3805483" y="0"/>
                </a:lnTo>
                <a:lnTo>
                  <a:pt x="3805483" y="9144133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4529021" y="0"/>
            <a:ext cx="1727835" cy="9144635"/>
          </a:xfrm>
          <a:custGeom>
            <a:avLst/>
            <a:gdLst/>
            <a:ahLst/>
            <a:cxnLst/>
            <a:rect l="l" t="t" r="r" b="b"/>
            <a:pathLst>
              <a:path w="1727834" h="9144635">
                <a:moveTo>
                  <a:pt x="1727224" y="9144133"/>
                </a:moveTo>
                <a:lnTo>
                  <a:pt x="0" y="9144133"/>
                </a:lnTo>
                <a:lnTo>
                  <a:pt x="1363291" y="0"/>
                </a:lnTo>
                <a:lnTo>
                  <a:pt x="1727224" y="0"/>
                </a:lnTo>
                <a:lnTo>
                  <a:pt x="1727224" y="9144133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4581885" y="0"/>
            <a:ext cx="1674495" cy="9144635"/>
          </a:xfrm>
          <a:custGeom>
            <a:avLst/>
            <a:gdLst/>
            <a:ahLst/>
            <a:cxnLst/>
            <a:rect l="l" t="t" r="r" b="b"/>
            <a:pathLst>
              <a:path w="1674494" h="9144635">
                <a:moveTo>
                  <a:pt x="1674362" y="9144133"/>
                </a:moveTo>
                <a:lnTo>
                  <a:pt x="1486059" y="9144133"/>
                </a:lnTo>
                <a:lnTo>
                  <a:pt x="0" y="0"/>
                </a:lnTo>
                <a:lnTo>
                  <a:pt x="1674362" y="0"/>
                </a:lnTo>
                <a:lnTo>
                  <a:pt x="1674362" y="9144133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3830510" y="4787972"/>
            <a:ext cx="2426335" cy="4356735"/>
          </a:xfrm>
          <a:custGeom>
            <a:avLst/>
            <a:gdLst/>
            <a:ahLst/>
            <a:cxnLst/>
            <a:rect l="l" t="t" r="r" b="b"/>
            <a:pathLst>
              <a:path w="2426334" h="4356734">
                <a:moveTo>
                  <a:pt x="2425737" y="4356166"/>
                </a:moveTo>
                <a:lnTo>
                  <a:pt x="0" y="4356166"/>
                </a:lnTo>
                <a:lnTo>
                  <a:pt x="2425737" y="0"/>
                </a:lnTo>
                <a:lnTo>
                  <a:pt x="2425737" y="4356166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5346781"/>
            <a:ext cx="597535" cy="3797935"/>
          </a:xfrm>
          <a:custGeom>
            <a:avLst/>
            <a:gdLst/>
            <a:ahLst/>
            <a:cxnLst/>
            <a:rect l="l" t="t" r="r" b="b"/>
            <a:pathLst>
              <a:path w="597535" h="3797934">
                <a:moveTo>
                  <a:pt x="596909" y="3797358"/>
                </a:moveTo>
                <a:lnTo>
                  <a:pt x="0" y="3797358"/>
                </a:lnTo>
                <a:lnTo>
                  <a:pt x="0" y="0"/>
                </a:lnTo>
                <a:lnTo>
                  <a:pt x="596909" y="379735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70200" y="1955800"/>
            <a:ext cx="2737485" cy="49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9800" y="2578100"/>
            <a:ext cx="10361295" cy="548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28.jp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3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2.jpg"/><Relationship Id="rId6" Type="http://schemas.openxmlformats.org/officeDocument/2006/relationships/image" Target="../media/image13.png"/></Relationships>
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9.png"/><Relationship Id="rId7" Type="http://schemas.openxmlformats.org/officeDocument/2006/relationships/image" Target="../media/image2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Relationship Id="rId4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68416" y="1320820"/>
            <a:ext cx="2324735" cy="1778635"/>
            <a:chOff x="1168416" y="1320820"/>
            <a:chExt cx="2324735" cy="1778635"/>
          </a:xfrm>
        </p:grpSpPr>
        <p:sp>
          <p:nvSpPr>
            <p:cNvPr id="3" name="object 3" descr=""/>
            <p:cNvSpPr/>
            <p:nvPr/>
          </p:nvSpPr>
          <p:spPr>
            <a:xfrm>
              <a:off x="1168416" y="1689125"/>
              <a:ext cx="1638935" cy="1410335"/>
            </a:xfrm>
            <a:custGeom>
              <a:avLst/>
              <a:gdLst/>
              <a:ahLst/>
              <a:cxnLst/>
              <a:rect l="l" t="t" r="r" b="b"/>
              <a:pathLst>
                <a:path w="1638935" h="1410335">
                  <a:moveTo>
                    <a:pt x="1285936" y="1409721"/>
                  </a:moveTo>
                  <a:lnTo>
                    <a:pt x="352421" y="1409721"/>
                  </a:lnTo>
                  <a:lnTo>
                    <a:pt x="0" y="704945"/>
                  </a:lnTo>
                  <a:lnTo>
                    <a:pt x="352421" y="0"/>
                  </a:lnTo>
                  <a:lnTo>
                    <a:pt x="1285936" y="0"/>
                  </a:lnTo>
                  <a:lnTo>
                    <a:pt x="1638324" y="704945"/>
                  </a:lnTo>
                  <a:lnTo>
                    <a:pt x="1285936" y="1409721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628938" y="1320820"/>
              <a:ext cx="864235" cy="749935"/>
            </a:xfrm>
            <a:custGeom>
              <a:avLst/>
              <a:gdLst/>
              <a:ahLst/>
              <a:cxnLst/>
              <a:rect l="l" t="t" r="r" b="b"/>
              <a:pathLst>
                <a:path w="864235" h="749935">
                  <a:moveTo>
                    <a:pt x="676327" y="749311"/>
                  </a:moveTo>
                  <a:lnTo>
                    <a:pt x="187285" y="749311"/>
                  </a:lnTo>
                  <a:lnTo>
                    <a:pt x="0" y="374571"/>
                  </a:lnTo>
                  <a:lnTo>
                    <a:pt x="187285" y="0"/>
                  </a:lnTo>
                  <a:lnTo>
                    <a:pt x="676327" y="0"/>
                  </a:lnTo>
                  <a:lnTo>
                    <a:pt x="863613" y="374571"/>
                  </a:lnTo>
                  <a:lnTo>
                    <a:pt x="676327" y="749311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5003875" y="1587524"/>
            <a:ext cx="2223135" cy="1918335"/>
          </a:xfrm>
          <a:custGeom>
            <a:avLst/>
            <a:gdLst/>
            <a:ahLst/>
            <a:cxnLst/>
            <a:rect l="l" t="t" r="r" b="b"/>
            <a:pathLst>
              <a:path w="2223134" h="1918335">
                <a:moveTo>
                  <a:pt x="1743143" y="1917729"/>
                </a:moveTo>
                <a:lnTo>
                  <a:pt x="479390" y="1917729"/>
                </a:lnTo>
                <a:lnTo>
                  <a:pt x="0" y="958780"/>
                </a:lnTo>
                <a:lnTo>
                  <a:pt x="479390" y="0"/>
                </a:lnTo>
                <a:lnTo>
                  <a:pt x="1743143" y="0"/>
                </a:lnTo>
                <a:lnTo>
                  <a:pt x="2222534" y="958780"/>
                </a:lnTo>
                <a:lnTo>
                  <a:pt x="1743143" y="1917729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067377" y="6972406"/>
            <a:ext cx="965835" cy="826135"/>
          </a:xfrm>
          <a:custGeom>
            <a:avLst/>
            <a:gdLst/>
            <a:ahLst/>
            <a:cxnLst/>
            <a:rect l="l" t="t" r="r" b="b"/>
            <a:pathLst>
              <a:path w="965835" h="826134">
                <a:moveTo>
                  <a:pt x="758794" y="825512"/>
                </a:moveTo>
                <a:lnTo>
                  <a:pt x="206419" y="825512"/>
                </a:lnTo>
                <a:lnTo>
                  <a:pt x="0" y="412839"/>
                </a:lnTo>
                <a:lnTo>
                  <a:pt x="206419" y="0"/>
                </a:lnTo>
                <a:lnTo>
                  <a:pt x="758794" y="0"/>
                </a:lnTo>
                <a:lnTo>
                  <a:pt x="965214" y="412839"/>
                </a:lnTo>
                <a:lnTo>
                  <a:pt x="758794" y="82551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3501" y="125124"/>
            <a:ext cx="2583487" cy="54516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5163800" y="8597900"/>
            <a:ext cx="844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85">
                <a:solidFill>
                  <a:srgbClr val="2D936A"/>
                </a:solidFill>
                <a:latin typeface="Trebuchet MS"/>
                <a:cs typeface="Trebuchet MS"/>
              </a:rPr>
              <a:t>1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505200" y="4394200"/>
            <a:ext cx="9621520" cy="2443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820"/>
              </a:lnSpc>
              <a:spcBef>
                <a:spcPts val="100"/>
              </a:spcBef>
            </a:pPr>
            <a:r>
              <a:rPr dirty="0" sz="3200" spc="-290">
                <a:latin typeface="Trebuchet MS"/>
                <a:cs typeface="Trebuchet MS"/>
              </a:rPr>
              <a:t>STUDENT</a:t>
            </a:r>
            <a:r>
              <a:rPr dirty="0" sz="3200" spc="-265">
                <a:latin typeface="Trebuchet MS"/>
                <a:cs typeface="Trebuchet MS"/>
              </a:rPr>
              <a:t> </a:t>
            </a:r>
            <a:r>
              <a:rPr dirty="0" sz="3200" spc="-459">
                <a:latin typeface="Trebuchet MS"/>
                <a:cs typeface="Trebuchet MS"/>
              </a:rPr>
              <a:t>NAME:</a:t>
            </a:r>
            <a:r>
              <a:rPr dirty="0" sz="3200" spc="-215">
                <a:latin typeface="Trebuchet MS"/>
                <a:cs typeface="Trebuchet MS"/>
              </a:rPr>
              <a:t> </a:t>
            </a:r>
            <a:r>
              <a:rPr dirty="0" sz="3200" spc="-395">
                <a:latin typeface="Trebuchet MS"/>
                <a:cs typeface="Trebuchet MS"/>
              </a:rPr>
              <a:t>BALAJI.K</a:t>
            </a:r>
            <a:endParaRPr sz="3200">
              <a:latin typeface="Trebuchet MS"/>
              <a:cs typeface="Trebuchet MS"/>
            </a:endParaRPr>
          </a:p>
          <a:p>
            <a:pPr marL="12700" marR="1753870">
              <a:lnSpc>
                <a:spcPts val="3800"/>
              </a:lnSpc>
              <a:spcBef>
                <a:spcPts val="140"/>
              </a:spcBef>
            </a:pPr>
            <a:r>
              <a:rPr dirty="0" sz="3200" spc="-380">
                <a:latin typeface="Trebuchet MS"/>
                <a:cs typeface="Trebuchet MS"/>
              </a:rPr>
              <a:t>REGISTER</a:t>
            </a:r>
            <a:r>
              <a:rPr dirty="0" sz="3200" spc="-330">
                <a:latin typeface="Trebuchet MS"/>
                <a:cs typeface="Trebuchet MS"/>
              </a:rPr>
              <a:t> </a:t>
            </a:r>
            <a:r>
              <a:rPr dirty="0" sz="3200" spc="-440">
                <a:latin typeface="Trebuchet MS"/>
                <a:cs typeface="Trebuchet MS"/>
              </a:rPr>
              <a:t>NO</a:t>
            </a:r>
            <a:r>
              <a:rPr dirty="0" sz="3200" spc="-204">
                <a:latin typeface="Trebuchet MS"/>
                <a:cs typeface="Trebuchet MS"/>
              </a:rPr>
              <a:t> </a:t>
            </a:r>
            <a:r>
              <a:rPr dirty="0" sz="3200" spc="-484">
                <a:latin typeface="Trebuchet MS"/>
                <a:cs typeface="Trebuchet MS"/>
              </a:rPr>
              <a:t>AND</a:t>
            </a:r>
            <a:r>
              <a:rPr dirty="0" sz="3200" spc="-254">
                <a:latin typeface="Trebuchet MS"/>
                <a:cs typeface="Trebuchet MS"/>
              </a:rPr>
              <a:t> </a:t>
            </a:r>
            <a:r>
              <a:rPr dirty="0" sz="3200" spc="-484">
                <a:latin typeface="Trebuchet MS"/>
                <a:cs typeface="Trebuchet MS"/>
              </a:rPr>
              <a:t>NMID:</a:t>
            </a:r>
            <a:r>
              <a:rPr dirty="0" sz="3200" spc="-225">
                <a:latin typeface="Trebuchet MS"/>
                <a:cs typeface="Trebuchet MS"/>
              </a:rPr>
              <a:t> </a:t>
            </a:r>
            <a:r>
              <a:rPr dirty="0" sz="3200" spc="-350">
                <a:latin typeface="Trebuchet MS"/>
                <a:cs typeface="Trebuchet MS"/>
              </a:rPr>
              <a:t>asanm20124132010500121019 </a:t>
            </a:r>
            <a:r>
              <a:rPr dirty="0" sz="3200" spc="-385">
                <a:latin typeface="Trebuchet MS"/>
                <a:cs typeface="Trebuchet MS"/>
              </a:rPr>
              <a:t>DEPARTMENT:</a:t>
            </a:r>
            <a:r>
              <a:rPr dirty="0" sz="3200" spc="-210">
                <a:latin typeface="Trebuchet MS"/>
                <a:cs typeface="Trebuchet MS"/>
              </a:rPr>
              <a:t> </a:t>
            </a:r>
            <a:r>
              <a:rPr dirty="0" sz="3200" spc="-540">
                <a:latin typeface="Trebuchet MS"/>
                <a:cs typeface="Trebuchet MS"/>
              </a:rPr>
              <a:t>BCA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ts val="3800"/>
              </a:lnSpc>
            </a:pPr>
            <a:r>
              <a:rPr dirty="0" sz="3200" spc="-530">
                <a:latin typeface="Trebuchet MS"/>
                <a:cs typeface="Trebuchet MS"/>
              </a:rPr>
              <a:t>COLLEGE:</a:t>
            </a:r>
            <a:r>
              <a:rPr dirty="0" sz="3200" spc="-114">
                <a:latin typeface="Trebuchet MS"/>
                <a:cs typeface="Trebuchet MS"/>
              </a:rPr>
              <a:t> </a:t>
            </a:r>
            <a:r>
              <a:rPr dirty="0" sz="3200" spc="-450">
                <a:latin typeface="Trebuchet MS"/>
                <a:cs typeface="Trebuchet MS"/>
              </a:rPr>
              <a:t>ARIGNAR</a:t>
            </a:r>
            <a:r>
              <a:rPr dirty="0" sz="3200" spc="-215">
                <a:latin typeface="Trebuchet MS"/>
                <a:cs typeface="Trebuchet MS"/>
              </a:rPr>
              <a:t> </a:t>
            </a:r>
            <a:r>
              <a:rPr dirty="0" sz="3200" spc="-420">
                <a:latin typeface="Trebuchet MS"/>
                <a:cs typeface="Trebuchet MS"/>
              </a:rPr>
              <a:t>ANNA</a:t>
            </a:r>
            <a:r>
              <a:rPr dirty="0" sz="3200" spc="-170">
                <a:latin typeface="Trebuchet MS"/>
                <a:cs typeface="Trebuchet MS"/>
              </a:rPr>
              <a:t> </a:t>
            </a:r>
            <a:r>
              <a:rPr dirty="0" sz="3200" spc="-434">
                <a:latin typeface="Trebuchet MS"/>
                <a:cs typeface="Trebuchet MS"/>
              </a:rPr>
              <a:t>GOVERNMENT</a:t>
            </a:r>
            <a:r>
              <a:rPr dirty="0" sz="3200" spc="-160">
                <a:latin typeface="Trebuchet MS"/>
                <a:cs typeface="Trebuchet MS"/>
              </a:rPr>
              <a:t> </a:t>
            </a:r>
            <a:r>
              <a:rPr dirty="0" sz="3200" spc="-200">
                <a:latin typeface="Trebuchet MS"/>
                <a:cs typeface="Trebuchet MS"/>
              </a:rPr>
              <a:t>ARTS</a:t>
            </a:r>
            <a:r>
              <a:rPr dirty="0" sz="3200" spc="-185">
                <a:latin typeface="Trebuchet MS"/>
                <a:cs typeface="Trebuchet MS"/>
              </a:rPr>
              <a:t> </a:t>
            </a:r>
            <a:r>
              <a:rPr dirty="0" sz="3200" spc="-484">
                <a:latin typeface="Trebuchet MS"/>
                <a:cs typeface="Trebuchet MS"/>
              </a:rPr>
              <a:t>AND</a:t>
            </a:r>
            <a:r>
              <a:rPr dirty="0" sz="3200" spc="-240">
                <a:latin typeface="Trebuchet MS"/>
                <a:cs typeface="Trebuchet MS"/>
              </a:rPr>
              <a:t> </a:t>
            </a:r>
            <a:r>
              <a:rPr dirty="0" sz="3200" spc="-475">
                <a:latin typeface="Trebuchet MS"/>
                <a:cs typeface="Trebuchet MS"/>
              </a:rPr>
              <a:t>SCIENCE</a:t>
            </a:r>
            <a:r>
              <a:rPr dirty="0" sz="3200" spc="-204">
                <a:latin typeface="Trebuchet MS"/>
                <a:cs typeface="Trebuchet MS"/>
              </a:rPr>
              <a:t> </a:t>
            </a:r>
            <a:r>
              <a:rPr dirty="0" sz="3200" spc="-505">
                <a:latin typeface="Trebuchet MS"/>
                <a:cs typeface="Trebuchet MS"/>
              </a:rPr>
              <a:t>COLLEGE </a:t>
            </a:r>
            <a:r>
              <a:rPr dirty="0" sz="3200" spc="-360">
                <a:latin typeface="Trebuchet MS"/>
                <a:cs typeface="Trebuchet MS"/>
              </a:rPr>
              <a:t>VILLUPURAM/</a:t>
            </a:r>
            <a:r>
              <a:rPr dirty="0" sz="3200" spc="-165">
                <a:latin typeface="Trebuchet MS"/>
                <a:cs typeface="Trebuchet MS"/>
              </a:rPr>
              <a:t> </a:t>
            </a:r>
            <a:r>
              <a:rPr dirty="0" sz="3200" spc="-340">
                <a:latin typeface="Trebuchet MS"/>
                <a:cs typeface="Trebuchet MS"/>
              </a:rPr>
              <a:t>ANNAMALAI</a:t>
            </a:r>
            <a:r>
              <a:rPr dirty="0" sz="3200" spc="-225">
                <a:latin typeface="Trebuchet MS"/>
                <a:cs typeface="Trebuchet MS"/>
              </a:rPr>
              <a:t> </a:t>
            </a:r>
            <a:r>
              <a:rPr dirty="0" sz="3200" spc="-350">
                <a:latin typeface="Trebuchet MS"/>
                <a:cs typeface="Trebuchet MS"/>
              </a:rPr>
              <a:t>UNIVERSITY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03300" y="8650537"/>
            <a:ext cx="871855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85"/>
              </a:lnSpc>
            </a:pPr>
            <a:r>
              <a:rPr dirty="0" sz="1500" spc="-4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3619" y="8663108"/>
            <a:ext cx="884826" cy="14254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2471589" y="7150209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928235" y="2260634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2471589" y="786141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900" y="4508500"/>
            <a:ext cx="3289300" cy="45593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2175" y="1016043"/>
            <a:ext cx="1608469" cy="524975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2608262" y="1021879"/>
            <a:ext cx="763270" cy="517525"/>
          </a:xfrm>
          <a:custGeom>
            <a:avLst/>
            <a:gdLst/>
            <a:ahLst/>
            <a:cxnLst/>
            <a:rect l="l" t="t" r="r" b="b"/>
            <a:pathLst>
              <a:path w="763270" h="517525">
                <a:moveTo>
                  <a:pt x="762673" y="118414"/>
                </a:moveTo>
                <a:lnTo>
                  <a:pt x="762609" y="117436"/>
                </a:lnTo>
                <a:lnTo>
                  <a:pt x="762533" y="116471"/>
                </a:lnTo>
                <a:lnTo>
                  <a:pt x="761098" y="95808"/>
                </a:lnTo>
                <a:lnTo>
                  <a:pt x="756399" y="75196"/>
                </a:lnTo>
                <a:lnTo>
                  <a:pt x="754049" y="69634"/>
                </a:lnTo>
                <a:lnTo>
                  <a:pt x="748550" y="56578"/>
                </a:lnTo>
                <a:lnTo>
                  <a:pt x="723430" y="25869"/>
                </a:lnTo>
                <a:lnTo>
                  <a:pt x="684987" y="7670"/>
                </a:lnTo>
                <a:lnTo>
                  <a:pt x="670598" y="5219"/>
                </a:lnTo>
                <a:lnTo>
                  <a:pt x="670598" y="84302"/>
                </a:lnTo>
                <a:lnTo>
                  <a:pt x="669340" y="100012"/>
                </a:lnTo>
                <a:lnTo>
                  <a:pt x="650621" y="157467"/>
                </a:lnTo>
                <a:lnTo>
                  <a:pt x="625221" y="200418"/>
                </a:lnTo>
                <a:lnTo>
                  <a:pt x="616343" y="211975"/>
                </a:lnTo>
                <a:lnTo>
                  <a:pt x="616343" y="362127"/>
                </a:lnTo>
                <a:lnTo>
                  <a:pt x="616343" y="366014"/>
                </a:lnTo>
                <a:lnTo>
                  <a:pt x="615708" y="374116"/>
                </a:lnTo>
                <a:lnTo>
                  <a:pt x="595083" y="413156"/>
                </a:lnTo>
                <a:lnTo>
                  <a:pt x="566318" y="434238"/>
                </a:lnTo>
                <a:lnTo>
                  <a:pt x="558723" y="434238"/>
                </a:lnTo>
                <a:lnTo>
                  <a:pt x="552831" y="433527"/>
                </a:lnTo>
                <a:lnTo>
                  <a:pt x="549884" y="426453"/>
                </a:lnTo>
                <a:lnTo>
                  <a:pt x="549884" y="413029"/>
                </a:lnTo>
                <a:lnTo>
                  <a:pt x="566559" y="371970"/>
                </a:lnTo>
                <a:lnTo>
                  <a:pt x="609981" y="349402"/>
                </a:lnTo>
                <a:lnTo>
                  <a:pt x="597433" y="339801"/>
                </a:lnTo>
                <a:lnTo>
                  <a:pt x="616343" y="362127"/>
                </a:lnTo>
                <a:lnTo>
                  <a:pt x="616343" y="211975"/>
                </a:lnTo>
                <a:lnTo>
                  <a:pt x="609231" y="221234"/>
                </a:lnTo>
                <a:lnTo>
                  <a:pt x="591070" y="241592"/>
                </a:lnTo>
                <a:lnTo>
                  <a:pt x="598360" y="259105"/>
                </a:lnTo>
                <a:lnTo>
                  <a:pt x="605904" y="270027"/>
                </a:lnTo>
                <a:lnTo>
                  <a:pt x="606018" y="270179"/>
                </a:lnTo>
                <a:lnTo>
                  <a:pt x="607974" y="273024"/>
                </a:lnTo>
                <a:lnTo>
                  <a:pt x="605904" y="270027"/>
                </a:lnTo>
                <a:lnTo>
                  <a:pt x="602869" y="268376"/>
                </a:lnTo>
                <a:lnTo>
                  <a:pt x="597077" y="265099"/>
                </a:lnTo>
                <a:lnTo>
                  <a:pt x="563410" y="238277"/>
                </a:lnTo>
                <a:lnTo>
                  <a:pt x="551294" y="212140"/>
                </a:lnTo>
                <a:lnTo>
                  <a:pt x="551421" y="200418"/>
                </a:lnTo>
                <a:lnTo>
                  <a:pt x="562978" y="159346"/>
                </a:lnTo>
                <a:lnTo>
                  <a:pt x="584619" y="124714"/>
                </a:lnTo>
                <a:lnTo>
                  <a:pt x="616343" y="90906"/>
                </a:lnTo>
                <a:lnTo>
                  <a:pt x="650087" y="71996"/>
                </a:lnTo>
                <a:lnTo>
                  <a:pt x="666711" y="69634"/>
                </a:lnTo>
                <a:lnTo>
                  <a:pt x="667880" y="69634"/>
                </a:lnTo>
                <a:lnTo>
                  <a:pt x="668832" y="70281"/>
                </a:lnTo>
                <a:lnTo>
                  <a:pt x="670242" y="72872"/>
                </a:lnTo>
                <a:lnTo>
                  <a:pt x="670509" y="76047"/>
                </a:lnTo>
                <a:lnTo>
                  <a:pt x="670598" y="84302"/>
                </a:lnTo>
                <a:lnTo>
                  <a:pt x="670598" y="5219"/>
                </a:lnTo>
                <a:lnTo>
                  <a:pt x="622528" y="7277"/>
                </a:lnTo>
                <a:lnTo>
                  <a:pt x="585406" y="18516"/>
                </a:lnTo>
                <a:lnTo>
                  <a:pt x="549351" y="37236"/>
                </a:lnTo>
                <a:lnTo>
                  <a:pt x="527799" y="53390"/>
                </a:lnTo>
                <a:lnTo>
                  <a:pt x="527799" y="53200"/>
                </a:lnTo>
                <a:lnTo>
                  <a:pt x="516572" y="13271"/>
                </a:lnTo>
                <a:lnTo>
                  <a:pt x="507834" y="0"/>
                </a:lnTo>
                <a:lnTo>
                  <a:pt x="475729" y="9817"/>
                </a:lnTo>
                <a:lnTo>
                  <a:pt x="440766" y="16840"/>
                </a:lnTo>
                <a:lnTo>
                  <a:pt x="402920" y="21043"/>
                </a:lnTo>
                <a:lnTo>
                  <a:pt x="362204" y="22440"/>
                </a:lnTo>
                <a:lnTo>
                  <a:pt x="339864" y="22123"/>
                </a:lnTo>
                <a:lnTo>
                  <a:pt x="315709" y="21043"/>
                </a:lnTo>
                <a:lnTo>
                  <a:pt x="316865" y="21043"/>
                </a:lnTo>
                <a:lnTo>
                  <a:pt x="297878" y="19558"/>
                </a:lnTo>
                <a:lnTo>
                  <a:pt x="278257" y="17322"/>
                </a:lnTo>
                <a:lnTo>
                  <a:pt x="243268" y="12903"/>
                </a:lnTo>
                <a:lnTo>
                  <a:pt x="222338" y="10744"/>
                </a:lnTo>
                <a:lnTo>
                  <a:pt x="202882" y="9194"/>
                </a:lnTo>
                <a:lnTo>
                  <a:pt x="184873" y="8267"/>
                </a:lnTo>
                <a:lnTo>
                  <a:pt x="168325" y="7950"/>
                </a:lnTo>
                <a:lnTo>
                  <a:pt x="133261" y="9626"/>
                </a:lnTo>
                <a:lnTo>
                  <a:pt x="74841" y="22961"/>
                </a:lnTo>
                <a:lnTo>
                  <a:pt x="32296" y="49161"/>
                </a:lnTo>
                <a:lnTo>
                  <a:pt x="6934" y="85839"/>
                </a:lnTo>
                <a:lnTo>
                  <a:pt x="698" y="108521"/>
                </a:lnTo>
                <a:lnTo>
                  <a:pt x="609" y="109004"/>
                </a:lnTo>
                <a:lnTo>
                  <a:pt x="190" y="111404"/>
                </a:lnTo>
                <a:lnTo>
                  <a:pt x="88" y="112496"/>
                </a:lnTo>
                <a:lnTo>
                  <a:pt x="0" y="118414"/>
                </a:lnTo>
                <a:lnTo>
                  <a:pt x="546" y="126034"/>
                </a:lnTo>
                <a:lnTo>
                  <a:pt x="23622" y="167055"/>
                </a:lnTo>
                <a:lnTo>
                  <a:pt x="49085" y="176733"/>
                </a:lnTo>
                <a:lnTo>
                  <a:pt x="52387" y="176733"/>
                </a:lnTo>
                <a:lnTo>
                  <a:pt x="89966" y="158000"/>
                </a:lnTo>
                <a:lnTo>
                  <a:pt x="98513" y="131495"/>
                </a:lnTo>
                <a:lnTo>
                  <a:pt x="98513" y="127838"/>
                </a:lnTo>
                <a:lnTo>
                  <a:pt x="98158" y="124891"/>
                </a:lnTo>
                <a:lnTo>
                  <a:pt x="97459" y="122656"/>
                </a:lnTo>
                <a:lnTo>
                  <a:pt x="96278" y="118414"/>
                </a:lnTo>
                <a:lnTo>
                  <a:pt x="95732" y="114401"/>
                </a:lnTo>
                <a:lnTo>
                  <a:pt x="95694" y="109753"/>
                </a:lnTo>
                <a:lnTo>
                  <a:pt x="98920" y="96913"/>
                </a:lnTo>
                <a:lnTo>
                  <a:pt x="108597" y="87744"/>
                </a:lnTo>
                <a:lnTo>
                  <a:pt x="124714" y="82245"/>
                </a:lnTo>
                <a:lnTo>
                  <a:pt x="147294" y="80416"/>
                </a:lnTo>
                <a:lnTo>
                  <a:pt x="155409" y="80632"/>
                </a:lnTo>
                <a:lnTo>
                  <a:pt x="164045" y="81305"/>
                </a:lnTo>
                <a:lnTo>
                  <a:pt x="173177" y="82397"/>
                </a:lnTo>
                <a:lnTo>
                  <a:pt x="182816" y="83947"/>
                </a:lnTo>
                <a:lnTo>
                  <a:pt x="191897" y="84886"/>
                </a:lnTo>
                <a:lnTo>
                  <a:pt x="199555" y="86067"/>
                </a:lnTo>
                <a:lnTo>
                  <a:pt x="205790" y="87490"/>
                </a:lnTo>
                <a:lnTo>
                  <a:pt x="205727" y="87744"/>
                </a:lnTo>
                <a:lnTo>
                  <a:pt x="193548" y="133654"/>
                </a:lnTo>
                <a:lnTo>
                  <a:pt x="179235" y="184683"/>
                </a:lnTo>
                <a:lnTo>
                  <a:pt x="162877" y="240576"/>
                </a:lnTo>
                <a:lnTo>
                  <a:pt x="144462" y="301332"/>
                </a:lnTo>
                <a:lnTo>
                  <a:pt x="126644" y="356755"/>
                </a:lnTo>
                <a:lnTo>
                  <a:pt x="110629" y="403567"/>
                </a:lnTo>
                <a:lnTo>
                  <a:pt x="96418" y="441769"/>
                </a:lnTo>
                <a:lnTo>
                  <a:pt x="84023" y="471347"/>
                </a:lnTo>
                <a:lnTo>
                  <a:pt x="93916" y="487311"/>
                </a:lnTo>
                <a:lnTo>
                  <a:pt x="130860" y="512533"/>
                </a:lnTo>
                <a:lnTo>
                  <a:pt x="165328" y="516940"/>
                </a:lnTo>
                <a:lnTo>
                  <a:pt x="178130" y="515848"/>
                </a:lnTo>
                <a:lnTo>
                  <a:pt x="190766" y="512533"/>
                </a:lnTo>
                <a:lnTo>
                  <a:pt x="203238" y="507009"/>
                </a:lnTo>
                <a:lnTo>
                  <a:pt x="215519" y="499275"/>
                </a:lnTo>
                <a:lnTo>
                  <a:pt x="213271" y="489254"/>
                </a:lnTo>
                <a:lnTo>
                  <a:pt x="212153" y="482714"/>
                </a:lnTo>
                <a:lnTo>
                  <a:pt x="212153" y="479653"/>
                </a:lnTo>
                <a:lnTo>
                  <a:pt x="213410" y="459625"/>
                </a:lnTo>
                <a:lnTo>
                  <a:pt x="223393" y="405993"/>
                </a:lnTo>
                <a:lnTo>
                  <a:pt x="242417" y="334962"/>
                </a:lnTo>
                <a:lnTo>
                  <a:pt x="253288" y="297840"/>
                </a:lnTo>
                <a:lnTo>
                  <a:pt x="264769" y="260997"/>
                </a:lnTo>
                <a:lnTo>
                  <a:pt x="276847" y="224447"/>
                </a:lnTo>
                <a:lnTo>
                  <a:pt x="288467" y="186575"/>
                </a:lnTo>
                <a:lnTo>
                  <a:pt x="298094" y="153187"/>
                </a:lnTo>
                <a:lnTo>
                  <a:pt x="305701" y="124282"/>
                </a:lnTo>
                <a:lnTo>
                  <a:pt x="311302" y="99860"/>
                </a:lnTo>
                <a:lnTo>
                  <a:pt x="315188" y="101511"/>
                </a:lnTo>
                <a:lnTo>
                  <a:pt x="317487" y="101333"/>
                </a:lnTo>
                <a:lnTo>
                  <a:pt x="318008" y="99860"/>
                </a:lnTo>
                <a:lnTo>
                  <a:pt x="318833" y="97510"/>
                </a:lnTo>
                <a:lnTo>
                  <a:pt x="336702" y="102984"/>
                </a:lnTo>
                <a:lnTo>
                  <a:pt x="363397" y="109004"/>
                </a:lnTo>
                <a:lnTo>
                  <a:pt x="388404" y="112496"/>
                </a:lnTo>
                <a:lnTo>
                  <a:pt x="386753" y="112496"/>
                </a:lnTo>
                <a:lnTo>
                  <a:pt x="414337" y="113817"/>
                </a:lnTo>
                <a:lnTo>
                  <a:pt x="431342" y="113487"/>
                </a:lnTo>
                <a:lnTo>
                  <a:pt x="448056" y="112496"/>
                </a:lnTo>
                <a:lnTo>
                  <a:pt x="464477" y="110832"/>
                </a:lnTo>
                <a:lnTo>
                  <a:pt x="471474" y="109829"/>
                </a:lnTo>
                <a:lnTo>
                  <a:pt x="466648" y="116471"/>
                </a:lnTo>
                <a:lnTo>
                  <a:pt x="445668" y="156235"/>
                </a:lnTo>
                <a:lnTo>
                  <a:pt x="439686" y="196850"/>
                </a:lnTo>
                <a:lnTo>
                  <a:pt x="440118" y="205879"/>
                </a:lnTo>
                <a:lnTo>
                  <a:pt x="441680" y="216230"/>
                </a:lnTo>
                <a:lnTo>
                  <a:pt x="444271" y="226199"/>
                </a:lnTo>
                <a:lnTo>
                  <a:pt x="444398" y="226529"/>
                </a:lnTo>
                <a:lnTo>
                  <a:pt x="447916" y="235762"/>
                </a:lnTo>
                <a:lnTo>
                  <a:pt x="473125" y="273024"/>
                </a:lnTo>
                <a:lnTo>
                  <a:pt x="505663" y="296621"/>
                </a:lnTo>
                <a:lnTo>
                  <a:pt x="529856" y="309511"/>
                </a:lnTo>
                <a:lnTo>
                  <a:pt x="523201" y="309105"/>
                </a:lnTo>
                <a:lnTo>
                  <a:pt x="518960" y="309105"/>
                </a:lnTo>
                <a:lnTo>
                  <a:pt x="503402" y="310692"/>
                </a:lnTo>
                <a:lnTo>
                  <a:pt x="469468" y="334378"/>
                </a:lnTo>
                <a:lnTo>
                  <a:pt x="456387" y="380415"/>
                </a:lnTo>
                <a:lnTo>
                  <a:pt x="456311" y="382143"/>
                </a:lnTo>
                <a:lnTo>
                  <a:pt x="455739" y="394741"/>
                </a:lnTo>
                <a:lnTo>
                  <a:pt x="460044" y="437007"/>
                </a:lnTo>
                <a:lnTo>
                  <a:pt x="477685" y="472935"/>
                </a:lnTo>
                <a:lnTo>
                  <a:pt x="511746" y="499351"/>
                </a:lnTo>
                <a:lnTo>
                  <a:pt x="553593" y="509282"/>
                </a:lnTo>
                <a:lnTo>
                  <a:pt x="565442" y="509701"/>
                </a:lnTo>
                <a:lnTo>
                  <a:pt x="579755" y="509041"/>
                </a:lnTo>
                <a:lnTo>
                  <a:pt x="623760" y="499097"/>
                </a:lnTo>
                <a:lnTo>
                  <a:pt x="666902" y="477989"/>
                </a:lnTo>
                <a:lnTo>
                  <a:pt x="701573" y="445020"/>
                </a:lnTo>
                <a:lnTo>
                  <a:pt x="717296" y="409333"/>
                </a:lnTo>
                <a:lnTo>
                  <a:pt x="720077" y="387756"/>
                </a:lnTo>
                <a:lnTo>
                  <a:pt x="719124" y="373811"/>
                </a:lnTo>
                <a:lnTo>
                  <a:pt x="692150" y="324510"/>
                </a:lnTo>
                <a:lnTo>
                  <a:pt x="653351" y="295871"/>
                </a:lnTo>
                <a:lnTo>
                  <a:pt x="652818" y="295579"/>
                </a:lnTo>
                <a:lnTo>
                  <a:pt x="658444" y="296913"/>
                </a:lnTo>
                <a:lnTo>
                  <a:pt x="668045" y="298500"/>
                </a:lnTo>
                <a:lnTo>
                  <a:pt x="676071" y="299034"/>
                </a:lnTo>
                <a:lnTo>
                  <a:pt x="684212" y="298500"/>
                </a:lnTo>
                <a:lnTo>
                  <a:pt x="683539" y="298500"/>
                </a:lnTo>
                <a:lnTo>
                  <a:pt x="690435" y="297180"/>
                </a:lnTo>
                <a:lnTo>
                  <a:pt x="717994" y="270027"/>
                </a:lnTo>
                <a:lnTo>
                  <a:pt x="738771" y="226529"/>
                </a:lnTo>
                <a:lnTo>
                  <a:pt x="738886" y="226199"/>
                </a:lnTo>
                <a:lnTo>
                  <a:pt x="746937" y="204304"/>
                </a:lnTo>
                <a:lnTo>
                  <a:pt x="758736" y="159943"/>
                </a:lnTo>
                <a:lnTo>
                  <a:pt x="761796" y="136588"/>
                </a:lnTo>
                <a:lnTo>
                  <a:pt x="762673" y="11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3451085" y="1016761"/>
            <a:ext cx="1129030" cy="527685"/>
          </a:xfrm>
          <a:custGeom>
            <a:avLst/>
            <a:gdLst/>
            <a:ahLst/>
            <a:cxnLst/>
            <a:rect l="l" t="t" r="r" b="b"/>
            <a:pathLst>
              <a:path w="1129029" h="527685">
                <a:moveTo>
                  <a:pt x="1128649" y="173367"/>
                </a:moveTo>
                <a:lnTo>
                  <a:pt x="1118527" y="107226"/>
                </a:lnTo>
                <a:lnTo>
                  <a:pt x="1099032" y="70688"/>
                </a:lnTo>
                <a:lnTo>
                  <a:pt x="1088174" y="56197"/>
                </a:lnTo>
                <a:lnTo>
                  <a:pt x="1066419" y="36525"/>
                </a:lnTo>
                <a:lnTo>
                  <a:pt x="1041603" y="22047"/>
                </a:lnTo>
                <a:lnTo>
                  <a:pt x="1020013" y="14846"/>
                </a:lnTo>
                <a:lnTo>
                  <a:pt x="1018362" y="14300"/>
                </a:lnTo>
                <a:lnTo>
                  <a:pt x="1018362" y="149517"/>
                </a:lnTo>
                <a:lnTo>
                  <a:pt x="1018057" y="162255"/>
                </a:lnTo>
                <a:lnTo>
                  <a:pt x="1013421" y="201828"/>
                </a:lnTo>
                <a:lnTo>
                  <a:pt x="1001395" y="247599"/>
                </a:lnTo>
                <a:lnTo>
                  <a:pt x="975779" y="307340"/>
                </a:lnTo>
                <a:lnTo>
                  <a:pt x="938123" y="362826"/>
                </a:lnTo>
                <a:lnTo>
                  <a:pt x="899782" y="403923"/>
                </a:lnTo>
                <a:lnTo>
                  <a:pt x="865314" y="426808"/>
                </a:lnTo>
                <a:lnTo>
                  <a:pt x="870673" y="401027"/>
                </a:lnTo>
                <a:lnTo>
                  <a:pt x="891260" y="326263"/>
                </a:lnTo>
                <a:lnTo>
                  <a:pt x="906487" y="277291"/>
                </a:lnTo>
                <a:lnTo>
                  <a:pt x="922007" y="228701"/>
                </a:lnTo>
                <a:lnTo>
                  <a:pt x="936713" y="183489"/>
                </a:lnTo>
                <a:lnTo>
                  <a:pt x="950658" y="141592"/>
                </a:lnTo>
                <a:lnTo>
                  <a:pt x="963752" y="103212"/>
                </a:lnTo>
                <a:lnTo>
                  <a:pt x="965936" y="95935"/>
                </a:lnTo>
                <a:lnTo>
                  <a:pt x="966038" y="95427"/>
                </a:lnTo>
                <a:lnTo>
                  <a:pt x="967511" y="88099"/>
                </a:lnTo>
                <a:lnTo>
                  <a:pt x="968489" y="79679"/>
                </a:lnTo>
                <a:lnTo>
                  <a:pt x="968883" y="70688"/>
                </a:lnTo>
                <a:lnTo>
                  <a:pt x="968883" y="76161"/>
                </a:lnTo>
                <a:lnTo>
                  <a:pt x="990536" y="80949"/>
                </a:lnTo>
                <a:lnTo>
                  <a:pt x="1005992" y="94767"/>
                </a:lnTo>
                <a:lnTo>
                  <a:pt x="1015276" y="117627"/>
                </a:lnTo>
                <a:lnTo>
                  <a:pt x="1018362" y="149517"/>
                </a:lnTo>
                <a:lnTo>
                  <a:pt x="1018362" y="14300"/>
                </a:lnTo>
                <a:lnTo>
                  <a:pt x="1013752" y="12750"/>
                </a:lnTo>
                <a:lnTo>
                  <a:pt x="982840" y="8661"/>
                </a:lnTo>
                <a:lnTo>
                  <a:pt x="965022" y="9042"/>
                </a:lnTo>
                <a:lnTo>
                  <a:pt x="949566" y="10198"/>
                </a:lnTo>
                <a:lnTo>
                  <a:pt x="936485" y="12128"/>
                </a:lnTo>
                <a:lnTo>
                  <a:pt x="925753" y="14846"/>
                </a:lnTo>
                <a:lnTo>
                  <a:pt x="923048" y="11201"/>
                </a:lnTo>
                <a:lnTo>
                  <a:pt x="918108" y="8610"/>
                </a:lnTo>
                <a:lnTo>
                  <a:pt x="910945" y="7048"/>
                </a:lnTo>
                <a:lnTo>
                  <a:pt x="901547" y="6527"/>
                </a:lnTo>
                <a:lnTo>
                  <a:pt x="896480" y="6527"/>
                </a:lnTo>
                <a:lnTo>
                  <a:pt x="891997" y="7175"/>
                </a:lnTo>
                <a:lnTo>
                  <a:pt x="888111" y="8483"/>
                </a:lnTo>
                <a:lnTo>
                  <a:pt x="880567" y="10833"/>
                </a:lnTo>
                <a:lnTo>
                  <a:pt x="874090" y="14846"/>
                </a:lnTo>
                <a:lnTo>
                  <a:pt x="868667" y="20497"/>
                </a:lnTo>
                <a:lnTo>
                  <a:pt x="866952" y="28117"/>
                </a:lnTo>
                <a:lnTo>
                  <a:pt x="865314" y="35077"/>
                </a:lnTo>
                <a:lnTo>
                  <a:pt x="864984" y="36372"/>
                </a:lnTo>
                <a:lnTo>
                  <a:pt x="858862" y="28409"/>
                </a:lnTo>
                <a:lnTo>
                  <a:pt x="849147" y="18948"/>
                </a:lnTo>
                <a:lnTo>
                  <a:pt x="813092" y="5257"/>
                </a:lnTo>
                <a:lnTo>
                  <a:pt x="803249" y="4241"/>
                </a:lnTo>
                <a:lnTo>
                  <a:pt x="793750" y="5168"/>
                </a:lnTo>
                <a:lnTo>
                  <a:pt x="784733" y="7950"/>
                </a:lnTo>
                <a:lnTo>
                  <a:pt x="776173" y="12585"/>
                </a:lnTo>
                <a:lnTo>
                  <a:pt x="768070" y="19088"/>
                </a:lnTo>
                <a:lnTo>
                  <a:pt x="762635" y="46012"/>
                </a:lnTo>
                <a:lnTo>
                  <a:pt x="754646" y="78371"/>
                </a:lnTo>
                <a:lnTo>
                  <a:pt x="744080" y="116179"/>
                </a:lnTo>
                <a:lnTo>
                  <a:pt x="730961" y="159410"/>
                </a:lnTo>
                <a:lnTo>
                  <a:pt x="716356" y="203847"/>
                </a:lnTo>
                <a:lnTo>
                  <a:pt x="694969" y="267208"/>
                </a:lnTo>
                <a:lnTo>
                  <a:pt x="688187" y="286131"/>
                </a:lnTo>
                <a:lnTo>
                  <a:pt x="684898" y="266319"/>
                </a:lnTo>
                <a:lnTo>
                  <a:pt x="677125" y="211797"/>
                </a:lnTo>
                <a:lnTo>
                  <a:pt x="667613" y="136791"/>
                </a:lnTo>
                <a:lnTo>
                  <a:pt x="661873" y="70612"/>
                </a:lnTo>
                <a:lnTo>
                  <a:pt x="661149" y="44704"/>
                </a:lnTo>
                <a:lnTo>
                  <a:pt x="652881" y="27914"/>
                </a:lnTo>
                <a:lnTo>
                  <a:pt x="621030" y="2997"/>
                </a:lnTo>
                <a:lnTo>
                  <a:pt x="593280" y="0"/>
                </a:lnTo>
                <a:lnTo>
                  <a:pt x="580466" y="1168"/>
                </a:lnTo>
                <a:lnTo>
                  <a:pt x="568325" y="4673"/>
                </a:lnTo>
                <a:lnTo>
                  <a:pt x="556869" y="10528"/>
                </a:lnTo>
                <a:lnTo>
                  <a:pt x="546100" y="18732"/>
                </a:lnTo>
                <a:lnTo>
                  <a:pt x="540169" y="41541"/>
                </a:lnTo>
                <a:lnTo>
                  <a:pt x="532447" y="69494"/>
                </a:lnTo>
                <a:lnTo>
                  <a:pt x="511632" y="140855"/>
                </a:lnTo>
                <a:lnTo>
                  <a:pt x="500062" y="177939"/>
                </a:lnTo>
                <a:lnTo>
                  <a:pt x="487070" y="216585"/>
                </a:lnTo>
                <a:lnTo>
                  <a:pt x="472668" y="256768"/>
                </a:lnTo>
                <a:lnTo>
                  <a:pt x="456844" y="298500"/>
                </a:lnTo>
                <a:lnTo>
                  <a:pt x="439521" y="339966"/>
                </a:lnTo>
                <a:lnTo>
                  <a:pt x="421284" y="379704"/>
                </a:lnTo>
                <a:lnTo>
                  <a:pt x="402132" y="417728"/>
                </a:lnTo>
                <a:lnTo>
                  <a:pt x="389572" y="440474"/>
                </a:lnTo>
                <a:lnTo>
                  <a:pt x="391642" y="410235"/>
                </a:lnTo>
                <a:lnTo>
                  <a:pt x="395617" y="372783"/>
                </a:lnTo>
                <a:lnTo>
                  <a:pt x="401193" y="332778"/>
                </a:lnTo>
                <a:lnTo>
                  <a:pt x="408305" y="289877"/>
                </a:lnTo>
                <a:lnTo>
                  <a:pt x="408571" y="288429"/>
                </a:lnTo>
                <a:lnTo>
                  <a:pt x="415861" y="248831"/>
                </a:lnTo>
                <a:lnTo>
                  <a:pt x="419722" y="229870"/>
                </a:lnTo>
                <a:lnTo>
                  <a:pt x="419773" y="229628"/>
                </a:lnTo>
                <a:lnTo>
                  <a:pt x="423849" y="209638"/>
                </a:lnTo>
                <a:lnTo>
                  <a:pt x="432295" y="172313"/>
                </a:lnTo>
                <a:lnTo>
                  <a:pt x="441325" y="135255"/>
                </a:lnTo>
                <a:lnTo>
                  <a:pt x="459536" y="71539"/>
                </a:lnTo>
                <a:lnTo>
                  <a:pt x="468706" y="44881"/>
                </a:lnTo>
                <a:lnTo>
                  <a:pt x="457288" y="32308"/>
                </a:lnTo>
                <a:lnTo>
                  <a:pt x="420801" y="9182"/>
                </a:lnTo>
                <a:lnTo>
                  <a:pt x="384403" y="1409"/>
                </a:lnTo>
                <a:lnTo>
                  <a:pt x="375653" y="2070"/>
                </a:lnTo>
                <a:lnTo>
                  <a:pt x="367258" y="4064"/>
                </a:lnTo>
                <a:lnTo>
                  <a:pt x="359219" y="7378"/>
                </a:lnTo>
                <a:lnTo>
                  <a:pt x="351523" y="12014"/>
                </a:lnTo>
                <a:lnTo>
                  <a:pt x="327914" y="53441"/>
                </a:lnTo>
                <a:lnTo>
                  <a:pt x="323748" y="60121"/>
                </a:lnTo>
                <a:lnTo>
                  <a:pt x="323748" y="196951"/>
                </a:lnTo>
                <a:lnTo>
                  <a:pt x="322313" y="202920"/>
                </a:lnTo>
                <a:lnTo>
                  <a:pt x="319011" y="216141"/>
                </a:lnTo>
                <a:lnTo>
                  <a:pt x="317830" y="216496"/>
                </a:lnTo>
                <a:lnTo>
                  <a:pt x="313347" y="217081"/>
                </a:lnTo>
                <a:lnTo>
                  <a:pt x="310172" y="217424"/>
                </a:lnTo>
                <a:lnTo>
                  <a:pt x="313118" y="213550"/>
                </a:lnTo>
                <a:lnTo>
                  <a:pt x="315417" y="210070"/>
                </a:lnTo>
                <a:lnTo>
                  <a:pt x="317766" y="206070"/>
                </a:lnTo>
                <a:lnTo>
                  <a:pt x="320243" y="202057"/>
                </a:lnTo>
                <a:lnTo>
                  <a:pt x="322427" y="198755"/>
                </a:lnTo>
                <a:lnTo>
                  <a:pt x="323748" y="196951"/>
                </a:lnTo>
                <a:lnTo>
                  <a:pt x="323748" y="60121"/>
                </a:lnTo>
                <a:lnTo>
                  <a:pt x="301612" y="95567"/>
                </a:lnTo>
                <a:lnTo>
                  <a:pt x="272630" y="138417"/>
                </a:lnTo>
                <a:lnTo>
                  <a:pt x="240957" y="181965"/>
                </a:lnTo>
                <a:lnTo>
                  <a:pt x="206603" y="226212"/>
                </a:lnTo>
                <a:lnTo>
                  <a:pt x="169672" y="272338"/>
                </a:lnTo>
                <a:lnTo>
                  <a:pt x="130302" y="319036"/>
                </a:lnTo>
                <a:lnTo>
                  <a:pt x="93662" y="360172"/>
                </a:lnTo>
                <a:lnTo>
                  <a:pt x="59728" y="395732"/>
                </a:lnTo>
                <a:lnTo>
                  <a:pt x="28511" y="425716"/>
                </a:lnTo>
                <a:lnTo>
                  <a:pt x="0" y="450138"/>
                </a:lnTo>
                <a:lnTo>
                  <a:pt x="2260" y="467626"/>
                </a:lnTo>
                <a:lnTo>
                  <a:pt x="29870" y="503504"/>
                </a:lnTo>
                <a:lnTo>
                  <a:pt x="72999" y="516407"/>
                </a:lnTo>
                <a:lnTo>
                  <a:pt x="80302" y="516407"/>
                </a:lnTo>
                <a:lnTo>
                  <a:pt x="126009" y="472579"/>
                </a:lnTo>
                <a:lnTo>
                  <a:pt x="164007" y="422389"/>
                </a:lnTo>
                <a:lnTo>
                  <a:pt x="204978" y="366128"/>
                </a:lnTo>
                <a:lnTo>
                  <a:pt x="252196" y="300621"/>
                </a:lnTo>
                <a:lnTo>
                  <a:pt x="256768" y="300482"/>
                </a:lnTo>
                <a:lnTo>
                  <a:pt x="296176" y="296938"/>
                </a:lnTo>
                <a:lnTo>
                  <a:pt x="306832" y="292303"/>
                </a:lnTo>
                <a:lnTo>
                  <a:pt x="297561" y="315137"/>
                </a:lnTo>
                <a:lnTo>
                  <a:pt x="287680" y="341045"/>
                </a:lnTo>
                <a:lnTo>
                  <a:pt x="278739" y="366128"/>
                </a:lnTo>
                <a:lnTo>
                  <a:pt x="270764" y="390398"/>
                </a:lnTo>
                <a:lnTo>
                  <a:pt x="261797" y="417360"/>
                </a:lnTo>
                <a:lnTo>
                  <a:pt x="254368" y="439216"/>
                </a:lnTo>
                <a:lnTo>
                  <a:pt x="248462" y="455980"/>
                </a:lnTo>
                <a:lnTo>
                  <a:pt x="244068" y="467626"/>
                </a:lnTo>
                <a:lnTo>
                  <a:pt x="254127" y="485013"/>
                </a:lnTo>
                <a:lnTo>
                  <a:pt x="297802" y="512521"/>
                </a:lnTo>
                <a:lnTo>
                  <a:pt x="323392" y="516407"/>
                </a:lnTo>
                <a:lnTo>
                  <a:pt x="323113" y="516407"/>
                </a:lnTo>
                <a:lnTo>
                  <a:pt x="334454" y="517486"/>
                </a:lnTo>
                <a:lnTo>
                  <a:pt x="343039" y="517829"/>
                </a:lnTo>
                <a:lnTo>
                  <a:pt x="354698" y="517169"/>
                </a:lnTo>
                <a:lnTo>
                  <a:pt x="366331" y="515213"/>
                </a:lnTo>
                <a:lnTo>
                  <a:pt x="377939" y="511962"/>
                </a:lnTo>
                <a:lnTo>
                  <a:pt x="389521" y="507390"/>
                </a:lnTo>
                <a:lnTo>
                  <a:pt x="388734" y="487375"/>
                </a:lnTo>
                <a:lnTo>
                  <a:pt x="388721" y="478167"/>
                </a:lnTo>
                <a:lnTo>
                  <a:pt x="424726" y="508368"/>
                </a:lnTo>
                <a:lnTo>
                  <a:pt x="458787" y="515531"/>
                </a:lnTo>
                <a:lnTo>
                  <a:pt x="464273" y="515226"/>
                </a:lnTo>
                <a:lnTo>
                  <a:pt x="502615" y="460756"/>
                </a:lnTo>
                <a:lnTo>
                  <a:pt x="519582" y="410946"/>
                </a:lnTo>
                <a:lnTo>
                  <a:pt x="535851" y="361340"/>
                </a:lnTo>
                <a:lnTo>
                  <a:pt x="551395" y="311924"/>
                </a:lnTo>
                <a:lnTo>
                  <a:pt x="571284" y="246938"/>
                </a:lnTo>
                <a:lnTo>
                  <a:pt x="577202" y="224802"/>
                </a:lnTo>
                <a:lnTo>
                  <a:pt x="577926" y="236270"/>
                </a:lnTo>
                <a:lnTo>
                  <a:pt x="585685" y="335076"/>
                </a:lnTo>
                <a:lnTo>
                  <a:pt x="588860" y="378434"/>
                </a:lnTo>
                <a:lnTo>
                  <a:pt x="591121" y="418541"/>
                </a:lnTo>
                <a:lnTo>
                  <a:pt x="592937" y="489013"/>
                </a:lnTo>
                <a:lnTo>
                  <a:pt x="592937" y="503148"/>
                </a:lnTo>
                <a:lnTo>
                  <a:pt x="606120" y="513664"/>
                </a:lnTo>
                <a:lnTo>
                  <a:pt x="620585" y="521182"/>
                </a:lnTo>
                <a:lnTo>
                  <a:pt x="636346" y="525691"/>
                </a:lnTo>
                <a:lnTo>
                  <a:pt x="653376" y="527189"/>
                </a:lnTo>
                <a:lnTo>
                  <a:pt x="659612" y="527189"/>
                </a:lnTo>
                <a:lnTo>
                  <a:pt x="666800" y="526719"/>
                </a:lnTo>
                <a:lnTo>
                  <a:pt x="674941" y="525780"/>
                </a:lnTo>
                <a:lnTo>
                  <a:pt x="681532" y="525780"/>
                </a:lnTo>
                <a:lnTo>
                  <a:pt x="718400" y="512038"/>
                </a:lnTo>
                <a:lnTo>
                  <a:pt x="732523" y="476885"/>
                </a:lnTo>
                <a:lnTo>
                  <a:pt x="740765" y="440855"/>
                </a:lnTo>
                <a:lnTo>
                  <a:pt x="751611" y="399122"/>
                </a:lnTo>
                <a:lnTo>
                  <a:pt x="765073" y="351688"/>
                </a:lnTo>
                <a:lnTo>
                  <a:pt x="778357" y="305816"/>
                </a:lnTo>
                <a:lnTo>
                  <a:pt x="792416" y="259219"/>
                </a:lnTo>
                <a:lnTo>
                  <a:pt x="807250" y="211886"/>
                </a:lnTo>
                <a:lnTo>
                  <a:pt x="822858" y="163830"/>
                </a:lnTo>
                <a:lnTo>
                  <a:pt x="836764" y="122923"/>
                </a:lnTo>
                <a:lnTo>
                  <a:pt x="856983" y="67830"/>
                </a:lnTo>
                <a:lnTo>
                  <a:pt x="849934" y="95427"/>
                </a:lnTo>
                <a:lnTo>
                  <a:pt x="837476" y="141592"/>
                </a:lnTo>
                <a:lnTo>
                  <a:pt x="823963" y="189763"/>
                </a:lnTo>
                <a:lnTo>
                  <a:pt x="809383" y="239941"/>
                </a:lnTo>
                <a:lnTo>
                  <a:pt x="793737" y="292138"/>
                </a:lnTo>
                <a:lnTo>
                  <a:pt x="779005" y="339432"/>
                </a:lnTo>
                <a:lnTo>
                  <a:pt x="765200" y="381825"/>
                </a:lnTo>
                <a:lnTo>
                  <a:pt x="752309" y="419315"/>
                </a:lnTo>
                <a:lnTo>
                  <a:pt x="740359" y="451904"/>
                </a:lnTo>
                <a:lnTo>
                  <a:pt x="742048" y="464172"/>
                </a:lnTo>
                <a:lnTo>
                  <a:pt x="772604" y="503389"/>
                </a:lnTo>
                <a:lnTo>
                  <a:pt x="809294" y="514819"/>
                </a:lnTo>
                <a:lnTo>
                  <a:pt x="862672" y="509714"/>
                </a:lnTo>
                <a:lnTo>
                  <a:pt x="913434" y="494411"/>
                </a:lnTo>
                <a:lnTo>
                  <a:pt x="961555" y="468896"/>
                </a:lnTo>
                <a:lnTo>
                  <a:pt x="1007059" y="433171"/>
                </a:lnTo>
                <a:lnTo>
                  <a:pt x="1044917" y="394220"/>
                </a:lnTo>
                <a:lnTo>
                  <a:pt x="1075804" y="351777"/>
                </a:lnTo>
                <a:lnTo>
                  <a:pt x="1099705" y="305854"/>
                </a:lnTo>
                <a:lnTo>
                  <a:pt x="1116634" y="256438"/>
                </a:lnTo>
                <a:lnTo>
                  <a:pt x="1125639" y="212953"/>
                </a:lnTo>
                <a:lnTo>
                  <a:pt x="1128064" y="188417"/>
                </a:lnTo>
                <a:lnTo>
                  <a:pt x="1128649" y="1733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7056" y="1016750"/>
            <a:ext cx="3586885" cy="527195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5062200" y="8597900"/>
            <a:ext cx="17907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65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76600" y="2311400"/>
            <a:ext cx="11303000" cy="655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241300"/>
            <a:ext cx="12420600" cy="8674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00" y="609600"/>
            <a:ext cx="13716000" cy="7924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471589" y="7150209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928235" y="2260634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2471589" y="786141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0" y="8623300"/>
            <a:ext cx="101600" cy="2413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5206" y="660003"/>
            <a:ext cx="3662164" cy="592732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5062200" y="8597900"/>
            <a:ext cx="1479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40">
                <a:solidFill>
                  <a:srgbClr val="2D936A"/>
                </a:solidFill>
                <a:latin typeface="Trebuchet MS"/>
                <a:cs typeface="Trebuchet MS"/>
              </a:rPr>
              <a:t>11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14500" y="2235200"/>
            <a:ext cx="748919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459"/>
              <a:t>The</a:t>
            </a:r>
            <a:r>
              <a:rPr dirty="0" sz="4000" spc="-370"/>
              <a:t> </a:t>
            </a:r>
            <a:r>
              <a:rPr dirty="0" sz="4000" spc="-720"/>
              <a:t>Student</a:t>
            </a:r>
            <a:r>
              <a:rPr dirty="0" sz="4000" spc="-235"/>
              <a:t> </a:t>
            </a:r>
            <a:r>
              <a:rPr dirty="0" sz="4000" spc="-615"/>
              <a:t>Portfolio</a:t>
            </a:r>
            <a:r>
              <a:rPr dirty="0" sz="4000" spc="-365"/>
              <a:t> </a:t>
            </a:r>
            <a:r>
              <a:rPr dirty="0" sz="4000" spc="-715"/>
              <a:t>Website</a:t>
            </a:r>
            <a:r>
              <a:rPr dirty="0" sz="4000" spc="-365"/>
              <a:t> </a:t>
            </a:r>
            <a:r>
              <a:rPr dirty="0" sz="4000" spc="-380"/>
              <a:t>is</a:t>
            </a:r>
            <a:r>
              <a:rPr dirty="0" sz="4000" spc="-325"/>
              <a:t> </a:t>
            </a:r>
            <a:r>
              <a:rPr dirty="0" sz="4000" spc="-550"/>
              <a:t>a</a:t>
            </a:r>
            <a:r>
              <a:rPr dirty="0" sz="4000" spc="-254"/>
              <a:t> </a:t>
            </a:r>
            <a:r>
              <a:rPr dirty="0" sz="4000" spc="-620"/>
              <a:t>practical</a:t>
            </a:r>
            <a:r>
              <a:rPr dirty="0" sz="4000" spc="-210"/>
              <a:t> </a:t>
            </a:r>
            <a:r>
              <a:rPr dirty="0" sz="4000" spc="-655"/>
              <a:t>and</a:t>
            </a:r>
            <a:endParaRPr sz="4000"/>
          </a:p>
        </p:txBody>
      </p:sp>
      <p:sp>
        <p:nvSpPr>
          <p:cNvPr id="9" name="object 9" descr=""/>
          <p:cNvSpPr txBox="1"/>
          <p:nvPr/>
        </p:nvSpPr>
        <p:spPr>
          <a:xfrm>
            <a:off x="1104900" y="2832100"/>
            <a:ext cx="8126095" cy="30226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300"/>
              </a:spcBef>
            </a:pPr>
            <a:r>
              <a:rPr dirty="0" sz="4000" spc="-575">
                <a:latin typeface="Trebuchet MS"/>
                <a:cs typeface="Trebuchet MS"/>
              </a:rPr>
              <a:t>professional</a:t>
            </a:r>
            <a:r>
              <a:rPr dirty="0" sz="4000" spc="-220">
                <a:latin typeface="Trebuchet MS"/>
                <a:cs typeface="Trebuchet MS"/>
              </a:rPr>
              <a:t> </a:t>
            </a:r>
            <a:r>
              <a:rPr dirty="0" sz="4000" spc="-685">
                <a:latin typeface="Trebuchet MS"/>
                <a:cs typeface="Trebuchet MS"/>
              </a:rPr>
              <a:t>solution</a:t>
            </a:r>
            <a:r>
              <a:rPr dirty="0" sz="4000" spc="-310">
                <a:latin typeface="Trebuchet MS"/>
                <a:cs typeface="Trebuchet MS"/>
              </a:rPr>
              <a:t> </a:t>
            </a:r>
            <a:r>
              <a:rPr dirty="0" sz="4000" spc="-365">
                <a:latin typeface="Trebuchet MS"/>
                <a:cs typeface="Trebuchet MS"/>
              </a:rPr>
              <a:t>for</a:t>
            </a:r>
            <a:r>
              <a:rPr dirty="0" sz="4000" spc="-310">
                <a:latin typeface="Trebuchet MS"/>
                <a:cs typeface="Trebuchet MS"/>
              </a:rPr>
              <a:t> </a:t>
            </a:r>
            <a:r>
              <a:rPr dirty="0" sz="4000" spc="-725">
                <a:latin typeface="Trebuchet MS"/>
                <a:cs typeface="Trebuchet MS"/>
              </a:rPr>
              <a:t>students</a:t>
            </a:r>
            <a:r>
              <a:rPr dirty="0" sz="4000" spc="-225">
                <a:latin typeface="Trebuchet MS"/>
                <a:cs typeface="Trebuchet MS"/>
              </a:rPr>
              <a:t> </a:t>
            </a:r>
            <a:r>
              <a:rPr dirty="0" sz="4000" spc="-890">
                <a:latin typeface="Trebuchet MS"/>
                <a:cs typeface="Trebuchet MS"/>
              </a:rPr>
              <a:t>to</a:t>
            </a:r>
            <a:r>
              <a:rPr dirty="0" sz="4000" spc="-370">
                <a:latin typeface="Trebuchet MS"/>
                <a:cs typeface="Trebuchet MS"/>
              </a:rPr>
              <a:t> </a:t>
            </a:r>
            <a:r>
              <a:rPr dirty="0" sz="4000" spc="-720">
                <a:latin typeface="Trebuchet MS"/>
                <a:cs typeface="Trebuchet MS"/>
              </a:rPr>
              <a:t>showcase</a:t>
            </a:r>
            <a:r>
              <a:rPr dirty="0" sz="4000" spc="-265">
                <a:latin typeface="Trebuchet MS"/>
                <a:cs typeface="Trebuchet MS"/>
              </a:rPr>
              <a:t> </a:t>
            </a:r>
            <a:r>
              <a:rPr dirty="0" sz="4000" spc="-640">
                <a:latin typeface="Trebuchet MS"/>
                <a:cs typeface="Trebuchet MS"/>
              </a:rPr>
              <a:t>their </a:t>
            </a:r>
            <a:r>
              <a:rPr dirty="0" sz="4000" spc="-500">
                <a:latin typeface="Trebuchet MS"/>
                <a:cs typeface="Trebuchet MS"/>
              </a:rPr>
              <a:t>skills,</a:t>
            </a:r>
            <a:r>
              <a:rPr dirty="0" sz="4000" spc="-300">
                <a:latin typeface="Trebuchet MS"/>
                <a:cs typeface="Trebuchet MS"/>
              </a:rPr>
              <a:t> </a:t>
            </a:r>
            <a:r>
              <a:rPr dirty="0" sz="4000" spc="-750">
                <a:latin typeface="Trebuchet MS"/>
                <a:cs typeface="Trebuchet MS"/>
              </a:rPr>
              <a:t>projects,</a:t>
            </a:r>
            <a:r>
              <a:rPr dirty="0" sz="4000" spc="-295">
                <a:latin typeface="Trebuchet MS"/>
                <a:cs typeface="Trebuchet MS"/>
              </a:rPr>
              <a:t> </a:t>
            </a:r>
            <a:r>
              <a:rPr dirty="0" sz="4000" spc="-595">
                <a:latin typeface="Trebuchet MS"/>
                <a:cs typeface="Trebuchet MS"/>
              </a:rPr>
              <a:t>and</a:t>
            </a:r>
            <a:r>
              <a:rPr dirty="0" sz="4000" spc="-360">
                <a:latin typeface="Trebuchet MS"/>
                <a:cs typeface="Trebuchet MS"/>
              </a:rPr>
              <a:t> </a:t>
            </a:r>
            <a:r>
              <a:rPr dirty="0" sz="4000" spc="-770">
                <a:latin typeface="Trebuchet MS"/>
                <a:cs typeface="Trebuchet MS"/>
              </a:rPr>
              <a:t>achievements</a:t>
            </a:r>
            <a:r>
              <a:rPr dirty="0" sz="4000" spc="-225">
                <a:latin typeface="Trebuchet MS"/>
                <a:cs typeface="Trebuchet MS"/>
              </a:rPr>
              <a:t> </a:t>
            </a:r>
            <a:r>
              <a:rPr dirty="0" sz="4000" spc="-520">
                <a:latin typeface="Trebuchet MS"/>
                <a:cs typeface="Trebuchet MS"/>
              </a:rPr>
              <a:t>in</a:t>
            </a:r>
            <a:r>
              <a:rPr dirty="0" sz="4000" spc="-210">
                <a:latin typeface="Trebuchet MS"/>
                <a:cs typeface="Trebuchet MS"/>
              </a:rPr>
              <a:t> </a:t>
            </a:r>
            <a:r>
              <a:rPr dirty="0" sz="4000" spc="-550">
                <a:latin typeface="Trebuchet MS"/>
                <a:cs typeface="Trebuchet MS"/>
              </a:rPr>
              <a:t>a</a:t>
            </a:r>
            <a:r>
              <a:rPr dirty="0" sz="4000" spc="-254">
                <a:latin typeface="Trebuchet MS"/>
                <a:cs typeface="Trebuchet MS"/>
              </a:rPr>
              <a:t> </a:t>
            </a:r>
            <a:r>
              <a:rPr dirty="0" sz="4000" spc="-575">
                <a:latin typeface="Trebuchet MS"/>
                <a:cs typeface="Trebuchet MS"/>
              </a:rPr>
              <a:t>digital</a:t>
            </a:r>
            <a:r>
              <a:rPr dirty="0" sz="4000" spc="-215">
                <a:latin typeface="Trebuchet MS"/>
                <a:cs typeface="Trebuchet MS"/>
              </a:rPr>
              <a:t> </a:t>
            </a:r>
            <a:r>
              <a:rPr dirty="0" sz="4000" spc="-660">
                <a:latin typeface="Trebuchet MS"/>
                <a:cs typeface="Trebuchet MS"/>
              </a:rPr>
              <a:t>format. </a:t>
            </a:r>
            <a:r>
              <a:rPr dirty="0" sz="4000" spc="-630">
                <a:latin typeface="Trebuchet MS"/>
                <a:cs typeface="Trebuchet MS"/>
              </a:rPr>
              <a:t>It</a:t>
            </a:r>
            <a:r>
              <a:rPr dirty="0" sz="4000" spc="-240">
                <a:latin typeface="Trebuchet MS"/>
                <a:cs typeface="Trebuchet MS"/>
              </a:rPr>
              <a:t> </a:t>
            </a:r>
            <a:r>
              <a:rPr dirty="0" sz="4000" spc="-650">
                <a:latin typeface="Trebuchet MS"/>
                <a:cs typeface="Trebuchet MS"/>
              </a:rPr>
              <a:t>helps</a:t>
            </a:r>
            <a:r>
              <a:rPr dirty="0" sz="4000" spc="-325">
                <a:latin typeface="Trebuchet MS"/>
                <a:cs typeface="Trebuchet MS"/>
              </a:rPr>
              <a:t> </a:t>
            </a:r>
            <a:r>
              <a:rPr dirty="0" sz="4000" spc="-595">
                <a:latin typeface="Trebuchet MS"/>
                <a:cs typeface="Trebuchet MS"/>
              </a:rPr>
              <a:t>bridge</a:t>
            </a:r>
            <a:r>
              <a:rPr dirty="0" sz="4000" spc="-365">
                <a:latin typeface="Trebuchet MS"/>
                <a:cs typeface="Trebuchet MS"/>
              </a:rPr>
              <a:t> </a:t>
            </a:r>
            <a:r>
              <a:rPr dirty="0" sz="4000" spc="-819">
                <a:latin typeface="Trebuchet MS"/>
                <a:cs typeface="Trebuchet MS"/>
              </a:rPr>
              <a:t>the</a:t>
            </a:r>
            <a:r>
              <a:rPr dirty="0" sz="4000" spc="-360">
                <a:latin typeface="Trebuchet MS"/>
                <a:cs typeface="Trebuchet MS"/>
              </a:rPr>
              <a:t> </a:t>
            </a:r>
            <a:r>
              <a:rPr dirty="0" sz="4000" spc="-560">
                <a:latin typeface="Trebuchet MS"/>
                <a:cs typeface="Trebuchet MS"/>
              </a:rPr>
              <a:t>gap</a:t>
            </a:r>
            <a:r>
              <a:rPr dirty="0" sz="4000" spc="-275">
                <a:latin typeface="Trebuchet MS"/>
                <a:cs typeface="Trebuchet MS"/>
              </a:rPr>
              <a:t> </a:t>
            </a:r>
            <a:r>
              <a:rPr dirty="0" sz="4000" spc="-905">
                <a:latin typeface="Trebuchet MS"/>
                <a:cs typeface="Trebuchet MS"/>
              </a:rPr>
              <a:t>between</a:t>
            </a:r>
            <a:r>
              <a:rPr dirty="0" sz="4000" spc="-204">
                <a:latin typeface="Trebuchet MS"/>
                <a:cs typeface="Trebuchet MS"/>
              </a:rPr>
              <a:t> </a:t>
            </a:r>
            <a:r>
              <a:rPr dirty="0" sz="4000" spc="-725">
                <a:latin typeface="Trebuchet MS"/>
                <a:cs typeface="Trebuchet MS"/>
              </a:rPr>
              <a:t>students</a:t>
            </a:r>
            <a:r>
              <a:rPr dirty="0" sz="4000" spc="-225">
                <a:latin typeface="Trebuchet MS"/>
                <a:cs typeface="Trebuchet MS"/>
              </a:rPr>
              <a:t> </a:t>
            </a:r>
            <a:r>
              <a:rPr dirty="0" sz="4000" spc="-655">
                <a:latin typeface="Trebuchet MS"/>
                <a:cs typeface="Trebuchet MS"/>
              </a:rPr>
              <a:t>and </a:t>
            </a:r>
            <a:r>
              <a:rPr dirty="0" sz="4000" spc="-630">
                <a:latin typeface="Trebuchet MS"/>
                <a:cs typeface="Trebuchet MS"/>
              </a:rPr>
              <a:t>recruiters,</a:t>
            </a:r>
            <a:r>
              <a:rPr dirty="0" sz="4000" spc="-275">
                <a:latin typeface="Trebuchet MS"/>
                <a:cs typeface="Trebuchet MS"/>
              </a:rPr>
              <a:t> </a:t>
            </a:r>
            <a:r>
              <a:rPr dirty="0" sz="4000" spc="-660">
                <a:latin typeface="Trebuchet MS"/>
                <a:cs typeface="Trebuchet MS"/>
              </a:rPr>
              <a:t>enhancing</a:t>
            </a:r>
            <a:r>
              <a:rPr dirty="0" sz="4000" spc="-229">
                <a:latin typeface="Trebuchet MS"/>
                <a:cs typeface="Trebuchet MS"/>
              </a:rPr>
              <a:t> </a:t>
            </a:r>
            <a:r>
              <a:rPr dirty="0" sz="4000" spc="-810">
                <a:latin typeface="Trebuchet MS"/>
                <a:cs typeface="Trebuchet MS"/>
              </a:rPr>
              <a:t>job</a:t>
            </a:r>
            <a:r>
              <a:rPr dirty="0" sz="4000" spc="-229">
                <a:latin typeface="Trebuchet MS"/>
                <a:cs typeface="Trebuchet MS"/>
              </a:rPr>
              <a:t> </a:t>
            </a:r>
            <a:r>
              <a:rPr dirty="0" sz="4000" spc="-705">
                <a:latin typeface="Trebuchet MS"/>
                <a:cs typeface="Trebuchet MS"/>
              </a:rPr>
              <a:t>opportunities,</a:t>
            </a:r>
            <a:r>
              <a:rPr dirty="0" sz="4000" spc="-270">
                <a:latin typeface="Trebuchet MS"/>
                <a:cs typeface="Trebuchet MS"/>
              </a:rPr>
              <a:t> </a:t>
            </a:r>
            <a:r>
              <a:rPr dirty="0" sz="4000" spc="-610">
                <a:latin typeface="Trebuchet MS"/>
                <a:cs typeface="Trebuchet MS"/>
              </a:rPr>
              <a:t>internships, </a:t>
            </a:r>
            <a:r>
              <a:rPr dirty="0" sz="4000" spc="-630">
                <a:latin typeface="Trebuchet MS"/>
                <a:cs typeface="Trebuchet MS"/>
              </a:rPr>
              <a:t>and</a:t>
            </a:r>
            <a:r>
              <a:rPr dirty="0" sz="4000" spc="-270">
                <a:latin typeface="Trebuchet MS"/>
                <a:cs typeface="Trebuchet MS"/>
              </a:rPr>
              <a:t> </a:t>
            </a:r>
            <a:r>
              <a:rPr dirty="0" sz="4000" spc="-680">
                <a:latin typeface="Trebuchet MS"/>
                <a:cs typeface="Trebuchet MS"/>
              </a:rPr>
              <a:t>collaborations.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04900" y="6413500"/>
            <a:ext cx="7391400" cy="24257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5080" indent="736600">
              <a:lnSpc>
                <a:spcPts val="4700"/>
              </a:lnSpc>
              <a:spcBef>
                <a:spcPts val="300"/>
              </a:spcBef>
              <a:tabLst>
                <a:tab pos="6895465" algn="l"/>
              </a:tabLst>
            </a:pPr>
            <a:r>
              <a:rPr dirty="0" sz="4000" spc="-590">
                <a:latin typeface="Trebuchet MS"/>
                <a:cs typeface="Trebuchet MS"/>
              </a:rPr>
              <a:t>With</a:t>
            </a:r>
            <a:r>
              <a:rPr dirty="0" sz="4000" spc="-315">
                <a:latin typeface="Trebuchet MS"/>
                <a:cs typeface="Trebuchet MS"/>
              </a:rPr>
              <a:t> </a:t>
            </a:r>
            <a:r>
              <a:rPr dirty="0" sz="4000" spc="-550">
                <a:latin typeface="Trebuchet MS"/>
                <a:cs typeface="Trebuchet MS"/>
              </a:rPr>
              <a:t>its</a:t>
            </a:r>
            <a:r>
              <a:rPr dirty="0" sz="4000" spc="-330">
                <a:latin typeface="Trebuchet MS"/>
                <a:cs typeface="Trebuchet MS"/>
              </a:rPr>
              <a:t> </a:t>
            </a:r>
            <a:r>
              <a:rPr dirty="0" sz="4000" spc="-665">
                <a:latin typeface="Trebuchet MS"/>
                <a:cs typeface="Trebuchet MS"/>
              </a:rPr>
              <a:t>simple</a:t>
            </a:r>
            <a:r>
              <a:rPr dirty="0" sz="4000" spc="-265">
                <a:latin typeface="Trebuchet MS"/>
                <a:cs typeface="Trebuchet MS"/>
              </a:rPr>
              <a:t> </a:t>
            </a:r>
            <a:r>
              <a:rPr dirty="0" sz="4000" spc="-844">
                <a:latin typeface="Trebuchet MS"/>
                <a:cs typeface="Trebuchet MS"/>
              </a:rPr>
              <a:t>yet</a:t>
            </a:r>
            <a:r>
              <a:rPr dirty="0" sz="4000" spc="-240">
                <a:latin typeface="Trebuchet MS"/>
                <a:cs typeface="Trebuchet MS"/>
              </a:rPr>
              <a:t> </a:t>
            </a:r>
            <a:r>
              <a:rPr dirty="0" sz="4000" spc="-750">
                <a:latin typeface="Trebuchet MS"/>
                <a:cs typeface="Trebuchet MS"/>
              </a:rPr>
              <a:t>modern</a:t>
            </a:r>
            <a:r>
              <a:rPr dirty="0" sz="4000" spc="-215">
                <a:latin typeface="Trebuchet MS"/>
                <a:cs typeface="Trebuchet MS"/>
              </a:rPr>
              <a:t> </a:t>
            </a:r>
            <a:r>
              <a:rPr dirty="0" sz="4000" spc="-665">
                <a:latin typeface="Trebuchet MS"/>
                <a:cs typeface="Trebuchet MS"/>
              </a:rPr>
              <a:t>design,</a:t>
            </a:r>
            <a:r>
              <a:rPr dirty="0" sz="4000" spc="-295">
                <a:latin typeface="Trebuchet MS"/>
                <a:cs typeface="Trebuchet MS"/>
              </a:rPr>
              <a:t> </a:t>
            </a:r>
            <a:r>
              <a:rPr dirty="0" sz="4000" spc="-620">
                <a:latin typeface="Trebuchet MS"/>
                <a:cs typeface="Trebuchet MS"/>
              </a:rPr>
              <a:t>it </a:t>
            </a:r>
            <a:r>
              <a:rPr dirty="0" sz="4000" spc="-730">
                <a:latin typeface="Trebuchet MS"/>
                <a:cs typeface="Trebuchet MS"/>
              </a:rPr>
              <a:t>demonstrates</a:t>
            </a:r>
            <a:r>
              <a:rPr dirty="0" sz="4000" spc="-325">
                <a:latin typeface="Trebuchet MS"/>
                <a:cs typeface="Trebuchet MS"/>
              </a:rPr>
              <a:t> </a:t>
            </a:r>
            <a:r>
              <a:rPr dirty="0" sz="4000" spc="-775">
                <a:latin typeface="Trebuchet MS"/>
                <a:cs typeface="Trebuchet MS"/>
              </a:rPr>
              <a:t>both</a:t>
            </a:r>
            <a:r>
              <a:rPr dirty="0" sz="4000" spc="-305">
                <a:latin typeface="Trebuchet MS"/>
                <a:cs typeface="Trebuchet MS"/>
              </a:rPr>
              <a:t> </a:t>
            </a:r>
            <a:r>
              <a:rPr dirty="0" sz="4000" spc="-705">
                <a:latin typeface="Trebuchet MS"/>
                <a:cs typeface="Trebuchet MS"/>
              </a:rPr>
              <a:t>technical</a:t>
            </a:r>
            <a:r>
              <a:rPr dirty="0" sz="4000" spc="-310">
                <a:latin typeface="Trebuchet MS"/>
                <a:cs typeface="Trebuchet MS"/>
              </a:rPr>
              <a:t> </a:t>
            </a:r>
            <a:r>
              <a:rPr dirty="0" sz="4000" spc="-450">
                <a:latin typeface="Trebuchet MS"/>
                <a:cs typeface="Trebuchet MS"/>
              </a:rPr>
              <a:t>skills</a:t>
            </a:r>
            <a:r>
              <a:rPr dirty="0" sz="4000" spc="-220">
                <a:latin typeface="Trebuchet MS"/>
                <a:cs typeface="Trebuchet MS"/>
              </a:rPr>
              <a:t> </a:t>
            </a:r>
            <a:r>
              <a:rPr dirty="0" sz="4000" spc="-630">
                <a:latin typeface="Trebuchet MS"/>
                <a:cs typeface="Trebuchet MS"/>
              </a:rPr>
              <a:t>and</a:t>
            </a:r>
            <a:r>
              <a:rPr dirty="0" sz="4000" spc="-254">
                <a:latin typeface="Trebuchet MS"/>
                <a:cs typeface="Trebuchet MS"/>
              </a:rPr>
              <a:t> </a:t>
            </a:r>
            <a:r>
              <a:rPr dirty="0" sz="4000" spc="-675">
                <a:latin typeface="Trebuchet MS"/>
                <a:cs typeface="Trebuchet MS"/>
              </a:rPr>
              <a:t>creativity, </a:t>
            </a:r>
            <a:r>
              <a:rPr dirty="0" sz="4000" spc="-585">
                <a:latin typeface="Trebuchet MS"/>
                <a:cs typeface="Trebuchet MS"/>
              </a:rPr>
              <a:t>making</a:t>
            </a:r>
            <a:r>
              <a:rPr dirty="0" sz="4000" spc="-365">
                <a:latin typeface="Trebuchet MS"/>
                <a:cs typeface="Trebuchet MS"/>
              </a:rPr>
              <a:t> </a:t>
            </a:r>
            <a:r>
              <a:rPr dirty="0" sz="4000" spc="-595">
                <a:latin typeface="Trebuchet MS"/>
                <a:cs typeface="Trebuchet MS"/>
              </a:rPr>
              <a:t>it</a:t>
            </a:r>
            <a:r>
              <a:rPr dirty="0" sz="4000" spc="-345">
                <a:latin typeface="Trebuchet MS"/>
                <a:cs typeface="Trebuchet MS"/>
              </a:rPr>
              <a:t> </a:t>
            </a:r>
            <a:r>
              <a:rPr dirty="0" sz="4000" spc="-550">
                <a:latin typeface="Trebuchet MS"/>
                <a:cs typeface="Trebuchet MS"/>
              </a:rPr>
              <a:t>a</a:t>
            </a:r>
            <a:r>
              <a:rPr dirty="0" sz="4000" spc="-260">
                <a:latin typeface="Trebuchet MS"/>
                <a:cs typeface="Trebuchet MS"/>
              </a:rPr>
              <a:t> </a:t>
            </a:r>
            <a:r>
              <a:rPr dirty="0" sz="4000" spc="-655">
                <a:latin typeface="Trebuchet MS"/>
                <a:cs typeface="Trebuchet MS"/>
              </a:rPr>
              <a:t>valuable</a:t>
            </a:r>
            <a:r>
              <a:rPr dirty="0" sz="4000" spc="-270">
                <a:latin typeface="Trebuchet MS"/>
                <a:cs typeface="Trebuchet MS"/>
              </a:rPr>
              <a:t> </a:t>
            </a:r>
            <a:r>
              <a:rPr dirty="0" sz="4000" spc="-665">
                <a:latin typeface="Trebuchet MS"/>
                <a:cs typeface="Trebuchet MS"/>
              </a:rPr>
              <a:t>addition</a:t>
            </a:r>
            <a:r>
              <a:rPr dirty="0" sz="4000" spc="-215">
                <a:latin typeface="Trebuchet MS"/>
                <a:cs typeface="Trebuchet MS"/>
              </a:rPr>
              <a:t> </a:t>
            </a:r>
            <a:r>
              <a:rPr dirty="0" sz="4000" spc="-890">
                <a:latin typeface="Trebuchet MS"/>
                <a:cs typeface="Trebuchet MS"/>
              </a:rPr>
              <a:t>to</a:t>
            </a:r>
            <a:r>
              <a:rPr dirty="0" sz="4000" spc="-270">
                <a:latin typeface="Trebuchet MS"/>
                <a:cs typeface="Trebuchet MS"/>
              </a:rPr>
              <a:t> </a:t>
            </a:r>
            <a:r>
              <a:rPr dirty="0" sz="4000" spc="-550">
                <a:latin typeface="Trebuchet MS"/>
                <a:cs typeface="Trebuchet MS"/>
              </a:rPr>
              <a:t>a</a:t>
            </a:r>
            <a:r>
              <a:rPr dirty="0" sz="4000" spc="-360">
                <a:latin typeface="Trebuchet MS"/>
                <a:cs typeface="Trebuchet MS"/>
              </a:rPr>
              <a:t> </a:t>
            </a:r>
            <a:r>
              <a:rPr dirty="0" sz="4000" spc="-630">
                <a:latin typeface="Trebuchet MS"/>
                <a:cs typeface="Trebuchet MS"/>
              </a:rPr>
              <a:t>student'</a:t>
            </a:r>
            <a:r>
              <a:rPr dirty="0" sz="4000">
                <a:latin typeface="Trebuchet MS"/>
                <a:cs typeface="Trebuchet MS"/>
              </a:rPr>
              <a:t>	</a:t>
            </a:r>
            <a:r>
              <a:rPr dirty="0" sz="4000" spc="-459">
                <a:latin typeface="Trebuchet MS"/>
                <a:cs typeface="Trebuchet MS"/>
              </a:rPr>
              <a:t>s </a:t>
            </a:r>
            <a:r>
              <a:rPr dirty="0" sz="4000" spc="-755">
                <a:latin typeface="Trebuchet MS"/>
                <a:cs typeface="Trebuchet MS"/>
              </a:rPr>
              <a:t>academic</a:t>
            </a:r>
            <a:r>
              <a:rPr dirty="0" sz="4000" spc="-285">
                <a:latin typeface="Trebuchet MS"/>
                <a:cs typeface="Trebuchet MS"/>
              </a:rPr>
              <a:t> </a:t>
            </a:r>
            <a:r>
              <a:rPr dirty="0" sz="4000" spc="-735">
                <a:latin typeface="Trebuchet MS"/>
                <a:cs typeface="Trebuchet MS"/>
              </a:rPr>
              <a:t>journey.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163800" y="8597900"/>
            <a:ext cx="13652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25">
                <a:solidFill>
                  <a:srgbClr val="2D936A"/>
                </a:solidFill>
                <a:latin typeface="Trebuchet MS"/>
                <a:cs typeface="Trebuchet MS"/>
              </a:rPr>
              <a:t>2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1900" y="3098800"/>
            <a:ext cx="10335895" cy="8331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300" spc="-710"/>
              <a:t>"Personal</a:t>
            </a:r>
            <a:r>
              <a:rPr dirty="0" sz="5300" spc="-240"/>
              <a:t> </a:t>
            </a:r>
            <a:r>
              <a:rPr dirty="0" sz="5300" spc="-815"/>
              <a:t>Portfolio</a:t>
            </a:r>
            <a:r>
              <a:rPr dirty="0" sz="5300" spc="-365"/>
              <a:t> </a:t>
            </a:r>
            <a:r>
              <a:rPr dirty="0" sz="5300" spc="-944"/>
              <a:t>Website</a:t>
            </a:r>
            <a:r>
              <a:rPr dirty="0" sz="5300" spc="-434"/>
              <a:t> </a:t>
            </a:r>
            <a:r>
              <a:rPr dirty="0" sz="5300" spc="-480"/>
              <a:t>for</a:t>
            </a:r>
            <a:r>
              <a:rPr dirty="0" sz="5300" spc="-350"/>
              <a:t> </a:t>
            </a:r>
            <a:r>
              <a:rPr dirty="0" sz="5300" spc="-725"/>
              <a:t>a</a:t>
            </a:r>
            <a:r>
              <a:rPr dirty="0" sz="5300" spc="-345"/>
              <a:t> </a:t>
            </a:r>
            <a:r>
              <a:rPr dirty="0" sz="5300" spc="-1010"/>
              <a:t>College</a:t>
            </a:r>
            <a:r>
              <a:rPr dirty="0" sz="5300" spc="-330"/>
              <a:t> </a:t>
            </a:r>
            <a:r>
              <a:rPr dirty="0" sz="5300" spc="-805"/>
              <a:t>Student"</a:t>
            </a:r>
            <a:endParaRPr sz="5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8105"/>
            <a:ext cx="16256000" cy="9105900"/>
          </a:xfrm>
          <a:custGeom>
            <a:avLst/>
            <a:gdLst/>
            <a:ahLst/>
            <a:cxnLst/>
            <a:rect l="l" t="t" r="r" b="b"/>
            <a:pathLst>
              <a:path w="16256000" h="9105900">
                <a:moveTo>
                  <a:pt x="0" y="0"/>
                </a:moveTo>
                <a:lnTo>
                  <a:pt x="16256000" y="0"/>
                </a:lnTo>
                <a:lnTo>
                  <a:pt x="16256000" y="9105894"/>
                </a:lnTo>
                <a:lnTo>
                  <a:pt x="0" y="910589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9918934" y="-6266"/>
            <a:ext cx="6350635" cy="9163685"/>
            <a:chOff x="9918934" y="-6266"/>
            <a:chExt cx="6350635" cy="9163685"/>
          </a:xfrm>
        </p:grpSpPr>
        <p:sp>
          <p:nvSpPr>
            <p:cNvPr id="4" name="object 4" descr=""/>
            <p:cNvSpPr/>
            <p:nvPr/>
          </p:nvSpPr>
          <p:spPr>
            <a:xfrm>
              <a:off x="9931634" y="6433"/>
              <a:ext cx="6325235" cy="9138285"/>
            </a:xfrm>
            <a:custGeom>
              <a:avLst/>
              <a:gdLst/>
              <a:ahLst/>
              <a:cxnLst/>
              <a:rect l="l" t="t" r="r" b="b"/>
              <a:pathLst>
                <a:path w="6325234" h="9138285">
                  <a:moveTo>
                    <a:pt x="2571791" y="0"/>
                  </a:moveTo>
                  <a:lnTo>
                    <a:pt x="4196284" y="9137699"/>
                  </a:lnTo>
                </a:path>
                <a:path w="6325234" h="9138285">
                  <a:moveTo>
                    <a:pt x="6324612" y="4920169"/>
                  </a:moveTo>
                  <a:lnTo>
                    <a:pt x="0" y="9137702"/>
                  </a:lnTo>
                </a:path>
              </a:pathLst>
            </a:custGeom>
            <a:ln w="2540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242986" y="0"/>
              <a:ext cx="4013835" cy="9144635"/>
            </a:xfrm>
            <a:custGeom>
              <a:avLst/>
              <a:gdLst/>
              <a:ahLst/>
              <a:cxnLst/>
              <a:rect l="l" t="t" r="r" b="b"/>
              <a:pathLst>
                <a:path w="4013834" h="9144635">
                  <a:moveTo>
                    <a:pt x="4013258" y="9144133"/>
                  </a:moveTo>
                  <a:lnTo>
                    <a:pt x="0" y="9144133"/>
                  </a:lnTo>
                  <a:lnTo>
                    <a:pt x="2725906" y="0"/>
                  </a:lnTo>
                  <a:lnTo>
                    <a:pt x="4013258" y="0"/>
                  </a:lnTo>
                  <a:lnTo>
                    <a:pt x="4013258" y="9144133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804031" y="0"/>
              <a:ext cx="3452495" cy="9144635"/>
            </a:xfrm>
            <a:custGeom>
              <a:avLst/>
              <a:gdLst/>
              <a:ahLst/>
              <a:cxnLst/>
              <a:rect l="l" t="t" r="r" b="b"/>
              <a:pathLst>
                <a:path w="3452494" h="9144635">
                  <a:moveTo>
                    <a:pt x="3452213" y="9144133"/>
                  </a:moveTo>
                  <a:lnTo>
                    <a:pt x="1611869" y="9144133"/>
                  </a:lnTo>
                  <a:lnTo>
                    <a:pt x="0" y="0"/>
                  </a:lnTo>
                  <a:lnTo>
                    <a:pt x="3452213" y="0"/>
                  </a:lnTo>
                  <a:lnTo>
                    <a:pt x="3452213" y="9144133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912781" y="4064062"/>
              <a:ext cx="4344035" cy="5080635"/>
            </a:xfrm>
            <a:custGeom>
              <a:avLst/>
              <a:gdLst/>
              <a:ahLst/>
              <a:cxnLst/>
              <a:rect l="l" t="t" r="r" b="b"/>
              <a:pathLst>
                <a:path w="4344034" h="5080634">
                  <a:moveTo>
                    <a:pt x="4343466" y="5080077"/>
                  </a:moveTo>
                  <a:lnTo>
                    <a:pt x="0" y="5080077"/>
                  </a:lnTo>
                  <a:lnTo>
                    <a:pt x="4343466" y="0"/>
                  </a:lnTo>
                  <a:lnTo>
                    <a:pt x="4343466" y="508007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450763" y="0"/>
              <a:ext cx="3805554" cy="9144635"/>
            </a:xfrm>
            <a:custGeom>
              <a:avLst/>
              <a:gdLst/>
              <a:ahLst/>
              <a:cxnLst/>
              <a:rect l="l" t="t" r="r" b="b"/>
              <a:pathLst>
                <a:path w="3805555" h="9144635">
                  <a:moveTo>
                    <a:pt x="3805483" y="9144133"/>
                  </a:moveTo>
                  <a:lnTo>
                    <a:pt x="3293410" y="9144133"/>
                  </a:lnTo>
                  <a:lnTo>
                    <a:pt x="0" y="0"/>
                  </a:lnTo>
                  <a:lnTo>
                    <a:pt x="3805483" y="0"/>
                  </a:lnTo>
                  <a:lnTo>
                    <a:pt x="3805483" y="9144133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4529021" y="0"/>
              <a:ext cx="1727835" cy="9144635"/>
            </a:xfrm>
            <a:custGeom>
              <a:avLst/>
              <a:gdLst/>
              <a:ahLst/>
              <a:cxnLst/>
              <a:rect l="l" t="t" r="r" b="b"/>
              <a:pathLst>
                <a:path w="1727834" h="9144635">
                  <a:moveTo>
                    <a:pt x="1727224" y="9144133"/>
                  </a:moveTo>
                  <a:lnTo>
                    <a:pt x="0" y="9144133"/>
                  </a:lnTo>
                  <a:lnTo>
                    <a:pt x="1363291" y="0"/>
                  </a:lnTo>
                  <a:lnTo>
                    <a:pt x="1727224" y="0"/>
                  </a:lnTo>
                  <a:lnTo>
                    <a:pt x="1727224" y="9144133"/>
                  </a:lnTo>
                  <a:close/>
                </a:path>
              </a:pathLst>
            </a:custGeom>
            <a:solidFill>
              <a:srgbClr val="2D82C2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4581885" y="0"/>
              <a:ext cx="1674495" cy="9144635"/>
            </a:xfrm>
            <a:custGeom>
              <a:avLst/>
              <a:gdLst/>
              <a:ahLst/>
              <a:cxnLst/>
              <a:rect l="l" t="t" r="r" b="b"/>
              <a:pathLst>
                <a:path w="1674494" h="9144635">
                  <a:moveTo>
                    <a:pt x="1674362" y="9144133"/>
                  </a:moveTo>
                  <a:lnTo>
                    <a:pt x="1486059" y="9144133"/>
                  </a:lnTo>
                  <a:lnTo>
                    <a:pt x="0" y="0"/>
                  </a:lnTo>
                  <a:lnTo>
                    <a:pt x="1674362" y="0"/>
                  </a:lnTo>
                  <a:lnTo>
                    <a:pt x="1674362" y="9144133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3830510" y="4787972"/>
              <a:ext cx="2426335" cy="4356735"/>
            </a:xfrm>
            <a:custGeom>
              <a:avLst/>
              <a:gdLst/>
              <a:ahLst/>
              <a:cxnLst/>
              <a:rect l="l" t="t" r="r" b="b"/>
              <a:pathLst>
                <a:path w="2426334" h="4356734">
                  <a:moveTo>
                    <a:pt x="2425737" y="4356166"/>
                  </a:moveTo>
                  <a:lnTo>
                    <a:pt x="0" y="4356166"/>
                  </a:lnTo>
                  <a:lnTo>
                    <a:pt x="2425737" y="0"/>
                  </a:lnTo>
                  <a:lnTo>
                    <a:pt x="2425737" y="4356166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5346781"/>
            <a:ext cx="597535" cy="3797935"/>
          </a:xfrm>
          <a:custGeom>
            <a:avLst/>
            <a:gdLst/>
            <a:ahLst/>
            <a:cxnLst/>
            <a:rect l="l" t="t" r="r" b="b"/>
            <a:pathLst>
              <a:path w="597535" h="3797934">
                <a:moveTo>
                  <a:pt x="596909" y="3797358"/>
                </a:moveTo>
                <a:lnTo>
                  <a:pt x="0" y="3797358"/>
                </a:lnTo>
                <a:lnTo>
                  <a:pt x="0" y="0"/>
                </a:lnTo>
                <a:lnTo>
                  <a:pt x="596909" y="379735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003300" y="8650537"/>
            <a:ext cx="871855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85"/>
              </a:lnSpc>
            </a:pPr>
            <a:r>
              <a:rPr dirty="0" sz="1500" spc="-4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3619" y="8663108"/>
            <a:ext cx="884826" cy="142549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9817250" y="596909"/>
            <a:ext cx="483234" cy="483234"/>
          </a:xfrm>
          <a:custGeom>
            <a:avLst/>
            <a:gdLst/>
            <a:ahLst/>
            <a:cxnLst/>
            <a:rect l="l" t="t" r="r" b="b"/>
            <a:pathLst>
              <a:path w="483234" h="483234">
                <a:moveTo>
                  <a:pt x="241303" y="482607"/>
                </a:moveTo>
                <a:lnTo>
                  <a:pt x="177155" y="473987"/>
                </a:lnTo>
                <a:lnTo>
                  <a:pt x="119512" y="449661"/>
                </a:lnTo>
                <a:lnTo>
                  <a:pt x="70675" y="411930"/>
                </a:lnTo>
                <a:lnTo>
                  <a:pt x="32944" y="363093"/>
                </a:lnTo>
                <a:lnTo>
                  <a:pt x="8618" y="305451"/>
                </a:lnTo>
                <a:lnTo>
                  <a:pt x="0" y="241303"/>
                </a:lnTo>
                <a:lnTo>
                  <a:pt x="8618" y="177154"/>
                </a:lnTo>
                <a:lnTo>
                  <a:pt x="32944" y="119512"/>
                </a:lnTo>
                <a:lnTo>
                  <a:pt x="70675" y="70675"/>
                </a:lnTo>
                <a:lnTo>
                  <a:pt x="119512" y="32944"/>
                </a:lnTo>
                <a:lnTo>
                  <a:pt x="177155" y="8618"/>
                </a:lnTo>
                <a:lnTo>
                  <a:pt x="241303" y="0"/>
                </a:lnTo>
                <a:lnTo>
                  <a:pt x="305451" y="8618"/>
                </a:lnTo>
                <a:lnTo>
                  <a:pt x="363094" y="32944"/>
                </a:lnTo>
                <a:lnTo>
                  <a:pt x="411930" y="70675"/>
                </a:lnTo>
                <a:lnTo>
                  <a:pt x="449661" y="119512"/>
                </a:lnTo>
                <a:lnTo>
                  <a:pt x="473987" y="177154"/>
                </a:lnTo>
                <a:lnTo>
                  <a:pt x="482607" y="241303"/>
                </a:lnTo>
                <a:lnTo>
                  <a:pt x="473987" y="305451"/>
                </a:lnTo>
                <a:lnTo>
                  <a:pt x="449661" y="363093"/>
                </a:lnTo>
                <a:lnTo>
                  <a:pt x="411930" y="411930"/>
                </a:lnTo>
                <a:lnTo>
                  <a:pt x="363094" y="449661"/>
                </a:lnTo>
                <a:lnTo>
                  <a:pt x="305451" y="473987"/>
                </a:lnTo>
                <a:lnTo>
                  <a:pt x="241303" y="482607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4681423" y="7480413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4" h="864234">
                <a:moveTo>
                  <a:pt x="431806" y="863613"/>
                </a:moveTo>
                <a:lnTo>
                  <a:pt x="368008" y="858930"/>
                </a:lnTo>
                <a:lnTo>
                  <a:pt x="307113" y="845330"/>
                </a:lnTo>
                <a:lnTo>
                  <a:pt x="249790" y="823479"/>
                </a:lnTo>
                <a:lnTo>
                  <a:pt x="196707" y="794043"/>
                </a:lnTo>
                <a:lnTo>
                  <a:pt x="148531" y="757695"/>
                </a:lnTo>
                <a:lnTo>
                  <a:pt x="105931" y="715101"/>
                </a:lnTo>
                <a:lnTo>
                  <a:pt x="69580" y="666927"/>
                </a:lnTo>
                <a:lnTo>
                  <a:pt x="40141" y="613842"/>
                </a:lnTo>
                <a:lnTo>
                  <a:pt x="18285" y="556514"/>
                </a:lnTo>
                <a:lnTo>
                  <a:pt x="4683" y="495613"/>
                </a:lnTo>
                <a:lnTo>
                  <a:pt x="0" y="431806"/>
                </a:lnTo>
                <a:lnTo>
                  <a:pt x="4683" y="367997"/>
                </a:lnTo>
                <a:lnTo>
                  <a:pt x="18285" y="307096"/>
                </a:lnTo>
                <a:lnTo>
                  <a:pt x="40141" y="249769"/>
                </a:lnTo>
                <a:lnTo>
                  <a:pt x="69580" y="196684"/>
                </a:lnTo>
                <a:lnTo>
                  <a:pt x="105931" y="148510"/>
                </a:lnTo>
                <a:lnTo>
                  <a:pt x="148531" y="105916"/>
                </a:lnTo>
                <a:lnTo>
                  <a:pt x="196707" y="69567"/>
                </a:lnTo>
                <a:lnTo>
                  <a:pt x="249790" y="40132"/>
                </a:lnTo>
                <a:lnTo>
                  <a:pt x="307113" y="18281"/>
                </a:lnTo>
                <a:lnTo>
                  <a:pt x="368008" y="4681"/>
                </a:lnTo>
                <a:lnTo>
                  <a:pt x="431806" y="0"/>
                </a:lnTo>
                <a:lnTo>
                  <a:pt x="495602" y="4681"/>
                </a:lnTo>
                <a:lnTo>
                  <a:pt x="556497" y="18281"/>
                </a:lnTo>
                <a:lnTo>
                  <a:pt x="613821" y="40132"/>
                </a:lnTo>
                <a:lnTo>
                  <a:pt x="666905" y="69567"/>
                </a:lnTo>
                <a:lnTo>
                  <a:pt x="715080" y="105916"/>
                </a:lnTo>
                <a:lnTo>
                  <a:pt x="757679" y="148510"/>
                </a:lnTo>
                <a:lnTo>
                  <a:pt x="794032" y="196684"/>
                </a:lnTo>
                <a:lnTo>
                  <a:pt x="823469" y="249769"/>
                </a:lnTo>
                <a:lnTo>
                  <a:pt x="845325" y="307096"/>
                </a:lnTo>
                <a:lnTo>
                  <a:pt x="858928" y="367997"/>
                </a:lnTo>
                <a:lnTo>
                  <a:pt x="863612" y="431806"/>
                </a:lnTo>
                <a:lnTo>
                  <a:pt x="858928" y="495613"/>
                </a:lnTo>
                <a:lnTo>
                  <a:pt x="845325" y="556514"/>
                </a:lnTo>
                <a:lnTo>
                  <a:pt x="823469" y="613842"/>
                </a:lnTo>
                <a:lnTo>
                  <a:pt x="794032" y="666927"/>
                </a:lnTo>
                <a:lnTo>
                  <a:pt x="757679" y="715101"/>
                </a:lnTo>
                <a:lnTo>
                  <a:pt x="715080" y="757695"/>
                </a:lnTo>
                <a:lnTo>
                  <a:pt x="666905" y="794043"/>
                </a:lnTo>
                <a:lnTo>
                  <a:pt x="613821" y="823479"/>
                </a:lnTo>
                <a:lnTo>
                  <a:pt x="556497" y="845330"/>
                </a:lnTo>
                <a:lnTo>
                  <a:pt x="495602" y="858930"/>
                </a:lnTo>
                <a:lnTo>
                  <a:pt x="431806" y="86361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49400" y="8178800"/>
            <a:ext cx="330200" cy="330200"/>
          </a:xfrm>
          <a:prstGeom prst="rect">
            <a:avLst/>
          </a:prstGeom>
        </p:spPr>
      </p:pic>
      <p:grpSp>
        <p:nvGrpSpPr>
          <p:cNvPr id="18" name="object 18" descr=""/>
          <p:cNvGrpSpPr/>
          <p:nvPr/>
        </p:nvGrpSpPr>
        <p:grpSpPr>
          <a:xfrm>
            <a:off x="63500" y="5092700"/>
            <a:ext cx="5499100" cy="4013200"/>
            <a:chOff x="63500" y="5092700"/>
            <a:chExt cx="5499100" cy="4013200"/>
          </a:xfrm>
        </p:grpSpPr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2300" y="8547100"/>
              <a:ext cx="4940300" cy="39370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00" y="5092700"/>
              <a:ext cx="2311400" cy="4013200"/>
            </a:xfrm>
            <a:prstGeom prst="rect">
              <a:avLst/>
            </a:prstGeom>
          </p:spPr>
        </p:pic>
      </p:grpSp>
      <p:pic>
        <p:nvPicPr>
          <p:cNvPr id="21" name="object 2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5590" y="749696"/>
            <a:ext cx="2316956" cy="591939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15163800" y="8597900"/>
            <a:ext cx="120014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solidFill>
                  <a:srgbClr val="2D936A"/>
                </a:solidFill>
                <a:latin typeface="Trebuchet MS"/>
                <a:cs typeface="Trebuchet MS"/>
              </a:rPr>
              <a:t>3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454400" y="1968500"/>
            <a:ext cx="2894965" cy="11607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4629" indent="-209550">
              <a:lnSpc>
                <a:spcPct val="100000"/>
              </a:lnSpc>
              <a:spcBef>
                <a:spcPts val="100"/>
              </a:spcBef>
              <a:buSzPct val="47297"/>
              <a:buAutoNum type="arabicPeriod"/>
              <a:tabLst>
                <a:tab pos="214629" algn="l"/>
              </a:tabLst>
            </a:pPr>
            <a:r>
              <a:rPr dirty="0" sz="3700" spc="-655">
                <a:solidFill>
                  <a:srgbClr val="0D0D0D"/>
                </a:solidFill>
              </a:rPr>
              <a:t>Problem</a:t>
            </a:r>
            <a:r>
              <a:rPr dirty="0" sz="3700" spc="-235">
                <a:solidFill>
                  <a:srgbClr val="0D0D0D"/>
                </a:solidFill>
              </a:rPr>
              <a:t> </a:t>
            </a:r>
            <a:r>
              <a:rPr dirty="0" sz="3700" spc="-730">
                <a:solidFill>
                  <a:srgbClr val="0D0D0D"/>
                </a:solidFill>
              </a:rPr>
              <a:t>Statement</a:t>
            </a:r>
            <a:endParaRPr sz="3700"/>
          </a:p>
          <a:p>
            <a:pPr marL="354330" indent="-341630">
              <a:lnSpc>
                <a:spcPct val="100000"/>
              </a:lnSpc>
              <a:spcBef>
                <a:spcPts val="60"/>
              </a:spcBef>
              <a:buSzPct val="47297"/>
              <a:buAutoNum type="arabicPeriod"/>
              <a:tabLst>
                <a:tab pos="354330" algn="l"/>
              </a:tabLst>
            </a:pPr>
            <a:r>
              <a:rPr dirty="0" sz="3700" spc="-720">
                <a:solidFill>
                  <a:srgbClr val="0D0D0D"/>
                </a:solidFill>
              </a:rPr>
              <a:t>Project</a:t>
            </a:r>
            <a:r>
              <a:rPr dirty="0" sz="3700" spc="-210">
                <a:solidFill>
                  <a:srgbClr val="0D0D0D"/>
                </a:solidFill>
              </a:rPr>
              <a:t> </a:t>
            </a:r>
            <a:r>
              <a:rPr dirty="0" sz="3700" spc="-620">
                <a:solidFill>
                  <a:srgbClr val="0D0D0D"/>
                </a:solidFill>
              </a:rPr>
              <a:t>Overview</a:t>
            </a:r>
            <a:endParaRPr sz="3700"/>
          </a:p>
        </p:txBody>
      </p:sp>
      <p:sp>
        <p:nvSpPr>
          <p:cNvPr id="24" name="object 24" descr=""/>
          <p:cNvSpPr txBox="1"/>
          <p:nvPr/>
        </p:nvSpPr>
        <p:spPr>
          <a:xfrm>
            <a:off x="3454400" y="3111500"/>
            <a:ext cx="4241165" cy="401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00" spc="-580">
                <a:solidFill>
                  <a:srgbClr val="0D0D0D"/>
                </a:solidFill>
                <a:latin typeface="Trebuchet MS"/>
                <a:cs typeface="Trebuchet MS"/>
              </a:rPr>
              <a:t>3.End</a:t>
            </a:r>
            <a:r>
              <a:rPr dirty="0" sz="3700" spc="-254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3700" spc="-520">
                <a:solidFill>
                  <a:srgbClr val="0D0D0D"/>
                </a:solidFill>
                <a:latin typeface="Trebuchet MS"/>
                <a:cs typeface="Trebuchet MS"/>
              </a:rPr>
              <a:t>Users</a:t>
            </a:r>
            <a:endParaRPr sz="3700">
              <a:latin typeface="Trebuchet MS"/>
              <a:cs typeface="Trebuchet MS"/>
            </a:endParaRPr>
          </a:p>
          <a:p>
            <a:pPr marL="12700" marR="5080">
              <a:lnSpc>
                <a:spcPts val="4500"/>
              </a:lnSpc>
              <a:spcBef>
                <a:spcPts val="160"/>
              </a:spcBef>
            </a:pPr>
            <a:r>
              <a:rPr dirty="0" sz="3700" spc="-465">
                <a:solidFill>
                  <a:srgbClr val="0D0D0D"/>
                </a:solidFill>
                <a:latin typeface="Trebuchet MS"/>
                <a:cs typeface="Trebuchet MS"/>
              </a:rPr>
              <a:t>4.Tools</a:t>
            </a:r>
            <a:r>
              <a:rPr dirty="0" sz="3700" spc="-24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3700" spc="-575">
                <a:solidFill>
                  <a:srgbClr val="0D0D0D"/>
                </a:solidFill>
                <a:latin typeface="Trebuchet MS"/>
                <a:cs typeface="Trebuchet MS"/>
              </a:rPr>
              <a:t>and</a:t>
            </a:r>
            <a:r>
              <a:rPr dirty="0" sz="3700" spc="-254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3700" spc="-600">
                <a:solidFill>
                  <a:srgbClr val="0D0D0D"/>
                </a:solidFill>
                <a:latin typeface="Trebuchet MS"/>
                <a:cs typeface="Trebuchet MS"/>
              </a:rPr>
              <a:t>Technologies </a:t>
            </a:r>
            <a:r>
              <a:rPr dirty="0" sz="3700" spc="-570">
                <a:solidFill>
                  <a:srgbClr val="0D0D0D"/>
                </a:solidFill>
                <a:latin typeface="Trebuchet MS"/>
                <a:cs typeface="Trebuchet MS"/>
              </a:rPr>
              <a:t>5.Portfolio</a:t>
            </a:r>
            <a:r>
              <a:rPr dirty="0" sz="3700" spc="-28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3700" spc="-570">
                <a:solidFill>
                  <a:srgbClr val="0D0D0D"/>
                </a:solidFill>
                <a:latin typeface="Trebuchet MS"/>
                <a:cs typeface="Trebuchet MS"/>
              </a:rPr>
              <a:t>design</a:t>
            </a:r>
            <a:r>
              <a:rPr dirty="0" sz="3700" spc="-29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3700" spc="-540">
                <a:solidFill>
                  <a:srgbClr val="0D0D0D"/>
                </a:solidFill>
                <a:latin typeface="Trebuchet MS"/>
                <a:cs typeface="Trebuchet MS"/>
              </a:rPr>
              <a:t>and</a:t>
            </a:r>
            <a:r>
              <a:rPr dirty="0" sz="3700" spc="-25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3700" spc="-625">
                <a:solidFill>
                  <a:srgbClr val="0D0D0D"/>
                </a:solidFill>
                <a:latin typeface="Trebuchet MS"/>
                <a:cs typeface="Trebuchet MS"/>
              </a:rPr>
              <a:t>Layout</a:t>
            </a:r>
            <a:endParaRPr sz="3700">
              <a:latin typeface="Trebuchet MS"/>
              <a:cs typeface="Trebuchet MS"/>
            </a:endParaRPr>
          </a:p>
          <a:p>
            <a:pPr marL="12700">
              <a:lnSpc>
                <a:spcPts val="4340"/>
              </a:lnSpc>
            </a:pPr>
            <a:r>
              <a:rPr dirty="0" sz="3700" spc="-635">
                <a:solidFill>
                  <a:srgbClr val="0D0D0D"/>
                </a:solidFill>
                <a:latin typeface="Trebuchet MS"/>
                <a:cs typeface="Trebuchet MS"/>
              </a:rPr>
              <a:t>6.Features</a:t>
            </a:r>
            <a:r>
              <a:rPr dirty="0" sz="3700" spc="-23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3700" spc="-575">
                <a:solidFill>
                  <a:srgbClr val="0D0D0D"/>
                </a:solidFill>
                <a:latin typeface="Trebuchet MS"/>
                <a:cs typeface="Trebuchet MS"/>
              </a:rPr>
              <a:t>and</a:t>
            </a:r>
            <a:r>
              <a:rPr dirty="0" sz="3700" spc="-25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3700" spc="-610">
                <a:solidFill>
                  <a:srgbClr val="0D0D0D"/>
                </a:solidFill>
                <a:latin typeface="Trebuchet MS"/>
                <a:cs typeface="Trebuchet MS"/>
              </a:rPr>
              <a:t>Functionality</a:t>
            </a:r>
            <a:endParaRPr sz="3700">
              <a:latin typeface="Trebuchet MS"/>
              <a:cs typeface="Trebuchet MS"/>
            </a:endParaRPr>
          </a:p>
          <a:p>
            <a:pPr marL="12700" marR="506730">
              <a:lnSpc>
                <a:spcPts val="4500"/>
              </a:lnSpc>
              <a:spcBef>
                <a:spcPts val="160"/>
              </a:spcBef>
            </a:pPr>
            <a:r>
              <a:rPr dirty="0" sz="3700" spc="-570">
                <a:solidFill>
                  <a:srgbClr val="0D0D0D"/>
                </a:solidFill>
                <a:latin typeface="Trebuchet MS"/>
                <a:cs typeface="Trebuchet MS"/>
              </a:rPr>
              <a:t>7.Results</a:t>
            </a:r>
            <a:r>
              <a:rPr dirty="0" sz="3700" spc="-24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3700" spc="-575">
                <a:solidFill>
                  <a:srgbClr val="0D0D0D"/>
                </a:solidFill>
                <a:latin typeface="Trebuchet MS"/>
                <a:cs typeface="Trebuchet MS"/>
              </a:rPr>
              <a:t>and</a:t>
            </a:r>
            <a:r>
              <a:rPr dirty="0" sz="3700" spc="-25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3700" spc="-610">
                <a:solidFill>
                  <a:srgbClr val="0D0D0D"/>
                </a:solidFill>
                <a:latin typeface="Trebuchet MS"/>
                <a:cs typeface="Trebuchet MS"/>
              </a:rPr>
              <a:t>Screenshots </a:t>
            </a:r>
            <a:r>
              <a:rPr dirty="0" sz="3700" spc="-645">
                <a:solidFill>
                  <a:srgbClr val="0D0D0D"/>
                </a:solidFill>
                <a:latin typeface="Trebuchet MS"/>
                <a:cs typeface="Trebuchet MS"/>
              </a:rPr>
              <a:t>8.Conclusion</a:t>
            </a:r>
            <a:endParaRPr sz="3700">
              <a:latin typeface="Trebuchet MS"/>
              <a:cs typeface="Trebuchet MS"/>
            </a:endParaRPr>
          </a:p>
          <a:p>
            <a:pPr marL="12700">
              <a:lnSpc>
                <a:spcPts val="4340"/>
              </a:lnSpc>
            </a:pPr>
            <a:r>
              <a:rPr dirty="0" sz="3700" spc="-650">
                <a:solidFill>
                  <a:srgbClr val="0D0D0D"/>
                </a:solidFill>
                <a:latin typeface="Trebuchet MS"/>
                <a:cs typeface="Trebuchet MS"/>
              </a:rPr>
              <a:t>9.Github</a:t>
            </a:r>
            <a:r>
              <a:rPr dirty="0" sz="3700" spc="-24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3700" spc="-430">
                <a:solidFill>
                  <a:srgbClr val="0D0D0D"/>
                </a:solidFill>
                <a:latin typeface="Trebuchet MS"/>
                <a:cs typeface="Trebuchet MS"/>
              </a:rPr>
              <a:t>Link</a:t>
            </a:r>
            <a:endParaRPr sz="3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/>
          <p:nvPr/>
        </p:nvSpPr>
        <p:spPr>
          <a:xfrm>
            <a:off x="12471589" y="7150209"/>
            <a:ext cx="610234" cy="610234"/>
          </a:xfrm>
          <a:custGeom>
            <a:rect b="b" l="l" r="r" t="t"/>
            <a:pathLst>
              <a:path extrusionOk="0" h="610234" w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1"/>
          <p:cNvGrpSpPr/>
          <p:nvPr/>
        </p:nvGrpSpPr>
        <p:grpSpPr>
          <a:xfrm>
            <a:off x="10655300" y="3911600"/>
            <a:ext cx="3683000" cy="4343399"/>
            <a:chOff x="10655300" y="3911600"/>
            <a:chExt cx="3683000" cy="4343399"/>
          </a:xfrm>
        </p:grpSpPr>
        <p:sp>
          <p:nvSpPr>
            <p:cNvPr id="37" name="Google Shape;37;p1"/>
            <p:cNvSpPr/>
            <p:nvPr/>
          </p:nvSpPr>
          <p:spPr>
            <a:xfrm>
              <a:off x="12471589" y="7861419"/>
              <a:ext cx="241300" cy="241300"/>
            </a:xfrm>
            <a:custGeom>
              <a:rect b="b" l="l" r="r" t="t"/>
              <a:pathLst>
                <a:path extrusionOk="0" h="241300" w="241300">
                  <a:moveTo>
                    <a:pt x="241303" y="241303"/>
                  </a:moveTo>
                  <a:lnTo>
                    <a:pt x="0" y="241303"/>
                  </a:lnTo>
                  <a:lnTo>
                    <a:pt x="0" y="0"/>
                  </a:lnTo>
                  <a:lnTo>
                    <a:pt x="241303" y="0"/>
                  </a:lnTo>
                  <a:lnTo>
                    <a:pt x="241303" y="241303"/>
                  </a:lnTo>
                  <a:close/>
                </a:path>
              </a:pathLst>
            </a:custGeom>
            <a:solidFill>
              <a:srgbClr val="2D93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8" name="Google Shape;38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655300" y="3911600"/>
              <a:ext cx="3683000" cy="43433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Google Shape;39;p1"/>
          <p:cNvSpPr/>
          <p:nvPr/>
        </p:nvSpPr>
        <p:spPr>
          <a:xfrm>
            <a:off x="8928235" y="2260634"/>
            <a:ext cx="419100" cy="432435"/>
          </a:xfrm>
          <a:custGeom>
            <a:rect b="b" l="l" r="r" t="t"/>
            <a:pathLst>
              <a:path extrusionOk="0" h="432435" w="419100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" name="Google Shape;4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705" y="914443"/>
            <a:ext cx="2433708" cy="522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456" y="915150"/>
            <a:ext cx="3339315" cy="527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22500" y="8623300"/>
            <a:ext cx="101600" cy="23706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"/>
          <p:cNvSpPr txBox="1"/>
          <p:nvPr/>
        </p:nvSpPr>
        <p:spPr>
          <a:xfrm>
            <a:off x="15163800" y="8597900"/>
            <a:ext cx="122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" name="Google Shape;44;p1"/>
          <p:cNvSpPr txBox="1"/>
          <p:nvPr>
            <p:ph type="title"/>
          </p:nvPr>
        </p:nvSpPr>
        <p:spPr>
          <a:xfrm>
            <a:off x="1371600" y="1612900"/>
            <a:ext cx="99600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In today'	s competitive academic and job environment,</a:t>
            </a:r>
            <a:endParaRPr sz="4700"/>
          </a:p>
        </p:txBody>
      </p:sp>
      <p:sp>
        <p:nvSpPr>
          <p:cNvPr id="45" name="Google Shape;45;p1"/>
          <p:cNvSpPr txBox="1"/>
          <p:nvPr/>
        </p:nvSpPr>
        <p:spPr>
          <a:xfrm>
            <a:off x="1761325" y="3326400"/>
            <a:ext cx="13898100" cy="91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800">
            <a:spAutoFit/>
          </a:bodyPr>
          <a:lstStyle/>
          <a:p>
            <a:pPr indent="0" lvl="0" marL="12700" marR="5080" rtl="0" algn="l">
              <a:lnSpc>
                <a:spcPct val="117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latin typeface="Trebuchet MS"/>
                <a:ea typeface="Trebuchet MS"/>
                <a:cs typeface="Trebuchet MS"/>
                <a:sym typeface="Trebuchet MS"/>
              </a:rPr>
              <a:t>college students need an effective way to showcase their skills, projects, and achievements beyond just a resume.</a:t>
            </a:r>
            <a:endParaRPr sz="4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4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711200" lvl="0" marL="12700" marR="1313180" rtl="0" algn="l">
              <a:lnSpc>
                <a:spcPct val="117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latin typeface="Trebuchet MS"/>
                <a:ea typeface="Trebuchet MS"/>
                <a:cs typeface="Trebuchet MS"/>
                <a:sym typeface="Trebuchet MS"/>
              </a:rPr>
              <a:t>Traditional resumes fail to demonstrate creativity, interactivity, and digital presence.</a:t>
            </a:r>
            <a:endParaRPr sz="4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711200" lvl="0" marL="12700" marR="445769" rtl="0" algn="l">
              <a:lnSpc>
                <a:spcPct val="117021"/>
              </a:lnSpc>
              <a:spcBef>
                <a:spcPts val="5440"/>
              </a:spcBef>
              <a:spcAft>
                <a:spcPts val="0"/>
              </a:spcAft>
              <a:buNone/>
            </a:pPr>
            <a:r>
              <a:rPr lang="en-US" sz="4700">
                <a:latin typeface="Trebuchet MS"/>
                <a:ea typeface="Trebuchet MS"/>
                <a:cs typeface="Trebuchet MS"/>
                <a:sym typeface="Trebuchet MS"/>
              </a:rPr>
              <a:t>Therefore, a personal portfolio website is required to provide a professional online identity and serve as a digital resume for employers, professors, or collaborators.</a:t>
            </a:r>
            <a:endParaRPr sz="47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471589" y="7150209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544300" y="3530600"/>
            <a:ext cx="4711700" cy="5080000"/>
            <a:chOff x="11544300" y="3530600"/>
            <a:chExt cx="4711700" cy="5080000"/>
          </a:xfrm>
        </p:grpSpPr>
        <p:sp>
          <p:nvSpPr>
            <p:cNvPr id="4" name="object 4" descr=""/>
            <p:cNvSpPr/>
            <p:nvPr/>
          </p:nvSpPr>
          <p:spPr>
            <a:xfrm>
              <a:off x="12471589" y="7861419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>
                  <a:moveTo>
                    <a:pt x="241303" y="241303"/>
                  </a:moveTo>
                  <a:lnTo>
                    <a:pt x="0" y="241303"/>
                  </a:lnTo>
                  <a:lnTo>
                    <a:pt x="0" y="0"/>
                  </a:lnTo>
                  <a:lnTo>
                    <a:pt x="241303" y="0"/>
                  </a:lnTo>
                  <a:lnTo>
                    <a:pt x="241303" y="241303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44300" y="3530600"/>
              <a:ext cx="4711700" cy="508000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8928235" y="2260634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2705" y="1244643"/>
            <a:ext cx="2409266" cy="595945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4489967" y="1238104"/>
            <a:ext cx="2633980" cy="529590"/>
            <a:chOff x="4489967" y="1238104"/>
            <a:chExt cx="2633980" cy="529590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9967" y="1243229"/>
              <a:ext cx="1327832" cy="52348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43537" y="1238104"/>
              <a:ext cx="1279928" cy="529316"/>
            </a:xfrm>
            <a:prstGeom prst="rect">
              <a:avLst/>
            </a:prstGeom>
          </p:spPr>
        </p:pic>
      </p:grpSp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5163800" y="8597900"/>
            <a:ext cx="10795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95">
                <a:solidFill>
                  <a:srgbClr val="2D936A"/>
                </a:solidFill>
                <a:latin typeface="Trebuchet MS"/>
                <a:cs typeface="Trebuchet MS"/>
              </a:rPr>
              <a:t>5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03393" y="4688794"/>
            <a:ext cx="95789" cy="95788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943100" y="2349500"/>
            <a:ext cx="9410065" cy="741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700" spc="-360"/>
              <a:t>This</a:t>
            </a:r>
            <a:r>
              <a:rPr dirty="0" sz="4700" spc="-350"/>
              <a:t> </a:t>
            </a:r>
            <a:r>
              <a:rPr dirty="0" sz="4700" spc="-925"/>
              <a:t>project</a:t>
            </a:r>
            <a:r>
              <a:rPr dirty="0" sz="4700" spc="-280"/>
              <a:t> </a:t>
            </a:r>
            <a:r>
              <a:rPr dirty="0" sz="4700" spc="-505"/>
              <a:t>is</a:t>
            </a:r>
            <a:r>
              <a:rPr dirty="0" sz="4700" spc="-245"/>
              <a:t> </a:t>
            </a:r>
            <a:r>
              <a:rPr dirty="0" sz="4700" spc="-645"/>
              <a:t>a</a:t>
            </a:r>
            <a:r>
              <a:rPr dirty="0" sz="4700" spc="-335"/>
              <a:t> </a:t>
            </a:r>
            <a:r>
              <a:rPr dirty="0" sz="4700" spc="-775"/>
              <a:t>responsive</a:t>
            </a:r>
            <a:r>
              <a:rPr dirty="0" sz="4700" spc="-375"/>
              <a:t> </a:t>
            </a:r>
            <a:r>
              <a:rPr dirty="0" sz="4700" spc="-710"/>
              <a:t>and</a:t>
            </a:r>
            <a:r>
              <a:rPr dirty="0" sz="4700" spc="-345"/>
              <a:t> </a:t>
            </a:r>
            <a:r>
              <a:rPr dirty="0" sz="4700" spc="-819"/>
              <a:t>interactive</a:t>
            </a:r>
            <a:r>
              <a:rPr dirty="0" sz="4700" spc="-380"/>
              <a:t> </a:t>
            </a:r>
            <a:r>
              <a:rPr dirty="0" sz="4700" spc="-735"/>
              <a:t>portfolio</a:t>
            </a:r>
            <a:endParaRPr sz="4700"/>
          </a:p>
        </p:txBody>
      </p:sp>
      <p:sp>
        <p:nvSpPr>
          <p:cNvPr id="15" name="object 15" descr=""/>
          <p:cNvSpPr txBox="1"/>
          <p:nvPr/>
        </p:nvSpPr>
        <p:spPr>
          <a:xfrm>
            <a:off x="1092200" y="3048000"/>
            <a:ext cx="10335260" cy="5631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700" spc="-915">
                <a:latin typeface="Trebuchet MS"/>
                <a:cs typeface="Trebuchet MS"/>
              </a:rPr>
              <a:t>website</a:t>
            </a:r>
            <a:r>
              <a:rPr dirty="0" sz="4700" spc="-380">
                <a:latin typeface="Trebuchet MS"/>
                <a:cs typeface="Trebuchet MS"/>
              </a:rPr>
              <a:t> </a:t>
            </a:r>
            <a:r>
              <a:rPr dirty="0" sz="4700" spc="-975">
                <a:latin typeface="Trebuchet MS"/>
                <a:cs typeface="Trebuchet MS"/>
              </a:rPr>
              <a:t>developed</a:t>
            </a:r>
            <a:r>
              <a:rPr dirty="0" sz="4700" spc="-345">
                <a:latin typeface="Trebuchet MS"/>
                <a:cs typeface="Trebuchet MS"/>
              </a:rPr>
              <a:t> </a:t>
            </a:r>
            <a:r>
              <a:rPr dirty="0" sz="4700" spc="-630">
                <a:latin typeface="Trebuchet MS"/>
                <a:cs typeface="Trebuchet MS"/>
              </a:rPr>
              <a:t>using</a:t>
            </a:r>
            <a:r>
              <a:rPr dirty="0" sz="4700" spc="-340">
                <a:latin typeface="Trebuchet MS"/>
                <a:cs typeface="Trebuchet MS"/>
              </a:rPr>
              <a:t> </a:t>
            </a:r>
            <a:r>
              <a:rPr dirty="0" sz="4700" spc="-525">
                <a:latin typeface="Trebuchet MS"/>
                <a:cs typeface="Trebuchet MS"/>
              </a:rPr>
              <a:t>HTML,</a:t>
            </a:r>
            <a:r>
              <a:rPr dirty="0" sz="4700" spc="-425">
                <a:latin typeface="Trebuchet MS"/>
                <a:cs typeface="Trebuchet MS"/>
              </a:rPr>
              <a:t> </a:t>
            </a:r>
            <a:r>
              <a:rPr dirty="0" sz="4700" spc="-575">
                <a:latin typeface="Trebuchet MS"/>
                <a:cs typeface="Trebuchet MS"/>
              </a:rPr>
              <a:t>CSS,</a:t>
            </a:r>
            <a:r>
              <a:rPr dirty="0" sz="4700" spc="-325">
                <a:latin typeface="Trebuchet MS"/>
                <a:cs typeface="Trebuchet MS"/>
              </a:rPr>
              <a:t> </a:t>
            </a:r>
            <a:r>
              <a:rPr dirty="0" sz="4700" spc="-745">
                <a:latin typeface="Trebuchet MS"/>
                <a:cs typeface="Trebuchet MS"/>
              </a:rPr>
              <a:t>and</a:t>
            </a:r>
            <a:r>
              <a:rPr dirty="0" sz="4700" spc="-345">
                <a:latin typeface="Trebuchet MS"/>
                <a:cs typeface="Trebuchet MS"/>
              </a:rPr>
              <a:t> </a:t>
            </a:r>
            <a:r>
              <a:rPr dirty="0" sz="4700" spc="-710">
                <a:latin typeface="Trebuchet MS"/>
                <a:cs typeface="Trebuchet MS"/>
              </a:rPr>
              <a:t>JavaScript.</a:t>
            </a:r>
            <a:endParaRPr sz="4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4700">
              <a:latin typeface="Trebuchet MS"/>
              <a:cs typeface="Trebuchet MS"/>
            </a:endParaRPr>
          </a:p>
          <a:p>
            <a:pPr marL="12700" marR="5080" indent="990600">
              <a:lnSpc>
                <a:spcPts val="5500"/>
              </a:lnSpc>
              <a:tabLst>
                <a:tab pos="5460365" algn="l"/>
              </a:tabLst>
            </a:pPr>
            <a:r>
              <a:rPr dirty="0" sz="4700" spc="-710">
                <a:latin typeface="Trebuchet MS"/>
                <a:cs typeface="Trebuchet MS"/>
              </a:rPr>
              <a:t>It</a:t>
            </a:r>
            <a:r>
              <a:rPr dirty="0" sz="4700" spc="-390">
                <a:latin typeface="Trebuchet MS"/>
                <a:cs typeface="Trebuchet MS"/>
              </a:rPr>
              <a:t> </a:t>
            </a:r>
            <a:r>
              <a:rPr dirty="0" sz="4700" spc="-640">
                <a:latin typeface="Trebuchet MS"/>
                <a:cs typeface="Trebuchet MS"/>
              </a:rPr>
              <a:t>highlights</a:t>
            </a:r>
            <a:r>
              <a:rPr dirty="0" sz="4700" spc="-254">
                <a:latin typeface="Trebuchet MS"/>
                <a:cs typeface="Trebuchet MS"/>
              </a:rPr>
              <a:t> </a:t>
            </a:r>
            <a:r>
              <a:rPr dirty="0" sz="4700" spc="-645">
                <a:latin typeface="Trebuchet MS"/>
                <a:cs typeface="Trebuchet MS"/>
              </a:rPr>
              <a:t>a</a:t>
            </a:r>
            <a:r>
              <a:rPr dirty="0" sz="4700" spc="-345">
                <a:latin typeface="Trebuchet MS"/>
                <a:cs typeface="Trebuchet MS"/>
              </a:rPr>
              <a:t> </a:t>
            </a:r>
            <a:r>
              <a:rPr dirty="0" sz="4700" spc="-750">
                <a:latin typeface="Trebuchet MS"/>
                <a:cs typeface="Trebuchet MS"/>
              </a:rPr>
              <a:t>student'</a:t>
            </a:r>
            <a:r>
              <a:rPr dirty="0" sz="4700">
                <a:latin typeface="Trebuchet MS"/>
                <a:cs typeface="Trebuchet MS"/>
              </a:rPr>
              <a:t>	</a:t>
            </a:r>
            <a:r>
              <a:rPr dirty="0" sz="4700" spc="-459">
                <a:latin typeface="Trebuchet MS"/>
                <a:cs typeface="Trebuchet MS"/>
              </a:rPr>
              <a:t>s</a:t>
            </a:r>
            <a:r>
              <a:rPr dirty="0" sz="4700" spc="-250">
                <a:latin typeface="Trebuchet MS"/>
                <a:cs typeface="Trebuchet MS"/>
              </a:rPr>
              <a:t> </a:t>
            </a:r>
            <a:r>
              <a:rPr dirty="0" sz="4700" spc="-700">
                <a:latin typeface="Trebuchet MS"/>
                <a:cs typeface="Trebuchet MS"/>
              </a:rPr>
              <a:t>profile,</a:t>
            </a:r>
            <a:r>
              <a:rPr dirty="0" sz="4700" spc="-425">
                <a:latin typeface="Trebuchet MS"/>
                <a:cs typeface="Trebuchet MS"/>
              </a:rPr>
              <a:t> </a:t>
            </a:r>
            <a:r>
              <a:rPr dirty="0" sz="4700" spc="-600">
                <a:latin typeface="Trebuchet MS"/>
                <a:cs typeface="Trebuchet MS"/>
              </a:rPr>
              <a:t>skills,</a:t>
            </a:r>
            <a:r>
              <a:rPr dirty="0" sz="4700" spc="-325">
                <a:latin typeface="Trebuchet MS"/>
                <a:cs typeface="Trebuchet MS"/>
              </a:rPr>
              <a:t> </a:t>
            </a:r>
            <a:r>
              <a:rPr dirty="0" sz="4700" spc="-900">
                <a:latin typeface="Trebuchet MS"/>
                <a:cs typeface="Trebuchet MS"/>
              </a:rPr>
              <a:t>academic </a:t>
            </a:r>
            <a:r>
              <a:rPr dirty="0" sz="4700" spc="-875">
                <a:latin typeface="Trebuchet MS"/>
                <a:cs typeface="Trebuchet MS"/>
              </a:rPr>
              <a:t>projects,</a:t>
            </a:r>
            <a:r>
              <a:rPr dirty="0" sz="4700" spc="-430">
                <a:latin typeface="Trebuchet MS"/>
                <a:cs typeface="Trebuchet MS"/>
              </a:rPr>
              <a:t> </a:t>
            </a:r>
            <a:r>
              <a:rPr dirty="0" sz="4700" spc="-710">
                <a:latin typeface="Trebuchet MS"/>
                <a:cs typeface="Trebuchet MS"/>
              </a:rPr>
              <a:t>and</a:t>
            </a:r>
            <a:r>
              <a:rPr dirty="0" sz="4700" spc="-340">
                <a:latin typeface="Trebuchet MS"/>
                <a:cs typeface="Trebuchet MS"/>
              </a:rPr>
              <a:t> </a:t>
            </a:r>
            <a:r>
              <a:rPr dirty="0" sz="4700" spc="-960">
                <a:latin typeface="Trebuchet MS"/>
                <a:cs typeface="Trebuchet MS"/>
              </a:rPr>
              <a:t>contact</a:t>
            </a:r>
            <a:r>
              <a:rPr dirty="0" sz="4700" spc="-280">
                <a:latin typeface="Trebuchet MS"/>
                <a:cs typeface="Trebuchet MS"/>
              </a:rPr>
              <a:t> </a:t>
            </a:r>
            <a:r>
              <a:rPr dirty="0" sz="4700" spc="-770">
                <a:latin typeface="Trebuchet MS"/>
                <a:cs typeface="Trebuchet MS"/>
              </a:rPr>
              <a:t>details</a:t>
            </a:r>
            <a:r>
              <a:rPr dirty="0" sz="4700" spc="-350">
                <a:latin typeface="Trebuchet MS"/>
                <a:cs typeface="Trebuchet MS"/>
              </a:rPr>
              <a:t> </a:t>
            </a:r>
            <a:r>
              <a:rPr dirty="0" sz="4700" spc="-610">
                <a:latin typeface="Trebuchet MS"/>
                <a:cs typeface="Trebuchet MS"/>
              </a:rPr>
              <a:t>in</a:t>
            </a:r>
            <a:r>
              <a:rPr dirty="0" sz="4700" spc="-295">
                <a:latin typeface="Trebuchet MS"/>
                <a:cs typeface="Trebuchet MS"/>
              </a:rPr>
              <a:t> </a:t>
            </a:r>
            <a:r>
              <a:rPr dirty="0" sz="4700" spc="-645">
                <a:latin typeface="Trebuchet MS"/>
                <a:cs typeface="Trebuchet MS"/>
              </a:rPr>
              <a:t>a</a:t>
            </a:r>
            <a:r>
              <a:rPr dirty="0" sz="4700" spc="-335">
                <a:latin typeface="Trebuchet MS"/>
                <a:cs typeface="Trebuchet MS"/>
              </a:rPr>
              <a:t> </a:t>
            </a:r>
            <a:r>
              <a:rPr dirty="0" sz="4700" spc="-815">
                <a:latin typeface="Trebuchet MS"/>
                <a:cs typeface="Trebuchet MS"/>
              </a:rPr>
              <a:t>structured,</a:t>
            </a:r>
            <a:r>
              <a:rPr dirty="0" sz="4700" spc="-325">
                <a:latin typeface="Trebuchet MS"/>
                <a:cs typeface="Trebuchet MS"/>
              </a:rPr>
              <a:t> </a:t>
            </a:r>
            <a:r>
              <a:rPr dirty="0" sz="4700" spc="-590">
                <a:latin typeface="Trebuchet MS"/>
                <a:cs typeface="Trebuchet MS"/>
              </a:rPr>
              <a:t>user-</a:t>
            </a:r>
            <a:r>
              <a:rPr dirty="0" sz="4700" spc="-610">
                <a:latin typeface="Trebuchet MS"/>
                <a:cs typeface="Trebuchet MS"/>
              </a:rPr>
              <a:t>friendly </a:t>
            </a:r>
            <a:r>
              <a:rPr dirty="0" sz="4700" spc="-875">
                <a:latin typeface="Trebuchet MS"/>
                <a:cs typeface="Trebuchet MS"/>
              </a:rPr>
              <a:t>layout.</a:t>
            </a:r>
            <a:endParaRPr sz="4700">
              <a:latin typeface="Trebuchet MS"/>
              <a:cs typeface="Trebuchet MS"/>
            </a:endParaRPr>
          </a:p>
          <a:p>
            <a:pPr marL="12700" marR="5080" indent="850900">
              <a:lnSpc>
                <a:spcPts val="5500"/>
              </a:lnSpc>
              <a:tabLst>
                <a:tab pos="2488565" algn="l"/>
              </a:tabLst>
            </a:pPr>
            <a:r>
              <a:rPr dirty="0" sz="4700" spc="-545">
                <a:latin typeface="Trebuchet MS"/>
                <a:cs typeface="Trebuchet MS"/>
              </a:rPr>
              <a:t>The</a:t>
            </a:r>
            <a:r>
              <a:rPr dirty="0" sz="4700" spc="-380">
                <a:latin typeface="Trebuchet MS"/>
                <a:cs typeface="Trebuchet MS"/>
              </a:rPr>
              <a:t> </a:t>
            </a:r>
            <a:r>
              <a:rPr dirty="0" sz="4700" spc="-915">
                <a:latin typeface="Trebuchet MS"/>
                <a:cs typeface="Trebuchet MS"/>
              </a:rPr>
              <a:t>website</a:t>
            </a:r>
            <a:r>
              <a:rPr dirty="0" sz="4700" spc="-375">
                <a:latin typeface="Trebuchet MS"/>
                <a:cs typeface="Trebuchet MS"/>
              </a:rPr>
              <a:t> </a:t>
            </a:r>
            <a:r>
              <a:rPr dirty="0" sz="4700" spc="-815">
                <a:latin typeface="Trebuchet MS"/>
                <a:cs typeface="Trebuchet MS"/>
              </a:rPr>
              <a:t>acts</a:t>
            </a:r>
            <a:r>
              <a:rPr dirty="0" sz="4700" spc="-345">
                <a:latin typeface="Trebuchet MS"/>
                <a:cs typeface="Trebuchet MS"/>
              </a:rPr>
              <a:t> </a:t>
            </a:r>
            <a:r>
              <a:rPr dirty="0" sz="4700" spc="-570">
                <a:latin typeface="Trebuchet MS"/>
                <a:cs typeface="Trebuchet MS"/>
              </a:rPr>
              <a:t>as</a:t>
            </a:r>
            <a:r>
              <a:rPr dirty="0" sz="4700" spc="-345">
                <a:latin typeface="Trebuchet MS"/>
                <a:cs typeface="Trebuchet MS"/>
              </a:rPr>
              <a:t> </a:t>
            </a:r>
            <a:r>
              <a:rPr dirty="0" sz="4700" spc="-645">
                <a:latin typeface="Trebuchet MS"/>
                <a:cs typeface="Trebuchet MS"/>
              </a:rPr>
              <a:t>a</a:t>
            </a:r>
            <a:r>
              <a:rPr dirty="0" sz="4700" spc="-330">
                <a:latin typeface="Trebuchet MS"/>
                <a:cs typeface="Trebuchet MS"/>
              </a:rPr>
              <a:t> </a:t>
            </a:r>
            <a:r>
              <a:rPr dirty="0" sz="4700" spc="-680">
                <a:latin typeface="Trebuchet MS"/>
                <a:cs typeface="Trebuchet MS"/>
              </a:rPr>
              <a:t>professional</a:t>
            </a:r>
            <a:r>
              <a:rPr dirty="0" sz="4700" spc="-350">
                <a:latin typeface="Trebuchet MS"/>
                <a:cs typeface="Trebuchet MS"/>
              </a:rPr>
              <a:t> </a:t>
            </a:r>
            <a:r>
              <a:rPr dirty="0" sz="4700" spc="-675">
                <a:latin typeface="Trebuchet MS"/>
                <a:cs typeface="Trebuchet MS"/>
              </a:rPr>
              <a:t>digital</a:t>
            </a:r>
            <a:r>
              <a:rPr dirty="0" sz="4700" spc="-350">
                <a:latin typeface="Trebuchet MS"/>
                <a:cs typeface="Trebuchet MS"/>
              </a:rPr>
              <a:t> </a:t>
            </a:r>
            <a:r>
              <a:rPr dirty="0" sz="4700" spc="-715">
                <a:latin typeface="Trebuchet MS"/>
                <a:cs typeface="Trebuchet MS"/>
              </a:rPr>
              <a:t>platform </a:t>
            </a:r>
            <a:r>
              <a:rPr dirty="0" sz="4700" spc="-890">
                <a:latin typeface="Trebuchet MS"/>
                <a:cs typeface="Trebuchet MS"/>
              </a:rPr>
              <a:t>where</a:t>
            </a:r>
            <a:r>
              <a:rPr dirty="0" sz="4700" spc="-390">
                <a:latin typeface="Trebuchet MS"/>
                <a:cs typeface="Trebuchet MS"/>
              </a:rPr>
              <a:t> </a:t>
            </a:r>
            <a:r>
              <a:rPr dirty="0" sz="4700" spc="-750">
                <a:latin typeface="Trebuchet MS"/>
                <a:cs typeface="Trebuchet MS"/>
              </a:rPr>
              <a:t>recruiters,</a:t>
            </a:r>
            <a:r>
              <a:rPr dirty="0" sz="4700" spc="-330">
                <a:latin typeface="Trebuchet MS"/>
                <a:cs typeface="Trebuchet MS"/>
              </a:rPr>
              <a:t> </a:t>
            </a:r>
            <a:r>
              <a:rPr dirty="0" sz="4700" spc="-855">
                <a:latin typeface="Trebuchet MS"/>
                <a:cs typeface="Trebuchet MS"/>
              </a:rPr>
              <a:t>teachers,</a:t>
            </a:r>
            <a:r>
              <a:rPr dirty="0" sz="4700" spc="-330">
                <a:latin typeface="Trebuchet MS"/>
                <a:cs typeface="Trebuchet MS"/>
              </a:rPr>
              <a:t> </a:t>
            </a:r>
            <a:r>
              <a:rPr dirty="0" sz="4700" spc="-660">
                <a:latin typeface="Trebuchet MS"/>
                <a:cs typeface="Trebuchet MS"/>
              </a:rPr>
              <a:t>or</a:t>
            </a:r>
            <a:r>
              <a:rPr dirty="0" sz="4700" spc="-375">
                <a:latin typeface="Trebuchet MS"/>
                <a:cs typeface="Trebuchet MS"/>
              </a:rPr>
              <a:t> </a:t>
            </a:r>
            <a:r>
              <a:rPr dirty="0" sz="4700" spc="-840">
                <a:latin typeface="Trebuchet MS"/>
                <a:cs typeface="Trebuchet MS"/>
              </a:rPr>
              <a:t>peers</a:t>
            </a:r>
            <a:r>
              <a:rPr dirty="0" sz="4700" spc="-254">
                <a:latin typeface="Trebuchet MS"/>
                <a:cs typeface="Trebuchet MS"/>
              </a:rPr>
              <a:t> </a:t>
            </a:r>
            <a:r>
              <a:rPr dirty="0" sz="4700" spc="-830">
                <a:latin typeface="Trebuchet MS"/>
                <a:cs typeface="Trebuchet MS"/>
              </a:rPr>
              <a:t>can</a:t>
            </a:r>
            <a:r>
              <a:rPr dirty="0" sz="4700" spc="-305">
                <a:latin typeface="Trebuchet MS"/>
                <a:cs typeface="Trebuchet MS"/>
              </a:rPr>
              <a:t> </a:t>
            </a:r>
            <a:r>
              <a:rPr dirty="0" sz="4700" spc="-695">
                <a:latin typeface="Trebuchet MS"/>
                <a:cs typeface="Trebuchet MS"/>
              </a:rPr>
              <a:t>learn</a:t>
            </a:r>
            <a:r>
              <a:rPr dirty="0" sz="4700" spc="-305">
                <a:latin typeface="Trebuchet MS"/>
                <a:cs typeface="Trebuchet MS"/>
              </a:rPr>
              <a:t> </a:t>
            </a:r>
            <a:r>
              <a:rPr dirty="0" sz="4700" spc="-925">
                <a:latin typeface="Trebuchet MS"/>
                <a:cs typeface="Trebuchet MS"/>
              </a:rPr>
              <a:t>more</a:t>
            </a:r>
            <a:r>
              <a:rPr dirty="0" sz="4700" spc="-385">
                <a:latin typeface="Trebuchet MS"/>
                <a:cs typeface="Trebuchet MS"/>
              </a:rPr>
              <a:t> </a:t>
            </a:r>
            <a:r>
              <a:rPr dirty="0" sz="4700" spc="-915">
                <a:latin typeface="Trebuchet MS"/>
                <a:cs typeface="Trebuchet MS"/>
              </a:rPr>
              <a:t>about </a:t>
            </a:r>
            <a:r>
              <a:rPr dirty="0" sz="4700" spc="-980">
                <a:latin typeface="Trebuchet MS"/>
                <a:cs typeface="Trebuchet MS"/>
              </a:rPr>
              <a:t>the</a:t>
            </a:r>
            <a:r>
              <a:rPr dirty="0" sz="4700" spc="-395">
                <a:latin typeface="Trebuchet MS"/>
                <a:cs typeface="Trebuchet MS"/>
              </a:rPr>
              <a:t> </a:t>
            </a:r>
            <a:r>
              <a:rPr dirty="0" sz="4700" spc="-750">
                <a:latin typeface="Trebuchet MS"/>
                <a:cs typeface="Trebuchet MS"/>
              </a:rPr>
              <a:t>student'</a:t>
            </a:r>
            <a:r>
              <a:rPr dirty="0" sz="4700">
                <a:latin typeface="Trebuchet MS"/>
                <a:cs typeface="Trebuchet MS"/>
              </a:rPr>
              <a:t>	</a:t>
            </a:r>
            <a:r>
              <a:rPr dirty="0" sz="4700" spc="-459">
                <a:latin typeface="Trebuchet MS"/>
                <a:cs typeface="Trebuchet MS"/>
              </a:rPr>
              <a:t>s</a:t>
            </a:r>
            <a:r>
              <a:rPr dirty="0" sz="4700" spc="-345">
                <a:latin typeface="Trebuchet MS"/>
                <a:cs typeface="Trebuchet MS"/>
              </a:rPr>
              <a:t> </a:t>
            </a:r>
            <a:r>
              <a:rPr dirty="0" sz="4700" spc="-785">
                <a:latin typeface="Trebuchet MS"/>
                <a:cs typeface="Trebuchet MS"/>
              </a:rPr>
              <a:t>background,</a:t>
            </a:r>
            <a:r>
              <a:rPr dirty="0" sz="4700" spc="-320">
                <a:latin typeface="Trebuchet MS"/>
                <a:cs typeface="Trebuchet MS"/>
              </a:rPr>
              <a:t> </a:t>
            </a:r>
            <a:r>
              <a:rPr dirty="0" sz="4700" spc="-600">
                <a:latin typeface="Trebuchet MS"/>
                <a:cs typeface="Trebuchet MS"/>
              </a:rPr>
              <a:t>skills,</a:t>
            </a:r>
            <a:r>
              <a:rPr dirty="0" sz="4700" spc="-320">
                <a:latin typeface="Trebuchet MS"/>
                <a:cs typeface="Trebuchet MS"/>
              </a:rPr>
              <a:t> </a:t>
            </a:r>
            <a:r>
              <a:rPr dirty="0" sz="4700" spc="-745">
                <a:latin typeface="Trebuchet MS"/>
                <a:cs typeface="Trebuchet MS"/>
              </a:rPr>
              <a:t>and</a:t>
            </a:r>
            <a:r>
              <a:rPr dirty="0" sz="4700" spc="-340">
                <a:latin typeface="Trebuchet MS"/>
                <a:cs typeface="Trebuchet MS"/>
              </a:rPr>
              <a:t> </a:t>
            </a:r>
            <a:r>
              <a:rPr dirty="0" sz="4700" spc="-910">
                <a:latin typeface="Trebuchet MS"/>
                <a:cs typeface="Trebuchet MS"/>
              </a:rPr>
              <a:t>projects.</a:t>
            </a:r>
            <a:endParaRPr sz="4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163800" y="8597900"/>
            <a:ext cx="10858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90">
                <a:solidFill>
                  <a:srgbClr val="2D936A"/>
                </a:solidFill>
                <a:latin typeface="Trebuchet MS"/>
                <a:cs typeface="Trebuchet MS"/>
              </a:rPr>
              <a:t>6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87065" algn="l"/>
              </a:tabLst>
            </a:pPr>
            <a:r>
              <a:rPr dirty="0" sz="4000" spc="-760"/>
              <a:t>College</a:t>
            </a:r>
            <a:r>
              <a:rPr dirty="0" sz="4000" spc="-250"/>
              <a:t> </a:t>
            </a:r>
            <a:r>
              <a:rPr dirty="0" sz="4000" spc="-700"/>
              <a:t>Students</a:t>
            </a:r>
            <a:r>
              <a:rPr dirty="0" sz="4000" spc="-210"/>
              <a:t> </a:t>
            </a:r>
            <a:r>
              <a:rPr dirty="0" sz="3850" spc="420">
                <a:latin typeface="Arial MT"/>
                <a:cs typeface="Arial MT"/>
              </a:rPr>
              <a:t>–</a:t>
            </a:r>
            <a:r>
              <a:rPr dirty="0" sz="3850">
                <a:latin typeface="Arial MT"/>
                <a:cs typeface="Arial MT"/>
              </a:rPr>
              <a:t>	</a:t>
            </a:r>
            <a:r>
              <a:rPr dirty="0" sz="4000" spc="-890"/>
              <a:t>to</a:t>
            </a:r>
            <a:r>
              <a:rPr dirty="0" sz="4000" spc="-370"/>
              <a:t> </a:t>
            </a:r>
            <a:r>
              <a:rPr dirty="0" sz="4000" spc="-720"/>
              <a:t>showcase</a:t>
            </a:r>
            <a:r>
              <a:rPr dirty="0" sz="4000" spc="-265"/>
              <a:t> </a:t>
            </a:r>
            <a:r>
              <a:rPr dirty="0" sz="4000" spc="-620"/>
              <a:t>their</a:t>
            </a:r>
            <a:r>
              <a:rPr dirty="0" sz="4000" spc="-305"/>
              <a:t> </a:t>
            </a:r>
            <a:r>
              <a:rPr dirty="0" sz="4000" spc="-755"/>
              <a:t>academic</a:t>
            </a:r>
            <a:r>
              <a:rPr dirty="0" sz="4000" spc="-295"/>
              <a:t> </a:t>
            </a:r>
            <a:r>
              <a:rPr dirty="0" sz="4000" spc="-630"/>
              <a:t>and</a:t>
            </a:r>
            <a:r>
              <a:rPr dirty="0" sz="4000" spc="-260"/>
              <a:t> </a:t>
            </a:r>
            <a:r>
              <a:rPr dirty="0" sz="4000" spc="-715"/>
              <a:t>technical</a:t>
            </a:r>
            <a:r>
              <a:rPr dirty="0" sz="4000" spc="-215"/>
              <a:t> </a:t>
            </a:r>
            <a:r>
              <a:rPr dirty="0" sz="4000" spc="-695"/>
              <a:t>work.</a:t>
            </a:r>
            <a:endParaRPr sz="4000">
              <a:latin typeface="Arial MT"/>
              <a:cs typeface="Arial MT"/>
            </a:endParaRPr>
          </a:p>
          <a:p>
            <a:pPr marL="12700" marR="5080">
              <a:lnSpc>
                <a:spcPct val="195800"/>
              </a:lnSpc>
              <a:tabLst>
                <a:tab pos="3885565" algn="l"/>
                <a:tab pos="4101465" algn="l"/>
                <a:tab pos="6882765" algn="l"/>
                <a:tab pos="7365365" algn="l"/>
              </a:tabLst>
            </a:pPr>
            <a:r>
              <a:rPr dirty="0" sz="4000" spc="-635"/>
              <a:t>Recruiters/Employers</a:t>
            </a:r>
            <a:r>
              <a:rPr dirty="0" sz="4000" spc="-185"/>
              <a:t> </a:t>
            </a:r>
            <a:r>
              <a:rPr dirty="0" sz="3850" spc="420">
                <a:latin typeface="Arial MT"/>
                <a:cs typeface="Arial MT"/>
              </a:rPr>
              <a:t>–</a:t>
            </a:r>
            <a:r>
              <a:rPr dirty="0" sz="3850">
                <a:latin typeface="Arial MT"/>
                <a:cs typeface="Arial MT"/>
              </a:rPr>
              <a:t>		</a:t>
            </a:r>
            <a:r>
              <a:rPr dirty="0" sz="4000" spc="-840"/>
              <a:t>to</a:t>
            </a:r>
            <a:r>
              <a:rPr dirty="0" sz="4000" spc="-375"/>
              <a:t> </a:t>
            </a:r>
            <a:r>
              <a:rPr dirty="0" sz="4000" spc="-750"/>
              <a:t>evaluate</a:t>
            </a:r>
            <a:r>
              <a:rPr dirty="0" sz="4000" spc="-270"/>
              <a:t> </a:t>
            </a:r>
            <a:r>
              <a:rPr dirty="0" sz="4000" spc="-645"/>
              <a:t>student'</a:t>
            </a:r>
            <a:r>
              <a:rPr dirty="0" sz="4000"/>
              <a:t>	</a:t>
            </a:r>
            <a:r>
              <a:rPr dirty="0" sz="4000" spc="-409"/>
              <a:t>s</a:t>
            </a:r>
            <a:r>
              <a:rPr dirty="0" sz="4000" spc="-235"/>
              <a:t> </a:t>
            </a:r>
            <a:r>
              <a:rPr dirty="0" sz="4000" spc="-450"/>
              <a:t>skills</a:t>
            </a:r>
            <a:r>
              <a:rPr dirty="0" sz="4000" spc="-330"/>
              <a:t> </a:t>
            </a:r>
            <a:r>
              <a:rPr dirty="0" sz="4000" spc="-630"/>
              <a:t>and</a:t>
            </a:r>
            <a:r>
              <a:rPr dirty="0" sz="4000" spc="-265"/>
              <a:t> </a:t>
            </a:r>
            <a:r>
              <a:rPr dirty="0" sz="4000" spc="-760"/>
              <a:t>projects. </a:t>
            </a:r>
            <a:r>
              <a:rPr dirty="0" sz="4000" spc="-555"/>
              <a:t>Professors/Mentors</a:t>
            </a:r>
            <a:r>
              <a:rPr dirty="0" sz="4000" spc="-315"/>
              <a:t> </a:t>
            </a:r>
            <a:r>
              <a:rPr dirty="0" sz="3850" spc="420">
                <a:latin typeface="Arial MT"/>
                <a:cs typeface="Arial MT"/>
              </a:rPr>
              <a:t>–</a:t>
            </a:r>
            <a:r>
              <a:rPr dirty="0" sz="3850">
                <a:latin typeface="Arial MT"/>
                <a:cs typeface="Arial MT"/>
              </a:rPr>
              <a:t>	</a:t>
            </a:r>
            <a:r>
              <a:rPr dirty="0" sz="4000" spc="-890"/>
              <a:t>to</a:t>
            </a:r>
            <a:r>
              <a:rPr dirty="0" sz="4000" spc="-275"/>
              <a:t> </a:t>
            </a:r>
            <a:r>
              <a:rPr dirty="0" sz="4000" spc="-575"/>
              <a:t>assess</a:t>
            </a:r>
            <a:r>
              <a:rPr dirty="0" sz="4000" spc="-229"/>
              <a:t> </a:t>
            </a:r>
            <a:r>
              <a:rPr dirty="0" sz="4000" spc="-645"/>
              <a:t>student'</a:t>
            </a:r>
            <a:r>
              <a:rPr dirty="0" sz="4000"/>
              <a:t>	</a:t>
            </a:r>
            <a:r>
              <a:rPr dirty="0" sz="4000" spc="-409"/>
              <a:t>s</a:t>
            </a:r>
            <a:r>
              <a:rPr dirty="0" sz="4000" spc="-340"/>
              <a:t> </a:t>
            </a:r>
            <a:r>
              <a:rPr dirty="0" sz="4000" spc="-790"/>
              <a:t>achievements.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38100" rIns="0" bIns="0" rtlCol="0" vert="horz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300"/>
              </a:spcBef>
              <a:tabLst>
                <a:tab pos="3834765" algn="l"/>
              </a:tabLst>
            </a:pPr>
            <a:r>
              <a:rPr dirty="0" sz="4000" spc="-620"/>
              <a:t>Peers/Collaborators</a:t>
            </a:r>
            <a:r>
              <a:rPr dirty="0" sz="4000" spc="-320"/>
              <a:t> </a:t>
            </a:r>
            <a:r>
              <a:rPr dirty="0" sz="3850" spc="420">
                <a:latin typeface="Arial MT"/>
                <a:cs typeface="Arial MT"/>
              </a:rPr>
              <a:t>–</a:t>
            </a:r>
            <a:r>
              <a:rPr dirty="0" sz="3850">
                <a:latin typeface="Arial MT"/>
                <a:cs typeface="Arial MT"/>
              </a:rPr>
              <a:t>	</a:t>
            </a:r>
            <a:r>
              <a:rPr dirty="0" sz="4000" spc="-890"/>
              <a:t>to</a:t>
            </a:r>
            <a:r>
              <a:rPr dirty="0" sz="4000" spc="-265"/>
              <a:t> </a:t>
            </a:r>
            <a:r>
              <a:rPr dirty="0" sz="4000" spc="-844"/>
              <a:t>connect</a:t>
            </a:r>
            <a:r>
              <a:rPr dirty="0" sz="4000" spc="-240"/>
              <a:t> </a:t>
            </a:r>
            <a:r>
              <a:rPr dirty="0" sz="4000" spc="-400"/>
              <a:t>for</a:t>
            </a:r>
            <a:r>
              <a:rPr dirty="0" sz="4000" spc="-204"/>
              <a:t> </a:t>
            </a:r>
            <a:r>
              <a:rPr dirty="0" sz="4000" spc="-620"/>
              <a:t>group</a:t>
            </a:r>
            <a:r>
              <a:rPr dirty="0" sz="4000" spc="-270"/>
              <a:t> </a:t>
            </a:r>
            <a:r>
              <a:rPr dirty="0" sz="4000" spc="-750"/>
              <a:t>projects,</a:t>
            </a:r>
            <a:r>
              <a:rPr dirty="0" sz="4000" spc="-295"/>
              <a:t> </a:t>
            </a:r>
            <a:r>
              <a:rPr dirty="0" sz="4000" spc="-690"/>
              <a:t>hackathons, </a:t>
            </a:r>
            <a:r>
              <a:rPr dirty="0" sz="4000" spc="-550"/>
              <a:t>or</a:t>
            </a:r>
            <a:r>
              <a:rPr dirty="0" sz="4000" spc="-320"/>
              <a:t> </a:t>
            </a:r>
            <a:r>
              <a:rPr dirty="0" sz="4000" spc="-650"/>
              <a:t>startups.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68500"/>
            <a:ext cx="3594100" cy="433070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2471589" y="7150209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928235" y="2260634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2471589" y="786141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85393" y="1263357"/>
            <a:ext cx="1273175" cy="440690"/>
          </a:xfrm>
          <a:custGeom>
            <a:avLst/>
            <a:gdLst/>
            <a:ahLst/>
            <a:cxnLst/>
            <a:rect l="l" t="t" r="r" b="b"/>
            <a:pathLst>
              <a:path w="1273175" h="440689">
                <a:moveTo>
                  <a:pt x="444461" y="49707"/>
                </a:moveTo>
                <a:lnTo>
                  <a:pt x="443420" y="38481"/>
                </a:lnTo>
                <a:lnTo>
                  <a:pt x="440258" y="27279"/>
                </a:lnTo>
                <a:lnTo>
                  <a:pt x="438632" y="23812"/>
                </a:lnTo>
                <a:lnTo>
                  <a:pt x="438505" y="23545"/>
                </a:lnTo>
                <a:lnTo>
                  <a:pt x="435000" y="16078"/>
                </a:lnTo>
                <a:lnTo>
                  <a:pt x="427647" y="4914"/>
                </a:lnTo>
                <a:lnTo>
                  <a:pt x="400621" y="13182"/>
                </a:lnTo>
                <a:lnTo>
                  <a:pt x="371170" y="19088"/>
                </a:lnTo>
                <a:lnTo>
                  <a:pt x="339305" y="22631"/>
                </a:lnTo>
                <a:lnTo>
                  <a:pt x="305015" y="23812"/>
                </a:lnTo>
                <a:lnTo>
                  <a:pt x="286194" y="23545"/>
                </a:lnTo>
                <a:lnTo>
                  <a:pt x="265861" y="22631"/>
                </a:lnTo>
                <a:lnTo>
                  <a:pt x="266827" y="22631"/>
                </a:lnTo>
                <a:lnTo>
                  <a:pt x="250850" y="21386"/>
                </a:lnTo>
                <a:lnTo>
                  <a:pt x="234315" y="19494"/>
                </a:lnTo>
                <a:lnTo>
                  <a:pt x="204851" y="15773"/>
                </a:lnTo>
                <a:lnTo>
                  <a:pt x="187236" y="13957"/>
                </a:lnTo>
                <a:lnTo>
                  <a:pt x="170840" y="12649"/>
                </a:lnTo>
                <a:lnTo>
                  <a:pt x="155689" y="11874"/>
                </a:lnTo>
                <a:lnTo>
                  <a:pt x="141744" y="11607"/>
                </a:lnTo>
                <a:lnTo>
                  <a:pt x="112217" y="13017"/>
                </a:lnTo>
                <a:lnTo>
                  <a:pt x="63030" y="24244"/>
                </a:lnTo>
                <a:lnTo>
                  <a:pt x="27203" y="46316"/>
                </a:lnTo>
                <a:lnTo>
                  <a:pt x="5791" y="77393"/>
                </a:lnTo>
                <a:lnTo>
                  <a:pt x="660" y="95846"/>
                </a:lnTo>
                <a:lnTo>
                  <a:pt x="584" y="96291"/>
                </a:lnTo>
                <a:lnTo>
                  <a:pt x="508" y="96697"/>
                </a:lnTo>
                <a:lnTo>
                  <a:pt x="406" y="97332"/>
                </a:lnTo>
                <a:lnTo>
                  <a:pt x="165" y="98717"/>
                </a:lnTo>
                <a:lnTo>
                  <a:pt x="76" y="99644"/>
                </a:lnTo>
                <a:lnTo>
                  <a:pt x="0" y="104622"/>
                </a:lnTo>
                <a:lnTo>
                  <a:pt x="457" y="111048"/>
                </a:lnTo>
                <a:lnTo>
                  <a:pt x="19900" y="145592"/>
                </a:lnTo>
                <a:lnTo>
                  <a:pt x="41338" y="153746"/>
                </a:lnTo>
                <a:lnTo>
                  <a:pt x="44119" y="153746"/>
                </a:lnTo>
                <a:lnTo>
                  <a:pt x="79768" y="131114"/>
                </a:lnTo>
                <a:lnTo>
                  <a:pt x="82969" y="115646"/>
                </a:lnTo>
                <a:lnTo>
                  <a:pt x="82969" y="112560"/>
                </a:lnTo>
                <a:lnTo>
                  <a:pt x="82664" y="110083"/>
                </a:lnTo>
                <a:lnTo>
                  <a:pt x="82067" y="108204"/>
                </a:lnTo>
                <a:lnTo>
                  <a:pt x="81076" y="104622"/>
                </a:lnTo>
                <a:lnTo>
                  <a:pt x="80619" y="101257"/>
                </a:lnTo>
                <a:lnTo>
                  <a:pt x="80581" y="97332"/>
                </a:lnTo>
                <a:lnTo>
                  <a:pt x="83299" y="86525"/>
                </a:lnTo>
                <a:lnTo>
                  <a:pt x="91440" y="78803"/>
                </a:lnTo>
                <a:lnTo>
                  <a:pt x="105029" y="74168"/>
                </a:lnTo>
                <a:lnTo>
                  <a:pt x="124040" y="72631"/>
                </a:lnTo>
                <a:lnTo>
                  <a:pt x="130873" y="72809"/>
                </a:lnTo>
                <a:lnTo>
                  <a:pt x="138137" y="73367"/>
                </a:lnTo>
                <a:lnTo>
                  <a:pt x="145834" y="74307"/>
                </a:lnTo>
                <a:lnTo>
                  <a:pt x="153949" y="75603"/>
                </a:lnTo>
                <a:lnTo>
                  <a:pt x="161594" y="76403"/>
                </a:lnTo>
                <a:lnTo>
                  <a:pt x="168046" y="77393"/>
                </a:lnTo>
                <a:lnTo>
                  <a:pt x="173304" y="78587"/>
                </a:lnTo>
                <a:lnTo>
                  <a:pt x="173240" y="78803"/>
                </a:lnTo>
                <a:lnTo>
                  <a:pt x="162991" y="117462"/>
                </a:lnTo>
                <a:lnTo>
                  <a:pt x="150939" y="160439"/>
                </a:lnTo>
                <a:lnTo>
                  <a:pt x="137160" y="207505"/>
                </a:lnTo>
                <a:lnTo>
                  <a:pt x="121653" y="258660"/>
                </a:lnTo>
                <a:lnTo>
                  <a:pt x="106641" y="305346"/>
                </a:lnTo>
                <a:lnTo>
                  <a:pt x="93154" y="344766"/>
                </a:lnTo>
                <a:lnTo>
                  <a:pt x="70764" y="401840"/>
                </a:lnTo>
                <a:lnTo>
                  <a:pt x="79082" y="415277"/>
                </a:lnTo>
                <a:lnTo>
                  <a:pt x="119659" y="438137"/>
                </a:lnTo>
                <a:lnTo>
                  <a:pt x="139217" y="440232"/>
                </a:lnTo>
                <a:lnTo>
                  <a:pt x="150012" y="439305"/>
                </a:lnTo>
                <a:lnTo>
                  <a:pt x="160655" y="436511"/>
                </a:lnTo>
                <a:lnTo>
                  <a:pt x="171145" y="431863"/>
                </a:lnTo>
                <a:lnTo>
                  <a:pt x="181483" y="425348"/>
                </a:lnTo>
                <a:lnTo>
                  <a:pt x="179603" y="416915"/>
                </a:lnTo>
                <a:lnTo>
                  <a:pt x="178663" y="411416"/>
                </a:lnTo>
                <a:lnTo>
                  <a:pt x="178663" y="408825"/>
                </a:lnTo>
                <a:lnTo>
                  <a:pt x="179705" y="391972"/>
                </a:lnTo>
                <a:lnTo>
                  <a:pt x="188125" y="346798"/>
                </a:lnTo>
                <a:lnTo>
                  <a:pt x="204139" y="286981"/>
                </a:lnTo>
                <a:lnTo>
                  <a:pt x="222961" y="224701"/>
                </a:lnTo>
                <a:lnTo>
                  <a:pt x="233133" y="193929"/>
                </a:lnTo>
                <a:lnTo>
                  <a:pt x="242925" y="162026"/>
                </a:lnTo>
                <a:lnTo>
                  <a:pt x="251028" y="133908"/>
                </a:lnTo>
                <a:lnTo>
                  <a:pt x="257441" y="109562"/>
                </a:lnTo>
                <a:lnTo>
                  <a:pt x="262153" y="89001"/>
                </a:lnTo>
                <a:lnTo>
                  <a:pt x="265430" y="90385"/>
                </a:lnTo>
                <a:lnTo>
                  <a:pt x="267360" y="90246"/>
                </a:lnTo>
                <a:lnTo>
                  <a:pt x="267792" y="89001"/>
                </a:lnTo>
                <a:lnTo>
                  <a:pt x="268490" y="87020"/>
                </a:lnTo>
                <a:lnTo>
                  <a:pt x="283540" y="91630"/>
                </a:lnTo>
                <a:lnTo>
                  <a:pt x="306019" y="96697"/>
                </a:lnTo>
                <a:lnTo>
                  <a:pt x="327075" y="99644"/>
                </a:lnTo>
                <a:lnTo>
                  <a:pt x="325678" y="99644"/>
                </a:lnTo>
                <a:lnTo>
                  <a:pt x="348919" y="100761"/>
                </a:lnTo>
                <a:lnTo>
                  <a:pt x="363232" y="100482"/>
                </a:lnTo>
                <a:lnTo>
                  <a:pt x="377304" y="99644"/>
                </a:lnTo>
                <a:lnTo>
                  <a:pt x="420547" y="92075"/>
                </a:lnTo>
                <a:lnTo>
                  <a:pt x="433641" y="84531"/>
                </a:lnTo>
                <a:lnTo>
                  <a:pt x="439521" y="78371"/>
                </a:lnTo>
                <a:lnTo>
                  <a:pt x="441439" y="72631"/>
                </a:lnTo>
                <a:lnTo>
                  <a:pt x="442683" y="68910"/>
                </a:lnTo>
                <a:lnTo>
                  <a:pt x="443865" y="58585"/>
                </a:lnTo>
                <a:lnTo>
                  <a:pt x="444461" y="52184"/>
                </a:lnTo>
                <a:lnTo>
                  <a:pt x="444461" y="49707"/>
                </a:lnTo>
                <a:close/>
              </a:path>
              <a:path w="1273175" h="440689">
                <a:moveTo>
                  <a:pt x="1056144" y="54470"/>
                </a:moveTo>
                <a:lnTo>
                  <a:pt x="1024890" y="27914"/>
                </a:lnTo>
                <a:lnTo>
                  <a:pt x="984402" y="12077"/>
                </a:lnTo>
                <a:lnTo>
                  <a:pt x="950328" y="7886"/>
                </a:lnTo>
                <a:lnTo>
                  <a:pt x="948690" y="8051"/>
                </a:lnTo>
                <a:lnTo>
                  <a:pt x="948690" y="191096"/>
                </a:lnTo>
                <a:lnTo>
                  <a:pt x="948029" y="206057"/>
                </a:lnTo>
                <a:lnTo>
                  <a:pt x="938123" y="255536"/>
                </a:lnTo>
                <a:lnTo>
                  <a:pt x="917409" y="299554"/>
                </a:lnTo>
                <a:lnTo>
                  <a:pt x="887679" y="338137"/>
                </a:lnTo>
                <a:lnTo>
                  <a:pt x="855421" y="365264"/>
                </a:lnTo>
                <a:lnTo>
                  <a:pt x="823531" y="377278"/>
                </a:lnTo>
                <a:lnTo>
                  <a:pt x="818019" y="377278"/>
                </a:lnTo>
                <a:lnTo>
                  <a:pt x="800569" y="373380"/>
                </a:lnTo>
                <a:lnTo>
                  <a:pt x="788111" y="361696"/>
                </a:lnTo>
                <a:lnTo>
                  <a:pt x="780630" y="342201"/>
                </a:lnTo>
                <a:lnTo>
                  <a:pt x="778141" y="314921"/>
                </a:lnTo>
                <a:lnTo>
                  <a:pt x="779030" y="294347"/>
                </a:lnTo>
                <a:lnTo>
                  <a:pt x="786180" y="253415"/>
                </a:lnTo>
                <a:lnTo>
                  <a:pt x="801878" y="207391"/>
                </a:lnTo>
                <a:lnTo>
                  <a:pt x="827925" y="158724"/>
                </a:lnTo>
                <a:lnTo>
                  <a:pt x="862330" y="115277"/>
                </a:lnTo>
                <a:lnTo>
                  <a:pt x="901242" y="84696"/>
                </a:lnTo>
                <a:lnTo>
                  <a:pt x="940498" y="69430"/>
                </a:lnTo>
                <a:lnTo>
                  <a:pt x="940790" y="69430"/>
                </a:lnTo>
                <a:lnTo>
                  <a:pt x="942467" y="69189"/>
                </a:lnTo>
                <a:lnTo>
                  <a:pt x="937755" y="72809"/>
                </a:lnTo>
                <a:lnTo>
                  <a:pt x="930097" y="82410"/>
                </a:lnTo>
                <a:lnTo>
                  <a:pt x="930008" y="82600"/>
                </a:lnTo>
                <a:lnTo>
                  <a:pt x="924661" y="94018"/>
                </a:lnTo>
                <a:lnTo>
                  <a:pt x="921461" y="107607"/>
                </a:lnTo>
                <a:lnTo>
                  <a:pt x="933373" y="126771"/>
                </a:lnTo>
                <a:lnTo>
                  <a:pt x="941882" y="147078"/>
                </a:lnTo>
                <a:lnTo>
                  <a:pt x="946988" y="168516"/>
                </a:lnTo>
                <a:lnTo>
                  <a:pt x="947039" y="169176"/>
                </a:lnTo>
                <a:lnTo>
                  <a:pt x="948690" y="191096"/>
                </a:lnTo>
                <a:lnTo>
                  <a:pt x="948690" y="8051"/>
                </a:lnTo>
                <a:lnTo>
                  <a:pt x="906894" y="12077"/>
                </a:lnTo>
                <a:lnTo>
                  <a:pt x="906094" y="12077"/>
                </a:lnTo>
                <a:lnTo>
                  <a:pt x="863155" y="25082"/>
                </a:lnTo>
                <a:lnTo>
                  <a:pt x="822604" y="46570"/>
                </a:lnTo>
                <a:lnTo>
                  <a:pt x="784098" y="76644"/>
                </a:lnTo>
                <a:lnTo>
                  <a:pt x="752424" y="109448"/>
                </a:lnTo>
                <a:lnTo>
                  <a:pt x="726452" y="145186"/>
                </a:lnTo>
                <a:lnTo>
                  <a:pt x="706818" y="182676"/>
                </a:lnTo>
                <a:lnTo>
                  <a:pt x="706335" y="169176"/>
                </a:lnTo>
                <a:lnTo>
                  <a:pt x="706259" y="168516"/>
                </a:lnTo>
                <a:lnTo>
                  <a:pt x="704189" y="150431"/>
                </a:lnTo>
                <a:lnTo>
                  <a:pt x="700608" y="132486"/>
                </a:lnTo>
                <a:lnTo>
                  <a:pt x="695566" y="115277"/>
                </a:lnTo>
                <a:lnTo>
                  <a:pt x="689432" y="99326"/>
                </a:lnTo>
                <a:lnTo>
                  <a:pt x="686320" y="92875"/>
                </a:lnTo>
                <a:lnTo>
                  <a:pt x="689635" y="92875"/>
                </a:lnTo>
                <a:lnTo>
                  <a:pt x="723341" y="70065"/>
                </a:lnTo>
                <a:lnTo>
                  <a:pt x="725944" y="54470"/>
                </a:lnTo>
                <a:lnTo>
                  <a:pt x="720953" y="48653"/>
                </a:lnTo>
                <a:lnTo>
                  <a:pt x="686028" y="23406"/>
                </a:lnTo>
                <a:lnTo>
                  <a:pt x="642861" y="9753"/>
                </a:lnTo>
                <a:lnTo>
                  <a:pt x="620128" y="7886"/>
                </a:lnTo>
                <a:lnTo>
                  <a:pt x="618490" y="8051"/>
                </a:lnTo>
                <a:lnTo>
                  <a:pt x="618490" y="191096"/>
                </a:lnTo>
                <a:lnTo>
                  <a:pt x="617829" y="206057"/>
                </a:lnTo>
                <a:lnTo>
                  <a:pt x="607923" y="255536"/>
                </a:lnTo>
                <a:lnTo>
                  <a:pt x="587209" y="299554"/>
                </a:lnTo>
                <a:lnTo>
                  <a:pt x="557479" y="338137"/>
                </a:lnTo>
                <a:lnTo>
                  <a:pt x="525221" y="365264"/>
                </a:lnTo>
                <a:lnTo>
                  <a:pt x="493331" y="377278"/>
                </a:lnTo>
                <a:lnTo>
                  <a:pt x="487819" y="377278"/>
                </a:lnTo>
                <a:lnTo>
                  <a:pt x="470369" y="373380"/>
                </a:lnTo>
                <a:lnTo>
                  <a:pt x="457911" y="361696"/>
                </a:lnTo>
                <a:lnTo>
                  <a:pt x="450430" y="342201"/>
                </a:lnTo>
                <a:lnTo>
                  <a:pt x="447941" y="314921"/>
                </a:lnTo>
                <a:lnTo>
                  <a:pt x="448830" y="294347"/>
                </a:lnTo>
                <a:lnTo>
                  <a:pt x="455980" y="253415"/>
                </a:lnTo>
                <a:lnTo>
                  <a:pt x="471678" y="207391"/>
                </a:lnTo>
                <a:lnTo>
                  <a:pt x="497725" y="158724"/>
                </a:lnTo>
                <a:lnTo>
                  <a:pt x="532130" y="115277"/>
                </a:lnTo>
                <a:lnTo>
                  <a:pt x="571042" y="84696"/>
                </a:lnTo>
                <a:lnTo>
                  <a:pt x="610298" y="69430"/>
                </a:lnTo>
                <a:lnTo>
                  <a:pt x="610590" y="69430"/>
                </a:lnTo>
                <a:lnTo>
                  <a:pt x="612267" y="69189"/>
                </a:lnTo>
                <a:lnTo>
                  <a:pt x="607555" y="72809"/>
                </a:lnTo>
                <a:lnTo>
                  <a:pt x="599897" y="82410"/>
                </a:lnTo>
                <a:lnTo>
                  <a:pt x="599808" y="82600"/>
                </a:lnTo>
                <a:lnTo>
                  <a:pt x="594461" y="94018"/>
                </a:lnTo>
                <a:lnTo>
                  <a:pt x="591261" y="107607"/>
                </a:lnTo>
                <a:lnTo>
                  <a:pt x="603173" y="126771"/>
                </a:lnTo>
                <a:lnTo>
                  <a:pt x="611682" y="147078"/>
                </a:lnTo>
                <a:lnTo>
                  <a:pt x="616788" y="168516"/>
                </a:lnTo>
                <a:lnTo>
                  <a:pt x="616839" y="169176"/>
                </a:lnTo>
                <a:lnTo>
                  <a:pt x="618490" y="191096"/>
                </a:lnTo>
                <a:lnTo>
                  <a:pt x="618490" y="8051"/>
                </a:lnTo>
                <a:lnTo>
                  <a:pt x="576694" y="12077"/>
                </a:lnTo>
                <a:lnTo>
                  <a:pt x="575894" y="12077"/>
                </a:lnTo>
                <a:lnTo>
                  <a:pt x="532955" y="25082"/>
                </a:lnTo>
                <a:lnTo>
                  <a:pt x="492404" y="46570"/>
                </a:lnTo>
                <a:lnTo>
                  <a:pt x="453898" y="76644"/>
                </a:lnTo>
                <a:lnTo>
                  <a:pt x="422224" y="109448"/>
                </a:lnTo>
                <a:lnTo>
                  <a:pt x="396252" y="145186"/>
                </a:lnTo>
                <a:lnTo>
                  <a:pt x="376008" y="183857"/>
                </a:lnTo>
                <a:lnTo>
                  <a:pt x="361467" y="225475"/>
                </a:lnTo>
                <a:lnTo>
                  <a:pt x="353263" y="273850"/>
                </a:lnTo>
                <a:lnTo>
                  <a:pt x="352691" y="288721"/>
                </a:lnTo>
                <a:lnTo>
                  <a:pt x="353783" y="309575"/>
                </a:lnTo>
                <a:lnTo>
                  <a:pt x="362572" y="347294"/>
                </a:lnTo>
                <a:lnTo>
                  <a:pt x="390867" y="393242"/>
                </a:lnTo>
                <a:lnTo>
                  <a:pt x="432968" y="422833"/>
                </a:lnTo>
                <a:lnTo>
                  <a:pt x="485292" y="434136"/>
                </a:lnTo>
                <a:lnTo>
                  <a:pt x="514210" y="432066"/>
                </a:lnTo>
                <a:lnTo>
                  <a:pt x="569658" y="415544"/>
                </a:lnTo>
                <a:lnTo>
                  <a:pt x="620687" y="382651"/>
                </a:lnTo>
                <a:lnTo>
                  <a:pt x="625983" y="377278"/>
                </a:lnTo>
                <a:lnTo>
                  <a:pt x="642721" y="360349"/>
                </a:lnTo>
                <a:lnTo>
                  <a:pt x="662279" y="334200"/>
                </a:lnTo>
                <a:lnTo>
                  <a:pt x="679361" y="304203"/>
                </a:lnTo>
                <a:lnTo>
                  <a:pt x="683209" y="294995"/>
                </a:lnTo>
                <a:lnTo>
                  <a:pt x="683983" y="309575"/>
                </a:lnTo>
                <a:lnTo>
                  <a:pt x="692772" y="347294"/>
                </a:lnTo>
                <a:lnTo>
                  <a:pt x="721067" y="393242"/>
                </a:lnTo>
                <a:lnTo>
                  <a:pt x="763168" y="422833"/>
                </a:lnTo>
                <a:lnTo>
                  <a:pt x="815492" y="434136"/>
                </a:lnTo>
                <a:lnTo>
                  <a:pt x="844410" y="432066"/>
                </a:lnTo>
                <a:lnTo>
                  <a:pt x="899858" y="415544"/>
                </a:lnTo>
                <a:lnTo>
                  <a:pt x="950887" y="382651"/>
                </a:lnTo>
                <a:lnTo>
                  <a:pt x="956183" y="377278"/>
                </a:lnTo>
                <a:lnTo>
                  <a:pt x="972921" y="360349"/>
                </a:lnTo>
                <a:lnTo>
                  <a:pt x="1009561" y="304203"/>
                </a:lnTo>
                <a:lnTo>
                  <a:pt x="1030325" y="246380"/>
                </a:lnTo>
                <a:lnTo>
                  <a:pt x="1037247" y="188709"/>
                </a:lnTo>
                <a:lnTo>
                  <a:pt x="1036535" y="169176"/>
                </a:lnTo>
                <a:lnTo>
                  <a:pt x="1036459" y="168516"/>
                </a:lnTo>
                <a:lnTo>
                  <a:pt x="1034389" y="150431"/>
                </a:lnTo>
                <a:lnTo>
                  <a:pt x="1030808" y="132486"/>
                </a:lnTo>
                <a:lnTo>
                  <a:pt x="1025766" y="115277"/>
                </a:lnTo>
                <a:lnTo>
                  <a:pt x="1019632" y="99326"/>
                </a:lnTo>
                <a:lnTo>
                  <a:pt x="1016520" y="92875"/>
                </a:lnTo>
                <a:lnTo>
                  <a:pt x="1019835" y="92875"/>
                </a:lnTo>
                <a:lnTo>
                  <a:pt x="1053541" y="70065"/>
                </a:lnTo>
                <a:lnTo>
                  <a:pt x="1055928" y="57302"/>
                </a:lnTo>
                <a:lnTo>
                  <a:pt x="1056144" y="54470"/>
                </a:lnTo>
                <a:close/>
              </a:path>
              <a:path w="1273175" h="440689">
                <a:moveTo>
                  <a:pt x="1272946" y="378320"/>
                </a:moveTo>
                <a:lnTo>
                  <a:pt x="1241259" y="346278"/>
                </a:lnTo>
                <a:lnTo>
                  <a:pt x="1191844" y="342480"/>
                </a:lnTo>
                <a:lnTo>
                  <a:pt x="1168311" y="342011"/>
                </a:lnTo>
                <a:lnTo>
                  <a:pt x="1144765" y="342176"/>
                </a:lnTo>
                <a:lnTo>
                  <a:pt x="1124712" y="342671"/>
                </a:lnTo>
                <a:lnTo>
                  <a:pt x="1108151" y="343509"/>
                </a:lnTo>
                <a:lnTo>
                  <a:pt x="1095095" y="344690"/>
                </a:lnTo>
                <a:lnTo>
                  <a:pt x="1101051" y="319913"/>
                </a:lnTo>
                <a:lnTo>
                  <a:pt x="1118755" y="256946"/>
                </a:lnTo>
                <a:lnTo>
                  <a:pt x="1130515" y="218782"/>
                </a:lnTo>
                <a:lnTo>
                  <a:pt x="1143863" y="177888"/>
                </a:lnTo>
                <a:lnTo>
                  <a:pt x="1166710" y="109728"/>
                </a:lnTo>
                <a:lnTo>
                  <a:pt x="1176210" y="82448"/>
                </a:lnTo>
                <a:lnTo>
                  <a:pt x="1189901" y="41668"/>
                </a:lnTo>
                <a:lnTo>
                  <a:pt x="1169860" y="6908"/>
                </a:lnTo>
                <a:lnTo>
                  <a:pt x="1132446" y="0"/>
                </a:lnTo>
                <a:lnTo>
                  <a:pt x="1121473" y="1054"/>
                </a:lnTo>
                <a:lnTo>
                  <a:pt x="1111465" y="4203"/>
                </a:lnTo>
                <a:lnTo>
                  <a:pt x="1102423" y="9461"/>
                </a:lnTo>
                <a:lnTo>
                  <a:pt x="1094346" y="16814"/>
                </a:lnTo>
                <a:lnTo>
                  <a:pt x="1084008" y="59156"/>
                </a:lnTo>
                <a:lnTo>
                  <a:pt x="1072362" y="103733"/>
                </a:lnTo>
                <a:lnTo>
                  <a:pt x="1059383" y="150545"/>
                </a:lnTo>
                <a:lnTo>
                  <a:pt x="1045083" y="199580"/>
                </a:lnTo>
                <a:lnTo>
                  <a:pt x="1029347" y="252222"/>
                </a:lnTo>
                <a:lnTo>
                  <a:pt x="1014869" y="298246"/>
                </a:lnTo>
                <a:lnTo>
                  <a:pt x="1001661" y="337654"/>
                </a:lnTo>
                <a:lnTo>
                  <a:pt x="989723" y="370433"/>
                </a:lnTo>
                <a:lnTo>
                  <a:pt x="987044" y="378866"/>
                </a:lnTo>
                <a:lnTo>
                  <a:pt x="985710" y="387007"/>
                </a:lnTo>
                <a:lnTo>
                  <a:pt x="985710" y="394843"/>
                </a:lnTo>
                <a:lnTo>
                  <a:pt x="986574" y="403440"/>
                </a:lnTo>
                <a:lnTo>
                  <a:pt x="989164" y="411810"/>
                </a:lnTo>
                <a:lnTo>
                  <a:pt x="993495" y="419950"/>
                </a:lnTo>
                <a:lnTo>
                  <a:pt x="999540" y="427875"/>
                </a:lnTo>
                <a:lnTo>
                  <a:pt x="1024585" y="425170"/>
                </a:lnTo>
                <a:lnTo>
                  <a:pt x="1059967" y="421970"/>
                </a:lnTo>
                <a:lnTo>
                  <a:pt x="1081544" y="420624"/>
                </a:lnTo>
                <a:lnTo>
                  <a:pt x="1103426" y="419811"/>
                </a:lnTo>
                <a:lnTo>
                  <a:pt x="1125601" y="419544"/>
                </a:lnTo>
                <a:lnTo>
                  <a:pt x="1162989" y="420700"/>
                </a:lnTo>
                <a:lnTo>
                  <a:pt x="1194066" y="424167"/>
                </a:lnTo>
                <a:lnTo>
                  <a:pt x="1218806" y="429933"/>
                </a:lnTo>
                <a:lnTo>
                  <a:pt x="1237221" y="437997"/>
                </a:lnTo>
                <a:lnTo>
                  <a:pt x="1252855" y="423773"/>
                </a:lnTo>
                <a:lnTo>
                  <a:pt x="1264018" y="409092"/>
                </a:lnTo>
                <a:lnTo>
                  <a:pt x="1270711" y="393941"/>
                </a:lnTo>
                <a:lnTo>
                  <a:pt x="1272946" y="378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104174" y="1271240"/>
            <a:ext cx="272415" cy="426720"/>
          </a:xfrm>
          <a:custGeom>
            <a:avLst/>
            <a:gdLst/>
            <a:ahLst/>
            <a:cxnLst/>
            <a:rect l="l" t="t" r="r" b="b"/>
            <a:pathLst>
              <a:path w="272414" h="426719">
                <a:moveTo>
                  <a:pt x="132820" y="283164"/>
                </a:moveTo>
                <a:lnTo>
                  <a:pt x="128951" y="280996"/>
                </a:lnTo>
                <a:lnTo>
                  <a:pt x="121388" y="277304"/>
                </a:lnTo>
                <a:lnTo>
                  <a:pt x="112356" y="273332"/>
                </a:lnTo>
                <a:lnTo>
                  <a:pt x="101855" y="269081"/>
                </a:lnTo>
                <a:lnTo>
                  <a:pt x="93651" y="265527"/>
                </a:lnTo>
                <a:lnTo>
                  <a:pt x="55457" y="246757"/>
                </a:lnTo>
                <a:lnTo>
                  <a:pt x="23125" y="221753"/>
                </a:lnTo>
                <a:lnTo>
                  <a:pt x="3948" y="187783"/>
                </a:lnTo>
                <a:lnTo>
                  <a:pt x="0" y="153789"/>
                </a:lnTo>
                <a:lnTo>
                  <a:pt x="546" y="147897"/>
                </a:lnTo>
                <a:lnTo>
                  <a:pt x="602" y="147290"/>
                </a:lnTo>
                <a:lnTo>
                  <a:pt x="15358" y="106709"/>
                </a:lnTo>
                <a:lnTo>
                  <a:pt x="40761" y="72032"/>
                </a:lnTo>
                <a:lnTo>
                  <a:pt x="92330" y="28379"/>
                </a:lnTo>
                <a:lnTo>
                  <a:pt x="153945" y="3153"/>
                </a:lnTo>
                <a:lnTo>
                  <a:pt x="186092" y="0"/>
                </a:lnTo>
                <a:lnTo>
                  <a:pt x="206546" y="3478"/>
                </a:lnTo>
                <a:lnTo>
                  <a:pt x="250832" y="30658"/>
                </a:lnTo>
                <a:lnTo>
                  <a:pt x="264708" y="55661"/>
                </a:lnTo>
                <a:lnTo>
                  <a:pt x="191152" y="55661"/>
                </a:lnTo>
                <a:lnTo>
                  <a:pt x="177162" y="57652"/>
                </a:lnTo>
                <a:lnTo>
                  <a:pt x="134299" y="87510"/>
                </a:lnTo>
                <a:lnTo>
                  <a:pt x="103799" y="131210"/>
                </a:lnTo>
                <a:lnTo>
                  <a:pt x="93967" y="161180"/>
                </a:lnTo>
                <a:lnTo>
                  <a:pt x="93967" y="175666"/>
                </a:lnTo>
                <a:lnTo>
                  <a:pt x="120210" y="212179"/>
                </a:lnTo>
                <a:lnTo>
                  <a:pt x="139951" y="224411"/>
                </a:lnTo>
                <a:lnTo>
                  <a:pt x="141696" y="226934"/>
                </a:lnTo>
                <a:lnTo>
                  <a:pt x="151898" y="235827"/>
                </a:lnTo>
                <a:lnTo>
                  <a:pt x="164065" y="241696"/>
                </a:lnTo>
                <a:lnTo>
                  <a:pt x="174790" y="244822"/>
                </a:lnTo>
                <a:lnTo>
                  <a:pt x="179457" y="245930"/>
                </a:lnTo>
                <a:lnTo>
                  <a:pt x="179906" y="246180"/>
                </a:lnTo>
                <a:lnTo>
                  <a:pt x="197166" y="257663"/>
                </a:lnTo>
                <a:lnTo>
                  <a:pt x="76168" y="257663"/>
                </a:lnTo>
                <a:lnTo>
                  <a:pt x="86377" y="258514"/>
                </a:lnTo>
                <a:lnTo>
                  <a:pt x="96916" y="261118"/>
                </a:lnTo>
                <a:lnTo>
                  <a:pt x="109929" y="267444"/>
                </a:lnTo>
                <a:lnTo>
                  <a:pt x="125416" y="277490"/>
                </a:lnTo>
                <a:lnTo>
                  <a:pt x="132820" y="283164"/>
                </a:lnTo>
                <a:close/>
              </a:path>
              <a:path w="272414" h="426719">
                <a:moveTo>
                  <a:pt x="206977" y="248840"/>
                </a:moveTo>
                <a:lnTo>
                  <a:pt x="199040" y="248840"/>
                </a:lnTo>
                <a:lnTo>
                  <a:pt x="192277" y="248394"/>
                </a:lnTo>
                <a:lnTo>
                  <a:pt x="184194" y="247054"/>
                </a:lnTo>
                <a:lnTo>
                  <a:pt x="179457" y="245930"/>
                </a:lnTo>
                <a:lnTo>
                  <a:pt x="157963" y="233957"/>
                </a:lnTo>
                <a:lnTo>
                  <a:pt x="143266" y="226218"/>
                </a:lnTo>
                <a:lnTo>
                  <a:pt x="139951" y="224411"/>
                </a:lnTo>
                <a:lnTo>
                  <a:pt x="133592" y="215214"/>
                </a:lnTo>
                <a:lnTo>
                  <a:pt x="127536" y="200669"/>
                </a:lnTo>
                <a:lnTo>
                  <a:pt x="127453" y="200471"/>
                </a:lnTo>
                <a:lnTo>
                  <a:pt x="156214" y="165794"/>
                </a:lnTo>
                <a:lnTo>
                  <a:pt x="177608" y="129629"/>
                </a:lnTo>
                <a:lnTo>
                  <a:pt x="193375" y="81241"/>
                </a:lnTo>
                <a:lnTo>
                  <a:pt x="194426" y="68014"/>
                </a:lnTo>
                <a:lnTo>
                  <a:pt x="194350" y="61056"/>
                </a:lnTo>
                <a:lnTo>
                  <a:pt x="194128" y="58390"/>
                </a:lnTo>
                <a:lnTo>
                  <a:pt x="192938" y="56207"/>
                </a:lnTo>
                <a:lnTo>
                  <a:pt x="192144" y="55661"/>
                </a:lnTo>
                <a:lnTo>
                  <a:pt x="264708" y="55661"/>
                </a:lnTo>
                <a:lnTo>
                  <a:pt x="266682" y="60349"/>
                </a:lnTo>
                <a:lnTo>
                  <a:pt x="270644" y="77706"/>
                </a:lnTo>
                <a:lnTo>
                  <a:pt x="271852" y="95101"/>
                </a:lnTo>
                <a:lnTo>
                  <a:pt x="271965" y="96738"/>
                </a:lnTo>
                <a:lnTo>
                  <a:pt x="271228" y="112048"/>
                </a:lnTo>
                <a:lnTo>
                  <a:pt x="271137" y="113927"/>
                </a:lnTo>
                <a:lnTo>
                  <a:pt x="268724" y="131210"/>
                </a:lnTo>
                <a:lnTo>
                  <a:pt x="268654" y="131712"/>
                </a:lnTo>
                <a:lnTo>
                  <a:pt x="264515" y="150093"/>
                </a:lnTo>
                <a:lnTo>
                  <a:pt x="251939" y="187504"/>
                </a:lnTo>
                <a:lnTo>
                  <a:pt x="234343" y="224411"/>
                </a:lnTo>
                <a:lnTo>
                  <a:pt x="215163" y="246757"/>
                </a:lnTo>
                <a:lnTo>
                  <a:pt x="206977" y="248840"/>
                </a:lnTo>
                <a:close/>
              </a:path>
              <a:path w="272414" h="426719">
                <a:moveTo>
                  <a:pt x="179457" y="245930"/>
                </a:moveTo>
                <a:lnTo>
                  <a:pt x="141696" y="226934"/>
                </a:lnTo>
                <a:lnTo>
                  <a:pt x="140043" y="224544"/>
                </a:lnTo>
                <a:lnTo>
                  <a:pt x="139951" y="224411"/>
                </a:lnTo>
                <a:lnTo>
                  <a:pt x="143266" y="226218"/>
                </a:lnTo>
                <a:lnTo>
                  <a:pt x="157963" y="233957"/>
                </a:lnTo>
                <a:lnTo>
                  <a:pt x="179457" y="245930"/>
                </a:lnTo>
                <a:close/>
              </a:path>
              <a:path w="272414" h="426719">
                <a:moveTo>
                  <a:pt x="105873" y="426243"/>
                </a:moveTo>
                <a:lnTo>
                  <a:pt x="60657" y="417528"/>
                </a:lnTo>
                <a:lnTo>
                  <a:pt x="27980" y="389594"/>
                </a:lnTo>
                <a:lnTo>
                  <a:pt x="14096" y="350936"/>
                </a:lnTo>
                <a:lnTo>
                  <a:pt x="13302" y="342552"/>
                </a:lnTo>
                <a:lnTo>
                  <a:pt x="13375" y="332184"/>
                </a:lnTo>
                <a:lnTo>
                  <a:pt x="19916" y="289759"/>
                </a:lnTo>
                <a:lnTo>
                  <a:pt x="53634" y="258653"/>
                </a:lnTo>
                <a:lnTo>
                  <a:pt x="66731" y="257323"/>
                </a:lnTo>
                <a:lnTo>
                  <a:pt x="70303" y="257323"/>
                </a:lnTo>
                <a:lnTo>
                  <a:pt x="75912" y="257663"/>
                </a:lnTo>
                <a:lnTo>
                  <a:pt x="93651" y="265527"/>
                </a:lnTo>
                <a:lnTo>
                  <a:pt x="101855" y="269081"/>
                </a:lnTo>
                <a:lnTo>
                  <a:pt x="143378" y="291256"/>
                </a:lnTo>
                <a:lnTo>
                  <a:pt x="127807" y="297386"/>
                </a:lnTo>
                <a:lnTo>
                  <a:pt x="115621" y="303720"/>
                </a:lnTo>
                <a:lnTo>
                  <a:pt x="93316" y="337849"/>
                </a:lnTo>
                <a:lnTo>
                  <a:pt x="92776" y="344834"/>
                </a:lnTo>
                <a:lnTo>
                  <a:pt x="92776" y="356145"/>
                </a:lnTo>
                <a:lnTo>
                  <a:pt x="95257" y="362098"/>
                </a:lnTo>
                <a:lnTo>
                  <a:pt x="100218" y="362694"/>
                </a:lnTo>
                <a:lnTo>
                  <a:pt x="225771" y="362694"/>
                </a:lnTo>
                <a:lnTo>
                  <a:pt x="220508" y="371772"/>
                </a:lnTo>
                <a:lnTo>
                  <a:pt x="191319" y="399538"/>
                </a:lnTo>
                <a:lnTo>
                  <a:pt x="154986" y="417314"/>
                </a:lnTo>
                <a:lnTo>
                  <a:pt x="117928" y="425685"/>
                </a:lnTo>
                <a:lnTo>
                  <a:pt x="105873" y="426243"/>
                </a:lnTo>
                <a:close/>
              </a:path>
              <a:path w="272414" h="426719">
                <a:moveTo>
                  <a:pt x="225771" y="362694"/>
                </a:moveTo>
                <a:lnTo>
                  <a:pt x="106617" y="362694"/>
                </a:lnTo>
                <a:lnTo>
                  <a:pt x="112818" y="360015"/>
                </a:lnTo>
                <a:lnTo>
                  <a:pt x="120161" y="354657"/>
                </a:lnTo>
                <a:lnTo>
                  <a:pt x="146615" y="318827"/>
                </a:lnTo>
                <a:lnTo>
                  <a:pt x="148736" y="305246"/>
                </a:lnTo>
                <a:lnTo>
                  <a:pt x="148626" y="301004"/>
                </a:lnTo>
                <a:lnTo>
                  <a:pt x="132820" y="283164"/>
                </a:lnTo>
                <a:lnTo>
                  <a:pt x="125416" y="277490"/>
                </a:lnTo>
                <a:lnTo>
                  <a:pt x="109929" y="267444"/>
                </a:lnTo>
                <a:lnTo>
                  <a:pt x="96916" y="261118"/>
                </a:lnTo>
                <a:lnTo>
                  <a:pt x="86377" y="258514"/>
                </a:lnTo>
                <a:lnTo>
                  <a:pt x="76168" y="257663"/>
                </a:lnTo>
                <a:lnTo>
                  <a:pt x="197166" y="257663"/>
                </a:lnTo>
                <a:lnTo>
                  <a:pt x="228898" y="291126"/>
                </a:lnTo>
                <a:lnTo>
                  <a:pt x="236098" y="323552"/>
                </a:lnTo>
                <a:lnTo>
                  <a:pt x="236098" y="331291"/>
                </a:lnTo>
                <a:lnTo>
                  <a:pt x="234799" y="338946"/>
                </a:lnTo>
                <a:lnTo>
                  <a:pt x="234709" y="339476"/>
                </a:lnTo>
                <a:lnTo>
                  <a:pt x="231931" y="348108"/>
                </a:lnTo>
                <a:lnTo>
                  <a:pt x="227066" y="360461"/>
                </a:lnTo>
                <a:lnTo>
                  <a:pt x="225771" y="36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432939" y="1263954"/>
            <a:ext cx="961390" cy="444500"/>
          </a:xfrm>
          <a:custGeom>
            <a:avLst/>
            <a:gdLst/>
            <a:ahLst/>
            <a:cxnLst/>
            <a:rect l="l" t="t" r="r" b="b"/>
            <a:pathLst>
              <a:path w="961389" h="444500">
                <a:moveTo>
                  <a:pt x="394690" y="37795"/>
                </a:moveTo>
                <a:lnTo>
                  <a:pt x="364909" y="12179"/>
                </a:lnTo>
                <a:lnTo>
                  <a:pt x="323697" y="1193"/>
                </a:lnTo>
                <a:lnTo>
                  <a:pt x="316331" y="1752"/>
                </a:lnTo>
                <a:lnTo>
                  <a:pt x="309257" y="3416"/>
                </a:lnTo>
                <a:lnTo>
                  <a:pt x="302488" y="6210"/>
                </a:lnTo>
                <a:lnTo>
                  <a:pt x="296011" y="10121"/>
                </a:lnTo>
                <a:lnTo>
                  <a:pt x="272618" y="50698"/>
                </a:lnTo>
                <a:lnTo>
                  <a:pt x="272618" y="165849"/>
                </a:lnTo>
                <a:lnTo>
                  <a:pt x="271411" y="170878"/>
                </a:lnTo>
                <a:lnTo>
                  <a:pt x="268630" y="182016"/>
                </a:lnTo>
                <a:lnTo>
                  <a:pt x="267639" y="182308"/>
                </a:lnTo>
                <a:lnTo>
                  <a:pt x="263867" y="182803"/>
                </a:lnTo>
                <a:lnTo>
                  <a:pt x="261188" y="183095"/>
                </a:lnTo>
                <a:lnTo>
                  <a:pt x="263677" y="179832"/>
                </a:lnTo>
                <a:lnTo>
                  <a:pt x="265607" y="176911"/>
                </a:lnTo>
                <a:lnTo>
                  <a:pt x="267589" y="173532"/>
                </a:lnTo>
                <a:lnTo>
                  <a:pt x="269671" y="170154"/>
                </a:lnTo>
                <a:lnTo>
                  <a:pt x="271513" y="167386"/>
                </a:lnTo>
                <a:lnTo>
                  <a:pt x="272618" y="165849"/>
                </a:lnTo>
                <a:lnTo>
                  <a:pt x="272618" y="50698"/>
                </a:lnTo>
                <a:lnTo>
                  <a:pt x="242062" y="98450"/>
                </a:lnTo>
                <a:lnTo>
                  <a:pt x="209791" y="144005"/>
                </a:lnTo>
                <a:lnTo>
                  <a:pt x="173977" y="190500"/>
                </a:lnTo>
                <a:lnTo>
                  <a:pt x="142875" y="229349"/>
                </a:lnTo>
                <a:lnTo>
                  <a:pt x="101790" y="277774"/>
                </a:lnTo>
                <a:lnTo>
                  <a:pt x="64287" y="318858"/>
                </a:lnTo>
                <a:lnTo>
                  <a:pt x="30353" y="352628"/>
                </a:lnTo>
                <a:lnTo>
                  <a:pt x="0" y="379069"/>
                </a:lnTo>
                <a:lnTo>
                  <a:pt x="1892" y="393801"/>
                </a:lnTo>
                <a:lnTo>
                  <a:pt x="25146" y="424014"/>
                </a:lnTo>
                <a:lnTo>
                  <a:pt x="61468" y="434873"/>
                </a:lnTo>
                <a:lnTo>
                  <a:pt x="67614" y="434873"/>
                </a:lnTo>
                <a:lnTo>
                  <a:pt x="106108" y="397967"/>
                </a:lnTo>
                <a:lnTo>
                  <a:pt x="138112" y="355701"/>
                </a:lnTo>
                <a:lnTo>
                  <a:pt x="172605" y="308330"/>
                </a:lnTo>
                <a:lnTo>
                  <a:pt x="212458" y="253047"/>
                </a:lnTo>
                <a:lnTo>
                  <a:pt x="216217" y="253047"/>
                </a:lnTo>
                <a:lnTo>
                  <a:pt x="222237" y="252704"/>
                </a:lnTo>
                <a:lnTo>
                  <a:pt x="240804" y="251371"/>
                </a:lnTo>
                <a:lnTo>
                  <a:pt x="254000" y="249986"/>
                </a:lnTo>
                <a:lnTo>
                  <a:pt x="257454" y="248424"/>
                </a:lnTo>
                <a:lnTo>
                  <a:pt x="250583" y="265391"/>
                </a:lnTo>
                <a:lnTo>
                  <a:pt x="242252" y="287197"/>
                </a:lnTo>
                <a:lnTo>
                  <a:pt x="234721" y="308330"/>
                </a:lnTo>
                <a:lnTo>
                  <a:pt x="228003" y="328764"/>
                </a:lnTo>
                <a:lnTo>
                  <a:pt x="220459" y="351459"/>
                </a:lnTo>
                <a:lnTo>
                  <a:pt x="214198" y="369874"/>
                </a:lnTo>
                <a:lnTo>
                  <a:pt x="209219" y="383984"/>
                </a:lnTo>
                <a:lnTo>
                  <a:pt x="205524" y="393801"/>
                </a:lnTo>
                <a:lnTo>
                  <a:pt x="213995" y="408444"/>
                </a:lnTo>
                <a:lnTo>
                  <a:pt x="250774" y="431596"/>
                </a:lnTo>
                <a:lnTo>
                  <a:pt x="272326" y="434873"/>
                </a:lnTo>
                <a:lnTo>
                  <a:pt x="272097" y="434873"/>
                </a:lnTo>
                <a:lnTo>
                  <a:pt x="281635" y="435787"/>
                </a:lnTo>
                <a:lnTo>
                  <a:pt x="288874" y="436067"/>
                </a:lnTo>
                <a:lnTo>
                  <a:pt x="298691" y="435521"/>
                </a:lnTo>
                <a:lnTo>
                  <a:pt x="308483" y="433870"/>
                </a:lnTo>
                <a:lnTo>
                  <a:pt x="318262" y="431126"/>
                </a:lnTo>
                <a:lnTo>
                  <a:pt x="328015" y="427278"/>
                </a:lnTo>
                <a:lnTo>
                  <a:pt x="327418" y="413194"/>
                </a:lnTo>
                <a:lnTo>
                  <a:pt x="327253" y="408444"/>
                </a:lnTo>
                <a:lnTo>
                  <a:pt x="329806" y="345465"/>
                </a:lnTo>
                <a:lnTo>
                  <a:pt x="337832" y="280238"/>
                </a:lnTo>
                <a:lnTo>
                  <a:pt x="344055" y="242887"/>
                </a:lnTo>
                <a:lnTo>
                  <a:pt x="350189" y="209550"/>
                </a:lnTo>
                <a:lnTo>
                  <a:pt x="353453" y="193573"/>
                </a:lnTo>
                <a:lnTo>
                  <a:pt x="353491" y="193370"/>
                </a:lnTo>
                <a:lnTo>
                  <a:pt x="356920" y="176542"/>
                </a:lnTo>
                <a:lnTo>
                  <a:pt x="364032" y="145110"/>
                </a:lnTo>
                <a:lnTo>
                  <a:pt x="369684" y="121932"/>
                </a:lnTo>
                <a:lnTo>
                  <a:pt x="371640" y="113893"/>
                </a:lnTo>
                <a:lnTo>
                  <a:pt x="379285" y="85610"/>
                </a:lnTo>
                <a:lnTo>
                  <a:pt x="386969" y="60248"/>
                </a:lnTo>
                <a:lnTo>
                  <a:pt x="394690" y="37795"/>
                </a:lnTo>
                <a:close/>
              </a:path>
              <a:path w="961389" h="444500">
                <a:moveTo>
                  <a:pt x="961136" y="145999"/>
                </a:moveTo>
                <a:lnTo>
                  <a:pt x="952614" y="90297"/>
                </a:lnTo>
                <a:lnTo>
                  <a:pt x="927049" y="47320"/>
                </a:lnTo>
                <a:lnTo>
                  <a:pt x="887831" y="18567"/>
                </a:lnTo>
                <a:lnTo>
                  <a:pt x="868260" y="12039"/>
                </a:lnTo>
                <a:lnTo>
                  <a:pt x="868260" y="125907"/>
                </a:lnTo>
                <a:lnTo>
                  <a:pt x="867994" y="136639"/>
                </a:lnTo>
                <a:lnTo>
                  <a:pt x="861898" y="180187"/>
                </a:lnTo>
                <a:lnTo>
                  <a:pt x="844448" y="234111"/>
                </a:lnTo>
                <a:lnTo>
                  <a:pt x="817803" y="282625"/>
                </a:lnTo>
                <a:lnTo>
                  <a:pt x="784136" y="324764"/>
                </a:lnTo>
                <a:lnTo>
                  <a:pt x="753478" y="351701"/>
                </a:lnTo>
                <a:lnTo>
                  <a:pt x="739381" y="359422"/>
                </a:lnTo>
                <a:lnTo>
                  <a:pt x="743889" y="337705"/>
                </a:lnTo>
                <a:lnTo>
                  <a:pt x="761225" y="274751"/>
                </a:lnTo>
                <a:lnTo>
                  <a:pt x="774052" y="233514"/>
                </a:lnTo>
                <a:lnTo>
                  <a:pt x="787107" y="192595"/>
                </a:lnTo>
                <a:lnTo>
                  <a:pt x="799503" y="154520"/>
                </a:lnTo>
                <a:lnTo>
                  <a:pt x="822274" y="86918"/>
                </a:lnTo>
                <a:lnTo>
                  <a:pt x="824103" y="80797"/>
                </a:lnTo>
                <a:lnTo>
                  <a:pt x="826592" y="59524"/>
                </a:lnTo>
                <a:lnTo>
                  <a:pt x="826592" y="64147"/>
                </a:lnTo>
                <a:lnTo>
                  <a:pt x="844816" y="68173"/>
                </a:lnTo>
                <a:lnTo>
                  <a:pt x="857846" y="79806"/>
                </a:lnTo>
                <a:lnTo>
                  <a:pt x="865657" y="99047"/>
                </a:lnTo>
                <a:lnTo>
                  <a:pt x="868260" y="125907"/>
                </a:lnTo>
                <a:lnTo>
                  <a:pt x="868260" y="12039"/>
                </a:lnTo>
                <a:lnTo>
                  <a:pt x="864374" y="10744"/>
                </a:lnTo>
                <a:lnTo>
                  <a:pt x="838352" y="7289"/>
                </a:lnTo>
                <a:lnTo>
                  <a:pt x="823341" y="7620"/>
                </a:lnTo>
                <a:lnTo>
                  <a:pt x="810323" y="8597"/>
                </a:lnTo>
                <a:lnTo>
                  <a:pt x="799312" y="10223"/>
                </a:lnTo>
                <a:lnTo>
                  <a:pt x="790270" y="12496"/>
                </a:lnTo>
                <a:lnTo>
                  <a:pt x="788492" y="7835"/>
                </a:lnTo>
                <a:lnTo>
                  <a:pt x="781697" y="5511"/>
                </a:lnTo>
                <a:lnTo>
                  <a:pt x="765619" y="5511"/>
                </a:lnTo>
                <a:lnTo>
                  <a:pt x="761847" y="6045"/>
                </a:lnTo>
                <a:lnTo>
                  <a:pt x="758571" y="7137"/>
                </a:lnTo>
                <a:lnTo>
                  <a:pt x="752221" y="9131"/>
                </a:lnTo>
                <a:lnTo>
                  <a:pt x="746772" y="12496"/>
                </a:lnTo>
                <a:lnTo>
                  <a:pt x="742200" y="17259"/>
                </a:lnTo>
                <a:lnTo>
                  <a:pt x="740219" y="26187"/>
                </a:lnTo>
                <a:lnTo>
                  <a:pt x="738428" y="33629"/>
                </a:lnTo>
                <a:lnTo>
                  <a:pt x="738327" y="33985"/>
                </a:lnTo>
                <a:lnTo>
                  <a:pt x="730592" y="23926"/>
                </a:lnTo>
                <a:lnTo>
                  <a:pt x="722426" y="15963"/>
                </a:lnTo>
                <a:lnTo>
                  <a:pt x="714006" y="10312"/>
                </a:lnTo>
                <a:lnTo>
                  <a:pt x="705345" y="6997"/>
                </a:lnTo>
                <a:lnTo>
                  <a:pt x="694829" y="4711"/>
                </a:lnTo>
                <a:lnTo>
                  <a:pt x="687628" y="3568"/>
                </a:lnTo>
                <a:lnTo>
                  <a:pt x="683768" y="3568"/>
                </a:lnTo>
                <a:lnTo>
                  <a:pt x="649566" y="38747"/>
                </a:lnTo>
                <a:lnTo>
                  <a:pt x="642835" y="66001"/>
                </a:lnTo>
                <a:lnTo>
                  <a:pt x="622896" y="134239"/>
                </a:lnTo>
                <a:lnTo>
                  <a:pt x="610590" y="171665"/>
                </a:lnTo>
                <a:lnTo>
                  <a:pt x="592582" y="225018"/>
                </a:lnTo>
                <a:lnTo>
                  <a:pt x="586879" y="240957"/>
                </a:lnTo>
                <a:lnTo>
                  <a:pt x="584098" y="224269"/>
                </a:lnTo>
                <a:lnTo>
                  <a:pt x="577557" y="178358"/>
                </a:lnTo>
                <a:lnTo>
                  <a:pt x="569544" y="115201"/>
                </a:lnTo>
                <a:lnTo>
                  <a:pt x="564705" y="59461"/>
                </a:lnTo>
                <a:lnTo>
                  <a:pt x="564108" y="37655"/>
                </a:lnTo>
                <a:lnTo>
                  <a:pt x="557136" y="23520"/>
                </a:lnTo>
                <a:lnTo>
                  <a:pt x="518020" y="838"/>
                </a:lnTo>
                <a:lnTo>
                  <a:pt x="510235" y="0"/>
                </a:lnTo>
                <a:lnTo>
                  <a:pt x="506958" y="0"/>
                </a:lnTo>
                <a:lnTo>
                  <a:pt x="467220" y="15773"/>
                </a:lnTo>
                <a:lnTo>
                  <a:pt x="462229" y="34988"/>
                </a:lnTo>
                <a:lnTo>
                  <a:pt x="455726" y="58521"/>
                </a:lnTo>
                <a:lnTo>
                  <a:pt x="438200" y="118618"/>
                </a:lnTo>
                <a:lnTo>
                  <a:pt x="417512" y="182384"/>
                </a:lnTo>
                <a:lnTo>
                  <a:pt x="392061" y="251371"/>
                </a:lnTo>
                <a:lnTo>
                  <a:pt x="362115" y="319760"/>
                </a:lnTo>
                <a:lnTo>
                  <a:pt x="329107" y="382333"/>
                </a:lnTo>
                <a:lnTo>
                  <a:pt x="331597" y="395782"/>
                </a:lnTo>
                <a:lnTo>
                  <a:pt x="365010" y="428104"/>
                </a:lnTo>
                <a:lnTo>
                  <a:pt x="393700" y="434136"/>
                </a:lnTo>
                <a:lnTo>
                  <a:pt x="399453" y="434136"/>
                </a:lnTo>
                <a:lnTo>
                  <a:pt x="430606" y="387997"/>
                </a:lnTo>
                <a:lnTo>
                  <a:pt x="444893" y="346062"/>
                </a:lnTo>
                <a:lnTo>
                  <a:pt x="458584" y="304292"/>
                </a:lnTo>
                <a:lnTo>
                  <a:pt x="471678" y="262686"/>
                </a:lnTo>
                <a:lnTo>
                  <a:pt x="488429" y="207949"/>
                </a:lnTo>
                <a:lnTo>
                  <a:pt x="493407" y="189306"/>
                </a:lnTo>
                <a:lnTo>
                  <a:pt x="494030" y="198958"/>
                </a:lnTo>
                <a:lnTo>
                  <a:pt x="500557" y="282181"/>
                </a:lnTo>
                <a:lnTo>
                  <a:pt x="505129" y="352463"/>
                </a:lnTo>
                <a:lnTo>
                  <a:pt x="506653" y="423710"/>
                </a:lnTo>
                <a:lnTo>
                  <a:pt x="517766" y="432562"/>
                </a:lnTo>
                <a:lnTo>
                  <a:pt x="529945" y="438899"/>
                </a:lnTo>
                <a:lnTo>
                  <a:pt x="543217" y="442683"/>
                </a:lnTo>
                <a:lnTo>
                  <a:pt x="557555" y="443953"/>
                </a:lnTo>
                <a:lnTo>
                  <a:pt x="562813" y="443953"/>
                </a:lnTo>
                <a:lnTo>
                  <a:pt x="568871" y="443560"/>
                </a:lnTo>
                <a:lnTo>
                  <a:pt x="575716" y="442760"/>
                </a:lnTo>
                <a:lnTo>
                  <a:pt x="581266" y="442760"/>
                </a:lnTo>
                <a:lnTo>
                  <a:pt x="619467" y="427139"/>
                </a:lnTo>
                <a:lnTo>
                  <a:pt x="624217" y="401599"/>
                </a:lnTo>
                <a:lnTo>
                  <a:pt x="631151" y="371246"/>
                </a:lnTo>
                <a:lnTo>
                  <a:pt x="662813" y="257543"/>
                </a:lnTo>
                <a:lnTo>
                  <a:pt x="674649" y="218287"/>
                </a:lnTo>
                <a:lnTo>
                  <a:pt x="687146" y="178435"/>
                </a:lnTo>
                <a:lnTo>
                  <a:pt x="700278" y="137960"/>
                </a:lnTo>
                <a:lnTo>
                  <a:pt x="722274" y="74752"/>
                </a:lnTo>
                <a:lnTo>
                  <a:pt x="737831" y="35864"/>
                </a:lnTo>
                <a:lnTo>
                  <a:pt x="736841" y="39585"/>
                </a:lnTo>
                <a:lnTo>
                  <a:pt x="726313" y="80797"/>
                </a:lnTo>
                <a:lnTo>
                  <a:pt x="715937" y="119240"/>
                </a:lnTo>
                <a:lnTo>
                  <a:pt x="704545" y="159804"/>
                </a:lnTo>
                <a:lnTo>
                  <a:pt x="692277" y="202057"/>
                </a:lnTo>
                <a:lnTo>
                  <a:pt x="679094" y="246011"/>
                </a:lnTo>
                <a:lnTo>
                  <a:pt x="666686" y="285838"/>
                </a:lnTo>
                <a:lnTo>
                  <a:pt x="644220" y="353110"/>
                </a:lnTo>
                <a:lnTo>
                  <a:pt x="634149" y="380555"/>
                </a:lnTo>
                <a:lnTo>
                  <a:pt x="635571" y="390893"/>
                </a:lnTo>
                <a:lnTo>
                  <a:pt x="661301" y="423913"/>
                </a:lnTo>
                <a:lnTo>
                  <a:pt x="692200" y="433539"/>
                </a:lnTo>
                <a:lnTo>
                  <a:pt x="737158" y="429234"/>
                </a:lnTo>
                <a:lnTo>
                  <a:pt x="779894" y="416344"/>
                </a:lnTo>
                <a:lnTo>
                  <a:pt x="820420" y="394855"/>
                </a:lnTo>
                <a:lnTo>
                  <a:pt x="858735" y="364782"/>
                </a:lnTo>
                <a:lnTo>
                  <a:pt x="863942" y="359422"/>
                </a:lnTo>
                <a:lnTo>
                  <a:pt x="890625" y="331978"/>
                </a:lnTo>
                <a:lnTo>
                  <a:pt x="916635" y="296240"/>
                </a:lnTo>
                <a:lnTo>
                  <a:pt x="936764" y="257568"/>
                </a:lnTo>
                <a:lnTo>
                  <a:pt x="951014" y="215950"/>
                </a:lnTo>
                <a:lnTo>
                  <a:pt x="960501" y="162255"/>
                </a:lnTo>
                <a:lnTo>
                  <a:pt x="960589" y="159804"/>
                </a:lnTo>
                <a:lnTo>
                  <a:pt x="960640" y="158673"/>
                </a:lnTo>
                <a:lnTo>
                  <a:pt x="961136" y="145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41300" y="1263947"/>
            <a:ext cx="2657539" cy="44395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5163800" y="8597900"/>
            <a:ext cx="12192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solidFill>
                  <a:srgbClr val="2D936A"/>
                </a:solidFill>
                <a:latin typeface="Trebuchet MS"/>
                <a:cs typeface="Trebuchet MS"/>
              </a:rPr>
              <a:t>7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0"/>
              <a:t>Frontend</a:t>
            </a:r>
            <a:r>
              <a:rPr dirty="0" spc="-245"/>
              <a:t> </a:t>
            </a:r>
            <a:r>
              <a:rPr dirty="0" spc="-540"/>
              <a:t>Technologies: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2870200" y="2870200"/>
            <a:ext cx="5941695" cy="3309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-290">
                <a:latin typeface="Trebuchet MS"/>
                <a:cs typeface="Trebuchet MS"/>
              </a:rPr>
              <a:t>HTML5</a:t>
            </a:r>
            <a:r>
              <a:rPr dirty="0" sz="3100" spc="-265">
                <a:latin typeface="Trebuchet MS"/>
                <a:cs typeface="Trebuchet MS"/>
              </a:rPr>
              <a:t> </a:t>
            </a:r>
            <a:r>
              <a:rPr dirty="0" sz="3100" spc="170">
                <a:latin typeface="Lucida Sans Unicode"/>
                <a:cs typeface="Lucida Sans Unicode"/>
              </a:rPr>
              <a:t>→</a:t>
            </a:r>
            <a:r>
              <a:rPr dirty="0" sz="3100" spc="-275">
                <a:latin typeface="Lucida Sans Unicode"/>
                <a:cs typeface="Lucida Sans Unicode"/>
              </a:rPr>
              <a:t> </a:t>
            </a:r>
            <a:r>
              <a:rPr dirty="0" sz="3100" spc="-280">
                <a:latin typeface="Trebuchet MS"/>
                <a:cs typeface="Trebuchet MS"/>
              </a:rPr>
              <a:t>for</a:t>
            </a:r>
            <a:r>
              <a:rPr dirty="0" sz="3100" spc="-320">
                <a:latin typeface="Trebuchet MS"/>
                <a:cs typeface="Trebuchet MS"/>
              </a:rPr>
              <a:t> </a:t>
            </a:r>
            <a:r>
              <a:rPr dirty="0" sz="3100" spc="-610">
                <a:latin typeface="Trebuchet MS"/>
                <a:cs typeface="Trebuchet MS"/>
              </a:rPr>
              <a:t>website</a:t>
            </a:r>
            <a:r>
              <a:rPr dirty="0" sz="3100" spc="-240">
                <a:latin typeface="Trebuchet MS"/>
                <a:cs typeface="Trebuchet MS"/>
              </a:rPr>
              <a:t> </a:t>
            </a:r>
            <a:r>
              <a:rPr dirty="0" sz="3100" spc="-550">
                <a:latin typeface="Trebuchet MS"/>
                <a:cs typeface="Trebuchet MS"/>
              </a:rPr>
              <a:t>structure.</a:t>
            </a:r>
            <a:endParaRPr sz="3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479"/>
              </a:spcBef>
            </a:pPr>
            <a:r>
              <a:rPr dirty="0" sz="3100" spc="-270">
                <a:latin typeface="Trebuchet MS"/>
                <a:cs typeface="Trebuchet MS"/>
              </a:rPr>
              <a:t>CSS3</a:t>
            </a:r>
            <a:r>
              <a:rPr dirty="0" sz="3100" spc="-260">
                <a:latin typeface="Trebuchet MS"/>
                <a:cs typeface="Trebuchet MS"/>
              </a:rPr>
              <a:t> </a:t>
            </a:r>
            <a:r>
              <a:rPr dirty="0" sz="3100" spc="170">
                <a:latin typeface="Lucida Sans Unicode"/>
                <a:cs typeface="Lucida Sans Unicode"/>
              </a:rPr>
              <a:t>→</a:t>
            </a:r>
            <a:r>
              <a:rPr dirty="0" sz="3100" spc="-275">
                <a:latin typeface="Lucida Sans Unicode"/>
                <a:cs typeface="Lucida Sans Unicode"/>
              </a:rPr>
              <a:t> </a:t>
            </a:r>
            <a:r>
              <a:rPr dirty="0" sz="3100" spc="-280">
                <a:latin typeface="Trebuchet MS"/>
                <a:cs typeface="Trebuchet MS"/>
              </a:rPr>
              <a:t>for</a:t>
            </a:r>
            <a:r>
              <a:rPr dirty="0" sz="3100" spc="-320">
                <a:latin typeface="Trebuchet MS"/>
                <a:cs typeface="Trebuchet MS"/>
              </a:rPr>
              <a:t> </a:t>
            </a:r>
            <a:r>
              <a:rPr dirty="0" sz="3100" spc="-430">
                <a:latin typeface="Trebuchet MS"/>
                <a:cs typeface="Trebuchet MS"/>
              </a:rPr>
              <a:t>styling</a:t>
            </a:r>
            <a:r>
              <a:rPr dirty="0" sz="3100" spc="-240">
                <a:latin typeface="Trebuchet MS"/>
                <a:cs typeface="Trebuchet MS"/>
              </a:rPr>
              <a:t> </a:t>
            </a:r>
            <a:r>
              <a:rPr dirty="0" sz="3100" spc="-490">
                <a:latin typeface="Trebuchet MS"/>
                <a:cs typeface="Trebuchet MS"/>
              </a:rPr>
              <a:t>and</a:t>
            </a:r>
            <a:r>
              <a:rPr dirty="0" sz="3100" spc="-240">
                <a:latin typeface="Trebuchet MS"/>
                <a:cs typeface="Trebuchet MS"/>
              </a:rPr>
              <a:t> </a:t>
            </a:r>
            <a:r>
              <a:rPr dirty="0" sz="3100" spc="-505">
                <a:latin typeface="Trebuchet MS"/>
                <a:cs typeface="Trebuchet MS"/>
              </a:rPr>
              <a:t>responsive</a:t>
            </a:r>
            <a:r>
              <a:rPr dirty="0" sz="3100" spc="-235">
                <a:latin typeface="Trebuchet MS"/>
                <a:cs typeface="Trebuchet MS"/>
              </a:rPr>
              <a:t> </a:t>
            </a:r>
            <a:r>
              <a:rPr dirty="0" sz="3100" spc="-535">
                <a:latin typeface="Trebuchet MS"/>
                <a:cs typeface="Trebuchet MS"/>
              </a:rPr>
              <a:t>design.</a:t>
            </a:r>
            <a:endParaRPr sz="3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3100">
              <a:latin typeface="Trebuchet MS"/>
              <a:cs typeface="Trebuchet MS"/>
            </a:endParaRPr>
          </a:p>
          <a:p>
            <a:pPr marL="12700" marR="372745">
              <a:lnSpc>
                <a:spcPts val="3600"/>
              </a:lnSpc>
            </a:pPr>
            <a:r>
              <a:rPr dirty="0" sz="3100" spc="-440">
                <a:latin typeface="Trebuchet MS"/>
                <a:cs typeface="Trebuchet MS"/>
              </a:rPr>
              <a:t>JavaScript</a:t>
            </a:r>
            <a:r>
              <a:rPr dirty="0" sz="3100" spc="-204">
                <a:latin typeface="Trebuchet MS"/>
                <a:cs typeface="Trebuchet MS"/>
              </a:rPr>
              <a:t> </a:t>
            </a:r>
            <a:r>
              <a:rPr dirty="0" sz="3100" spc="170">
                <a:latin typeface="Lucida Sans Unicode"/>
                <a:cs typeface="Lucida Sans Unicode"/>
              </a:rPr>
              <a:t>→</a:t>
            </a:r>
            <a:r>
              <a:rPr dirty="0" sz="3100" spc="-275">
                <a:latin typeface="Lucida Sans Unicode"/>
                <a:cs typeface="Lucida Sans Unicode"/>
              </a:rPr>
              <a:t> </a:t>
            </a:r>
            <a:r>
              <a:rPr dirty="0" sz="3100" spc="-280">
                <a:latin typeface="Trebuchet MS"/>
                <a:cs typeface="Trebuchet MS"/>
              </a:rPr>
              <a:t>for</a:t>
            </a:r>
            <a:r>
              <a:rPr dirty="0" sz="3100" spc="-320">
                <a:latin typeface="Trebuchet MS"/>
                <a:cs typeface="Trebuchet MS"/>
              </a:rPr>
              <a:t> </a:t>
            </a:r>
            <a:r>
              <a:rPr dirty="0" sz="3100" spc="-505">
                <a:latin typeface="Trebuchet MS"/>
                <a:cs typeface="Trebuchet MS"/>
              </a:rPr>
              <a:t>interactivity</a:t>
            </a:r>
            <a:r>
              <a:rPr dirty="0" sz="3100" spc="-195">
                <a:latin typeface="Trebuchet MS"/>
                <a:cs typeface="Trebuchet MS"/>
              </a:rPr>
              <a:t> </a:t>
            </a:r>
            <a:r>
              <a:rPr dirty="0" sz="3100" spc="-505">
                <a:latin typeface="Trebuchet MS"/>
                <a:cs typeface="Trebuchet MS"/>
              </a:rPr>
              <a:t>(buttons,</a:t>
            </a:r>
            <a:r>
              <a:rPr dirty="0" sz="3100" spc="-170">
                <a:latin typeface="Trebuchet MS"/>
                <a:cs typeface="Trebuchet MS"/>
              </a:rPr>
              <a:t> </a:t>
            </a:r>
            <a:r>
              <a:rPr dirty="0" sz="3100" spc="-455">
                <a:latin typeface="Trebuchet MS"/>
                <a:cs typeface="Trebuchet MS"/>
              </a:rPr>
              <a:t>form </a:t>
            </a:r>
            <a:r>
              <a:rPr dirty="0" sz="3100" spc="-415">
                <a:latin typeface="Trebuchet MS"/>
                <a:cs typeface="Trebuchet MS"/>
              </a:rPr>
              <a:t>handling).</a:t>
            </a:r>
            <a:endParaRPr sz="3100">
              <a:latin typeface="Trebuchet MS"/>
              <a:cs typeface="Trebuchet MS"/>
            </a:endParaRPr>
          </a:p>
          <a:p>
            <a:pPr marL="3492500">
              <a:lnSpc>
                <a:spcPct val="100000"/>
              </a:lnSpc>
              <a:spcBef>
                <a:spcPts val="80"/>
              </a:spcBef>
            </a:pPr>
            <a:r>
              <a:rPr dirty="0" sz="3300" spc="-680">
                <a:latin typeface="Trebuchet MS"/>
                <a:cs typeface="Trebuchet MS"/>
              </a:rPr>
              <a:t>Development</a:t>
            </a:r>
            <a:r>
              <a:rPr dirty="0" sz="3300" spc="-210">
                <a:latin typeface="Trebuchet MS"/>
                <a:cs typeface="Trebuchet MS"/>
              </a:rPr>
              <a:t> </a:t>
            </a:r>
            <a:r>
              <a:rPr dirty="0" sz="3300" spc="-475">
                <a:latin typeface="Trebuchet MS"/>
                <a:cs typeface="Trebuchet MS"/>
              </a:rPr>
              <a:t>Tools: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029700" y="1955800"/>
            <a:ext cx="2064385" cy="49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-500">
                <a:latin typeface="Trebuchet MS"/>
                <a:cs typeface="Trebuchet MS"/>
              </a:rPr>
              <a:t>Design</a:t>
            </a:r>
            <a:r>
              <a:rPr dirty="0" sz="3100" spc="-280">
                <a:latin typeface="Trebuchet MS"/>
                <a:cs typeface="Trebuchet MS"/>
              </a:rPr>
              <a:t> </a:t>
            </a:r>
            <a:r>
              <a:rPr dirty="0" sz="3100" spc="-500">
                <a:latin typeface="Trebuchet MS"/>
                <a:cs typeface="Trebuchet MS"/>
              </a:rPr>
              <a:t>Principles: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029700" y="2870200"/>
            <a:ext cx="5048885" cy="49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-535">
                <a:latin typeface="Trebuchet MS"/>
                <a:cs typeface="Trebuchet MS"/>
              </a:rPr>
              <a:t>Responsive</a:t>
            </a:r>
            <a:r>
              <a:rPr dirty="0" sz="3100" spc="-330">
                <a:latin typeface="Trebuchet MS"/>
                <a:cs typeface="Trebuchet MS"/>
              </a:rPr>
              <a:t> </a:t>
            </a:r>
            <a:r>
              <a:rPr dirty="0" sz="3100" spc="-660">
                <a:latin typeface="Trebuchet MS"/>
                <a:cs typeface="Trebuchet MS"/>
              </a:rPr>
              <a:t>web</a:t>
            </a:r>
            <a:r>
              <a:rPr dirty="0" sz="3100" spc="-220">
                <a:latin typeface="Trebuchet MS"/>
                <a:cs typeface="Trebuchet MS"/>
              </a:rPr>
              <a:t> </a:t>
            </a:r>
            <a:r>
              <a:rPr dirty="0" sz="3100" spc="-505">
                <a:latin typeface="Trebuchet MS"/>
                <a:cs typeface="Trebuchet MS"/>
              </a:rPr>
              <a:t>design</a:t>
            </a:r>
            <a:r>
              <a:rPr dirty="0" sz="3100" spc="-170">
                <a:latin typeface="Trebuchet MS"/>
                <a:cs typeface="Trebuchet MS"/>
              </a:rPr>
              <a:t> </a:t>
            </a:r>
            <a:r>
              <a:rPr dirty="0" sz="3100" spc="-415">
                <a:latin typeface="Trebuchet MS"/>
                <a:cs typeface="Trebuchet MS"/>
              </a:rPr>
              <a:t>(mobile-</a:t>
            </a:r>
            <a:r>
              <a:rPr dirty="0" sz="3100" spc="-385">
                <a:latin typeface="Trebuchet MS"/>
                <a:cs typeface="Trebuchet MS"/>
              </a:rPr>
              <a:t>friendly).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029700" y="3784600"/>
            <a:ext cx="3004185" cy="49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-459">
                <a:latin typeface="Trebuchet MS"/>
                <a:cs typeface="Trebuchet MS"/>
              </a:rPr>
              <a:t>Grid</a:t>
            </a:r>
            <a:r>
              <a:rPr dirty="0" sz="3100" spc="-245">
                <a:latin typeface="Trebuchet MS"/>
                <a:cs typeface="Trebuchet MS"/>
              </a:rPr>
              <a:t> </a:t>
            </a:r>
            <a:r>
              <a:rPr dirty="0" sz="3100" spc="-490">
                <a:latin typeface="Trebuchet MS"/>
                <a:cs typeface="Trebuchet MS"/>
              </a:rPr>
              <a:t>and</a:t>
            </a:r>
            <a:r>
              <a:rPr dirty="0" sz="3100" spc="-240">
                <a:latin typeface="Trebuchet MS"/>
                <a:cs typeface="Trebuchet MS"/>
              </a:rPr>
              <a:t> </a:t>
            </a:r>
            <a:r>
              <a:rPr dirty="0" sz="3100" spc="-495">
                <a:latin typeface="Trebuchet MS"/>
                <a:cs typeface="Trebuchet MS"/>
              </a:rPr>
              <a:t>flexbox</a:t>
            </a:r>
            <a:r>
              <a:rPr dirty="0" sz="3100" spc="-175">
                <a:latin typeface="Trebuchet MS"/>
                <a:cs typeface="Trebuchet MS"/>
              </a:rPr>
              <a:t> </a:t>
            </a:r>
            <a:r>
              <a:rPr dirty="0" sz="3100" spc="-560">
                <a:latin typeface="Trebuchet MS"/>
                <a:cs typeface="Trebuchet MS"/>
              </a:rPr>
              <a:t>layouts.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029700" y="4699000"/>
            <a:ext cx="4619625" cy="497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-565">
                <a:latin typeface="Trebuchet MS"/>
                <a:cs typeface="Trebuchet MS"/>
              </a:rPr>
              <a:t>Consistent</a:t>
            </a:r>
            <a:r>
              <a:rPr dirty="0" sz="3100" spc="-190">
                <a:latin typeface="Trebuchet MS"/>
                <a:cs typeface="Trebuchet MS"/>
              </a:rPr>
              <a:t> </a:t>
            </a:r>
            <a:r>
              <a:rPr dirty="0" sz="3100" spc="-545">
                <a:latin typeface="Trebuchet MS"/>
                <a:cs typeface="Trebuchet MS"/>
              </a:rPr>
              <a:t>color</a:t>
            </a:r>
            <a:r>
              <a:rPr dirty="0" sz="3100" spc="-200">
                <a:latin typeface="Trebuchet MS"/>
                <a:cs typeface="Trebuchet MS"/>
              </a:rPr>
              <a:t> </a:t>
            </a:r>
            <a:r>
              <a:rPr dirty="0" sz="3100" spc="-620">
                <a:latin typeface="Trebuchet MS"/>
                <a:cs typeface="Trebuchet MS"/>
              </a:rPr>
              <a:t>palette</a:t>
            </a:r>
            <a:r>
              <a:rPr dirty="0" sz="3100" spc="-215">
                <a:latin typeface="Trebuchet MS"/>
                <a:cs typeface="Trebuchet MS"/>
              </a:rPr>
              <a:t> </a:t>
            </a:r>
            <a:r>
              <a:rPr dirty="0" sz="3100" spc="-490">
                <a:latin typeface="Trebuchet MS"/>
                <a:cs typeface="Trebuchet MS"/>
              </a:rPr>
              <a:t>and</a:t>
            </a:r>
            <a:r>
              <a:rPr dirty="0" sz="3100" spc="-220">
                <a:latin typeface="Trebuchet MS"/>
                <a:cs typeface="Trebuchet MS"/>
              </a:rPr>
              <a:t> </a:t>
            </a:r>
            <a:r>
              <a:rPr dirty="0" sz="3100" spc="-500">
                <a:latin typeface="Trebuchet MS"/>
                <a:cs typeface="Trebuchet MS"/>
              </a:rPr>
              <a:t>typography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350000" y="6642100"/>
            <a:ext cx="5992495" cy="1518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715">
                <a:latin typeface="Trebuchet MS"/>
                <a:cs typeface="Trebuchet MS"/>
              </a:rPr>
              <a:t>Code</a:t>
            </a:r>
            <a:r>
              <a:rPr dirty="0" sz="3300" spc="-265">
                <a:latin typeface="Trebuchet MS"/>
                <a:cs typeface="Trebuchet MS"/>
              </a:rPr>
              <a:t> </a:t>
            </a:r>
            <a:r>
              <a:rPr dirty="0" sz="3300" spc="-520">
                <a:latin typeface="Trebuchet MS"/>
                <a:cs typeface="Trebuchet MS"/>
              </a:rPr>
              <a:t>Editor</a:t>
            </a:r>
            <a:r>
              <a:rPr dirty="0" sz="3300" spc="-260">
                <a:latin typeface="Trebuchet MS"/>
                <a:cs typeface="Trebuchet MS"/>
              </a:rPr>
              <a:t> </a:t>
            </a:r>
            <a:r>
              <a:rPr dirty="0" sz="3300" spc="-55">
                <a:latin typeface="Trebuchet MS"/>
                <a:cs typeface="Trebuchet MS"/>
              </a:rPr>
              <a:t>(VS</a:t>
            </a:r>
            <a:r>
              <a:rPr dirty="0" sz="3300" spc="-195">
                <a:latin typeface="Trebuchet MS"/>
                <a:cs typeface="Trebuchet MS"/>
              </a:rPr>
              <a:t> </a:t>
            </a:r>
            <a:r>
              <a:rPr dirty="0" sz="3300" spc="-715">
                <a:latin typeface="Trebuchet MS"/>
                <a:cs typeface="Trebuchet MS"/>
              </a:rPr>
              <a:t>Code</a:t>
            </a:r>
            <a:r>
              <a:rPr dirty="0" sz="3300" spc="-265">
                <a:latin typeface="Trebuchet MS"/>
                <a:cs typeface="Trebuchet MS"/>
              </a:rPr>
              <a:t> </a:t>
            </a:r>
            <a:r>
              <a:rPr dirty="0" sz="3300">
                <a:latin typeface="Trebuchet MS"/>
                <a:cs typeface="Trebuchet MS"/>
              </a:rPr>
              <a:t>/</a:t>
            </a:r>
            <a:r>
              <a:rPr dirty="0" sz="3300" spc="-170">
                <a:latin typeface="Trebuchet MS"/>
                <a:cs typeface="Trebuchet MS"/>
              </a:rPr>
              <a:t> </a:t>
            </a:r>
            <a:r>
              <a:rPr dirty="0" sz="3300" spc="-530">
                <a:latin typeface="Trebuchet MS"/>
                <a:cs typeface="Trebuchet MS"/>
              </a:rPr>
              <a:t>Sublime</a:t>
            </a:r>
            <a:r>
              <a:rPr dirty="0" sz="3300" spc="-265">
                <a:latin typeface="Trebuchet MS"/>
                <a:cs typeface="Trebuchet MS"/>
              </a:rPr>
              <a:t> </a:t>
            </a:r>
            <a:r>
              <a:rPr dirty="0" sz="3300" spc="-390">
                <a:latin typeface="Trebuchet MS"/>
                <a:cs typeface="Trebuchet MS"/>
              </a:rPr>
              <a:t>Text).</a:t>
            </a:r>
            <a:endParaRPr sz="3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3300" spc="-500">
                <a:latin typeface="Trebuchet MS"/>
                <a:cs typeface="Trebuchet MS"/>
              </a:rPr>
              <a:t>Browser</a:t>
            </a:r>
            <a:r>
              <a:rPr dirty="0" sz="3300" spc="-240">
                <a:latin typeface="Trebuchet MS"/>
                <a:cs typeface="Trebuchet MS"/>
              </a:rPr>
              <a:t> </a:t>
            </a:r>
            <a:r>
              <a:rPr dirty="0" sz="3300" spc="-420">
                <a:latin typeface="Trebuchet MS"/>
                <a:cs typeface="Trebuchet MS"/>
              </a:rPr>
              <a:t>(Chrome/Edge/Firefox)</a:t>
            </a:r>
            <a:r>
              <a:rPr dirty="0" sz="3300" spc="-125">
                <a:latin typeface="Trebuchet MS"/>
                <a:cs typeface="Trebuchet MS"/>
              </a:rPr>
              <a:t> </a:t>
            </a:r>
            <a:r>
              <a:rPr dirty="0" sz="3300" spc="-315">
                <a:latin typeface="Trebuchet MS"/>
                <a:cs typeface="Trebuchet MS"/>
              </a:rPr>
              <a:t>for</a:t>
            </a:r>
            <a:r>
              <a:rPr dirty="0" sz="3300" spc="-240">
                <a:latin typeface="Trebuchet MS"/>
                <a:cs typeface="Trebuchet MS"/>
              </a:rPr>
              <a:t> </a:t>
            </a:r>
            <a:r>
              <a:rPr dirty="0" sz="3300" spc="-595">
                <a:latin typeface="Trebuchet MS"/>
                <a:cs typeface="Trebuchet MS"/>
              </a:rPr>
              <a:t>testing.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471589" y="786141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0" y="8623300"/>
            <a:ext cx="101600" cy="2413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5062200" y="8597900"/>
            <a:ext cx="10413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25">
                <a:solidFill>
                  <a:srgbClr val="2D936A"/>
                </a:solidFill>
                <a:latin typeface="Trebuchet MS"/>
                <a:cs typeface="Trebuchet MS"/>
              </a:rPr>
              <a:t>8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6066" y="506480"/>
            <a:ext cx="2572153" cy="486091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3609897" y="507138"/>
            <a:ext cx="2787015" cy="490220"/>
            <a:chOff x="3609897" y="507138"/>
            <a:chExt cx="2787015" cy="490220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09897" y="507138"/>
              <a:ext cx="1695077" cy="49019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5335371" y="507148"/>
              <a:ext cx="1061720" cy="490220"/>
            </a:xfrm>
            <a:custGeom>
              <a:avLst/>
              <a:gdLst/>
              <a:ahLst/>
              <a:cxnLst/>
              <a:rect l="l" t="t" r="r" b="b"/>
              <a:pathLst>
                <a:path w="1061720" h="490219">
                  <a:moveTo>
                    <a:pt x="807796" y="37795"/>
                  </a:moveTo>
                  <a:lnTo>
                    <a:pt x="771156" y="7721"/>
                  </a:lnTo>
                  <a:lnTo>
                    <a:pt x="751598" y="3937"/>
                  </a:lnTo>
                  <a:lnTo>
                    <a:pt x="747318" y="3937"/>
                  </a:lnTo>
                  <a:lnTo>
                    <a:pt x="709574" y="42786"/>
                  </a:lnTo>
                  <a:lnTo>
                    <a:pt x="702132" y="72872"/>
                  </a:lnTo>
                  <a:lnTo>
                    <a:pt x="680110" y="148221"/>
                  </a:lnTo>
                  <a:lnTo>
                    <a:pt x="666534" y="189534"/>
                  </a:lnTo>
                  <a:lnTo>
                    <a:pt x="646645" y="248450"/>
                  </a:lnTo>
                  <a:lnTo>
                    <a:pt x="640346" y="266052"/>
                  </a:lnTo>
                  <a:lnTo>
                    <a:pt x="637286" y="247637"/>
                  </a:lnTo>
                  <a:lnTo>
                    <a:pt x="630047" y="196938"/>
                  </a:lnTo>
                  <a:lnTo>
                    <a:pt x="621207" y="127203"/>
                  </a:lnTo>
                  <a:lnTo>
                    <a:pt x="615873" y="65659"/>
                  </a:lnTo>
                  <a:lnTo>
                    <a:pt x="615200" y="41567"/>
                  </a:lnTo>
                  <a:lnTo>
                    <a:pt x="607504" y="25958"/>
                  </a:lnTo>
                  <a:lnTo>
                    <a:pt x="561263" y="698"/>
                  </a:lnTo>
                  <a:lnTo>
                    <a:pt x="552094" y="0"/>
                  </a:lnTo>
                  <a:lnTo>
                    <a:pt x="540169" y="1079"/>
                  </a:lnTo>
                  <a:lnTo>
                    <a:pt x="528891" y="4356"/>
                  </a:lnTo>
                  <a:lnTo>
                    <a:pt x="518236" y="9791"/>
                  </a:lnTo>
                  <a:lnTo>
                    <a:pt x="508215" y="17411"/>
                  </a:lnTo>
                  <a:lnTo>
                    <a:pt x="502704" y="38620"/>
                  </a:lnTo>
                  <a:lnTo>
                    <a:pt x="495528" y="64617"/>
                  </a:lnTo>
                  <a:lnTo>
                    <a:pt x="476173" y="130962"/>
                  </a:lnTo>
                  <a:lnTo>
                    <a:pt x="453339" y="201383"/>
                  </a:lnTo>
                  <a:lnTo>
                    <a:pt x="439940" y="238747"/>
                  </a:lnTo>
                  <a:lnTo>
                    <a:pt x="425234" y="277545"/>
                  </a:lnTo>
                  <a:lnTo>
                    <a:pt x="409117" y="316103"/>
                  </a:lnTo>
                  <a:lnTo>
                    <a:pt x="392163" y="353060"/>
                  </a:lnTo>
                  <a:lnTo>
                    <a:pt x="374357" y="388416"/>
                  </a:lnTo>
                  <a:lnTo>
                    <a:pt x="362178" y="410464"/>
                  </a:lnTo>
                  <a:lnTo>
                    <a:pt x="364159" y="381444"/>
                  </a:lnTo>
                  <a:lnTo>
                    <a:pt x="373037" y="309435"/>
                  </a:lnTo>
                  <a:lnTo>
                    <a:pt x="379653" y="269544"/>
                  </a:lnTo>
                  <a:lnTo>
                    <a:pt x="386676" y="231368"/>
                  </a:lnTo>
                  <a:lnTo>
                    <a:pt x="390321" y="213512"/>
                  </a:lnTo>
                  <a:lnTo>
                    <a:pt x="394106" y="194932"/>
                  </a:lnTo>
                  <a:lnTo>
                    <a:pt x="408190" y="134632"/>
                  </a:lnTo>
                  <a:lnTo>
                    <a:pt x="418807" y="94526"/>
                  </a:lnTo>
                  <a:lnTo>
                    <a:pt x="435813" y="41732"/>
                  </a:lnTo>
                  <a:lnTo>
                    <a:pt x="425196" y="30048"/>
                  </a:lnTo>
                  <a:lnTo>
                    <a:pt x="391274" y="8534"/>
                  </a:lnTo>
                  <a:lnTo>
                    <a:pt x="357428" y="1308"/>
                  </a:lnTo>
                  <a:lnTo>
                    <a:pt x="349288" y="1930"/>
                  </a:lnTo>
                  <a:lnTo>
                    <a:pt x="341490" y="3771"/>
                  </a:lnTo>
                  <a:lnTo>
                    <a:pt x="334010" y="6858"/>
                  </a:lnTo>
                  <a:lnTo>
                    <a:pt x="326859" y="11176"/>
                  </a:lnTo>
                  <a:lnTo>
                    <a:pt x="304901" y="49695"/>
                  </a:lnTo>
                  <a:lnTo>
                    <a:pt x="301028" y="55905"/>
                  </a:lnTo>
                  <a:lnTo>
                    <a:pt x="301028" y="183121"/>
                  </a:lnTo>
                  <a:lnTo>
                    <a:pt x="299694" y="188683"/>
                  </a:lnTo>
                  <a:lnTo>
                    <a:pt x="296621" y="200977"/>
                  </a:lnTo>
                  <a:lnTo>
                    <a:pt x="295529" y="201295"/>
                  </a:lnTo>
                  <a:lnTo>
                    <a:pt x="291363" y="201853"/>
                  </a:lnTo>
                  <a:lnTo>
                    <a:pt x="288404" y="202158"/>
                  </a:lnTo>
                  <a:lnTo>
                    <a:pt x="291147" y="198564"/>
                  </a:lnTo>
                  <a:lnTo>
                    <a:pt x="293281" y="195326"/>
                  </a:lnTo>
                  <a:lnTo>
                    <a:pt x="295478" y="191604"/>
                  </a:lnTo>
                  <a:lnTo>
                    <a:pt x="297776" y="187883"/>
                  </a:lnTo>
                  <a:lnTo>
                    <a:pt x="299796" y="184810"/>
                  </a:lnTo>
                  <a:lnTo>
                    <a:pt x="301028" y="183121"/>
                  </a:lnTo>
                  <a:lnTo>
                    <a:pt x="301028" y="55905"/>
                  </a:lnTo>
                  <a:lnTo>
                    <a:pt x="280454" y="88861"/>
                  </a:lnTo>
                  <a:lnTo>
                    <a:pt x="253504" y="128701"/>
                  </a:lnTo>
                  <a:lnTo>
                    <a:pt x="224053" y="169189"/>
                  </a:lnTo>
                  <a:lnTo>
                    <a:pt x="192112" y="210337"/>
                  </a:lnTo>
                  <a:lnTo>
                    <a:pt x="157759" y="253225"/>
                  </a:lnTo>
                  <a:lnTo>
                    <a:pt x="121158" y="296646"/>
                  </a:lnTo>
                  <a:lnTo>
                    <a:pt x="87083" y="334899"/>
                  </a:lnTo>
                  <a:lnTo>
                    <a:pt x="55537" y="367957"/>
                  </a:lnTo>
                  <a:lnTo>
                    <a:pt x="26504" y="395846"/>
                  </a:lnTo>
                  <a:lnTo>
                    <a:pt x="0" y="418541"/>
                  </a:lnTo>
                  <a:lnTo>
                    <a:pt x="2095" y="434809"/>
                  </a:lnTo>
                  <a:lnTo>
                    <a:pt x="27774" y="468172"/>
                  </a:lnTo>
                  <a:lnTo>
                    <a:pt x="67868" y="480174"/>
                  </a:lnTo>
                  <a:lnTo>
                    <a:pt x="74663" y="480174"/>
                  </a:lnTo>
                  <a:lnTo>
                    <a:pt x="117170" y="439420"/>
                  </a:lnTo>
                  <a:lnTo>
                    <a:pt x="152501" y="392747"/>
                  </a:lnTo>
                  <a:lnTo>
                    <a:pt x="190601" y="340436"/>
                  </a:lnTo>
                  <a:lnTo>
                    <a:pt x="234594" y="279400"/>
                  </a:lnTo>
                  <a:lnTo>
                    <a:pt x="238747" y="279400"/>
                  </a:lnTo>
                  <a:lnTo>
                    <a:pt x="245389" y="279031"/>
                  </a:lnTo>
                  <a:lnTo>
                    <a:pt x="265887" y="277545"/>
                  </a:lnTo>
                  <a:lnTo>
                    <a:pt x="280466" y="276021"/>
                  </a:lnTo>
                  <a:lnTo>
                    <a:pt x="284276" y="274307"/>
                  </a:lnTo>
                  <a:lnTo>
                    <a:pt x="276682" y="293027"/>
                  </a:lnTo>
                  <a:lnTo>
                    <a:pt x="267500" y="317119"/>
                  </a:lnTo>
                  <a:lnTo>
                    <a:pt x="259181" y="340436"/>
                  </a:lnTo>
                  <a:lnTo>
                    <a:pt x="251764" y="363004"/>
                  </a:lnTo>
                  <a:lnTo>
                    <a:pt x="243433" y="388073"/>
                  </a:lnTo>
                  <a:lnTo>
                    <a:pt x="236512" y="408393"/>
                  </a:lnTo>
                  <a:lnTo>
                    <a:pt x="231025" y="423976"/>
                  </a:lnTo>
                  <a:lnTo>
                    <a:pt x="226949" y="434809"/>
                  </a:lnTo>
                  <a:lnTo>
                    <a:pt x="236296" y="450977"/>
                  </a:lnTo>
                  <a:lnTo>
                    <a:pt x="276898" y="476554"/>
                  </a:lnTo>
                  <a:lnTo>
                    <a:pt x="300697" y="480174"/>
                  </a:lnTo>
                  <a:lnTo>
                    <a:pt x="300443" y="480174"/>
                  </a:lnTo>
                  <a:lnTo>
                    <a:pt x="310984" y="481177"/>
                  </a:lnTo>
                  <a:lnTo>
                    <a:pt x="318973" y="481482"/>
                  </a:lnTo>
                  <a:lnTo>
                    <a:pt x="329806" y="480885"/>
                  </a:lnTo>
                  <a:lnTo>
                    <a:pt x="340626" y="479056"/>
                  </a:lnTo>
                  <a:lnTo>
                    <a:pt x="351421" y="476034"/>
                  </a:lnTo>
                  <a:lnTo>
                    <a:pt x="362191" y="471792"/>
                  </a:lnTo>
                  <a:lnTo>
                    <a:pt x="361454" y="453174"/>
                  </a:lnTo>
                  <a:lnTo>
                    <a:pt x="361429" y="443611"/>
                  </a:lnTo>
                  <a:lnTo>
                    <a:pt x="395363" y="472694"/>
                  </a:lnTo>
                  <a:lnTo>
                    <a:pt x="427037" y="479348"/>
                  </a:lnTo>
                  <a:lnTo>
                    <a:pt x="433400" y="479348"/>
                  </a:lnTo>
                  <a:lnTo>
                    <a:pt x="467791" y="428421"/>
                  </a:lnTo>
                  <a:lnTo>
                    <a:pt x="483577" y="382104"/>
                  </a:lnTo>
                  <a:lnTo>
                    <a:pt x="498690" y="335978"/>
                  </a:lnTo>
                  <a:lnTo>
                    <a:pt x="513156" y="290042"/>
                  </a:lnTo>
                  <a:lnTo>
                    <a:pt x="531634" y="229603"/>
                  </a:lnTo>
                  <a:lnTo>
                    <a:pt x="537146" y="209029"/>
                  </a:lnTo>
                  <a:lnTo>
                    <a:pt x="537819" y="219684"/>
                  </a:lnTo>
                  <a:lnTo>
                    <a:pt x="545033" y="311569"/>
                  </a:lnTo>
                  <a:lnTo>
                    <a:pt x="547979" y="351878"/>
                  </a:lnTo>
                  <a:lnTo>
                    <a:pt x="551345" y="423443"/>
                  </a:lnTo>
                  <a:lnTo>
                    <a:pt x="551764" y="467842"/>
                  </a:lnTo>
                  <a:lnTo>
                    <a:pt x="564032" y="477621"/>
                  </a:lnTo>
                  <a:lnTo>
                    <a:pt x="577481" y="484606"/>
                  </a:lnTo>
                  <a:lnTo>
                    <a:pt x="592137" y="488797"/>
                  </a:lnTo>
                  <a:lnTo>
                    <a:pt x="607974" y="490194"/>
                  </a:lnTo>
                  <a:lnTo>
                    <a:pt x="613778" y="490194"/>
                  </a:lnTo>
                  <a:lnTo>
                    <a:pt x="620458" y="489762"/>
                  </a:lnTo>
                  <a:lnTo>
                    <a:pt x="628015" y="488886"/>
                  </a:lnTo>
                  <a:lnTo>
                    <a:pt x="634149" y="488886"/>
                  </a:lnTo>
                  <a:lnTo>
                    <a:pt x="676338" y="471627"/>
                  </a:lnTo>
                  <a:lnTo>
                    <a:pt x="681570" y="443420"/>
                  </a:lnTo>
                  <a:lnTo>
                    <a:pt x="689229" y="409917"/>
                  </a:lnTo>
                  <a:lnTo>
                    <a:pt x="699312" y="371119"/>
                  </a:lnTo>
                  <a:lnTo>
                    <a:pt x="724179" y="284365"/>
                  </a:lnTo>
                  <a:lnTo>
                    <a:pt x="737260" y="241033"/>
                  </a:lnTo>
                  <a:lnTo>
                    <a:pt x="751052" y="197015"/>
                  </a:lnTo>
                  <a:lnTo>
                    <a:pt x="765568" y="152336"/>
                  </a:lnTo>
                  <a:lnTo>
                    <a:pt x="778497" y="114300"/>
                  </a:lnTo>
                  <a:lnTo>
                    <a:pt x="799617" y="57023"/>
                  </a:lnTo>
                  <a:lnTo>
                    <a:pt x="807796" y="37795"/>
                  </a:lnTo>
                  <a:close/>
                </a:path>
                <a:path w="1061720" h="490219">
                  <a:moveTo>
                    <a:pt x="1061250" y="161201"/>
                  </a:moveTo>
                  <a:lnTo>
                    <a:pt x="1058900" y="128701"/>
                  </a:lnTo>
                  <a:lnTo>
                    <a:pt x="1051852" y="99707"/>
                  </a:lnTo>
                  <a:lnTo>
                    <a:pt x="1040091" y="74218"/>
                  </a:lnTo>
                  <a:lnTo>
                    <a:pt x="1039990" y="74091"/>
                  </a:lnTo>
                  <a:lnTo>
                    <a:pt x="1033716" y="65722"/>
                  </a:lnTo>
                  <a:lnTo>
                    <a:pt x="1023620" y="52247"/>
                  </a:lnTo>
                  <a:lnTo>
                    <a:pt x="1003388" y="33959"/>
                  </a:lnTo>
                  <a:lnTo>
                    <a:pt x="980325" y="20497"/>
                  </a:lnTo>
                  <a:lnTo>
                    <a:pt x="960234" y="13804"/>
                  </a:lnTo>
                  <a:lnTo>
                    <a:pt x="958710" y="13296"/>
                  </a:lnTo>
                  <a:lnTo>
                    <a:pt x="958710" y="139014"/>
                  </a:lnTo>
                  <a:lnTo>
                    <a:pt x="958430" y="150876"/>
                  </a:lnTo>
                  <a:lnTo>
                    <a:pt x="951687" y="198945"/>
                  </a:lnTo>
                  <a:lnTo>
                    <a:pt x="932421" y="258483"/>
                  </a:lnTo>
                  <a:lnTo>
                    <a:pt x="903008" y="312064"/>
                  </a:lnTo>
                  <a:lnTo>
                    <a:pt x="865822" y="358584"/>
                  </a:lnTo>
                  <a:lnTo>
                    <a:pt x="831977" y="388327"/>
                  </a:lnTo>
                  <a:lnTo>
                    <a:pt x="816406" y="396849"/>
                  </a:lnTo>
                  <a:lnTo>
                    <a:pt x="821385" y="372884"/>
                  </a:lnTo>
                  <a:lnTo>
                    <a:pt x="840524" y="303364"/>
                  </a:lnTo>
                  <a:lnTo>
                    <a:pt x="854684" y="257835"/>
                  </a:lnTo>
                  <a:lnTo>
                    <a:pt x="869111" y="212648"/>
                  </a:lnTo>
                  <a:lnTo>
                    <a:pt x="882789" y="170611"/>
                  </a:lnTo>
                  <a:lnTo>
                    <a:pt x="895756" y="131660"/>
                  </a:lnTo>
                  <a:lnTo>
                    <a:pt x="907935" y="95961"/>
                  </a:lnTo>
                  <a:lnTo>
                    <a:pt x="909955" y="89204"/>
                  </a:lnTo>
                  <a:lnTo>
                    <a:pt x="910056" y="88734"/>
                  </a:lnTo>
                  <a:lnTo>
                    <a:pt x="910170" y="88112"/>
                  </a:lnTo>
                  <a:lnTo>
                    <a:pt x="911428" y="81915"/>
                  </a:lnTo>
                  <a:lnTo>
                    <a:pt x="912342" y="74091"/>
                  </a:lnTo>
                  <a:lnTo>
                    <a:pt x="912698" y="65722"/>
                  </a:lnTo>
                  <a:lnTo>
                    <a:pt x="912698" y="70827"/>
                  </a:lnTo>
                  <a:lnTo>
                    <a:pt x="932827" y="75272"/>
                  </a:lnTo>
                  <a:lnTo>
                    <a:pt x="947204" y="88112"/>
                  </a:lnTo>
                  <a:lnTo>
                    <a:pt x="955840" y="109372"/>
                  </a:lnTo>
                  <a:lnTo>
                    <a:pt x="958710" y="139014"/>
                  </a:lnTo>
                  <a:lnTo>
                    <a:pt x="958710" y="13296"/>
                  </a:lnTo>
                  <a:lnTo>
                    <a:pt x="954417" y="11861"/>
                  </a:lnTo>
                  <a:lnTo>
                    <a:pt x="925677" y="8051"/>
                  </a:lnTo>
                  <a:lnTo>
                    <a:pt x="909116" y="8407"/>
                  </a:lnTo>
                  <a:lnTo>
                    <a:pt x="894740" y="9486"/>
                  </a:lnTo>
                  <a:lnTo>
                    <a:pt x="882573" y="11277"/>
                  </a:lnTo>
                  <a:lnTo>
                    <a:pt x="872604" y="13804"/>
                  </a:lnTo>
                  <a:lnTo>
                    <a:pt x="870635" y="8648"/>
                  </a:lnTo>
                  <a:lnTo>
                    <a:pt x="863130" y="6070"/>
                  </a:lnTo>
                  <a:lnTo>
                    <a:pt x="845375" y="6070"/>
                  </a:lnTo>
                  <a:lnTo>
                    <a:pt x="841209" y="6680"/>
                  </a:lnTo>
                  <a:lnTo>
                    <a:pt x="837603" y="7886"/>
                  </a:lnTo>
                  <a:lnTo>
                    <a:pt x="830592" y="10071"/>
                  </a:lnTo>
                  <a:lnTo>
                    <a:pt x="824560" y="13804"/>
                  </a:lnTo>
                  <a:lnTo>
                    <a:pt x="819518" y="19062"/>
                  </a:lnTo>
                  <a:lnTo>
                    <a:pt x="817333" y="28917"/>
                  </a:lnTo>
                  <a:lnTo>
                    <a:pt x="815365" y="37134"/>
                  </a:lnTo>
                  <a:lnTo>
                    <a:pt x="813612" y="43713"/>
                  </a:lnTo>
                  <a:lnTo>
                    <a:pt x="802106" y="88734"/>
                  </a:lnTo>
                  <a:lnTo>
                    <a:pt x="790524" y="131660"/>
                  </a:lnTo>
                  <a:lnTo>
                    <a:pt x="777951" y="176441"/>
                  </a:lnTo>
                  <a:lnTo>
                    <a:pt x="764387" y="223100"/>
                  </a:lnTo>
                  <a:lnTo>
                    <a:pt x="749846" y="271640"/>
                  </a:lnTo>
                  <a:lnTo>
                    <a:pt x="736142" y="315607"/>
                  </a:lnTo>
                  <a:lnTo>
                    <a:pt x="723303" y="355028"/>
                  </a:lnTo>
                  <a:lnTo>
                    <a:pt x="700214" y="420192"/>
                  </a:lnTo>
                  <a:lnTo>
                    <a:pt x="701789" y="431596"/>
                  </a:lnTo>
                  <a:lnTo>
                    <a:pt x="730199" y="468058"/>
                  </a:lnTo>
                  <a:lnTo>
                    <a:pt x="764311" y="478688"/>
                  </a:lnTo>
                  <a:lnTo>
                    <a:pt x="813943" y="473951"/>
                  </a:lnTo>
                  <a:lnTo>
                    <a:pt x="861136" y="459714"/>
                  </a:lnTo>
                  <a:lnTo>
                    <a:pt x="905891" y="435991"/>
                  </a:lnTo>
                  <a:lnTo>
                    <a:pt x="948194" y="402767"/>
                  </a:lnTo>
                  <a:lnTo>
                    <a:pt x="953947" y="396849"/>
                  </a:lnTo>
                  <a:lnTo>
                    <a:pt x="983399" y="366560"/>
                  </a:lnTo>
                  <a:lnTo>
                    <a:pt x="1012113" y="327101"/>
                  </a:lnTo>
                  <a:lnTo>
                    <a:pt x="1034351" y="284391"/>
                  </a:lnTo>
                  <a:lnTo>
                    <a:pt x="1050074" y="238442"/>
                  </a:lnTo>
                  <a:lnTo>
                    <a:pt x="1058456" y="198018"/>
                  </a:lnTo>
                  <a:lnTo>
                    <a:pt x="1060716" y="175196"/>
                  </a:lnTo>
                  <a:lnTo>
                    <a:pt x="1061250" y="1612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79440" y="506480"/>
            <a:ext cx="2217284" cy="488227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13411404" y="700198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5">
                <a:moveTo>
                  <a:pt x="609609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9" y="0"/>
                </a:lnTo>
                <a:lnTo>
                  <a:pt x="609609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39800" y="1587500"/>
            <a:ext cx="591629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365"/>
              <a:t>The</a:t>
            </a:r>
            <a:r>
              <a:rPr dirty="0" sz="3300" spc="-245"/>
              <a:t> </a:t>
            </a:r>
            <a:r>
              <a:rPr dirty="0" sz="3300" spc="-630"/>
              <a:t>website</a:t>
            </a:r>
            <a:r>
              <a:rPr dirty="0" sz="3300" spc="-245"/>
              <a:t> </a:t>
            </a:r>
            <a:r>
              <a:rPr dirty="0" sz="3300" spc="-345"/>
              <a:t>is</a:t>
            </a:r>
            <a:r>
              <a:rPr dirty="0" sz="3300" spc="-195"/>
              <a:t> </a:t>
            </a:r>
            <a:r>
              <a:rPr dirty="0" sz="3300" spc="-545"/>
              <a:t>divided</a:t>
            </a:r>
            <a:r>
              <a:rPr dirty="0" sz="3300" spc="-165"/>
              <a:t> </a:t>
            </a:r>
            <a:r>
              <a:rPr dirty="0" sz="3300" spc="-575"/>
              <a:t>into</a:t>
            </a:r>
            <a:r>
              <a:rPr dirty="0" sz="3300" spc="-225"/>
              <a:t> </a:t>
            </a:r>
            <a:r>
              <a:rPr dirty="0" sz="3300" spc="-545"/>
              <a:t>structured</a:t>
            </a:r>
            <a:r>
              <a:rPr dirty="0" sz="3300" spc="-265"/>
              <a:t> </a:t>
            </a:r>
            <a:r>
              <a:rPr dirty="0" sz="3300" spc="-605"/>
              <a:t>sections:</a:t>
            </a:r>
            <a:endParaRPr sz="3300"/>
          </a:p>
        </p:txBody>
      </p:sp>
      <p:sp>
        <p:nvSpPr>
          <p:cNvPr id="12" name="object 1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4165" indent="-301625">
              <a:lnSpc>
                <a:spcPct val="100000"/>
              </a:lnSpc>
              <a:spcBef>
                <a:spcPts val="100"/>
              </a:spcBef>
              <a:buSzPct val="77272"/>
              <a:buAutoNum type="arabicPeriod"/>
              <a:tabLst>
                <a:tab pos="304165" algn="l"/>
              </a:tabLst>
            </a:pPr>
            <a:r>
              <a:rPr dirty="0" spc="-640"/>
              <a:t>Header</a:t>
            </a:r>
            <a:r>
              <a:rPr dirty="0" spc="-245"/>
              <a:t> </a:t>
            </a:r>
            <a:r>
              <a:rPr dirty="0" spc="-260"/>
              <a:t>&amp;</a:t>
            </a:r>
            <a:r>
              <a:rPr dirty="0" spc="-160"/>
              <a:t> </a:t>
            </a:r>
            <a:r>
              <a:rPr dirty="0" spc="-509"/>
              <a:t>Navigation</a:t>
            </a:r>
            <a:r>
              <a:rPr dirty="0" spc="-110"/>
              <a:t> </a:t>
            </a:r>
            <a:r>
              <a:rPr dirty="0" spc="185">
                <a:latin typeface="Lucida Sans Unicode"/>
                <a:cs typeface="Lucida Sans Unicode"/>
              </a:rPr>
              <a:t>→</a:t>
            </a:r>
            <a:r>
              <a:rPr dirty="0" spc="-229">
                <a:latin typeface="Lucida Sans Unicode"/>
                <a:cs typeface="Lucida Sans Unicode"/>
              </a:rPr>
              <a:t> </a:t>
            </a:r>
            <a:r>
              <a:rPr dirty="0" spc="-545"/>
              <a:t>Logo</a:t>
            </a:r>
            <a:r>
              <a:rPr dirty="0" spc="-229"/>
              <a:t> </a:t>
            </a:r>
            <a:r>
              <a:rPr dirty="0" spc="-450"/>
              <a:t>+</a:t>
            </a:r>
            <a:r>
              <a:rPr dirty="0" spc="-165"/>
              <a:t> </a:t>
            </a:r>
            <a:r>
              <a:rPr dirty="0" spc="-535"/>
              <a:t>Menu</a:t>
            </a:r>
            <a:r>
              <a:rPr dirty="0" spc="-225"/>
              <a:t> </a:t>
            </a:r>
            <a:r>
              <a:rPr dirty="0" spc="-390"/>
              <a:t>links</a:t>
            </a:r>
            <a:r>
              <a:rPr dirty="0" spc="-200"/>
              <a:t> </a:t>
            </a:r>
            <a:r>
              <a:rPr dirty="0" spc="-475"/>
              <a:t>(About,</a:t>
            </a:r>
            <a:r>
              <a:rPr dirty="0" spc="-260"/>
              <a:t> </a:t>
            </a:r>
            <a:r>
              <a:rPr dirty="0" spc="-385"/>
              <a:t>Skills,</a:t>
            </a:r>
            <a:r>
              <a:rPr dirty="0" spc="-160"/>
              <a:t> </a:t>
            </a:r>
            <a:r>
              <a:rPr dirty="0" spc="-615"/>
              <a:t>Projects,</a:t>
            </a:r>
            <a:r>
              <a:rPr dirty="0" spc="-155"/>
              <a:t> </a:t>
            </a:r>
            <a:r>
              <a:rPr dirty="0" spc="-560"/>
              <a:t>Contact).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Trebuchet MS"/>
              <a:buAutoNum type="arabicPeriod"/>
            </a:pPr>
          </a:p>
          <a:p>
            <a:pPr marL="418465" indent="-405765">
              <a:lnSpc>
                <a:spcPct val="100000"/>
              </a:lnSpc>
              <a:buSzPct val="77272"/>
              <a:buAutoNum type="arabicPeriod"/>
              <a:tabLst>
                <a:tab pos="418465" algn="l"/>
                <a:tab pos="6539865" algn="l"/>
                <a:tab pos="8216265" algn="l"/>
              </a:tabLst>
            </a:pPr>
            <a:r>
              <a:rPr dirty="0" spc="-655"/>
              <a:t>Hero</a:t>
            </a:r>
            <a:r>
              <a:rPr dirty="0" spc="-235"/>
              <a:t> </a:t>
            </a:r>
            <a:r>
              <a:rPr dirty="0" spc="-585"/>
              <a:t>Section</a:t>
            </a:r>
            <a:r>
              <a:rPr dirty="0" spc="-114"/>
              <a:t> </a:t>
            </a:r>
            <a:r>
              <a:rPr dirty="0" spc="185">
                <a:latin typeface="Lucida Sans Unicode"/>
                <a:cs typeface="Lucida Sans Unicode"/>
              </a:rPr>
              <a:t>→</a:t>
            </a:r>
            <a:r>
              <a:rPr dirty="0" spc="-229">
                <a:latin typeface="Lucida Sans Unicode"/>
                <a:cs typeface="Lucida Sans Unicode"/>
              </a:rPr>
              <a:t> </a:t>
            </a:r>
            <a:r>
              <a:rPr dirty="0" spc="-585"/>
              <a:t>Student</a:t>
            </a:r>
            <a:r>
              <a:rPr dirty="0" spc="-200"/>
              <a:t> </a:t>
            </a:r>
            <a:r>
              <a:rPr dirty="0" spc="-565"/>
              <a:t>introduction,</a:t>
            </a:r>
            <a:r>
              <a:rPr dirty="0" spc="-260"/>
              <a:t> </a:t>
            </a:r>
            <a:r>
              <a:rPr dirty="0" spc="-555"/>
              <a:t>tagline,</a:t>
            </a:r>
            <a:r>
              <a:rPr dirty="0"/>
              <a:t>	</a:t>
            </a:r>
            <a:r>
              <a:rPr dirty="0" spc="-415"/>
              <a:t>"Hire</a:t>
            </a:r>
            <a:r>
              <a:rPr dirty="0" spc="-245"/>
              <a:t> </a:t>
            </a:r>
            <a:r>
              <a:rPr dirty="0" spc="-335"/>
              <a:t>Me"</a:t>
            </a:r>
            <a:r>
              <a:rPr dirty="0"/>
              <a:t>	</a:t>
            </a:r>
            <a:r>
              <a:rPr dirty="0" spc="-670"/>
              <a:t>button.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Trebuchet MS"/>
              <a:buAutoNum type="arabicPeriod"/>
            </a:pPr>
          </a:p>
          <a:p>
            <a:pPr marL="381000" indent="-368300">
              <a:lnSpc>
                <a:spcPct val="100000"/>
              </a:lnSpc>
              <a:buSzPct val="77272"/>
              <a:buAutoNum type="arabicPeriod"/>
              <a:tabLst>
                <a:tab pos="381000" algn="l"/>
              </a:tabLst>
            </a:pPr>
            <a:r>
              <a:rPr dirty="0" spc="-605"/>
              <a:t>About</a:t>
            </a:r>
            <a:r>
              <a:rPr dirty="0" spc="-200"/>
              <a:t> </a:t>
            </a:r>
            <a:r>
              <a:rPr dirty="0" spc="-585"/>
              <a:t>Section</a:t>
            </a:r>
            <a:r>
              <a:rPr dirty="0" spc="-105"/>
              <a:t> </a:t>
            </a:r>
            <a:r>
              <a:rPr dirty="0" spc="185">
                <a:latin typeface="Lucida Sans Unicode"/>
                <a:cs typeface="Lucida Sans Unicode"/>
              </a:rPr>
              <a:t>→</a:t>
            </a:r>
            <a:r>
              <a:rPr dirty="0" spc="-225">
                <a:latin typeface="Lucida Sans Unicode"/>
                <a:cs typeface="Lucida Sans Unicode"/>
              </a:rPr>
              <a:t> </a:t>
            </a:r>
            <a:r>
              <a:rPr dirty="0" spc="-585"/>
              <a:t>Student</a:t>
            </a:r>
            <a:r>
              <a:rPr dirty="0" spc="-195"/>
              <a:t> </a:t>
            </a:r>
            <a:r>
              <a:rPr dirty="0" spc="-535"/>
              <a:t>background,</a:t>
            </a:r>
            <a:r>
              <a:rPr dirty="0" spc="-155"/>
              <a:t> </a:t>
            </a:r>
            <a:r>
              <a:rPr dirty="0" spc="-560"/>
              <a:t>interests,</a:t>
            </a:r>
            <a:r>
              <a:rPr dirty="0" spc="-260"/>
              <a:t> </a:t>
            </a:r>
            <a:r>
              <a:rPr dirty="0" spc="-500"/>
              <a:t>and</a:t>
            </a:r>
            <a:r>
              <a:rPr dirty="0" spc="-170"/>
              <a:t> </a:t>
            </a:r>
            <a:r>
              <a:rPr dirty="0" spc="-490"/>
              <a:t>aspirations.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Trebuchet MS"/>
              <a:buAutoNum type="arabicPeriod"/>
            </a:pPr>
          </a:p>
          <a:p>
            <a:pPr marL="380365" indent="-367665">
              <a:lnSpc>
                <a:spcPct val="100000"/>
              </a:lnSpc>
              <a:spcBef>
                <a:spcPts val="5"/>
              </a:spcBef>
              <a:buSzPct val="77272"/>
              <a:buAutoNum type="arabicPeriod"/>
              <a:tabLst>
                <a:tab pos="380365" algn="l"/>
              </a:tabLst>
            </a:pPr>
            <a:r>
              <a:rPr dirty="0" spc="-320"/>
              <a:t>Skills</a:t>
            </a:r>
            <a:r>
              <a:rPr dirty="0" spc="-200"/>
              <a:t> </a:t>
            </a:r>
            <a:r>
              <a:rPr dirty="0" spc="-585"/>
              <a:t>Section</a:t>
            </a:r>
            <a:r>
              <a:rPr dirty="0" spc="-215"/>
              <a:t> </a:t>
            </a:r>
            <a:r>
              <a:rPr dirty="0" spc="185">
                <a:latin typeface="Lucida Sans Unicode"/>
                <a:cs typeface="Lucida Sans Unicode"/>
              </a:rPr>
              <a:t>→</a:t>
            </a:r>
            <a:r>
              <a:rPr dirty="0" spc="-130">
                <a:latin typeface="Lucida Sans Unicode"/>
                <a:cs typeface="Lucida Sans Unicode"/>
              </a:rPr>
              <a:t> </a:t>
            </a:r>
            <a:r>
              <a:rPr dirty="0" spc="-375"/>
              <a:t>Grid-</a:t>
            </a:r>
            <a:r>
              <a:rPr dirty="0" spc="-565"/>
              <a:t>based</a:t>
            </a:r>
            <a:r>
              <a:rPr dirty="0" spc="-275"/>
              <a:t> </a:t>
            </a:r>
            <a:r>
              <a:rPr dirty="0" spc="-455"/>
              <a:t>cards</a:t>
            </a:r>
            <a:r>
              <a:rPr dirty="0" spc="-195"/>
              <a:t> </a:t>
            </a:r>
            <a:r>
              <a:rPr dirty="0" spc="-315"/>
              <a:t>for</a:t>
            </a:r>
            <a:r>
              <a:rPr dirty="0" spc="-145"/>
              <a:t> </a:t>
            </a:r>
            <a:r>
              <a:rPr dirty="0" spc="-480"/>
              <a:t>programming</a:t>
            </a:r>
            <a:r>
              <a:rPr dirty="0" spc="-270"/>
              <a:t> </a:t>
            </a:r>
            <a:r>
              <a:rPr dirty="0" spc="-500"/>
              <a:t>and</a:t>
            </a:r>
            <a:r>
              <a:rPr dirty="0" spc="-175"/>
              <a:t> </a:t>
            </a:r>
            <a:r>
              <a:rPr dirty="0" spc="-580"/>
              <a:t>technical</a:t>
            </a:r>
            <a:r>
              <a:rPr dirty="0" spc="-180"/>
              <a:t> </a:t>
            </a:r>
            <a:r>
              <a:rPr dirty="0" spc="-430"/>
              <a:t>skills.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Trebuchet MS"/>
              <a:buAutoNum type="arabicPeriod"/>
            </a:pPr>
          </a:p>
          <a:p>
            <a:pPr marL="354965" indent="-342265">
              <a:lnSpc>
                <a:spcPct val="100000"/>
              </a:lnSpc>
              <a:buSzPct val="77272"/>
              <a:buAutoNum type="arabicPeriod"/>
              <a:tabLst>
                <a:tab pos="354965" algn="l"/>
              </a:tabLst>
            </a:pPr>
            <a:r>
              <a:rPr dirty="0" spc="-610"/>
              <a:t>Projects</a:t>
            </a:r>
            <a:r>
              <a:rPr dirty="0" spc="-200"/>
              <a:t> </a:t>
            </a:r>
            <a:r>
              <a:rPr dirty="0" spc="-570"/>
              <a:t>Section</a:t>
            </a:r>
            <a:r>
              <a:rPr dirty="0" spc="-215"/>
              <a:t> </a:t>
            </a:r>
            <a:r>
              <a:rPr dirty="0" spc="185">
                <a:latin typeface="Lucida Sans Unicode"/>
                <a:cs typeface="Lucida Sans Unicode"/>
              </a:rPr>
              <a:t>→</a:t>
            </a:r>
            <a:r>
              <a:rPr dirty="0" spc="-229">
                <a:latin typeface="Lucida Sans Unicode"/>
                <a:cs typeface="Lucida Sans Unicode"/>
              </a:rPr>
              <a:t> </a:t>
            </a:r>
            <a:r>
              <a:rPr dirty="0" spc="-500"/>
              <a:t>Portfolio</a:t>
            </a:r>
            <a:r>
              <a:rPr dirty="0" spc="-229"/>
              <a:t> </a:t>
            </a:r>
            <a:r>
              <a:rPr dirty="0" spc="-390"/>
              <a:t>of</a:t>
            </a:r>
            <a:r>
              <a:rPr dirty="0" spc="-210"/>
              <a:t> </a:t>
            </a:r>
            <a:r>
              <a:rPr dirty="0" spc="-690"/>
              <a:t>completed</a:t>
            </a:r>
            <a:r>
              <a:rPr dirty="0" spc="-175"/>
              <a:t> </a:t>
            </a:r>
            <a:r>
              <a:rPr dirty="0" spc="-610"/>
              <a:t>projects</a:t>
            </a:r>
            <a:r>
              <a:rPr dirty="0" spc="-200"/>
              <a:t> </a:t>
            </a:r>
            <a:r>
              <a:rPr dirty="0" spc="-550"/>
              <a:t>with</a:t>
            </a:r>
            <a:r>
              <a:rPr dirty="0" spc="-110"/>
              <a:t> </a:t>
            </a:r>
            <a:r>
              <a:rPr dirty="0" spc="-555"/>
              <a:t>descriptions.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Trebuchet MS"/>
              <a:buAutoNum type="arabicPeriod"/>
            </a:pPr>
          </a:p>
          <a:p>
            <a:pPr marL="355600" indent="-342900">
              <a:lnSpc>
                <a:spcPct val="100000"/>
              </a:lnSpc>
              <a:buSzPct val="77272"/>
              <a:buAutoNum type="arabicPeriod"/>
              <a:tabLst>
                <a:tab pos="355600" algn="l"/>
              </a:tabLst>
            </a:pPr>
            <a:r>
              <a:rPr dirty="0" spc="-655"/>
              <a:t>Contact</a:t>
            </a:r>
            <a:r>
              <a:rPr dirty="0" spc="-204"/>
              <a:t> </a:t>
            </a:r>
            <a:r>
              <a:rPr dirty="0" spc="-570"/>
              <a:t>Section</a:t>
            </a:r>
            <a:r>
              <a:rPr dirty="0" spc="-215"/>
              <a:t> </a:t>
            </a:r>
            <a:r>
              <a:rPr dirty="0" spc="185">
                <a:latin typeface="Lucida Sans Unicode"/>
                <a:cs typeface="Lucida Sans Unicode"/>
              </a:rPr>
              <a:t>→</a:t>
            </a:r>
            <a:r>
              <a:rPr dirty="0" spc="-229">
                <a:latin typeface="Lucida Sans Unicode"/>
                <a:cs typeface="Lucida Sans Unicode"/>
              </a:rPr>
              <a:t> </a:t>
            </a:r>
            <a:r>
              <a:rPr dirty="0" spc="-495"/>
              <a:t>Simple</a:t>
            </a:r>
            <a:r>
              <a:rPr dirty="0" spc="-250"/>
              <a:t> </a:t>
            </a:r>
            <a:r>
              <a:rPr dirty="0" spc="-650"/>
              <a:t>contact</a:t>
            </a:r>
            <a:r>
              <a:rPr dirty="0" spc="-200"/>
              <a:t> </a:t>
            </a:r>
            <a:r>
              <a:rPr dirty="0" spc="-440"/>
              <a:t>form</a:t>
            </a:r>
            <a:r>
              <a:rPr dirty="0" spc="-190"/>
              <a:t> </a:t>
            </a:r>
            <a:r>
              <a:rPr dirty="0" spc="-500"/>
              <a:t>(Name,</a:t>
            </a:r>
            <a:r>
              <a:rPr dirty="0" spc="-160"/>
              <a:t> </a:t>
            </a:r>
            <a:r>
              <a:rPr dirty="0" spc="-540"/>
              <a:t>Email,</a:t>
            </a:r>
            <a:r>
              <a:rPr dirty="0" spc="-160"/>
              <a:t> </a:t>
            </a:r>
            <a:r>
              <a:rPr dirty="0" spc="-465"/>
              <a:t>Message).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939800" y="8521700"/>
            <a:ext cx="459549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390">
                <a:latin typeface="Trebuchet MS"/>
                <a:cs typeface="Trebuchet MS"/>
              </a:rPr>
              <a:t>7.</a:t>
            </a:r>
            <a:r>
              <a:rPr dirty="0" sz="3300" spc="-275">
                <a:latin typeface="Trebuchet MS"/>
                <a:cs typeface="Trebuchet MS"/>
              </a:rPr>
              <a:t> </a:t>
            </a:r>
            <a:r>
              <a:rPr dirty="0" sz="3300" spc="-630">
                <a:latin typeface="Trebuchet MS"/>
                <a:cs typeface="Trebuchet MS"/>
              </a:rPr>
              <a:t>Footer</a:t>
            </a:r>
            <a:r>
              <a:rPr dirty="0" sz="3300" spc="-145">
                <a:latin typeface="Trebuchet MS"/>
                <a:cs typeface="Trebuchet MS"/>
              </a:rPr>
              <a:t> </a:t>
            </a:r>
            <a:r>
              <a:rPr dirty="0" sz="3300" spc="185">
                <a:latin typeface="Lucida Sans Unicode"/>
                <a:cs typeface="Lucida Sans Unicode"/>
              </a:rPr>
              <a:t>→</a:t>
            </a:r>
            <a:r>
              <a:rPr dirty="0" sz="3300" spc="-235">
                <a:latin typeface="Lucida Sans Unicode"/>
                <a:cs typeface="Lucida Sans Unicode"/>
              </a:rPr>
              <a:t> </a:t>
            </a:r>
            <a:r>
              <a:rPr dirty="0" sz="3300" spc="-509">
                <a:latin typeface="Trebuchet MS"/>
                <a:cs typeface="Trebuchet MS"/>
              </a:rPr>
              <a:t>Copyright</a:t>
            </a:r>
            <a:r>
              <a:rPr dirty="0" sz="3300" spc="-204">
                <a:latin typeface="Trebuchet MS"/>
                <a:cs typeface="Trebuchet MS"/>
              </a:rPr>
              <a:t> </a:t>
            </a:r>
            <a:r>
              <a:rPr dirty="0" sz="3300" spc="-500">
                <a:latin typeface="Trebuchet MS"/>
                <a:cs typeface="Trebuchet MS"/>
              </a:rPr>
              <a:t>and</a:t>
            </a:r>
            <a:r>
              <a:rPr dirty="0" sz="3300" spc="-180">
                <a:latin typeface="Trebuchet MS"/>
                <a:cs typeface="Trebuchet MS"/>
              </a:rPr>
              <a:t> </a:t>
            </a:r>
            <a:r>
              <a:rPr dirty="0" sz="3300" spc="-570">
                <a:latin typeface="Trebuchet MS"/>
                <a:cs typeface="Trebuchet MS"/>
              </a:rPr>
              <a:t>credits.</a:t>
            </a:r>
            <a:endParaRPr sz="3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5807" y="712390"/>
            <a:ext cx="3008312" cy="587858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4166781" y="711605"/>
            <a:ext cx="1256665" cy="592455"/>
          </a:xfrm>
          <a:custGeom>
            <a:avLst/>
            <a:gdLst/>
            <a:ahLst/>
            <a:cxnLst/>
            <a:rect l="l" t="t" r="r" b="b"/>
            <a:pathLst>
              <a:path w="1256664" h="592455">
                <a:moveTo>
                  <a:pt x="1256118" y="194665"/>
                </a:moveTo>
                <a:lnTo>
                  <a:pt x="1253274" y="155409"/>
                </a:lnTo>
                <a:lnTo>
                  <a:pt x="1244752" y="120396"/>
                </a:lnTo>
                <a:lnTo>
                  <a:pt x="1230553" y="89623"/>
                </a:lnTo>
                <a:lnTo>
                  <a:pt x="1230426" y="89471"/>
                </a:lnTo>
                <a:lnTo>
                  <a:pt x="1222870" y="79375"/>
                </a:lnTo>
                <a:lnTo>
                  <a:pt x="1186243" y="41008"/>
                </a:lnTo>
                <a:lnTo>
                  <a:pt x="1134135" y="16662"/>
                </a:lnTo>
                <a:lnTo>
                  <a:pt x="1132293" y="16052"/>
                </a:lnTo>
                <a:lnTo>
                  <a:pt x="1132293" y="167868"/>
                </a:lnTo>
                <a:lnTo>
                  <a:pt x="1131938" y="182181"/>
                </a:lnTo>
                <a:lnTo>
                  <a:pt x="1126731" y="226606"/>
                </a:lnTo>
                <a:lnTo>
                  <a:pt x="1117053" y="265938"/>
                </a:lnTo>
                <a:lnTo>
                  <a:pt x="1100531" y="312140"/>
                </a:lnTo>
                <a:lnTo>
                  <a:pt x="1065022" y="376834"/>
                </a:lnTo>
                <a:lnTo>
                  <a:pt x="1042200" y="407390"/>
                </a:lnTo>
                <a:lnTo>
                  <a:pt x="999134" y="453529"/>
                </a:lnTo>
                <a:lnTo>
                  <a:pt x="960437" y="479221"/>
                </a:lnTo>
                <a:lnTo>
                  <a:pt x="966457" y="450278"/>
                </a:lnTo>
                <a:lnTo>
                  <a:pt x="976172" y="412648"/>
                </a:lnTo>
                <a:lnTo>
                  <a:pt x="989571" y="366331"/>
                </a:lnTo>
                <a:lnTo>
                  <a:pt x="1006678" y="311340"/>
                </a:lnTo>
                <a:lnTo>
                  <a:pt x="1024089" y="256781"/>
                </a:lnTo>
                <a:lnTo>
                  <a:pt x="1040612" y="206019"/>
                </a:lnTo>
                <a:lnTo>
                  <a:pt x="1056233" y="159054"/>
                </a:lnTo>
                <a:lnTo>
                  <a:pt x="1070965" y="115887"/>
                </a:lnTo>
                <a:lnTo>
                  <a:pt x="1073416" y="107721"/>
                </a:lnTo>
                <a:lnTo>
                  <a:pt x="1073531" y="107149"/>
                </a:lnTo>
                <a:lnTo>
                  <a:pt x="1075182" y="98920"/>
                </a:lnTo>
                <a:lnTo>
                  <a:pt x="1076286" y="89471"/>
                </a:lnTo>
                <a:lnTo>
                  <a:pt x="1076731" y="79375"/>
                </a:lnTo>
                <a:lnTo>
                  <a:pt x="1076731" y="85521"/>
                </a:lnTo>
                <a:lnTo>
                  <a:pt x="1101039" y="90893"/>
                </a:lnTo>
                <a:lnTo>
                  <a:pt x="1118400" y="106413"/>
                </a:lnTo>
                <a:lnTo>
                  <a:pt x="1128814" y="132067"/>
                </a:lnTo>
                <a:lnTo>
                  <a:pt x="1132293" y="167868"/>
                </a:lnTo>
                <a:lnTo>
                  <a:pt x="1132293" y="16052"/>
                </a:lnTo>
                <a:lnTo>
                  <a:pt x="1127099" y="14325"/>
                </a:lnTo>
                <a:lnTo>
                  <a:pt x="1092403" y="9715"/>
                </a:lnTo>
                <a:lnTo>
                  <a:pt x="1072400" y="10160"/>
                </a:lnTo>
                <a:lnTo>
                  <a:pt x="1055039" y="11455"/>
                </a:lnTo>
                <a:lnTo>
                  <a:pt x="1040345" y="13627"/>
                </a:lnTo>
                <a:lnTo>
                  <a:pt x="1028306" y="16662"/>
                </a:lnTo>
                <a:lnTo>
                  <a:pt x="1025271" y="12585"/>
                </a:lnTo>
                <a:lnTo>
                  <a:pt x="1019721" y="9664"/>
                </a:lnTo>
                <a:lnTo>
                  <a:pt x="1011669" y="7924"/>
                </a:lnTo>
                <a:lnTo>
                  <a:pt x="1001115" y="7340"/>
                </a:lnTo>
                <a:lnTo>
                  <a:pt x="995426" y="7340"/>
                </a:lnTo>
                <a:lnTo>
                  <a:pt x="962279" y="31572"/>
                </a:lnTo>
                <a:lnTo>
                  <a:pt x="961021" y="36880"/>
                </a:lnTo>
                <a:lnTo>
                  <a:pt x="957199" y="31902"/>
                </a:lnTo>
                <a:lnTo>
                  <a:pt x="946302" y="21285"/>
                </a:lnTo>
                <a:lnTo>
                  <a:pt x="942428" y="18694"/>
                </a:lnTo>
                <a:lnTo>
                  <a:pt x="942428" y="109931"/>
                </a:lnTo>
                <a:lnTo>
                  <a:pt x="932078" y="148437"/>
                </a:lnTo>
                <a:lnTo>
                  <a:pt x="920216" y="191160"/>
                </a:lnTo>
                <a:lnTo>
                  <a:pt x="907605" y="235331"/>
                </a:lnTo>
                <a:lnTo>
                  <a:pt x="894219" y="280949"/>
                </a:lnTo>
                <a:lnTo>
                  <a:pt x="880071" y="328015"/>
                </a:lnTo>
                <a:lnTo>
                  <a:pt x="863523" y="381127"/>
                </a:lnTo>
                <a:lnTo>
                  <a:pt x="848029" y="428726"/>
                </a:lnTo>
                <a:lnTo>
                  <a:pt x="833564" y="470814"/>
                </a:lnTo>
                <a:lnTo>
                  <a:pt x="824471" y="495592"/>
                </a:lnTo>
                <a:lnTo>
                  <a:pt x="824611" y="494995"/>
                </a:lnTo>
                <a:lnTo>
                  <a:pt x="836790" y="448144"/>
                </a:lnTo>
                <a:lnTo>
                  <a:pt x="851890" y="394881"/>
                </a:lnTo>
                <a:lnTo>
                  <a:pt x="866813" y="343382"/>
                </a:lnTo>
                <a:lnTo>
                  <a:pt x="882599" y="291058"/>
                </a:lnTo>
                <a:lnTo>
                  <a:pt x="899261" y="237909"/>
                </a:lnTo>
                <a:lnTo>
                  <a:pt x="916787" y="183946"/>
                </a:lnTo>
                <a:lnTo>
                  <a:pt x="932395" y="138023"/>
                </a:lnTo>
                <a:lnTo>
                  <a:pt x="942428" y="109931"/>
                </a:lnTo>
                <a:lnTo>
                  <a:pt x="942428" y="18694"/>
                </a:lnTo>
                <a:lnTo>
                  <a:pt x="905814" y="5905"/>
                </a:lnTo>
                <a:lnTo>
                  <a:pt x="894753" y="4762"/>
                </a:lnTo>
                <a:lnTo>
                  <a:pt x="884110" y="5803"/>
                </a:lnTo>
                <a:lnTo>
                  <a:pt x="873975" y="8928"/>
                </a:lnTo>
                <a:lnTo>
                  <a:pt x="864362" y="14135"/>
                </a:lnTo>
                <a:lnTo>
                  <a:pt x="855268" y="21424"/>
                </a:lnTo>
                <a:lnTo>
                  <a:pt x="849172" y="51663"/>
                </a:lnTo>
                <a:lnTo>
                  <a:pt x="840181" y="87998"/>
                </a:lnTo>
                <a:lnTo>
                  <a:pt x="828332" y="130441"/>
                </a:lnTo>
                <a:lnTo>
                  <a:pt x="813600" y="178981"/>
                </a:lnTo>
                <a:lnTo>
                  <a:pt x="783729" y="269227"/>
                </a:lnTo>
                <a:lnTo>
                  <a:pt x="765581" y="321271"/>
                </a:lnTo>
                <a:lnTo>
                  <a:pt x="761873" y="299034"/>
                </a:lnTo>
                <a:lnTo>
                  <a:pt x="753148" y="237807"/>
                </a:lnTo>
                <a:lnTo>
                  <a:pt x="742467" y="153593"/>
                </a:lnTo>
                <a:lnTo>
                  <a:pt x="738441" y="113753"/>
                </a:lnTo>
                <a:lnTo>
                  <a:pt x="735215" y="50203"/>
                </a:lnTo>
                <a:lnTo>
                  <a:pt x="725919" y="31343"/>
                </a:lnTo>
                <a:lnTo>
                  <a:pt x="690168" y="3365"/>
                </a:lnTo>
                <a:lnTo>
                  <a:pt x="659015" y="0"/>
                </a:lnTo>
                <a:lnTo>
                  <a:pt x="644613" y="1308"/>
                </a:lnTo>
                <a:lnTo>
                  <a:pt x="630986" y="5257"/>
                </a:lnTo>
                <a:lnTo>
                  <a:pt x="618121" y="11823"/>
                </a:lnTo>
                <a:lnTo>
                  <a:pt x="606031" y="21031"/>
                </a:lnTo>
                <a:lnTo>
                  <a:pt x="599376" y="46647"/>
                </a:lnTo>
                <a:lnTo>
                  <a:pt x="590702" y="78028"/>
                </a:lnTo>
                <a:lnTo>
                  <a:pt x="580021" y="115201"/>
                </a:lnTo>
                <a:lnTo>
                  <a:pt x="567334" y="158153"/>
                </a:lnTo>
                <a:lnTo>
                  <a:pt x="554342" y="199796"/>
                </a:lnTo>
                <a:lnTo>
                  <a:pt x="539750" y="243179"/>
                </a:lnTo>
                <a:lnTo>
                  <a:pt x="523582" y="288302"/>
                </a:lnTo>
                <a:lnTo>
                  <a:pt x="505815" y="335153"/>
                </a:lnTo>
                <a:lnTo>
                  <a:pt x="486359" y="381711"/>
                </a:lnTo>
                <a:lnTo>
                  <a:pt x="465886" y="426339"/>
                </a:lnTo>
                <a:lnTo>
                  <a:pt x="444385" y="469023"/>
                </a:lnTo>
                <a:lnTo>
                  <a:pt x="438416" y="479818"/>
                </a:lnTo>
                <a:lnTo>
                  <a:pt x="439737" y="460616"/>
                </a:lnTo>
                <a:lnTo>
                  <a:pt x="444207" y="418566"/>
                </a:lnTo>
                <a:lnTo>
                  <a:pt x="450456" y="373659"/>
                </a:lnTo>
                <a:lnTo>
                  <a:pt x="458444" y="325488"/>
                </a:lnTo>
                <a:lnTo>
                  <a:pt x="458749" y="323850"/>
                </a:lnTo>
                <a:lnTo>
                  <a:pt x="466928" y="279400"/>
                </a:lnTo>
                <a:lnTo>
                  <a:pt x="471271" y="258102"/>
                </a:lnTo>
                <a:lnTo>
                  <a:pt x="471322" y="257835"/>
                </a:lnTo>
                <a:lnTo>
                  <a:pt x="475907" y="235394"/>
                </a:lnTo>
                <a:lnTo>
                  <a:pt x="485381" y="193471"/>
                </a:lnTo>
                <a:lnTo>
                  <a:pt x="495528" y="151866"/>
                </a:lnTo>
                <a:lnTo>
                  <a:pt x="505726" y="114147"/>
                </a:lnTo>
                <a:lnTo>
                  <a:pt x="526262" y="50393"/>
                </a:lnTo>
                <a:lnTo>
                  <a:pt x="513448" y="36283"/>
                </a:lnTo>
                <a:lnTo>
                  <a:pt x="472478" y="10312"/>
                </a:lnTo>
                <a:lnTo>
                  <a:pt x="431609" y="1587"/>
                </a:lnTo>
                <a:lnTo>
                  <a:pt x="421779" y="2324"/>
                </a:lnTo>
                <a:lnTo>
                  <a:pt x="412356" y="4559"/>
                </a:lnTo>
                <a:lnTo>
                  <a:pt x="403326" y="8280"/>
                </a:lnTo>
                <a:lnTo>
                  <a:pt x="394690" y="13487"/>
                </a:lnTo>
                <a:lnTo>
                  <a:pt x="374637" y="48971"/>
                </a:lnTo>
                <a:lnTo>
                  <a:pt x="374637" y="171627"/>
                </a:lnTo>
                <a:lnTo>
                  <a:pt x="374523" y="172300"/>
                </a:lnTo>
                <a:lnTo>
                  <a:pt x="373989" y="175145"/>
                </a:lnTo>
                <a:lnTo>
                  <a:pt x="374637" y="171627"/>
                </a:lnTo>
                <a:lnTo>
                  <a:pt x="374637" y="48971"/>
                </a:lnTo>
                <a:lnTo>
                  <a:pt x="372808" y="52197"/>
                </a:lnTo>
                <a:lnTo>
                  <a:pt x="365671" y="63893"/>
                </a:lnTo>
                <a:lnTo>
                  <a:pt x="365671" y="212077"/>
                </a:lnTo>
                <a:lnTo>
                  <a:pt x="365569" y="212534"/>
                </a:lnTo>
                <a:lnTo>
                  <a:pt x="363499" y="221132"/>
                </a:lnTo>
                <a:lnTo>
                  <a:pt x="361886" y="227838"/>
                </a:lnTo>
                <a:lnTo>
                  <a:pt x="358178" y="242684"/>
                </a:lnTo>
                <a:lnTo>
                  <a:pt x="356857" y="243078"/>
                </a:lnTo>
                <a:lnTo>
                  <a:pt x="351828" y="243738"/>
                </a:lnTo>
                <a:lnTo>
                  <a:pt x="348259" y="244119"/>
                </a:lnTo>
                <a:lnTo>
                  <a:pt x="351574" y="239776"/>
                </a:lnTo>
                <a:lnTo>
                  <a:pt x="354152" y="235877"/>
                </a:lnTo>
                <a:lnTo>
                  <a:pt x="356793" y="231368"/>
                </a:lnTo>
                <a:lnTo>
                  <a:pt x="359575" y="226872"/>
                </a:lnTo>
                <a:lnTo>
                  <a:pt x="362013" y="223177"/>
                </a:lnTo>
                <a:lnTo>
                  <a:pt x="363499" y="221132"/>
                </a:lnTo>
                <a:lnTo>
                  <a:pt x="365671" y="212077"/>
                </a:lnTo>
                <a:lnTo>
                  <a:pt x="365671" y="63893"/>
                </a:lnTo>
                <a:lnTo>
                  <a:pt x="348830" y="91452"/>
                </a:lnTo>
                <a:lnTo>
                  <a:pt x="322757" y="131267"/>
                </a:lnTo>
                <a:lnTo>
                  <a:pt x="294589" y="171627"/>
                </a:lnTo>
                <a:lnTo>
                  <a:pt x="264337" y="212534"/>
                </a:lnTo>
                <a:lnTo>
                  <a:pt x="231978" y="254000"/>
                </a:lnTo>
                <a:lnTo>
                  <a:pt x="190500" y="305790"/>
                </a:lnTo>
                <a:lnTo>
                  <a:pt x="146304" y="358228"/>
                </a:lnTo>
                <a:lnTo>
                  <a:pt x="105156" y="404406"/>
                </a:lnTo>
                <a:lnTo>
                  <a:pt x="67056" y="444334"/>
                </a:lnTo>
                <a:lnTo>
                  <a:pt x="32004" y="478002"/>
                </a:lnTo>
                <a:lnTo>
                  <a:pt x="0" y="505421"/>
                </a:lnTo>
                <a:lnTo>
                  <a:pt x="2527" y="525056"/>
                </a:lnTo>
                <a:lnTo>
                  <a:pt x="33540" y="565340"/>
                </a:lnTo>
                <a:lnTo>
                  <a:pt x="71793" y="578929"/>
                </a:lnTo>
                <a:lnTo>
                  <a:pt x="81953" y="579831"/>
                </a:lnTo>
                <a:lnTo>
                  <a:pt x="90157" y="579831"/>
                </a:lnTo>
                <a:lnTo>
                  <a:pt x="122986" y="554037"/>
                </a:lnTo>
                <a:lnTo>
                  <a:pt x="161874" y="504024"/>
                </a:lnTo>
                <a:lnTo>
                  <a:pt x="230149" y="411099"/>
                </a:lnTo>
                <a:lnTo>
                  <a:pt x="283171" y="337540"/>
                </a:lnTo>
                <a:lnTo>
                  <a:pt x="288290" y="337388"/>
                </a:lnTo>
                <a:lnTo>
                  <a:pt x="332549" y="333413"/>
                </a:lnTo>
                <a:lnTo>
                  <a:pt x="344512" y="328193"/>
                </a:lnTo>
                <a:lnTo>
                  <a:pt x="334111" y="353847"/>
                </a:lnTo>
                <a:lnTo>
                  <a:pt x="323011" y="382930"/>
                </a:lnTo>
                <a:lnTo>
                  <a:pt x="312978" y="411099"/>
                </a:lnTo>
                <a:lnTo>
                  <a:pt x="304012" y="438340"/>
                </a:lnTo>
                <a:lnTo>
                  <a:pt x="293954" y="468617"/>
                </a:lnTo>
                <a:lnTo>
                  <a:pt x="285610" y="493166"/>
                </a:lnTo>
                <a:lnTo>
                  <a:pt x="278968" y="511975"/>
                </a:lnTo>
                <a:lnTo>
                  <a:pt x="274040" y="525056"/>
                </a:lnTo>
                <a:lnTo>
                  <a:pt x="285330" y="544588"/>
                </a:lnTo>
                <a:lnTo>
                  <a:pt x="299148" y="559485"/>
                </a:lnTo>
                <a:lnTo>
                  <a:pt x="315379" y="569709"/>
                </a:lnTo>
                <a:lnTo>
                  <a:pt x="315252" y="569709"/>
                </a:lnTo>
                <a:lnTo>
                  <a:pt x="334365" y="575462"/>
                </a:lnTo>
                <a:lnTo>
                  <a:pt x="349567" y="577977"/>
                </a:lnTo>
                <a:lnTo>
                  <a:pt x="363105" y="579831"/>
                </a:lnTo>
                <a:lnTo>
                  <a:pt x="362800" y="579831"/>
                </a:lnTo>
                <a:lnTo>
                  <a:pt x="375526" y="581050"/>
                </a:lnTo>
                <a:lnTo>
                  <a:pt x="385165" y="581418"/>
                </a:lnTo>
                <a:lnTo>
                  <a:pt x="398259" y="580682"/>
                </a:lnTo>
                <a:lnTo>
                  <a:pt x="411314" y="578497"/>
                </a:lnTo>
                <a:lnTo>
                  <a:pt x="424345" y="574827"/>
                </a:lnTo>
                <a:lnTo>
                  <a:pt x="437362" y="569709"/>
                </a:lnTo>
                <a:lnTo>
                  <a:pt x="436727" y="554037"/>
                </a:lnTo>
                <a:lnTo>
                  <a:pt x="436511" y="548246"/>
                </a:lnTo>
                <a:lnTo>
                  <a:pt x="469760" y="570801"/>
                </a:lnTo>
                <a:lnTo>
                  <a:pt x="508000" y="578840"/>
                </a:lnTo>
                <a:lnTo>
                  <a:pt x="514159" y="578510"/>
                </a:lnTo>
                <a:lnTo>
                  <a:pt x="553313" y="528548"/>
                </a:lnTo>
                <a:lnTo>
                  <a:pt x="568744" y="483755"/>
                </a:lnTo>
                <a:lnTo>
                  <a:pt x="583666" y="439102"/>
                </a:lnTo>
                <a:lnTo>
                  <a:pt x="598081" y="394601"/>
                </a:lnTo>
                <a:lnTo>
                  <a:pt x="611987" y="350240"/>
                </a:lnTo>
                <a:lnTo>
                  <a:pt x="634314" y="277266"/>
                </a:lnTo>
                <a:lnTo>
                  <a:pt x="640956" y="252412"/>
                </a:lnTo>
                <a:lnTo>
                  <a:pt x="641769" y="265277"/>
                </a:lnTo>
                <a:lnTo>
                  <a:pt x="650481" y="376237"/>
                </a:lnTo>
                <a:lnTo>
                  <a:pt x="654037" y="424916"/>
                </a:lnTo>
                <a:lnTo>
                  <a:pt x="656577" y="469950"/>
                </a:lnTo>
                <a:lnTo>
                  <a:pt x="658114" y="511327"/>
                </a:lnTo>
                <a:lnTo>
                  <a:pt x="658622" y="549071"/>
                </a:lnTo>
                <a:lnTo>
                  <a:pt x="658622" y="564946"/>
                </a:lnTo>
                <a:lnTo>
                  <a:pt x="673430" y="576757"/>
                </a:lnTo>
                <a:lnTo>
                  <a:pt x="689673" y="585190"/>
                </a:lnTo>
                <a:lnTo>
                  <a:pt x="707364" y="590245"/>
                </a:lnTo>
                <a:lnTo>
                  <a:pt x="726478" y="591934"/>
                </a:lnTo>
                <a:lnTo>
                  <a:pt x="733488" y="591934"/>
                </a:lnTo>
                <a:lnTo>
                  <a:pt x="741565" y="591400"/>
                </a:lnTo>
                <a:lnTo>
                  <a:pt x="750697" y="590346"/>
                </a:lnTo>
                <a:lnTo>
                  <a:pt x="758101" y="590346"/>
                </a:lnTo>
                <a:lnTo>
                  <a:pt x="799490" y="574916"/>
                </a:lnTo>
                <a:lnTo>
                  <a:pt x="815352" y="535457"/>
                </a:lnTo>
                <a:lnTo>
                  <a:pt x="820750" y="511848"/>
                </a:lnTo>
                <a:lnTo>
                  <a:pt x="844550" y="556412"/>
                </a:lnTo>
                <a:lnTo>
                  <a:pt x="882840" y="576021"/>
                </a:lnTo>
                <a:lnTo>
                  <a:pt x="897534" y="578040"/>
                </a:lnTo>
                <a:lnTo>
                  <a:pt x="945718" y="574382"/>
                </a:lnTo>
                <a:lnTo>
                  <a:pt x="992022" y="563372"/>
                </a:lnTo>
                <a:lnTo>
                  <a:pt x="1036434" y="545045"/>
                </a:lnTo>
                <a:lnTo>
                  <a:pt x="1078953" y="519366"/>
                </a:lnTo>
                <a:lnTo>
                  <a:pt x="1119593" y="486371"/>
                </a:lnTo>
                <a:lnTo>
                  <a:pt x="1126718" y="479221"/>
                </a:lnTo>
                <a:lnTo>
                  <a:pt x="1154226" y="451700"/>
                </a:lnTo>
                <a:lnTo>
                  <a:pt x="1183843" y="414515"/>
                </a:lnTo>
                <a:lnTo>
                  <a:pt x="1208455" y="374827"/>
                </a:lnTo>
                <a:lnTo>
                  <a:pt x="1228039" y="332638"/>
                </a:lnTo>
                <a:lnTo>
                  <a:pt x="1242618" y="287934"/>
                </a:lnTo>
                <a:lnTo>
                  <a:pt x="1252740" y="239115"/>
                </a:lnTo>
                <a:lnTo>
                  <a:pt x="1255268" y="216344"/>
                </a:lnTo>
                <a:lnTo>
                  <a:pt x="1256118" y="194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23507" y="710803"/>
            <a:ext cx="4869259" cy="59273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537200" y="2832100"/>
            <a:ext cx="6717030" cy="741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700" spc="-610">
                <a:latin typeface="Trebuchet MS"/>
                <a:cs typeface="Trebuchet MS"/>
              </a:rPr>
              <a:t>Works</a:t>
            </a:r>
            <a:r>
              <a:rPr dirty="0" sz="4700" spc="-360">
                <a:latin typeface="Trebuchet MS"/>
                <a:cs typeface="Trebuchet MS"/>
              </a:rPr>
              <a:t> </a:t>
            </a:r>
            <a:r>
              <a:rPr dirty="0" sz="4700" spc="-900">
                <a:latin typeface="Trebuchet MS"/>
                <a:cs typeface="Trebuchet MS"/>
              </a:rPr>
              <a:t>on</a:t>
            </a:r>
            <a:r>
              <a:rPr dirty="0" sz="4700" spc="-305">
                <a:latin typeface="Trebuchet MS"/>
                <a:cs typeface="Trebuchet MS"/>
              </a:rPr>
              <a:t> </a:t>
            </a:r>
            <a:r>
              <a:rPr dirty="0" sz="4700" spc="-905">
                <a:latin typeface="Trebuchet MS"/>
                <a:cs typeface="Trebuchet MS"/>
              </a:rPr>
              <a:t>mobile,</a:t>
            </a:r>
            <a:r>
              <a:rPr dirty="0" sz="4700" spc="-330">
                <a:latin typeface="Trebuchet MS"/>
                <a:cs typeface="Trebuchet MS"/>
              </a:rPr>
              <a:t> </a:t>
            </a:r>
            <a:r>
              <a:rPr dirty="0" sz="4700" spc="-925">
                <a:latin typeface="Trebuchet MS"/>
                <a:cs typeface="Trebuchet MS"/>
              </a:rPr>
              <a:t>tablet,</a:t>
            </a:r>
            <a:r>
              <a:rPr dirty="0" sz="4700" spc="-330">
                <a:latin typeface="Trebuchet MS"/>
                <a:cs typeface="Trebuchet MS"/>
              </a:rPr>
              <a:t> </a:t>
            </a:r>
            <a:r>
              <a:rPr dirty="0" sz="4700" spc="-745">
                <a:latin typeface="Trebuchet MS"/>
                <a:cs typeface="Trebuchet MS"/>
              </a:rPr>
              <a:t>and</a:t>
            </a:r>
            <a:r>
              <a:rPr dirty="0" sz="4700" spc="-350">
                <a:latin typeface="Trebuchet MS"/>
                <a:cs typeface="Trebuchet MS"/>
              </a:rPr>
              <a:t> </a:t>
            </a:r>
            <a:r>
              <a:rPr dirty="0" sz="4700" spc="-925">
                <a:latin typeface="Trebuchet MS"/>
                <a:cs typeface="Trebuchet MS"/>
              </a:rPr>
              <a:t>desktop.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4200" y="2726010"/>
            <a:ext cx="4633595" cy="156781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6050"/>
              </a:lnSpc>
              <a:spcBef>
                <a:spcPts val="135"/>
              </a:spcBef>
            </a:pPr>
            <a:r>
              <a:rPr dirty="0" sz="5500" spc="330">
                <a:latin typeface="Segoe UI Symbol"/>
                <a:cs typeface="Segoe UI Symbol"/>
              </a:rPr>
              <a:t>✅</a:t>
            </a:r>
            <a:r>
              <a:rPr dirty="0" sz="5500" spc="-440">
                <a:latin typeface="Segoe UI Symbol"/>
                <a:cs typeface="Segoe UI Symbol"/>
              </a:rPr>
              <a:t> </a:t>
            </a:r>
            <a:r>
              <a:rPr dirty="0" sz="4700" spc="-819"/>
              <a:t>Responsive</a:t>
            </a:r>
            <a:r>
              <a:rPr dirty="0" sz="4700" spc="-275"/>
              <a:t> </a:t>
            </a:r>
            <a:r>
              <a:rPr dirty="0" sz="4700" spc="-770"/>
              <a:t>Design</a:t>
            </a:r>
            <a:r>
              <a:rPr dirty="0" sz="4700" spc="-295"/>
              <a:t> </a:t>
            </a:r>
            <a:r>
              <a:rPr dirty="0" sz="4500" spc="525">
                <a:latin typeface="Arial MT"/>
                <a:cs typeface="Arial MT"/>
              </a:rPr>
              <a:t>–</a:t>
            </a:r>
            <a:endParaRPr sz="4500">
              <a:latin typeface="Arial MT"/>
              <a:cs typeface="Arial MT"/>
            </a:endParaRPr>
          </a:p>
          <a:p>
            <a:pPr marL="12700">
              <a:lnSpc>
                <a:spcPts val="6050"/>
              </a:lnSpc>
            </a:pPr>
            <a:r>
              <a:rPr dirty="0" sz="5500" spc="330">
                <a:latin typeface="Segoe UI Symbol"/>
                <a:cs typeface="Segoe UI Symbol"/>
              </a:rPr>
              <a:t>✅</a:t>
            </a:r>
            <a:r>
              <a:rPr dirty="0" sz="5500" spc="-455">
                <a:latin typeface="Segoe UI Symbol"/>
                <a:cs typeface="Segoe UI Symbol"/>
              </a:rPr>
              <a:t> </a:t>
            </a:r>
            <a:r>
              <a:rPr dirty="0" sz="4700" spc="-815"/>
              <a:t>Interactive</a:t>
            </a:r>
            <a:r>
              <a:rPr dirty="0" sz="4700" spc="-390"/>
              <a:t> </a:t>
            </a:r>
            <a:r>
              <a:rPr dirty="0" sz="4700" spc="-865"/>
              <a:t>Buttons</a:t>
            </a:r>
            <a:r>
              <a:rPr dirty="0" sz="4700" spc="-360"/>
              <a:t> </a:t>
            </a:r>
            <a:r>
              <a:rPr dirty="0" sz="4500" spc="525">
                <a:latin typeface="Arial MT"/>
                <a:cs typeface="Arial MT"/>
              </a:rPr>
              <a:t>–</a:t>
            </a:r>
            <a:endParaRPr sz="45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892800" y="3530600"/>
            <a:ext cx="7847330" cy="741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4265" algn="l"/>
              </a:tabLst>
            </a:pPr>
            <a:r>
              <a:rPr dirty="0" sz="4700" spc="-590">
                <a:latin typeface="Trebuchet MS"/>
                <a:cs typeface="Trebuchet MS"/>
              </a:rPr>
              <a:t>"Hire</a:t>
            </a:r>
            <a:r>
              <a:rPr dirty="0" sz="4700" spc="-375">
                <a:latin typeface="Trebuchet MS"/>
                <a:cs typeface="Trebuchet MS"/>
              </a:rPr>
              <a:t> </a:t>
            </a:r>
            <a:r>
              <a:rPr dirty="0" sz="4700" spc="-500">
                <a:latin typeface="Trebuchet MS"/>
                <a:cs typeface="Trebuchet MS"/>
              </a:rPr>
              <a:t>Me"</a:t>
            </a:r>
            <a:r>
              <a:rPr dirty="0" sz="4700">
                <a:latin typeface="Trebuchet MS"/>
                <a:cs typeface="Trebuchet MS"/>
              </a:rPr>
              <a:t>	</a:t>
            </a:r>
            <a:r>
              <a:rPr dirty="0" sz="4700" spc="-944">
                <a:latin typeface="Trebuchet MS"/>
                <a:cs typeface="Trebuchet MS"/>
              </a:rPr>
              <a:t>button</a:t>
            </a:r>
            <a:r>
              <a:rPr dirty="0" sz="4700" spc="-295">
                <a:latin typeface="Trebuchet MS"/>
                <a:cs typeface="Trebuchet MS"/>
              </a:rPr>
              <a:t> </a:t>
            </a:r>
            <a:r>
              <a:rPr dirty="0" sz="4700" spc="-630">
                <a:latin typeface="Trebuchet MS"/>
                <a:cs typeface="Trebuchet MS"/>
              </a:rPr>
              <a:t>triggers</a:t>
            </a:r>
            <a:r>
              <a:rPr dirty="0" sz="4700" spc="-350">
                <a:latin typeface="Trebuchet MS"/>
                <a:cs typeface="Trebuchet MS"/>
              </a:rPr>
              <a:t> </a:t>
            </a:r>
            <a:r>
              <a:rPr dirty="0" sz="4700" spc="-645">
                <a:latin typeface="Trebuchet MS"/>
                <a:cs typeface="Trebuchet MS"/>
              </a:rPr>
              <a:t>a</a:t>
            </a:r>
            <a:r>
              <a:rPr dirty="0" sz="4700" spc="-330">
                <a:latin typeface="Trebuchet MS"/>
                <a:cs typeface="Trebuchet MS"/>
              </a:rPr>
              <a:t> </a:t>
            </a:r>
            <a:r>
              <a:rPr dirty="0" sz="4700" spc="-705">
                <a:latin typeface="Trebuchet MS"/>
                <a:cs typeface="Trebuchet MS"/>
              </a:rPr>
              <a:t>pop-</a:t>
            </a:r>
            <a:r>
              <a:rPr dirty="0" sz="4700" spc="-819">
                <a:latin typeface="Trebuchet MS"/>
                <a:cs typeface="Trebuchet MS"/>
              </a:rPr>
              <a:t>up</a:t>
            </a:r>
            <a:r>
              <a:rPr dirty="0" sz="4700" spc="-360">
                <a:latin typeface="Trebuchet MS"/>
                <a:cs typeface="Trebuchet MS"/>
              </a:rPr>
              <a:t> </a:t>
            </a:r>
            <a:r>
              <a:rPr dirty="0" sz="4700" spc="-815">
                <a:latin typeface="Trebuchet MS"/>
                <a:cs typeface="Trebuchet MS"/>
              </a:rPr>
              <a:t>alert.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84200" y="4123010"/>
            <a:ext cx="3795395" cy="8693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500" spc="330">
                <a:latin typeface="Segoe UI Symbol"/>
                <a:cs typeface="Segoe UI Symbol"/>
              </a:rPr>
              <a:t>✅</a:t>
            </a:r>
            <a:r>
              <a:rPr dirty="0" sz="5500" spc="-455">
                <a:latin typeface="Segoe UI Symbol"/>
                <a:cs typeface="Segoe UI Symbol"/>
              </a:rPr>
              <a:t> </a:t>
            </a:r>
            <a:r>
              <a:rPr dirty="0" sz="4700" spc="-930">
                <a:latin typeface="Trebuchet MS"/>
                <a:cs typeface="Trebuchet MS"/>
              </a:rPr>
              <a:t>Contact</a:t>
            </a:r>
            <a:r>
              <a:rPr dirty="0" sz="4700" spc="-390">
                <a:latin typeface="Trebuchet MS"/>
                <a:cs typeface="Trebuchet MS"/>
              </a:rPr>
              <a:t> </a:t>
            </a:r>
            <a:r>
              <a:rPr dirty="0" sz="4700" spc="-780">
                <a:latin typeface="Trebuchet MS"/>
                <a:cs typeface="Trebuchet MS"/>
              </a:rPr>
              <a:t>Form</a:t>
            </a:r>
            <a:r>
              <a:rPr dirty="0" sz="4700" spc="-365">
                <a:latin typeface="Trebuchet MS"/>
                <a:cs typeface="Trebuchet MS"/>
              </a:rPr>
              <a:t> </a:t>
            </a:r>
            <a:r>
              <a:rPr dirty="0" sz="4500" spc="525">
                <a:latin typeface="Arial MT"/>
                <a:cs typeface="Arial MT"/>
              </a:rPr>
              <a:t>–</a:t>
            </a:r>
            <a:endParaRPr sz="45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699000" y="4229100"/>
            <a:ext cx="6069330" cy="741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700" spc="-705">
                <a:latin typeface="Trebuchet MS"/>
                <a:cs typeface="Trebuchet MS"/>
              </a:rPr>
              <a:t>Allows</a:t>
            </a:r>
            <a:r>
              <a:rPr dirty="0" sz="4700" spc="-350">
                <a:latin typeface="Trebuchet MS"/>
                <a:cs typeface="Trebuchet MS"/>
              </a:rPr>
              <a:t> </a:t>
            </a:r>
            <a:r>
              <a:rPr dirty="0" sz="4700" spc="-645">
                <a:latin typeface="Trebuchet MS"/>
                <a:cs typeface="Trebuchet MS"/>
              </a:rPr>
              <a:t>visitors</a:t>
            </a:r>
            <a:r>
              <a:rPr dirty="0" sz="4700" spc="-250">
                <a:latin typeface="Trebuchet MS"/>
                <a:cs typeface="Trebuchet MS"/>
              </a:rPr>
              <a:t> </a:t>
            </a:r>
            <a:r>
              <a:rPr dirty="0" sz="4700" spc="-1055">
                <a:latin typeface="Trebuchet MS"/>
                <a:cs typeface="Trebuchet MS"/>
              </a:rPr>
              <a:t>to</a:t>
            </a:r>
            <a:r>
              <a:rPr dirty="0" sz="4700" spc="-400">
                <a:latin typeface="Trebuchet MS"/>
                <a:cs typeface="Trebuchet MS"/>
              </a:rPr>
              <a:t> </a:t>
            </a:r>
            <a:r>
              <a:rPr dirty="0" sz="4700" spc="-815">
                <a:latin typeface="Trebuchet MS"/>
                <a:cs typeface="Trebuchet MS"/>
              </a:rPr>
              <a:t>send</a:t>
            </a:r>
            <a:r>
              <a:rPr dirty="0" sz="4700" spc="-345">
                <a:latin typeface="Trebuchet MS"/>
                <a:cs typeface="Trebuchet MS"/>
              </a:rPr>
              <a:t> </a:t>
            </a:r>
            <a:r>
              <a:rPr dirty="0" sz="4700" spc="-645">
                <a:latin typeface="Trebuchet MS"/>
                <a:cs typeface="Trebuchet MS"/>
              </a:rPr>
              <a:t>a</a:t>
            </a:r>
            <a:r>
              <a:rPr dirty="0" sz="4700" spc="-335">
                <a:latin typeface="Trebuchet MS"/>
                <a:cs typeface="Trebuchet MS"/>
              </a:rPr>
              <a:t> </a:t>
            </a:r>
            <a:r>
              <a:rPr dirty="0" sz="4700" spc="-900">
                <a:latin typeface="Trebuchet MS"/>
                <a:cs typeface="Trebuchet MS"/>
              </a:rPr>
              <a:t>message.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84200" y="4821510"/>
            <a:ext cx="3350895" cy="8693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500" spc="330">
                <a:latin typeface="Segoe UI Symbol"/>
                <a:cs typeface="Segoe UI Symbol"/>
              </a:rPr>
              <a:t>✅</a:t>
            </a:r>
            <a:r>
              <a:rPr dirty="0" sz="5500" spc="-455">
                <a:latin typeface="Segoe UI Symbol"/>
                <a:cs typeface="Segoe UI Symbol"/>
              </a:rPr>
              <a:t> </a:t>
            </a:r>
            <a:r>
              <a:rPr dirty="0" sz="4700" spc="-480">
                <a:latin typeface="Trebuchet MS"/>
                <a:cs typeface="Trebuchet MS"/>
              </a:rPr>
              <a:t>Skills</a:t>
            </a:r>
            <a:r>
              <a:rPr dirty="0" sz="4700" spc="-360">
                <a:latin typeface="Trebuchet MS"/>
                <a:cs typeface="Trebuchet MS"/>
              </a:rPr>
              <a:t> </a:t>
            </a:r>
            <a:r>
              <a:rPr dirty="0" sz="4700" spc="-670">
                <a:latin typeface="Trebuchet MS"/>
                <a:cs typeface="Trebuchet MS"/>
              </a:rPr>
              <a:t>Grid</a:t>
            </a:r>
            <a:r>
              <a:rPr dirty="0" sz="4700" spc="-455">
                <a:latin typeface="Trebuchet MS"/>
                <a:cs typeface="Trebuchet MS"/>
              </a:rPr>
              <a:t> </a:t>
            </a:r>
            <a:r>
              <a:rPr dirty="0" sz="4500" spc="525">
                <a:latin typeface="Arial MT"/>
                <a:cs typeface="Arial MT"/>
              </a:rPr>
              <a:t>–</a:t>
            </a:r>
            <a:endParaRPr sz="45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254500" y="4927600"/>
            <a:ext cx="8215630" cy="741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6465" algn="l"/>
              </a:tabLst>
            </a:pPr>
            <a:r>
              <a:rPr dirty="0" sz="4700" spc="-645">
                <a:latin typeface="Trebuchet MS"/>
                <a:cs typeface="Trebuchet MS"/>
              </a:rPr>
              <a:t>Displays</a:t>
            </a:r>
            <a:r>
              <a:rPr dirty="0" sz="4700" spc="-365">
                <a:latin typeface="Trebuchet MS"/>
                <a:cs typeface="Trebuchet MS"/>
              </a:rPr>
              <a:t> </a:t>
            </a:r>
            <a:r>
              <a:rPr dirty="0" sz="4700" spc="-750">
                <a:latin typeface="Trebuchet MS"/>
                <a:cs typeface="Trebuchet MS"/>
              </a:rPr>
              <a:t>student'</a:t>
            </a:r>
            <a:r>
              <a:rPr dirty="0" sz="4700">
                <a:latin typeface="Trebuchet MS"/>
                <a:cs typeface="Trebuchet MS"/>
              </a:rPr>
              <a:t>	</a:t>
            </a:r>
            <a:r>
              <a:rPr dirty="0" sz="4700" spc="-459">
                <a:latin typeface="Trebuchet MS"/>
                <a:cs typeface="Trebuchet MS"/>
              </a:rPr>
              <a:t>s</a:t>
            </a:r>
            <a:r>
              <a:rPr dirty="0" sz="4700" spc="-345">
                <a:latin typeface="Trebuchet MS"/>
                <a:cs typeface="Trebuchet MS"/>
              </a:rPr>
              <a:t> </a:t>
            </a:r>
            <a:r>
              <a:rPr dirty="0" sz="4700" spc="-840">
                <a:latin typeface="Trebuchet MS"/>
                <a:cs typeface="Trebuchet MS"/>
              </a:rPr>
              <a:t>technical</a:t>
            </a:r>
            <a:r>
              <a:rPr dirty="0" sz="4700" spc="-245">
                <a:latin typeface="Trebuchet MS"/>
                <a:cs typeface="Trebuchet MS"/>
              </a:rPr>
              <a:t> </a:t>
            </a:r>
            <a:r>
              <a:rPr dirty="0" sz="4700" spc="-695">
                <a:latin typeface="Trebuchet MS"/>
                <a:cs typeface="Trebuchet MS"/>
              </a:rPr>
              <a:t>skillset</a:t>
            </a:r>
            <a:r>
              <a:rPr dirty="0" sz="4700" spc="-375">
                <a:latin typeface="Trebuchet MS"/>
                <a:cs typeface="Trebuchet MS"/>
              </a:rPr>
              <a:t> </a:t>
            </a:r>
            <a:r>
              <a:rPr dirty="0" sz="4700" spc="-690">
                <a:latin typeface="Trebuchet MS"/>
                <a:cs typeface="Trebuchet MS"/>
              </a:rPr>
              <a:t>visually.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143500" y="5626100"/>
            <a:ext cx="7834630" cy="144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>
              <a:lnSpc>
                <a:spcPts val="5570"/>
              </a:lnSpc>
              <a:spcBef>
                <a:spcPts val="100"/>
              </a:spcBef>
            </a:pPr>
            <a:r>
              <a:rPr dirty="0" sz="4700" spc="-695">
                <a:latin typeface="Trebuchet MS"/>
                <a:cs typeface="Trebuchet MS"/>
              </a:rPr>
              <a:t>Highlights</a:t>
            </a:r>
            <a:r>
              <a:rPr dirty="0" sz="4700" spc="-345">
                <a:latin typeface="Trebuchet MS"/>
                <a:cs typeface="Trebuchet MS"/>
              </a:rPr>
              <a:t> </a:t>
            </a:r>
            <a:r>
              <a:rPr dirty="0" sz="4700" spc="-890">
                <a:latin typeface="Trebuchet MS"/>
                <a:cs typeface="Trebuchet MS"/>
              </a:rPr>
              <a:t>academic</a:t>
            </a:r>
            <a:r>
              <a:rPr dirty="0" sz="4700" spc="-415">
                <a:latin typeface="Trebuchet MS"/>
                <a:cs typeface="Trebuchet MS"/>
              </a:rPr>
              <a:t> </a:t>
            </a:r>
            <a:r>
              <a:rPr dirty="0" sz="4700" spc="-710">
                <a:latin typeface="Trebuchet MS"/>
                <a:cs typeface="Trebuchet MS"/>
              </a:rPr>
              <a:t>and</a:t>
            </a:r>
            <a:r>
              <a:rPr dirty="0" sz="4700" spc="-335">
                <a:latin typeface="Trebuchet MS"/>
                <a:cs typeface="Trebuchet MS"/>
              </a:rPr>
              <a:t> </a:t>
            </a:r>
            <a:r>
              <a:rPr dirty="0" sz="4700" spc="-750">
                <a:latin typeface="Trebuchet MS"/>
                <a:cs typeface="Trebuchet MS"/>
              </a:rPr>
              <a:t>personal</a:t>
            </a:r>
            <a:r>
              <a:rPr dirty="0" sz="4700" spc="-350">
                <a:latin typeface="Trebuchet MS"/>
                <a:cs typeface="Trebuchet MS"/>
              </a:rPr>
              <a:t> </a:t>
            </a:r>
            <a:r>
              <a:rPr dirty="0" sz="4700" spc="-900">
                <a:latin typeface="Trebuchet MS"/>
                <a:cs typeface="Trebuchet MS"/>
              </a:rPr>
              <a:t>projects.</a:t>
            </a:r>
            <a:endParaRPr sz="4700">
              <a:latin typeface="Trebuchet MS"/>
              <a:cs typeface="Trebuchet MS"/>
            </a:endParaRPr>
          </a:p>
          <a:p>
            <a:pPr marL="12700">
              <a:lnSpc>
                <a:spcPts val="5570"/>
              </a:lnSpc>
            </a:pPr>
            <a:r>
              <a:rPr dirty="0" sz="4700" spc="-805">
                <a:latin typeface="Trebuchet MS"/>
                <a:cs typeface="Trebuchet MS"/>
              </a:rPr>
              <a:t>Gradient</a:t>
            </a:r>
            <a:r>
              <a:rPr dirty="0" sz="4700" spc="-290">
                <a:latin typeface="Trebuchet MS"/>
                <a:cs typeface="Trebuchet MS"/>
              </a:rPr>
              <a:t> </a:t>
            </a:r>
            <a:r>
              <a:rPr dirty="0" sz="4700" spc="-810">
                <a:latin typeface="Trebuchet MS"/>
                <a:cs typeface="Trebuchet MS"/>
              </a:rPr>
              <a:t>hero</a:t>
            </a:r>
            <a:r>
              <a:rPr dirty="0" sz="4700" spc="-409">
                <a:latin typeface="Trebuchet MS"/>
                <a:cs typeface="Trebuchet MS"/>
              </a:rPr>
              <a:t> </a:t>
            </a:r>
            <a:r>
              <a:rPr dirty="0" sz="4700" spc="-894">
                <a:latin typeface="Trebuchet MS"/>
                <a:cs typeface="Trebuchet MS"/>
              </a:rPr>
              <a:t>section,</a:t>
            </a:r>
            <a:r>
              <a:rPr dirty="0" sz="4700" spc="-330">
                <a:latin typeface="Trebuchet MS"/>
                <a:cs typeface="Trebuchet MS"/>
              </a:rPr>
              <a:t> </a:t>
            </a:r>
            <a:r>
              <a:rPr dirty="0" sz="4700" spc="-800">
                <a:latin typeface="Trebuchet MS"/>
                <a:cs typeface="Trebuchet MS"/>
              </a:rPr>
              <a:t>hover</a:t>
            </a:r>
            <a:r>
              <a:rPr dirty="0" sz="4700" spc="-375">
                <a:latin typeface="Trebuchet MS"/>
                <a:cs typeface="Trebuchet MS"/>
              </a:rPr>
              <a:t> </a:t>
            </a:r>
            <a:r>
              <a:rPr dirty="0" sz="4700" spc="-775">
                <a:latin typeface="Trebuchet MS"/>
                <a:cs typeface="Trebuchet MS"/>
              </a:rPr>
              <a:t>effects,</a:t>
            </a:r>
            <a:r>
              <a:rPr dirty="0" sz="4700" spc="-330">
                <a:latin typeface="Trebuchet MS"/>
                <a:cs typeface="Trebuchet MS"/>
              </a:rPr>
              <a:t> </a:t>
            </a:r>
            <a:r>
              <a:rPr dirty="0" sz="4700" spc="-770">
                <a:latin typeface="Trebuchet MS"/>
                <a:cs typeface="Trebuchet MS"/>
              </a:rPr>
              <a:t>and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84200" y="5520010"/>
            <a:ext cx="4455795" cy="22453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6050"/>
              </a:lnSpc>
              <a:spcBef>
                <a:spcPts val="135"/>
              </a:spcBef>
            </a:pPr>
            <a:r>
              <a:rPr dirty="0" sz="5500" spc="330">
                <a:latin typeface="Segoe UI Symbol"/>
                <a:cs typeface="Segoe UI Symbol"/>
              </a:rPr>
              <a:t>✅</a:t>
            </a:r>
            <a:r>
              <a:rPr dirty="0" sz="5500" spc="-445">
                <a:latin typeface="Segoe UI Symbol"/>
                <a:cs typeface="Segoe UI Symbol"/>
              </a:rPr>
              <a:t> </a:t>
            </a:r>
            <a:r>
              <a:rPr dirty="0" sz="4700" spc="-925">
                <a:latin typeface="Trebuchet MS"/>
                <a:cs typeface="Trebuchet MS"/>
              </a:rPr>
              <a:t>Project</a:t>
            </a:r>
            <a:r>
              <a:rPr dirty="0" sz="4700" spc="-280">
                <a:latin typeface="Trebuchet MS"/>
                <a:cs typeface="Trebuchet MS"/>
              </a:rPr>
              <a:t> </a:t>
            </a:r>
            <a:r>
              <a:rPr dirty="0" sz="4700" spc="-819">
                <a:latin typeface="Trebuchet MS"/>
                <a:cs typeface="Trebuchet MS"/>
              </a:rPr>
              <a:t>Showcase</a:t>
            </a:r>
            <a:r>
              <a:rPr dirty="0" sz="4700" spc="-380">
                <a:latin typeface="Trebuchet MS"/>
                <a:cs typeface="Trebuchet MS"/>
              </a:rPr>
              <a:t> </a:t>
            </a:r>
            <a:r>
              <a:rPr dirty="0" sz="4500" spc="525">
                <a:latin typeface="Arial MT"/>
                <a:cs typeface="Arial MT"/>
              </a:rPr>
              <a:t>–</a:t>
            </a:r>
            <a:endParaRPr sz="4500">
              <a:latin typeface="Arial MT"/>
              <a:cs typeface="Arial MT"/>
            </a:endParaRPr>
          </a:p>
          <a:p>
            <a:pPr marL="12700">
              <a:lnSpc>
                <a:spcPts val="5900"/>
              </a:lnSpc>
            </a:pPr>
            <a:r>
              <a:rPr dirty="0" sz="5500" spc="330">
                <a:latin typeface="Segoe UI Symbol"/>
                <a:cs typeface="Segoe UI Symbol"/>
              </a:rPr>
              <a:t>✅</a:t>
            </a:r>
            <a:r>
              <a:rPr dirty="0" sz="5500" spc="-450">
                <a:latin typeface="Segoe UI Symbol"/>
                <a:cs typeface="Segoe UI Symbol"/>
              </a:rPr>
              <a:t> </a:t>
            </a:r>
            <a:r>
              <a:rPr dirty="0" sz="4700" spc="-755">
                <a:latin typeface="Trebuchet MS"/>
                <a:cs typeface="Trebuchet MS"/>
              </a:rPr>
              <a:t>Modern</a:t>
            </a:r>
            <a:r>
              <a:rPr dirty="0" sz="4700" spc="-405">
                <a:latin typeface="Trebuchet MS"/>
                <a:cs typeface="Trebuchet MS"/>
              </a:rPr>
              <a:t> </a:t>
            </a:r>
            <a:r>
              <a:rPr dirty="0" sz="4700" spc="-475">
                <a:latin typeface="Trebuchet MS"/>
                <a:cs typeface="Trebuchet MS"/>
              </a:rPr>
              <a:t>UI/UX</a:t>
            </a:r>
            <a:r>
              <a:rPr dirty="0" sz="4700" spc="-380">
                <a:latin typeface="Trebuchet MS"/>
                <a:cs typeface="Trebuchet MS"/>
              </a:rPr>
              <a:t> </a:t>
            </a:r>
            <a:r>
              <a:rPr dirty="0" sz="4500" spc="525">
                <a:latin typeface="Arial MT"/>
                <a:cs typeface="Arial MT"/>
              </a:rPr>
              <a:t>–</a:t>
            </a:r>
            <a:endParaRPr sz="4500">
              <a:latin typeface="Arial MT"/>
              <a:cs typeface="Arial MT"/>
            </a:endParaRPr>
          </a:p>
          <a:p>
            <a:pPr marL="12700">
              <a:lnSpc>
                <a:spcPts val="5490"/>
              </a:lnSpc>
            </a:pPr>
            <a:r>
              <a:rPr dirty="0" sz="4700" spc="-565">
                <a:latin typeface="Trebuchet MS"/>
                <a:cs typeface="Trebuchet MS"/>
              </a:rPr>
              <a:t>card-</a:t>
            </a:r>
            <a:r>
              <a:rPr dirty="0" sz="4700" spc="-819">
                <a:latin typeface="Trebuchet MS"/>
                <a:cs typeface="Trebuchet MS"/>
              </a:rPr>
              <a:t>based</a:t>
            </a:r>
            <a:r>
              <a:rPr dirty="0" sz="4700" spc="-350">
                <a:latin typeface="Trebuchet MS"/>
                <a:cs typeface="Trebuchet MS"/>
              </a:rPr>
              <a:t> </a:t>
            </a:r>
            <a:r>
              <a:rPr dirty="0" sz="4700" spc="-875">
                <a:latin typeface="Trebuchet MS"/>
                <a:cs typeface="Trebuchet MS"/>
              </a:rPr>
              <a:t>layout.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84200" y="7615510"/>
            <a:ext cx="4925695" cy="8693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500" spc="330">
                <a:latin typeface="Segoe UI Symbol"/>
                <a:cs typeface="Segoe UI Symbol"/>
              </a:rPr>
              <a:t>✅</a:t>
            </a:r>
            <a:r>
              <a:rPr dirty="0" sz="5500" spc="-459">
                <a:latin typeface="Segoe UI Symbol"/>
                <a:cs typeface="Segoe UI Symbol"/>
              </a:rPr>
              <a:t> </a:t>
            </a:r>
            <a:r>
              <a:rPr dirty="0" sz="4700" spc="-645">
                <a:latin typeface="Trebuchet MS"/>
                <a:cs typeface="Trebuchet MS"/>
              </a:rPr>
              <a:t>Easy</a:t>
            </a:r>
            <a:r>
              <a:rPr dirty="0" sz="4700" spc="-390">
                <a:latin typeface="Trebuchet MS"/>
                <a:cs typeface="Trebuchet MS"/>
              </a:rPr>
              <a:t> </a:t>
            </a:r>
            <a:r>
              <a:rPr dirty="0" sz="4700" spc="-785">
                <a:latin typeface="Trebuchet MS"/>
                <a:cs typeface="Trebuchet MS"/>
              </a:rPr>
              <a:t>Customization</a:t>
            </a:r>
            <a:r>
              <a:rPr dirty="0" sz="4700" spc="-310">
                <a:latin typeface="Trebuchet MS"/>
                <a:cs typeface="Trebuchet MS"/>
              </a:rPr>
              <a:t> </a:t>
            </a:r>
            <a:r>
              <a:rPr dirty="0" sz="4500" spc="525">
                <a:latin typeface="Arial MT"/>
                <a:cs typeface="Arial MT"/>
              </a:rPr>
              <a:t>–</a:t>
            </a:r>
            <a:endParaRPr sz="45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829300" y="7721600"/>
            <a:ext cx="8088630" cy="741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700" spc="-735">
                <a:latin typeface="Trebuchet MS"/>
                <a:cs typeface="Trebuchet MS"/>
              </a:rPr>
              <a:t>Text,</a:t>
            </a:r>
            <a:r>
              <a:rPr dirty="0" sz="4700" spc="-434">
                <a:latin typeface="Trebuchet MS"/>
                <a:cs typeface="Trebuchet MS"/>
              </a:rPr>
              <a:t> </a:t>
            </a:r>
            <a:r>
              <a:rPr dirty="0" sz="4700" spc="-600">
                <a:latin typeface="Trebuchet MS"/>
                <a:cs typeface="Trebuchet MS"/>
              </a:rPr>
              <a:t>skills,</a:t>
            </a:r>
            <a:r>
              <a:rPr dirty="0" sz="4700" spc="-330">
                <a:latin typeface="Trebuchet MS"/>
                <a:cs typeface="Trebuchet MS"/>
              </a:rPr>
              <a:t> </a:t>
            </a:r>
            <a:r>
              <a:rPr dirty="0" sz="4700" spc="-745">
                <a:latin typeface="Trebuchet MS"/>
                <a:cs typeface="Trebuchet MS"/>
              </a:rPr>
              <a:t>and</a:t>
            </a:r>
            <a:r>
              <a:rPr dirty="0" sz="4700" spc="-350">
                <a:latin typeface="Trebuchet MS"/>
                <a:cs typeface="Trebuchet MS"/>
              </a:rPr>
              <a:t> </a:t>
            </a:r>
            <a:r>
              <a:rPr dirty="0" sz="4700" spc="-860">
                <a:latin typeface="Trebuchet MS"/>
                <a:cs typeface="Trebuchet MS"/>
              </a:rPr>
              <a:t>projects</a:t>
            </a:r>
            <a:r>
              <a:rPr dirty="0" sz="4700" spc="-350">
                <a:latin typeface="Trebuchet MS"/>
                <a:cs typeface="Trebuchet MS"/>
              </a:rPr>
              <a:t> </a:t>
            </a:r>
            <a:r>
              <a:rPr dirty="0" sz="4700" spc="-795">
                <a:latin typeface="Trebuchet MS"/>
                <a:cs typeface="Trebuchet MS"/>
              </a:rPr>
              <a:t>can</a:t>
            </a:r>
            <a:r>
              <a:rPr dirty="0" sz="4700" spc="-305">
                <a:latin typeface="Trebuchet MS"/>
                <a:cs typeface="Trebuchet MS"/>
              </a:rPr>
              <a:t> </a:t>
            </a:r>
            <a:r>
              <a:rPr dirty="0" sz="4700" spc="-1075">
                <a:latin typeface="Trebuchet MS"/>
                <a:cs typeface="Trebuchet MS"/>
              </a:rPr>
              <a:t>be</a:t>
            </a:r>
            <a:r>
              <a:rPr dirty="0" sz="4700" spc="-285">
                <a:latin typeface="Trebuchet MS"/>
                <a:cs typeface="Trebuchet MS"/>
              </a:rPr>
              <a:t> </a:t>
            </a:r>
            <a:r>
              <a:rPr dirty="0" sz="4700" spc="-969">
                <a:latin typeface="Trebuchet MS"/>
                <a:cs typeface="Trebuchet MS"/>
              </a:rPr>
              <a:t>edited</a:t>
            </a:r>
            <a:r>
              <a:rPr dirty="0" sz="4700" spc="-350">
                <a:latin typeface="Trebuchet MS"/>
                <a:cs typeface="Trebuchet MS"/>
              </a:rPr>
              <a:t> </a:t>
            </a:r>
            <a:r>
              <a:rPr dirty="0" sz="4700" spc="-755">
                <a:latin typeface="Trebuchet MS"/>
                <a:cs typeface="Trebuchet MS"/>
              </a:rPr>
              <a:t>easily.</a:t>
            </a:r>
            <a:endParaRPr sz="4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