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8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0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0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0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8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1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1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Taxi_Booking_System.pptx" TargetMode="External"/><Relationship Id="rId2" Type="http://schemas.openxmlformats.org/officeDocument/2006/relationships/hyperlink" Target="https://github.com/Barath2394/Taxi-Booking-System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73205" y="1294935"/>
            <a:ext cx="8034454" cy="2842167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latin typeface="Bell MT" panose="02020503060305020303" pitchFamily="18" charset="0"/>
              </a:rPr>
              <a:t>	    </a:t>
            </a:r>
            <a:r>
              <a:rPr sz="6000" b="1" dirty="0" smtClean="0">
                <a:latin typeface="Bell MT" panose="02020503060305020303" pitchFamily="18" charset="0"/>
              </a:rPr>
              <a:t>Taxi Booking</a:t>
            </a:r>
            <a:r>
              <a:rPr lang="en-US" sz="6000" b="1" dirty="0" smtClean="0">
                <a:latin typeface="Bell MT" panose="02020503060305020303" pitchFamily="18" charset="0"/>
              </a:rPr>
              <a:t>             </a:t>
            </a:r>
            <a:br>
              <a:rPr lang="en-US" sz="6000" b="1" dirty="0" smtClean="0">
                <a:latin typeface="Bell MT" panose="02020503060305020303" pitchFamily="18" charset="0"/>
              </a:rPr>
            </a:br>
            <a:r>
              <a:rPr lang="en-US" sz="6000" b="1" dirty="0" smtClean="0">
                <a:latin typeface="Bell MT" panose="02020503060305020303" pitchFamily="18" charset="0"/>
              </a:rPr>
              <a:t>              </a:t>
            </a:r>
            <a:r>
              <a:rPr lang="en-US" sz="6000" b="1" dirty="0" smtClean="0">
                <a:latin typeface="Bell MT" panose="02020503060305020303" pitchFamily="18" charset="0"/>
              </a:rPr>
              <a:t>system</a:t>
            </a:r>
            <a:endParaRPr sz="6000" b="1" dirty="0"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9492" y="4884234"/>
            <a:ext cx="3100039" cy="2062976"/>
          </a:xfrm>
        </p:spPr>
        <p:txBody>
          <a:bodyPr>
            <a:normAutofit fontScale="92500" lnSpcReduction="10000"/>
          </a:bodyPr>
          <a:lstStyle/>
          <a:p>
            <a:r>
              <a:rPr lang="en-US" sz="2100" dirty="0" smtClean="0">
                <a:latin typeface="Arial Rounded MT Bold" panose="020F0704030504030204" pitchFamily="34" charset="0"/>
              </a:rPr>
              <a:t>TEAM MEMBERS</a:t>
            </a:r>
          </a:p>
          <a:p>
            <a:r>
              <a:rPr lang="en-US" sz="1700" dirty="0" smtClean="0">
                <a:latin typeface="Bodoni MT" panose="02070603080606020203" pitchFamily="18" charset="0"/>
              </a:rPr>
              <a:t>C.BARATH(22EC0</a:t>
            </a:r>
          </a:p>
          <a:p>
            <a:r>
              <a:rPr lang="en-US" sz="1700" dirty="0" smtClean="0">
                <a:latin typeface="Bodoni MT" panose="02070603080606020203" pitchFamily="18" charset="0"/>
              </a:rPr>
              <a:t>K.AGNESH</a:t>
            </a:r>
          </a:p>
          <a:p>
            <a:r>
              <a:rPr lang="en-US" sz="1700" dirty="0" smtClean="0">
                <a:latin typeface="Bodoni MT" panose="02070603080606020203" pitchFamily="18" charset="0"/>
              </a:rPr>
              <a:t>M.BALAJI</a:t>
            </a:r>
          </a:p>
          <a:p>
            <a:r>
              <a:rPr lang="en-US" sz="1700" dirty="0" smtClean="0">
                <a:latin typeface="Bodoni MT" panose="02070603080606020203" pitchFamily="18" charset="0"/>
              </a:rPr>
              <a:t>S.VISHAKAN</a:t>
            </a:r>
          </a:p>
          <a:p>
            <a:r>
              <a:rPr lang="en-US" sz="1700" dirty="0" smtClean="0">
                <a:latin typeface="Bodoni MT" panose="02070603080606020203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688" y="4137102"/>
            <a:ext cx="959005" cy="8363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502" y="484632"/>
            <a:ext cx="7978698" cy="1609344"/>
          </a:xfrm>
        </p:spPr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Demo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>
                <a:latin typeface="Bodoni MT" panose="02070603080606020203" pitchFamily="18" charset="0"/>
              </a:rPr>
              <a:t>User </a:t>
            </a:r>
            <a:r>
              <a:rPr sz="2800" dirty="0">
                <a:latin typeface="Bodoni MT" panose="02070603080606020203" pitchFamily="18" charset="0"/>
              </a:rPr>
              <a:t>enters details to book a taxi.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System allocates the best taxi available.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Booking confirmation is displayed.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Total earnings and taxi details are shown.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259" y="601807"/>
            <a:ext cx="6589199" cy="1280890"/>
          </a:xfrm>
        </p:spPr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259" y="1962615"/>
            <a:ext cx="7562141" cy="4008080"/>
          </a:xfrm>
        </p:spPr>
        <p:txBody>
          <a:bodyPr/>
          <a:lstStyle/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Efficient taxi allocation system.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Real-time booking management.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Future enhancements: GUI integration, database storage.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 </a:t>
            </a:r>
            <a:r>
              <a:rPr sz="2800" dirty="0" smtClean="0">
                <a:latin typeface="Bodoni MT" panose="02070603080606020203" pitchFamily="18" charset="0"/>
              </a:rPr>
              <a:t>Scalable </a:t>
            </a:r>
            <a:r>
              <a:rPr sz="2800" dirty="0">
                <a:latin typeface="Bodoni MT" panose="02070603080606020203" pitchFamily="18" charset="0"/>
              </a:rPr>
              <a:t>for real-world applications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12" y="390293"/>
            <a:ext cx="6772508" cy="5932448"/>
          </a:xfrm>
        </p:spPr>
        <p:txBody>
          <a:bodyPr/>
          <a:lstStyle/>
          <a:p>
            <a:r>
              <a:rPr lang="en-US" dirty="0" smtClean="0"/>
              <a:t>     			</a:t>
            </a:r>
            <a:r>
              <a:rPr lang="en-US" sz="4400" b="1" dirty="0" smtClean="0">
                <a:latin typeface="Bookman Old Style" panose="02050604050505020204" pitchFamily="18" charset="0"/>
              </a:rPr>
              <a:t>THANK</a:t>
            </a:r>
            <a:r>
              <a:rPr lang="en-US" b="1" dirty="0" smtClean="0">
                <a:latin typeface="Bookman Old Style" panose="02050604050505020204" pitchFamily="18" charset="0"/>
              </a:rPr>
              <a:t> </a:t>
            </a:r>
            <a:r>
              <a:rPr lang="en-US" sz="5400" b="1" dirty="0" smtClean="0">
                <a:latin typeface="Bookman Old Style" panose="02050604050505020204" pitchFamily="18" charset="0"/>
              </a:rPr>
              <a:t>YOU</a:t>
            </a:r>
            <a:endParaRPr lang="en-IN" sz="5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49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71" y="680224"/>
            <a:ext cx="7686907" cy="1453376"/>
          </a:xfrm>
        </p:spPr>
        <p:txBody>
          <a:bodyPr/>
          <a:lstStyle/>
          <a:p>
            <a:r>
              <a:rPr lang="en-IN" b="1" dirty="0" smtClean="0">
                <a:latin typeface="Algerian" panose="04020705040A02060702" pitchFamily="82" charset="0"/>
              </a:rPr>
              <a:t>Introduction</a:t>
            </a:r>
            <a:endParaRPr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0748" y="2133600"/>
            <a:ext cx="6591985" cy="3777622"/>
          </a:xfrm>
        </p:spPr>
        <p:txBody>
          <a:bodyPr>
            <a:normAutofit/>
          </a:bodyPr>
          <a:lstStyle/>
          <a:p>
            <a:pPr algn="just"/>
            <a:r>
              <a:rPr sz="3200" dirty="0">
                <a:latin typeface="Bodoni MT" panose="02070603080606020203" pitchFamily="18" charset="0"/>
              </a:rPr>
              <a:t>The Taxi Booking System is designed to efficiently manage and allocate taxis based on availability and distance, ensuring a smooth booking experience for customers</a:t>
            </a:r>
            <a:r>
              <a:rPr sz="3200" dirty="0">
                <a:latin typeface="Bookman Old Style" panose="020506040505050202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60" y="646771"/>
            <a:ext cx="7091004" cy="1425498"/>
          </a:xfrm>
        </p:spPr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6779" y="2239537"/>
            <a:ext cx="6950927" cy="4006222"/>
          </a:xfrm>
        </p:spPr>
        <p:txBody>
          <a:bodyPr>
            <a:normAutofit/>
          </a:bodyPr>
          <a:lstStyle/>
          <a:p>
            <a:r>
              <a:rPr sz="2800" dirty="0">
                <a:latin typeface="Bodoni MT" panose="02070603080606020203" pitchFamily="18" charset="0"/>
              </a:rPr>
              <a:t>1. Provide a system to book taxis efficiently.</a:t>
            </a:r>
          </a:p>
          <a:p>
            <a:r>
              <a:rPr sz="2800" dirty="0">
                <a:latin typeface="Bodoni MT" panose="02070603080606020203" pitchFamily="18" charset="0"/>
              </a:rPr>
              <a:t>2. Allocate taxis based on availability and distance.</a:t>
            </a:r>
          </a:p>
          <a:p>
            <a:r>
              <a:rPr sz="2800" dirty="0">
                <a:latin typeface="Bodoni MT" panose="02070603080606020203" pitchFamily="18" charset="0"/>
              </a:rPr>
              <a:t>3. Calculate fare based on distance traveled.</a:t>
            </a:r>
          </a:p>
          <a:p>
            <a:r>
              <a:rPr sz="2800" dirty="0">
                <a:latin typeface="Bodoni MT" panose="02070603080606020203" pitchFamily="18" charset="0"/>
              </a:rPr>
              <a:t>4. Store and display taxi earnings and booking details.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81" y="557561"/>
            <a:ext cx="7764967" cy="1386467"/>
          </a:xfrm>
        </p:spPr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079" y="1944028"/>
            <a:ext cx="6345260" cy="3530600"/>
          </a:xfrm>
        </p:spPr>
        <p:txBody>
          <a:bodyPr>
            <a:normAutofit/>
          </a:bodyPr>
          <a:lstStyle/>
          <a:p>
            <a:r>
              <a:rPr sz="2400" dirty="0" smtClean="0">
                <a:latin typeface="Bodoni MT" panose="02070603080606020203" pitchFamily="18" charset="0"/>
              </a:rPr>
              <a:t> </a:t>
            </a:r>
            <a:r>
              <a:rPr sz="2400" dirty="0">
                <a:latin typeface="Bodoni MT" panose="02070603080606020203" pitchFamily="18" charset="0"/>
              </a:rPr>
              <a:t>Hardware: Any computer with Java installed</a:t>
            </a:r>
          </a:p>
          <a:p>
            <a:r>
              <a:rPr sz="2400" dirty="0" smtClean="0">
                <a:latin typeface="Bodoni MT" panose="02070603080606020203" pitchFamily="18" charset="0"/>
              </a:rPr>
              <a:t>Software</a:t>
            </a:r>
            <a:r>
              <a:rPr sz="2400" dirty="0">
                <a:latin typeface="Bodoni MT" panose="02070603080606020203" pitchFamily="18" charset="0"/>
              </a:rPr>
              <a:t>: Java JDK, </a:t>
            </a:r>
            <a:r>
              <a:rPr sz="2400" dirty="0" smtClean="0">
                <a:latin typeface="Bodoni MT" panose="02070603080606020203" pitchFamily="18" charset="0"/>
              </a:rPr>
              <a:t>IntelliJ </a:t>
            </a:r>
            <a:r>
              <a:rPr sz="2400" dirty="0">
                <a:latin typeface="Bodoni MT" panose="02070603080606020203" pitchFamily="18" charset="0"/>
              </a:rPr>
              <a:t>IDEA or Eclipse</a:t>
            </a:r>
          </a:p>
          <a:p>
            <a:r>
              <a:rPr sz="2400" dirty="0" smtClean="0">
                <a:latin typeface="Bodoni MT" panose="02070603080606020203" pitchFamily="18" charset="0"/>
              </a:rPr>
              <a:t> </a:t>
            </a:r>
            <a:r>
              <a:rPr sz="2400" dirty="0">
                <a:latin typeface="Bodoni MT" panose="02070603080606020203" pitchFamily="18" charset="0"/>
              </a:rPr>
              <a:t>Database: Not required (using in-memory storage)</a:t>
            </a:r>
          </a:p>
          <a:p>
            <a:r>
              <a:rPr sz="2400" dirty="0" smtClean="0">
                <a:latin typeface="Bodoni MT" panose="02070603080606020203" pitchFamily="18" charset="0"/>
              </a:rPr>
              <a:t> </a:t>
            </a:r>
            <a:r>
              <a:rPr sz="2400" dirty="0">
                <a:latin typeface="Bodoni MT" panose="02070603080606020203" pitchFamily="18" charset="0"/>
              </a:rPr>
              <a:t>Language: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smtClean="0">
                <a:latin typeface="Bodoni MT" panose="02070603080606020203" pitchFamily="18" charset="0"/>
              </a:rPr>
              <a:t> Java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Object-Oriented Programming (OOP)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Collections Framework (</a:t>
            </a:r>
            <a:r>
              <a:rPr sz="2800" dirty="0" smtClean="0">
                <a:latin typeface="Bodoni MT" panose="02070603080606020203" pitchFamily="18" charset="0"/>
              </a:rPr>
              <a:t>Array</a:t>
            </a: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sz="2800" dirty="0" smtClean="0">
                <a:latin typeface="Bodoni MT" panose="02070603080606020203" pitchFamily="18" charset="0"/>
              </a:rPr>
              <a:t>List</a:t>
            </a:r>
            <a:r>
              <a:rPr sz="2800" dirty="0">
                <a:latin typeface="Bodoni MT" panose="02070603080606020203" pitchFamily="18" charset="0"/>
              </a:rPr>
              <a:t>)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Data Structures (Graph, Sorting, Searching)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Scanner for user input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49606"/>
            <a:ext cx="6683298" cy="4006222"/>
          </a:xfrm>
        </p:spPr>
        <p:txBody>
          <a:bodyPr/>
          <a:lstStyle/>
          <a:p>
            <a:r>
              <a:rPr sz="2800" dirty="0" smtClean="0">
                <a:latin typeface="Bodoni MT" panose="02070603080606020203" pitchFamily="18" charset="0"/>
              </a:rPr>
              <a:t>The </a:t>
            </a:r>
            <a:r>
              <a:rPr sz="2800" dirty="0">
                <a:latin typeface="Bodoni MT" panose="02070603080606020203" pitchFamily="18" charset="0"/>
              </a:rPr>
              <a:t>system initializes a set of taxis.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Users </a:t>
            </a:r>
            <a:r>
              <a:rPr sz="2800" dirty="0">
                <a:latin typeface="Bodoni MT" panose="02070603080606020203" pitchFamily="18" charset="0"/>
              </a:rPr>
              <a:t>input pickup and drop locations along with time.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Available </a:t>
            </a:r>
            <a:r>
              <a:rPr sz="2800" dirty="0">
                <a:latin typeface="Bodoni MT" panose="02070603080606020203" pitchFamily="18" charset="0"/>
              </a:rPr>
              <a:t>taxis are allocated based on distance and earnings.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Booking </a:t>
            </a:r>
            <a:r>
              <a:rPr sz="2800" dirty="0">
                <a:latin typeface="Bodoni MT" panose="02070603080606020203" pitchFamily="18" charset="0"/>
              </a:rPr>
              <a:t>details and earnings are stored and displayed.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Booking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29161"/>
            <a:ext cx="7772400" cy="4243039"/>
          </a:xfrm>
        </p:spPr>
        <p:txBody>
          <a:bodyPr/>
          <a:lstStyle/>
          <a:p>
            <a:r>
              <a:rPr sz="2400" dirty="0">
                <a:latin typeface="Bodoni MT" panose="02070603080606020203" pitchFamily="18" charset="0"/>
              </a:rPr>
              <a:t>1. Customer enters pickup and drop locations.</a:t>
            </a:r>
          </a:p>
          <a:p>
            <a:r>
              <a:rPr sz="2400" dirty="0">
                <a:latin typeface="Bodoni MT" panose="02070603080606020203" pitchFamily="18" charset="0"/>
              </a:rPr>
              <a:t>2. System checks available taxis.</a:t>
            </a:r>
          </a:p>
          <a:p>
            <a:r>
              <a:rPr sz="2400" dirty="0">
                <a:latin typeface="Bodoni MT" panose="02070603080606020203" pitchFamily="18" charset="0"/>
              </a:rPr>
              <a:t>3. The nearest taxi with lowest earnings is assigned.</a:t>
            </a:r>
          </a:p>
          <a:p>
            <a:r>
              <a:rPr sz="2400" dirty="0">
                <a:latin typeface="Bodoni MT" panose="02070603080606020203" pitchFamily="18" charset="0"/>
              </a:rPr>
              <a:t>4. Drop time and fare are calculated.</a:t>
            </a:r>
          </a:p>
          <a:p>
            <a:r>
              <a:rPr sz="2400" dirty="0">
                <a:latin typeface="Bodoni MT" panose="02070603080606020203" pitchFamily="18" charset="0"/>
              </a:rPr>
              <a:t>5. Booking is confirmed, and earnings are updated</a:t>
            </a:r>
            <a:r>
              <a:rPr dirty="0">
                <a:latin typeface="Bodoni MT" panose="02070603080606020203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342" y="484632"/>
            <a:ext cx="7621858" cy="1609344"/>
          </a:xfrm>
        </p:spPr>
        <p:txBody>
          <a:bodyPr/>
          <a:lstStyle/>
          <a:p>
            <a:r>
              <a:rPr b="1" dirty="0">
                <a:latin typeface="Algerian" panose="04020705040A02060702" pitchFamily="82" charset="0"/>
              </a:rP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42" y="1873405"/>
            <a:ext cx="6828264" cy="4193934"/>
          </a:xfrm>
        </p:spPr>
        <p:txBody>
          <a:bodyPr/>
          <a:lstStyle/>
          <a:p>
            <a:r>
              <a:rPr sz="2800" dirty="0" smtClean="0">
                <a:latin typeface="Bodoni MT" panose="02070603080606020203" pitchFamily="18" charset="0"/>
              </a:rPr>
              <a:t>Booking </a:t>
            </a:r>
            <a:r>
              <a:rPr sz="2800" dirty="0">
                <a:latin typeface="Bodoni MT" panose="02070603080606020203" pitchFamily="18" charset="0"/>
              </a:rPr>
              <a:t>Class: Stores booking details.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Taxi Class: Manages taxi status and earnings.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Main Class: Handles booking process and displays results.</a:t>
            </a:r>
          </a:p>
          <a:p>
            <a:r>
              <a:rPr sz="2800" dirty="0" smtClean="0">
                <a:latin typeface="Bodoni MT" panose="02070603080606020203" pitchFamily="18" charset="0"/>
              </a:rPr>
              <a:t> </a:t>
            </a:r>
            <a:r>
              <a:rPr sz="2800" dirty="0">
                <a:latin typeface="Bodoni MT" panose="02070603080606020203" pitchFamily="18" charset="0"/>
              </a:rPr>
              <a:t>Key Methods: </a:t>
            </a:r>
            <a:r>
              <a:rPr sz="2800" dirty="0" smtClean="0">
                <a:latin typeface="Bodoni MT" panose="02070603080606020203" pitchFamily="18" charset="0"/>
              </a:rPr>
              <a:t>is</a:t>
            </a: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sz="2800" dirty="0" smtClean="0">
                <a:latin typeface="Bodoni MT" panose="02070603080606020203" pitchFamily="18" charset="0"/>
              </a:rPr>
              <a:t>Available</a:t>
            </a:r>
            <a:r>
              <a:rPr sz="2800" dirty="0">
                <a:latin typeface="Bodoni MT" panose="02070603080606020203" pitchFamily="18" charset="0"/>
              </a:rPr>
              <a:t>(), </a:t>
            </a:r>
            <a:r>
              <a:rPr sz="2800" dirty="0" smtClean="0">
                <a:latin typeface="Bodoni MT" panose="02070603080606020203" pitchFamily="18" charset="0"/>
              </a:rPr>
              <a:t>calculate</a:t>
            </a: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sz="2800" dirty="0" smtClean="0">
                <a:latin typeface="Bodoni MT" panose="02070603080606020203" pitchFamily="18" charset="0"/>
              </a:rPr>
              <a:t>Earnings</a:t>
            </a:r>
            <a:r>
              <a:rPr sz="2800" dirty="0">
                <a:latin typeface="Bodoni MT" panose="02070603080606020203" pitchFamily="18" charset="0"/>
              </a:rPr>
              <a:t>(), </a:t>
            </a:r>
            <a:r>
              <a:rPr sz="2800" dirty="0" smtClean="0">
                <a:latin typeface="Bodoni MT" panose="02070603080606020203" pitchFamily="18" charset="0"/>
              </a:rPr>
              <a:t>add</a:t>
            </a:r>
            <a:r>
              <a:rPr lang="en-US" sz="2800" dirty="0" smtClean="0">
                <a:latin typeface="Bodoni MT" panose="02070603080606020203" pitchFamily="18" charset="0"/>
              </a:rPr>
              <a:t> </a:t>
            </a:r>
            <a:r>
              <a:rPr sz="2800" dirty="0" smtClean="0">
                <a:latin typeface="Bodoni MT" panose="02070603080606020203" pitchFamily="18" charset="0"/>
              </a:rPr>
              <a:t>Booking</a:t>
            </a:r>
            <a:r>
              <a:rPr sz="2800" dirty="0">
                <a:latin typeface="Bodoni MT" panose="02070603080606020203" pitchFamily="18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3971" y="1661532"/>
            <a:ext cx="7259444" cy="281010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/>
              <a:t>TAXI </a:t>
            </a:r>
            <a:r>
              <a:rPr lang="en-US" dirty="0" smtClean="0"/>
              <a:t>BOOKING SYSTEM PROGRAM          		   GITHUB LINK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700" dirty="0" smtClean="0">
                <a:latin typeface="Bell MT" panose="02020503060305020303" pitchFamily="18" charset="0"/>
              </a:rPr>
              <a:t>Source code:</a:t>
            </a:r>
            <a:r>
              <a:rPr lang="en-IN" dirty="0">
                <a:hlinkClick r:id="rId2"/>
              </a:rPr>
              <a:t> </a:t>
            </a:r>
            <a:r>
              <a:rPr lang="en-IN" dirty="0" smtClean="0">
                <a:hlinkClick r:id="rId2"/>
              </a:rPr>
              <a:t/>
            </a:r>
            <a:br>
              <a:rPr lang="en-IN" dirty="0" smtClean="0">
                <a:hlinkClick r:id="rId2"/>
              </a:rPr>
            </a:br>
            <a:r>
              <a:rPr lang="en-IN" dirty="0" smtClean="0"/>
              <a:t>    </a:t>
            </a:r>
            <a:r>
              <a:rPr lang="en-IN" sz="1800" dirty="0">
                <a:hlinkClick r:id="rId2"/>
              </a:rPr>
              <a:t>GitHub - Barath2394/Taxi-Booking-System</a:t>
            </a:r>
            <a:r>
              <a:rPr lang="en-US" sz="1800" dirty="0" smtClean="0">
                <a:hlinkClick r:id="rId3" action="ppaction://hlinkpres?slideindex=1&amp;slidetitle="/>
              </a:rPr>
              <a:t/>
            </a:r>
            <a:br>
              <a:rPr lang="en-US" sz="1800" dirty="0" smtClean="0">
                <a:hlinkClick r:id="rId3" action="ppaction://hlinkpres?slideindex=1&amp;slidetitle="/>
              </a:rPr>
            </a:br>
            <a:r>
              <a:rPr lang="en-US" dirty="0" smtClean="0">
                <a:hlinkClick r:id="rId3" action="ppaction://hlinkpres?slideindex=1&amp;slidetitle="/>
              </a:rPr>
              <a:t/>
            </a:r>
            <a:br>
              <a:rPr lang="en-US" dirty="0" smtClean="0">
                <a:hlinkClick r:id="rId3" action="ppaction://hlinkpres?slideindex=1&amp;slidetitle="/>
              </a:rPr>
            </a:br>
            <a:r>
              <a:rPr lang="en-US" dirty="0"/>
              <a:t>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32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175</TotalTime>
  <Words>341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 Rounded MT Bold</vt:lpstr>
      <vt:lpstr>Bell MT</vt:lpstr>
      <vt:lpstr>Bodoni MT</vt:lpstr>
      <vt:lpstr>Bookman Old Style</vt:lpstr>
      <vt:lpstr>Rockwell</vt:lpstr>
      <vt:lpstr>Rockwell Condensed</vt:lpstr>
      <vt:lpstr>Wingdings</vt:lpstr>
      <vt:lpstr>Wood Type</vt:lpstr>
      <vt:lpstr>     Taxi Booking                            system</vt:lpstr>
      <vt:lpstr>Introduction</vt:lpstr>
      <vt:lpstr>Project Objectives</vt:lpstr>
      <vt:lpstr>System Requirements</vt:lpstr>
      <vt:lpstr>Technology Stack</vt:lpstr>
      <vt:lpstr>System Architecture</vt:lpstr>
      <vt:lpstr>Booking Workflow</vt:lpstr>
      <vt:lpstr>Code Overview</vt:lpstr>
      <vt:lpstr>    TAXI BOOKING SYSTEM PROGRAM               GITHUB LINK  Source code:      GitHub - Barath2394/Taxi-Booking-System     </vt:lpstr>
      <vt:lpstr>Demo &amp; Output</vt:lpstr>
      <vt:lpstr>Conclusion</vt:lpstr>
      <vt:lpstr>   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Booking System</dc:title>
  <dc:subject/>
  <dc:creator/>
  <cp:keywords/>
  <dc:description>generated using python-pptx</dc:description>
  <cp:lastModifiedBy>22EC085</cp:lastModifiedBy>
  <cp:revision>15</cp:revision>
  <dcterms:created xsi:type="dcterms:W3CDTF">2013-01-27T09:14:16Z</dcterms:created>
  <dcterms:modified xsi:type="dcterms:W3CDTF">2025-02-26T09:03:51Z</dcterms:modified>
  <cp:category/>
</cp:coreProperties>
</file>