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51A4D-F196-40BE-AF0A-CCB5B1876D54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7F685-7731-432E-823B-84AAE170D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441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EAC2A-1F8D-0167-419C-8BE93CE35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6E693-68D8-A6CD-B3A5-9573DCC7A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455FA-CD2C-6878-2188-BE38DF5E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1B954-C2C9-D2FB-91A4-9F0994BA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6093B-87BF-6D44-63C8-9F4F3B7C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48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5C02-5F7B-8986-1569-F56FD831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C0A82-6110-2FEE-7482-D05EF16D7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8CA57-3B32-CD30-722A-7A808932D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1D34C-188F-B2C3-1BA8-54F9541A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EE31C-CF81-69E9-12AD-6E9FE8AA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27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B871DE-39EE-4421-07D8-38FF50915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DF7AD-6CDB-F4D7-CD95-123E6416B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639F6-F963-2864-D847-7016DBD5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22A2A-DCEE-D2A0-5107-B6C6873F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7BD61-1B7D-C689-E1C2-49F9E03D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457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988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F2D7-5DB9-73BF-4BF8-B530E6ED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2A0CC-368A-01C2-B941-B392EF098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F78EA-A4FE-BE86-418B-79309B293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9F6B7-DE65-B12C-3F7E-006A8968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795FD-25FA-3558-9584-0740069B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84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AF30E-E008-7B4A-7BBD-5EED794B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7B095-1CFD-9C34-C48C-394877EC9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99DF6-E3D6-16C4-BE85-8356B001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355AB-DFA7-EE8C-8B2F-6BD61132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B777A-F728-B391-D972-9F43C61F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1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58856-CBDC-D1C0-8866-AACD7688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B6860-BF34-CB25-6831-D40262A85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D1930-3B97-88C7-5D4E-AA1467E10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4BC95-D0A9-8B9E-ABCA-2386F37F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AB30B-0F02-23BA-A335-1C276582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A73A0-C1F1-9A7B-FBCF-8FE35A51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6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239-0144-5B50-5372-CF8B6109B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0DF7B-2E9F-363E-AFE2-4321534B4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11330-58C8-E836-79D0-B96968716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198AA-3F65-5C7B-F786-298C00DA0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518322-F36F-0045-C60A-6B456A2D7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D9BDD1-5A89-2B4B-19CE-8F7F8D15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9D251C-72C1-3C8F-B01A-830F8497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4A5930-2032-D3AF-52AA-8CFD9FE4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77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0E57E-FF70-22E6-DE58-B61E9558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5D7951-9B21-5746-F721-4E67051E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D80F0-B1ED-E8E3-1CEE-F9303D22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2D98D-3762-B7AB-7DE6-3F3AC3A4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86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EBABD4-1227-164C-33FE-56A2CAE8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B18DE6-F4D5-9142-C14E-2FC26EF84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81C3A-FC35-06A0-4F9D-7D656DC8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3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56CA5-81D3-3602-FB5D-A23A69C2F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5F6D2-73BB-8153-9ACF-D30289FF4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6B822-9EF8-EA59-DD48-23E4A9C9F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C5F20-09D0-F241-CF2A-F2FC56E3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97ADA-74D8-87B2-069F-19A74176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89538-ADDC-23DC-CD6C-B5C07266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30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0FE25-29DE-6F5C-B0CA-74DA29934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BF6CD2-FC74-90C6-3DC6-F325BE48F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D88AA-5145-272F-A473-A6C4AB565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38D66-DAB3-6834-25A0-2B7835E8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DB3D6-CD8A-19F6-508F-BA9AEA9C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CF052-2CF0-C763-4D16-059EA08A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56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42E86F-4B2F-02A3-8415-1B10534A2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247B6-DB4C-1620-0436-95A84B9B3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8BED3-4D5F-D16D-768C-4A41B8E27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89639-7C7C-4E81-BA39-943A466460D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508DA-E565-81A1-169B-8F6566A5C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01463-0F77-189D-B1EF-9E951000E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08311-71DE-4D66-AA01-DE6061EA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13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050" b="1" dirty="0"/>
              <a:t>CROP DEAL Case Study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end to end case study of Crop Deal Application along with JWT authentication, Swagger Junit testing and used REACT for the front end part. </a:t>
            </a:r>
          </a:p>
          <a:p>
            <a:pPr eaLnBrk="1" hangingPunct="1">
              <a:lnSpc>
                <a:spcPct val="114000"/>
              </a:lnSpc>
            </a:pPr>
            <a:r>
              <a:rPr lang="en-IN" sz="1200" dirty="0"/>
              <a:t>Completed AWS Certified Cloud Practitioner(AWS-CCP) </a:t>
            </a: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r>
              <a:rPr lang="en-IN" altLang="nl-NL" sz="1050" b="1" dirty="0"/>
              <a:t>Certification Courses at Coursera</a:t>
            </a:r>
          </a:p>
          <a:p>
            <a:pPr marL="171450" indent="-171450" eaLnBrk="1" hangingPunct="1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IN" sz="1200" i="0" dirty="0">
                <a:effectLst/>
              </a:rPr>
              <a:t>Introduction to CSS3</a:t>
            </a:r>
          </a:p>
          <a:p>
            <a:pPr marL="171450" indent="-171450" eaLnBrk="1" hangingPunct="1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sz="1200" i="0" dirty="0">
                <a:effectLst/>
              </a:rPr>
              <a:t>Build Your Portfolio Website Using HTML And CSS</a:t>
            </a:r>
            <a:endParaRPr lang="en-IN" sz="1200" dirty="0"/>
          </a:p>
          <a:p>
            <a:pPr marL="171450" indent="-171450" eaLnBrk="1" hangingPunct="1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IN" sz="1200" i="0" dirty="0">
                <a:effectLst/>
              </a:rPr>
              <a:t>Introduction to HTML5</a:t>
            </a:r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333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Mumbai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91394"/>
            <a:ext cx="2373313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BALAJI.S-S@CAPGEMINI.COM 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802656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+91 7358637156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Software Engineer who has a lot of passion on Web Development, and always happy to implement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nl-NL" sz="1200" dirty="0"/>
              <a:t>Now I am on the learning part of SQL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nl-NL" sz="1200" dirty="0"/>
              <a:t>Always a team member and ready to learn new technologies to improve myself day by day on this to work on various kinds of 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nl-NL" sz="1200" dirty="0"/>
              <a:t>Having working Knowledge on Java, REACT, Microservices and Spring Framework.</a:t>
            </a:r>
          </a:p>
          <a:p>
            <a:pPr marL="0" indent="0">
              <a:buNone/>
            </a:pPr>
            <a:endParaRPr lang="en-US" altLang="nl-N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nl-NL" sz="1200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Engineering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Electronics and Communication: 2018 - 2022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JPA CRUD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Rabbit MQ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Docker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ReactJS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Javascript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 err="1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Github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Excellent Communication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Time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IN" altLang="en-US" dirty="0"/>
              <a:t>Balaji S </a:t>
            </a:r>
            <a:r>
              <a:rPr lang="en-IN" altLang="en-US" dirty="0" err="1"/>
              <a:t>S</a:t>
            </a:r>
            <a:endParaRPr lang="en-IN" altLang="en-US" dirty="0"/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61D5B5E-3C97-9F60-526B-A7DE7ABA5FE7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 b="11111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198</Words>
  <Application>Microsoft Office PowerPoint</Application>
  <PresentationFormat>Widescreen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Balaji S S</dc:creator>
  <cp:lastModifiedBy>Balaji S S</cp:lastModifiedBy>
  <cp:revision>3</cp:revision>
  <dcterms:created xsi:type="dcterms:W3CDTF">2022-08-02T12:53:35Z</dcterms:created>
  <dcterms:modified xsi:type="dcterms:W3CDTF">2022-11-03T11:11:25Z</dcterms:modified>
</cp:coreProperties>
</file>