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85" r:id="rId17"/>
    <p:sldId id="286" r:id="rId18"/>
    <p:sldId id="271" r:id="rId19"/>
    <p:sldId id="272" r:id="rId2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05.12.2024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1.Face Detection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2.Face Recognition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3.Image matching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4.Updating Excel sheet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1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168"/>
            <a:ext cx="10515600" cy="493599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etect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face: 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detect a face of a student we need take a snap of student and detection of student face will be done by model file called the </a:t>
            </a:r>
            <a:r>
              <a:rPr kumimoji="0" lang="en-US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haarcascade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kumimoji="0" lang="en-US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frontalface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_default.xml 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re-trained model file: 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haarcascade_frontalface_default.xml is a pre-trained model file used in computer vision, specifically for detecting faces in images and videos.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ramework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OpenCV (Open Source Computer Vision Library) framework.</a:t>
            </a:r>
          </a:p>
          <a:p>
            <a:pPr>
              <a:lnSpc>
                <a:spcPct val="150000"/>
              </a:lnSpc>
              <a:defRPr/>
            </a:pP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: </a:t>
            </a:r>
            <a:r>
              <a:rPr lang="en-US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uses a sliding window approach to scan the input image, applying </a:t>
            </a:r>
            <a:r>
              <a:rPr lang="en-US" sz="23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to determine whether a face is present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8498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Recognitio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done a Algorithm  LPBH(Local Binary Patterns Histograms) is a popular face recognition algorithm.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roposed algorithm :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algorithm begins by converting the input face into a grayscale image, which is then divided into smaller regions called "blocks".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locks: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block, the Local Binary Patterns (LBP) operator is applied to extract a histogram of features that describe the texture and patterns of the face.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eturns: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returns the closest match, which is the recognized face.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091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IMAGE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Matching and Identification: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a face is detected, it is compared to the student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match is found, the student is recognized and marked as present.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Technologies: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dirty="0"/>
              <a:t>OpenCV, </a:t>
            </a:r>
            <a:r>
              <a:rPr lang="en-US" dirty="0" err="1"/>
              <a:t>FaceNet</a:t>
            </a:r>
            <a:r>
              <a:rPr lang="en-US" dirty="0"/>
              <a:t>, </a:t>
            </a:r>
            <a:r>
              <a:rPr lang="en-US" dirty="0" err="1"/>
              <a:t>Dlib</a:t>
            </a:r>
            <a:r>
              <a:rPr lang="en-US" dirty="0"/>
              <a:t>, Python (TensorFlow,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506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in sheet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After recognizing face and beard of a student and that corresponding information or result will be updated automatically in sheet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Additionaly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add a system date and time.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4FF87-F0C3-DD90-DE59-ABAA65C5FCF4}"/>
              </a:ext>
            </a:extLst>
          </p:cNvPr>
          <p:cNvSpPr txBox="1"/>
          <p:nvPr/>
        </p:nvSpPr>
        <p:spPr>
          <a:xfrm>
            <a:off x="904568" y="11426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54F1D9-E2E4-94A5-EFA6-ECA1F697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7" y="1614564"/>
            <a:ext cx="5063613" cy="380825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F1A5FD-8433-61D1-AFE9-32D36E4E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32" y="1614564"/>
            <a:ext cx="4612320" cy="38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702D6D-9CDB-55E4-DA90-CE6FB7B4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1" y="1393005"/>
            <a:ext cx="5355721" cy="390658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39B91C-F084-70C7-5814-4580764F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850" y="1393006"/>
            <a:ext cx="6021640" cy="3906581"/>
          </a:xfrm>
        </p:spPr>
      </p:pic>
    </p:spTree>
    <p:extLst>
      <p:ext uri="{BB962C8B-B14F-4D97-AF65-F5344CB8AC3E}">
        <p14:creationId xmlns:p14="http://schemas.microsoft.com/office/powerpoint/2010/main" val="42134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B88CAB-0A55-BDF3-61BE-2FAC24D26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52" y="717550"/>
            <a:ext cx="10390495" cy="54594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6EA4-FC51-8B7B-8C8F-5C7B242A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09747-C032-7FC3-2B40-30A3BCFB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96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212"/>
            <a:ext cx="10515600" cy="5255137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an automated system for school attendance tracking and rule enforcement using facial recognition and identity card scans has successfully achieved its objectives. </a:t>
            </a:r>
          </a:p>
          <a:p>
            <a:pPr marL="0" indent="0" rtl="0">
              <a:buNone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this innovative AI solution has brought numerous benefits , including: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errors and increased accuracy in attendance tracking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transparency and accountability in the enforcement of  rules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and productivity for  administrators and staff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student discipline and accountability</a:t>
            </a:r>
          </a:p>
          <a:p>
            <a:pPr rt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  <a:p>
            <a:pPr marL="0" indent="0" algn="just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19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94782" y="3832212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Ms.S.Uma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Mageshwari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.(M.E)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Arulnithi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K(811722104015)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 Balaji K (811722104020)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Hariprasath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 (811722104046)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03A56-EA85-410A-0F00-5000F6699F02}"/>
              </a:ext>
            </a:extLst>
          </p:cNvPr>
          <p:cNvSpPr txBox="1"/>
          <p:nvPr/>
        </p:nvSpPr>
        <p:spPr>
          <a:xfrm>
            <a:off x="1691149" y="1743710"/>
            <a:ext cx="83180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ECO-ATTENDANCE THROUGH FACIAL RECOGNITION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786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290319"/>
            <a:ext cx="10662920" cy="483517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The objective of our project is to develop an automated system for school attendance tracking and rule enforcement using facial recognition and identity card scans. The specific goals include: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1.</a:t>
            </a:r>
            <a:r>
              <a:rPr lang="en-US" alt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Automated Attendance Tracking:</a:t>
            </a: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 To automatically record student attendance in an Excel sheet, eliminating the need for manual roll calls and reducing errors.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2. </a:t>
            </a:r>
            <a:r>
              <a:rPr lang="en-US" alt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Enforcement of School Rules: </a:t>
            </a: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To automatically log fines for absences and dress code violations, creating transparent records and promoting accountability.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3. </a:t>
            </a:r>
            <a:r>
              <a:rPr lang="en-US" altLang="en-US" sz="2800" b="1" dirty="0">
                <a:latin typeface="Times New Roman" panose="02020603050405020304" pitchFamily="18" charset="0"/>
                <a:ea typeface="Segoe UI" panose="020B0502040204020203" pitchFamily="34" charset="0"/>
              </a:rPr>
              <a:t>Improvement of Administrative Efficiency: </a:t>
            </a:r>
            <a:r>
              <a:rPr lang="en-US" altLang="en-US" sz="2800" dirty="0">
                <a:latin typeface="Times New Roman" panose="02020603050405020304" pitchFamily="18" charset="0"/>
                <a:ea typeface="Segoe UI" panose="020B0502040204020203" pitchFamily="34" charset="0"/>
              </a:rPr>
              <a:t>To save time for both students and staff, reinforce school policies, and foster a disciplined environment through the use of innovative AI solutions.</a:t>
            </a:r>
            <a:endParaRPr lang="en-IN" altLang="en-US" sz="2800" dirty="0"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323" y="60960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8FC02-1FD0-5334-2FB7-B2B37BF1007C}"/>
              </a:ext>
            </a:extLst>
          </p:cNvPr>
          <p:cNvSpPr txBox="1"/>
          <p:nvPr/>
        </p:nvSpPr>
        <p:spPr>
          <a:xfrm>
            <a:off x="1229032" y="1412241"/>
            <a:ext cx="953729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800" spc="2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800" spc="2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en-US" sz="2800" spc="2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facial</a:t>
            </a:r>
            <a:r>
              <a:rPr lang="en-US" sz="2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800" spc="2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</a:t>
            </a:r>
            <a:r>
              <a:rPr lang="en-US" sz="2800" spc="2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US" sz="2800" spc="2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1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en-US" sz="28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800" spc="2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absent</a:t>
            </a:r>
            <a:r>
              <a:rPr lang="en-US" sz="2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and,</a:t>
            </a:r>
            <a:r>
              <a:rPr lang="en-US" sz="2800" spc="2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present,</a:t>
            </a:r>
            <a:r>
              <a:rPr lang="en-US" sz="2800" spc="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</a:t>
            </a:r>
            <a:r>
              <a:rPr lang="en-US" sz="2800" spc="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US" sz="28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including date and time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2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28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en-US" sz="2800" spc="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sheet.</a:t>
            </a:r>
            <a:r>
              <a:rPr lang="en-US" sz="2800" spc="1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operates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capturing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frames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camera,</a:t>
            </a:r>
            <a:r>
              <a:rPr lang="en-US" sz="2800" spc="2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detecting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recognizing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student’s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faces,</a:t>
            </a:r>
            <a:r>
              <a:rPr lang="en-US" sz="28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matching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against</a:t>
            </a:r>
            <a:r>
              <a:rPr lang="en-US" sz="2800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pre-stored</a:t>
            </a:r>
            <a:r>
              <a:rPr lang="en-US" sz="2800" spc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US" sz="28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images.</a:t>
            </a:r>
            <a:endParaRPr lang="en-US" sz="2800" spc="22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2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sz="2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found,</a:t>
            </a:r>
            <a:r>
              <a:rPr lang="en-US" sz="2800" spc="1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student's</a:t>
            </a:r>
            <a:r>
              <a:rPr lang="en-US" sz="28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</a:t>
            </a:r>
            <a:r>
              <a:rPr lang="en-US" sz="28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2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marked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8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"present"</a:t>
            </a:r>
            <a:r>
              <a:rPr lang="en-US" sz="2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logged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en-US" sz="2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2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en-US" sz="2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sheet,</a:t>
            </a:r>
            <a:r>
              <a:rPr lang="en-US" sz="2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otherwise,</a:t>
            </a:r>
            <a:r>
              <a:rPr lang="en-US" sz="2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800" spc="2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US" sz="2800" spc="2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</a:t>
            </a:r>
            <a:r>
              <a:rPr lang="en-US" sz="2800" spc="2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"absent."</a:t>
            </a:r>
            <a:endParaRPr lang="en-US" sz="2800" spc="23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72880"/>
              </p:ext>
            </p:extLst>
          </p:nvPr>
        </p:nvGraphicFramePr>
        <p:xfrm>
          <a:off x="694807" y="639448"/>
          <a:ext cx="10992465" cy="615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493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468552966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9215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220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Facial Fusion(2023)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Rana H. Al-Abboodi,Ayad A. Al-Ani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record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journal articles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Facial Fusion </a:t>
                      </a:r>
                      <a:r>
                        <a:rPr lang="en-US" dirty="0"/>
                        <a:t>as  synthesis by combining features from multiple images.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 (Convolutional Neural Networks)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GANs (Generative Adversarial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164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ArcFace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Additive Angular Margin Loss (2019)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Deng, J., Guo, J., Xue, N., &amp; 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Zafeiriou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 Analysis and Machine Intelligence (PAMI)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Additive Angular Margin Loss</a:t>
                      </a:r>
                      <a:r>
                        <a:rPr lang="en-US" dirty="0"/>
                        <a:t>, for improving deep face recognition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ArcFace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Additive Angular Margin Loss(AAML) for Deep Face Recognition"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159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Texture-Guided Transfer Learning (2004)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Smith, A.; Johnson, B.; &amp; Lee, C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Texture-Guided (TG)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the transfer of knowledge between tasks, specifically in the context of image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“Texture-Guided Transfer Learning" for Low-Quality Face Recognition.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754F-8FB2-8EFC-A8C1-C7C12948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AB5493F-DCA5-46B6-6F4A-2C765DEAB10F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2A6D6-FC26-55ED-C7CE-F885356F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3EA815-D4E3-422E-89EF-850D1DE39CF8}"/>
              </a:ext>
            </a:extLst>
          </p:cNvPr>
          <p:cNvSpPr/>
          <p:nvPr/>
        </p:nvSpPr>
        <p:spPr>
          <a:xfrm>
            <a:off x="3410907" y="391773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808142-7285-5243-CD46-0433C699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4542"/>
              </p:ext>
            </p:extLst>
          </p:nvPr>
        </p:nvGraphicFramePr>
        <p:xfrm>
          <a:off x="737420" y="1398091"/>
          <a:ext cx="10992465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493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17618910"/>
                    </a:ext>
                  </a:extLst>
                </a:gridCol>
                <a:gridCol w="2198493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9215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220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Facial hair recognition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(2009)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Fang, H., &amp;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Costen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Image Processing (ICIP),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Focuses on the problem of recognizing and distinguishing </a:t>
                      </a:r>
                      <a:r>
                        <a:rPr lang="en-US" b="0" dirty="0"/>
                        <a:t>facial hair</a:t>
                      </a:r>
                      <a:r>
                        <a:rPr lang="en-US" dirty="0"/>
                        <a:t> in images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Facial hair recognition using frequency domain features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426982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FaceNet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 Unified Embedding for Face Recognition and Clustering(2015)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Schroff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F.,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Kalenichenko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D., &amp; Philbin, J.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Conference on Computer Vision and Pattern Recognition (CVPR)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unified embedding model that transforms face images into a 128-dimensional Euclidean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-Triplet Loss Function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-Face Embeddings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-</a:t>
                      </a:r>
                      <a:r>
                        <a:rPr lang="en-US" dirty="0"/>
                        <a:t>Pre-trained Model and 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31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9683C-C007-F78F-ADE4-51DE55E2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48" y="860174"/>
            <a:ext cx="7661964" cy="56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0C1FE-C643-5328-9242-285418E9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54" y="1009785"/>
            <a:ext cx="9200924" cy="5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425" y="50165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58" y="2671762"/>
            <a:ext cx="5157787" cy="3684588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1.Processor : Intel i5 or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Equalvalent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AMD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2.RAM : 4 GB Recommended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3.ROM : 120 GB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Web Camera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5638" y="2510632"/>
            <a:ext cx="4982272" cy="3684588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1.OPERATION SYSTEM :       Window OS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2.Excel Software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3.Python IDLE 3.11.0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4.Python Libraries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5.Open CV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1069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RESULTS AND DISCUSSION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balaji K</cp:lastModifiedBy>
  <cp:revision>5</cp:revision>
  <dcterms:modified xsi:type="dcterms:W3CDTF">2024-12-04T10:33:50Z</dcterms:modified>
</cp:coreProperties>
</file>