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58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7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1:47:49.1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1036 0 0,'-49'0'110,"-1"0"-110,1 0 15,0 0-15,-1 0 16,1 0-16,-50 0 0,50 0 15,-50 49-15,50-49 16,-50 50-16,50-50 16,0 0-16,49 49 15,-50 0-15,1-49 16,49 50-16,0-1 16,-49-49-16,49 49 15,0 0-15,0 1 16,0-1-1,0 0 1,49 1 0,0-50-16,1 49 0,-1-49 15,0 0-15,1 0 16,-1 0-16,0 0 16,1 0-16,-1 0 15,0 0-15,1 0 16,48 0-16,-48 0 15,-1 0-15,0 0 16,1 0-16,-1 0 16,0 0-16,1 0 15,-1 0 1,0 0-16,1 0 16,-1 49-1,0 1 1,-49-1-16,0 0 15,0 1-15,50-1 16,-50 0-16,0 1 16,0-1-16,0 0 15,0 50-15,0-50 16,0 1-16,0-1 16,0 0-16,-50 1 15,50-1-15,-49-49 16,49 49-16,-49 1 15,-1-50-15,1 0 16,-50 0-16,50 0 16,-50 0-16,1 0 15,-1 0-15,0 0 0,1 0 16,-50 0-16,49 0 16,0 0-16,50 0 15,0 0-15,0 0 16,-1 0-16,50-50 47,0 1-32,99 49-15</inkml:trace>
  <inkml:trace contextRef="#ctx0" brushRef="#br0" timeOffset="1081">2269 247 0,'-49'0'78,"-1"98"-78,50-49 16,-49 50-16,0-50 16,49 50-16,0 0 15,-50-50-15,50 50 16,0-1-16,0 1 16,0-50-16,0 50 15,50-50-15,-1 1 16,0-1-16,1 0 15,-1 1-15,50-50 16,-50 49-16,50-49 16,-50 0-16,0 0 15,1 0-15,-1 0 0,345-1036 157,-394 987-142,0-1-15,-49 1 16,0 49-16,-1-49 0,50 0 15,-49 49-15,0-50 16,-1 50-16,1-49 16,0 49-1,0 0-15,-1 0 16,1 0-16,0 0 16,-1 0-1,1 0-15,0 0 16,-1 0-1,1 0-15,49 49 16,-49-49-16,49 50 16,-50-50-16,1 49 31,49 0-15,-49-49-1,49 49 1,0 1-1</inkml:trace>
  <inkml:trace contextRef="#ctx0" brushRef="#br0" timeOffset="2265">4044 197 0,'-49'0'47,"0"0"-32,0 0-15,-1 0 16,1 0 0,0 0-16,-1 50 15,1-50-15,0 49 16,-1 0-16,1 0 15,0 1-15,49 48 16,-50-48-16,1-1 16,49 50-16,0-50 15,-49 0-15,49 1 16,0 48-16,0-48 16,0-1-16,0 0 15,0 1-15,0-1 16,0 0-16,0 1 15,0-1-15,49 0 0,-49 1 16,49-1 0,-49 0-16,50-49 15,-50 50-15,49-50 16,0 49 0,1-49-16,393 0 93,-393-49-77,-1 49-16,0 0 0,1-50 16,-1 50-1,-49-49-15,0 0 110</inkml:trace>
  <inkml:trace contextRef="#ctx0" brushRef="#br0" timeOffset="3255">5031 789 0,'49'0'62,"1"0"-62,-1 0 16,49 0-16,-48 0 16,48 0-16,1 0 15,0 0-15,-1 0 16,-48 0-16,-1 0 16,0 0-16,1 0 15,-1 0 16,-98 0 16,49-49-31,-50 49-16,1-50 16,0 50-16,49-49 15,-50 49-15,1 0 16,0-49-16,-1 49 15,1-50 1,0 50 0,98 50 62,50-1-78,-50-49 15,0 49-15,1-49 16,-1 0-16,0 0 16,1 50-16,-1-50 15,-49 49 48,0 0-48,0 1 1,-49 48-16,-1 1 16,-48-50-16,-1 50 0,50 0 15,-50-1-15,50-48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12:30.7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100 584 0,'0'49'63,"-49"0"-48,49 1-15,0-1 16,0 0-16,0 0 16,-50 1-16,50-1 15,0 0-15,0 1 16,0-100 31,0 1-47,0 0 15,0-1-15,50-48 16,-1 49-16,0-1 16,1 50-16,-1-49 15,0 0 1,-49 98 31,0 0-32,0 1-15,0-1 16,50 49 0,-1-48-1,0-50 1,-49 49-16,50-49 15,-1 0 1,0-49 15,-49-1-31,49 50 16,-49-49-16,0 0 16,50 0-16,-50-1 0,0-48 15,0 48 1,0 1-16,49 0 0,-49-1 15,0 1-15,0 0 16,0-1-16,0 1 63,0 0-17,0 98 470,0 0-516,0 1 16,0-1-16,0 0 15,0 1-15,0-1 16,0 0-16,0 1 16,0-1-16,0 0 15,0 1 1,0-1-16,-49-49 31,49 49-15,0-98 93,0 0-93,0-1-1,-50 1-15,50 0 16,-49 49-16,49-50 16,-49 50-16,0 0 15,-1 0 1,1 0 15,49 50 0,0-1-15,0 0 0,0 1-1,0-1-15,0 0 16,49 0 15,1-49-15,-50 50-16,49-50 31,0 0 0,0 0 0,1-50-15,-50 1-16,0 0 16,49 49-16,-49-49 15,0-1 1,0 100 78,0-1-79,0 0-15,0 0 16,0 1 0,0-1-1,49 0 1,1-49-1,-1 0 1,0 0 15,1 0-15,-1 0-16,-49-49 16,49 49-16,-49-49 15,50-1-15,-1 1 16,-49 0-1,0 0 1,0-1-16,0 1 16,0 0-1,-49 49 1,-1 0 0,1 0-1,0 0 1,49 49 15,0 0-15,0 1-1,0-1-15,0 0 16,0 0-16,0 1 16,49-1-1,0-49 1,1 0-1,-1 0 1,0 0-16,1-49 16,-1 49-16,0-50 15,1 1 1,-1 0-16,0 0 16,-49-1-16,50 1 15,-1 0 1,-98 49 46,49 98-46,-50-48-16,1 48 0,0 1 16,49-1-16,-50 1 15,1 49-15,49 0 16,-49-49-16,-1-1 15,50-48-15,-49-1 16,49 0-16,0-98 47,0 0-31,49-1-16,-49 1 0,50-50 15,-1 1-15,-49 48 16,49-48-16,1-1 15,-1 50-15,0-50 16,-49 50-16,50-1 16,-1 1-16,-49 0 15,49 49-15,-49-49 16,50 49-16,-50-50 31,49 50-31,0 0 47,-49 50-31,49-50-1,-49 49-15,0 0 16,0 0-16,0 1 16,0-1-1,0 0-15,-49 1 16,49-1-1,-49-49 1,49 49-16,-49-49 16,-1 0-16,1 50 15,0-50-15,-1 0 16,1 0-16,0 49 16,-1-49-1,1 0-15</inkml:trace>
  <inkml:trace contextRef="#ctx0" brushRef="#br0" timeOffset="1814">1974 879 0,'49'0'125,"1"-49"-109,-1 49 15,-49-49-31,49 49 16,-49-49 0,0-1-1,0 1 16,0 0-15,-49 49 31,0 0-47,-1 0 16,50 49-1,-49-49-15,49 49 16,-49 1-16,-1-1 15,50 0 1,0 0 0,0 1-1,0-1 1,50-49 0,-50 49-1,49-49-15,0 0 16,1 0-1,-1 0-15,0 0 16,1-49 0,-50 0-16,49 49 15,0-50-15,-49 1 16,50 0-16,-1 0 16,-49-1-1,0 1-15,49 49 16,-49-49-16,0-1 15,0 100 48,0-1-47,0 0-16,0 1 15,0-1 1,-49-49 15,49 49-31,0-98 78,49 0-78,1-1 0,-1 50 16,-49-49-1,49 49 1,-49 49 31,0 1-31,0-1-1,0 0-15,0 0 16,50 1-1,-50-1 1,49-49 15,0 0 1,-49-49-32,50 49 15,-50-50-15,0 1 16,49 0-16,-49 0 15,0-1 1,49 50-16,-49-49 16,0 98 46,0 1-46,0-1-16,-49 0 15,49 0-15,0 1 16,0-1 0,0 0-1,49-49 1,1 0 0,-1 0-16,0 0 15,1 0-15,-1 0 16,0 0-1,-49-49 1,49 49-16,-49-49 16,0-1-16,0 1 0,0 0 31,0 0-31,0-1 0,0 1 16,0 0-1,-49 49 1,0 0-16,0 0 15,-1 0 1,1 0-16,0 0 16,49 49-16,-50-49 15,1 49-15,49 1 16,-49-50 0</inkml:trace>
  <inkml:trace contextRef="#ctx0" brushRef="#br0" timeOffset="2962">3355 41 0,'-49'395'46,"-1"-346"-30,50 0-16,0 50 16,-49-50-16,49 1 15,0 48-15,0-49 16,0 1 0,0-1-16,0 0 15,0 1 16,49-50-15,1 0 0,-1 0-1,-49-50-15,49 50 16,-49-49-16,50 49 16,-50-49-16,49-1 15,-49 1-15,49 0 16,-49 0-1,0-1-15,0 1 16,0 98 78,0 1-94,0-1 0,0 0 15,-49 0 1,49 1 0,0-1-1,49-49 32,1 0-31,-1 0-1,0 0 1,1 0 0,-50-49-1,49-1-15,0 1 16,-49 0-16,0 0 16,0-1-1,0 1-15,0 0 16,-49 49 15,0 0-15,-1 0-16,1 0 15,0 0 1,-1 0-16,50 49 16,-49-49-16,49 49 15,0 1-15</inkml:trace>
  <inkml:trace contextRef="#ctx0" brushRef="#br0" timeOffset="4589">3799 732 0,'0'49'63,"0"0"-32,0 0-15,0 1-16,0-1 15,0 0 1,0 1-16,0-1 16,49-49 30,1 0-30,-50-49-16,49 49 16,-49-50-16,49 1 15,-49 0-15,50-1 16,-50 1-16,0 0 16,0 98 77,0 0-93,0 1 0,0-1 16,0 0-16,0 1 16,-50-1-1,100-98 48,-1-1-48,0 1-15,50 0 16,-50-1-16,1 1 16,-1 49-16,-49-49 15,0 98 32,0 0-31,0 1-16,0-1 15,49 0-15,-49 1 16,49-50 0,1 0 15,-1-50-16,-49 1-15,0 0 16,49-1-16,-49 1 16,0-49-16,50 48 15,-50-48-15,0-1 0,0 0 16,0 50-16,0-50 16,0 1-16,0 48 15,0 1-15,0 0 16,0 147 46,0-48-62,0 48 16,0 1-16,0 0 16,0-1-16,0-48 15,0 48-15,0 1 0,0-1 16,0-48-16,0-1 15,49 0-15,-49 1 16,0-1-16,49-49 31,1 0-15,-1 0-16,0 0 16,1 0-16,-50-49 15,0-1-15</inkml:trace>
  <inkml:trace contextRef="#ctx0" brushRef="#br0" timeOffset="4987">4539 534 0,'148'-49'63,"-99"49"-63,0 0 15,1 0 1,-50-49-16,49 49 15,0 0-15</inkml:trace>
  <inkml:trace contextRef="#ctx0" brushRef="#br0" timeOffset="6112">5772 584 0,'49'0'140,"-49"-50"-140,49 50 16,1-49-16,-1 49 16,-49-49-1,49 49-15,-49-50 16,0 1 15,0 0 0,0 98 63,0 0-94,0 1 0,0-1 16,0 50-16,0-1 15,-49-48-15,49 48 16,0 1-16,-49-1 16,49-48-16,0-1 15,0 0-15</inkml:trace>
  <inkml:trace contextRef="#ctx0" brushRef="#br0" timeOffset="6578">5575 386 0,'98'-49'62,"-49"49"-46,1-49 0,-1 49-16,0 0 15,50 0-15,-50 0 16,50 0-16,-50 0 15,1 0-15,48 0 16,-48-50 0,-1 50-16</inkml:trace>
  <inkml:trace contextRef="#ctx0" brushRef="#br0" timeOffset="7161">5427 1225 0,'98'0'47,"-48"0"-31,-1 0-16,0 0 15,50 0-15,-50 0 16,50 0-16,-50 0 16,0 0-16,1 0 15,-1 0-15,0 0 16,1 0-16,-1-50 31,-49 1 0</inkml:trace>
  <inkml:trace contextRef="#ctx0" brushRef="#br0" timeOffset="9877">6561 633 0,'-49'345'62,"49"-296"-62,0-98 63,0-50-63,0 50 15,49 0-15,0 0 16,1 49 31,-50 49-16,0 0-31,0 0 16,0 1-16,49-1 0,-49 0 31,0 1-31,49-50 16,1 0-1,-1 0 1,0 0-1,-49-50-15,49 50 16,-49-49-16,50 0 16,-1-50-16,-49 50 15,49 0-15,1-50 16,-50 0-16,49 50 16,-49-50-16,0 50 15,0 0 1,0 98 31,0 0-47,0 50 15,-49-50-15,49 50 16,-50-50-16,50 50 16,0-50-16,0 50 15,0-50-15,0 50 16,0-50-1,0 0 1,50-49-16,-1 0 16,0 0-1,1 0-15,-1 0 16,0 0-16,1-49 16,-1 0-16,0 49 15,1-50-15,-50 1 16,49 0-16,-49-1 15,0 1 1,0 0-16,0 0 0,-49-1 16,-1 50-1,1 0 1,0 50 0,49-1-1,0 0-15,-50 0 0,50 1 16,0-1-16,0 0 15,0 1-15,0-1 16,50-49 0,-1 0-1,0 0 1,1 0-16,-1 0 16,0 0-16,1-49 15,-1-1-15,-49 1 16,49 0-16,-49-1 15,0 1-15,0 0 16,0 0-16,0-1 16,-49 1-16,0 49 31,98 0 0,0 0-31,1 0 16,-1 0-16,0 0 15,-49 49 1,50-49-16,-50 50 47,0-1-31,-50 0-16,50 0 15,0 1-15,-49-1 16,49 0-16,0 1 0,0-1 15,0 0 17,49-49-17,1 0 1,-1-49 0,0 0-16,1-1 15,-1 1-15,0-50 16,0 1-16,1-1 15,-1 1-15,0-1 16,1 0-16,-50 1 16,0-1-16,0 50 15,0-1-15,-50 50 16,1 0 0,0 0-16,-1 0 15,1 50-15,49-1 16,0 0-1,0 1-15,0 48 16,0-48-16,0-1 16,0 0-16,0 1 15,0-1-15,0 0 16,0 50-16,0-50 16,0 50-16,0-50 15,0 50-15,-49-50 0,49 50 16,-49-50-16,-1 50 15,50-50-15,-49 0 16,0 50-16,49-50 16,-50 1-16,50-1 15,-49 0-15,49 1 16,0-1-16,49-49 94,1 0-94,-1-49 15,0-1-15,1 1 16,-50 0-16,49-50 0,0 0 16,-49 1-16,0-50 15,0 49-15,0 0 16,0 1-16,0-1 15,0 50-15,0 0 16,-49 49-16,0 0 16,-1 0-1,1 0 1,49 49 0,-49 0-1,49 0-15,0 1 16,0-1-16,0 0 15,49-49 1,0 0 0,1 0-16,-1 0 15,0 0-15,0 0 16,50-49-16,-50 0 16,1-1-1,-50 100 95,0-1-95,0 0 1,49-49 31,0 0-32,1 0 1,-50-49 15,49 0-31,-49-1 16,0 1-16,0 0 31,-49 0 0,-1 49-15,1 0 0,0 0-1,-1 0 1,1 49-1,49 0-15,-49 0 16</inkml:trace>
  <inkml:trace contextRef="#ctx0" brushRef="#br0" timeOffset="11610">8632 879 0,'0'50'62,"0"-1"-31,0 0-15,0 1 15,50-50-15,-1 0 31,0 0-16,1 0-15,-1 0-1,-49-50 1,49 50-16,-49-49 0,50 49 15,-1-49-15,-49-1 16,49 50-16,-49-49 16,50 49-16,-50-49 31,49 49-31,-98 0 125,-1 49-109,50 0-16,-49 1 15,49-1 1,-49 0-16,49 1 15,0-1-15,0 0 16,0 1 0,0-1-1,0 0 1,49-49 15,0 50-31,1-50 16,-1 0-1,0 0-15,1 0 0,-1 0 16,0-50 0,1 50-16,-1-49 15,0 0-15,-49-1 16,49 1 0,-49 0-1,0-1-15,0 1 16,0 0-1,0-1 1,-49 50 0,0 0 15,0 0-31,-1 50 16,50-1-1,0 0 1,0 1-16,0-1 15,0 0-15,0 1 16,0-1 0,50-49-1,48 0-15,-49 0 16,1 0-16,-1 0 16,50 0-16,-50 0 15,0 0-15,1-49 16</inkml:trace>
  <inkml:trace contextRef="#ctx0" brushRef="#br0" timeOffset="12668">7054 485 0,'-49'0'78,"-1"0"-62,100 0 124,-1 0-140,50 0 16,-1 0-16,1 0 16,0 0-16,-50 0 15,50 0 1,-50 49-16,0-49 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1:05.21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494 746 0,'49'0'62,"-49"49"-15,-49 50-47,49-1 16,-50 1-16,50 0 15,-49-1-15,0 1 16,49 0-16,-50 48 16,1-48-16,49-50 15,-49 50-15,49-50 16,0 1-16,0-1 16,-50-49 15,50-49 0</inkml:trace>
  <inkml:trace contextRef="#ctx0" brushRef="#br0" timeOffset="1290">0 696 0,'50'0'79,"-1"0"-64,50-49-15,-1 49 16,1 0-16,49-49 15,-49 49-15,-1 0 0,1-50 16,0 50 0,-1-49-16,-49 0 0,50 49 15,-50-50-15,1 1 16,-1 0-16,0-1 16,-49 1-16,0 0 15,0 0-15,0-1 16,-49 1-1,0 49-15,-1 0 16,-48 0-16,48 0 16,-48 0-16,49 0 15,-1 49-15,1 1 16,49 48-16,0-49 16,0 1-16,0 48 0,0-48 15,0 98-15,0-50 16,0 50-16,0-49 15,49 49-15,-49 0 16,0 0-16,0-49 16,0 48-16,0-48 15,0-50-15,0 50 16,0-50 0,-49-49-16,49-49 46,0 0-46,49-50 16,-49 0-16,50 50 0,-1-49 16,0 48-16,0 1 15,1 0-15,-1 49 16,-49-50-16,49 50 16,-49 50 15,50-1-31,-50 0 15,0 50-15,0-50 16,0 0-16,49 1 16,-49-1-16,49 0 15,-49 1-15,50-1 16,-1-49 0,0 0-1,1 0 1,-1 0-16,0-49 15,-49-1-15,50 1 16,-1 0-16,0-50 16,-49 50-16,50-50 15,-50 50-15,0 0 16,0-1-16,0 1 16,0 0-16,0-1 15,-50 1 1,1 49-16,0 0 15,-1 0-15,1 49 16,0 1 0,49 48-16,0-48 0,-50 48 15,50 1-15,0-50 16,0 0-16,0 1 16,50-1-16,-1 0 15,0-49 1,1 50-16,48-50 15,-48 0-15,-1 0 16,50 0-16,-1 0 16,-48 0-16,48 0 15,1 0-15</inkml:trace>
  <inkml:trace contextRef="#ctx0" brushRef="#br0" timeOffset="2136">3354 696 0,'0'-98'47,"-49"98"-31,49 49-1,-49 50-15,49-1 16,0 50-16,-50-49 16,50 49-16,0-49 15,0 49-15,0-1 16,0-48-16,0 0 16,0-50-16,50 0 0,-50 1 15,49-1 1,0-49-1,1 0-15,-1-49 16,0-1-16,50-48 16,-50 48-16,0-48 15,-49-1-15,50 1 16,-1-1-16,-49 0 16,0 50-16,0-50 15,49 99-15,-49-49 16,0 98 31,0 1-47,0 48 15,0 1-15,0-50 16,0 50-16,0-50 16,50 0-16,-1 1 15,0-50 16,1 0-15,-50-50-16,49 1 16,0-49-16,1 48 15,-50-48-15,49-1 16,0 0-16,-49 50 16,0-50-16,0 50 0,0-50 15,0 50 1</inkml:trace>
  <inkml:trace contextRef="#ctx0" brushRef="#br0" timeOffset="2465">4686 943 0,'0'-49'62,"0"98"-62,0 0 16,0 1-16,0 48 15,0-48-15,0 48 16,0 1-16,0-50 16,0 1-16,0-1 15,0 0-15,0 0 16,0 1 0</inkml:trace>
  <inkml:trace contextRef="#ctx0" brushRef="#br0" timeOffset="2963">4341 894 0,'148'-148'47,"-99"148"-31,0 0-16,1 0 16,-1 0-16,50 0 15,-50 0-15,0 49 16,50 0-16,-50 50 15,0-50-15,1 50 16,-1-50-16,-49 50 16,49-50-16,-49 1 15,0-1-15,0 0 16,0 1-16,0-1 0,0 0 16,0 0-1,0 1-15,-49-50 0,0 49 16,-1 0-16,1-49 15,-50 50-15,1-50 16,49 49-16,-50-49 16,0 0-16,50 0 15,0 0-15,-1 0 16,1 0-16,49-49 31,49-1-31</inkml:trace>
  <inkml:trace contextRef="#ctx0" brushRef="#br0" timeOffset="3539">5574 844 0,'0'-98'47,"0"147"0,0 0-31,0 50-16,0 0 15,0-1-15,0 1 16,0 0-16,0-1 16,0 1-16,0-50 15,0 0-15,0 1 16,0-1-16,49-49 31,-49-49 0</inkml:trace>
  <inkml:trace contextRef="#ctx0" brushRef="#br0" timeOffset="3958">5376 647 0,'-49'0'47,"98"0"-31,50 0-1,-50 0 1,50 0-16,0 0 15,49 0-15,-50 0 16,-48-49-16,48 49 16,-49 0-16,1 0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1:10.13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148 756 0,'0'49'62,"-49"1"-62,49 48 16,-50-48-16,50 48 15,-49 1-15,49-50 16,0 50-16,0-50 16,0 0-16,0 1 0,49-50 31,1 0-16,-1-50-15,0 1 16,0-49-16,1 48 16,-50 1-16,49 49 15,-49-49-15,0 98 63,0 0-48,0 1-15,49 48 16,-49-49-16,50 1 16,-1-50-1,0 0 1,50-50-16,-50 1 16,1 0-16,-1-50 15,0 1-15,-49-1 16,50 0-16,-50 50 15,0 0-15,0-1 16,0 1 0,-50 49-16,1 0 15,49 49 1,0 1 0,49-50-1,1 0 1,-1 0-1,0 0-15,1 0 16,-50 49 0,49-49-16,-49 49 31,49 1-31,-49-1 16,0 0-16,0 1 15,0 48-15,0-48 16,0-1-1,0 0-15,50-49 0,-50 49 16</inkml:trace>
  <inkml:trace contextRef="#ctx0" brushRef="#br0" timeOffset="233">1184 65 0,'0'50'63,"0"-1"-63</inkml:trace>
  <inkml:trace contextRef="#ctx0" brushRef="#br0" timeOffset="659">1184 65 0,'345'99'0,"-345"-50"62,0 50-46,0 0-16,0-1 0,0 1 16,0 0-16,-50 49 15,50-50-15,-49 50 16,49-49-16,0 0 15,0-50-15,-49 0 16,49 0-16,49-49 47,0 0-31,1 0-16,-1-49 15</inkml:trace>
  <inkml:trace contextRef="#ctx0" brushRef="#br0" timeOffset="1096">1923 16 0,'0'148'46,"0"-49"-30,0 49-16,-49 0 16,49 0-16,-49 0 15,-1 0-15,50 0 16,-49 0-16,49-50 16,0 1-16,0-50 15,0 0-15,49-49 47,1 0-47</inkml:trace>
  <inkml:trace contextRef="#ctx0" brushRef="#br0" timeOffset="2228">2712 1249 0,'50'-49'78,"-1"49"-78,0-49 15,1-1-15,-1-48 16,0 48-16,1-48 16,48-1-16,-48 0 0,-1-49 15,0 50-15,1-1 16,-50 0-16,0 1 16,0 48-16,-50 50 15,1-49-15,0 49 16,-50 0-16,50 0 15,-1 49-15,1 50 16,0-50-16,49 1 16,0 48-16,0-48 15,0-1-15,0 0 16,0 50-16,0-50 16,0 50-16,0 0 0,0-50 15,0 50-15,49-1 16,-49-48-16,0 48 15,0-48-15,0 48 16,0-49-16,49 1 16,1-50-1,-1 0 1,0 0 0,50-50-16,-50 1 15,1-49-15,-1-1 16,0 50-16,1-50 15,-50 0-15,0 50 16,0 0-16,0-1 0,0 1 16,-50 49 15,50 49 0,0 1-31,0-1 16,0 0-16,0 1 15,99-50-15,-50 49 16,1 0-16,48-49 16,-48 0-16,48 0 15,-49 0-15,1 0 16,-1-49-16,0 0 0,1-1 16,-50 1-16,0 0 15,0-50-15,0 50 31,-50-1-31,1 50 0,0 0 16,-50 0-16,50 50 16,0-1-16,-1 50 15,1-50-15,49 50 16,0-50-16,0 50 16,0-50-16,0 0 15,49 1-15,1-50 16,-1 49-16,0-49 15,0 0-15,1 0 0,-1 0 16,0 0-16,1 0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1:12.82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298 1134 0,'-49'50'62,"-1"-1"-46,1 0-16,0 50 15,-1 0-15,50-50 0,-49 50 16,49-50-16,0 0 16,0 1-16,0-1 31,49-49-15,1 0-16,-1 0 15,50 0-15,-50 0 16,0-49-16,-49-1 15</inkml:trace>
  <inkml:trace contextRef="#ctx0" brushRef="#br0" timeOffset="211">446 444 0,'0'49'63,"0"0"-63</inkml:trace>
  <inkml:trace contextRef="#ctx0" brushRef="#br0" timeOffset="944">545 1282 0,'0'50'47,"0"-1"-47,0 50 15,-50-50-15,50 50 16,-49-50-16,49 0 15,0 1 1,-49-50-16,98-50 47,-49 1-47,99-50 16,-50 50-16,0 0 15,1-1-15,-1 50 16,0-49-16,1 49 15,-1 0 17,-49 49-17,0 1-15,49-1 16,-49 0-16,0 1 16,50-50-16,-50 49 15,49-49 1,0 0-1,1-49 1,-1-1-16,0 1 16,-49 0-16,49-1 15,-49 1 1,50 49-16,-50-49 0,0 98 47,0 0-47,0 1 15,0-1-15,0 50 16,0-50-16,-50 0 16,50 1-1</inkml:trace>
  <inkml:trace contextRef="#ctx0" brushRef="#br0" timeOffset="1133">1284 740 0,'50'0'62</inkml:trace>
  <inkml:trace contextRef="#ctx0" brushRef="#br0" timeOffset="1800">2024 542 0,'0'99'47,"0"-50"-31,0 50-16,0 49 15,0-49-15,-49 49 16,49-50-16,-49 50 16,49-49-16,-50 49 15,50-49-15,0-50 16,0 0-16</inkml:trace>
  <inkml:trace contextRef="#ctx0" brushRef="#br0" timeOffset="2071">1728 1036 0,'346'-50'63,"-297"50"-63,0 0 15,1 0-15,-1 0 16,0 0-16,1 0 16,-1 0-1</inkml:trace>
  <inkml:trace contextRef="#ctx0" brushRef="#br0" timeOffset="2490">2370 1184 0,'0'49'47,"0"0"-32,0 1-15,0-1 0,-50 0 16,50 50-16,0-50 15,-49 1-15,49 48 16,0-48-16,0-1 16,0 0-1,49-49 32,1 0-31,-1-49-16</inkml:trace>
  <inkml:trace contextRef="#ctx0" brushRef="#br0" timeOffset="2924">2567 592 0,'0'49'47</inkml:trace>
  <inkml:trace contextRef="#ctx0" brushRef="#br0" timeOffset="5761">3011 1233 0,'-99'0'47,"50"0"-47,-1 0 16,1 0-16,0 49 16,-1 1-16,1-1 15,0 0-15,49 1 16,-50 48-16,50-48 15,0-1-15,0 0 16,0 1-16,50-50 31,-1 0-31,0 0 0,1 0 16,48-50 0,-48-48-16,-1 48 0,0-48 15,1 48-15,-50 1 16,49 0-16,-49 98 62,0 0-46,0 1-16,0-1 16,49-49-1,1 0 1,-1 0-16,0 0 15,1-49 1,-1-1-16,0-48 0,1-1 16,-1 0-16,0-49 15,1 50-15,-50-1 16,0 0-16,0 1 16,0 48-16,0 1 15,0 0-15,-50 49 16,1 0-1,0 0-15,-1 0 16,1 98-16,49-48 16,-49 48-16,49 1 0,-50-50 15,50 50 1,0 0-16,0-1 0,0 1 16,0 0-16,0-1 15,0-48-15,0 48 16,0-48-16,50-1 15,-50 0-15,49-49 16,0 50-16,1-50 16,48 0-1,-48 0-15,-1-50 16,0 1-16,0 0 16,-49-50-16,50 50 15,-50-50-15,0 50 16,49-1-16,-49 1 15,0 0-15,-49 98 47,49 0-31,0 1-16,0-1 16,0 0-16,0 1 15,0-1-15,0 0 16,0 1-1,0-1 1,49-49 47,0-49-48,1 49 1,-50-50-1,49 1 1,-49 0 0,0-1-16,49 50 15,-49-49-15,0 0 16,50-1-16,-50 1 16,0 0-1,0-1 1,49 50 31,0 0-16,1 0-31,-1 0 16,50 0-16,-50 0 15,0 0-15,1 0 16,-1 0-16,0 0 15,1 0-15,-50 50 63,-50-1-47,1 0-16,-50 1 15,50-1-15,0 0 16,-1 50-16,1-50 15,0-49-15,49 50 16,49-50 31,0 0-31,1 0-1,-1 0 1,-49 98-1,49-48-15,-49 48 16,0-49-16,0 50 0,0 0 16,0-1-16,0 1 15,0-50-15,50 50 16,-50 0-16,49-1 16,-49-48-16,0-1 15,0 0-15,0 1 16,-49-50 15,-1 0-31,1 0 16,0-50-16,-50 1 15,50 0-15,-50-50 0,50 50 16,-1-1 0,50 1-16,0 0 0,0-1 15,50 1 1,-1 0-16,50-1 15,-1 50-15,-48-49 16,48 0-16,1-1 16,0 50-16,-1-49 15,1 0-15,0-1 16,-1 1-16,-49-49 16,50 48-16,-50 1 15,1 0-15,-1-1 16,0-48-16,1 48 0,-50-48 15,0 48 1,0 1-16,0 0 0,-50 49 31,1 0-15,0 0-16,-1 49 16,1 0-16,49 1 15,-49-1-15,49 0 16,-50 1-16,50-1 15,0 0-15,0 1 16,0-1-16,50 0 16,-1 1-16,0-50 15,50 49-15,-50-49 16,1 0-16,48 0 0,-48 0 16,-1-49-16,0-1 15,1 1-15,-1 0 16,-49-1-16,0 1 15,0 0-15,0-1 16,0 1 0,-49 49 15,49 49-15,-50 1-16,1 48 15,49-48-15,0-1 16,0 0-16,0 1 15,0-1-15,0 0 0,49 0 16,1-49 0,-1 0-1,0 0-15,1 0 16,-1-49-16,0 0 16,1 0-16,-50-1 15,0 1-15,49 0 16,-49-1-16,0 1 15,0 0-15,0-1 16,-49 50-16,49-49 16,-50 49-16,1 0 15,0 0 1,-1 0-16,1 0 16,0 0-16,49 49 0,-50 1 15,1-1 1,49 0-1</inkml:trace>
  <inkml:trace contextRef="#ctx0" brushRef="#br0" timeOffset="6164">6364 592 0,'0'49'62,"0"50"-46,-49-1-16,49 1 16,-49 0-16,49-1 15,-49 50-15,-1-49 16,1 0-16,49-1 0,0 1 16,0 0-16,0-50 15,49-49 16,1 0-15,-1 0-16,0 0 16</inkml:trace>
  <inkml:trace contextRef="#ctx0" brushRef="#br0" timeOffset="6711">3997 592 0,'49'0'94</inkml:trace>
  <inkml:trace contextRef="#ctx0" brushRef="#br0" timeOffset="8781">7844 937 0,'-247'-49'63,"198"49"-63,0 49 15,0 0-15,-1 1 16,1-1-16,0 50 16,49-50-16,-50 0 15,50 1-15,0 48 16,0-48-1,0-1-15,50-49 0,-1 49 16,0-49-16,1 0 16,48 0-16,-49 0 15,1-49-15,-1 0 16,-49-1-16,49 1 16,1 0-16,-50-1 15,49 1-15,-49 0 16,0-1-16,0 1 15,0 0-15,0 98 47,0 50-31,-49-50 0,49 0-16,0 50 0,0-50 15,0 1 1,49-50-16,0 49 15,1-49 1,48 0-16,-48 0 16,48-49-16,-48-1 15,-1 1-15,50 0 16,-50-50-16,0 50 16,-49-1-16,50 50 15,-50 50 32,-50-1-47,50 50 16,-49-50-16,49 0 15,-49-49-15,49 50 16,49-50 15,0 0-15,1-50-16,48 1 15,1 0-15,-1 49 16,-48-50-16,-1 50 16,-49 50 31,0-1-32,49 0-15,1 1 16,-1-50-1,0 0 1,1 0 0,-1 0-16,0 0 15,1-50-15,-1 50 16,0-49-16,1 0 16,-50-1-1,0 100 48,0-1-63,0 0 0,0 1 15,49-1 1,0-49 0,1 0-1,-1 0-15,0 0 16,1 0-16,-50-49 15,49-1-15,0 50 16,-49-49-16,0 0 16,0-1-16,0 1 15,-49 0-15,0 49 16,-50 0 0,50 0-16,-50 0 0,50 0 15,-1 49-15,-48-49 16,98 49-16,-50 1 15,50-1 1,0 0-16</inkml:trace>
  <inkml:trace contextRef="#ctx0" brushRef="#br0" timeOffset="9194">9768 592 0,'49'-148'62,"-49"197"-15,0 50-47,0-1 16,0 50-16,0-49 15,0 49-15,0-49 16,0-1-16,0 1 0,49 0 16,-49-1-16,0-48 15,50-1-15,-1-49 16,0 0-1,1 0 1,-1 0-16,0 0 16,0 0-16,-49-49 31</inkml:trace>
  <inkml:trace contextRef="#ctx0" brushRef="#br0" timeOffset="12014">11099 592 0,'0'98'63,"0"-48"-63,0 48 15,-49-48-15,49 48 16,-49 1-16,49 0 16,0-1-16,-50 1 15,50 0-15,0-50 16,0 0 0,50-49 30,-1-49-46,0 0 16,50-50-16,-50 50 0,1-50 16,-1 0-16,0 1 15,0 48-15,-49 1 16,0 0-16,0-1 16,0 100 46,0 48-46,0-48-16,0 48 15,0 1-15,0-50 16,0 50-16,0-50 16,0 1-16,0-1 0,50 0 15,-1-49 1,0 0-1,1 0-15,-1 0 16,50-49-16,-50-50 16,0 50-16,1-50 15,-1-49-15,0 50 16,-49-50-16,0 49 16,0-49-16,0 99 15,0-50-15,-49 99 16,0-49-16,-1 49 15,1 0-15,0 0 16,49 49 0,0 0-16,0 1 0,98-1 15,-48-49 1,48 49-16,1-49 16,0 0-16,-50 0 15,50 0-15,-50 0 16,-49 50 46,0-1-62,-49 0 16,49 50-16,0-50 0,0 50 16,0 0-1,0-1-15,0-48 0,0 48 16,0-48-16,0-1 15,0 0 1,49-49 0,0 0-16,1 0 15,48-49-15,-49 0 16,1-1-16,-1 1 16,0 0-16,-49-50 15,0 50-15,0-50 16,0 50-16,0-1 15,0 1-15,0 0 16,0-1-16,0 1 16,0 0-16,-49 49 15,49-50-15,-49 50 16,-1 0 0,1 0-16,0 0 15,0 50 1,-1-1-1</inkml:trace>
  <inkml:trace contextRef="#ctx0" brushRef="#br0" timeOffset="12674">12973 888 0,'0'49'62,"0"0"-62,0 50 0,-49-50 16,49 50 0,0-50-16,0 50 0,0-50 15,0 1-15,0-1 16,49 0 0,1-49-1,-1 0 1,0 0-1,-49-49-15,50 0 16,-1-50-16,-49 50 16,49-50-16,-49 50 15,50-50-15,-50 50 16,0-1-16,0 1 16,0 98 46,0 1-46,0 48-16,0-48 15,0 48-15,0 1 16,0-50-16,0 1 16,0 48-16,0-48 15,0-1 1</inkml:trace>
  <inkml:trace contextRef="#ctx0" brushRef="#br0" timeOffset="13012">13368 197 0,'0'-49'62,"0"98"-62</inkml:trace>
  <inkml:trace contextRef="#ctx0" brushRef="#br0" timeOffset="13642">14404 0 0,'-99'197'62,"50"-98"-62,-1 0 16,1 48-16,0 1 15,49 50-15,0-50 16,-50 0-16,50 0 16,0-50-16,0-48 15,0-1-15,0 0 16,50-49 0,-1 0-16,0 0 0,1 0 15,-1 0 1,0-49-16,1 49 0,-1-49 15,0-1 1</inkml:trace>
  <inkml:trace contextRef="#ctx0" brushRef="#br0" timeOffset="13897">13861 444 0,'99'0'47,"-1"0"-32,1 0-15,0 0 16,-1 0-16,1 0 15,0 0-15,-1 0 16,1 0-16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1:29.17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150 543 0,'-49'0'94,"49"49"-78,-50 50-1,50-1-15,0 1 16,-49 0-16,49-1 15,0 1-15,0-1 16,0 1-16,49-50 16,1 1-1,-1-50 1,50-50 0,-50 1-16,50-50 15,-50 1-15,0-1 0,50 1 16,-99-1-16,49 0 15,1 50-15,-50 0 16,0 98 47,-50 50-63,50-50 15,0 50-15,0-50 16,0 0-16,0 50 15,50-99-15,-50 49 16,49-49-16,0 0 16,1 0-16,-1 0 0,49-49 15,-48 0-15,-1-50 16,0 50-16,50-50 16,-50 0-16,-49 50 15,50-50-15,-50 50 16,0 0-16,49-1 15,-49 100 32,0-1-31,0 50-16,-49-1 16,49 1-16,0 0 0,0-50 15,-50 0 1,50 1-16,50-50 31,-1-50-15,50-48-16,-50 48 15,0 1-15,50 0 16,-50-1-16,-49 1 16,0 98 30,0 1-46,0-1 16,50 50-16,-50-50 0,0 50 16,49-50-16,0-49 15,-49 49-15,50 0 16,-1-49 15,0 0-31,1-49 16,-1 0-16,-49 0 15,49 49-15,0-50 16,-49-48-16,50 48 16,-50 1-16,49 0 15,-49-1 1,0 100 31,0-1-32,0 50-15,0-50 16,0 0-16,0 1 16,49-1-16,-49 0 15,0 0-15,50-49 16,-50 50 0</inkml:trace>
  <inkml:trace contextRef="#ctx0" brushRef="#br0" timeOffset="240">2369 493 0</inkml:trace>
  <inkml:trace contextRef="#ctx0" brushRef="#br0" timeOffset="779">3011 0 0,'0'148'47,"0"-49"-32,0-1-15,0 50 0,0-49 16,-50 49-16,50 0 15,0-49-15,0 49 16,0-99-16,0 0 16,0 0-16,50-49 15,-1 0-15,0 0 16,1 0-16,-1 0 16,0 0-1,1 0-15,-1-49 16,-49 0-1</inkml:trace>
  <inkml:trace contextRef="#ctx0" brushRef="#br0" timeOffset="1029">2813 691 0,'148'-50'47,"-49"50"-47,-50 0 15,50 0-15,0 0 16,-50 0-16,49-49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1:44.36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363 69 0,'98'0'125,"-48"0"-110,98 0-15,-50 0 16,-48 0-16,48 0 16,-48 0-16,-1-50 15,0 50-15,1 0 16,-100 0 78,1 50-94,0-1 15,-1 50-15,1-50 16,-50 50-16,50-50 15,0 50-15,-1-50 16,1 0-16,0-49 16,49 50-16,-50-50 15,50 49 1,50-98 31,-1 49-32,50-50-15,-50 50 16,0-49-16,1 49 16,-1 0-16,0 0 15,1 0-15,-1 0 16,0 49-16,1-49 16,-1 50-16,-49-1 15,49 0-15,-49 1 16,0-1-1,0 0-15,0 1 16,-49-1-16,0 0 16,-1-49-16,1 0 15,0 50-15,-50-50 16,0 0-16,-49 0 16,50 0-16,-50 0 15,0 0-15,49 0 16,1 0-16,48 0 15,1 0-15,148 0 32</inkml:trace>
  <inkml:trace contextRef="#ctx0" brushRef="#br0" timeOffset="2302">1694 562 0,'0'49'78,"-49"50"-78,49-50 15,-49 1-15,49 48 16,-50-48-16,50-1 16,0 50-16,-49-50 15,49 0 1,0-147 31,49 48-47,1-48 15,-1 48-15,0-48 16,50 48-16,-50-48 16,1 48-16,-1 50 15,0-49-15,1 0 16,-50 98 31,49 0-47,-49 1 15,0-1-15,0 0 16,0 1-16,0-1 0,0 0 16,49-98 31,1 0-32,-1-1-15,0 50 16,1-49-16,-1 49 15,0 0 1,1 0 15,-50 49-15,0 1-16,49-50 16,-49 49-16,49 0 0,0 1 31,1-50 0,-1 0-15,0-50-16,1 1 15,-1 0-15,-49-1 16,49 1-16,1 0 16,-50-1-16,0 1 15,0 0 1,0 98 62,0 0-62,0 1-16,0-1 15,-50 0-15,50 1 16,0-1-16,0 0 15,0 1 1,50-50 15,-1 0-31,0 0 16,1 0 0,-1-50-16,0 1 15,1 49-15,-1-49 0,-49-1 16,49 1-16,1 0 15,-50-1-15,49 1 16,-49 0-16,0-1 16,49 1-1,-49 98 48,-49 50-48,49-50 1,0 1-16,-49 48 0,49-48 16,0-1-16,0 0 15,0 1-15,-50-50 16,100-50 31,-1 1-32,0 0-15,1-1 16,-1 1-16,0 0 16,1-1-16,-1 50 15,-49 50 48,0-1-63,0 0 15,0 1-15,49-1 16,-49 0-16,49 1 16,1-50 15,-1 0-15,0 0-1,1-50 1,-1 1-16,50 0 15,-50-1-15,0 1 0,1-50 16,-1 1 0,0 48-16,-49-48 0,0 48 15,0 1-15,0 0 16,-49 49 0,0 0-1,-1 0-15,1 49 16,0 0-1,49 1-15,0-1 16,49-49 0,-49 49-16,49-49 15,1 50 1,-1-1 0,-49 0-1,0 1-15,0-1 16,0 0-16,0 1 15,0-1-15,0 0 16,0 1-16,-49-1 16,-1-49-16,1 49 15,0-49-15,-1 0 16,1 0-16,0 0 16,49-49-1,0 0 1,0-1-16,0-48 15,0 48-15,0 1 16,0 0-16,0 98 63,0 0-63,49 1 15,-49-1-15,0 0 16,49-49-16,-49 50 15,50-50-15,-1 49 16</inkml:trace>
  <inkml:trace contextRef="#ctx0" brushRef="#br0" timeOffset="2805">2730 69 0,'0'-50'63,"49"50"-1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1:56.12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493 941 0,'0'-50'47,"0"100"-31,0-1-16,0 49 15,-49 1-15,0 49 16,49 0-16,-50 0 16,50 0-16,-49-49 15,49 49-15,0-99 16,0 0-16,0-98 47,0-50-47,49 1 15,1-1-15,-50 50 16,49-50-16,0 50 16,0-1-16,1 1 15,-1 49-15,0 0 16,1-49-16,-1 49 16,0 0-1,-49 49-15,50 0 16,-50 1-16,0-1 15,0 50-15,0-50 16,0 50-16,-50-1 0,1-48 16,0-1-16,-1 0 15,1-49-15,0 50 16,-50-50-16,1 0 16,-1 0-16,0 0 15,1 0-15,48 0 16,1-50-16,98 50 62,1 0-46,48 0-16,-48 0 16,48 0-16,-48 0 0,48 0 15,1 0-15,-50 0 16,0 0-16,1 0 15,48 0-15,-48-49 16,-1 0-16,0-1 16,-49 1-16,50-50 15,-1 1-15,-49 48 16,49 1-16,-49 0 16,0-1-16,0 100 46,-49-1-46,49 50 16,0-50 0,0 50-16,0-1 0,0-48 15,0-1-15,0 0 16,0 1-16,49-50 16,1 0-1,-1 0-15,0-50 16,1 1-16,-1-50 15,0 50-15,-49-50 16,0 50-16,0-50 16,0 50-16,0-50 15,0 50-15,0 0 16,-49-1-16,0 1 16,-1 49-16,-48 0 15,48 0-15,1 0 0,49 49 16,0 1-16,0-1 15,49 0 1,1 1-16,48-50 16,1 0-16,-50 0 15,1 0-15,48 0 16,-48 0-16,-1 0 16,-98 49 46,49 0-46,0 50-1,-50-50-15,50 1 16,0 48-16,0-48 16,0 48-16,50-48 15,-50-1-15,49 0 16,0-49-16,1 0 15,-1 0 1,0 0-16,0 0 16,1-49-16,-50-50 15,49 50-15,-49-50 16,49 50-16,-49-50 16,0 1-16,0 48 0,0 1 15,0-50-15,-49 99 16,0-49-16,-1 0 15,1 49-15,0 0 16,0 0-16,-1 0 16,1 49-16,49 0 15,0 50-15,0-50 16,0 1-16,0-1 16,49-49-1,1 0-15,-1 0 16,49 0-16,-48 0 15,48-49-15,-48-1 0,48 1 16,-48-50-16,-1 1 16,0-1-16,1 0 15,-1 1-15,-49-1 16,49 1-16,-49 48 16,0-48-16,0 48 15,0 1-15,0 98 47,-49 50-31,49 49-16,-49-50 15,49 1-15,0 49 16,0-49-16,-50-1 16,50 1-16,0 0 0,0-1 15,0-48-15,0-1 31,50-49 1</inkml:trace>
  <inkml:trace contextRef="#ctx0" brushRef="#br0" timeOffset="1146">2071 1335 0,'395'0'63,"-296"0"-63,-1 0 15,-48 0-15,-1 0 16,0 0-16,1 0 16,-1 0-16,-49-49 140,49-1-124,-49 1 0,0 0-1,-49-1 16,0 50-15,-1 0-16,1 0 16,0 0-16,-1 0 15,1 0-15,49 50 16,-49-1-16,-1 0 16,50 1-16,-49-1 15,49 0-15,0 1 16,0 48-16,0-48 15,0-1-15,0 0 16,0 1-16,49-50 16,-49 49-16,50-49 15,-1 49-15,0-49 16,1 50-16,-1-50 16,0 0-16,1 0 15,-1 0-15,0 0 0,1 0 16,-1 0-16,0-50 15,-49 1 1,49 0-16,1-1 16,-1-48-16,-49 48 15,49-48-15,1 48 16,-50 1-16,0 0 16,0-1-16,0 1 15,0 98 32,-50 50-47,50-50 16,0 50-16,0-50 15,0 50-15,0-50 16,0 1-16,0-1 16,50-49 15,-1 0-31,0 0 15,1 0-15,-1-49 16,-49-1-16,49 1 16,1 0-16,-50-1 0,0 1 15,0 0 1,0-1-16,0 1 16,0 0-16,-50-1 15,1 50-15,0 0 16,-1 0-1,1 0-15,0 50 16,-1-1-16,50 0 16,-49 1-16,0-1 15,49 0-15,0 1 16</inkml:trace>
  <inkml:trace contextRef="#ctx0" brushRef="#br0" timeOffset="1672">3551 546 0,'0'-49'62,"0"98"-15,0 0-47,0 50 16,0 49-16,0-49 15,0 48-15,0-48 16,0 49-16,0 0 16,0-49-16,0-1 15,49 1-15,-49-50 16,50-49-16,-50 50 0,49-50 15,0 0 1,1 0-16,-1 0 0,0 0 16,1 0-16,-1-50 15,0 50 1,-49-49-16,50 49 16,-50-49-1</inkml:trace>
  <inkml:trace contextRef="#ctx0" brushRef="#br0" timeOffset="2998">5080 743 0,'0'-98'47,"0"196"-16,0 1-31,0 0 16,0 48-16,0-48 16,0 0-16,0-1 15,0-48-15,0-1 16,49-49 15,1-49-15,-1-1-16,50-48 15,-50 48-15,0-48 16,1 48-16,-50 1 16,0 148 30,0-50-46,0 50 16,0-50-16,0 0 16,0 1-16,49-1 15,0-49 1,0 0 0,1 0-16,-1-49 15,0-50-15,50 0 16,-50 1-16,1-1 15,-50 1-15,0-1 0,0 50 16,-50-1-16,1 50 16,0 0-16,-1 0 15,1 50-15,49-1 16,0 0 0,49 1-16,1-50 15,48 0-15,-48 49 16,48-49-16,-48 0 15,-1 0-15,0 0 32,-49 49-1,0 0-31,0 1 16,0 48-16,0-48 15,0-1-15,0 0 0,0 1 16,0-1-16,0 0 15</inkml:trace>
  <inkml:trace contextRef="#ctx0" brushRef="#br0" timeOffset="3207">6264 398 0,'0'-49'63,"0"98"-48,0 0-15</inkml:trace>
  <inkml:trace contextRef="#ctx0" brushRef="#br0" timeOffset="3892">7003 447 0,'0'-98'47,"0"48"-31,0 1-1,-49 49 63,49 99-78,-49-1 16,0 1-16,-1 49 16,50-49-16,-49 49 15,0-1-15,49-48 16,0 0-16,0-50 16,0 0-16,0 1 15,49-50 16,0 0-15,1 0-16,-1 0 16,0 0-16,0-50 15</inkml:trace>
  <inkml:trace contextRef="#ctx0" brushRef="#br0" timeOffset="4858">6658 842 0,'50'0'62,"-1"0"-62,0 0 16,50 0-16,-50 0 15,0 0-15,50 0 16,-50 0-16,50-49 16,-50-1-16,1 1 15,-1 0-15,0-50 16,1 0-16,-1 1 15,-49-1-15,49 50 0,-49-50 16,0 50 0,0-1-16,-49 50 15,0 0 1,-1 0-16,1 0 16,49 99-16,-49 0 15,-1-1-15,50 1 16,-49 0-16,49-1 15,0 1-15,0 0 16,0-1-16,0 1 16,0-1-16,-49 1 15,49-50-15,0 1 16,-50-1-16,50 0 16,50-98 15,-1 0-16,0-1 1,50 1-16,-50 0 0,-49-1 16,50 50-16,-50 50 47,0-1-32,0 50-15,0-50 16,0 0-16,0 1 15,49-1 1,0-49 0,1 0-16,-1 0 15,0-49-15,1-1 16,-1-48-16,0 48 16,1-48-16,-1 48 15,0-48-15,-49 49 16,0-1-16,0 100 62,0-1-46,0 49-16,0-48 0,0 48 16,0-48-16,0-1 15,0 0 1</inkml:trace>
  <inkml:trace contextRef="#ctx0" brushRef="#br0" timeOffset="5063">7941 546 0</inkml:trace>
  <inkml:trace contextRef="#ctx0" brushRef="#br0" timeOffset="5819">8384 842 0,'0'49'78,"0"1"-62,-49-1-16,49 49 0,0-48 16,-49 48-16,-1-48 15,50-1 1,0 0-16,-49 1 0,98-100 62,1-48-62,48-1 16,1 0-16,-50 50 16,1 0-16,-1 0 15,0 49 1,-49 49 15,50 49-15,-50-48-16,0 48 0,49-48 15,-49-1-15,0 0 16,49 1-16,1-50 16,-1 0-16,0 0 15,1 0-15,-1 0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2:02.81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180 148 0,'0'-50'47,"49"50"-47,1 0 16,-1 0-16,49 0 15,-48 0-15,48 50 16,-48-50-16,48 0 15,1 0-15,-50 0 16,1 0-16,-100 0 63,1 49-48,0 50-15,-50-50 16,50 50-16,-1-1 15,1-48-15,0 48 16,49-48-16,-50-50 16,50 49-16,99-49 62,-50 0-46,1 0-16,48 0 15,-48 0-15,-1 0 0,0 0 16,1 0 0,-1 49-16,-49 1 15,0-1 1,0 0 0,-49 1-16,-1-1 15,1-49-15,-50 49 16,1-49-16,48 49 15,-48-49-15,-50 0 16,49 0-16,1 0 16,48 0-16,1 0 15,0 0-15,98 0 47,0 0-31</inkml:trace>
  <inkml:trace contextRef="#ctx0" brushRef="#br0" timeOffset="1958">1462 641 0,'0'49'62,"0"50"-46,0-50-16,0 1 16,0 48-16,0-48 15,-49-1 1,98-148 46,1 1-62,-1-1 16,50 0-16,-50 50 16,0-50-16,0 50 15,1 49-15,-1-49 16,-49 98 31,0 50-32,0-1-15,0-48 0,0 48 16,0-48 0,0-1-16,0 0 0,49-98 47,1 0-32,-1-1-15,0 1 16,50 0-16,-50-1 15,1 50 1,-1 0 47,-49 50-63,49-1 0,-49 0 15,0 1-15,50-1 16,-50 0-1,49-49 1,0 0 15,1 0-31,-1-49 16,0 0-16,1-1 16,-1 1-16,0-50 15,1 50-15,-50 0 16,0-1-16,0 100 62,-50-1-62,50 0 16,-49 1-16,49-1 16,0 50-16,0-50 15,0 0-15,0 1 16,0-1-16,49-49 47,1 0-47,-1 0 15,0 0-15,0-49 16,1-1-16,-1 1 0,0 0 16,-49-1-16,50 1 15,-1 0-15,-49-1 16,0 1-1,0 98 48,0 1-47,0 48-16,-49-48 15,49 48-15,0-48 16,0-1-16,0 0 15,49-49 32,0-49-47,1 0 16,-1-1-16,0 1 16,1 0-16,-1 49 15,-49 49 32,49 0-31,-49 50-16,50-50 15,-50 0-15,49-49 32,0 0-32,1 0 15,48 0 1,-48-49-16,-1 0 15,50-50-15,-1 50 16,-49-50-16,1 1 16,-1-1-16,-49 50 15,0-1 1,-49 50 0,-1 0-16,1 0 15,0 50-15,0-1 16,49 0-1,0 1-15,0-1 16,49 0-16,0-49 0,0 50 16,1-1-1,-50 0 1,0 1-16,0-1 16,0 0-1,0 0 1,-50-49-16,1 0 15,0 50-15,-50-50 16,50 0-16,-50 0 16,50 0-16,0-50 15,-1 1 1,100 49 31,-1 0-47,0 0 15,1 0-15,-1 49 16,0 1-16,50-1 16,-50-49-16,0 49 15,1-49 1</inkml:trace>
  <inkml:trace contextRef="#ctx0" brushRef="#br0" timeOffset="2460">2745 0 0,'49'0'47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2:13.38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98 0,'99'-98'62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2:17.18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265 690 0,'0'-98'47,"0"48"-31,-49 50 15,0 50-15,49-1-16,-50 50 15,1-1-15,49 50 16,-49-49-16,49 49 16,0-49-16,0-1 15,0 1-15,0 0 16,0-1-16,0-49 16,0 1-16,49-1 15,0-49 1,1 0-16,-1 0 15,50 0-15,-50-49 16,50-50-16,-1 1 16,-48-1-16,-1 0 15,0 1-15,1-1 16,-50 50-16,49-1 16,-49 1-16,0 98 46,0 50-30,0 0-16,0-1 16,0-48-16,0 48 0,0 1 15,49-50-15,-49 0 16,50-49-16,-1 50 16,0-50-1,1 0-15,-1 0 16,0-50-16,1-48 15,-1 49-15,0-50 16,0 0-16,-49 1 16,0-1-16,0 0 15,0 50-15,0 0 16,0-1-16,-49 50 31</inkml:trace>
  <inkml:trace contextRef="#ctx0" brushRef="#br0" timeOffset="344">1992 888 0,'0'98'47,"0"-48"-47,0 48 15,0 50-15,0-49 16,0 0-16,0-1 15,0 1-15,0-50 16,0 0-16,0 1 31,0-100 1</inkml:trace>
  <inkml:trace contextRef="#ctx0" brushRef="#br0" timeOffset="840">1696 888 0,'49'-99'47,"0"50"-32,1 49-15,-1 0 16,50 0-16,-50 0 16,50 0-16,-1 49 15,-48 0-15,-1 1 16,0-1-16,1 0 15,-1 1-15,0 48 16,-49-48-16,49 48 16,-49-48-16,0-1 15,0 0-15,0 50 16,0-50-16,-49 1 16,0-1-16,-50 0 15,50 0-15,0-49 0,-50 50 16,0-1-1,1-49-15,-1 49 0,50-49 16,-1 0-16,1 50 16,49-100 15</inkml:trace>
  <inkml:trace contextRef="#ctx0" brushRef="#br0" timeOffset="1568">3225 641 0,'0'-49'63,"0"-1"-1,0 100 16,0-1-62,0 0-16,0 50 16,0 0-16,-50-1 15,50 1-15,-49 0 16,49 147 0,0-196-16,-49 48 15,49-48-15,0-1 16,0-98 46</inkml:trace>
  <inkml:trace contextRef="#ctx0" brushRef="#br0" timeOffset="1904">2731 542 0,'148'-49'62,"-49"49"-62,0 0 16,-1 0-16,50 0 15,-49 0-15,0 0 16,-1 0-16,1 0 16,-50 0-16,0 0 15,1 0-15,-1-49 16</inkml:trace>
  <inkml:trace contextRef="#ctx0" brushRef="#br0" timeOffset="2842">4852 838 0,'-49'99'63,"0"-50"-63,49 99 15,-50-49-15,50 49 16,0-49-16,-49 49 16,49-50-16,0-49 15,0 1-15,49-50 31,1 0-31,-1-50 16,0-48-16,50 49 16,-50-50-16,-49 50 15,49-1-15,-49 1 16,0 98 31,0 1-47,0 48 15,0-48-15,0-1 16,0 0-16,50-49 31,-1 0-31,0-49 16,1 0-16,48-1 16,-48-48-16,48-1 15,-98 0-15,0 50 16,0 0-16,-98 49 47,-1 0-47,148 0 47,50 0-47,0 0 15,-50 0-15,0 0 16,1 0-16,-1 0 15,0 0 32,-49 49-31,0 0 0,0 1-16,0-1 15,0 0-15,0 1 16,0-1-16,0 0 15,0 1-15,0-1 16,0 0 0,0 0-1</inkml:trace>
  <inkml:trace contextRef="#ctx0" brushRef="#br0" timeOffset="3068">5740 592 0</inkml:trace>
  <inkml:trace contextRef="#ctx0" brushRef="#br0" timeOffset="3472">6283 197 0,'0'99'62,"0"-50"-62,0 50 16,0 49-16,0-50 16,0 50-16,0 0 0,0 0 15,0-49 1,0 49-16,0-49 0,0-50 15,0 0-15,98-49 32,-49 0-17,1 0-15,48-49 16,-48 0-16,-1-1 16</inkml:trace>
  <inkml:trace contextRef="#ctx0" brushRef="#br0" timeOffset="3781">6874 0 0,'0'247'62,"-49"-99"-62,49-1 16,0 1-16,0 50 15,0-1-15,0 0 16,0-49-16,0-49 16,49-50-16,-49 1 15,50-1-15,-1-49 16,0 0-16,50 0 0,-50 0 15,1-49-15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1:47.98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2728 558 0,'49'0'62,"-49"50"-62,0-1 16,0 0-16,0 50 16,0 0-16,0 49 15,0-50-15,0 1 16,0 0-16,-49-1 15,49-48-15,0-1 16,-50-49 0</inkml:trace>
  <inkml:trace contextRef="#ctx0" brushRef="#br0" timeOffset="338">2333 756 0,'247'-50'63,"-198"50"-63,50 0 0,-1-49 15,1 49-15,0 0 16,-1-49-16,-48 49 16,-1 0-16,0 0 15,1-50 1,-100 50 46</inkml:trace>
  <inkml:trace contextRef="#ctx0" brushRef="#br0" timeOffset="682">2333 1890 0,'247'0'47,"-149"0"-32,1-49-15,0-1 16,-1 50-16,-48-49 16,-1 49-16,0 0 15,1 0 17,-1 0-17</inkml:trace>
  <inkml:trace contextRef="#ctx0" brushRef="#br0" timeOffset="2024">3763 1101 0,'0'49'62,"-49"1"-46,49-1-16,-49 50 16,49-50-16,0 0 15,-49 1-15,98-100 47,0 1-47,0-50 16,1 1-16,-1 48 15,0 1-15,1 49 16,-1 0 0,-49 49 15,0 1-16,49-1-15,-49 0 0,0 1 16,50-1 0,-1 0-16,0 1 31,1-50-15,-1-50-1,0 1-15,1 0 16,-1-1-16,-49 1 15,49 0-15,-49-1 16,0 100 125</inkml:trace>
  <inkml:trace contextRef="#ctx0" brushRef="#br0" timeOffset="3360">3665 1348 0,'49'0'78,"-49"-50"-62,49 1-16,-49 0 0,50 49 15,-50-50-15,49 1 16,0 0-16,-49-1 15,50 1-15,-50 0 16,49-50-16,-49 50 16,49-1-16,-49 1 15,0-50-15,0 50 16,0-50-16,0 50 16,0 0-16,0-1 15,0-48-15,0 49 16,-49-1-16,0 1 15,-1 49 1,1 0 0,0 0-16,49 49 15,-50 1-15,50-1 16,0 0 0,0 0-16,0 1 15,0-1-15,0 0 16,0 1-16,50-1 15,-50 0-15,0 1 16,49 48-16,-49-48 16,0 48-16,0-48 15,0 48-15,0-48 16,0 48-16,0 1 16,0-50-16,0 50 15,0 0-15,0-1 0,0-49 16,0 50-16,0-50 15,0 1-15,0 48 16,0-48-16,0-1 16,0 0-16,0 1 15,0-1-15,0 0 16,0 1 0,49-50 62,1-50-78,-50 1 15,49 0-15,-49-1 16,49 1-16,-49 0 16,0-50-16,50 50 15,-50-1-15,0-48 16,0 48-16,0-48 15,0-1-15,0 50 16,0-50-16,0 1 16,-50 48-16,50 1 15,-49 0-15,49-1 16,0 1-16,-49 49 16,49-49-16,-50 49 15,1 0 16,0 0-15,-1 0-16,50 49 16,-49 0-16,49 1 15,0-1-15,0 0 16,0 1-16,0-1 16,49-49 15,50 0-31,-50 0 15,1 0-15,48-49 0,-48 49 16</inkml:trace>
  <inkml:trace contextRef="#ctx0" brushRef="#br0" timeOffset="4808">5835 756 0,'0'49'79,"-49"0"-64,49 50-15,-50 0 16,1-50-16,0 50 15,49-1-15,-50-48 16,50-1 0,0-98 31,0-50-47,99 0 0,-50 1 15,50-1 1,-50 50-16,50-1 0,-50 1 15,1 0 1,-50 98 15,0 50-15,0-50-16,0 50 16,0-50-16,0 50 15,0-50 1,49 0-1,0-49 1,1 0-16,-1-49 16,0 0-16,0-1 0,1 1 15,-50 0-15,49-1 16,-49 1-16,0 98 62,0 1-46,0-1-16,0 50 16,0-50-1,49 0-15,1-49 16,-1 0 0,0 0-16,1 0 15,-1 0-15,0-49 16,-49 0-16,0-1 15,0 1 1,0 0-16,0-50 0,0 50 16,-98-1-1,48 50-15,1 0 16,-50 0-16,50 0 16,0 50-1,49-1-15,0 0 16,0 1-1,98-50 1,-48 0-16,48 0 0,-48 0 16,48-50-16,-48 1 15,-1 0-15,0-1 16,1 1-16,-1-50 16,-49 50-16,0-50 15,0 50-15,0-50 16,0 50-16,0 0 15,0-1 1,0 100 31,0-1-47,0 50 16,0-1-16,0 1 0,0 0 15,0-1 1,0 1-16,0 0 0,0-1 15,49-48-15,-49-1 16,50 0-16,-1-49 16,0 0-1,1 0-15,-1 0 16,0 0 0,-49-49-1</inkml:trace>
  <inkml:trace contextRef="#ctx0" brushRef="#br0" timeOffset="5047">6821 657 0,'99'0'63,"-50"-49"-63,50 49 15,0 0-15,-50 0 16,50 0-16,-1 0 16,50 0-16</inkml:trace>
  <inkml:trace contextRef="#ctx0" brushRef="#br0" timeOffset="35978">15 3962 0,'49'0'94,"1"0"-79,-1-50-15,0 1 16,1-50-16,-1 50 16,0-50-16,1 1 15,-50-50-15,49 49 16,-49 0-16,0-49 16,0 99-16,0-50 15,-49 50 1,-50 49-16,0 0 15,1 0-15,-1 49 16,99 1-16,0-1 0,0 0 16,0 1-16,99-1 15,-1-49-15,1 0 16,0 0-16,-50 0 16,50 0-16,-50 0 15,0 0 1,1 0-1,-50 49-15,0 1 16,0-1 0,0 0-16,0 50 15,0-50-15,0 1 16,49 48-16,-49-48 16,0-1-16,49 0 0,-49 1 15,0-1-15,50-49 16,-1 0-1,0 0-15,1 0 16,-1 0-16,0 0 16,50-49-16,-50-1 15,0 1-15,1 0 16,-1-1-16,-49 1 16,0-50-16,0 50 15,0 0 1,-49 49-1,-1 0 1,1 49-16,0 50 0,0-50 16,49 50-16,0-1 15,0-48-15,0-1 16,0 0-16,49 1 16,0-1-16,0-49 15,50 49-15,-50-49 16,50 0-16,-50 0 15,50-49-15,0 0 16,-1-50-16,-48 50 16,-1-50-16,0 50 15,-49-50-15,0 50 16,0-50-16,0 50 16,0-1-1,-49 50-15,0 0 0,-1 0 16,1 50-16,49-1 15,0 0-15,0 1 16,0-1-16,0 0 16,49 1-16,1-50 15,-1 49-15,-49 0 16,0 1 0,0-1-1,0 0 1,-49 1-16,-50-50 0,50 49 15,-50 0 1,50-49-16,-1 49 16,1-49-16,0 0 0,49-49 31,49 0-15,0 49-16,1 0 15,-1 0-15,50 0 16,-50 0-1,0 0-15,1 49 16,-1 0-16,0-49 16,1 0-16,-1 50 15,0-50-15,1 0 16,48 0-16,-48 0 16,-1-50-16,0 50 0,-49-49 15,49 0 1,-49 0-16,0-50 0,0 50 15,0-1-15,0-48 16,0 48-16,0 1 16,-49 0-16,0 49 15,0 0-15,-1 0 16,1 49 0,49 0-16,0 1 15,0-1-15,0 0 16,0 1-16,0-1 15,49 0-15,1 1 16,-1-50-16,49 0 16,-48 0-16,-1 0 0,50 0 15,-50 0-15,0-50 16,1 50-16,-50-49 16,49 0-16,0-1 15,-49-48-15,50 48 16,-50-48-16,0-1 15,0 0-15,0 1 16,0 48-16,0-48 16,0-1-16,0 50 15,0-1-15,-50 1 16,1 49 15,49 49-15,0 50-16,0 0 15,0-1-15,0 50 16,0-49-16,0 49 16,0-49-16,49-1 15,1-48-15,-1 48 16,50-48-16,-50-50 16,0 49-16,1-49 15,-1 0 1,0-49-1,-49-1 1</inkml:trace>
  <inkml:trace contextRef="#ctx0" brushRef="#br0" timeOffset="36210">2728 3271 0,'246'0'63,"-147"0"-63,0 0 0,-1 0 15,1 0 1,0 0-16,-1 0 0</inkml:trace>
  <inkml:trace contextRef="#ctx0" brushRef="#br0" timeOffset="36511">4553 2778 0,'0'-49'47,"0"98"-31,0 0-16,0 50 15,0 49-15,0-50 16,0 50-16,0 0 15,0-49-15,-50 0 16,50-1-16,0-48 16,0-1-16</inkml:trace>
  <inkml:trace contextRef="#ctx0" brushRef="#br0" timeOffset="37403">4207 3172 0,'247'0'62,"-148"0"-62,-1 0 16,50 0-16,-49 0 15,0-49-15,-50 0 16,49-1-16,-48 1 0,-1-50 16,0 50-16,-49-49 15,0 48-15,0-48 16,0 48-16,0 1 16,-49 49-1,0 0-15,-1 0 16,50 49-16,-49 50 15,0 0-15,49-1 16,0 1-16,0 49 16,0-50-16,0 50 15,0-49-15,0 0 16,0-1-16,0-48 16,0-100 15,49 1-31,0-50 15,1 1-15,-1 48 16,0-48-16,1 98 16,-50-50-16,49 50 15,0 50 17,-49 48-32,0-48 15,50 48-15,-50-48 16,49 48-16,-49-48 15,49-50-15,1 49 0,-1-49 32,0 0-32,1 0 0,-1-49 15,50-1-15,-50 1 16,50 0-16,-50-50 16,0 0-16,-49 50 15,50-50-15,-50 50 16,0-50-16,0 50 15,0 0-15,-50 49 16,1 0-16,0 0 16,-1 0-16,-48 0 15,48 98-15,1 1 16,49 0-16,-49-1 16,49 1-16,0 0 15,49-1-15,0-48 0,50 48 16,-50-48-16,50-50 15,0 0-15,-1 0 16,1 0-16,-1 0 16,1 0-16,-50 0 15,1-50-15</inkml:trace>
  <inkml:trace contextRef="#ctx0" brushRef="#br0" timeOffset="40342">8350 2679 0,'0'50'93,"-49"-1"-93,49 99 16,-49 0-16,49 0 16,-50 0-16,50 0 15,-49-50-15,49 1 16,0-50-16,0 1 16,0-100 30,0-48-30,49 48-16,-49-48 16,50-1-16,-1 0 15,-49 1-15,0-1 16,49 0-16,-49-49 16,50 99-16,-50-49 15,0-1-15,0 50 16,0-1-16,0 1 0,0 0 15,49-1 1,-49 100 47,49 48-48,1 1-15,-50-50 16,49 50-16,0-1 15,1-48-15,-1-1 16,-49 50-16,49-99 16,-49 49-16,0 0 15,49-49 17,1-49-1,-1 0-31,0-50 15,1 50-15,-1-50 16,-49 1-16,49 48 16,1-48-16,-1-1 15,0 0-15,-49 50 16,50 0-16,-50-1 16,49 1-1,-49 98 63,0 50-62,0 0-16,0 49 16,0 0-16,0-50 15,0 50-15,0-49 16,0-1-16,0 1 15,0 0-15,0-50 16,0 0-16,0 1 16</inkml:trace>
  <inkml:trace contextRef="#ctx0" brushRef="#br0" timeOffset="41542">10027 2531 0,'0'-49'63,"0"98"-48,0 50 1,0 0-16,0-1 16,0 1-16,0 49 0,0-50 15,0 1 1,0 0-16,0-50 0,0 0 15,0 1-15,-49-50 79</inkml:trace>
  <inkml:trace contextRef="#ctx0" brushRef="#br0" timeOffset="42254">9682 2729 0,'0'-50'46,"0"1"-30,49 49 0,1-49-1,-1 49-15,0-50 16,1 1-16,-1 49 16,50-49-16,-50 49 15,0 0-15,50 0 16,-50 0-16,0 0 15,1 0-15,-1 0 16,0 0-16,1 0 0,-1 0 16,0 0-16,1 0 15,-1 49-15,0 0 16,-49 1 0,50-1-1,-50 0 1,0 1-16,0-1 15,0 0 1,0 0 0,-50-49-16,1 50 15,0-50-15,-1 49 16,-48-49-16,48 49 16,-48-49-16,48 50 0,1-50 15,0 0 1,-50 0-1,50 0-15,0 0 0,49-50 32</inkml:trace>
  <inkml:trace contextRef="#ctx0" brushRef="#br0" timeOffset="43582">11112 2334 0,'0'49'141,"0"1"-141,0 48 15,0-48-15,0-1 16,0 0-16,0 1 15,0 48-15,50-49 0,-50 1 16,0-1 0,0 0-16,49 1 0,-49-1 15,0 0-15,49-49 16,-49 50-16,50-1 16,-1 0-1,-49 1 1,49-50-16,0 0 15,-49 49-15,50-49 16,-1 0 0,0 0-1,1 0 1,-1 0 0,0 0-16,1-49 15,-50-1-15,49 1 16,0 0-16,-49-1 15,0 1-15,50 0 16,-50-50-16,0 50 16,49-1-16,-49 1 15,0-49-15,0 48 16,0 1-16,0 0 16,0-50-16,0 50 15,0-1-15,0 1 16,0 0-16,0-1 0,0 1 15,0 0 1,-49-1-16,49 1 16,-50 49 62,50 49-78</inkml:trace>
  <inkml:trace contextRef="#ctx0" brushRef="#br0" timeOffset="34155.27">2530 5145 0,'0'-49'47,"-49"49"47,49-49-94,-49 49 47,49-50-47,-49 50 15,-1 0-15,1 0 16,0 0-1,-50 50-15,50-1 16,-1 50-16,1-50 16,0 0-16,-1 50 15,50-50-15,-49 0 16,49 1 0,0-1-16,0 0 15,49-49 1,1 0-1,-1 0-15,0 0 0,50 0 16,0 0-16,-1 0 16,1 0-16,-50 0 15,50 0-15,-50 0 16,0 0-16,1 50 16,-1-50-1,-49 49 1,0 0-16,0 1 15,0-1 1,0 0-16,0 1 16,0-1-16,-49 0 15,49 1-15,-50-1 16,1 0-16,0 1 0,-1-50 16,-48 49-1,49-49-15,-50 0 0,50 49 16,-50-49-16,50 0 15,-50 0-15,50 0 16,-50-49-16,50 0 16,-1-1-1,50 1-15,0 0 16,0-1 0,0 1 15,50 49-31,-1 0 15,0 0-15,1 0 16,-1 49-16,0 1 0,50-1 16,-50 0-16,1 1 15,48-50-15,-48 49 16,-1-49-16,0 0 16,0 0-16,1 0 15,-1 0-15,0 0 16,1 0-16,-1-49 15,-49-1-15,49 1 16,1 0-16,-50-50 16,0 50-16,0-1 15,0 1-15,0 98 63,0 1-63,0 48 15,0-48-15,0 48 16,0-48-16,0-1 16,0 0-16,0 1 15,49-50-15,-49 49 16,49-49-16,1 0 16,-1-49-1,0-1 1,-49 1-16,50 0 15,-50-1-15,0 1 16,0 0-16,0-1 16,0 1-16,0 0 15,0-1-15,0 1 16,-50 49 0,1 0-1,0 0-15,-1 0 16,1 0-16,0 49 15,-1 1-15,1-1 16,0 0 0,49 1 15,49-1-15,50-49-1,-50 0-15,0 0 0,50 0 16,-50 0-16,1 0 15,-1 0-15,0 0 16,1 0 0,-50-49-16,49-1 15</inkml:trace>
  <inkml:trace contextRef="#ctx0" brushRef="#br0" timeOffset="34785.27">4799 5047 0,'-49'197'47,"49"-99"-31,-49 1-16,49 0 16,0-1-16,0 1 15,0 0-15,0-1 16,0-48-16,0-1 15,-50 0-15,50 1 16</inkml:trace>
  <inkml:trace contextRef="#ctx0" brushRef="#br0" timeOffset="35551.27">4405 5244 0,'0'-148'47,"0"99"-31,49-1-1,0 50 1,1-49-1,-1 49-15,0 0 16,50 0-16,-50 0 16,1 0-16,-1 0 15,0 0-15,1 0 16,-1 49-16,0-49 16,0 50-16,-49-1 0,50-49 15,-50 49-15,0 1 16,0-1-16,0 0 15,0 0 1,0 1 0,-50-1-16,-48 0 15,49 1-15,-50-1 16,50 0-16,-50-49 16,50 50-16,-1-50 15,1 0-15,0 0 16,-1 0-16,100 0 62,-1 0-62,50 49 16,-50-49-16,0 49 16,1 1-16,-1-1 15,-49 0-15,49 1 16,1-1-16,-50 0 15,0 1-15,49-1 16,0-49 31,0 0-31,1-49-16</inkml:trace>
  <inkml:trace contextRef="#ctx0" brushRef="#br0" timeOffset="36053.27">5835 5244 0,'0'-49'62,"0"98"-30,0 49-32,0-48 0,-49 48 15,49 1-15,0 0 16,0-1-16,-50 1 15,50-50-15,0 1 16,0-1-16,0 0 16</inkml:trace>
  <inkml:trace contextRef="#ctx0" brushRef="#br0" timeOffset="36975.27">5490 5244 0,'0'-99'47,"49"50"-31,0 49-1,1 0 1,-1-49-16,0 49 16,1 0-16,-1 0 15,0 0-15,1 0 16,-1 0-16,0 0 16,1 49-16,-1 0 15,-49 1 1,49-1-1,-49 0 1,0 0-16,0 1 16,-49-1-1,0 0-15,-1-49 16,-48 50-16,48-1 16,1-49-16,-50 49 15,50-49-15,0 50 16,98-50 46,0 0-46,50-50 0,-50 50-16,1 0 0,48 0 15,-48 0-15,-1 0 16,0 0-16,1 0 15,-1 0-15,0 50 16,-49-1 0,0 0-1,0 1-15,0-1 16,0 0 0,0 1-16,0-1 15,-49-49-15,49 49 16,-49-49-16,49 50 15,-50-50-15,1 0 0,0 49 16,-50-49-16,50 0 16,-1 0-16,-48 0 15,48 0-15,-48 0 16,48 0-16,1 0 16,0 0-16,-1 0 15,1 0-15,49-49 16,-49 49-16,49-50 15,0 1-15</inkml:trace>
  <inkml:trace contextRef="#ctx0" brushRef="#br0" timeOffset="37947.27">6821 5047 0,'0'-99'63,"0"148"-17,0 1-46,-49 48 16,49-48-16,0 48 16,0 1-16,-49-1 15,49 1-15,0 0 16,-50-50-16,50 50 16,-49-50-16,49 0 15,-49 1-15,49-1 16,-50-49-16,50 49 15,-49-49 1,0 0 0,49-49-1,49 0 32,0 49-47,1 0 0,-1 0 16,50 0-16,-1 0 15,-48 49-15,-1-49 16,50 0-16,-50 49 16,0-49-16,1 0 15,-1 0 17,-49-49-1</inkml:trace>
  <inkml:trace contextRef="#ctx0" brushRef="#br0" timeOffset="38581.27">8548 5293 0,'-148'0'62,"49"0"-62,50 0 0,-1 0 16,50 49-16,-49 1 16,49-1-16,0 0 15,0 1 1,99-1-16,-1 0 16,1-49-16,0 50 15,-1-1-15,-48 0 16,-1 1-1,-98-1 17,-1-49-17,-48 0-15,48 49 16,-48-49-16,-1 0 0,50 0 16,-1 0-1,1 0-15</inkml:trace>
  <inkml:trace contextRef="#ctx0" brushRef="#br0" timeOffset="40852.27">8942 5293 0,'197'-148'47,"-147"99"-47,-1-50 16,0 50-16,1 0 15,-1-1-15,-49-48 16,49 48-16,-49 1 16,0 98 46,-49 50-62,49 0 16,-49-1-16,49 1 15,-50 49-15,1-50 0,49 1 16,0 0-16,-49-1 16,49 1-16,0-50 15,0-98 32,49 0-47,50-50 16,-50 50-16,0-1 15,50 1-15,-50 0 16,1 49 0,-50 49 15,0 0-31,0 50 16,0 0-16,0-50 15,0 0-15,49 1 0,-49-1 16,49-49-1,1 0-15,-1 0 16,0-49 0,1-1-16,-1-48 15,-49 48-15,49 1 16,-49 0-16,0-1 16,0 149 30,0-50-30,0 1-16,0-1 0,0 0 16,0 1-16,0-1 15,50-49 1,-1 0 0,0 0-1,0 0-15,1 0 0,-1-49 16,0-1-16,-49 1 15,50 0-15,-50-1 16,0 1-16,0-50 16,0 50-16,0 0 15,-50-1-15,1 1 16,-50 0-16,50 49 16,0 0-16,0 0 0,-1 0 15,1 49-15,49 0 16,-49 1-16,49-1 15,0 0-15,0 1 16,49-1-16,50 0 16,-50-49-16,49 0 15,1 0-15,0 0 16,-50 0-16,50-49 16,-50 49-16,0-49 15,1-1-15,-50 1 16,49 49-16,-49-49 15,-49 98 32,49 0-47,-50 1 16,50 48-16,-49-48 16,49 48-16,0-48 15,0-1-15,49 0 16,1-49-1,-1 0 1,0 0-16,50-49 16,-50 0-16,-49-1 15,50-48-15,-1 48 0,-49 1 16,0 98 46,0 1-62,-49-1 16,49 0-16,0 1 16,0-1-1,49-49-15,0 49 16,1-49-16,-1 0 16,50 0-16,-50-49 15,0 0-15,0-1 16,1 1-16,-1-50 0,-49 1 15,49-1 1,-49 0-16,0 1 0,0-1 16,0-49-16,0 99 15,0-50-15,0 50 16,-49 0-16,0 49 16,-1 0-16,1 0 15,0 0-15,0 49 16,49 50-16,-50-1 15,50 1-15,0 0 16,0-1-16,0 1 16,0-1-16,0 1 15,50 0-15,-50-50 16,49 50-16,0-50 0,-49 0 16,49 1-16,1-50 15,-50 49-15,49-49 16,0 0-16,1 0 15,-1 0-15,0 0 16,1 0-16,-1-99 16,0 50-16,1 0 15,-50-50-15,49 50 16,-49-1-16,0 1 16,0 0-1,0 98 16,0 50-31,0-50 16,0 0-16,0 1 16,0-1-16,0 0 15,49-49 1,1 0 0,-1 0-16,0 0 15,-49-49-15,50 0 16,-1-50-16,-49 50 15,0-1-15,0-48 16,0 48-16,0 1 16,0 0-16,0-1 15,-49 50-15,-1 0 16,1 0-16,0 50 16,-1-1-1,1 0-15,0 1 0,49-1 16,-50 0-16,50 1 15</inkml:trace>
  <inkml:trace contextRef="#ctx0" brushRef="#br0" timeOffset="41227.27">12296 4603 0,'0'197'46,"0"-98"-30,0-1-16,0 50 16,0 0-16,-49-49 15,49 49-15,0 0 16,0-50-16,0-48 16,0 48-16,49-48 15,0-50 1,1 0-16,-1 0 15,50-50-15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12:44.6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53 615 0,'0'49'94,"0"1"-94,0-1 16,0 50-16,0-50 15,0 50-15,0-50 16,0 0-16,0 0 16,0 1-16,0-1 15,0 0-15</inkml:trace>
  <inkml:trace contextRef="#ctx0" brushRef="#br0" timeOffset="1478">3 862 0,'0'-99'63,"0"50"-48,0-1 1,0 1-1,0 0 1,50 49 0,-1-50-16,0 50 15,1-49-15,-1 49 16,50 0-16,-50 0 16,0 0-16,1 0 15,-1 0 1,-49 49-16,49 1 15,-49-1-15,0 0 16,0 1-16,0-1 16,0 0-16,-49 1 15,0-1-15,-1-49 16,1 49-16,0-49 16,-1 50-16,1-50 15,0 0-15,-1 0 16,100 0 46,-1 0-62,0 0 16,1 0 0,-1 0-16,0 49 15,1 0 1,-50 0-16,49 1 0,0-50 15,-49 49-15,50-49 16,-1 0-16,0 0 16,1 0-1,-1 0 1,0 0 0,0-49-16,1-1 15,-50 1 1,49 49-16,-49-49 15,0 0-15,0-1 16,-49 1 0,-1 49-1,1 0-15,0 0 16,49 49 0,0 1-1,0-1 1,0 0-16,0 0 15,0 1-15,0-1 16,49-49 0,-49 49-16,49-49 15,1 0-15,-1 0 16,0 0 0,1 0-16,-1-49 15,0 0-15,1-1 16,-1 1-1,-49 0-15,0 98 79,0 0-64,0 1-15,0-1 16,0 0-1,49-49 1,1 0 0,-1 0-16,0 0 0,1 0 15,-1-49 1,0 49-16,-49-49 16,0-1-16,50 50 15,-50-49-15,0 0 16,0 0-16,0-1 15,0 1 1,-50 49 0,1 0-16,0 0 15,-1 0-15,1 0 16,0 0-16,-1 0 16,1 0-16,49 49 0,-49-49 15,49 50 1</inkml:trace>
  <inkml:trace contextRef="#ctx0" brushRef="#br0" timeOffset="3797">1927 319 0,'0'49'62,"0"50"-46,-49-50-16,49 1 15,0-1-15,-50 50 16,50-50-16,0 50 16,0-1-16,0-48 15,0-1-15,0 0 0,0 0 16,0 1-16,0-1 15,0 0-15,0 1 16,50-50 47,-1-50-48,0 1-15,-49 0 16,50-1-16,-50 1 15,0 0-15,49 49 16,-49-49-16,0 98 109,0 0-93,0 0-16,0 1 16,49-1-1,1-49 17,-1 0-17,0 0 1,0-49-1,1 49-15,-50-50 16,0 1-16,49 0 16,-49 0-16,0-1 15,0 1 1,0 0 0,0 98 77,0 0-93,0 1 0,0-1 16,0 0-16,0 0 16,0 50 15,0-50-16,49-49 1,1 0 0,-1 0-1,0 0 17,-49-49-32,50 0 15,-50-1-15,49 50 0,-49-49 16,0 0-16,0 0 15,49-1 1,-49 1-16,0 0 16,50 49 15,-50-50-31,49 50 31,-49-49-15,49 49-16,1 0 15,-50-49 1,49 49-16,0 0 16,1 0-1,-100 0 63,1 0-62,49 49-16,-49 0 16,-1 1-1,50-1-15,-49 0 16,49 1-16,0-1 16,-49 0-16,49 0 15,0 1-15,0-1 31,0 0-15,49-49-16,0 0 31,1 0-31,-1 0 16,50 0 0,-50 0-16,0 0 15,-49-49-15,50 49 16,-1-49-16,0-1 15,1 50-15,-50-49 16,0 0-16,49 49 16,-49-49-16,0-1 15,0 1-15,0 0 16,-49-1 0,-1 50-1,1 0 1,0 50-1,49-1 1,-50-49 0,50 49-16,0 1 15,0-1-15,0 0 16,0 0 0,50 1-1,-1-1-15,0-49 16,1 0-1,-1 0-15,0 0 16,0 0 0,1-49-1,-1-1 1,-49 1-16,0 0 16,0 0-1,49 49-15,-49 49 78,0 0-62,0 0-16,0 1 0,50-1 16,-1-49-16,0 0 15,-49 49-15,50-49 16,48 0-16,-48 0 15,-1 0-15,50-49 16,-99 0-16,49-1 16,0 50-16,-49-49 15,0 0-15,0 0 16,0-1 0,0 1-16,-49 0 0,0 49 15,-1 0 1,1 0-16,0 0 0,-1 0 15,1 0-15,0 49 16,49 0 0,-50-49-16,50 50 15</inkml:trace>
  <inkml:trace contextRef="#ctx0" brushRef="#br0" timeOffset="4260">4294 368 0,'0'50'46,"0"48"-30,0 1-16,0-50 16,0 50-16,0 0 15,0 49-15,0-50 16,0 1-16,0-50 16,0 50-16,0-50 15,50 0-15,-1-49 31,0 0-31,1 0 16,-1 0-16,0-49 0,1 0 16</inkml:trace>
  <inkml:trace contextRef="#ctx0" brushRef="#br0" timeOffset="5858">5429 1157 0,'49'-197'47,"0"148"-31,-49-50-16,50 1 16,-50 48-16,0-48 15,0 48-15,49 1 0,-49 0 16,0 147 46,49-48-46,-49-1-16,0 50 16,50-50-16,-50 0 15,49-49 16,0 0-15,1 0-16,-1-49 16,0 0-16,0-1 15,1-48-15,-1 48 16,0 1-16,1 49 0,-50-49 16,-50 49 46,1 49-62,49 0 16,0 1-16,0 48 15,-49-48-15,49-1 16,0 50-16,0-50 16,0 0-16,0 1 15,49-50-15,-49 49 16,49-49-16,1 0 15,-1 0 1,0 0-16,1 0 16,-1-49-1,0-1 1,1-48-16,-50 48 16,0 1-16,0 0 15,0-1-15,-50 50 16,1 0-1,0 0-15,-1 0 16,1 0-16,0 0 16,49 50-16,0 48 0,0-48 15,0-1-15,0 0 16,0 1-16,0-1 16,49 0-16,0 0 15,1-49-15,-1 0 16,0 0-16,1 0 15,-1 0-15,0-49 16,1 0 0,-50 0-1,0-1-15,0 1 16,0 98 46,0 1-62,0-1 16,0 0-16,0 0 16,0 1-16,0-1 15,49-49-15,-49 49 16,49-49-16,1 0 16,-1 0-16,0 0 15,1-49-15,-1 0 16,-49-50-1,49 50-15,-49 0 16,0-1-16,0 1 0,0 0 31,-49 49-15,0 0-16,-1 0 16,1 0-16,0 0 15,-1 49 1,50 0-1</inkml:trace>
  <inkml:trace contextRef="#ctx0" brushRef="#br0" timeOffset="6459">7106 368 0,'-50'148'47,"50"-49"-31,0-50-16,-49 50 15,49 0-15,0 49 16,0-50-16,0 1 0,0-1 16,0-48-1,0-1-15,0 0 0,0 1 16,49-50 0,1 0 15,-1 0-16,0-50-15,1 1 16,-50 0-16,49-1 16,0 1-16,-49 0 15,0-50-15,49 50 16,-49 0-16,0-1 16,0 100 30,0-1-30,0 0-16,0 0 16,0 1-16,0-1 15</inkml:trace>
  <inkml:trace contextRef="#ctx0" brushRef="#br0" timeOffset="6683">7303 418 0</inkml:trace>
  <inkml:trace contextRef="#ctx0" brushRef="#br0" timeOffset="7456">7944 862 0,'-49'0'62,"-1"0"-46,1 49-1,0 0 1,49 1-16,-50-50 16,50 49-16,0 0 15,-49 0-15,49 1 16,0-1-16,0 0 16,0 1-16,0-1 15,49-49 16,1 0-15,-1 0 0,-49-49-16,49-1 15,1 1-15,-50 0 16,0-1-16,49 1 16,-49 0-16,0 0 15,0 98 48,0 0-63,0 0 15,0 1-15,0-1 16,49 0-16,1-49 31,-1 0-31,0 0 16</inkml:trace>
  <inkml:trace contextRef="#ctx0" brushRef="#br0" timeOffset="7816">9226 664 0,'0'99'62,"0"-50"-46,0 50-16,0-50 15,0 1-15,0-1 16,0 0-16</inkml:trace>
  <inkml:trace contextRef="#ctx0" brushRef="#br0" timeOffset="8079">9226 664 0,'-246'-148'16,"295"99"-1,50 49 1,-1-49-16,50 49 0,-49 0 16,0-50-16,-1 50 15,1 0 1,-50 0-16,0 0 0</inkml:trace>
  <inkml:trace contextRef="#ctx0" brushRef="#br0" timeOffset="8318">8881 1355 0,'99'49'47,"-50"-49"-32,0 0-15,50 0 16,0 0-16,-50 0 16,50 0-16,-50 0 15</inkml:trace>
  <inkml:trace contextRef="#ctx0" brushRef="#br0" timeOffset="9137">9917 1010 0,'-50'98'63,"50"-49"-48,-49-49-15,0 50 16,49-1-16,0 0 16,49-49 30,0-98-46,50 48 16,-50 1-16,50 0 16,-50 0-16,1 49 15,-50-50-15,0 100 47,0-1-31,0 0-16,0 0 15,0 1-15,0-1 16,49 0-16,0-49 16,1 0-1,-1-49 1,0 0 0,1-1-1,-50 1-15,49 0 16,-49 0-16,0-1 15,0 100 32,0-1-31,49 0-16,1 50 16,-50-50-1,49-49-15,0 49 16,1-49-16,-1 0 0,0 0 15,1 0-15,-1-49 16,-49 0-16,49-1 16,-49 1-16,0 0 15,0 0-15,0-1 16,-49 1-16,0 49 16,-1 0-1,1 0-15,0 0 16,-1 0-1,1 49-15,0 1 16,49-1 0</inkml:trace>
  <inkml:trace contextRef="#ctx0" brushRef="#br0" timeOffset="10179">11150 171 0,'-50'197'47,"1"-98"-31,49 0-16,-49-1 15,49 50-15,0-49 16,0 0-16,0-1 16,0-49-16,0 1 15,0-1 1,49-49 0,0 0-16,1 0 15,-1-49-15,50 49 16,-50-99-16,0 50 15,1 0-15,-50-50 16,0 0-16,49 50 16,-49-50-16,0 50 15,0 0-15,-49 49 0,-1 0 16,1 0-16,0 0 16,-1 49-16,50 0 15,-49 50-15,49-50 16,0 50-16,0-50 15,0 50-15,0-50 16,49-49-16,1 49 16,-1-49-16,0 0 15,50 0-15,-50-49 16,50 0-16,-50 0 16,1-50-16,-1 50 15,0-50-15,-49 50 16,0 98 15,-49 0-15,0 1-16,-1 48 15,1-48-15,0 48 16,49 50-16,-50-49 16,1 49-16,0-50 15,49 1-15,-50-50 16,50 1-16,0-100 47,50-48-32,-1-1-15,0 0 16,1 1-16,-1-50 16,50 49-16,-50 1 15,0-1-15,1 50 16,-1-1-16,0 1 15,-49 0-15,50 49 16,-50 49 15,0 0-15,0 1-16,0 48 16,0 1-16,0-50 15,0 50-15,-50-50 0,1 0 16,0 1-16,-1-1 15,1 0-15,0-49 16,-1 50-16,-48-50 31,48 0-31,50-50 16,0 1-16,0 0 16</inkml:trace>
  <inkml:trace contextRef="#ctx0" brushRef="#br0" timeOffset="11588">12284 1108 0,'99'0'63,"-50"0"-63,0 0 15,1 0-15,-1 0 16,0-49-16,1 0 15,-1 49 1,0-50-16,-49 1 16,50 49-16,-50-49 0,0-1 15,0 1 1,-50 49 0,1 0-16,0 0 15,-1 0-15,1 49 16,0-49-16,49 50 15,-50-1-15,1 50 16,49-50-16,0 0 16,0 0-16,0 50 15,0-50-15,0 1 16,49-1 0,1-49-16,-1 0 15,0 0-15,50 0 0,-50 0 16,1-49-16,48-1 15,-48 1-15,-1 0 16,0-50-16,1 50 16,-50 0-16,49-50 15,-49 50-15,49-1 16,-49 1-16,0 148 62,0-50-62,-49 50 16,49-50-16,0 49 0,0-48 16,-49-50-16,98 0 47,0 0-47,50-99 15,0 50-15,-50 0 16,50-1-16,-50 1 15,0 0 1,-49 98 31,0 0-47,0 1 16,0-1-16,0 0 15,49-49-15,1 0 31,-1 0-31,0 0 16,1-49 0,-1 0-16,-49-1 15,49 1-15,-49 0 16,0 98 46,0 0-46,0 1-16,50-1 31,-1-49-31,50 0 16,-50 0 0,0-49-16,1-1 15,-1 1-15,-49 0 16,0-1-16,0-48 15,0 48 1,0 1-16,-49 49 16,-1 0-16,1 0 15,0 0-15,-1 0 16,1 49-16,0 1 16,-1-1-16,1 0 15,0-49-15,49 50 0</inkml:trace>
  <inkml:trace contextRef="#ctx0" brushRef="#br0" timeOffset="12254">14454 122 0,'0'197'47,"-49"-49"-31,49-49-16,-49 49 15,49 0-15,0-50 16,-50 50-16,50-49 15,0-50-15,0 0 16,0 1-16,50-50 31,-1 0-15,0-50-16,1-48 16,-1-1-16,0 50 0,-49 0 15,0-1 1,50 50-16,-50 50 62,0 48-62,0-49 16,0 1-16,0 48 16,0-48-1,49-50 16,0-50-31,1 1 16,-1 0-16,0-50 16,-49 50-16,0 0 0,0-1 15,0 1-15,0 0 16,0-1-16,-49 50 16,0-49-16,-1 49 15,-48 0-15,48 0 16,1 0-16,49 49 15,-49 1-15,-1-1 16,50 0-16</inkml:trace>
  <inkml:trace contextRef="#ctx0" brushRef="#br0" timeOffset="13080">14898 862 0,'-49'98'47,"49"-48"-32,0-1-15,0 0 16,49-49 15,0 0-31,1 0 16,-1-49-16,0 0 16,1-1-16,-1 1 15,0 0-15,-98 98 63,49 0-48,49-49 32,1 0-31,-1-49-16,0 49 15,1 0 1,-50 49 15,49-49-15,-49 50-16,49-50 16,1 0-1,-1 0-15,0-50 16,1 1-16,-1 0 15,0-50-15,1 50 16,-50-50-16,49 0 16,0-49-16,-49 50 0,50-1 15,-50 0-15,49 50 16,-49 0-16,0 147 62,-49 1-62,49 49 16,0-49-16,0 98 16,0-49-16,0 0 15,0 0-15,0-50 16,0-48-16,49-1 16,0 0-16,0-49 15,50 0-15,-50 0 0</inkml:trace>
  <inkml:trace contextRef="#ctx0" brushRef="#br0" timeOffset="13312">15539 516 0,'395'0'47,"-247"0"-47,-50 0 16,1-49-16</inkml:trace>
  <inkml:trace contextRef="#ctx0" brushRef="#br0" timeOffset="14114">6316 2390 0,'0'50'47,"0"-1"-31,0 198 0,0-198-1,0 0-15,0 1 16,0-1-16,0 0 15,0 1 1</inkml:trace>
  <inkml:trace contextRef="#ctx0" brushRef="#br0" timeOffset="14385">6020 2588 0,'148'-99'63,"-49"50"-63,-50 49 15,99 0 1,-98 0-16,48 0 15,-48 0-15,-1 0 16,0-50-16,1 50 16,-1 0-16</inkml:trace>
  <inkml:trace contextRef="#ctx0" brushRef="#br0" timeOffset="14671">5823 3328 0,'148'49'62,"-99"-49"-62,50 0 16,-50 0-16,50 0 16,0 0-16,-50 0 15,50 0-15,-1-49 16,-48 49-16</inkml:trace>
  <inkml:trace contextRef="#ctx0" brushRef="#br0" timeOffset="15352">7056 2785 0,'50'-49'62,"-50"98"-62,0 0 16,0 50-16,0-50 16,0 1-16,-50-1 15,100-148 32,-1 50-31,0-50-16,1 50 0,-1 0 15,0 49-15,0 0 32,-49 98-17,0-48 1,0 48-16,50-48 16,-50 48-16,49-98 15,-49 50-15,49-50 16,1 0-16,-1 0 15,0-50 1,50 1-16,-50-50 16,1 1-16,-1-1 0,-49 0 15,49-49-15,-49 50 16,0-50-16,50 49 16,-50 1-16,0 48 15,0 1-15,0 98 63,0 1-63,0 48 15,0 1-15,0-1 16,0 1-16,0 49 16,0-49-16,0-50 15,0 0-15,0 1 0,0-1 16</inkml:trace>
  <inkml:trace contextRef="#ctx0" brushRef="#br0" timeOffset="15570">7648 2538 0,'197'0'47,"-147"0"-47,48 0 16,-48 0-16,-1 0 16,50 0-16</inkml:trace>
  <inkml:trace contextRef="#ctx0" brushRef="#br0" timeOffset="17409">8191 2982 0,'98'0'62,"1"0"-62,-50 0 16,1 0-16,-1 0 16,0 0-16,-49-49 15,49 49-15,1-49 16,-50-1-16,0 1 15,0 0-15,0-1 0,0 1 16,0 0-16,-50 49 16,1 0-16,0 0 15,0 0-15,-1 0 16,1 0-16,0 49 16,49 0-16,0 1 15,0-1-15,0 50 16,0-50-16,0 0 15,0 1-15,0-1 16,0 0 0,49-49-16,0 0 15,1 0 1,-1 0-16,0 0 16,0-49-16,1 0 15,-1-50-15,0 0 0,1 1 16,-50-1-16,49 50 15,-49-50-15,0 50 16,0-1 0,-49 50-16,-1 0 15,50 50 17,0-1-32,0 0 15,50-49 1,-1 0-16,-49 50 15,49-50-15,-49 49 47,0 0-47,0 1 0,0-1 16,0 50-16,0-50 16,0 0-16,0 1 15,0-1-15,0 0 16,50-49-1,-1 0 17,0 0-17,1-98 1,-1 48-16,0-48 16,1-1-16,48 0 0,-48-49 15,-1 50-15,0-50 16,-49 49-16,0 50 15,0 0-15,0-1 16,-49 50 0,0 0-16,-1 0 15,1 0-15,0 0 16,49 50-16,0-1 16,0 0-16,0 1 15,0-1 1,0 0-16,0 50 15,49-50-15,-49 0 16,0 50-16,0-50 16,0 1-16,0 48 0,0-48 15,0 48-15,0 1 16,0 0-16,0-1 16,-49-48-16,49 48 15,-50 1-15,50 0 16,-49-1-16,49 1 15,0-50-15,0 50 16,0-50-16,0 0 16,0 1-1,49-100 32,1 1-47,-1 0 0,0-50 16,1 0-16,-1-48 15,-49-1-15,0 0 16,0-50-16,0 50 16,-49 50-16,-1-1 15,1 99-15,0 0 16,-1 0-16,1 0 16,0 0-1,49 49-15,0 1 16,0 48-16,0-48 15,0-1-15,0 0 16,49 1-16,0-50 0,1 0 16,-1 0-1,0 0-15,1 0 0,48 0 16,-98-50-16,50 1 16,-1 0-16,-49 98 93,0 0-77,0 1-16,0-1 16,0 0-1,49 1-15,1-50 16,-1 0-1,0 0-15,-49-50 16,49 1-16,1 0 16,-50-50-16,0 50 15,0-1-15,0 1 16,0 0-16,0-1 16,-50 50-1,50-49-15,-49 49 16,0 0-16,0 0 15,-1 0-15,1 0 16,0 0 0,-1 49-16,50 1 0,-49-1 15</inkml:trace>
  <inkml:trace contextRef="#ctx0" brushRef="#br0" timeOffset="18615">10015 2884 0,'-49'0'63,"49"49"-48,0 50-15,0-50 16,0 0-16,0 1 16,0-1-16,0 0 15,49-49 32,1-49-47,-1 0 16,0-1-16,1 1 15,-1-50-15,0 50 16,1 0-16,-1-1 16,0 1-16,1 49 15,-50-49-15,49 49 16,-98 0 31,-1 0-32,1 49 1,0 0-16,-1 50 16,1-50-16,0 1 15,49 48-15,0-48 16,0-1-16,0 0 15,0 1 1,49-1 0,50-49-1,-50 0 1,0 0-16,50 0 16,-50 0-16,1 0 15,48-49-15,-48-1 0,-1 1 16,0 0-16,1-1 15,-50 1-15,0 0 16,49-50 0,-49 50-16,0-1 15,0 1-15,0 0 16,0-1-16,-49 50 47,-1 50-32,50-1-15,-49 50 16,0-1-16,49 1 0,0 0 16,0-1-16,0 1 15,0-50-15,98 50 16,-48-50-16,48-49 16,50 0-16,0 0 15,0 0-15,-49 0 16,49 0-16,-99-49 15,0-50-15,-49 50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9:40.40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299 0 0,'-49'50'109,"49"48"-93,-50-48-16,1 48 16,49 1-16,-49 0 15,49-1-15,-50 1 16,50 0-1,0-1-15,-49 1 0,49-1 16,0 1-16,0-50 16,0 50-16,0-50 15,0 1 1,49-50 0,50 0-1,-50 0-15,1-50 16,48 1-16,-49-50 15,1 50-15,-1 0 16,-49-50-16,49 50 16,-49-50-16,50 50 15,-50 0-15,-50 147 63,50-49-48,-49 50-15,49 0 0,0-50 16,0 50-16,0-50 16,0 0-16,0 1 15,49-50 1,1 0-16,-1 0 16,0 0-1,1-50-15,-50 1 16,49 0-16,-49-50 15,49 50-15,-49-50 16,0 50-16,0-50 16,0 50-16,-49 0 15,0-1-15,-1 50 16,1-49-16,0 49 16,-1 0-16,1 49 15,0 1-15,49-1 16,0 0-16,0 0 15,0 1-15,0-1 16,98-49-16,-48 0 16,48 0-16,-48 0 15,48 0-15,-48 0 16,48 0-16,-48-49 16,-1-1-16,-49 100 78,-49-1-78,49 50 15,0-50-15,0 0 16,0 50-16,0-50 16,0 1-16,49-1 15,0-49 1,1 0-1,-1 0-15,0 0 16,1-49-16,-50-1 16,49 1-16,0 0 0,-49-50 15,0 50 1,50-1-16,-50-48 16,0 48-16,0 1 0,0 0 15,-50 0 1,1 49-16,0 0 15,-1 0-15,1 0 16,0 0-16,-1 0 16,1 0-1,49 49 1,-49-49 0</inkml:trace>
  <inkml:trace contextRef="#ctx0" brushRef="#br0" timeOffset="914">1581 839 0,'-49'0'79,"49"98"-79,0-48 15,0-1-15,0 50 16,0-50-16,0 0 15,0 1-15,0-1 16,0 0-16,0 1 16,49-50 15,1 0-31,-1 0 16,0 0-16,0-50 15,1 1-15,-50 0 16,49-50-16,0 50 15,-49-1-15,0 1 16,0 0-16,0-1 16,0 100 31,0-1-32,0 0-15,-49 1 16,49 48-16,0-48 15,0-1-15,0 0 0,0 1 16,49-50-16,1 0 16,-1 0-1,0 0-15,1 0 16,-1-50 0,-49 1-16,49 0 15,-49-1-15,0 1 16,0-50-16,0 50 15,0 0-15,0-1 16,0 1-16,-49 49 31,0 0-31,-1 0 16,1 49-16,0-49 16,49 50-16,-50-1 15,50 0 1</inkml:trace>
  <inkml:trace contextRef="#ctx0" brushRef="#br0" timeOffset="1289">2272 148 0,'0'198'62,"0"-100"-62,0 1 16,0 0-16,0-1 15,0 50-15,0-49 16,0-1-16,0 1 16,0-50-16,0 1 15,0-1-15,0 0 16,49-49-16,0 0 16,1 0-16,-1 0 15,0 0-15,1 0 16</inkml:trace>
  <inkml:trace contextRef="#ctx0" brushRef="#br0" timeOffset="1800">3653 148 0,'-50'198'47,"50"-100"-31,0 1-16,0 49 15,-49-49-15,49-1 16,0 1-16,0-1 16,-49-48-16,49-1 15</inkml:trace>
  <inkml:trace contextRef="#ctx0" brushRef="#br0" timeOffset="2653">3209 642 0,'98'0'47,"1"0"-31,0 0-16,-1 0 15,1 0-15,-50 0 16,50-50-16,-50 50 16,50-49-16,-50 0 0,1-50 15,-50 50-15,49-50 16,-49 0-16,0 50 15,0 0-15,0-1 16,-49 50 0,-1 0-1,1 99-15,0 0 16,-1 49-16,50 0 16,-49 49-16,0-49 15,49 49-15,-50-98 16,50-1-16,0-48 15,0-100 17,50-48-32,48-1 15,-48 50-15,-1-50 16,0 99-16,-49-49 16,50 49-16,-50 49 46,0 50-46,0-50 16,0 0-16,0 1 16,0-1-16,49 0 15,0 1-15,0-50 16,1 0-16,-1 0 16,0 0-16,1 0 15,48 0-15,-48-99 16,-1 50-16,0-1 15,1-48-15,-1 48 16,-49-48-16,0 49 16,0-99-1,0 49-15,0 50 16,0-1-16,-49 50 16,-1 0-16,1 0 15,0 50-15,-1 48 16,50 1-16,-49 49 15,49-50-15,0 1 16,0 49-16,0-99 0,49 50 16,1-50-16,48 1 15,-48-50-15,48 0 16,1 0-16,49 0 16,0 0-16,0 0 15,49 0-15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9:44.48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1085 0,'296'-247'47,"-197"247"-32,-50 0-15,1 0 0,-1 0 16,0 50-16,1-1 16,-1 0-16,0 1 15,-49-1-15,50 0 16,-50 50-16,0-50 16,0 50-16,-50-50 15,1 50-15,0-50 16,-50 0-16,50 1 15,-1-1-15,1 0 16,0-49 0,-1 0-16,1 0 15,0 0 48,-1 0 15,1 0 47,0 0-109,49-49 46,0 0-31,0-1 1,49 50-1,0 0-16,1 0-15,-1 0 16,0 50-16,-49-1 16,50 0-16,-1 1 15,-49-1-15,49 0 16,1-49-16,-1 50 16,0-1-16,1-49 15,-1 49-15,0-49 16,1 0-16,-1 0 15,0 0 1</inkml:trace>
  <inkml:trace contextRef="#ctx0" brushRef="#br0" timeOffset="1154">937 296 0,'-98'296'47,"98"-247"-47,-49-49 16,98 0 31,0-49-32,0-1-15,1 1 16,-1 49 0,0 0-1,1 0 16,-1 49-15,0 1-16,1-1 16,-1-49-1,0 0 1,1 0 0,-1 0-1,0 0-15,-49-49 16,50-1-16,-50 1 15,0 98 48,0 1-47,0-1-1,49-49-15,0 0 16,1 0-1,-1 0 1,0 0 0,-49-49-16,0-1 15,0 1 1,0-50-16,0 50 16,-49 49-1,49-49-15,-49 49 16,-1 0-16,1 0 15,0 0-15,-1 49 0,1 0 16,49 1 0,-49-1-16,49 0 15</inkml:trace>
  <inkml:trace contextRef="#ctx0" brushRef="#br0" timeOffset="1470">2023 0 0,'0'197'62,"-50"-98"-62,50-1 16,-49 1-16,49 49 16,0-49-16,0-1 15,0-48-15,0 48 16,0-48 0,49-50-16,1 0 15,-1 0-15,0 0 16,0 0-16,1 0 15</inkml:trace>
  <inkml:trace contextRef="#ctx0" brushRef="#br0" timeOffset="2189">3108 740 0,'-148'0'47,"98"0"-32,-48 0-15,48 49 16,1 0-16,0 50 16,49-50-16,0 1 15,0-1-15,0 0 16,0 1-16,98-1 15,-48 0-15,48 1 16,1-1-16,-50 0 16,1 1-16,-50-1 15,0 0-15,0 0 16,-50-49 15,1 50-31,0-50 16,-50 0-16,50 0 15,-1 0-15,-48 0 16,48 0 0,1 0-16,0 0 0,-1 0 15,50-50 17,99 50-17</inkml:trace>
  <inkml:trace contextRef="#ctx0" brushRef="#br0" timeOffset="2474">3699 937 0,'0'99'78,"0"-1"-63,-49 1-15,0 0 16,49 49-16,-50-50 0,50 1 16,-49-1-16,49-48 15,0-1-15</inkml:trace>
  <inkml:trace contextRef="#ctx0" brushRef="#br0" timeOffset="3008">3206 1332 0,'50'0'47,"-1"0"-32,49 0-15,1 0 16,0 0-16,49 0 16,-50 0-16,-48 0 15,-1-50-15,0 50 16,1 0-16,-50-49 15,-50 98 32,1 1-47,49-1 0,-49 0 16,49 50-16,0-50 16,0 50-16,0-50 15,0 0-15,0 1 16,49-50-1,50 0-15,-50 0 16,0 0-16,50 0 16,-50-50-16,1 1 15,-50 0-15,0-50 16,0 50-16,0 0 16,0-1-16,0 1 15,-50 0-15,-48 49 16,48-50-16,1 50 15,-50 0-15,50 0 16,0 50-16,-1-1 0,50 0 16</inkml:trace>
  <inkml:trace contextRef="#ctx0" brushRef="#br0" timeOffset="4154">4291 1282 0,'-49'148'47,"49"-49"-31,0-50-16,0 0 15,0 1-15,49-1 16,1-49 0,-1 0-16,0 0 15,1-49-15,48-1 16,-48 1-16,-1-49 16,0 48-16,-49-48 15,0 48-15,49 1 16,-98 98 31,49 50-47,0 0 15,-49-50-15,49 49 16,0-48-16,0-1 16,49-49-1,0 0-15,1 0 16,-1 0-16,0-49 15,1-50-15,-1 50 16,0-50-16,-49 50 16,0 0-16,0-1 15,0 1-15,-49 49 0,0 0 16,-50 0-16,50 0 16,49 49-1,0 1-15,0-1 16,0 0-16,0 1 15,0-1-15,0 0 16,0 0-16,0 1 16,0 48-16,0-48 15,0-1-15,0 50 16,0-1-16,0 1 16,0 0-16,0-1 15,0 1-15,0 0 16,0-50-16,-50 50 0,50-50 15,-49-49-15,0 0 16,0 0 0,-1-49-1,1-1-15,49 1 16,-49-50-16,49 50 16,0-50-16,0 50 15,0 0-15,0-1 16,49 1-16,50 0 15,-50 49-15,0 0 16,50 0-16,-1 0 16,1 0-16,-50 0 15,50 0-15,0-50 16,-1 50-16,1-49 0,0 0 16,-50-1-16,50-48 15,-99 48-15,49-48 16,0 48-16,-49-48 15,0 49-15,0-50 16,0 50-16,-49-1 16,0 50-1,-1 0 1,1 50-16,0-1 16,-1 50-16,1-1 15,0-49-15,49 50 16,0-50-16,0 1 15,0-1-15,0 0 0,98-49 16,1 50-16,49-50 16,0 0-16,0 0 15,-50 0-15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9:50.33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395 0 0,'0'49'47,"-50"50"-31,50 49-16,0-50 16,-49 1-16,0 49 15,-1-49-15,50-50 16,-49 0-16,49 1 15,49-100 32,50 1-47,0-50 16,-50 99-16,50-49 16,-50 49-16,0 0 15,1 0 1,-50 49-1,0 1 1,0-1-16,0 0 16,-50 1-16,1-1 0,0 0 15,-50 0 1,0-49-16,50 50 0,-50-50 16,50 0-16,0 0 15,-1 0-15,1-50 16,49 1-1,49 49 1,1 0 0,-1 0-16,0 0 15,1 0-15,-1 0 16,50 49-16,-50-49 16,0 50-16,50-50 15,-50 0-15,1 0 16,-1 0-16,0 0 15,1 0-15,-1 0 0,0-50 16,1 1-16,-50 0 16,49-50-16,-49 50 15,-49 49 32,49 99-31,-50-50-16,50 0 15,0 50-15,0-50 16,0 0-16,0 1 16,50-50-1,-1 0-15,0 0 16,1-50-16,-1 1 16,0-50-16,-49 1 15,0 49-15,0-50 16,0 0-16,0 50 15,-49 0-15,-99-1 32,99 50-32,-1 0 15,50 50-15,-49-1 16,49 0-16,0 1 16,0-1-16,49 0 15,1-49-15,-1 0 16,0 0-16,50 0 15,-50 0-15,50 0 16,-50 0-16,0 0 0,1-49 16,-50 98 46,0 1-62,0-1 16,0 0-16,0 0 15,0 1-15,0-1 16,0 0 0,49-49-1,0 0-15,1-49 0,-1 0 16,-49-1-16,49 1 16,1-49-16,-50 48 15,0-48-15,0-1 16,0 50-16,-50-50 15,1 50-15,0 49 16,-1-50-16,1 50 16,0 0-16,-1 50 15,50-1-15,-49 50 16,49-50-16,0 0 16,0 1-16,49-1 15,1-49-15,48 49 16,1-49-16,-50 0 15,1 0-15,48 0 0,-48-49 16,-1 0-16,0-50 16,1 50-16,-1-50 15,0 0-15,-49 50 16,50-50-16,-50 1 16,49 48-16,-49 1 15,0 0-15,-49 98 47,-1 50-47,50-1 16,-49 1-16,0 0 15,49 49-15,-50-50 0,50 50 16,0-49 0,0-1-16,0-48 0,0-1 15,0 0-15,50-49 16</inkml:trace>
  <inkml:trace contextRef="#ctx0" brushRef="#br0" timeOffset="253">1776 345 0,'394'0'63,"-295"49"-63,-50-49 16,50 50-16,-50-50 15,1 0-15,-1 0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9:52.56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150 641 0,'-99'395'63,"99"-247"-63,-49 0 15,49 0 1,0-50-16,0 1 0,0-50 16,0 1-1,49-50-15,0 0 16,1-50-16,-1 1 16,50-50-16,-50 1 15,0-1-15,1 50 16,-50-1-16,0 1 15,0 98 32,0 50-47,0 0 16,0-1-16,0 1 0,49-50 16,0 1-16,-49-1 15,50-49-15,-1 0 16,49 0-16,-48-49 15,48-50-15,1 0 16,-50-49-16,1 0 16,-50 0-16,0 50 15,0-1-15,0 50 16,0 0-16,-50 49 16,1 0-16,-50 0 15,99 49-15,-49 0 16,49 1-1,49-1-15,1-49 0,48 0 16,1 0-16,0 0 16,-1 0-16,1 0 15,-50 0-15,1 0 16,-50 49 0,0 0 15,0 50-31,0-50 15,0 1-15,0 48 16,0-48-16,0 48 16,0-48-16,0-1 15,0 0-15,0 1 16,49-50 0,0 0-1,-49-50 1</inkml:trace>
  <inkml:trace contextRef="#ctx0" brushRef="#br0" timeOffset="278">1679 395 0,'0'49'62,"0"0"-46</inkml:trace>
  <inkml:trace contextRef="#ctx0" brushRef="#br0" timeOffset="570">2270 493 0,'0'346'63,"0"-198"-63,0-50 15,0 50-15,0-49 0,0-1 16,0-48-16,0-1 16,0 0-16</inkml:trace>
  <inkml:trace contextRef="#ctx0" brushRef="#br0" timeOffset="1374">1827 987 0,'394'0'47,"-246"0"-47,-49 0 16,-1-50-16,1 1 15,-50-50-15,50 1 16,-50-1-16,-49 0 16,50 1-16,-50-1 15,0 0-15,0 1 16,0 48-16,-50 1 16,1 49-16,0 0 15,-1 49 1,50 50-16,-49 0 0,49 49 15,-49 0 1,49 49-16,0 0 0,0 50 16,0-50-16,0 0 15,0-98-15,0-50 16,0 1-16,0-100 31,49-48-15,50-50-16,-50 49 15,50-49-15,-50 49 16,50 50-16,-50 0 16,-49 98 15,0 50-31,0-50 16,0 50-16,0-50 15,0 50-15,0-50 16,0 0-16,49-49 31,0 0-15,1-49-16,-1 0 15,0-50-15,-49 50 16,50-50-16,-50 50 16,0-50-16,0 50 15,49 49-15,-49-49 16,0 98 15,0 49-15,0-48-16,0 48 15,0-48-15,0-1 16,0 0-16,0 1 16</inkml:trace>
  <inkml:trace contextRef="#ctx0" brushRef="#br0" timeOffset="1568">3405 493 0</inkml:trace>
  <inkml:trace contextRef="#ctx0" brushRef="#br0" timeOffset="2078">3651 987 0,'0'-50'47,"0"149"-32,50-50-15,-50 50 16,0-50-16,0 50 0,0-1 16,0 1-16,0-50 15,0 1 1,49-100 15,-49-48-31,49-1 16,50 0-16,-50 1 15,1-1-15,-1 50 16,0 49-16,1 0 31,-50 49-15,0 50-16,0-50 15,0 50-15,49-50 0,-49 50 16,49-50-16,1-49 16,-1 49-16,0-49 15,1 0-15,48 0 16</inkml:trace>
  <inkml:trace contextRef="#ctx0" brushRef="#br0" timeOffset="2806">5871 247 0,'98'0'78,"-48"0"-63,48 0-15,1-50 16,0 50-16,-1-49 16,-48 49-16,48-49 15,-48 49 1,-100 0 15,1 49-15,0 50-16,-50-1 15,0 1-15,1 0 16,48-1-16,1 1 16,0-50-16,49 1 15,98-50 17,-48-50-32,48 50 15,1 0-15,0-49 16,-50 49-16,50 0 15,-50 0-15,0 0 16,1 49-16,-50 1 16,49-1-16,-49 0 15,0 50-15,0-50 16,-49 0-16,-1 50 16,1-50-16,0 1 15,-50-50-15,50 49 16,-50-49-16,0 0 15,50 0-15,-50 0 0,1 0 16,48 0-16,1 0 16</inkml:trace>
  <inkml:trace contextRef="#ctx0" brushRef="#br0" timeOffset="4434">7301 789 0,'0'-98'63,"0"147"-48,0 0 1,0 1-16,0 48 16,0 1-16,-49-1 15,49-48-15,0-1 16,0 0-16,0 1 15,0-100 17,0 1-17,49-50-15,-49 1 16,99-1-16,-50 1 16,0 48-16,1 1 15,-50 0-15,0 147 47,0-48-47,0-1 16,0 0-16,0 1 15,0-1-15,49-49 16,0 0 0,1 0-16,-1-49 15,50 49-15,-50-50 16,0 50-16,1 0 31,-50 50-15,49-1-16,-49 0 15,49 0-15,1 1 16,-1-50 15,0 0-31,0 0 0,1 0 31,-1-50-31,-49 1 0,49 0 16,1-50-16,-50 50 16,0 0-16,49-1 15,-49 1-15,0 0 16,0 98 31,0 0-32,0 1-15,0 48 16,0-48-16,0 48 16,0-49-16,0 1 15,0-100 48,49 50-63,1-49 15,-1 0-15,0 0 16,1-50-16,-1 50 16,0 49-16,1-50 15,-1 50-15,50 0 16,-50 0 0,0 50-1,-49 48-15,0-48 16,0-1-16,0 0 15,50 0-15,-50 1 16,0-1-16,49-49 0,-49 49 16,49-49-1,1 0 1,-1 0 0,0-49-16,1 0 15,-1-1-15,0-48 16,0-1-16,1 1 15,-1-1-15,-49 0 16,0 50-16,0-50 16,0 50-1,-49 49 1,-1 49-16,50 1 16,-49-1-16,49 0 15,0 1-15,0 48 16,49-48-16,-49-1 15,50 0-15,-1 50 16,-49-50-16,49 0 16,-49 1-16,0-1 15,0 0-15,0 1 16,-49-1-16,0-49 16,-1 0-16,-48 49 15,49-49-15,-1 0 16,1 0-16,0 0 15,-1-49-15,50 0 0,0-1 16,0 1 0,0 0-1,50 49 1,-1 0-16,0 0 16,-49 49-1,50-49-15,-50 49 16,49 1-16,-49-1 15,49 0-15,0-49 16,1 0 15</inkml:trace>
  <inkml:trace contextRef="#ctx0" brushRef="#br0" timeOffset="5266">8041 740 0,'0'-49'63</inkml:trace>
  <inkml:trace contextRef="#ctx0" brushRef="#br0" timeOffset="6496">8140 740 0,'0'-49'63,"0"98"62,49-49-110,-49 49-15,0 1 32,49-50-32,-49 49 15,0 0-15,0 1 16,0-1 0,49-49-1,-49 49 1,0 0-1,0 1 17,0-1-17,0 0 17</inkml:trace>
  <inkml:trace contextRef="#ctx0" brushRef="#br0" timeOffset="7088">8090 296 0,'0'-49'47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3:27.202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641 468 0,'0'-98'47,"0"147"31,0 50-63,0-1-15,0 1 16,0 0-16,0-1 0,0 1 16,0 0-16,0-1 15,0 1-15,49-1 16,-49-48-16,0 48 15,0-48-15,0-1 16,0 0 0,0 1-16,0-1 31</inkml:trace>
  <inkml:trace contextRef="#ctx0" brushRef="#br0" timeOffset="1032">0 518 0,'0'-99'62,"0"50"-62,0-1 16,0 1 0,0 0-1,49 49-15,-49-50 16,49 50 0,1-49-16,-1 49 0,0 0 15,1-49-15,48 49 16,-48 0-16,-1-49 15,0 49-15,1 0 16,48 0-16,-48 0 16,48 0-16,-48 0 15,-1 49-15,0-49 16,1 49-16,-1-49 16,0 49-16,1 1 15,-1-1 1,0 0-16,-49 1 15,49-1 1,-49 0-16,50 1 16,-50-1-16,0 0 15,0 1-15,0-1 16,0 0 0,0 1-16,0-1 15,0 0 1,-50 1-1,1-1 1,0 0 0,0-49-16,-50 0 15,50 0-15,-1 0 16,-48 0-16,-1 0 0,50 0 16,-1 0-16,1 0 15,0 0-15,-1 0 16,100-49 31</inkml:trace>
  <inkml:trace contextRef="#ctx0" brushRef="#br0" timeOffset="2090">2219 296 0,'-98'-148'47,"98"197"31,0 1-63,0 48 1,0-48-16,0 48 0,0 1 16,0 0-16,0-1 15,-50 1-15,50 0 16,0-50-16,0 50 15,-49-50-15,49 49 16,0-48-16,-49-1 16,-1 0-1,50 1-15,-49-50 16,0 49-16,-1 0 16,100-49 62,-1-49-78,0 49 15,50 0-15,-50 0 16,50 0-16,0 0 16,-50 0-16,50 0 15,-1 49-15,-49-49 16,99 50-1,-98-50-15,-1 0 16,0 0-16,1 0 16,-1 0-1</inkml:trace>
  <inkml:trace contextRef="#ctx0" brushRef="#br0" timeOffset="3163">3748 247 0,'0'-148'47,"0"98"-32,0 1 17,-49 49 46,49 49-78,0 1 0,0-1 15,0 50-15,0-1 16,0 1-16,0-50 16,0 50-16,0 0 15,0-50-15,0 50 16,0-1-16,0 1 15,-49-50-15,49 50 16,0-50-16,-50 0 16,50 50-16,0-50 15,0 1-15,-49-1 16,49 0-16,0 1 16,0-1-16,0 0 31,0-98 31,0 0-46,49 49 0,1-50-16,-1 1 15,0 49-15,0-49 16,1 49-16,48 0 15,-48 0-15,48 0 16,-48 0-16,48 0 0,-48 49 16,-1 0-16,50 1 15,-50-50 1,0 49-16,1 0 0,-1 1 16,0-50-16,1 49 15,-1-49 1,0 0 15,1 0-15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3:33.913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449 345 0,'0'-98'62,"0"147"-15,0 0-31,0 50-16,0 0 16,-49-1-16,49 1 0,0 0 15,0-1-15,-49-48 16,49 48-16,0-49 15,0 1-15,0-1 16,0 0-16,-50-49 16,50 50-16,-49-50 31,0 0-15</inkml:trace>
  <inkml:trace contextRef="#ctx0" brushRef="#br0" timeOffset="609">55 493 0,'-50'-98'47,"50"48"-32,0 1 1,50 0 0,-1 49-1,50-50-15,-50 50 16,50 0-16,-1-49 16,1 49-16,-50 0 15,0 0-15,1 0 16,-1 0-16,0 0 15,1 0-15,-1 0 16,-49 49 0,0 1-16,49-1 0,-49 0 15,0 1 1,0-1-16,0 0 16,-49 1-16,0-50 15,-1 49-15,-48 0 16,48-49-16,-48 50 15,49-1-15,-50-49 16,50 0-16,-50 49 16,50-49-16,-1 0 15,1 0-15</inkml:trace>
  <inkml:trace contextRef="#ctx0" brushRef="#br0" timeOffset="1697">1140 543 0,'49'-50'47,"0"1"-31,-49 0-16,50-1 16,-1 1-16,-49 0 15,49 49-15,1-50 16,-50 1-16,49 49 15,-49-49-15,0 147 79,-49 1-79,-1 0 15,1 49-15,0-50 16,49 50-16,-50-98 15,1 48-15,0 1 16,49-50-16,-50 0 16,50-98 46,99 0-62,-50-50 16,50 50-16,0-50 15,-50 50-15,0 49 0,1-49 16,-50 147 31,0-48-47,0-1 16,0 50-16,0-50 15,0 0-15,49 0 16,0 1-1,1-50 1,-1 0 0,0 0-16,0-50 15,1 1-15,-1 0 0,0 0 16,-49-1 0,50 1-16,-50 0 15,0 98 32,0 0-31,0 1-16,0-1 15,0 49-15,0-48 16,0-1 0,49-49-16,0 0 15,1 0-15,-1 0 16,0 0-16,1 0 15,-1 0-15,-49-49 16,49-1-16,1 1 0,-50 0 16,0 0-16,0-1 15,0 1-15,0 0 16,-50-1 0,1 50-16,-50 0 15,1 0-15,-1 0 16,50 0-16,-50 50 15,50-1 1,49 0-16</inkml:trace>
  <inkml:trace contextRef="#ctx0" brushRef="#br0" timeOffset="2752">2373 937 0,'0'50'78,"0"-1"-78,49 0 15,-49 0-15,49 1 16,1-50-16,-1 0 16,0 0-16,1 0 15,-1 0-15,0 0 16,1-50-16,48-48 16,-48 49-16,-1-50 15,0 0-15,1 50 16,-50-50-16,0 50 15,49 0-15,-49-1 16,-49 50 0,-50 0-1,50 50-15,-1-1 16,1 0-16,49 50 0,0-50 16,0 1-16,0-1 15,49 0-15,1 1 16,-1-1-16,0-49 15,1 49-15,-1-49 16,-49 49-16,49 1 16,-49-1-16,49-49 15,-49 49-15,0 1 16,0-1 0,-49-49-16,49 49 15,-49-49-15,-50 0 16,50 0-16,0 0 15,-50 0-15,50 0 16,-1 0-16,50-49 16,0 0-1,0-1 1,99 1-16,-50 49 16,1 0-16,-1 0 15,0 0-15,1 0 16,-1 0-16,49 0 15,-48 0-15,-1 49 16,0-49-16,1 50 16,-1-50-16,50 0 0,-50 0 15,0 0 1,50 0-16,-50-50 0,1 1 16,-1 0-16,50-50 15,-50 1-15,0 48 16,1-48-16,-50-1 15,49 0-15,-49 50 16,0-50-16,0 50 16,0 0-1,-49 49 1,-1 49-16,-48 0 16,48 1-16,1 48 15,0-48-15,49 48 16,0 50-1,0-49-15,0-50 0,49 0 16,0 1 0,1-50-16,48 49 0,-48-49 15,48 0-15,-48 0 16,48 0-16,1 0 16,-1 0-16</inkml:trace>
  <inkml:trace contextRef="#ctx0" brushRef="#br0" timeOffset="5476">6861 148 0,'0'-49'62,"0"147"-31,-49 1-31,-1 0 16,1-1-16,-50 50 0,50-49 16,-50 49-16,1-49 15,48-1-15,-48-49 16,48 1-16,1-50 15,49-50 32,49 50-31,1 0 0,-1 0-1,0 0-15,1 0 16,-1 50-16,50-1 15,-1 0-15,-48 1 0,48-50 16,1 0 0,-50 0-16,0 0 0,50 0 15,-50 0-15,1-50 16,-1 1-16,0 0 16,1-50-16,-50 50 15,49 0-15,-49-1 16,0 1-16,0 0 15,0 98 32,0 0-47,0 1 16,0 48 0,0-49-16,0 1 0,0-1 15,0 0 1,49-49-1,1 0 1,-1 0-16,0 0 16,-49-49-16,50-50 15,-1 50 1,-49 0-16,0 0 16,0-1-16,0-48 15,-49 48-15,-1 1 16,1 49-16,0-49 15,-1 49-15,1 0 16,0 0-16,-1 0 0,1 0 16,49 49-1,0 0-15,0 1 16,0-1 0,49-49-16,1 49 15,48-49-15,1 0 16,49 0-16,-49 0 15,49 0-15,-50 0 16,1 0-16,0-49 16,-1 49-16,-98-49 15,49 49-15,-49-50 16,-49 50 31,0 50-47,0-1 15,-1 0-15,50 1 16,0-1-16,-49 0 16,49 0-16,0 1 15,49-1 1,1-49-16,-1 0 16,0 0-16,0 0 15,50-49-15,-50-1 16,50 1-16,-50 0 15,1 0-15,-1-50 0,0 0 16,1 1 0,-1-1-16,0 0 0,-49 1 15,0-1-15,0 0 16,0 50-16,0 0 16,0-1-16,-49 50 15,0 0 1,-1 0-16,1 0 15,49 99-15,-49-50 16,49 1-16,0 48 16,0-48-16,0 48 15,0-48-15,49 48 0,-49 1 16,49-50 0,-49 50-16,0 0 0,0-50 15,0 49-15,0-48 16,0-1-16,50-98 62,-50-1-46,49-48-16,0-1 16,50 1-16,-50 48 15,1 1-15,-1 49 16,-49-49-16,49 49 15,-49 49 1,0 0-16,0 1 16,-49-1-16,0 0 15,-1 1-15,50-1 16,-49-49-16,0 0 16,49 49-16,49-49 78,0 49-78,1-49 15,-50 50-15,49-1 16,0-49-16,1 49 0,-1-49 16,0 0-1,1 0-15,-1 0 16,0 0-16,0 0 15,1 0-15,-1 0 16,-49-49-16,49 49 16,-49-49-16,50-1 15,-50 1-15,0-49 16,0 48-16,0 1 16,0 0-16,0-1 15,0 1-15,-50 49 0,50-49 16,-49 49-16,0 0 15,-1 0-15,1 49 16,49 0-16,-49 1 16,49 48-16,0-48 15,0-1-15,0 49 16,49-48-16,0 48 16,-49-48-16,50-1 15,-1-49-15,0 49 16,1-49-1,-1 0-15,0 0 16,50-49-16,-50 0 16,1-1-16,-1 1 15,-49 0-15,49-1 0,-49 1 16,0 0-16,0 0 16,-49 98 46,49 0-62,0 0 16,0 1-16,0-1 15,0 0-15,0 1 16,49-50 0,1 0-1,-1 0-15,0 0 16,1 0-1,-1-50-15,0 1 16,-49 0-16,0-50 16,0 50-16,0 0 15,0-1-15,0 1 16,0 0-16,-49 49 16,0-50-16,-1 50 15,1 0-15,0 0 16,-1 0-16,1 0 15,0 50-15,-1-1 16,1 0 0,49 1-1</inkml:trace>
  <inkml:trace contextRef="#ctx0" brushRef="#br0" timeOffset="5910">10461 99 0,'0'-50'47,"0"100"-16,0 48-15,0 50-16,0-49 15,0 0-15,0 49 16,-49-50-16,49 50 15,0-49-15,0-1 16,0 1-16,0-50 16,49 1-1,1-50-15,-1 0 16,0 0 0,1 0-16,-1 0 0,49 0 15,-48 0-15,48-50 16,50 1-16</inkml:trace>
  <inkml:trace contextRef="#ctx0" brushRef="#br0" timeOffset="8168">13174 0 0,'0'-49'47,"0"98"0,-49 0-47,-1 50 0,1 0 15,-50-1-15,50 50 16,-50-49 0,1 0-16,48 49 0,-48-50 15,48-48-15,1-1 16,98-49 46,1 0-46,-1 0 0,0 0-16,1 0 15,-1 49-15,0 0 0,50-49 16,-50 50 0,50-50-16,-50 0 0,50 0 15,-50 0-15,50 0 16,-50 0-16,0 0 15,1-50-15,-1 1 16,-49 0-16,49 0 16,-49-1-1,0 100 63,0-1-62,0 49-16,0-48 0,0-1 16,0 0-16,50 1 15,-1-50-15,-49 49 16,49-49-16,1 0 16,-1 0-16,0 0 15,-49-49-15,50-1 16,-50 1-16,0 0 15,49-50-15,-49 50 16,0-50-16,0 50 16,-49-50-16,-1 50 15,1 0-15,0-1 16,-1 50-16,1 0 0,0 0 16,-1 0-16,1 0 15,0 50 1,49-1-16,0 0 15,0 1-15,0-1 16,49 0-16,0 1 16,1-50-16,48 49 15,-48-49-15,48 0 16,1 0-16,-50 0 16,1-49-16,48 49 15,-98-50-15,50 1 16,-50 98 46,0 50-46,0-50-16,0 0 16,0 50-16,0-50 15,0 1-15,0-1 16,49-49-16,0 0 15,50 0-15,-50 0 16,1 0-16,-1 0 16,0-49-16,-49-1 15,49 1-15,-49-50 0,0 50 16,0-49-16,0 48 16,0-48-16,0 48 15,-49 1-15,0 0 16,0 49-16,-1-50 15,1 50-15,0 0 16,-1 50 0,50-1-16,0 0 15,0 1-15,0-1 16,0 0 0,50 1-16,-1-1 15,50 0-15,-50-49 16,0 0-16,50 0 0,-1 0 15,-48 0-15,-1-49 16,50 0-16,-50-1 16,-49 1-16,49 0 15,1-1-15,-50 1 16,0 0 0,-50 98 30,1 50-46,0-1 16,-1 1-16,-48 49 16,48 0-16,-48 0 15,48 49-15,-48-49 16,49-49-16,-1-50 0,50 0 16,-49 1-16,98-149 46,-49 50-30,50-50-16,-1 0 16,49 1-16,-48-1 15,-1 0-15,0 1 16,1-1-16,48 0 16,-48 1-16,-1 49 15,0-1-15,1 1 16,-1 49-16,0 0 15,-49-49-15,50 49 0,-1 0 16,0 0 0,1 49-16,-1 0 15,-49 1 1,49-1-16,-49 0 16,50-49-16,-50 49 15,0 1-15,0-1 16,49 0-16,-49 1 15,0-1 1,0 0 0,-49 1-1,-50-50 1,50 0-16,-50 0 16,-49 0-16,49 0 15,1 0-15,-50 0 16,98 0-16,1 0 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29:42.998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0 631 0,'-49'0'62,"98"0"251,0 0-297,1 0-1,-1 0 1,0 0-1,1 0-15,-1 0 16,0 0-16,0 0 16,1 0-16,-1 0 0,0 0 15,1 0-15,-1 0 16,0 0-16,1 0 16,-1 0-16,50 0 15,-50 0-15,0 0 16,1 0-16,-1 0 15,0 0-15,1 0 16,-1-49-16,0 49 16,1 0-16,-1 0 15,0 0-15,1 0 16,-1 0-16,0 0 16,50 0-16,-50 0 0,0 0 15,1 0 1,-1 0-16,0 0 0,1 0 15,-1 0-15,0 0 16,50 0-16,-50 0 16,1-49-16,-1 49 15,50 0-15,-50 0 16,0 0-16,50 0 16,-50 0-16,1 0 15,-1 0-15,50-50 16,-50 50-16,0 0 15,50 0-15,-50 0 16,0 0-16,50 0 16,-50 0-16,1 0 15,-1 0-15,0-49 0,1 49 16,-1 0-16,0 0 16,1 0-1,-1 0-15,0 0 16,1 0-1,-1 0-15,0 0 16,1 0-16,-1 0 16,50 0-16,-50 0 15,0 0-15,0 0 16,50 0-16,-50 0 16,1 0-16,-1 0 15,0 0-15,1 0 16,-1 0-1,0 0 48,1 0-32,-1 0-15,0-49-1,1 49 1,-1 0 0,-49-50 265,-49 50-265,-1 0-1,50-49-15,-49 49 16,0 0-1,-1-49 1,1 49-16,0-50 16,-1 50-1,1-49 1,0 49 0,49-49-1,-50 49-15,1 0 31,49-50-15,-49 50-16,-1 0 31,100 0 110,-1 0-125,0 50-16,1-1 15,-1-49 1,0 0-16,-49 49 15,50-49-15,-1 0 16,-49 50 0,49-50-16,1 0 15,-1 49 1,0-49 15,-49 49 0,50-49-31,-1 0 32,0 0-1,-49 50-15,50-50-1,-50 49 188,-50-49-187,50 49-16,-49-49 16,49 50-16,-49-50 15,-1 49 1,1 0-1,0 0 1,-1-49 15,50 50-31,-49-50 16,49 49 0,-49-49-1,49 49-15,-50-49 16,1 0-1,49 50-15,49-100 219,1 50-188,-50-49-15,49 49 15,-49-49 1,49 49 77,-49-50-62,50 50 0,-50-49-32,0 0 48,0 0-32,49 49 0,-49-50-15,0 1 62,0 0-15,0-1 15,-49 50-78,49-49 31,-50 49 0,50-49 16,-49 49-47,0 0 63,49-50-48,-50 50 1,1 0 15,49-49-15,-49 0 31,-1 49-16,50-50-16,-49 50 1,0 0 15,-1 0 16,50-49-16,50 49 94,-1 0-109,0 49 15,1-49-15,-50 50 0,49-50-16,-49 49 31,49-49-31,1 0 47,-50 49-47,49-49 15,0 0 17,-49 50-1,50-50 0,-50 49 16,49-49 15,-49 49-15,49-49 94,-49 50-125,0-1 77,0 0 48,0 1-94,0-1-16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0:31.350"/>
    </inkml:context>
    <inkml:brush xml:id="br0">
      <inkml:brushProperty name="width" value="0.1" units="cm"/>
      <inkml:brushProperty name="height" value="0.1" units="cm"/>
      <inkml:brushProperty name="color" value="#FF8000"/>
      <inkml:brushProperty name="fitToCurve" value="1"/>
    </inkml:brush>
  </inkml:definitions>
  <inkml:trace contextRef="#ctx0" brushRef="#br0">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0:40.37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394 655 0,'0'-49'47,"0"98"-16,0 1-31,0-1 15,-49 50-15,49-1 0,-50-49 16,1 50-16,0 0 16,-1-1-16,50 1 15,-49-50-15,0 1 16,49-1-16,-49-49 16,98-49 62,0 49-63,0 0-15,1 0 16,-1 0 0,0 0-16,1 0 15,-1 0-15,0 0 16,1 0-16,-1 0 15,0-50 1,1 50-16,-1-49 16,-49 0-16,49 49 15,-49-50-15,0 1 16,0 0 0,0 98 15,0 50-16,0-50-15,0 0 16,0 50-16,0-50 16,0 1-1,50-50 1,-1 0 0,0 0-1,-49-50-15,50 1 16,-50 0-16,49-1 15,-49 1 1,0 0-16,0-1 16,0 1-16,0 0 0,0-1 15,-49 50 1,-1 0-16,1 0 16,0 0-16,-1 0 15,1 0-15,0 0 16,49 50-1,0-1 1,0 0 0,98-49-1,-48 0-15,48 0 16,1 0-16,-50 0 16,50 0-16,-50-49 15,50 0-15,-50-1 0,0 50 16,1-49-16,-50 0 15,0-1 1,0 100 15,0-1-15,0 0-16,-50 1 16,50 48-16,0-48 15,0-1 1,50-49 31,-1-49-47,0-1 15,-49 1-15,50 49 16,-50 49 31,0 1-47,0-1 15,49 0-15,0 1 16,1-50 0,-50 49-16,49-49 15,0 0 1,1 0 15,-50-49-31,49-1 16,-49 1-16,49 0 0,-49-1 15,0 1-15,0-50 16,-49 50 0,0 49-1,-1 0-15,1 0 16,0 0-16,-1 49 16,50 1-1,-49-50-15,49 49 16,49 0-1,1-49-15,-1 0 16,50 0-16,-1 0 16,1 0-16,49 0 0</inkml:trace>
  <inkml:trace contextRef="#ctx0" brushRef="#br0" timeOffset="525">3748 409 0,'0'-296'63,"-49"246"-63,-1 50 16,50-49-16,-49 49 15,-50 0-15,50 0 16,-50 49-16,50 1 15,-50 48-15,50 1 16,0 0-16,49-1 16,0 50-16,0-49 15,0 0-15,0-1 0,0 1 16,0-50-16,0 50 16,49-1-16,-49-48 15,0-1-15,0 0 16,0 1-16,0-1 15,49-49 32</inkml:trace>
  <inkml:trace contextRef="#ctx0" brushRef="#br0" timeOffset="766">2811 1050 0,'197'-50'47,"-148"50"-31,1 0-16,-1 0 0,50 0 15,-50 0-15</inkml:trace>
  <inkml:trace contextRef="#ctx0" brushRef="#br0" timeOffset="1125">3699 902 0,'0'98'46,"0"1"-30,0 0-16,0-1 16,0-48-16,0 48 15,0-48-15,-50-50 16,50-50 31,50 1-32,-50 0-15,49-1 16,0 1-16,1 0 16,-1 49-16,0-50 15</inkml:trace>
  <inkml:trace contextRef="#ctx0" brushRef="#br0" timeOffset="1247">3699 902 0</inkml:trace>
  <inkml:trace contextRef="#ctx0" brushRef="#br0" timeOffset="2362">3699 902 0,'443'345'0,"-393"-345"31,-1 0-15,0 0-1,1-49 17,-50-1-32,0 1 15,0 0 1,0-1 0,-50 50-1,1 0 1,0 0-16,-1 50 15,1-1-15,0 50 16,49-50-16,0 0 16,0 1-16,0-1 0,0 0 15,0 1 1,49-1-16,0 0 16,1-49-1,-1 0-15,0 0 16,1 0-16,-1 0 15,0-49-15,-49 0 16,50-1-16,-1 50 16,-49-49-16,0 0 15,0-1-15,49 50 16,-49-49 0,0 98 30,0 1-30,0-1-16,0 0 16,0 1-1,50-50 32,-1-50-31,-49 1-16,0 0 15,49-1-15,-49 1 16,0 0-16,0-1 16,0 1-1,-49 49-15,0 0 16,-1 0-16,1 0 16,0 0-16,-1 49 15,50 1-15,50-50 47,-1 0-47,0 0 16,1 0-16,-1 0 15,-49 49 79,0 0-78,0 50-16,0-50 15,-49 50-15,-1 0 16,50-1-16,-49 1 16,49 0-16,-49 49 15,-1-50-15,50 50 16,-49-49-16,49-1 15,-49-48-15,49-1 16,0 0-16,0 1 16,0-100 15,98-48-15,-48-1-16,48-49 15,-48 50-15,48-1 16,-48 0-16,-1 1 15,0 48-15,1 1 16,-50 0-16,49-1 16</inkml:trace>
  <inkml:trace contextRef="#ctx0" brushRef="#br0" timeOffset="4769">6165 705 0,'-50'-50'47,"1"50"-31,0 50-1,-1-50-15,1 98 16,0-48-16,-1-1 16,1 0-16,0 50 15,-1-50-15,50 0 0,0 50 16,0-50-16,0 1 16,50-1-1,48-49 1,-48 0-16,-1 0 15,50 0-15,-50 0 16,50 0-16,-50-49 16,0-1-16,1 50 15,-1-49-15,0 0 16,0-1-16,1 1 16,-1-50-16,-49 50 15,49 0-15,1-50 16,-50 1-16,49-1 0,0 0 15,-49 1-15,0 48 16,0-48-16,0 48 16,-49 1-1,0 49-15,-1 0 16,1 0-16,0 0 16,-1 0-16,50 49 15,-49 1-15,49-1 16,-49 50-16,49-50 15,0 0-15,0 1 16,0-1-16,0 50 16,0-50-16,0 0 0,0 50 15,49-50-15,-49 0 16,0 50-16,0-50 16,49 1-16,-49-1 15,0 0-15,50-49 16,-50 50-16,49-50 15,-49 49-15,49-49 16,1 0 0,-50 49-16,49-49 15,0 0 1,1 0 0,-1 0-1,0 0-15,1-49 0,-1 49 16,0-49-1,-49-1-15,50 1 0,-1 49 16,-49-99-16,49 50 16,-49 0-16,50-50 15,-1 50-15,-49-50 16,0 50-16,0-50 16,0 50-16,0 0 15,0-1-15,0 1 16,0 0-16,-49 49 15,-1 0 1,1 0 0,0 0-1,49 49-15,-50 50 0,50-50 16,0 0-16,0 1 16,0-1-16,0 0 15,0 1-15,0-1 16,0 0-16,50 0 15,-50 50-15,49-50 16,-49 1-16,0-1 16,0 0-16,0 1 15,0-1-15,0 0 16,49-49 15,1-49 0,-50 0-15,49-1-16,-49 1 16,49 0-16,1-1 15,-50 1-15,49 0 16,0 49-16,-49-50 16,50 50-16,-1 0 15,-49 50 32,0-1-31,0 0-16,0 1 0,0-1 15,0 0 1,-49-49-16,49 50 16,-50-50-16,1 0 15,0 0-15,-1 0 31,100 49 48,-1 0-79,0 1 15,1-1-15,-50 0 0,49 1 16,0-50-1,0 49-15,1-49 16,-1 0-16,0 0 16,1 0-16,-1 0 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0:54.8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653 149 0,'-50'0'125,"1"0"-109,49-49 46,49-1-30,1 50-32,-50-49 15,49 49-15,0 0 16,1 0 15,-50 49-15,49-49-1,-49 50-15,0-1 16,0 0 0,0 1-16,0-1 15,0 0-15,0 0 16,0 1 0,-49-1-16,-1 0 15,1-49 1,49 50-1,-49-50-15,-1 0 32,1 0-32,0 0 15,-1 0-15,1 0 16,0 0-16,0 0 16,-1-50 15,50 1-16,0 0 1,0-1 0,0 1-16,0 0 15,50 49-15,-1-49 16,0 49-16,0-50 16,1 50-16,-1-49 15,0 49-15,1 0 16,-1 0-16,0 0 15,1 0-15,-1 0 16,0 0 0,1 0-1,-50 49-15,0 1 16,0-1-16,0 0 16,0 0-16,0 50 15,0-50-15,0 50 16,0 0-16,-50-1 0,50-48 15,-49 48-15,0-48 16,-1 48-16,1-48 16,0-1-16,-1 0 15,1 1-15,0-50 16,-1 49-16,1-49 16,-49 0-16,48 0 15,1 0-15,0 0 16,-50 0-16,50-49 15,49-1 1,0 1 0,0 0-16,0-1 15,0 1 17,49 49-32,0 0 15,1 0 1,-1 0-16,0 49 15,1 1 1,48-1-16,-49-49 16,1 49-16,48 1 15,-48-50-15,48 0 16,-48 49-16,-1-49 16,0 0-1,1 0-15,-1 0 31,0 0-31,-49-49 16</inkml:trace>
  <inkml:trace contextRef="#ctx0" brushRef="#br0" timeOffset="630">1393 395 0,'0'-49'63,"-50"98"-17,50 1-30,-49 48-16,49 1 16,-49 0-16,-1-1 15,50 1-15,-49 0 16,49-1-16,-49-48 16,49-1-1,49-49 16,0 0-15,1-49-16,48 49 16,1 0-16,0-50 0,-50 50 15,49 0-15,-48-49 16,-1 49-16</inkml:trace>
  <inkml:trace contextRef="#ctx0" brushRef="#br0" timeOffset="1020">1688 642 0,'-49'0'78,"49"49"-78,0 50 16,0-50-16,0 50 16,0-50-16,0 50 15,0 0-15,0-50 0,0 50 16,0-50-16,-49 0 16,49 1-16,0-1 15,0 0 16</inkml:trace>
  <inkml:trace contextRef="#ctx0" brushRef="#br0" timeOffset="2204">2280 543 0,'-49'50'47,"49"48"-32,0-48-15,0-1 16,0 50-16,0-1 16,-49 1-16,49-50 15,0 50-15,0-50 0,0 1 16,0-1-1,0-98 48,0-1-63,0-48 31,0-1-31,0 0 0,0 50 16,0-50-16,0 1 15,0 48-15,0 1 16,0 0-16,0-1 16,0 1-16,49 49 15,-49-49 1,49 49 46,1 49-46,-1 0-16,0 1 16,1-1-16,-50 0 15,49 1-15,-49-1 16,49 0-16,-49 1 31,50-50 16,-50-50-31,49 1-16,0-50 15,1 50 1,-1 0-16,-49-1 16,49 1-16,1 0 15,-50-1 1,0 1-1,49 0 1,-49 98 47,0 50-63,0-1 15,0 1-15,0 49 16,0-49-16,0-1 15,0 50-15,49-49 16,-49-50-16,0 50 16,0-50-1,49-49 32</inkml:trace>
  <inkml:trace contextRef="#ctx0" brushRef="#br0" timeOffset="3031">3365 445 0,'0'49'63,"0"50"-48,0-50-15,0 50 16,0-1-16,0 1 15,0-50-15,0 50 16,0-50-16,0 1 16,0-1-16,0-98 78,0-1-78,0 1 0,0 0 31,50 49-31,-1 0 16,0-50-1,1 50 1,-1-49 0,0 49-16,-49-49 15,50 49-15,-1-50 16,-49 1-16,0 0 15,49-1-15,-49 1 0,0 0 16,50-1 0,-50 1-16,0 0 0,0-1 31,0 100 31,-50-1-62,50 50 16,0-50-16,0 50 16,0-50-16,0 50 15,0-1-15,0-48 16,0 48-16,0 1 16,0-50-16,0 1 0,0-1 15,0 0-15,0 1 31</inkml:trace>
  <inkml:trace contextRef="#ctx0" brushRef="#br0" timeOffset="4410">4056 839 0,'49'-49'109,"1"49"-109,48 0 16,-49-49-16,1 49 0,48-50 15,-48 50 1,-1-49-16,-98 98 125,-1 1-109,1-1-16,0 0 15,49 50-15,-50-50 16,1-49-1,49 50-15,-49-1 0,49 0 32,49-98 30,0 49-46,1 0-16,-50-49 15,49 49-15,0 0 16,1 0 0,-1 0-1,-49 49 1,0 0-16,49 1 16,-49-1-16,0 0 15,50 50-15,-50-50 16,0 1-16,0-1 15,0 49-15,0 1 32,0-50-32,0 1 15,-50-50 63,1 0-62,0 0-16,-1 0 16,-48-50-16,48 50 15,-48-49-15,49 0 16,-1-1-16,1 1 16,49 0-1,0 0 1,49-1-16,50 1 15,-1 0-15,1-1 16,0 50-16,-1-49 16,1 0-16,0-1 0,-50-48 15,50 48-15,-50 50 16,0-49-16,-49 0 16,50 49-16,-100 0 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30:23.4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597 42 0,'-49'-49'46,"0"49"1,-1 49-31,1 50-16,-49 0 16,48-1-16,1 1 15,0-1-15,-1 50 16,1-49-16,0 0 15,49-50-15,0 50 16,0-50-16,0 0 16,0 1-16,0-1 15,49-49-15,0 49 16,50-49-16,0 0 0,-1 0 16,-49 0-16,1 0 15,-1 0-15,0 0 16,1-49-16,-1 0 15</inkml:trace>
  <inkml:trace contextRef="#ctx0" brushRef="#br0" timeOffset="584">203 240 0,'0'-99'47,"49"99"31,1 0-78,48 0 16,-49 0-16,50 0 16,0 0-16,-1 0 15,1 0-15,0 0 16,-50 0-16,0 0 15,1 0-15,-1-49 0,0 49 16,1 0 0</inkml:trace>
  <inkml:trace contextRef="#ctx0" brushRef="#br0" timeOffset="893">104 782 0,'-49'49'47,"98"-49"-32,1 0-15,-1 0 16,50 0-16,-1 0 15,-49 0-15,1 0 0,48 0 16,1-49 0,-50 49-16</inkml:trace>
  <inkml:trace contextRef="#ctx0" brushRef="#br0" timeOffset="1821">1337 1226 0,'-49'0'47,"98"-49"15,-49-50-62,50 50 16,-50-50-16,49 0 0,-49 1 15,49 48 1,-49-48-16,0-1 0,0 1 16,0 48-16,0 1 15,0 0-15,0-1 16,0 1-16,0 0 31,50 49-15,-1 0-1,-49 49 1,49 0-16,0 1 16,-49-1-16,50 0 15,-1 1-15,0-1 16,-49 0-16,50 0 0,-50 1 16,0-1-1,49-49 48,-49-49-48,0-1-15,49 1 16,1-49-16,-1 98 16,0-50-16,-49 1 15,50 0-15,-1-1 16,-49 1-16,49 49 15,-49-49-15,0-1 16,50 50-16,-50 50 78,0-1-78,0 50 16,0-1-16,0 1 15,0-50-15,0 50 16,0-1-16,0 1 16,49-50-16,-49 1 15,0-1-15,0 0 16,49-49 0</inkml:trace>
  <inkml:trace contextRef="#ctx0" brushRef="#br0" timeOffset="2174">2965 289 0,'0'-49'47,"0"98"-31,0 50 0,0-50-1,0 49-15,0 1 0,0 0 16,0-50-16,0 0 15,0 50-15,0-50 16,49-49-16,-49 50 16</inkml:trace>
  <inkml:trace contextRef="#ctx0" brushRef="#br0" timeOffset="2542">2570 190 0,'0'-49'47,"50"49"-47,-1 0 16,0 0-16,50 0 15,-50 0-15,50 0 16,-1 0-16,-48 0 16,-1 0-16,0 0 15,1 0-15,-1 0 16</inkml:trace>
  <inkml:trace contextRef="#ctx0" brushRef="#br0" timeOffset="2911">2521 1522 0,'148'0'47,"-49"0"-32,-50 0-15,0 0 16,0 0-16,1 0 15,-1 0 1,0-49-16,1 49 16,-1-50-16,0 50 15,-49-49-15</inkml:trace>
  <inkml:trace contextRef="#ctx0" brushRef="#br0" timeOffset="3338">3655 190 0,'0'-98'47,"0"147"-16,0 0-15,0 50-16,0 0 15,0-1-15,0 1 16,50 49-16,-50-50 15,0 1-15,0-50 16,49 50-16,-49-50 16,0 1-16,0-1 15</inkml:trace>
  <inkml:trace contextRef="#ctx0" brushRef="#br0" timeOffset="3734">3655 141 0,'0'-49'62,"50"49"-46,-1 0-16,50 0 15,-1 0-15,-48 0 16,48 0-16,-48 0 16,-1 0-16,0 0 0,0 0 15,-49-50 1,50 50-16,-100 0 62</inkml:trace>
  <inkml:trace contextRef="#ctx0" brushRef="#br0" timeOffset="4088">3606 831 0,'99'50'46,"-1"-50"-30,-48 0-16,-1 0 16,0 0-16,1 0 15,-1 0-15,0 0 16,1 0 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1:08.272"/>
    </inkml:context>
    <inkml:brush xml:id="br0">
      <inkml:brushProperty name="width" value="0.1" units="cm"/>
      <inkml:brushProperty name="height" value="0.1" units="cm"/>
      <inkml:brushProperty name="color" value="#00CCFF"/>
      <inkml:brushProperty name="fitToCurve" value="1"/>
    </inkml:brush>
  </inkml:definitions>
  <inkml:trace contextRef="#ctx0" brushRef="#br0">98 2625 0,'-49'0'62,"0"0"16,98 0 32,0 0-95,1 0-15,48 0 16,-48 0-16,48 0 16,-48 0-16,48-49 15,-48 49-15,-1 0 16,0 0-16,-49-49 16,50 49-1,-50-50 16,0 1-15,0 0 0,0-1-1,0 1-15,0-50 16,0 50-16,0 0 16,0 0-16,0-1 15,0 1-15,0 0 16,0-50-16,0 50 15,0-1-15,0 1 16,0 0-16,0-1 16,0-48-16,0 48 15,0 1-15,0 0 0,0-1 16,0 1-16,0 0 16,0-1-16,49 50 15,-49-49-15,0 0 16,0-1-16,0 1 15,0 0-15,0 0 16,0-1 0,0 1-1,0 0 1,0-1-16,0 1 16,0 0-1,49-1 1,-49 1-1,0 0 1,50 49 140,-1 0-140,0-50-16,0 50 16,50 0-16,-50 0 15,1 0-15,-1 0 16,0 0-16,1 0 15,48 0-15,-48 0 16,-1 0-16,50 0 16,-50 0-16,50 0 15,-50-49-15,0 49 16,50 0-16,-50 0 16,1 0-16,-1-49 0,0 49 15,0 0 1,1 0-1,-50-50 173,-50 50-172,1-49-16,0 49 15,0 0 1,49-49-16,-50 49 15,1 0 1,0 0 0,49-50 31,49 50 15,0 0-46,50 0-16,-50 50 15,0-50 1,1 49-16,-1-49 16,0 0 30,-49 49 33,-49 1-17,49-1-46,-49 0-16,-50 1 15,50 48-15,-50-48 16,50 48-16</inkml:trace>
  <inkml:trace contextRef="#ctx0" brushRef="#br0" timeOffset="1723">641 2527 0,'49'0'94,"1"0"-94,-1 0 15,0 0 1,50 0-16,-50 0 0,50 0 15,-50 0-15,0 0 16,50 0-16,-50 0 16,1 0-16,-1 0 15,0 0-15,50 0 16,-50 0-16,1 0 16,-1 0-16,50 0 15,-50 0-15,0 0 16,1 0-1,-1 0-15,0 0 16,1 0 0,-1 0-16,0 0 15,0 0 17,-49-50 124,-49 50-141,49-49 1,-49 49-16,0 0 16,-1-49-1,1 49 1,0 0 15,98 0 125,0 0-140,1 0-16,-1 49 16,49-49-16,-48 0 15,-1 0 1,0 0-16,-49 49 141,-49 1-126,0-1 1,-1 0-16,1 1 15,0-1-15,0 50 16,-1-50-16,-48-49 16,48 49-16</inkml:trace>
  <inkml:trace contextRef="#ctx0" brushRef="#br0" timeOffset="3914">740 2477 0,'0'50'110,"0"-1"-110,0 0 15,0 1-15,0-1 16,0 0-16,0 1 16,0 48-16,0-48 15,0 48-15,0-48 0,0 48 16,49 1-16,-49-50 16,0 50-16,0-50 15,0 0-15,49 50 16,-49-50-16,0 1 15,0-1-15,0 0 16,50 1-16,-50-1 16,0 0-16,0 1 15,0-1-15,0 0 16,0 1 0,0-1-1,0 0 48,0 1-48,0-1 1,0 0 15,0 1 0,0-1 1,0 0-17,49-49 157,0 0-156,0 0-16,1 0 15,-1 0-15,50 0 16,-50 0-16,50 0 16,-50 0-16,0 0 15,50 0-15,-50 0 16,1 0-16,-1 0 16,50-49-16,-50 49 15,0 0-15,1 0 16,-1 0-16,0 0 15,1 0 1,-50-49 218,-50 49-234,1 0 16,0-50 0,-1 50-1,1-49 1,0 49 15,98 0 47,0 0-62,1 0 0,48 0-16,-48 0 15,-1 0-15,0 49 16,0-49-16,1 0 15,-1 0 1,-49 50 93,-49-1-62,-1 0-47,1 1 16,0-1-16,0 0 16,-1 0-16,1 1 15,0-1-15,-1-49 16</inkml:trace>
  <inkml:trace contextRef="#ctx0" brushRef="#br0" timeOffset="6458">888 4500 0,'0'-50'47,"0"100"31,0-1-62,0 0-16,0 1 16,0 48-16,0-49 15,0 50-15,0 0 16,0-1-16,0 1 15,0 0-15,0-1 16,0 1-16,0 0 0,0-50 16,0 50-1,0-1-15,0-48 0,0 48 16,0 1-16,0-50 16,0 50-16,0-1 15,0-48-15,0 48 16,0-48-16,0-1 15,0 0-15,0 1 16,0-1-16,0 0 16,0 1-1,49-50 126,0 0-125,0 0-16,1 0 15,-1 0-15,50 0 16,-50 0-16,50 0 15,-50 0-15,50 0 16,-50 0-16,50-50 16,-1 50-16,-48 0 0,48 0 15,1-49 1,-50 49-16,1 0 0,48 0 16,-49-49-16,1 49 15,48 0 1,1 0-16,-50 0 15,1 0-15,-1 0 16,0 0 47,-98-50 108,0 50-155,-1 0-16,50-49 0,-49 49 16,0 0-1,49-49 1,-50 49 0,1 0 30,49-50 17,-49 50-32,98 0 47,0 0-78,1 0 16,-1 50 0,0-50-16,1 0 15,-1 49 1,0-49-1,-49 49 204,0 1-188,0-1 1,0 0 155,-49 1-171,0-1-16,-1 0 15,1 50-15,0-50 16,-1 1-16,1-1 16,0 0-16,-1 0 15,50 1-15,-49-1 16,49 0-16,-49-49 16,98 0 46,0-49-62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1:21.00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598 27 0,'0'-49'47,"0"98"-16,0 50-15,-49-1-16,-1 1 15,1 49-15,-50-50 16,1 50-16,48-49 16,1 0-16,-49-50 15,98 0-15,-50-49 16,50 50-1,50-50 17,48 0-17,1 0-15,-1 49 16,1-49-16,0 0 16,-50 49-16,0-49 15,1 0-15,-1 0 16,0 0-16,1 0 15,-1 0-15,0 0 32,1 0-17</inkml:trace>
  <inkml:trace contextRef="#ctx0" brushRef="#br0" timeOffset="539">1634 323 0,'0'-50'47,"-50"50"16,1 0-63,0 50 15,-1-1-15,1 50 16,49-50-16,-49 0 16,0 50-16,49-50 15,-50 50-15,50-50 16,0 1-16,0-1 16,0 0-1,50-49-15,-1 50 16,0-50-16,0 0 15,50 0-15,-50 0 16,50 0-16,0 0 16,-50 0-16,0 0 15,1 0-15,-1 0 16,0-50 0,-49 1-16</inkml:trace>
  <inkml:trace contextRef="#ctx0" brushRef="#br0" timeOffset="868">2670 126 0,'0'147'63,"0"-97"-63,0-1 0,0 0 15,0 1-15,0-1 16,0 0-16,0 1 15,-50-1 1</inkml:trace>
  <inkml:trace contextRef="#ctx0" brushRef="#br0" timeOffset="1587">2275 224 0,'0'-98'62,"0"48"-62,49 50 16,1-49-1,48 49 1,-48 0-16,48 0 16,-48 0-16,48 0 15,-49 0-15,1 0 0,-1 0 16,0 0-16,1 49 15,-1-49 1,-49 50-16,49-1 16,-49 0-1,0 0-15,50-49 16,-50 50-16,0-1 16,0 0-16,0 1 15,0-1-15,0 0 16,0 1-1,0-1-15,-50 0 0,50 1 32,-49-50-32,49 49 0,-49-49 15,-1 49-15,1-49 16,0 50 0,-1-50-16,1 0 15,0 49-15,0-49 16,-50 49-1,0-49-15,50 50 16,0-50-16,-50 0 16,50 0-16,-1 0 15,1 0-15,0 0 16,-1 0 0,50 49 30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1:24.91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22 49 0,'0'99'93,"0"-50"-93,0 50 16,0-1-16,0-49 16,0 1-16,0 48 0,0-48 31,0 48-31,0-48 16,49-1-1,1-49 1,-1 0-1,0 0 1,0 0 0,1 0-16,-1 0 15,0-49-15,1-1 16,-50 1-16,49-50 16,0 50-16,-49-50 0,50 50 15,-50-49 1,49 48-16,-49 1 0,0 0 15,0-1 1</inkml:trace>
  <inkml:trace contextRef="#ctx0" brushRef="#br0" timeOffset="675">1403 0 0,'-49'0'62,"-1"0"-46,1 49-16,0 0 15,-1 1-15,50-1 16,-49 0-16,0 1 16,49-1-1,0 0 1,0 0 0,49-49-1,0 0-15,1 0 16,-1 0-16,0 0 15,1 50-15,-1-50 16,0 0-16,0 0 0,1 49 16,-1 0 15,-49 1-15,0-1-1,0 0 1,-49-49-1,-1 50-15,1-50 16,0 0-16,0 49 16,-50-49-16,50 0 15,-50 49-15,50-49 16,-1 0-16,1 0 16,0 0-16,-1 0 0,149-49 46</inkml:trace>
  <inkml:trace contextRef="#ctx0" brushRef="#br0" timeOffset="1109">2340 98 0,'0'-49'47,"0"98"-32,0 1 1,-49 48-16,49-48 0,0 48 16,-50-49-16,50 50 15,0-50-15,0 1 16,0 48-16,0-48 15,0-1-15,-49 0 16,49 1 15</inkml:trace>
  <inkml:trace contextRef="#ctx0" brushRef="#br0" timeOffset="2025">1995 197 0,'49'0'78,"0"-49"-78,1 49 16,-1 0-16,0 0 15,50 0-15,0 0 16,-1 0-16,1 0 16,-50 0-16,1 0 15,-1 0-15,0 0 16,0 0-1,-49 49 1,0 0 0,-49 1-1,0-1 1,0-49-16,-50 49 16,50-49-16,-50 49 15,50-49-15,-1 50 16,1-50-16,0 0 15,-1 0-15,100 0 63,-1 0-47,50 0-16,-50 0 15,50 0-15,-50 0 0,50 0 16,-50 0-16,0 0 15,0 49-15,1-49 16,-1 49 0,-49 1-1,0-1 1,0 0 0,0 1-16,-49-50 15,-1 0-15,1 49 16,0-49-16,0 49 15,-1-49-15,-48 0 0,-1 50 16,0-50 0,1 49-16,-1-49 0,0 0 15,1 0-15,-1 49 16,0-49-16,50 0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1:30.62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1085 0,'49'0'63,"-49"-50"15,0 1-63,0 0-15,0-1 16,0-48-16,49 48 16,-49 1-16,50-50 15,-50 50-15,49 0 16,0-1-16,1 50 0,-50-49 16,49 49-1,0 0-15,1 0 16,-1 0-1,-49 49 1,49 1 0,-49-1-16,49 0 15,-49 1-15,0-1 16,50 0-16,-50 1 16,0-1-16,0 0 15,0 1 1,0-1-1</inkml:trace>
  <inkml:trace contextRef="#ctx0" brushRef="#br0" timeOffset="284">296 887 0,'49'0'78,"0"0"-63,1 0-15,48 0 16,-49 0-16,50 0 16</inkml:trace>
  <inkml:trace contextRef="#ctx0" brushRef="#br0" timeOffset="1110">1233 493 0,'0'49'62,"0"0"-62,0 1 16,0-1-16,0 0 15,0 50-15,0-50 16,0 1-16,0-1 16,-50 0-16,50 1 15,0-1-15,-49 0 16,49-98 62,0 0-62,0-1-16,0-48 15,0 48-15,0-48 16,0 48-16,0-48 15,0 48-15,0 1 16,0 0-16,49-1 16,1 1-1,-1 49 1,0 0-16,1 0 16,-1 0-16,0 0 0,1 0 15,-1 0-15,0 0 16,-49 49-1,0 1 1,0-1 0,0 0-1,-49 1 1,0-1 0,-1-49-16,1 49 15,0-49-15,-1 50 16,1-50-16,0 0 15,49 49-15,-50-49 0,50 49 16</inkml:trace>
  <inkml:trace contextRef="#ctx0" brushRef="#br0" timeOffset="2191">2022 542 0,'0'49'78,"0"1"-78,0-1 15,0 50-15,0-50 16,0 50-16,0-50 0,0 50 16,-50-50-16,50 0 15,0 1-15,0-149 78,0 50-62,0-1-16,0-48 16,0 48-16,0 1 15,0 0-15,0-1 16,0 1-16,0 0 16,0-1-16,50 1 15,-1 49 1,0 0-1,1 0 1,-1 0-16,50 0 16,-50 0-16,0 0 15,1 0 1,-50 49 0,0 1-1,0-1 1,0 0-1,-50-49-15,50 50 0,-49-1 16,0-49 0,-1 49-16,100-49 78,-1 0-78,0 0 15,1 0 1,-50 50 0,0-1-1,0 0 1,0 1 0,-50-1-1,1-49-15,0 0 16,49 49-16,-99-49 15,50 0-15,-1 0 16,1 0-16,0 0 16,-50 0-1,50 0-15,-1 0 32,1 0-17</inkml:trace>
  <inkml:trace contextRef="#ctx0" brushRef="#br0" timeOffset="2744">3353 0 0,'0'49'78,"0"49"-78,-49 1 15,49 0-15,-49 49 0,-50-50 16,50 50-16,0 0 16,-50 0-16,50-49 15,-50 0-15,50-1 16,-50-49-16,99 50 16,-49-99-16,49 49 15,0 1 1,98-50 31,1-50-47</inkml:trace>
  <inkml:trace contextRef="#ctx0" brushRef="#br0" timeOffset="3262">3847 1331 0,'0'-49'47,"0"0"-32,0-1 1,0 1-16,0-50 16,0 50-16,0 0 15,49-50-15,-49 50 16,49-1-16,-49 1 16,50 0-16,-50-1 15,49 1 1,0 49-1,1 0 1,-1 0 0,-49 49-16,0 1 15,49-1 1,-49 0-16,0 1 16,0 48-1,0 1-15,0-50 0,0 1 16,0-1-1,0 0-15,0 1 16,-49-1 0,0-49-1</inkml:trace>
  <inkml:trace contextRef="#ctx0" brushRef="#br0" timeOffset="3384">3847 1331 0</inkml:trace>
  <inkml:trace contextRef="#ctx0" brushRef="#br0" timeOffset="3486">3847 1331 0,'98'-296'0,"-48"247"15,-1 49 1,50 0-16,-50-49 15,0 49-15,50 0 16,-50 0-16,0 0 16</inkml:trace>
  <inkml:trace contextRef="#ctx0" brushRef="#br0" timeOffset="4192">4636 443 0,'0'50'78,"0"-1"-78,0 0 16,0 50-16,0 0 0,-50-50 15,50 50 1,-49-1-16,49-48 0,-49-1 16,49-98 46,0-50-46,49 99-1,-49-49-15,49-1 16,1 1-16,-1 0 16,0 49-16,1-50 15,-1 50 1,0 0 0,-49-49-1,50 49-15,-50-49 16,49-1-16,-49 1 15,0 0 1,0-1 0,0 100 62,0-1-78,0 0 15,0 1-15,0 48 0,0-48 16,0-1-16,0 50 16,0-50-16,0 0 15,0 1-15,0-1 16,0 0 0,0 1-1</inkml:trace>
  <inkml:trace contextRef="#ctx0" brushRef="#br0" timeOffset="5294">5228 641 0,'0'49'78,"0"0"-62,0 1-16,0 48 15,0-48-15,0 48 16,0-48-16,0-1 0,0 0 16,0 1-16,0-1 15,-50-98 48,50-1-48,0 1-15,0 0 16,0-1-16,0 1 16,0 0-16,0-1 15,0-48-15,0 48 16,0 1-16,0 0 16,0-1-16,0 1 31,50 49-16,-1 0 1,0 0 0,1 0-16,-1 0 15,0 0-15,1 0 16,-50 49 0,0 1 30,0-1-46,0 0 32,0 1-32,-50-50 0,50 49 15,-49-49-15,49 49 16,-49-49-16,-1 0 31,50 50-15,50-50 62,-1 0-78,0 0 16,1 0-1,-1 0 16,-49 49-15,0 0 0,0 1-1,0-1 17,0 0-17,0 1 1,0-1 15,-49-49-31,-1 49 0,1-49 16,0 0-16,-1 0 15,1 49-15,0-49 16,-1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1:44.40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604 0 0,'0'-49'63,"-49"49"-1,-99 98-62,49 1 16,1-50-16,48 50 15,1 0-15,0-50 0,-1 50 16,50-50-16,0 50 16,0-50-16,0 0 15,0 0 1,50 1 0,-1-50-1,0 0-15,1-50 16,48 1-16,-49 0 15,1 0-15,-1-1 16,0 1-16,-49 0 16,0-1-16,50 100 78,-50-1-78,49 0 15,-49 50-15,49-50 16,1 0 0,-1-49-16,0 0 15,1 0-15,-1 0 16,0 0 0,-49-49-16,50 49 15,-50-49-15,0 0 16,49-1-16,-49 1 15,0-50-15,0 50 16,0 0-16,-49-1 0,-1 1 16,1 49-16,-50-49 15,50 49-15,0 0 16,-1 0-16,1 49 16,49 0-1,0 1-15,0-1 16,0 0-16,0 1 15,49-50 1,1 0-16,48 49 16,-48-49-16,48 0 15,1 0-15,-50 0 16,50-49-16,-50 49 16,50-50-16,-50 1 0,1 0 15,-1-1 1,0 1-16,0 0 0,-49-1 15,50 50-15,-50-49 16,-50 148 47,50-50-48,-49 50-15,0-1 16,0 1-16,-1 0 15,1 48-15,0-48 0,-1 0 16,1-1 0,0-48-16,49-1 0,-50 0 15,50 1-15,0-1 32,0-98 61,0-1-93,50 1 16,-50-50-16,49 1 16,50-1-16,-50 0 15,50 1-15,-1-50 16,1 49-16,-1 1 0,-48-1 15,48 50-15,-48-1 16,-1 50-16,-49 99 63,0-50-48,0 1-15,0-1 16,0 0-16,49 1 15,-49-1 267,0 0-251,0 1-15,0-1-1,-49-49 1,98 0 46,1 0-46,-1-49 0,-49-1-16,49 1 15,-49 0-15,50-1 16,-1 1-16,0 0 15,1-50-15,-50 50 16,49-1-16,-49-48 16,0 48-1,0 1 1,-49 49-16,-1 0 16,1 0-1,0 0-15,49 49 0,49-49 47,0 0-47,50 0 16,-50 0-16,50 0 15,-50 0-15,50 0 16,-50 0-16,1 0 16,-50 50-1,0-1 1,0 0-1,0 1-15,-50 48 16,50-48-16,-49-1 0,49 50 16,-49-50-16,49 0 15,49-49 32,0 0-47,1-49 16,-1 0-1,0-50-15,0 99 16,-49 49 31,0 1-31,0-1-16,0 0 0,0 1 15,0-1 1,50-49-16,-1 0 31,0 0-15,1-49-1,-1-1 1,-49-48-16,0 48 16,0 1-16,0 0 15,0-1-15,0 1 16,-49 0-16,-1 49 15,1 0-15,0 0 0,-1 0 16,50 49 15,50-49-31,-1 0 16,50 49-16,-50-49 16,50 0-16,-1 0 15,1 0-15,49-49 16,-99 49-16,1 0 15,-1 0-15,-98 0 47,49 49-31,-50-49-16,50 50 0,-49-50 16,49 49-16,0 0 15,0 1-15,0-1 16,0 0-1,0 1-15,0-1 32,49-49-17,1 0-15,48 0 16,-48 0-16,-1-49 16,0-1-16,1 1 15,-1 0-15,0 49 16,-49-50-16,49-48 15,-49 48-15,50 1 16,-50 0-16,0-1 0,0 1 16,0 0-16,-50 49 47,1 0-32,49 49 1,-49 0-16,49 1 15,0-1 1,49 0 0,0-49-1,1 0-15,-1 0 16,0 0 0,1-49-16,-1 49 0,0-49 15,-49-1-15,50 1 16,-1 0-16,0-1 15,-49 1 1,50 49 31,-50 49-47,0 1 16,49-1-16,-49 0 15,0 1 1,0-1-1,0 0-15,-49 1 32,-1-50-32,1 49 15,0-49-15,-1 0 16,50 49 0,50-49 15,-1 0-31,0 0 15,1-49-15,-1 49 16,0-49-16,1-1 16,-1 1-16,0 0 15,-49-1-15,0 1 16,50 49-16,-50-49 0,0-1 31,0 100 16,49-1-31,0-49-16,1 49 15,-1 1-15,50-1 16,-50 0-16,0 1 16,-49-1 15,-49 0-16,0-49 1,-1 50 0,100-50 31,-1 0-32,0 0 1,0 0-16,50 0 15,-99-50-15,49 50 16,1-49-16,-1 49 16,-49-49-16,49 49 15,-49-50-15,0 1 16,0 98 62,0 1-78,0-1 16,0 0-16,0 1 15,0-1-15,0 0 32,50-49-32,-1 0 15,0 0-15,1 0 16,-1 0-16,50 0 15,-50 0-15,0 0 0,1-49 16,-1 49-16,0 0 16,-49-49-16,0-1 15,0 1 1,0 0-16,0-1 16,-49 1-1,0 49-15,-1-49 16,1 49-16,-50-50 15,50 50-15,0 0 16,-1 0 0,50 50 15,0-1-31,0 0 16,50 1-1,-1-1-15,0-49 16,1 0-16,-1 0 15,50 0-15,-1 0 16,-48 0 0,98 0-16,-99-49 15,-49-1-15,49 1 16,-49 0 0,0-1-16,0 1 15,-49 49 1,0-49-1,-1 49-15,1 0 16,49 49 15,99-49-15,-50 49-16,0-49 16,50 0-16,-1 0 15,-48 0-15,-1 0 16,0 0-16,1 0 15,-50 50 64,0-1-79,0 0 0,0 1 15,0 48-15,0-48 16,0-1-16,0 0 15,0 1-15,49-50 16,0 49 0,1-49-16,-1 0 15,0 0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1:51.13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53 246 0,'-50'247'63,"50"-198"-63,0 1 16,0-1-16,0 0 15,0 1-15,0-1 16,0 0-1,0 1-15,0-1 16,50 0-16,-50 0 16,49-49-1,-49 50-15,49-50 16,1 0 0,-1 0-1,0 0-15,1 0 16,-1 0-1,0-50 1,-49 1 0,50 49-16,-50-49 15,49 0-15,-49-1 16,0 1 0,0 0-16,0-1 15,0 1-15,0 0 16,0-1-1,0 1-15,0 0 16,0-1 0,0 100 77,0-1-77,0 0-16,0 50 16,-49-50-16,49 1 15,0-1-15,0 50 16,0-50-16,0 0 16,0 0-16,49-49 15,-49 50-15,49-50 16,1 0-1,-1 0-15,0 0 16,1 0 0,-1 0-16,0-50 15,0 1-15,-49 0 16,50 0-16,-1-50 16,-49 50-16,49-1 15,-49 1 1,0 98 46,0 50-62,0 0 16,-49-1-16,49 1 16,-49 49-16,49-50 15,0 50-15,0-49 16,0 0-16,-50-1 15,50-48-15,0-1 16,0-98 47,0-1-63,0-48 15,50-1-15,-50 0 0,49 1 16,-49-1-16,49 0 15,1 50-15,-1-50 16,-49 50-16,49-49 16,1 98-16,-1-50 15,0 1-15,1 49 16,-50-49 0,49 49-16,0 0 15,1 0 1,-1 49-16,-49 0 15,0 1 1,0-1-16,0 0 16,0 0-1,0 1-15,-49-1 16,-1 0-16,-48 1 16,48-50-16,1 0 15,0 49-15,-1-49 16,1 0-1,98 0 32,1 0-31,-1 0-16,50 0 16,-50-49-16,0 49 15,1-50-15,48 50 0,-98-49 16,50 0-16,-1 49 15,-49-50-15,49 1 16,-49-49-16,50 48 16,-50 1-16,0-50 15,49 1-15,-49 48 16,0-48-16,0 48 16,0-48-16,0-1 15,49 50-15,-49-1 16,0 1-16,0 98 62,0 1-62,0 48 16,0 1-16,0 0 16,0-1-16,0 1 15,0 0-15,0-1 16,0-48-16,0-1 15,0 0 1,0-98 47,-49-50-63,0 50 0,49 0 15,-50-1-15,1 1 16,49 0-1,-49 49-15,49-50 0,49 50 47,0 0-31,1 0-16,-1 0 16,0 0-16,50 0 15,-50 0-15,0-49 16,1 49-16,-1 0 15,-49 49 48,-49 50-63,49-50 16,0 50-16,0-50 15,-50 50-15,50-50 16,0 0-16,0 1 15,0-1-15,0 0 16,50-49 0,-1 0-1,0 0-15,50 0 16,-50-49-16,1 49 16,-50-49-16,49-50 0,-49 50 15,0 0-15,0-1 16,-49-48-16,-1 48 15,-48 1-15,48 49 16,1-49-16,0 49 16,-1 0-16,1 0 15,49 49 17,0 0-17,0 1-15,49-50 16,1 49-16,-1-49 15,0 0-15,1 0 0,-1 0 16,50 0 0,-50 0-16,50 0 0,-50 0 15,0 0-15</inkml:trace>
  <inkml:trace contextRef="#ctx0" brushRef="#br0" timeOffset="862">3850 246 0,'-49'0'63,"0"50"-47,-1 48-1,1-48-15,49-1 16,0 0-16,49 1 15,1-1 1,-1-49-16,50 0 16,-1 49-16,-48-49 15,48 0-15,-48 50 16,-1-50-16,0 0 16,-49 49-1,0 0 1,0 1-16,-49-1 15,-50 0 1,50 0-16,-50-49 16,50 0-16,0 0 15,-1 0-15,1 0 16,49-49 0,0 0-1,0 0-15,49-1 16,1-48-16,48 48 15,-48 1-15,-1-50 16,0 50-16,1 0 16,-1-1-16,-49 1 15,0 0 1,-49-1 15,-1 50-31,1 0 16,0 0-16,-1 0 15,1 0 1,49 50 0,0-1-16</inkml:trace>
  <inkml:trace contextRef="#ctx0" brushRef="#br0" timeOffset="1379">4837 296 0,'-99'49'46,"50"0"-30,49 1-16,-49-1 0,49 50 16,-50-50-1,50 0-15,0 1 0,0-1 16,0 0-16,0 1 16,50-50-16,-1 0 15,0 0 1,0 0-16,1 0 15,-1 0-15,0 0 16,1-50-16,-50 1 16,0 0-1,0-1-15,0-48 16,0 48-16,0 1 16,0 0-16,-50-1 15,1 1-15,0 0 16,-1 49-16,1 0 0,0 0 15,0 0-15,-1 0 16,1 49 0,49 0-16,0 1 15,0-1 1</inkml:trace>
  <inkml:trace contextRef="#ctx0" brushRef="#br0" timeOffset="1858">5527 493 0,'-49'0'78,"49"49"-78,-49 1 15,49-1-15,-50 0 16,50 1-16,0 48 16,0-48-16,0-1 15,0 0 1,50-49-1,-1 0-15,0 0 0,1 0 16,-1 0-16,0-49 16,-49 0-16,50-1 15,-50 1-15,49 0 16,-49-1-16,0-48 16,0 48-16,0 1 15,-49 49-15,-1-49 16,-48 49-1,48 0-15,1 0 16,0 49-16,49 0 16,0 1-16</inkml:trace>
  <inkml:trace contextRef="#ctx0" brushRef="#br0" timeOffset="2789">6218 1035 0,'0'-49'94,"0"0"-94,0 0 0,0-50 15,0 0-15,0 50 16,0-50-16,0 50 16,0 0-16,0-50 15,0 50 1,0-1-16,0 100 62,49 48-62,0-48 16,1 48-16,-1-48 16,-49 48-16,49-48 15,-49-1-15,0 0 16,50-49 31,-50-49-47,49-50 15,0 50 1,1 0-16,-1-1 16,0 1-16,-49 0 15,50-50-15,-1 50 16,0-1-16,-49-48 15,50 48-15,-50 1 16,0 0 0,0 98 15,-50 0-15,50 1-16,0 48 15,0 1-15,0-50 16,0 50-16,0 0 15,0-1-15,0-48 16,0-1-16,0 0 16,0 1-16,0-1 15,50-49 32</inkml:trace>
  <inkml:trace contextRef="#ctx0" brushRef="#br0" timeOffset="3576">7155 345 0,'0'49'94,"0"1"-94,0 48 0,0-48 0,0 48 16,0-48-16,0 48 15,0-48-15,0-1 16,0 0 0,49-49 31,-49-49-32,0 0-15,0-50 16,0 50-16,0-1 15,49 1-15,-49 0 16,50 49-16,-50-50 16,49 50-16,-49-49 15,49 49-15,1 0 16,-50-49 0,49 49-16,0-50 15,1 1 1,-1 0-1,-49-1-15,49 1 16,-49 0-16,0-1 16,0 100 62,0 48-63,0 1-15,-49 0 16,49-50-16,0 99 16,0-49-16,-49-1 15,49 1-15,0-50 16,0 50-16,0-50 0,0 0 16,0 1-1</inkml:trace>
  <inkml:trace contextRef="#ctx0" brushRef="#br0" timeOffset="4386">7895 888 0,'49'-50'47,"0"1"-32,1 49-15,-1 0 16,50-49-16,-50 49 15,-148 49 64,50 0-79,0 1 0,-1-1 15,1 0-15,0 0 16,98-49 31,0 0-32,1 0 1,-50 50 31,0 98-47,0-99 15,0 0-15,0 50 16,0-50-16,0 1 0,0-1 16,0 0-16,0 1 15,49 48-15,-49-48 16,0-1 0,-49-49 46,-1 0-62,1 0 16,-50 0-16,1 0 15,48-49-15,-48 49 16,48-50-16,1 1 16,49 0-1,0-1 1,99 1-16,-50-50 0,99 50 15,-49 0-15,49-1 16,-50 1-16,1 0 16,0 49-16,-50-50 15,0 50-15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2:23.499"/>
    </inkml:context>
    <inkml:brush xml:id="br0">
      <inkml:brushProperty name="width" value="0.1" units="cm"/>
      <inkml:brushProperty name="height" value="0.1" units="cm"/>
      <inkml:brushProperty name="color" value="#57D200"/>
      <inkml:brushProperty name="fitToCurve" value="1"/>
    </inkml:brush>
  </inkml:definitions>
  <inkml:trace contextRef="#ctx0" brushRef="#br0">1636 101 0,'0'-99'63,"-49"99"-48,-1 0-15,1 0 16,-50 0-16,1 0 16,-1 50-16,0 48 15,-48-48-15,48 48 16,50 1-16,-50 0 16,50-1-16,-1 1 15,1 0-15,49-1 16,0-49-16,0 1 15,49-1-15,1 0 16,48-49-16,50 50 16,-49-50-16,-1 0 0,50 0 15,-49 0-15,0 49 16,-50-49-16,50 49 16,-99 1-16,49-1 15,-49 0-15,0 1 16,0 48-16,0-48 15,-49 48-15,-1 1 16,-48 0-16,-1-50 16,0 50-16,1-50 15,-50 0-15,0 1 16,0-50-16,0 49 16,0-49-16,49 0 15,-49 0-15,99-49 0,0-1 16,-1 1-1,50-50-15,0 50 0,0-50 16,0 50-16,50 0 16,-1-1-16,50 1 15,-50 49-15,0 0 16,50 0-16,-50 0 16,50 49-16,0 1 15,-50-1-15,50 50 16,-1-50-16,1 0 15,-1 1-15,1-1 16,0 0-16,-1-49 16,-48 0-16,48 0 15,-48 0-15,-1 0 0,0 0 16,1-49-16,-1 0 16,0-50-1,-49 50-15,50-50 16,-50 50-16,49-50 15,-49 0-15,0 1 16,0 48-16,0 1 16,0 0-16,0 147 47,0 1-32,0 0-15,0-1 16,0 1-16,0 0 0,0-1 15,0-48-15,0-1 16,0 0-16,49 1 16,1-50-1,-1 0-15,0 0 16,50-50 0,-50-48-16,0 48 15,1-48-15,-1-1 16,0 0-16,-49 1 15,0-1-15,50 50 16,-50-1-16,0 1 16,0 98 15,-50 50-15,50 0-16,0-50 15,0 50-15,0-50 16,0 0-16,0 1 15,50-50-15,-1 49 16,0-49 0,1 0-16,-1 0 15,50-99-15,-50 50 16,0 0-16,1-50 16,-1 50-16,-49-50 15,49 0-15,-49 50 0,50 0 16,-50-1-1,49 50-15,-49 50 47,0-1-47,0 50 16,0-1-16,0 1 16,0-50-16,0 1 15,0-1-15,0 0 16,0-98 46,49-50-62,1 1 0,-1-1 16,0 50-16,1-1 16,-1 1-16,-49 0 15,49 49-15,0 0 16,1 0 15,-50 98-31,49-48 16,-49 48-16,0-48 15,0-1-15,0 0 16,0 1-16,49-50 47,1-99-32,-1 50-15,0-1 16,50-48-16,-50 48 16,1 50-16,-1-49 15,0 49 1,-49 49 0,0 1-1,0-1-15,50 0 16,-50 1-16,0-1 15,49 0-15,-49 1 16,49-50 0,-49 49-16,50-49 0,-1 0 15,0-49 1,1-1-16,-1 1 16,0 0-16,1-50 15,-1 50-15,-49-1 16,49 1-16,-49 0 15,0-1-15,50 50 16,-50-49 0,0 148 15,0-50-31,0 0 16,0 50-16,0 0 15,0-50-15,0 0 0,0 1 16,0-1-1,0-98 32,0-50-31,49 50-16,49-50 16,-48 50-16,-1-1 15,0 1-15,-49 0 16,50 49-16,-50 49 31,0 0-15,0 1-16,0 48 15,0-48-15,0 48 0,0-48 16,49-50-16,-49 49 16,49-49-1,1-49 1,-1-1-1,0-48-15,-49 48 16,50 1-16,-1 49 16,-49-49-16,49 49 31,-49 49-15,50 0-1,-50 1-15,0-1 16,49 0-16,-49 1 0,49-1 15,1-49-15,-1 0 16,0 0 0,1 0-1,-1-49 1,-49-1 0,49 1-16,-49 0 15,0-1-15,0 1 16,50 0-1,-50-1 1,0 100 47,0-1-63,0 0 15,0 1-15,49-50 16,-49 49-16,49 0 15,-49 1-15,49-50 16,-49 49-16,50-49 16,-1 0-1,0 0 1,1 0 0,-1 0-1,-49-49-15,0-1 16,49 50-16,-49-49 15,0-50-15,0 50 16,0 0-16,0-50 16,0 50-16,-49-1 15,49 1-15,-49 0 16,-1 49-16,1 0 16,0 0-16,-1 0 15,1 0-15,49 49 16,-49 0-16,49 1 15,-49-1-15,49 0 16,0 1-16,0-1 16</inkml:trace>
  <inkml:trace contextRef="#ctx0" brushRef="#br0" timeOffset="1214">6469 1433 0,'0'49'78,"0"50"-78,50-50 15,-50 0-15,49 1 16,-49-1-16,49-49 16,-49 49-16,50-49 15,-1 0-15,0 0 16,1-49 0,-1-50-16,0 1 15,-49-1-15,50 0 16,-50-49-16,0 50 15,0-1-15,0 50 16,0-1-16,-50 50 16,1 0-16,49 50 31,0-1-15,49-49-1,1 49-15,-1-49 16,0 0-16,1 0 15,-1 0 1,-49 50 0,0-1-1,0 0 1,0 50-16,-49-50 16,49 50-16,0-50 15,0 50-15,0-50 0,0 1 16,49-50 15,0 0-15,1 0-16,48-99 15,-49 50-15,1-50 16,-1 50-16,-49-1 16,49-48-16,-49 48 15,0 1-15,-49 148 47,0-1-31,49 50-16,0-49 15,0 0-15,0 49 0,0-99 16,49 0-16,0 1 16,1-50-16,-1 0 15,50 0-15,-50-50 16,0 1-16,1-50 15,-1 50-15,-49 0 16,0-50-16,0 50 16,0-1-16,0 100 47,0-1-32,0 50-15,-49 49 16,49-50-16,-50 50 0,50 49 15,-49 1-15,49-50 16,0 0-16,0 0 16,0 0-16,0-99 15,0 0-15,0 1 16,-49-50 15,-1 0-31,1-99 16,-50 50-16,1-50 15,-50 0-15,49 1 16,-49 48-16,50 1 16,48 0-16,50-1 15,50 50 1,48-49 0,1 49-16,49 0 15,-50-49-15,50 49 16,-49 0-16,49-50 15,-49 1-15</inkml:trace>
  <inkml:trace contextRef="#ctx0" brushRef="#br0" timeOffset="2315">9083 1334 0,'-49'-49'47,"0"147"-32,-1 1 1,50 0-16,0-1 15,0 1-15,0 0 16,0-1-16,0-48 0,0-1 16,50-49-1,-1 0-15,0 0 0,1 0 16,-1 0-16,0-99 16,1 50-16,-1-50 15,-49 1-15,0-50 16,0 49-16,0 0 15,0 1-15,-49 48 16,-1 50-16,-48-49 16,48 49-16,1 0 15,0 49-15,-1 1 16,50 48-16,0-48 16,0-1-16,0 0 15,50 1-15,48-50 16,-48 0-16,-1 0 0,50 0 15,-50-50-15,50 1 16,-50-50-16,0 1 16,1-50-16,-1 49 15,0-49-15,1 0 16,-1-49 0,-49 98-16,0 50 15,0 0-15,-49 49 16,-1 0-1,1 0-15,0 0 16,49 49-16,0 50 16,0-50-16,0 50 0,0-1 15,0-48-15,0 48 16,0 1-16,49-50 16,-49 50-16,49-1 15,-49 1-15,0 0 16,0-1-16,0 1 15,0 0-15,-49 49 16,0 0-16,49-50 16,-50 50-16,50-49 15,-49-1-15,49 1 16,-49 0-16,49-1 16,0-48-16,0-1 15,0 0-15,49-98 31,50-50-15,-50 50-16,50-99 16,-50 49-16,0-49 15,1 1-15,-50-1 16,0 0-16,0 0 16,0 0-16,-50 49 15,1 50-15,0-1 16,-1 50-16,-48 0 15,48 0-15,1 50 16,0-1-16,-1 50 0,50-1 16,0-48-1,0-1-15,0 0 0,50 1 16,48-1-16,-48-49 16,48 0-16,50 0 15,-49-49-15,49-1 16</inkml:trace>
  <inkml:trace contextRef="#ctx0" brushRef="#br0" timeOffset="2675">11204 446 0,'0'-49'47,"0"148"-16,0-1-31,0 1 16,0 49-16,0 49 15,0-49-15,0 0 16,0-49-16,0-1 16,0 1-16,0 0 0,0-50 15,0 0-15,0 1 16</inkml:trace>
  <inkml:trace contextRef="#ctx0" brushRef="#br0" timeOffset="3273">10958 742 0,'-50'-197'63,"50"148"-63,50-1 15,-1 1 1,0 49 0,1-49-16,-1 49 15,49 0-15,1 0 16,-50 0-16,50 0 15,-50 98-15,50-48 16,-50-1-16,-49 50 0,0-50 16,0 50-1,0-1-15,0-49 0,0 50 16,-98-50-16,48 50 16,-48-50-16,-1 1 15,50-50-15,-1 49 16,1-49-16,0 0 15,98-49 32,0 49-31,1 0-16,-1 0 16,0 49-16,1 50 15,-1-50-15,0 50 16,1-50-16,-1 0 0,50 50 15,-50-99-15,0 49 16,1-49-16,-50 50 16,49-50-16,0 0 15,1 0-15,-1 0 16</inkml:trace>
  <inkml:trace contextRef="#ctx0" brushRef="#br0" timeOffset="3605">12585 594 0,'0'50'63,"0"48"-48,0 50-15,0-49 16,0 49-16,0 0 16,0-50-16,0 1 15,0 0-15,0-50 0,0 0 31,0-98-15</inkml:trace>
  <inkml:trace contextRef="#ctx0" brushRef="#br0" timeOffset="4341">12240 693 0,'49'-197'62,"1"197"-46,-1-50-16,49 50 15,-48 0-15,-1 0 16,0 0-16,50 0 16,-50 0-16,1 0 15,-1 0-15,0 50 16,1-1-16,-1 0 16,-49 1-16,0-1 15,0 0-15,0 1 16,0 48-16,0-49 0,0 1 15,-99-1-15,50 0 16,0 1-16,-50-1 16,50-49-16,-1 49 15,1-49-15,0 0 16,147 0 31,-48 0-32,-1 0-15,50 0 16,-50 0-16,50 0 16,-50 0-16,0 0 0,1 0 15,-1 50-15,-49-1 16,49-49-16,-49 49 16,0 1-16,0 48 15,0-48-15,0-1 16,0 0-16,0 1 15,-49-1-15,0 0 16,-1 1 0,1-50-16,-50 49 15,50-49 1,-50 0-16,50 0 16,-50 0-16,50 0 15,-50 0-15,50-49 0,0 49 16,49-50-1,0 1-15,0 0 0</inkml:trace>
  <inkml:trace contextRef="#ctx0" brushRef="#br0" timeOffset="5263">13917 594 0,'0'-49'47,"0"148"16,-50-1-63,50 1 15,0-1-15,0 50 16,-49 0-16,49-49 16,0 0-16,-49-1 15,49 1-15,-50-50 16,50 1-16,-49-1 16,0-49-1,49 49-15,-49-49 16,-1 0-1,50-49 1,0 0 0,50-1-1,-1 50-15,0 0 16,50 0-16,-50 0 16,50 0-16,-1 0 15,1 50-15,0-50 16,-50 0-16,50 0 15,-1 0-15,-48 0 16,-1 0-16,0 0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2:51.3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98 699 0,'0'98'78,"0"1"-78,0 0 0,0 49 16,-49-1-16,49-48 15,-49 49-15,49-49 16,0-50-16,0 0 16,0 1-16</inkml:trace>
  <inkml:trace contextRef="#ctx0" brushRef="#br0" timeOffset="1949">1479 699 0,'0'-50'63,"-49"50"-63,-1 50 15,1-1 1,-49 50-16,48-1 0,1 50 15,0-49-15,49 49 16,-50-50-16,50 1 16,0 0-16,0-50 15,0 0-15,50-49 16,-1 0-16,0 0 16,50-49-16,-1 0 15,-48-50-15,48 0 16,-48 1-16,-1 48 15,-49 1-15,49 49 16,-49 49 15,50 50-15,-50-50 0,49 50-16,0-99 31,1 0 0,-1-49-15,-49-50-16,49 50 15,-49-50-15,0 50 16,0-50-16,0 50 16,0 0-16,0-1 15,-98 1-15,48 49 0,1 0 16,-50 0-1,50 49-15,49 1 16,0-1-16,0 0 16,0 1-16,49-1 15,1 0 1,48-49-16,-48 0 16,48 0-16,1 0 15,-50 0-15,1 0 16,-1-49-16,0 49 15,-49-49 1,0 98 15,0 0-15,0 0-16,0 1 16,50-50 30,-1-50-46,50 50 16,-50-49-16,0 49 16,0 0-1,1 49 1,-1 1-16,-49-1 16,0 0-16,49 1 15,-49-1-15,50-49 16,-1 0-16,0 0 15,1 0 1,-1-49-16,0-50 16,-49 50-16,50-50 15,-1 1-15,0-50 16,1 49-16,-1-49 16,0 49-16,-49 1 15,50-1-15,-50 50 16,0-50-16,0 50 15,-50 49 17,1 0-17,49 49-15,0 0 0,0 1 16,0-1-16,0 50 16,0-50-16,0 0 15,0 50-15,0 0 16,0-50-16,0 50 15,0-1-15,0 1 16,0-1-16,-49 1 16,-1 0-16,50-1 15,-49 1-15,0 0 16,-1-1-16,1 1 16,49-50-16,-49 1 15,49-1-15,-50 0 0,50 1 16,0-1-1,0 0-15,0 1 16,50-50 15,-1 0-15,0-50-16,1 1 16,-1-50-16,0 50 15,1-50-15,-1 1 16,-49-1-16,0-49 15,0 0-15,0 0 16,-49 0-16,-1 50 16,50 48-16,-49 1 15,0 49-15,-1 0 16,1 0-16,49 49 16,0 1-1,0-1-15,0 0 16,0 0-16,49 1 15,50-50-15,-50 49 16,50-49-16,0 0 16,-50 0-16,50 0 15,-50-49-15,0-1 16,1 1-16,-1 0 16,0 0-16,-49-1 15,49 1-15,-49 0 16,0 98 31,0 0-32,-49 1-15,49-1 16,0 0-16,0 50 16,0-50-1,0 0-15</inkml:trace>
  <inkml:trace contextRef="#ctx0" brushRef="#br0" timeOffset="2136">3797 699 0,'49'-50'47,"1"50"-31</inkml:trace>
  <inkml:trace contextRef="#ctx0" brushRef="#br0" timeOffset="3606">4685 847 0,'-49'-50'63,"-1"50"-63,-48 0 16,48 0-16,1 50 15,0-1 1,-1 0-16,1 50 0,49 0 15,-49-50-15,49 49 16,0-48-16,0 48 16,0-48-1,49-50 1,0 0-16,1-50 16,-1 1-16,0-50 15,1 1-15,-1 49 16,-49-50-16,49 50 15,-49-1-15,0 1 16,0 0-16,0 98 47,0 0-47,0 50 16,0 0-16,0 48 15,0 1-15,0-49 16,0 49-16,0 0 15,0-49-15,0-1 16,0 1-16,0 0 16,0-1-16,0-48 15,0-1-15,-49 0 16,0-49 15,-1 0-31,1 0 0,-50-49 16,50 0-1,-50-1-15,1 1 0,-1 0 16,50-1-16,-50 1 16,99 0-16,0-1 15,0 1 1,99 0 0,-1-1-16,1 50 15,49-49-15,0 0 16,0-1-16,-49-48 15,49 48-15,-50 1 16,1-50-16,0 50 16,-50-50-16,0 50 15,0-49-15,-49 48 16,50-48-16,-50 48 0,0 1 16,0-50-16,0 50 15,0 0-15,0-1 16,-50 100 46,50 48-46,-49-48-16,49 48 16,0-48-16,0 48 15,0 1-15,0-50 16,0 0-16,49-49 31,1 0-31,-1 0 16,0-49-16,1 0 15,-1 0-15,0-50 16,-49 0-16,50 50 16,-50 0-16,0-1 15,0 1-15,-50 148 63,50-1-63,0 1 15,0 0-15,0-50 0,0 49 16,0-48-16,0-1 16,50 0-16,-1-49 15,0 0-15,1 0 16,-1 0-16,0 0 31,-49-49-31,0 0 16,0-1-16</inkml:trace>
  <inkml:trace contextRef="#ctx0" brushRef="#br0" timeOffset="4409">7102 57 0,'0'-49'47,"-50"49"-16,-48 0-15,-1 0-16,-49 0 15,49 0-15,1 0 16,48 0-16,1 0 16,0 0-16,49 49 46,0 1-30,0 48-16,0 1 16,0 0-16,0-1 15,0 50-15,0 0 0,-49 50 16,49-1 0,-50 0-16,1 0 0,0-98 15,49 0-15,-50-50 16,50 0-16,99-49 47,0 0-47,-1 0 15,1-49-15,-1 0 16,50-1-16,-49 1 16,0 0-16,-1-1 15</inkml:trace>
  <inkml:trace contextRef="#ctx0" brushRef="#br0" timeOffset="5032">7496 452 0,'50'0'47,"-1"0"-31,49 0-16,-48 0 15,48 0-15,-48 0 16,-1 0-16,0 0 16,-49 49 15,-49 1-15,-50-1-16,1 0 15,-1 1-15,50-1 16,0 0-16,-1 1 0,50-1 31,50-49-15,-1 49-16,49 1 15,-48-1-15,-1 0 16,0 1-16,1-1 16,-50 0-16,49 0 15,-49 1 1,0-1-16,-49-49 15,-1 49-15,1-49 16,0 50-16,-50-50 16,50 0-16,-50 0 15,50 0-15,0 0 0,-1 0 16,50-50 0,0 1-16</inkml:trace>
  <inkml:trace contextRef="#ctx0" brushRef="#br0" timeOffset="5984">8483 699 0,'0'98'47,"0"-48"-32,0 48-15,0-48 16,0 48-16,0 1 16,-50-50-16,50 0 0,0 1 15,0-1 1,0-98 15,0-1-15,50-48-16,-1-1 15,0 50-15,1-50 16,-1 1-16,0 48 16,1 1-16,-50 0 15,0 98 17,0 0-17,49 1 1,-49-1-16,0 0 0,0 1 15,49-50 32,0 0-31,1-50-16,-1 50 16,0 0-1,1 0 16,-50 50-15,49-50-16,-49 49 16,49 0-16,1 1 15,-1-50 1,0 0 0,1 0-16,-1 0 15,0-50 1,1 1-16,-50 0 15,49-1-15,-49 1 16,49 0-16,-49 98 63,0 0-48,0 1-15,0 48 0,0 1 16,0-1-1,0-48-15,0-1 0,0 0 16</inkml:trace>
  <inkml:trace contextRef="#ctx0" brushRef="#br0" timeOffset="6180">9765 304 0,'49'-49'47</inkml:trace>
  <inkml:trace contextRef="#ctx0" brushRef="#br0" timeOffset="6755">10209 699 0,'0'49'62,"-49"50"-46,49-50-16,-50 50 15,50-50-15,-49 50 16,49-1-16,-49-49 16,49 1-16,-50-1 15,50 0-15,0-98 47,50 0-47,-1-50 16,50 1-16,-50-1 15,49 0-15,-48 50 16,-1 0-16,0 49 16,1 0-1,-50 49 17,0 0-17,0 1-15,0-1 0,49 0 16,-49 1-1,49-50-15,1 49 0,-1-49 16,0 0-16,1 0 16,-1 0-1,0-49 1</inkml:trace>
  <inkml:trace contextRef="#ctx0" brushRef="#br0" timeOffset="7410">11245 156 0,'-50'0'63,"100"0"-32,-1 0-15,0 0-16,50 0 15,-1 0-15,1 0 16,0 0-16,-50 0 0,50 0 15,-50-49-15,0 49 16,1-50-16,-50 100 63,-50 48-48,50 1-15,0 49 16,0 0-16,0 0 15,0 0-15,0 49 16,50-49-16,-1 49 16,-49-49-16,49-49 15,-49 0-15,50-50 0,-50 0 16,-50-49 62,-48 0-78,-50 0 16,0 0-16,49 0 15,-49 0-15,0 50 16,0-50-16,50 49 16,-1-49-16,50 0 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2:35.97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1332 346 0,'-197'-50'63,"147"50"-63,-48 50 15,48 48-15,-48-48 0,48 48 16,1 1-16,0 0 16,-1-1-16,1-49 15,49 1-15,0-1 16,0 0-16,49-49 16,50 50-16,0-50 15,-1 0-15,1 0 16,0 49-16,-1-49 15,1 49-15,0 50 16,-50-50-16,0 1 16,-49-1-16,0 50 15,0-50-15,0 0 0,-49 50 16,-50-50-16,-49 1 16,0-1-16,0 0 15,-49 1-15,49-50 16,-49 0-16,49 0 15,49 0-15,50 0 16,0-50-16,49-48 16,0 48-16,49-48 15,50 48-15,-1 1 16,1 49-16,-1 0 16,1 0-16,0 0 15,-50 0-15,0 0 16,50 49-16,-50 1 0,50-1 15,0 0-15,-1 1 16,1-1-16,0 0 16,-1-49-16,1 0 15,-1 0-15,1 0 16,0 0-16,-50-49 16,0-50-16,50 50 15,-50 0-15,1-50 16,-1 50-16,-49-50 15,49 0-15,-49 50 16,0-50-16,0 1 16,0-1-16,0 0 15,0 50-15,0-49 16,0 48-16,0 100 62,0 48-62,0 1 16,0-1-16,0 50 16,50-49-16,-50 0 15,0 49-15,49-50 16,-49 1-16,0 0 16,0-50-16,0 0 15,49 1-15</inkml:trace>
  <inkml:trace contextRef="#ctx0" brushRef="#br0" timeOffset="321">2022 1233 0,'0'-49'47,"99"49"-47,0 0 16,-1 0-16,1 0 15,0 0-15,-1 0 16,-48 0-16,-1 0 16,0 0-16,1 0 15,-50-49 1,49 49 0,-49-50-16</inkml:trace>
  <inkml:trace contextRef="#ctx0" brushRef="#br0" timeOffset="1920">3107 1233 0,'-49'0'109,"0"50"-93,0-50-16,49 49 16,-50 0-16,1 50 15,49-50-15,-49 1 16,49 48-16,0-48 16,0-1-16,0 0 15,49 1 1,0-50-1,1 0-15,-1-50 32,0 1-32,-49-50 0,49 50 15,-49-50-15,0 1 16,50 48-16,-50-48 16,0 48-16,0 1 15,0 98 32,0 50-47,0-50 16,0 50-16,49-50 15,-49 50-15,49-99 0,-49 49 16,50-49-16,-1 0 16,0 0-16,1 0 15,-1 0-15,0 0 16,50-49-16,0-50 31,-50 50-31,0 0 0,-49-1 16,50 50-1,-100 0 32,1 50-31,0-1-16,-1 0 15,50 1-15,-49-1 16,0-49-16,49 49 0,0 1 16,0-1-1,0 0 1,49-49 0,0 0-1,1 0-15,-1 0 16,0 0-16,1-49 15,-1 0-15,50-1 16,-50 1-16,0-50 16,-49 1-16,50-1 15,-1 0-15,0-49 16,-49 50-16,0-50 0,0 49 16,0 50-16,0-50 15,0 50-15,0 0 16,0-1-16,-49 50 15,0 0 1,-1 0-16,50 50 16,0-1-16,-49 50 15,49-50-15,0 0 16,0 50-16,49-1 16,-49-48-16,50 48 15,-50-48-15,49 48 16,-49 1-16,49-50 15,-49 1-15,0 48 0,0-48 16,0-1 0,49-49 15,-49-99-15,50 50-1,-50-50-15,49 1 16,0-1-16,1 50 15,-1 49-15,-49-50 16,49 50-16,1 0 16,-50 99-1,0-50-15,0 50 16,0 0 0,0-50-16,-50 0 0,1 1 15,0-50-15,49 49 16,-50-49-16,1 0 15,98 0 48,1 0-63,-1 49 16,0 1-16,1-50 15,48 49-15,-98 0 16,50-49-16,-1 50 0,0-50 15,1 0 1,-1 0 0,0 0-1,1-50-15,-1 1 16</inkml:trace>
  <inkml:trace contextRef="#ctx0" brushRef="#br0" timeOffset="3330">6313 1480 0,'148'-49'46,"-98"49"-46,48-99 16,-48 50-16,-1-50 16,49 0-16,-48 1 15,48-1-15,1-49 16,-50 0-16,1 50 16,-50-1-16,0 0 15,0 50-15,-99 0 16,50 49-1,-50 0-15,0 49 16,50 0-16,49 1 16,0 48-16,0 1 15,0-50-15,49 50 0,50-50 16,0 50 0,49-50-16,-99 50 0,50-50 15,-50 50-15,0-50 16,-49 0-16,0 50 15,0-50-15,0 1 16,-98-1-16,48 50 16,-48-50-16,-50-49 15,49 49-15,0-49 16,1 0-16,-50 0 16,49 0-16,1 0 15,48-49-15,50 0 16,0-1-16,0 1 0,0 0 15,50 49 1,-1-50-16,50 50 0,-1 0 16,-48 0-16,48 0 15,-49 0-15,50 50 16,-50-1-16,1 0 16,48 1-16,-48-50 15,48 49-15,1-49 16,-50 0-16,50 0 15,-50 0-15,50 0 16,-50 0-16,50-99 16,-50 50-16,1-50 15,-50 50-15,49-50 16,-49 1-16,0 48 0,0-48 16,0 48-16,0 1 15,-49 0-15,-1 49 16,1 0-16,0 0 15,-1 0-15,1 49 16,49 50 0,0-50-16,0 50 15,0-50-15,0 50 16,49-50-16,1 0 16,-1 1-1,0-50-15,50 49 0,-50-49 16,1 0-16,48 0 0,-49 0 15,1 0-15,48 0 16,-48-99-16,-1 50 16,0-50-16,-49 1 15,50-1-15,-50 0 16,0 1-16,0-1 16,0-49-16,0 50 15,0-50-15,-50 49 16,50 0-16,-49 50 15,49 0-15,0-1 16,-49 50 15,49 50-31,0 48 0,0 1 16,0 0 0,0-1-16,0 50 0,0 0 15,0-49-15,0 49 16,49 0-16,-49 0 15,0-50-15,49 50 16,-49-98-16,0 48 16,50-48-16,-50-1 15,0-98 32</inkml:trace>
  <inkml:trace contextRef="#ctx0" brushRef="#br0" timeOffset="3690">7990 839 0,'247'-49'63,"-99"49"-63,-50 0 0,1 0 16,0 0-16,-1 0 15,-48 0-15,48 0 16,-48 0-16,-1 0 15,-98 0 64</inkml:trace>
  <inkml:trace contextRef="#ctx0" brushRef="#br0" timeOffset="4889">9075 1036 0,'0'-49'47,"0"98"-16,0 0-15,0 1-16,0 48 15,0 1-15,0 0 16,0-1-16,0 1 16,0-50-16,0 1 15,0-1-15,50-49 16,-1 0 0,0 0-16,1-49 15,-1-50-15,0 0 0,0 1 16,1 48-16,-50-48 15,0-1 1,0 50-16,0-1 0,0 1 16,0 0-1,0 98 17,0 0-32,0 50 15,-50-50-15,50 50 16,0 0-16,0-50 15,0 0-15,50-49 16,-1 0 0,0 0-1,1 0-15,-1-49 16,0 0-16,50-99 16,-50 49-16,-49 50 15,0-50-15,0 50 16,0-1-16,0 149 62,-49 0-46,49 49-16,-49-50 16,-1 50-16,50 50 15,0-1-15,-49-49 16,49 49-16,0-49 15,0-49-15,0-1 0,0-147 63,0-50-63,0-49 16,49 50-16,-49-50 15,0 0-15,50 49 16,-50-49-16,49 0 15,-49 50-15,49-50 16,1 49-16,-1 50 16,0-50-16,1 50 15,-1 49-15,0-50 0,1 50 16,-1 0 0,0 0-16,1 0 15,-1 50-15,0-1 16,1 0-16,-50 1 15,0-1 1,0 0-16,0 50 16,0-50-16,0 1 15,0-1-15,0 50 16,-50-50-16,1 0 16,0 1-16,-1-50 15,1 49-15,-50-49 16,50 49-16,0-49 0,-1 0 15,1 0 1,0 0-16,-1 0 0,1-49 16</inkml:trace>
  <inkml:trace contextRef="#ctx0" brushRef="#br0" timeOffset="7904">395 3058 0,'0'50'78,"-49"98"-78,49 0 0,-50-1 16,50 51-16,-49-1 15,49 0-15,0 1 16,0-50-16,0-50 16,0-48-16,49-50 15,1 0 1,-1-50 0,49-48-16,1-50 15,-50 49-15,1-49 16,-1 49-16,0 1 15,-49-1-15,0 198 47,0-1-47,0 1 16,0 0-16,0-1 16,0 1-16,0-50 15,0 1-15,0-1 16,50-49-16,-1 0 15,0 0 1,1-99-16,48 1 16,1-1-16,-50-49 15,50 0-15,-50-49 16,1 49-16,-50 0 16,0 0-16,0 99 15,0-50-15,-50 99 16,1 0-16,0 0 15,-50 0-15,50 49 0,-1 50 16,1 0-16,49-50 16,0 49-16,0-48 15,99-1-15,-50 0 16,50-49-16,-1 0 16,1 0-16,-50 0 15,1 0-15,-50-49 16,0 98 15,0 50-15,0 0-16,0-1 15,0 50-15,0 0 0,0-49 16,0 49 0,0-49-16,0-50 0,49 49 15,0-48 1,0-50-16,1 0 15,-1 0-15,50 0 16,-1-50-16,-48-48 16,-1-1-16,0 1 15,1-1-15,-50 50 16,0-50-16,0 0 16,0 50-16,0-50 15,-50 50-15,1 49 0,0-49 16,-50 49-16,50 0 15,-1 0-15,-48 49 16,48 0-16,1 1 16,49-1-16,-49 0 15</inkml:trace>
  <inkml:trace contextRef="#ctx0" brushRef="#br0" timeOffset="8400">2318 4045 0,'0'296'47,"0"-247"-47,50-49 15,-1 0 1,0 0-16,1 0 16,-1-99-1,0 1-15,1-1 16,-50 0-16,49-49 16,0 0-16,-49 0 15,0 1-15,0 48 16,0 0-16,0 1 0,0 48 15,0 149 32,0 0-47,0 49 16,0 49-16,0 0 16,0 0-16,0 1 15,0-1-15,0-49 16,0-49-16,0-1 15,0-49-15,50-49 16,-50-49 15</inkml:trace>
  <inkml:trace contextRef="#ctx0" brushRef="#br0" timeOffset="9606">2614 3946 0,'247'-49'63,"-148"49"-63,-50 0 15,49-50-15,-48 50 0,-1-49 16,0 49-16,1 0 15,-50-49 1,49 49-16,-98 49 250,-1 0-234,50 1-16,-49 48 15,0-48-15,49 48 16,-50-48-16,50 48 16,-49-48-16,49 48 0,0-48 15,0 48-15,0-48 16,0-1-1,0 0-15,49 0 16,50-49-16,-50 0 16,50 0-16,-50 0 15,50-49-15,-50 0 16,1 0-16,-1-50 16,0 0-16,1 1 15,-1-1-15,0 0 16,-49 1-16,50-50 15,-50 0-15,49 49 16,-49-49-16,49 50 16,-49-50-16,0 49 15,0-49-15,0 49 0,0 50 16,0 0-16,-49-1 16,0 1-16,-1 49 15,1 0-15,0 0 16,-1 49-1,50 50-15,0 0 16,0-1-16,0 1 16,0 0-16,0 49 15,50-1-15,-1 1 16,0 0-16,1 0 16,-50 0-16,49 0 15,-49-49-15,0 0 16,0-1-16,0-48 0,0-1 15,49-49 17,1-49-17,48-149 1,-48 100 0,-1-1-16,0 0 15,0 1-15,1 48 16,-1 50-16,0 0 15,1 99 17,-50 0-32,49-50 15,-49 50-15,49-1 16,-49-48-16,50-1 0,-1 0 16,0-49 15,1 0-31</inkml:trace>
  <inkml:trace contextRef="#ctx0" brushRef="#br0" timeOffset="11518">5376 2910 0,'0'-49'47,"0"98"-32,0 50 1,0 49-16,0-49 16,50 49-16,-50 49 15,0 0-15,0-49 0,0-49 16,0-1 0,49-98-16,-49-98 46,0 48-46,0-48 16,-49-1-16,-1 50 16,1 49-16,0-50 15,-1 50-15,1 0 16,0 0-16,-1 50 16,50 48-16,-49-48 15,49 48-15,0-48 0,0 48 16,0 1-16,0-50 15,49 1-15,1-1 16,-1 0-16,0-49 16,1 0-16,-1 0 15,0 0-15,1-49 16,-1 0-16,0-1 16,0-48-16,-49 48 15,0 1-15,0 0 16,0-1-16,0 100 47,0-1-47,0 50 15,0-50 1,0 0-16,0 1 0,50-50 16,-1 0-1,0 0 1,1 0-16,-1-50 15,0 1-15,-49-50 16,50 50-16,-50 0 16,49 49-1,-49 49 32,49 50-31,-49-50-16,50 0 0,-50 1 15,49-1-15,0-49 32,1-49-1,-50-1-31,0-48 16,0 48-16,0 1 15,0-50-15,0 50 16,-50 0-16,1-50 15,0 99-15,-50-49 16,50 49-16,-1 0 16,1 49-1,49 0-15,0 1 0,0-1 16,0 0 0,0 1-16,49-1 0,1-49 15,-1 0-15,50 0 16,-50 0-16,0 0 15,50 0-15,-50 0 16,1-49-16,-1-1 16,0 1-16,-49-50 15,0 50-15,0 0 16,0 98 31,0 0-32,0 50-15,0 0 16,0-50-16,0 50 16,0-50-1,50-49 17,-1-49-32,0-1 15,1-48-15,-50-1 16,0 0-16,0 1 15,0 48-15,-50 50 32,1 0-32,0 0 15,49 50 1,0-1 0,0 0-1,0 1-15,49-50 16,-49 49-16,0 0 15,0 1-15,0 48 16,0-48-16,49 48 16,-49 1-16,0 0 15,50 49-15,-50-50 16,49 50-16,0-49 16,0 49-16,-49-50 15,50 1-15,-50 49 16,49-49-16,-49-1 0,0-48 15,0-1 1,-49-98 15,-1-1-15,-48 1-16,-1-50 16,-49 1-16,0 48 15,50-48-15,-1 48 16,50 50-16,49-49 15,0 0 1,49-1-16,50 1 16,-1 0-16,1-1 15,0 1-15,-1 0 0,1-1 16,-50 1-16,0 0 16,1 49-16,-50-49 15,49 49-15,-49-50 16,0 1 15</inkml:trace>
  <inkml:trace contextRef="#ctx0" brushRef="#br0" timeOffset="13042">7990 3009 0,'0'-49'63,"0"98"-32,0 99-15,0 0-16,50 0 15,-50 0-15,0 49 16,49-49-16,-49 0 15,0-49-15,49-50 16,-49 0-16</inkml:trace>
  <inkml:trace contextRef="#ctx0" brushRef="#br0" timeOffset="13484">7596 3650 0,'246'-99'47,"-147"99"-31,49 0-16,-50 0 15,1 0-15,0 0 16,-50 0-16,50 0 16,-50 0-16,0 0 15,1 0 1,-50 50 15,-50-50-15,1 98-16,49-48 15,-49-1-15,-1 0 16,50 50-16,-49-50 16,49 50-16,0-50 15,0 50-15,0-50 16,0 1 0,49-50-1,1 0 1,-1 0-16,0-50 15</inkml:trace>
  <inkml:trace contextRef="#ctx0" brushRef="#br0" timeOffset="13716">8779 3206 0,'0'50'78</inkml:trace>
  <inkml:trace contextRef="#ctx0" brushRef="#br0" timeOffset="14953">9075 3798 0,'0'49'63,"0"50"-48,0 0-15,0 49 16,0-50-16,-49 1 15,49-50-15,0 1 16,0-1-16,0-98 31,0-1-15,49-48-16,1-1 16,-1 0-16,0 1 15,1-1-15,-1 50 16,0-1-16,0 50 47,-49 50-32,0-1-15,0 0 16,0 1-16,0-1 16,50-49 15,-1-49-16,50-1-15,-50 1 16,50 49-16,-50-49 16,0 49-1,1 0-15,-1 49 16,-49 0 0,49 1-16,1-1 15,-1 0-15,0-49 16,1 50-16,-1-50 15,0 0-15,1 0 16,-1 0-16,0 0 16,1 0-16,-1-50 15,-49 1-15,49-50 0,-49 50 16,0-50-16,0 50 16,0 0-16,0-1 15,0 1-15,-49 0 16,0 49-1,-1 0-15,1 49 16,49 0 0,0 1-16,0-1 15,0 50-15,0-50 16,0 50-16,49-50 16,-49 0-16,50-49 15,-1 50-15,0-50 0,0 0 16,1 0-16,48-50 15,-48-48-15,-1 48 16,0-48-16,1-1 16,-50 0-16,0-49 31,0 99-31,-50 49 16,100 0 46,-1 0-46,0 0-16,1 0 15,-1 0-15,0 0 16,1 0-16,-1 49 16,0 50-1,-49-50 1,0 50-16,0 0 15,0-1-15,0 1 16,0-50-16,0 50 16,0-50-16,50-49 31,-1 0-15,0 0-16,50 0 15,-50 0-15</inkml:trace>
  <inkml:trace contextRef="#ctx0" brushRef="#br0" timeOffset="29968">1036 6215 0,'-49'0'109,"-1"0"-93,-48 0-16,-1 98 0,0-48 15,1-1-15,-1 50 16,50-50-16,0 0 16,49 1-16,-50-1 15,50 0-15,50 1 16,48-50 0,1 49-16,-1 0 15,1 1-15,0-50 16,-1 49-16,-48 50 15,-1-50-15,-49 0 16,0 0-16,0 1 16,0-1-16,-49 0 15,-1 1-15,-98-50 16,50 49-16,-50-49 16,49 0-16,-49 0 15,50 0-15,-1 0 16,50-49-16,-1-1 15,50 1-15,0 0 16,50-1-16,-1 1 16,50 49-16,-1 0 15,1 0-15,-50 0 16,50 0-16,-50 49 16,50 1-16,-50-1 15,0 50-15,1-50 0,-1 0 16,0-49-1,1 50-15,-1-50 0,50 0 16,-50 0-16,0-50 16,50 1-16,-50-50 15,1 1-15,-1 48 16,-49 1-16,49 0 16,-49 0-16,0 98 62,0 49-62,50-48 0,-1 48 16,-49-48-16,49-1 15,0-49-15,1 49 16,-1-49 0,0 0-16,1-49 15,-50-50-15,49 50 16,0 0-16,-49-50 15,0 50-15,0 0 16,0 147 31,0-49-31,0 50-16,0 0 0,50-1 15,-50 50-15,49-49 16,-49 0-16,49 49 15,-49-50-15,0-48 16,0-1-16,0 0 16,0 1-1,-49-50-15,0 0 16,-50 0-16,0 0 16,1 0-16,-50 0 15,49-50-15,1 1 16,48 0-16,1 49 15,0-50-15,49 1 16,0 0 0,98-1-16,1 1 0,0 0 15,48-1-15,-48 1 16,49-50-16,-49 50 16,-1-50-16,1 50 15,-50-50-15,50 50 16,-50-50-16,-49 50 15,50-49-15,-50 48 16,-50 50 15,50 50-15,0-1 0,0 0-16,0 0 15,50 1-15,48-1 0,-48 0 16,48 50-1,-48-99-15,-50 49 0,49 1 16,-49-1 0,0-98 46,0-1-46,49 1-16,1 0 15,-1-50-15,0 50 16,-49-50-16,49 1 0,1-1 16,-1 0-16,-49 1 15,49-1-15,-49 0 16,0 50-16,0-50 16,0 50-16,0 98 46,0 50-30,0 0-16,0 49 16,0 0-16,0 0 15,0-50-15,0 50 16,0-49-16,0-50 16,0 0-16,0 1 15</inkml:trace>
  <inkml:trace contextRef="#ctx0" brushRef="#br0" timeOffset="30988">3009 7201 0,'98'0'63,"1"0"-63,0 0 0,-1 0 15,1 0-15,0 0 16,-1 0-16,-48 0 16,-1 0-16,0 0 15,1 0-15,-1-49 16,0 0-16,1-1 15,-50 1 1,0 0-16,0-1 16,0 1-16,-50 0 15,1 49-15,0 0 16,-1 0-16,1 0 16,-50 0-16,50 49 15,49 50-15,-49-50 0,49 50 16,-50-50-1,50 49-15,0 1 0,0-50 16,0 1-16,50-1 16,-1 0-16,0-49 15,1 0-15,-1 0 16,50 0-16,-1 0 16,-48-49-16,48 0 15,-48-1-15,-1 1 16,0 0-16,0-1 15,-49 1-15,50 0 16,-50 0-16,0-1 0,49 50 16,-49 50 31,-49-1-32,49 49-15,-50 1 16,50-50-16,0 1 15,0-1 1,50-98 15,48-50-15,-48 50-16,48-1 16,-48-48-16,-1 98 15,-49-49-15,49 147 47,-49-49-47,0 50 16,0-50-16,0 1 15,0-1-15,0 0 16,50-49 15,-50-49-31,98 0 16,-48-1-16,48-48 15,-48 48-15,48 50 0,-48-49 16,-1 49 0,0 0-16,1 0 0,-1 49 15,-49 1 1,49-1-16,-49 0 16,49 1-16,1-1 15,-1-49-15,0 0 16,1 0-16,-1 0 15,0 0-15</inkml:trace>
  <inkml:trace contextRef="#ctx0" brushRef="#br0" timeOffset="32810">7694 6511 0,'-49'0'78,"0"98"-62,-1-48-16,1 48 15,0 1-15,49 49 16,0-49-16,0-1 16,0 1-16,0-50 0,0 0 15,49 1-15,0-50 16,1 0-16,48 0 15,1 0-15,0 0 16,-1-99-16,1 50 16,-1-50-16,-48 1 15,48 48-15,-48-48 16,-1-1-16,-49 0 16,49 1-16,1-1 15,-50 0-15,49-49 16,-49 50-16,0-1 15,0 50-15,0-1 16,0 1-16,-49 0 16,-1 49-16,-48 0 0,48 0 15,-48 0-15,98 49 16,-50 50-16,50-50 16,0 50-16,0-50 15,0 50-15,0-1 16,0 1-16,0 0 15,50-1-15,-50 1 16,0 0-16,49-1 16,-49 1-16,0-1 15,49-48-15,-49-1 16,50 0-16,-50 1 16,49-50-1,0 0 1,1 0-1,-1 0-15,0 0 16,1 0-16,-1 0 16,-49-50-16,49 1 15,1 49-15,-1-49 16,0-1-16,-49 1 16,50 0-16,-1-50 15,-49 50 1,0 0-16,49 49 15,-49-50-15,0 1 16,0 0-16,50 49 16,-50-50-1,0 1-15,0 0 16,0-1 0,0 1-16,0 0 15,0-1-15,0 1 16,0 0-16,0-1 15,0 1-15,0 0 16,0-50-16,0 50 16,0-1-16,0-48 15,0 49-15,0-1 16,0 1-16,-50 0 16,1-1-1,0 50-15,-1 50 31,50 48-31,0 1 16,0-1-16,0 1 16,0 49-16,0-49 15,0-1-15,50 1 16,-50 0-16,0 49 16,49-50-16,-49-48 15,0 48-15,49 1 16,-49-50-16,0 0 15,0 1-15,0-1 16,0 0-16,0 1 16,0-100 62,50-48-78,-50-1 15,49 50-15,0-99 16,1 99-16,-1-50 16,0 0-16,0 50 15,1 0-15,-1 49 16,-49-50-16,49 50 16,1 0-1,-50 99-15,0-50 0,0 50 16,0-50-16,0 50 15,-50-50-15,1 1 16,0-1-16,-1-49 16,1 0-1,49 49-15,0 0 63,49 1-48,1-50-15,-1 49 16,0 0-16,1 1 16,-1-50-16,50 49 15,-1-49-15,-48 0 0,48 0 16,-48 0-16,-1 0 16</inkml:trace>
  <inkml:trace contextRef="#ctx0" brushRef="#br0" timeOffset="34738">11591 6511 0,'0'-148'63,"-50"148"-17,-48 49-46,48 0 16,-48 1 0,48-1-16,1 50 0,0-1 15,49 1-15,-50 49 16,50-99-16,0 50 16,0-50-16,0 0 15,50-49-15,-1 0 16,0 0-16,50 0 15,0 0-15,-1-49 16,1 0-16,-50-50 16,50 50-16,-99 0 15,49-1-15,-49 100 47,0-1-31,0 50-16,0-50 15,0 0-15,0 0 16,0 1-16,49-1 16,1-49-1,-1 0 1,0 0-16,1-49 16,-50-1-16,49 1 15,0-49-15,-49-1 16,0 50-16,0-50 15,0 50-15,-49-1 16,0 1-16,-50 0 0,50 49 16,-50 0-1,1 0-15,48 0 0,1 98 16,49-48-16,0-1 16,0 0-16,0 1 15,99-1-15,-50-49 16,49 0-16,-48 0 15,48 0-15,1 0 16,0 0-16,-50 0 16,50 0-16,-50-49 15,0 49 1,-49 49 31,0 0-47,0 1 15,50-50 48,-1 0-47,0 0-16,1 0 15,-1 0 1,0 0-16,1 0 15,-1 49-15,0-49 0,50 0 16,-50 0 0,1 0-16,-1 0 0,0 0 15,0-49-15,1-50 16,-1 50-16,0-50 16,1-49-16,-1 49 15,0-49-15,1 50 16,-1-50-16,0 0 15,-49 49-15,0 1 16,0 48-16,0 1 16,0 0-16,-49 49 15,0 0-15,-1 0 16,1 0 0,49 98-16,0-48 0,0 48 15,0-49-15,0 1 16,0 48-16,0-48 15,0 48-15,0-48 16,0 48-16,0 1 16,0 0-16,-49-1 15,-1 1-15,1 49 16,0-49-16,-1-1 16,1 1-16,0 49 15,49-50-15,-49-48 16,49 48-16,0-48 15,0-1-15,0 0 16,0 1-16,49-50 16,0 0-1,0 0-15,1 0 0,48 0 16,-48 0-16,-1-50 16,0 1-16,1 0 15,-1-50-15,0 0 16,-49 1-16,0-1 15,0 0-15,0 1 16,0-50-16,-49 49 16,-50 50-16,50 0 15,-50-1-15,50 50 16,0 0-16,-1 0 16,50 50-16,0 48 15,0-48-15,0 48 0,0-48 16,50-1-16,-1-49 15,50 49-15,-50-49 16,50 0-16,-50 0 16,50-49-16,-1 0 15,-48-1-15,-1 1 16,0 0-16,1-1 16,-50-48-16,49 48 15,-49 1-15,0 0 16,0 147 31,0-48-32,0 48-15,0-48 16,0-1-16,0 50 16,0-50-16,0 0 15,0-98 16</inkml:trace>
  <inkml:trace contextRef="#ctx0" brushRef="#br0" timeOffset="34919">14155 6313 0,'0'-49'62,"50"49"-46</inkml:trace>
  <inkml:trace contextRef="#ctx0" brushRef="#br0" timeOffset="35826">15043 6659 0,'0'-50'62,"-49"50"-62,-1 0 16,1 0-1,0 0-15,-1 0 16,1 50-16,0-1 16,49 0-16,-50 1 15,50 48-15,0-48 16,0-1-16,0 0 15,0 1-15,50-50 32,-1 0-32,50 0 0,-50-50 15,0 1-15,50-50 16,-50 50-16,-49-50 16,50 50-16,-50 0 15,49-1-15,-49 100 63,0 48-63,-49 50 15,49-49-15,0 49 16,-50 0-16,50-50 16,0 50-16,0 0 0,0-49 15,0 0-15,0-1 16,-49 1-16,49 0 15,0-50-15,0 0 16,-49-49 15,-1 0-15,1 0-16,-148-49 31,98 0-31,-49-50 16,50 50-16,48 49 15,1-50-15,0 50 16,147-49 15,1 49-31,49-49 0,0-1 16,0 1-16,0 0 16,-50-1-16,50 1 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3:22.54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838 447 0,'49'-49'63,"-98"49"234,0 0-282,-50 0-15,1 0 16,-1 0-16,0 49 15,-49 50-15,0 0 16,99-1-16,0 1 16,49-50-16,0 0 15,49 1 1,99-50-16,0 49 0,49-49 16,-49 49-1,0-49-15,0 50 0,-49-1 16,-50 50-16,-49-50 15,49 50-15,-49-1 16,0-48-16,-98 48 16,-1 1-16,-49-50 15,49 1-15,-48-1 16,48-49-16,-49 0 16,49 0-16,50 0 15,0 0-15,49-49 16,0-1-16,0 1 15,49 0-15,50 49 16,-1-50-16,1 50 16,0 0-16,-50 0 0,49 0 15,1 50-15,0-1 16,-50 0-16,0-49 16,50 50-16,-50-50 15,50 0-15,-50 0 16,1 0-16,48-50 15,-48-48-15,-1 48 16,50-48-16,-50-50 16,-49 49-16,49-49 15,-49 49-15,50 1 16,-50-1-16,0 0 16,0 50-16,-50 49 0,1 0 15,0 0-15,-1 49 16,1 1-16,49 48 15,-49 1-15,49-50 16,0 50-16,0 0 16,98-1-16,-48-48 15,48 48-15,1-48 16,-1-1-16,1-49 16,0 0-16,-50 0 15,50 0-15,-50-49 16,0-50-16,1 50 15,-1-50-15,-49 50 16,0-1-16,0 1 0,0 0 16,0-1-1,-49 50 1,-1 50 0,50-1-16,0 50 15,0-1-15,0-48 16,0 48-16,0-48 15,0 48-15,50-98 16,-1 50-16,0-50 16,1 0-16,48 0 15,-48-50-15,-1-48 16,0-1-16,1 0 0,-1 1 16,-49-1-16,0 50 15,0-1-15,0 1 16,-49 0-16,-1 49 15,1-50-15,-50 50 16,1 0-16,-1 0 16,0 50-16,50-1 15,0 0-15,-1 1 16,50-1-16,0 0 16,0 1-16</inkml:trace>
  <inkml:trace contextRef="#ctx0" brushRef="#br0" timeOffset="1026">3058 1138 0,'0'49'62,"0"50"-62,0-50 16,0 50-16,0-1 15,0 1-15,0 0 16,0-50-16,49-49 16,0 0-1,1-49-15,48-1 16,1-48-16,-50-1 15,50 0-15,-50 1 16,0-1-16,1 50 16,-1-1-16,-49 1 15,-49 98 32,-1-49-47,1 99 16,0-50-16,-1 1 15,1-1-15,49 0 16,0 1-16,0-1 0,0 0 16,0 1-1,49-50-15,1 0 16,48 0-16,-48-50 16,48 1-16,-48 0 15,48-50-15,-48 0 16,-1 1-16,50-1 15,-50-49-15,0 49 16,1-48-16,-1-1 16,0 0-16,-49 49 15,0 0-15,0 1 16,0 48-16,-49 50 16,0 0-16,-1 0 15,1 0-15,49 99 16,-49 0-16,49-1 15,0 1-15,0 49 16,0-49-16,0-1 16,49 50-16,-49-49 15,49-1-15,-49 50 16,50-49-16,-50 49 16,0 0-16,0-49 15,0-50-15,0 0 16,0 1-16,0-100 47,0 1-47,49-99 0,0 49 15,50 1-15,-50-1 16,50 0-16,-50 50 16,0 49-16,1 0 15,-1 0 1,-49 49-16,0 1 15,0 48-15,0 1 16,0-50-16,0 50 16,0-50-16,49 1 15,1-1-15,-1 0 16,0-49-16,50 0 16,-50 0-16,50 0 0,-50 0 15,1 0-15,48-49 16</inkml:trace>
  <inkml:trace contextRef="#ctx0" brushRef="#br0" timeOffset="2385">3255 1138 0,'0'-50'47,"0"100"62,0-1-109,-49 0 0,49 1 16,0-1-16,0 0 15,0 1-15,0-1 16,0 0-16,0 1 16,0-1-16,0 0 31,0-98 16,0 0-47,0-1 15,0-48-15,0 48 0,0 1 16,0-50 0,0 50-16,49 0 0,0-1 15,-49 1 1,49 49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30:31.9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1085 0,'-49'247'47,"49"-148"-32,0-50-15,0 50 16,-49-50-16,49 0 15,0 1-15,0-1 0,49 0 16,0-49 0,1 0-1,-1 0 1,0 0-16,50-98 16,-50 48-16,1 1 15,-50-50-15,0 1 16,0 48-16,0-48 15,0 48-15,0 1 16,-50 49-16,1 0 16,0-49-16,-1 49 15,1 0-15,0 0 16,98 49 15,0-49-15,50 0-16,-50 0 15,50 0-15,0 0 16,-1-49-16,-48-50 16,48 50-16,-48-50 15,-1 1-15,0-1 16,-49 0-16,50 50 16,-50-50-16,0 1 15,0 48-15,0 1 16,-50 0-16,1 49 15,0 0-15,-50 0 16,50 0-16,-1 0 0,1 0 16,49 49-16,0 0 15,0 50-15,0-50 16,0 50-16,49-50 16,1 50-16,-50 0 15,49-1-15,-49-49 16,49 50-16,-49 0 15,0-50-15,0 50 16,0-50-16,0 50 16,0-1-16,0 1 15,0 0-15,0-1 16,-49-48-16,49 48 0,0 1 16,-49-50-16,49 0 15,0 1-15,0-1 16,49-49 46,0-99-62,1 1 16,-1-1-16,0 1 16,1-50-16,-50 49 15,0-49-15,0 49 16,0 1-16,0-1 15,-50 50-15,1-1 0,0 50 16,-1 0-16,1 0 16,0 0-1,-1 50-15,1-1 16,49 0 0,99 1-1,-1-50 1,50 0-16,-49 0 15</inkml:trace>
  <inkml:trace contextRef="#ctx0" brushRef="#br0" timeOffset="308">2170 444 0,'0'-49'47,"0"98"-31,0 50-1,0 0-15,0-1 16,0-48-16,0 48 0,0 1 15,0-1 1,0-48-16,0-1 0,-49-49 31</inkml:trace>
  <inkml:trace contextRef="#ctx0" brushRef="#br0" timeOffset="1201">1775 790 0,'296'-99'47,"-197"99"-31,0 0-16,-1-49 15,1 49-15,-1-50 16,-48 1-16,-1 0 16,0-1-16,1 1 15,-50 0-15,0-1 16,0-48-16,0 48 16,0 1-16,0 0 15,-50-1-15,1 50 16,0 0-1,-1 50 1,50 48-16,0 1 16,0 0-16,0-1 15,0 1-15,0 49 16,50 49 0,-50-98-16,0-1 15,0-48-15,0-100 63,49-48-48,-49 48-15,49 1 0,1 0 16,-1 0-16,0 49 47,-49 98-32,0-49-15,50 50 16,-50-50-16,49 1 16,-49-1-16,49 0 15,-49 1-15,50-50 16,-1 0 0,0 0-1,1 0-15,-1-50 16,0 1-16,1 0 0,-1-50 15,-49 50-15,49-50 16,-49 50-16,0-50 16,0 50-16,0 0 15,0-1-15,-49 50 32,0 0-17,-1 99 1,50-50-16,0 50 15,0-1-15,0-48 16,0-1-16,0 0 16,50 1-16,-1-1 15,0 0-15,50-49 16,0 0-16,-1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3:13.39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16917 296 0,'0'49'78,"-49"1"-78,49 48 16,-49 50-16,49-49 15,0 49-15,-50-49 16,50-1-16,0-48 16,0-1-16,0 0 15,99-49 1,-50-98-1,50 48-15,-50-48 16,1 48-16,-1-48 16,0-1-16,0 0 15,-49 50-15,50 0 16,-50 98 31,-50 0-47,50 50 15,-49-50-15,49 50 16,0-50-16,0 1 0,0-1 31,49-49-15,1 0 0,-1 0-16,0 0 15,1-49-15,-1-1 16,0 1-16,1 0 15,-1-1-15,0 1 16,-49 0-16,50-1 16,-1 1-1,-49 0 1,49-1-16,-49 1 16,50 0-1,-50-1-15,0 1 16,0 0-1,0-1 1,-50 50 93,1 0-93,0 50-16,-1 48 16,50-48-16,0-1 15,0 0-15,0 1 16,50-50-16,-1 49 16,0 0-16,1-49 15,-1 50-15,0-1 16,1 0-16,-50 1 15,0-1-15,0 0 16,-50 1 0,1-1-1,-50-49-15,50 0 16,-50 0-16,50 0 16,0 0-16,-1 0 0,100 0 62,-1 0-62,0 0 16,1 0-16,-1 0 15,50 0-15,-50 0 16,0 0-16,1 0 16,-1 0-16,0 0 15,1-49-15,-1 49 16,0-50-16,1 1 15,-1 0-15,-49-1 16,49 1-16,-49 0 0,50-1 16,-50 1-1,0 98 32,0 50-31,0-50-16,0 1 15,0 48-15,0-48 16,0-1-16,0 0 16</inkml:trace>
  <inkml:trace contextRef="#ctx0" brushRef="#br0" timeOffset="204">18594 148 0,'0'49'78</inkml:trace>
  <inkml:trace contextRef="#ctx0" brushRef="#br0" timeOffset="1426">18693 691 0,'0'98'62,"0"-48"-62,0-1 16,0 0-16,0 1 16,0-1-16,0 0 15,0 1 1,0-100 15,0 1-15,0 0-1,49-1-15,0 1 0,1 0 16,-1-1-16,0 50 16,-49 50 30,0-1-46,0 0 16,0 1-16,50-50 16,-50 49-16,49-49 31,0 0 0,1-49-31,-1 49 0,0-50 16,-49-48-16,50 48 15,-1 50-15,-49-49 16,0 98 31,0 50-47,-49-50 16,49 50-16,0-50 15,0 1-15,0-1 16,0 0-1,49-49 1,0-49 0,1 0-16,-1-50 0,-49 50 15,0-1-15,0 1 16,0 0-16,-49 49 47,49 49-32,0 0-15,0 1 16,0-1-16,-50 0 16,50 50-16,0-50 15,0 50-15,0-1 16,0 1-16,-49-50 16,49 149-1,0-100-15,-49 1 0,49 0 16,0-50-16,0 0 15,-50-49 48,50-49-47,-49 0-16,0-1 15,-50 1-15,50-50 16,-50 50-16,50-50 15,49 50-15,0 0 32,98 49-17,-48 0-15,98 0 16,-50 0-16,1-50 16,0 50-16,49 0 15,-99 0-15,50-49 16,-1 0-16</inkml:trace>
  <inkml:trace contextRef="#ctx0" brushRef="#br0" timeOffset="1770">21159 197 0,'0'-49'47,"0"148"-31,-50-50-16,50 99 15,0-49-15,-49 49 16,49-50-16,-49 1 16,49 0-16,0-1 0,-49 1 15,49-50 1</inkml:trace>
  <inkml:trace contextRef="#ctx0" brushRef="#br0" timeOffset="2146">20863 345 0,'99'-296'46,"-50"247"-46,0 49 16,0 0-16,50 0 16,-50 0-16,1 0 15,48 0-15,-48 0 16,-1 99-16,50-50 16,-99 0-16,0 50 15,0-50-15,0 50 16,0-50-16,-50 50 15,1-50-15,0-49 16,-50 50-16,50-1 0,-50 0 16,50-49-1,-1 0-15,-48 0 0,49 0 16,49-49 0</inkml:trace>
  <inkml:trace contextRef="#ctx0" brushRef="#br0" timeOffset="2566">21997 296 0,'0'99'63,"0"-50"-63,-49 50 16,0-1-16,-1 1 15,1 0-15,0-1 16,-1-48-16,1-1 15,0 0-15,-1-49 16,100 0 15,-1 0-15,0 50-16,1-50 16,-1 0-16,0 0 15,1 0-15,-1 0 16,0 0-16,1 0 15,-1 0-15</inkml:trace>
  <inkml:trace contextRef="#ctx0" brushRef="#br0" timeOffset="3016">22786 197 0,'0'50'78,"-49"48"-63,49 1-15,-49 0 16,-1-1-16,-48-48 0,48 48 16,1 1-16,-50-50 15,50 1-15,0-1 16,98-49 31,50 0-32,-1 0-15,1 0 16,-50 0-16,50 0 16,0 0-16,-1 0 15,-48 0-15,48 0 16,-48 0-16,-1 0 16</inkml:trace>
  <inkml:trace contextRef="#ctx0" brushRef="#br0" timeOffset="15149">7250 3896 0,'-49'0'93,"49"99"-77,-49 0-16,49-1 16,-50 50-16,50-49 15,-49 49-15,49-49 16,-49-1-16,49-48 16,0-1-1,0-98 16,0-1-31,0-98 16,0 50-16,49-50 16,0 49-16,1 50 15,-50-1-15,49 1 16,-49 0-16,49 49 16,1 0-1,-50 49 1,49 0-16,-49 1 15,0 48-15,0-48 16,0 48-16,0-48 16,49-50 31,50-99-47,0 50 15,-1-1-15,1 1 16,-50 49-16,1-49 15,-1 49-15,0 0 16,1 49 0,-50 50-1,0-50-15,49 50 16,0-50-16,1 0 16,-1 1-16,0-50 0,1 49 15,-1-49-15,0 0 16,0 0-16,1 0 15,-1-49-15,0-50 16,-49 50-16,50-50 16,-1 50-16,-49-50 15,0 0-15,0 50 16,0 0-16,0-1 16,0 1-16,-49 49 15,-1 0-15,1 0 16,0 0-16,-1 49 15,1 50-15,49-50 16,0 50-16,0 0 0,0-50 16,0 50-1,0-50-15,49 0 0,1 1 16,-1-50-16,0 0 16,50 0-16,-50 0 15,50-50-15,-50-48 16,50 48-16,0-48 15,-50-1-15,0 50 16,1-1-16,-1 1 16,-49 0-16,0 98 47,0 50-47,0-1 15,0-48-15,0 48 16,0-48-16,0-1 15,0 0-15,49-49 47,1-49-47,48-50 16,1 50-16,-50 0 16,50-1-16,-50 1 15,0 49 1,-49 49 15,0 1-15,0-1-16,50-49 31,-1 0-31,50 0 16,-1 0-16,-48 0 15,-1 0-15,0-49 16,1 49 15,-50 49-15,49-49-16,0 49 15,1-49-15,-1 0 16,0 0-16,50 0 16,-50 0-16,1 0 0,-1-49 15,0 49 1,-49-49-16,0-1 31,49 50 16,-49 50-47,0-1 16,50 50-16,-1-50 15,-49 0 1,49-49-16,1 0 15,-1 0 1,0 0-16,1-49 0,-50 0 16,49-50-1,0 50-15,-49-50 0,0 50 16,0-1-16,0-48 16,0 48-16,-49 1 15,0 49 1,-1-49-16,1 49 15,0 0-15,-1 0 16,50 49 0,0 0-16,0 1 15,0-1-15,0 0 16,0 1-16,50-1 16,-1-49-1,0 49-15,1-49 0,-1 0 16,0 0-16,50 0 15,0-49-15,-50-50 16,50 50-16,-50 0 16,-49-50-16,0 50 15,0-1-15,0 1 16,0 0-16,-49 0 16,-1 49-1,1 0-15,0 0 16,49 49-16,0 0 15,0 0-15,0 1 16,0-1-16,98-49 16,-48 49-16,48-49 0,-48 0 15,-1 0-15,0 0 16,-49 50 15,0-1-15,0 50-16,0-50 15,0 50-15,0-50 16,0 0 0,50-49-1,-1 0-15,0 0 16,0 0-16,1-98 16,48 48-16,-48-48 0,-1 48 15,0-48-15,1 48 16,-50 100 31,0-1-47,0 50 15,-50-50-15,50 0 16,0 1-16,50-50 31,-1 0-31,0 0 16,50-50-16,-50-48 15,1 48-15,-1 1 16,-49 0-16,0 147 47,0 1-47,0 49 16,0 0-16,0 0 15,0 49-15,0-49 16,0 0-16,0 0 15,0 0-15,0-99 16,0 50-16,-49-99 31,-1 0-15,1 0-16,-50-99 0,50 50 16,-50-50-16,1 50 15,48-50-15,1 50 16,0 49-16,49-49 15,49-1 17,0 50-32,50-49 15,49 0-15,-49 49 16,-1-49-16,1-1 16,0 1-16,-1 0 15</inkml:trace>
  <inkml:trace contextRef="#ctx0" brushRef="#br0" timeOffset="16494">14649 3157 0,'0'148'63,"0"-50"-47,-50 50-16,50-49 0,0 0 15,0-50 1,0 0-16,0-147 47,-49-1-32,49 50-15,-49-50 16,-50 50-16,50 49 16,-1 0-16,1 0 15,0 0-15,-50 49 16,50 0-16,-1 50 15,50 0-15,-49-1 16,49 1-16,0-50 0,0 50 16,0-50-1,49-49 1,50 0-16,0 0 16,-50-49-16,50-1 15,-50 1-15,0 0 16,1-1-16,-1 1 15,-49 0-15,0 147 47,0-48-31,0 48-16,0-48 0,0 48 16,0-48-1,49-1-15,1-49 16,-1 0-16,49 0 15,-48 0-15,-1-49 16,50-1-16,-50-48 16,0 48-16,-49-48 15,50-1-15,-50 1 16,0-1-16,0 0 16,0 1-16,0 48 15,-50 50 1,1 0-16,0 0 15,-1 50-15,1 48 16,0 1-16,49 49 16,0-50-16,0 1 0,0 0 15,0-50-15,0 0 16,49-49-16,0 50 16,1-50-16,-1 0 15,0 0-15,50-50 16,-50 1-16,1 0 15,-1-1-15,0 1 16,-49 0-16,0-1 16,50 50-16,-50-49 15,0 98 17,0 1-17,0 48-15,0-48 16,0-1-16,0 0 15,0 1-15,49-50 32,0 0-17,1-50-15,-1 1 16,0 0-16,1-50 16,-50 50-16,0-1 15,0 1-15,0 0 16,49 49 31,0 0-32,1 0 1,-1 0-16,-49 49 16,0 0-16,0 1 15,0-1-15,0 0 16,0 50-16,0-50 15,0 50-15,0-50 16,0 1-16</inkml:trace>
  <inkml:trace contextRef="#ctx0" brushRef="#br0" timeOffset="16671">16079 3255 0,'0'50'63</inkml:trace>
  <inkml:trace contextRef="#ctx0" brushRef="#br0" timeOffset="17228">16572 3749 0,'-49'0'79,"-1"49"-79,50 49 15,-49-48-15,0 48 16,-1 1-16,1 0 15,49 49-15,0-50 16,0-48-16,0-1 16,0 0-16,0 1 15,49-50 1,50 0-16,-50 0 16,50-50-16,-50 1 15,50 0-15,-50-1 16,1-48-16,-1 48 15,0-48-15,-49 48 16,0-48-16,0 48 0,0 1 16,-49 49 15,0 49-15,49 50-16,-50-50 15,50 50-15,0-50 16,0 1-16,0-1 15,0 0-15,50 1 16,-1-50 0,0 0-16,50 0 15</inkml:trace>
  <inkml:trace contextRef="#ctx0" brushRef="#br0" timeOffset="18008">18693 3946 0,'-50'0'47,"1"49"-32,49 0-15,-49 50 16,0 0-16,49-1 0,-50 1 16,50-50-16,0 50 15,0-50 1,50-49 15,48-49-15,-49 0-16,50-1 15,-50-48-15,1-1 16,-50 0-16,49 50 16,-49-50-16,0 50 15,0 0-15,-49 49 32,-1 0-32,1 0 15,0 49-15,-1 0 16,50 50-16,-49-50 15,49 1-15,0-1 16,0 0-16,0 1 16,99-50-1,-1 0 1,1-99-16,0 50 16,-50-50-16,50 0 15,-50 1-15,-49 48 16,0-48-16,0 49 15,-49-1 1,49 100 47,49-1-63,-49 0 15,0 0-15,0 1 16,49 48-16,-49-48 15,0-1-15,0 0 16,50 1-16,-50-1 16,0 0-1,49-49 1,0 0-16,1 0 16</inkml:trace>
  <inkml:trace contextRef="#ctx0" brushRef="#br0" timeOffset="19134">21060 3255 0,'-98'50'63,"98"-1"-63,-50 50 0,50-1 15,0 50-15,-49-49 16,49-1 0,0 1-16,0-50 0,0 1 15,0-1-15,49-49 31,1 0-15,-1-49-16,0-50 16,50 50-16,-99-50 15,49 1-15,-49-1 16,0 0-16,0 1 16,0 48-16,-49 1 0,-1 49 15,-48 0-15,49 0 16,49 49-16,-50 1 15,50-1-15,0 50 16,0-50-16,0 0 16,50 1-1,-1-50-15,0 0 16,50 0-16,-50 0 16,0 0-16,50-50 15,-50 1-15,1 0 16,-1-1-16,0-48 15,1-1-15,-50 0 16,0 50-16,0-50 0,0 50 16,0 0-1,-50-1-15,1 50 16,0 0 0,-1 0-16,50 50 15,0-1 32,50 0-31,-1-49-1,50 0-15,-50 50 16,0-50-16,1 0 0,48 0 16,-48-50-1,-1 1-15,0 0 0,1-50 16,48 50-16,-98-50 15,50 50-15,-50-1 16,0 1-16,49 49 16,-49 49 62,-49 1-63,49 48-15,-50 1 0,1 0 16,49-1-16,-49 1 16,49 49-16,-50 0 15,1 0-15,49 0 16,0-50-16,-49 1 16,49 0-16,0-50 15,0 0 1,0-98 62,0 0-62</inkml:trace>
  <inkml:trace contextRef="#ctx0" brushRef="#br0" timeOffset="20708">21751 3107 0,'49'0'94,"0"0"-79,50 0-15,0 0 16,-50 0-16,50 0 15,-1 0-15,1 0 16,-1-49-16,1-50 16,-50 50-16,50-50 0,0 50 15,-50-50-15,0 1 16,1-1-16,-1 50 16,-49 0-16,0-1 15,-49 50 16,-1 0-31,1 0 16,-50 50-16,50 48 16,0 1-16,49-1 15,-50 50-15,50-49 16,-49 49-16,49-49 16,0 49-16,-49 0 0,49 0 15,-50-50-15,1 1 16,49 49-16,-49-99 15,49 0-15,-50 1 16,100-149 31,-1 50-47,50-50 16,-50 50-16,0 0 15,-49-1-15,50 50 16,-50 99 31,0-50-47,49 50 15,-49-50-15,0 0 0,49 1 16,1-1-16,-1 0 16,50-49 15,-1 0-31,1 0 0,-50-49 15,50 0-15,-50-50 16,1 50-16,48-50 16,-98 50-16,50-50 15,-50 1-15,0-1 16,0 50-16,0-1 0,0 1 16,-50 49 15,1 49-31,0 1 15,-1 48-15,1 1 16,49 0-16,-49-1 16,49 1-16,0-50 15,0 0 1,98-49 0,-48 0-1,48 0-15,1-98 16,-50 48-16,50-48 15,-50-50-15,0 49 16,-49 1-16,0-1 0,0 50 16,0-1-16,50 50 31,-1 0-15,50 0-16,-50 0 15,-49 50 32,0 48-31,0 50-16,0-49 15,0 49-15,49-50 16,-49 50-16,0-49 16,0-50-16,0 1 0,0-1 15,50-49-15,-1 49 16,50-49-1,-50 0-15,0 0 16,1 0-16</inkml:trace>
  <inkml:trace contextRef="#ctx0" brushRef="#br0" timeOffset="25843">592 6017 0,'0'50'78,"0"48"-63,0 1-15,0 49 16,0 0-16,-49 49 16,49-49-16,-49-49 15,-1-1-15,50-48 16,0-1-16,0-98 47,0-1-47,0-48 15,50-1-15,-1 0 16,50 50-16,-50 0 16,0 49-16,-49-50 15,49 50-15,1 50 31,-50-1-31,0 0 16,0 1-16,0 48 16,0 1-16,-50-50 15,1 1-15,0 48 16,-50-48-16,50-50 16,-50 49-16,50-49 15,-50 0-15,1 0 16,48 0-16,-48 0 15,48 0 1,100 0 15,48 0-15,-48 0-16,-1 0 16,50 0-16,-50 0 15,0 0-15,1 0 16,48 0-16,1 0 15,-50-49-15,50-1 16,-50 1-16,0 0 16,1-1-16,-1 1 15,0 0-15,-49-1 16,0 1 0,0 98 15,0 1-16,0 48 1,0-48-16,0-1 0,50 0 16,-1-49-1,0 50-15,1-50 16,-1 0 0,-49-50-16,49 1 15,-49 0-15,0-50 16,0 50-16,0-1 15,0-48-15,-49 48 16,-50 1-16,50 0 16,-50 49-16,1 0 15,48 0-15,-48 0 16,98 49-16,0 0 16,0 1-16,49-50 15,0 49-15,50-49 16,0 0-16,49 0 15,-50 0-15,-48 0 16,48 0-16,-48 0 16,-50 49 46,0 1-46,0-1-16,0 50 15,0-50-15,0 0 0,49 1 16,-49-1-16,49-49 16,1 0-1,-1 0 1,0 0-16,1-49 16,-50-1-16,49 1 15,-49 0-15,0-50 16,49 0-16,-49 50 15,0-50-15,-49 50 16,0 0-16,-1-1 16,1 50-16,-50 0 15,50 0-15,0 50 0,-1-1 16,50 0-16,0 50 16,0-50-16,0 1 15,99-1 1,-50-49-16,1 0 15,48 0-15,1 0 16,-50-49-16,50-1 16,-1 1-16,-48-50 15,-1 50-15,50-50 16,-50 1-16,0-1 16,1 0-16,-50 1 15,0 49-15,0-50 16,0 50-1,0 147 17,0 1-17,0-1-15,0 1 16,0 49-16,0-49 16,0-1-16,0 1 15,0 0-15,0-50 16,0 0-16,0 1 15,0-1-15</inkml:trace>
  <inkml:trace contextRef="#ctx0" brushRef="#br0" timeOffset="27524">1973 6560 0,'345'-50'47,"-246"50"-31,49 0-16,-49 0 15,-1 0-15,50 0 16,-49 0-16,-50 0 15,1-49-15,-1 49 0,0 0 16,-98 49 47,0-49-48,49 99-15,-50-50 16,50 50-16,-49 0 15,49-50-15,0 50 16,0-50-16,0 0 16,0 1-16,49-50 15,1 0 1,-1 0 0,0-99-16,1 50 0,-1-50 15,0 0-15,0 1 16,-49-1-16,0 0 15,0 50-15,0 0 16,0-1-16,-49 50 16,0 0-16,0 0 31,49 50-15,0-1-1,49 0 1,-49 1-1,49-1-15,-49 0 16,0 1-16,0-1 0,49 0 16,-49 1-16,0-1 15,50-49 1,-1 0 15,0 0-31,1-99 16,-50 50-16,49-50 15,0 1-15,1-50 16,-1 49-16,0-49 16,1 50-16,-50-1 15,0 0-15,0 50 0,-50 49 32,1 99-17,0-1-15,-1-48 16,50 48-16,0 1 15,0-1-15,0 1 16,0 0-16,0-50 16,50 0-16,-50 50 15,0-50-15,49 1 16,-49 48-16,49-48 16,-49-1-16,50 0 15,-50 1-15,49-50 16,0 0-16,1 0 15,-1 0-15,50 0 16,-50-50 0,0 1-16,1-50 0,-1 1 15,-49-1-15,0 0 16,0 1-16,0-1 16,0 50-16,0-1 15,0 1-15,-49 49 16,-1 99-1,50-50 1,0 0-16,0 1 16,50-50-1,-1 0-15,0 0 16,1-99 0,-1 0-16,0 1 0,0-1 15,1 1-15,-50 48 16,49-48-16,-49 48 15,0 1-15,-49 49 32,-1 0-17,1 49-15,0 1 16,49-1-16,-49 50 16,49-50-16,0 50 15,0-50-15,0 0 16,0 0-16,0 50 0,0-50 15,49 1-15,-49 48 16,49-48-16,-49 48 16,49-48-16,-49-1 15,50-49-15,-1 49 16,0-49 0,1 0-16,-1 0 15,0 0-15,1 0 16,-1 0-16,0-49 15,1 0-15,-1-50 16,0 50-16,-49-1 16,0-48-16,0 48 0,0 1 15,-49 49 17,0 0-32,-1 49 15,50 50-15,-49 0 16,49-1-16,-49-48 15,49 48-15,0-48 16,0-1-16,49 0 16,0-49-16,50 0 15,0 0-15,-1 0 16,50 0-16,0-49 16,-49 0-16,49-1 15</inkml:trace>
  <inkml:trace contextRef="#ctx0" brushRef="#br0" timeOffset="28013">7053 6313 0,'-49'0'79,"49"99"-79,-49-1 15,-1 1-15,50 0 16,0-1-16,-49 1 0,49-50 15,0 1 1,0-1-16,49-49 31,1-49-15,-1-1-16,0 1 16</inkml:trace>
  <inkml:trace contextRef="#ctx0" brushRef="#br0" timeOffset="28142">7053 6313 0</inkml:trace>
  <inkml:trace contextRef="#ctx0" brushRef="#br0" timeOffset="28209">7053 6313 0,'99'-493'0,"-99"542"31,0 1-31</inkml:trace>
  <inkml:trace contextRef="#ctx0" brushRef="#br0" timeOffset="28912">7546 6412 0,'0'98'63,"0"-48"-63,0 48 15,0 1-15,-49-50 16,49 1-16,0-100 47,49-48-31,1 48-16,48 1 15,-48 0-15,-1 49 16,0 0-1,1 0 1,-50 98 0,49-48-16,0-1 15,1 0 1,-1-49 0,0 0-1,1 0-15,-1-49 16,0 0-16,-49-1 0,50 1 15,-1-50 1,0 1-16,-49-1 0,49 1 16,-49-1-16,0 0 15,0 1-15,50-1 16,-50 0-16,0 50 16,0 0-16,0-1 15,0 149 16,0-50-15,0 50-16,0 0 16,0-1-16,0 1 0,0 0 15,0-1 1,0 1-16,0-1 0,0 1 16,0-50-16,0 1 15,0-1-15</inkml:trace>
  <inkml:trace contextRef="#ctx0" brushRef="#br0" timeOffset="30578">8237 6264 0,'246'0'47,"-196"0"-31,48 49-16,-48-49 15,-1 0-15,50 0 16,-1 0-16,-48 0 16,48 0-16,-48-49 15,-1 49-15,0-49 16,1-1-16,-50 1 15,0 0-15,0-1 16,-50 50 0,1 0-1,0 0-15,-50 0 0,50 50 16,-1-1 0,50 0-16,-49 50 0,0-1 15,49-48-15,0 48 16,0-48-16,0-1 15,0 0-15,0 1 16,49-1 0,0-49-16,1 0 15,-1 0-15,0-49 16,50-1-16,-50-48 16,1-1-16,-1 0 15,0 1-15,1-1 16,-50 1-16,0 48 0,0 1 15,-50 49 1,1 0 0,0 49-1,49 1-15,0-1 16,0 0-16,0 1 16,49-1-16,0-49 15,1 0-15,-50 49 16,49-49-1,-49 49 1,0 1 0,0-1-16,0 0 15,0 1-15,49-1 16,-49 0-16,50-49 0,-1 50 16,0-50-1,0 0-15,1 0 16,-1-99-16,0 50 15,1-50-15,48 0 16,-48 1-16,-1-50 16,0 49-16,-49 1 15,50-1-15,-50 0 16,0 50 0,-50 49-16,1 0 15,-50 0-15,50 0 16,0 0-16,-1 49 15,50 1-15,0 48 0,0-48 16,50-1-16,-50 0 16,49 1-16,-49-1 15,0 0 1,0 1-16,0 48 16,0-49-16,-49 50 15,-1 0-15,1-1 16,0 1-16,-1 49 15,50-49-15,-49-50 16,49 50-16,0-50 16,0 0-16,0 1 15,49-50 1,1 0-16,-1 0 16,0 0-16,1-50 15,-1 1-15,0 0 16,50-1-16,-50-48 15,-49-1-15,50 0 16,-50-49-16,0 50 16,0-50-16,0 49 15,-50 50-15,1 0 16,0-1-16,-1 50 16,50 50-1,0-1 1,0 0-16,0 0 0,0 1 15,50-50 1,-1 49-16,0-49 0,1 0 16,-1 0-16,0 0 15,1-49-15,-1 49 16,-49-50-16,49 50 16,-49-49-1,0 98 32,0 1-47,0-1 16,0 0-16,0 1 15,0-1-15,0 0 16,50-49-16,-1 0 16,0 0-16,50 0 15,-50 0-15,1 0 16,-1-49-16,0 0 15,0-1-15,-49-48 16,50 48-16,-50 1 16,0 0-16,0 0 15,-50 49-15,1-50 16,0 50-16,-50 0 16,50 0-16,0 0 15,-1 50-15,1-1 16,0-49-16,49 49 15,0 0-15,0 1 0</inkml:trace>
  <inkml:trace contextRef="#ctx0" brushRef="#br0" timeOffset="31424">10999 6362 0,'0'50'63,"0"-1"-63,0 0 15,0 1-15,0-1 16,0 0 0,49-49 15,0 0-31,50-49 16,-50 0-16,50-1 15,-50 1-15,1 0 16,-1-1-16,0 1 0,1 49 15,-100 0 32,1 0-47,0 49 16,-1 1-16,50-1 16,-49 0-16,49 1 15,0-1-15,0 0 16,0 1-16,0-1 15,49-49 1,1 0-16,48 0 16,-48 0-16,48 0 15,1 0-15,0-49 16,-1-1-16,1 1 0,-50 0 16,0 49-16,1-50 15,-1-48-15,0 48 16,1-48-16,-50 49 15,0-1-15,0-48 16,0-1 15,-99 99-31,50 0 16,-1 0-16,1 49 16,0 1-16,49 48 15,0-48-15,0-1 16,0 49-16,0-48 15,0-1-15,49 0 0,50 1 16,-1-1-16,-48 0 16,48-49-16,1 0 15,0 0-15,-1 0 16,1 0-16,0-49 16,-50 49-16,0-49 15,-49-1 1</inkml:trace>
  <inkml:trace contextRef="#ctx0" brushRef="#br0" timeOffset="35228">13909 6560 0,'98'-99'47,"-48"0"-47,48 50 16,-48-49-16,-1-1 15,0-49-15,1 49 16,-1-49-16,0 50 16,-49-50-16,0 49 15,0 0-15,0 50 16,0 0-16,-49 49 15,-50 0-15,1 0 16,-1 0-16,0 49 16,99 50-16,-49-50 15,49 0-15,0 50 0,0-50 16,99 50-16,-50-50 16,0 50-16,-49-50 15,50 50-15,-50-50 16,0 50-16,0 0 15,0-50-15,0 99 16,-50-50-16,1 50 16,0-49-16,-1 49 15,1-49-15,49 49 16,0-99-16,0 50 16,0-50-16,0 0 15,49-49 16,1 0-31,48 0 0,1-98 16,-50 48-16,50-48 16,-50-1-16,1 0 15,-1-49-15,-49 50 16,0-1-16,0 0 16,0 50-16,0 0 15,-49-1-15,-50 1 16,50 49-16,49-49 15,-50 49-15,100 0 47,-1 0-47,50 0 0,-50 0 16,50 0-16,-50 0 16,49 0-16,-48-49 15,-1-1-15,0 1 16,-49 98 62,-49 50-78,49-50 16,0 50-16,-49-1 15,49-48-15,0 48 16,0-48-16,0-1 15,49-49 1,50 0 0,-50-49-16,50-1 15,-50-48-15,0-1 16,1 50-16,-1-50 16,0 1-16,-49 48 15,0-48-15,0 48 16,0 1-1,-49 49-15,-50 0 16,50 0-16,0 0 16,-1 0-16,1 49 15,49 1 1,0-1-16,0 0 0,0 1 16,49-50-1,1 0 1,48 0-16,1-99 15,49 0-15,-49 1 16,-50-1-16,0 50 16,1-1-16,-50 1 15,0 0-15,-50 49 16,-48 0-16,48 0 16,1 0-16,49 49 31,49-49-31,1 49 15,-1 1-15,0-50 0,50 0 16,-50 49-16,1-49 16,-50 49-16,49 1 15,-49 48 1,0-48-16,49-1 16,-49 0-16,0 50 15,0-50-15,49 0 16,-49 1-16,0-1 15,0 0 1,50-49-16,48 0 16,-48 0-1</inkml:trace>
  <inkml:trace contextRef="#ctx0" brushRef="#br0" timeOffset="36134">17953 5623 0,'0'98'78,"-49"1"-62,49 0-16,0-50 16,-50 50-16,50-1 0,-49 1 15,49-50-15,0 0 16,0-98 31,0 0-47,0-50 15,0 1-15,0-1 16,49 0-16,-49 1 16,0-1-16,50 50 15,-50-1-15,0 1 16,0 0-16,49 49 16,0 0 15,1 49-16,-1 0-15,0 1 0,1 48 16,-1-48-16,0-1 16,1 50-16,-1-99 15,-49 49-15,49-49 32,1 0-17,-1-49 1,0-1-16,-49 1 15,49 0-15,-49-1 16,50 1-16,-50 0 16,49-1-1,-49 100 32,0-1-47,0 50 16,0-1-16,0-48 15,0 48-15,0 1 16,0-50-16,0 1 16,0-1-16,0 0 15,49-49 1,1 0-16</inkml:trace>
  <inkml:trace contextRef="#ctx0" brushRef="#br0" timeOffset="36639">19482 5475 0,'0'-50'47,"0"149"0,-49 0-47,-1-50 16,1 50-16,0-1 15,-1 50-15,1-49 16,0 0-16,-1-50 16,1 49-16,0-48 15,147-50 32,1 0-47,0 0 16,-1-50-16,1 50 15,0 0-15,-50 0 0,0 0 32,1 0-32,-50-49 15,49 49-15,0 0 16,0 0 0</inkml:trace>
  <inkml:trace contextRef="#ctx0" brushRef="#br0" timeOffset="37162">20370 5721 0,'-50'0'78,"50"50"-78,-49-1 16,0 50-16,49-1 16,-50-48-16,50 48 15,0 1-15,0-50 16,0 0-16,0 1 15,0-1 1,99-49-16,-50 0 16,1 0-16,48 0 15,-48 0-15,48-49 16,-48-1-16,48 1 16,-48 0-16,-1-50 15,0 50-15,-49-50 16,50 1-16,-50 48 15,0 1-15,0 0 16,0-50-16,-50 99 16,-48-49-16,-1 49 15,0 0-15,50 0 16,-50 0-16,99 98 0,-49-48 16,49-1-16,0 0 15,0 1-15</inkml:trace>
  <inkml:trace contextRef="#ctx0" brushRef="#br0" timeOffset="37672">21948 5179 0,'0'-99'63,"0"148"-32,0 1-15,0 48-16,-49 1 15,49 0-15,-50 49 16,1 0-16,-50 0 15,50 49-15,-50-49 16,50 0-16,0-50 16,-1 50-16,1-98 15,49-1-15,-49 0 16,49 1 0</inkml:trace>
  <inkml:trace contextRef="#ctx0" brushRef="#br0" timeOffset="38288">22786 5376 0,'0'-49'47,"-49"49"-15,0 49-32,-1-49 15,50 49-15,-49 1 16,49-1-16,0 0 15,0 1-15,0-1 0,49 0 32,1-49-32,48 50 0,-48-1 15,48-49-15,-48 49 16,-50 1-16,49-50 16,-49 49-16,0 0 31,-49 1 0,-1-50-31,1 0 16,-50 49-16,1-49 15,48 0-15,-98 0 0,99 0 16,-50 0-16,50 0 16,49-49-1</inkml:trace>
  <inkml:trace contextRef="#ctx0" brushRef="#br0" timeOffset="39030">23477 5376 0,'0'49'63,"0"50"-48,0 0-15,0-1 16,0 50-16,0-49 16,0 0-16,-49-1 0,49-48 15,0-1 1,0-98 46,0-1-62,0 1 16,0-50-16,0 50 16,0 0-16,0-50 15,0 50-15,0-1 16,0 1-16,0-50 16,49 50-16,-49 0 15,49-1 1,1 1-1,-1 49-15,0 0 16,0-49-16,1 49 16,-1 0-16,0 0 15,1 0-15,-1 0 16,0 49 0,-49 0-1,0 1-15,0-1 16,0 0-1,0 1 1,-49-1-16,0 0 16,-1-49-16,1 50 15,-50-50-15,50 49 0,0-49 16,0 0-16,-1 0 16,1 0-16</inkml:trace>
  <inkml:trace contextRef="#ctx0" brushRef="#br0" timeOffset="41474">24661 5475 0,'0'-50'172,"0"1"-157,0 0 1,-50 49 62,1 49-62,0 0-1,49 1-15,-50 48 16,1-48-16,49-1 16,-49 0-16,-1 50 15,50-50-15,-49 1 0,0 48 16,-1-48-16,50-1 16,-49 0-1,98-49 63,50-49-62,49 49-16,-49 0 16,49-49-16,-50 49 15,1 0-15,-50 0 16,0 0-16,1 0 0,-1 0 15,0 0 1,-49-50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4:12.02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494 197 0,'-50'49'63,"50"99"-63,0-49 15,-49 98-15,0-49 16,49 49-16,-50-49 16,1 0-16,49 0 15,0-49-15,-49 0 16,49-50-16,-50-49 16</inkml:trace>
  <inkml:trace contextRef="#ctx0" brushRef="#br0" timeOffset="526">0 986 0,'444'-148'47,"-345"148"-32,-50 0-15,0 0 0,1 49 16,-1 1-16,-49-1 16,0 0-16,0 50 15,0 0-15,-49-1 16,49 1-16,-50 0 16,1-1-16,0 1 15,49-50-15,0 1 16,0-1-16,98-49 31,1-99-15,0 50-16,-50-50 15,50-49-15,-50 50 16,-49-1-16,0 0 0,0 1 16,0 48-16,-49-48 15,-50 98-15,0-50 16,50 50-16,-50 0 15,50 0-15,49 50 16,0-1 0,0 0-16,49 1 15,50-50-15,49 0 16,0 49-16,49-49 16,50 0-16,-50 0 15,-49-49-15</inkml:trace>
  <inkml:trace contextRef="#ctx0" brushRef="#br0" timeOffset="758">2614 246 0,'-49'99'62,"49"0"-62,0 49 16,-49-1-16,49 1 16,-50 0-16,50 0 15,0-49-15,-49-50 16,49 1-16,-49-50 16,-1 0-16</inkml:trace>
  <inkml:trace contextRef="#ctx0" brushRef="#br0" timeOffset="1426">2072 690 0,'296'0'47,"-198"0"-32,50 0-15,-49-49 16,49 0-16,-49-50 15,-1 50-15,1-50 0,-1 0 16,-48 1-16,-1 48 16,-49-48-16,0 147 47,-49 50-47,-50 49 15,50 0-15,-50 0 16,50-1-16,0 1 15,-1-49-15,1 0 16,49-50-16,99-49 31,-1-49-31,50-1 16,-49 1-16,-1 0 0,1 49 16,-50 0-16,1 0 15,-50 49-15,0 0 16,0 50-16,0 0 15,0-50-15,0 50 16,0-50-16,0 0 16,49 1-16,0-50 15,50 0-15,-50 0 16,1 0-16,48 0 16,-48-50-16,48-48 15,-48 48-15,-1-48 16,-49-1-16,0 50 15,0-50-15,0 50 16,0-1-16,-49 50 16,-1 0-16,1 50 15,0 48-15,49 1 16,0-50-16,0 50 16,0-50-16,98 1 15,1-1-15,0-49 16,-1 0-16,50 0 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4:13.72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154 690 0,'-49'50'47,"0"48"-31,49 1-16,-50 0 15,50-50-15,0 50 16,0-50-1</inkml:trace>
  <inkml:trace contextRef="#ctx0" brushRef="#br0" timeOffset="158">154 690 0,'-49'-443'0,"49"492"31</inkml:trace>
  <inkml:trace contextRef="#ctx0" brushRef="#br0" timeOffset="750">500 690 0,'-99'395'63,"99"-296"-63,-49-50 15,147-49 17,-48-49-17,48-1-15,1 1 16,-50 0-16,0 49 16,1 49 15,-50 0-16,49 1-15,-49-1 16,49 0-16,1-49 16,-50 50-16,49-50 15,0 0-15,1 0 0,48 0 16,-48-50 0,-1-48-16,0 48 0,1-48 15,-1-1-15,0-49 16,1 49-16,-50-48 15,0-1-15,0 0 16,0 49-16,0 0 16,0 50-1,0 148 1,0-1 0,-50 50-16,50 0 15,0 49-15,-49-49 16,49 50-16,0-50 15,0 0-15,-49-99 0,49 0 16</inkml:trace>
  <inkml:trace contextRef="#ctx0" brushRef="#br0" timeOffset="2139">1239 888 0,'247'0'47,"-148"0"-47,-1 0 16,1 0-1,-50 0-15,50 0 0,-50 0 16,0 0-1,1-50-15,-1 50 0,0-49 16,-49 0-16,0-1 16,0 1-1,-49 49 17,0 0-32,-1 49 15,-48 1-15,98-1 16,-49 50-16,-1-50 0,50 0 15,0 1 1,0-1-16,0 0 0,0 1 16,50-50-1,-1 0 1,0 0-16,50 0 16,-50-50-16,0 1 15,50-50-15,-50 1 16,1-1-16,-50 0 15,0 1-15,0 49 16,0-1 0,-50 50-16,1 0 15,49 50 1,0-1 0,49-49-16,1 49 0,-1-49 15,0 0-15,-49 49 16,0 1-1,0-1 1,0 0-16,0 1 16,0-1-16,-49 50 15,49-50-15,0 50 16,0-50-16,0 0 16,49-49-1,1 0 1,-1 0-1,0 0-15,50-98 0,-50 48 16,1-48-16,-1 48 16,0-48-16,50 48 15,-99 1-15,49 0 16,-49 98 31,0 0-32,0 50-15,0-50 16,0 1-16,-49-1 16,49 0-1,49-49 17,1-49-17,48 49-15,-48-49 16,-1 49-1,0 0 17,-49 49-1,49-49-31,1 0 16,-1 0-1,0 0 1,1 0-16,-1 0 0,-49-49 15,49 49 1,1-50-16,-1 50 31,-49 50-15,49-1 0,-49 0-16,0 1 15,50-1-15,-50 0 16,49-49-1,0 0-15,1 0 16,-1-49 0,0 0-16,-49-1 15,0 1-15,0 0 16,0-1-16,0 1 16,-49 0-16,0 49 0,-50-50 15,50 50-15,-1 0 16,1 0-16,0 0 15,49 50-15,0-1 16,0 0 0</inkml:trace>
  <inkml:trace contextRef="#ctx0" brushRef="#br0" timeOffset="2654">4100 1036 0,'0'98'47,"49"-48"-31,-49-1-16,50 0 15,-1-49 1,0 0-1,1 0 1,48-98-16,-48-1 16,-1 0-16,0 1 15,50-50-15,-50 49 16,0-49-16,1 50 0,-50-50 16,0 49-16,0 0 15,0 50-15,-50 49 31,1 49-15,0 1-16,-1 48 16,1 1-16,49 49 15,-49-49-15,49-1 16,0 1-16,0-1 16,0 50-16,0-49 15,0 0-15,0-50 16,49 50-16,0-99 15,1 49-15,-1-49 16,50 0-16,-1 0 0,1 0 16,0 0-16,-50 0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4:31.78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105 49 0,'49'0'63,"-49"-49"-48,0 98 142,0 1-142,0-1 1,0 0 0,0 0-16,0 1 15,0-1 1,0 0-1,0 1 1,-49-50 0,49 49-16,0 0 15,0 1 1,0-1-16,-50-49 16,50 49-16,0 1 0,0-1 15,0 0 1,0 1-1,0-1 1,0 0 0,-49 1 15,49-1 0,0 0 63,0 1 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34:05.0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3207 409 0,'0'-50'63,"-99"50"-32,50 0-16,-99 99-15,49-1 16,0 1-16,1 0 16,-1-1-16,0 50 15,1-49-15,49 49 16,-1 0-16,50-49 16,0 49-16,0-50 15,0 1-15,0-1 16,99-48-16,-50-1 15,0 0-15,50-49 0,0 0 16,-1 0-16,1 0 16,-50-49-16,50-50 15,0 50-15,-1-49 16,-48-1-16,-1 0 16,0 1-16,-49 48 15,0 1-15,0 0 16,0 98 15,0 0-15,0 50-16,0 0 15,0-1-15,0 1 0,0-1 16,50-48-16,-1 48 16,0-48-16,1-50 15,-1 0-15,0 49 16,0-49-1,1 0 1,-50-49-16,49-1 16,-49 1-16,0 0 15,0-50-15,0 1 16,0 48-16,-49-48 16,-1 48-16,-48-48 15,-1 48-15,1 1 16,-1 49-16,0 0 15,50 0-15,-50 0 16,50 0-16,0 49 0,49 1 16,0-1-16,0 50 15,0-50-15,49 0 16,50 1 0,-1-50-16,50 0 15,-49 0-15,0 0 16,48 0-16,-48 0 15,0-50-15,-50 1 16,50 0-16,-50 49 16,50-50-16,-50 1 0,0 0 15,50-1 1,-99 1-16,49 0 0,1-1 16,-50 100 30,-50 48-46,50 1 16,-49 49-16,0 0 16,-1 49-16,1-49 15,0 49-15,-1 1 16,1-1-16,0 0 16,-1-49-16,1-99 15,49 50-15,0-198 31,0-48-15,99-1-16,-50 0 16,50-50-16,-1 50 15,1 0-15,0 0 16,-1 50-16,-48-1 16,-1 1-16,0 48 15,1 1-15,-50 0 16,0 98 15,0 0-15,49 1-16,-49 48 15,0 1-15,49-50 0,-49 0 16,0 1-16,50-1 16,-1-49 15,0-49-16,0-1-15,50 1 16,-50-50-16,1 50 16,-50-49-16,49 48 15,0-48-15,-49 48 16,0 1-16,0 0 16,0 98 15,-49 50-16,49-50 1,-49 50-16,49-1 0,0-49 16,0 1-16,49-1 15,0-49 1,1 0-16,-1 0 16,50-49-16,-1-50 15,-48 50-15,48-50 16,-48 1-16,-50 48 15,49 1-15,-49 98 47,-49 50-31,49 0-16,0 48 0,0 1 16,0 0-16,0 0 15,0 0-15,49 50 16,-49-50-16,0 49 15,0-49-15,0-50 16,0 1-16,0-50 16,-49-98 31,-1-50-32,-98 1-15,50-1 16,-50 1-16,-50-1 15,100 50-15,-50-1 0,99 50 16,49-49 0,98 49-1,50-49 1,0-1-16,49 1 16,1 0-16,-50-1 15,0 1-15,0 0 16,-50-1-16,1 50 15,-1-49-15</inkml:trace>
  <inkml:trace contextRef="#ctx0" brushRef="#br0" timeOffset="1059">7793 1691 0,'0'-247'62,"50"149"-62,-50 48 16,0-48-16,0 48 15,0-48-15,0-1 16,0 0-16,0 1 16,0-1-16,0 0 15,0 50-15,0 0 16,0 0-16,0-1 16,0 100 30,98 48-46,1 1 16,-50-1-16,50 1 16,-50 0-16,50-1 15,-50 1-15,-49 0 16,50-50-16,-50 0 16,0 1-16,49-50 15,-49-50 16,0 1-15,49 0-16,1-50 16,-1 50-16,49-50 15,-48 0-15,48 50 0,-48-50 16,48 50 0,-98 0-16,50-1 0,-50 1 15,49 0-15,-49 0 16,-49 98 46,49 49-62,-50 1 16,50 0-16,0-1 16,0 1-16,0 0 15,0-1-15,0 1 16,0-50-16,0 50 15,0-50-15,0 1 16,50-50-16,-1 49 16,0-49-1,1 0 1</inkml:trace>
  <inkml:trace contextRef="#ctx0" brushRef="#br0" timeOffset="1650">10062 507 0,'0'-49'47,"-49"98"16,49 50-63,-49 49 15,-1-50-15,50 50 16,-49-49-16,0 0 16,-1-1-16,1 1 15,0-50-15,49 1 16,-50-1-16,100-49 62,48 0-62,1 0 16,0 0 0,-1 0-16,-49 0 0,50 0 15,-50 0-15,1 0 16,-1 0-16,0 0 15,1 0-15,-1 0 16,0 0 0</inkml:trace>
  <inkml:trace contextRef="#ctx0" brushRef="#br0" timeOffset="2220">11049 704 0,'-50'-49'62,"1"49"-46,49 49-16,-49 1 16,-1 48-16,1 1 0,49 0 15,-49-1 1,49 1-16,0 0 0,0-1 16,0-48-16,0-1 15,0 0-15,49 1 16,0-1-16,1-49 15,-1 0-15,50 0 16,-1 0-16,1 0 16,-1-49-16,1-1 15,0 1-15,-1-50 16,-48 50-16,-1 0 16,0-50-16,1 0 15,-50 50-15,0-50 16,0 1-16,0 48 15,0-48-15,0 48 0,-50 1 16,-48 0-16,-1-1 16,0 50-16,1 0 15,-1 0-15,50 0 16,-50 50-16,50-1 16,0 50-16,49-50 15,0 0-15</inkml:trace>
  <inkml:trace contextRef="#ctx0" brushRef="#br0" timeOffset="3172">13120 951 0,'-99'49'63,"99"50"-63,-49-50 15,49 50-15,-49-50 16,49 1-16,0 48 15,0-48-15,0-1 16,49-49 0,0 49-16,1-49 0,-1 0 15,0 0 1,1 0-16,-1-49 0,-49 0 16,49-1-16,1 1 15,-50-50-15,0 50 16,49-50-16,-49 50 15,0-50-15,0 50 16,0 0-16,-49-1 16,-1 50-16,1 0 15,0 0 1,49 50 0,0-1-1,0 0-15,0 1 16,0-1-1,49-49 1,50 0-16,-50-99 16,50 50-16,-50 0 15,0-50-15,1 99 16,-50-49-16,-50 49 16,1 0-1,0 0-15,-1 0 16,100 49 15,48 0-31,1 1 16,-1-50-16,1 49 15,-50-49-15,1 49 0,-1-49 16,-49 50 0,0-1-16,0 0 15,0 1-15,0-1 16,0 0-16,0 1 15,0-1-15,0 0 16,0 1-16,49-1 16,50-49 15</inkml:trace>
  <inkml:trace contextRef="#ctx0" brushRef="#br0" timeOffset="3773">16375 211 0,'0'-98'62,"-98"147"-46,48 0-16,-48 1 16,-1 48-16,50-48 15,49 48-15,0-49 16,0 50-16,0-50 16,0 1-16,98-1 15,1 0-15,0 1 16,-1-1-16,1 0 15,-1-49-15,-48 50 0,-1-1 16,-49 0-16,0 1 16,0-1-1,-49 0-15,-1-49 16,1 50-16,0-1 16,-50-49-16,1 49 15,-1-49 1,50 0-16,-50 0 0,50 0 15,-1 0-15,1 0 16,49-49-16,0 0 16</inkml:trace>
  <inkml:trace contextRef="#ctx0" brushRef="#br0" timeOffset="4462">17608 14 0,'-49'-49'62,"0"98"-62,49 50 16,-50-1-16,50 1 15,-49 49-15,49 0 16,0 0-16,0-50 16,-49 50-16,49-49 15,0 0-15,0-50 16,0 0-16,0-98 78,0-50-78,0 1 0,0 48 16,0-48-16,0-1 15,0 0-15,0 1 16,0 48-16,0-48 15,0 49-15,0-1 16,49 1-16,0 0 16,1 49-16,-1-50 15,49 50-15,1 0 16,0 0-16,-1 0 16,-48 99-16,-1-50 15,0 1-15,-49 48 16,0-49-16,0 1 15,0-1-15,-49 0 0,0-49 16,-50 50-16,50-50 16,-50 49-16,0-49 15,50 0-15,-49 0 16,48 49 0</inkml:trace>
  <inkml:trace contextRef="#ctx0" brushRef="#br0" timeOffset="4964">18496 359 0,'49'-98'47,"-49"147"16,0 0-48,-49 50-15,49-1 16,-49 1-16,49 0 0,-50-1 16,1 1-16,0 49 15,-1-49-15,1-1 16,0 1-16,-1-50 16,1-49-16,98 0 46,1 0-46,-1 0 16,99 0-16,-49 0 16,49 0-16,-50 0 15,1 0-15,-1 0 16,1 50-16,0-50 0,-50 0 16,0 0-1</inkml:trace>
  <inkml:trace contextRef="#ctx0" brushRef="#br0" timeOffset="13066">297 3713 0,'0'-49'62,"0"147"-31,0 1-15,0 49-16,0 0 16,0 0-16,49 0 15,-49 49-15,0-49 16,0-49-16,0-1 15,0 1-15,0 0 16,0-50-16,0 0 16,49-49-1</inkml:trace>
  <inkml:trace contextRef="#ctx0" brushRef="#br0" timeOffset="13876">50 4009 0,'-49'-99'63,"49"50"-32,0 0-15,49-1-1,0 1-15,1 49 16,48-49-16,-48 49 16,48 0-16,1 0 15,0 0-15,-50 0 16,50 0-16,-50 49 16,0 0-16,-49 1 0,50-1 15,-50 0 1,0 50-16,0-50 0,0 1 15,-50 48-15,1-48 16,-50 48-16,1-49 16,-1 50-16,0-50 15,1-49-15,48 50 16,1-50-16,98 0 31,1 0-15,48 0-16,1 0 15,0 0-15,-1 0 16,1 49-16,-50 0 16,1 1-16,-1 48 15,0-48-15,1-1 0,-50 0 16,49 1 0,-49-1-16,49-49 0,-49 49 15,49-49 1,1 0-1,-1 0-15</inkml:trace>
  <inkml:trace contextRef="#ctx0" brushRef="#br0" timeOffset="14950">1579 5094 0,'0'-49'62,"0"-1"-46,0 1-1,0 0-15,0-50 16,0 0-16,0 1 16,0-1-16,0-49 15,0 50-15,0-1 16,0 0-16,0 1 0,-49-1 16,49 50-16,0-1 15,0 100 48,49-1-63,0 50 15,1-50-15,-1 50 16,0-50-16,1 50 16,-1-1-16,50 1 15,-50-50-15,0 50 16,-49-50-16,50 0 0,-1-49 47,-49-49 0,0 98 109,0 1-141,0-1 17,-49-49 93,49-49-110,-50-1 1,1 1 0,0 49-16,-50-99 0,50 50 15,-50 0-15,0-1 16,1 50-16,-1 0 15,0-49-15,1 49 16,48 0-16,1 0 16,49 49-16,-49-49 15,49 50-15,0-1 16,49-49 0</inkml:trace>
  <inkml:trace contextRef="#ctx0" brushRef="#br0" timeOffset="15961">3009 3812 0,'-49'98'62,"0"-48"-62,49 48 0,0-48 16,0 48-16,0 1 16,0 49-16,0-50 15,0 1-15,0-50 16,0 1-16,0-1 15,0-98 32,0-1-47,-50 1 16,50-50-16,0 1 16,0-1-16,0 1 15,0-1-15,0 50 0,0-50 16,0 50-1,0-1-15,0 1 0,0 0 32,0 98 15,50 0-47,-1 50 15,0 0-15,1-1 16,-1 1-16,0-1 15,1-48-15,-50-1 16,0 0-16,49-49 31,0-49-15,1-50-16,-1 1 16,50 49-16,-50-50 15,0 50-15,0-50 16,1 50-16,-1-1 15,0 1-15,-49 0 16,0 147 93,0-48-109,0 48 16,0 1-16,0 49 16,0-50-16,0 1 15,0 98 1,0-147-16,50 48 16,-50-48-16</inkml:trace>
  <inkml:trace contextRef="#ctx0" brushRef="#br0" timeOffset="18887">5574 4206 0,'0'50'78,"0"-1"-78,0 49 0,-49 50 15,-1-49-15,50 0 16,0-50-16,0 50 16,0-50-16,0 0 15,50-49 1,-1 0-16,0 0 16,1 0-16,48 0 15,1-98-15,-50 48 16,1-48-16,-50-1 15,0 0-15,0 1 16,0-1-16,-50 50 16,1 0-16,-50-1 15,1 50-15,-1 0 0,0 0 16,50 0-16,49 50 16,0-1-1,49 0 1,50-49-16,0 0 15,98-49-15,-49 0 16,0-1-16,-50-48 16,50-1-16,-49 0 15,-50 1-15,1-50 16,-1 49-16,-49 50 16,0-1-16,0 1 15,0 0-15,-99 98 31,1 50-31,48-1 16,1 1-16,0 0 16,-1 49-16,50-50 15,0 1-15,0-50 16,50 50-16,-50-1 16,49 1-16,-49 0 15,0 49-15,0-50 16,0 50-16,0 0 15,0-49-15,-49 49 16,-1-49-16,1-1 0,49 1 16,0-50-1,0-148 17,99 1-32,-50-50 15,0 0-15,1 0 16,-1 0-16,0 0 15,-49 0-15,0 49 16,-49 50-16,0 0 16,-1 49-16,-48 0 15,48 0-15,1 49 16,0 0-16,0 1 16,49-1-16,0 0 15,0 1-15,98-50 16,1 49-16,49-49 0,49 0 15,-49-49-15,0-50 16</inkml:trace>
  <inkml:trace contextRef="#ctx0" brushRef="#br0" timeOffset="19120">7843 3614 0,'0'99'47,"0"0"-31,0 49-16,0 0 16,0 49-16,0-49 15,0-50-15,0 1 16,0-50-16</inkml:trace>
  <inkml:trace contextRef="#ctx0" brushRef="#br0" timeOffset="19864">7399 4058 0,'444'-49'63,"-296"0"-63,-50-1 15,50-48-15,-49-1 16,0 0-16,-50 1 16,0-50-16,1 49 15,-50 0-15,0 50 16,0 0-16,-50 49 15,1 98 1,0 1-16,-1 0 16,1 49-16,0 0 0,-1 49 15,1-98-15,0 49 16,49-50-16,0-48 16,0-1-16,49-49 31,50-49-31,-50-1 15,50-48-15,-1 98 16,-48-50-16,48 50 16,-49 0-16,1 0 15,-1 0 1,-49 99-16,49-50 16,-49 50-16,0-50 0,50 0 15,-50 1 1,49-50-16,-49 49 0,49-49 15,1 0 1,-1-49-16,50-1 16,-50-48-16,0-1 15,50 1-15,-50 48 16,-49-98-16,50 99 16,-50-50-16,0 50 15,0 0-15,0-1 16,-50 50-1,1 50-15,0 48 16,-1 1-16,1 0 16,49-1-16,0 1 0,0 0 15,0-50-15,0 0 16,99 0-16,-50-49 16,99 0-16,0 0 15,49 0-15,198-98 31</inkml:trace>
  <inkml:trace contextRef="#ctx0" brushRef="#br0" timeOffset="20815">11936 3170 0,'-49'50'47,"49"48"-32,-49 1-15,49 0 16,-50 49-16,50-50 15,0 1-15,-49 0 16,49-1-16,0-48 16,-49-1-16,49-98 47,0-1-47,0-48 15,0-1 1,0-49-16,49 49 0,0-49 15,-49 0 1,50 50-16,-50-1 0,49 50 16,-49 0-1,49 49 17,1 98-32,-1-49 15,0 50-15,50 0 16,-50-50-16,1 50 15,-1-50-15,0 0 16,1 1-16,-1-50 16,0 0-1,0 0 1,1-50-16,48 1 16,-48-50-16,48 50 15,-48-50-15,-1 50 16,0-50-16,1 50 15,-50 0 1,0 98 31,0 0-47,0 50 16,0 49-16,0-49 15,0 49-15,0 0 0,0-50 16,0 50-1,-50-49-15,50 0 0,0-1 16,0-49-16,0 1 16,50-50 15,-1-50-31</inkml:trace>
  <inkml:trace contextRef="#ctx0" brushRef="#br0" timeOffset="21490">14156 3220 0,'0'-50'62,"-50"100"-62,50-1 16,0 50-16,-49-1 15,49 1-15,0 0 16,-49-1-16,49 1 16,-50-50-16,50 1 0,0-1 15,0 0 1,0-147 62,0 48-78,0-48 16,0-1-16,0-49 15,0 49-15,50 1 16,-50-50-16,0 49 15,49 50-15,-49-50 16,0 50-16,49 49 16,-49-49-1,50 49-15,-1 0 0,50 0 16,-1 0-16,1 49 16,0 0-16,-50 50 15,0-1-15,1-48 16,-50-1-16,0 0 15,0 1-15,0-1 16,0 0-16,-50 1 16,-48-1-1,48-49-15,-48 49 16,48-49-16,-48 50 16,48-50-16,1 0 15,0 0-15</inkml:trace>
  <inkml:trace contextRef="#ctx0" brushRef="#br0" timeOffset="21968">15241 3169 0,'197'-98'47,"-246"98"47,-1 0-79,-48 0-15,48 49 16,1 0-16,-49 1 16,48-1-16,1 50 15,0-1-15,49-48 16,-50 48-16,50 1 0,0 0 15,99-50-15,0 50 16,-1-50-16,1-49 16,49 49-16,-50-49 15,50 0-15,-49 0 16,0-49-16,-50 49 16,0-49-16,-49-1 15</inkml:trace>
  <inkml:trace contextRef="#ctx0" brushRef="#br0" timeOffset="33092">2565 7017 0,'-49'0'47,"98"0"-32,1 0 1,48-49-16,-48 49 16,48-49-16,50 0 15,-49-1-15,0 1 16,-1 0-16,-48-1 16,48-48-16,-48 98 15,-50-50-15,-99 50 47,0 50-47,1-1 16,-1 50-16,0-50 15,50 50-15,49-50 16,0 0-16,0 0 16,49-49-1,50 0-15,-50 0 16,1 0-16,-100 0 47,1 50-32,-99 48-15,49 1 16,1 0-16,48-1 16,-48 1-16,48 0 15,1-50-15,49 0 16,0 1-16,0-1 15,0 0-15,49 1 16,1-50-16,48 0 16,1 0-16,0 0 15,-1 0-15,50-50 16,-49 1-16,0 0 16,-1-1-16,-48 1 15,48 0-15</inkml:trace>
  <inkml:trace contextRef="#ctx0" brushRef="#br0" timeOffset="33474">4144 7215 0,'0'-50'47,"49"50"-31,0 0-16,-49 50 16,0-1-16,0 0 15,0 1-15,0-1 16,0 0-16,-49 1 15,0-1-15,-50 0 16,0 1-16,1-1 16,-1 0-16,0-49 15,1 50-15,49-50 16,-1 0-16,1 0 16,148-50-1</inkml:trace>
  <inkml:trace contextRef="#ctx0" brushRef="#br0" timeOffset="34952">4834 7165 0,'-296'50'47,"247"-1"-47,0 0 16,-1 50-16,1-50 16,49 1-16,0-1 15,0 0-15,0 1 16,0-1-16,0 0 15,49-49 1,1 0 0,48 0-16,-48 0 15,48 0-15,1-49 16,-50 0-16,50-1 16,-50 50-16,0-98 15,1 48-15,-50 1 16,49 0-16,-49-50 0,0 50 15,0-1-15,-49 50 47,-1 0-47,1 50 16,0-1-16,0 50 16,49-50-16,0 50 15,0-50-15,0 0 16,49-49-1,49 0 1,1 0-16,0-49 16,49 0-16,-50-50 0,50 0 15,-49 50-15,98-50 32,-147 50-32,-100 98 78,1 1-78,0-1 15,-1 0-15,1 1 16,49-1-16,-49 0 16,49 1-16,-50-1 15,50 0-15,50-49 31,-1 0-15,50 0-16,-50 0 16,50-49-16,-1 0 15,-48-1-15,48 1 16,-49 0-16,50-1 16,-50-48-1,1 48-15,-50 1 0,49 49 16,-49-49-16,-49 98 62,49 50-62,0-50 16,0 0-16,0 1 16,0-1-16,0 0 15,0 1-15,49-50 47,50 0-47,-50-50 16,0 1-16,-49 0 15,50-1-15,-50 1 16,49 0-16,-49-1 16,0 100 30,0-1-30,0 0-16,0 1 16,0-1-1,49-49 1,1 0-16,-1 0 16,0 0-16,1-49 15,-1-1-15,0 1 16,1 0-16,-1-50 15,-49 50-15,49-99 16,1 49-16,-50 1 16,0-1-16,49 0 0,-49 1 15,0-1-15,0 50 16,0-1-16,0 149 47,0 0-32,0 49-15,-49 0 16,49 0-16,0-1 16,-50 1-16,50 0 15,0-49-15,0 0 16,0-1-16,0-48 16</inkml:trace>
  <inkml:trace contextRef="#ctx0" brushRef="#br0" timeOffset="35356">7202 7116 0,'345'0'46,"-247"0"-30,1 0-16,0 0 0,49 0 16,-99 0-1,50 0-15,-50-49 0,0-1 16,-49 1-16,0 0 16,0 0-16,0-1 15,-49 50 1,0 0-16,-50 0 15,50 50-15,-1 48 16,50-49-16,-49 50 16,49-50-16,0 50 15,0-50-15,49 1 16,50-50 0,-50 0-16,99 0 15,-49 0-15,98 0 16,-49-50-16</inkml:trace>
  <inkml:trace contextRef="#ctx0" brushRef="#br0" timeOffset="35612">9668 6475 0,'0'99'63,"0"-1"-63,0 50 15,-50 0-15,50-49 16,-49 49-16,49-50 16,-49 1-16,49-50 15,0 1-15,-50-50 16</inkml:trace>
  <inkml:trace contextRef="#ctx0" brushRef="#br0" timeOffset="36414">9273 6919 0,'395'-49'47,"-297"-1"-31,50 1-16,-49 0 15,-1-1-15,1-48 16,-50-1-16,50 0 16,-99 1-16,49-1 15,-49 0-15,0 50 16,0 0-16,-49 49 15,0 0-15,-1 0 16,1 0-16,0 98 0,-1 1 16,1 0-1,49 49-15,-49 0 0,49 0 16,-49 49-16,-1-49 16,1 0-16,49-99 15,-49 0-15,49 1 16,49-100-1,0 1 1,50 0-16,-50-50 16,50 50-16,-50-1 15,0 50-15,1 0 16,-1 0-16,0 0 16,-49 50-16,50-1 15,-1 0-15,-49 1 16,49-1-16,-49 0 0,50 1 15,-1-50-15,-49 49 16,49-49-16,1 0 16,-1 0-16,0 0 15,50 0-15,-50-49 16,1-1-16,48 1 16,-48-50-16,-1 50 15,-49-50-15,49 1 16,-49-1-16,0 50 15,0 0-15,0-1 0,-49 50 16,0 0 0,-1 0-16,1 50 0,0-1 15,-1 50-15,1-1 16,49 50-16,0-99 16,0 50-16,0-50 15,49 1-15,1-50 16,-1 0-16,50 0 15,-1 0-15,50 0 16,49 0-16,1 0 16,-1-50-16,0 1 15</inkml:trace>
  <inkml:trace contextRef="#ctx0" brushRef="#br0" timeOffset="37553">13465 6968 0,'50'-98'78,"-50"48"-78,49-48 16,-49 48-16,49-48 16,-49-1-16,0 0 15,50 1-15,-50-1 16,0 0-16,0 1 16,49 48-16,0 50 62,0 99-62,1-50 16,-1 50-16,0 0 15,1-50-15,-50 0 16,49-49-16,0 0 31,1 0-31,-1 0 16,50-98-16,-1-1 15,1 50-15,-50-50 16,1 50-16,-1 49 0,-49-50 16,0 100 31,0 48-47,0 1 15,-49 49-15,49-49 16,0 49-16,0-50 15,0 1-15,0 0 16,0-1-16,0 1 16,0-50-16</inkml:trace>
  <inkml:trace contextRef="#ctx0" brushRef="#br0" timeOffset="37982">15191 6031 0,'0'-49'46,"0"147"1,0 1-47,-49 49 16,0 0-16,0 0 16,-1-49-16,-48 49 15,48-1-15,1-97 16,0 48-16,49-48 15,49-50 17,50 0-17,-1 0-15,1 0 16,-1 0-16,1-50 16,-50 50-16,50-49 15,-50 49-15,1 0 0,-1-49 16</inkml:trace>
  <inkml:trace contextRef="#ctx0" brushRef="#br0" timeOffset="38438">15931 6376 0,'0'-49'47,"0"98"-16,-49 50-31,0 0 16,-1 49-16,1-50 16,49 50-16,0-49 15,0-1-15,0-48 16,0-1-16,49 0 15,1-49-15,-1 0 16,50 0-16,-1-49 16,1 0-16,0-50 15,-1 0-15,-49 1 16,1-1-16,-1-49 16,0 50-16,-49-1 0,0 0 15,0 50 1,-49 0-16,0-1 0,-50 50 15,50-49-15,-50 49 16,1 0-16,48 49 16,1 1-16,0-1 15,49 50-15,0-50 16,0 0-16</inkml:trace>
  <inkml:trace contextRef="#ctx0" brushRef="#br0" timeOffset="39128">17460 5538 0,'0'-197'47,"0"246"0,-49 50-47,0-1 16,-1 50-16,1 0 15,-50 49-15,50 1 16,-50-1-16,50 50 16,-50-1-16,1-49 15,48 1-15,-48-50 16,48 0-16,1-50 16,49-48-16,0-1 15,49-98 16,1-1-31</inkml:trace>
  <inkml:trace contextRef="#ctx0" brushRef="#br0" timeOffset="39625">18792 5932 0,'-148'-98'46,"49"147"-30,1 0-16,48 50 16,1-50-16,0 50 15,49-50-15,0 50 16,0-50-16,0 1 16,98-1-16,1 0 15,0 1-15,-1 48 0,-48-48 16,-1-1-1,-49 0-15,0 1 0,0-1 16,-49 0 0,-1-49-1,-48 0-15,-1 49 16,50-49-16,-50 0 16,-49 0-16,49 0 15,50 0-15,0 0 16,-1 0-16,50-49 15</inkml:trace>
  <inkml:trace contextRef="#ctx0" brushRef="#br0" timeOffset="40202">19334 6080 0,'0'50'63,"0"48"-48,0 50-15,0-49 16,0 49-16,0-49 0,-49-1 15,49 1-15,0-50 16,0 0-16,-49-49 63,49-98-63,0-1 15,0 1-15,0-1 16,0 0-16,0-49 15,49 50-15,0-1 16,1 50-16,-50-50 16,98 50-16,-48 49 0,48-50 15,-48 50-15,48 0 16,-48 0-16,-1 0 16,-49 50-1,0-1-15,0 0 16,0 1-16,0 48 15,-49-48-15,-50-1 16,50 0-16,-1 1 16,-48-50-16,48 49 15,1-49-15,0 0 16</inkml:trace>
  <inkml:trace contextRef="#ctx0" brushRef="#br0" timeOffset="40636">20222 5982 0,'49'-50'47,"-49"149"-16,0 0-31,-49-1 16,0 50-16,0-49 16,-50 49-16,50-49 15,-50 49-15,50-99 16,-1 0-16,50 0 15,50-49 17,-1 50-17,50-50-15,-1 49 16,1-49-16,-1 0 16,-48 49-16,48-49 15,-48 0-15,-1 0 0,0 0 16,-49-49-1,50 49-15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09:59.379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0 2663 0,'0'-49'78,"49"-1"-62,-49-48-16,0-1 15,0 0-15,0 1 0,0-1 16,0 0 0,0-49-16,0 0 0,0 50 15,0-50-15,0 49 16,0 1-16,0-50 16,0 49-16,0 50 15,0-50-15,0 0 16,0 50-16,0-50 15,0 50-15,0 0 16,0-1-16,0 1 16,0 0-16,0-1 15,0 1 1,49 49 46,-49 49-62,50 1 16,-1 48-16,0-48 16,50 48-16,-50 1 15,1 0-15,48-1 16,-48 50-16,-1-49 16,50-50-16,-50 99 15,0-49-15,0-50 16,1 50-16,-1-1 15,-49-48-15,49-50 16,-49 49-16,50-49 78,-50-49-78,0-1 16,0-48-16,0 48 15,49-48-15,-49 48 16,0-48-16,49 49 16,-49-1-16,50 1 15,-50 0-15,49-1 16,0 1-16,1 0 16,-1-1-16,0 1 15,1 0-15,-50-1 16,49 50-16,0 0 0,-49-49 15,50 49 1,-50-49-16,49-1 31,-49 1-15,0 0 0,0-1 15,0 100 47,0-1-62,0 50-16,0-50 15,0 50-15,0-1 16,0 1-16,49 49 15,-49-49-15,50 48 16,-50 51-16,49-50 16,-49 0-16,49 0 15,-49 0-15,50-50 16,-1-48-16,-49 48 16,49-48-16,-49-1 15,50 0-15,-1-49 16,-49 50-16</inkml:trace>
  <inkml:trace contextRef="#ctx0" brushRef="#br0" timeOffset="905">3156 394 0,'-49'-148'47,"0"493"16,49-246-63,-50 49 15,50 0-15,0-49 16,0 49-16,-49-1 15,49 1-15,0-49 16,0 49-16,-49-49 16,49-1-16,-50 1 15,50 0-15,-49-50 16,49 0-16,-49 1 16,49-1-16,49-98 93,0-1-93,50 50 16,-50 0-16,50 0 16,0 0-16,-1 0 15,1 0-15,-1 0 16,-48 50-16,48-50 15,-48 49-15,-1-49 16</inkml:trace>
  <inkml:trace contextRef="#ctx0" brushRef="#br0" timeOffset="1829">4488 887 0,'-49'-49'47,"-1"49"-16,1 99-15,0-50 0,-1 50-16,50-1 0,-49 1 15,49 49-15,0-50 16,0 1-16,0 49 16,0-49-16,0 49 15,0-99-15,49 50 16,1-1-16,-1-48 15,0-1-15,50-49 16,-50 49-16,1-49 16,48 50-16,1-50 15,-50 0-15,50 0 0,-50 0 16,0 0-16,1 0 16,-1 0-16,0 0 15,1-50 1,-1 1-16,0 0 15,1-1-15,-50 1 16,49-50-16,-49 50 16,49-50-16,-49 1 15,0-1-15,0 0 16,0 50-16,0-50 16,0 50-16,0-50 15,0 1-15,0 49 16,0-50-16,0 50 15,-49-1-15,0 1 16,49 0-16,-50-1 0,1 1 16,0 0-16,-1 49 15,1-50-15,0 1 16,-1 49-16,50-49 16,-49 49-16,0 0 15,-1 0-15,1-50 16,0 50-1,-1 0-15,1 0 16,0 0-16,0 0 16,-1 50-16,1-50 15,0 0-15,-1 49 16,1-49-16,0 49 16,-1-49-16,50 50 0,-49-50 15,49 49 1,-49 0-16,49 1 0,0-1 15</inkml:trace>
  <inkml:trace contextRef="#ctx0" brushRef="#br0" timeOffset="2879">5967 2712 0,'0'99'47,"0"-149"16,0 1-63,50 0 15,-50 0-15,49-1 16,0-48-16,1 48 16,-50 1-16,49-50 15,0 50-15,-49-50 16,50 1-16,-1 48 0,0-48 15,-49-1-15,50 0 16,-1 50-16,0-50 16,-49 1-16,50-1 15,-50 50-15,49 0 16,-49-50-16,49 50 16,-49-1-16,50 1 15,-50 0-15,49-1 16,-49-48-16,49 48 15,1-48-15,-50 48 0,49-48 16,-49 48-16,49 1 16,-49 0-16,0-1 15,0 1-15,50 49 16,-50-49-16,0-1 16,0 1-16,49 49 15,-49-49-15,0 0 31</inkml:trace>
  <inkml:trace contextRef="#ctx0" brushRef="#br0" timeOffset="3891">8483 591 0,'0'-49'47,"0"0"-16,-49 49 0,-1 0-15,1 0-16,0 0 15,-1 0-15,1 49 16,-50 0-16,50 1 16,0-1-16,-1 0 15,1 1-15,0-1 16,-1 0-16,1 50 16,0-50-16,49 1 15,0 48-15,-50 1 16,50-50-16,0 50 15,0-50-15,0 0 16,0 1-16,50-50 16,-1 49-16,0-49 0,1 0 15,-1 0-15,50 0 16,-1 0-16,1 0 16,-50 0-16,50 0 15,-50 0-15,1-49 16,-1 49-16,0 0 15,0 0-15,1 0 16,-1 0 0,0 0-16,1 0 15,-50 49 1,0 0-16,49 1 16,-49-1-16,0 0 15,0 50-15,0-50 0,0 1 16,0 48-16,0-48 15,0-1-15,0 50 16,-49-50-16,-1 0 16,1 1-16,0-1 15,-1 0-15,1-49 16,0 49-16,-50-49 16,50 50-16,-50-50 15,1 0-15,-1 0 16,0 0-16,1 0 15,-1 0-15,0 0 16,50 0-16,-50 0 16,50-50-1,49 1-15,49 0 16</inkml:trace>
  <inkml:trace contextRef="#ctx0" brushRef="#br0" timeOffset="4470">10308 789 0,'-50'-99'62,"1"99"-30,49 99-17,-49-1-15,49 1 16,0 49-16,-50-50 15,50 50-15,0 50 16,0-50-16,0 0 16,0-50-16,0 50 15,0-49-15,0-50 16,0 1-16,0-1 16,0 0-16,0-98 62</inkml:trace>
  <inkml:trace contextRef="#ctx0" brushRef="#br0" timeOffset="5249">9716 1085 0,'0'-99'47,"0"50"-31,0-1 0,0 1 15,49 0-31,0 49 15,1-50-15,-1 50 16,0 0-16,1-49 16,48 49-16,-48 0 15,-1-49-15,50 49 16,-50 0-16,50 0 16,-50 0-16,0 0 15,1 0-15,-1 0 16,0 0-16,1 0 15,-1 0-15,0 0 0,1 49 16,-1-49 0,0 49-16,-49 1 0,49-1 15,-49 0-15,50 1 16,-50-1-16,0 0 16,0 1-1,0-1-15,0 0 16,0 0-16,0 1 15,-50-1-15,50 0 16,-49-49-16,0 50 16,0-1-16,-1 0 15,1-49-15,0 50 16,-50-50-16,50 0 16,-50 49-16,50-49 15,-1 0-15,-48 0 0,48 0 16,-48 0-16,48 0 15,1 0-15,0 0 16,-1 0-16,1 0 16,49-49-1</inkml:trace>
  <inkml:trace contextRef="#ctx0" brushRef="#br0" timeOffset="6222">12182 641 0,'-49'49'94,"-1"50"-79,1-50 1,49 0-16,-49 50 16,49 0-16,-50-1 15,50 1-15,-49-1 16,49 1-16,-49 0 15,49 49-15,-50-50 16,50 1-16,0 0 16,-49-1-16,0 1 15,49-50 1,-50 1-16,1-1 16,0-49-1,49-49 48,0-1-48,49 50-15,0-49 16,1 49 0,-1 0-16,0 0 15,1 0-15,48 0 16,-48 49-16,48 1 15,1-50-15,0 49 16,-1 0-16,1 1 0,49-50 16,-50 49-1,1 0-15,-50-49 0,1 0 16,-1 0-16,0 49 16,1-49-1,-1 0 32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0:35.78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413 394 0,'0'-49'62,"-49"147"-15,-1-48-47,1 48 16,0 1-16,-1 0 15,50-1-15,-49 50 16,0-49-16,49 0 16,0-50-16,-50 49 15,50 1-15,0-50 16,0 50-16,0 0 15,0-50-15,0 0 16,50 1-16,-1-1 0,-49 0 16,49 1-1,1-50-15,-1 49 0,0-49 16,1 0 0,-1 0-16,0 0 15,1-49 1,-1-1-1,0 1-15,-49 0 16,50-1-16,-1-48 16,0 48-16,-49-48 15,50-1-15,-1 0 16,-49 50-16,49-49 16,-49-1-16,0 0 0,49 1 15,-49-1 1,0 0-16,0 50 0,0 0 15,0-50-15,0 50 16,0-1 0</inkml:trace>
  <inkml:trace contextRef="#ctx0" brushRef="#br0" timeOffset="728">1202 2318 0,'0'-50'63,"0"1"-63,0-50 16,0 50-16,0-50 15,0 1-15,0 48 16,49-48-16,-49-1 15,0 50-15,50-50 16,-1 50-16,-49-50 0,49 50 16,-49-50-16,50 50 15,-1 0-15,-49-1 16,49 50 0,-49-49-16,50 49 15,-1 0 16,-49 49-31,49 1 16,-49-1-16,50 0 16,-50 50-16,0-50 15,49 50-15,-49-50 16,0 0-16,0 1 16,0-1-16,0 0 15,0 1-15,0-1 16,0 0-16,0 1 0,0-1 15,0 0 1</inkml:trace>
  <inkml:trace contextRef="#ctx0" brushRef="#br0" timeOffset="976">1399 1676 0,'50'-98'46,"48"98"-30,-48 0-16,-1 0 16,50-50-16,-1 50 15,-48 0-15</inkml:trace>
  <inkml:trace contextRef="#ctx0" brushRef="#br0" timeOffset="1778">2287 789 0,'0'49'62,"0"0"-62,0 50 16,-49 49-16,49-49 0,0 48 16,0-48-1,0-50-15,0 50 0,0 0 16,0-50-16,0 0 16,-50-49 46,50-98-62,0 48 16,0-48-16,0-1 15,-49 50-15,49-50 16,0 1-16,0-1 16,0 50-16,0-50 15,49 50-15,-49-1 16,50 1-16,-1 0 0,0-1 15,1 1-15,-1 0 16,0 49-16,1 0 16,-1 0-1,0 49 1,-49 50-16,50-50 16,-50 0-16,0 1 15,0 48-15,0-48 16,-50-1-1,1 0-15,0 1 16,-1-50-16,50 49 0,-49-49 16,98 49 46,1-49-46,-1 49-1,0 1-15,1-1 16,-50 0 0,49-49-16,-49 50 15,0-1 1,49-49-16</inkml:trace>
  <inkml:trace contextRef="#ctx0" brushRef="#br0" timeOffset="2116">3076 838 0,'0'99'63,"0"-1"-47,0-48-16,0 48 15,0 1-15,0-1 16,0-48-16,0 48 15,0-48-15,0-1 16,0 0 0,50-49-1</inkml:trace>
  <inkml:trace contextRef="#ctx0" brushRef="#br0" timeOffset="2498">2780 838 0,'0'-49'47,"99"49"-15,-50 0-32,50-50 15,0 50-15,-1 0 16,-48 0-16,48-49 15,1 49-15,-50 0 16,0 0 0,1 0-1</inkml:trace>
  <inkml:trace contextRef="#ctx0" brushRef="#br0" timeOffset="3930">4852 739 0,'-99'0'47,"50"50"-31,0 48-16,-50-48 15,50 48-15,49 1 16,-50 49-16,1-50 16,0 1-16,49 0 15,0-1-15,0 1 16,0-50-16,49 1 0,0-50 15,1 0-15,48 0 16,1 0-16,-1-50 16,1-48-16,0 48 15,-50-48-15,0 48 16,1 1-16,-50 0 16,0 98 30,0 0-30,0 1-16,0-1 16,0 0-1,49-49-15,0 0 16,1 0 0,-1 0-1,0-49 1,1 0-16,-50-1 15,0 1-15,0 0 16,0-1-16,0 1 16,0 0-16,-50 0 15,1-1-15,0 1 16,-50 0-16,50 49 16,-50 0-16,50 0 15,-1 0-15,1 49 31,49 0-31,0 1 16,49-1-16,1 0 16,48-49-16,1 0 15,0 0-15,-1 0 16,1 0-16,-50-49 16,50 49-16,-50-49 15,1 49-15,-1 0 16,-49 49 15,0 0-15,0 0-16,0 1 15,-49-1 1,98-98 31,0-1-47,1 1 15,-1 0-15,0 49 16,0 49 31,-49 0-47,0 1 16,50-1-16,-1 0 15,0-49 1,1 0-16,-1 0 15,0-49-15,-49 0 16,50-1-16,-1 1 16,0-49-16,1-1 15,-50-49-15,49 49 16,-49 1-16,0-1 16,0 0-16,0 1 15,0 48-15,0 100 47,0 48-31,0 1-16,0 0 0,0-1 15,0 1-15,0 0 16,0-1-16,49 1 16,-49-1-16,50-48 15,-50-1 1</inkml:trace>
  <inkml:trace contextRef="#ctx0" brushRef="#br0" timeOffset="5061">6183 937 0,'247'-50'63,"-198"50"-63,50 0 15,0 0-15,-50 0 16,0 0-16,1 0 15,-1 0-15,0 50 16,-49-1-16,0 50 16,50-50-1,-50 50-15,0-50 0,0 49 16,0-48-16,0-1 16,49-98 30,0-50-30,1 50-16,-1-50 16,0 50-16,0 49 15,-49-49-15,50 49 16,-50 49 31,0 0-47,0 50 0,0-1 15,0-48-15,0 48 16,0-48-16,0 48 16,0-48-16,49-50 15,-49 49-15,49-49 16,1 0-16,-1 0 16,0 0-1,1-49-15,-1-1 16,0-48-16,-49 48 15,0 1-15,0-50 0,0 50 16,0-49 0,0-1-16,0 50 0,-49-50 15,0 50-15,-1 49 16,-48 0-16,48 0 16,1 0-1,49 49-15,-49-49 16,49 49-16,0 1 15,0-1-15,49 0 16,50-49 0,-50 0-16,0 0 15,50 0-15,-50-49 16,1 0-16,-1-1 0,0 1 16,1-50-1,-50 50-15,49-50 0,-49 1 16,0-1-16,0 50 15,0-50-15,0 0 16,0 50-16,0-50 16,0 50-16,-99 49 15,50 0-15,-50 0 16,1 0-16,48 49 16,1 50-16,49 0 15,0-1 1,0 1-16,49-50 0,1 50 15,48-50-15,-48 50 16,-1-50-16,0 1 0,1-1 16,-50 0-1,49 1-15,0-1 0,-49 0 16,0 1-16,50-50 16,-50 49-16,0 0 15,49-49-15,-49 49 16,0 1-1,49-50 1</inkml:trace>
  <inkml:trace contextRef="#ctx0" brushRef="#br0" timeOffset="5542">9291 887 0,'-50'0'47,"50"50"-32,-49-1-15,49 0 16,-49 1-16,-1 48 15,50-48-15,-49-1 16,49 49-16,0-48 16,49-50 31,1 0-47,-1 0 15,0 0-15,1-50 16,-50 1-16</inkml:trace>
  <inkml:trace contextRef="#ctx0" brushRef="#br0" timeOffset="5745">9340 246 0,'0'49'47,"0"1"-31,0-1-16</inkml:trace>
  <inkml:trace contextRef="#ctx0" brushRef="#br0" timeOffset="6466">9488 986 0,'0'49'47,"0"1"-32,-49-1-15,49 50 16,0-50-16,-50 0 16,50 0-16,0 1 15,-49-1-15,49-98 63,0-50-63,49 1 15,50 48-15,-50 1 16,1 0-16,-50-1 16,49 50-16,-49 50 46,0-1-30,0 0-16,49 1 16,-49-1-16,0 0 15,50 0-15,-1 1 16,0-50 0,0 0-1,1 0-15,-1-50 16,0 1-16,1-49 15,-1 48-15,0-48 16,-49 48-16,50 1 16,-50 0-16,0-1 15,0 100 48,0 48-63,0-48 15,0 48-15,0-48 16,0-1-16,0 0 0,-50 0 16</inkml:trace>
  <inkml:trace contextRef="#ctx0" brushRef="#br0" timeOffset="6652">10277 345 0</inkml:trace>
  <inkml:trace contextRef="#ctx0" brushRef="#br0" timeOffset="7057">10277 345 0,'444'-247'16,"-444"296"15,-49 1-31,49 48 16,-50 1-16,50 49 15,-49-49-15,49 49 16,-49 0-16,49 0 16,0-50-16,0 1 15,0-1-15,0-48 16,49-50 15,0 0-31,1 0 16,-1 0-16,-49-50 15,0 1-15</inkml:trace>
  <inkml:trace contextRef="#ctx0" brushRef="#br0" timeOffset="7456">10376 789 0,'296'-99'47,"-198"99"-31,-48 0-16,48 0 16,-48 0-1,-50 49 63,0 1-78,0-1 16,0 0-16,0 50 16,0-50-16,0 1 0,0-1 15,0 0-15,0 1 16,0-1 15</inkml:trace>
  <inkml:trace contextRef="#ctx0" brushRef="#br0" timeOffset="7667">11115 147 0</inkml:trace>
  <inkml:trace contextRef="#ctx0" brushRef="#br0" timeOffset="8686">11411 739 0,'-246'99'47,"246"-50"-31,-50 1-16,50 48 15,-49-48-15,49-1 16,0 0-16,0 1 15,0-1-15,49-49 16,1 0 0,-1-49-1,0-1-15,1 1 16,-1-50-16,0 50 16,-49 0-16,50-1 15,-50 1 1,49 49-1,-49 49-15,0 1 16,49-1-16,-49 0 16,0 1-16,50-50 15,-1 0 1,0 0 0,1 0-16,-1-50 15,0 1-15,-49-50 16,50 1-16,-1-1 15,-49 0-15,49-49 16,-49 50-16,0-1 16,0 0-16,0 50 0,0 0 15,-49 49 1,0 98 0,-1 1-16,1 0 15,0-1-15,49 50 16,-50-49-16,50 49 15,0 0-15,0-49 16,0-1-16,0 1 16,50-50-16,-1 0 15,-49 1-15,49-50 16,1 0-16,-1 0 16,50 0-1,-50 0-15,-49-50 0,49 1 16,1 0-1,-1 0-15,-49-50 0,49 50 16,-49-1-16,0 1 16,0 148 31,0-50-32,0 50-15,0-50 16,0 0-16,0 0 15</inkml:trace>
  <inkml:trace contextRef="#ctx0" brushRef="#br0" timeOffset="8880">12496 394 0</inkml:trace>
  <inkml:trace contextRef="#ctx0" brushRef="#br0" timeOffset="10042">12940 789 0,'99'0'62,"0"0"-62,-1 0 16,-48 0-16,48 0 15,-48 0-15,-1 0 16,0 0 0,-98 0 15,0 98-15,-1-48-16,-48-1 15,48 0-15,1 1 16,0-1-16,-1-49 15,50 49-15,50-49 47,-1 0-31,0 50 15,-49 48-31,0 1 16,0 49-16,0 0 15,0 49-15,0-49 16,0 0-16,0 0 16,0-49-16,0-1 15,0-49-15,-49-49 47,-99-147-31,99 48-16,-50 0 0,50-49 15,-1 50-15,1-1 16,49 0-16,0 50 16,0 0-16,49-1 15,1-48-15,48 98 16,1-50-16,0 1 16,-1 49-16,1-49 15,49 49-15,-49-50 16,-1 50-16,1-49 15,-50 0-15,50 0 0,-99-1 16,49 50 0,-49-49-16,0 0 0,0-1 15,0 1-15,0 0 16,0-1-16,-49 50 16,-1 0-1,1 0-15,0 0 16,-1 0-16,50 99 15,-49-50-15,49 50 16,0 0-16,0-1 16,0 1-16,49-50 15,1 0-15,48 1 16,-48-50-16,48 0 0,1 0 16,-50 0-1,50 0-15,-50 0 0,1-50 16,-50 1-16</inkml:trace>
  <inkml:trace contextRef="#ctx0" brushRef="#br0" timeOffset="10628">15357 49 0,'-49'98'63,"49"1"-63,-50 49 15,50 0-15,-49-49 16,49 49-16,0 0 16,-49-50-16,49 1 0,0 0 15,0-50-15,-50-49 16,50 49-16</inkml:trace>
  <inkml:trace contextRef="#ctx0" brushRef="#br0" timeOffset="11219">14962 641 0,'395'-99'46,"-346"99"-30,1 0-16,-1 0 16,-49 49 31,0 50-47,-49-50 15,-1 50-15,50-50 16,-49 50-16,49 0 15,0-50-15,0 0 16,0 1-16,0-1 0,49-49 31,50 0-15,-50 0-16,1 0 16,-1-49-16,0-1 15,1 1-15,-1 0 16,-49-50-16,0 50 15,0-50-15,0 50 16,-49-1-16,-1 50 16,1-49-16,0 49 15,-1 0-15,1 0 16,0 49 0,-1 1-1,50-1 1,0 0-16,0 1 15,0-1-15,50-49 16,-1 49-16,0 1 16,1-50-16,48 0 15</inkml:trace>
  <inkml:trace contextRef="#ctx0" brushRef="#br0" timeOffset="12480">16639 887 0,'0'-49'47,"50"49"-31,-1 0-1,0 0-15,1 0 16,-1-49-16,0 49 16,1-50-16,-1-48 15,0 48-15,1 1 16,-1 0 0,-98 98 15,-50 50-16,50 49-15,-50 0 16,0-50-16,-49 100 0,50-51 16,-50 51-16,49-50 15,50 0-15,-50-99 16,50 0-16,49 1 16,49-149 15,50 0-31,-1 1 15,1-50-15,49 49 16,-49-49-16,-1 50 16,-48 48-16,-1-48 15,0 48-15,1 50 16,-50-49-16,49 49 47,-49 49-47,0 1 15,0 48-15,0-48 16,49 48-16,-49-49 16,50 1-16,-1-50 31,0 0-31,1-50 16,-1-48-16,49-1 15,-48 1-15,-1-1 16,-49-49-16,0 99 15,0-50-15,0 50 0,0-1 16,-99 50 0,50 0-16,0 0 15,0 50-15,49-1 16,0 0 0,98 1-16,-49-1 15,50-49-15,0 49 16,-50-49-1,-49 50-15,49-50 0,-49 49 16,50 0-16,-50 1 16,0-1-1,0 0-15,0 1 16,0-1 0,0 0-1,49-49 1,0-49-1,1 0-15,-1-1 16,0-48-16,-49 48 16,50 1-16,-50 0 15,49-1-15,-49 1 16,0 98 31,0 1-47,-49-1 15,49 0-15,-50 50 16,50-50-16,0 1 0,-49-50 16,49 49-16</inkml:trace>
  <inkml:trace contextRef="#ctx0" brushRef="#br0" timeOffset="12668">18119 295 0</inkml:trace>
  <inkml:trace contextRef="#ctx0" brushRef="#br0" timeOffset="13380">18119 295 0,'99'494'0,"-99"-445"31,0 0-31,0 1 16,0 48-16,0-48 15,-50 48-15,50-48 16,0-1-16,0-148 62,50 50-46,-1 0-16,-49-1 16,49 50-16,-49-49 15,50 49-15,-1 49 31,-49 1-15,49-1-16,-49 0 16,50 1-16,-50-1 15,49-49-15,-49 49 16,49-49-16,1 0 16,-1-49-1,-49 0 1,49-1-16,-49 1 15,49-50-15,-49 1 16,50-1-16,-50 0 0,49-49 16,-49 50-16,0-50 15,49 49-15,-49 0 16,0 1-16,0 49 16,0 98 15,0 0-16,0 50-15,0-1 16,0 50-16,0-49 16,0 49-16,0-49 15,0 49-15,0-50 16,0 1-16,0-50 16,0 1-16</inkml:trace>
  <inkml:trace contextRef="#ctx0" brushRef="#br0" timeOffset="13612">18711 739 0,'148'-49'47,"-99"49"-31,0 0-16,50 0 0,-50 0 15,1 0-15,-1 0 16</inkml:trace>
  <inkml:trace contextRef="#ctx0" brushRef="#br0" timeOffset="14152">20289 591 0,'0'-49'47,"0"0"-32,0 147 63,-49-48-78,49 48 16,0 1-16,-50 0 16,50-1-16,0 1 15,-49 0-15,49-1 16,0-49-16,0 1 16,0-1-1</inkml:trace>
  <inkml:trace contextRef="#ctx0" brushRef="#br0" timeOffset="14602">19796 542 0,'49'-148'47,"1"99"-32,-1 49 1,49-50-16,-48 50 16,48 0-16,1 0 15,-50 50-15,50-1 16,-50 50-16,1-50 15,-1 50-15,0-50 16,-49 50-16,0-1 16,0 1-16,0 0 15,0-50-15,0 50 16,0-50-16,-49 49 16,0-48-16,-1-1 15,1 0-15,0-49 0,-50 0 16,50 50-16,-1-50 15,-48 0-15,48 0 16,-48 0-16,49 0 16,-1-50-16,50 1 15,0 0-15</inkml:trace>
  <inkml:trace contextRef="#ctx0" brushRef="#br0" timeOffset="14948">20980 542 0,'0'49'47,"0"1"-31,0 48-16,0-48 16,-50 48-16,50 1 15,0 0-15,-49-50 0,49 50 16,0-50-16,0 0 15,0 0-15,-49-49 16</inkml:trace>
  <inkml:trace contextRef="#ctx0" brushRef="#br0" timeOffset="15526">20782 591 0,'148'-98'46,"-98"98"-30,-1 0-16,0 0 16,1 0-1,-1 49 1,-49 0-16,0 1 16,0-1-16,0 0 15,-49 1-15,-1-50 0,1 49 16,0 0-16,-1-49 15,50 50 1,50-50 15,48 0-31,-48 0 16,-1 49-16,49-49 16,-48 49-16,-1 1 15,-49-1 1,0 0-1,0 1-15,-49-50 16,-1 49-16,1 0 0,-49-49 16,48 49-1,1-49-15,0 50 0,-1-50 16,1 0-16,0 0 16,-1 0-1,1 0-15</inkml:trace>
  <inkml:trace contextRef="#ctx0" brushRef="#br0" timeOffset="16358">21818 394 0,'-49'0'93,"-1"0"-93,1 49 16,0 1-16,-1-1 16,1 0-16,49 1 15,-49 48-15,49 1 16,0-50-16,0 50 16,0-50-16,0 1 15,0-1-15,0 0 16,49-49-16,0 0 15,1 0 1,-1 0-16,0-98 16,-49 48-1,0 1-15,0 0 16,0-1-16,0 1 16,0 0-16,50 49 62,-1 0-62,50 0 0,-50 0 16,0 0-1,1 0 1,-50 49 0,0 0-1,0 1 1,0-1-16,0 0 15,0 1-15,0-1 16,0 0 0,49-49 15</inkml:trace>
  <inkml:trace contextRef="#ctx0" brushRef="#br0" timeOffset="17948">22854 641 0,'0'-50'63,"0"100"-48,0-1-15,-50 0 16,50 50-16,0-50 16,-49 50-16,49-50 15,0 1-15,0-1 16,0-98 15,49-1-15,-49 1-16,50-50 15,-1 50-15,0 0 16,-49-1-16,50 50 16,48 0 77,1 0-93,0 0 0,-50 0 16,50 0-16,-50 0 16,0 0-16,1 0 15,-1 0 1,-49 50-1,0-1-15,49 0 16,-49 1 0,50-1-16,-1 0 15,0-49 1,0 0 0,1 0-1,-1 0 1,0 0-16,1 0 15,-50-49-15,49 49 16,-49-49-16,0-1 16,0 1-16,0 0 15,0-1-15,0 1 16,-49 49 0,-1 0-16,1 0 15,0 0 1,49 49 15,0 1-31,0-1 16,0 0-16,0 1 0,49-50 15,0 49-15,1-49 16,-1 49-16,0-49 16,1 0-16,-1 0 15,0 0-15,50-49 16,-50 0-16,1-1 15,-50 1-15,49 0 16,-49-1 0,0 100 31,0-1-47,0 0 15,0 1-15,0-1 16,-49 0-16,49 1 15,0-1-15,0 0 16,-50-49-16,100-49 78,-1 0-78,0-1 16,1 1-16,-1 0 15,0-1-15,1 1 16,-50 0-16,49-1 0,0 1 16,-49 0-1,0 98 32,0 0-47,0 1 16,0-1-16,0 50 15,0-50-15,0 0 16,0 1-16,0-1 16,0 0-1,0 1 1,0-1 15,-49-49-31,0 0 16,-1 0-1</inkml:trace>
  <inkml:trace contextRef="#ctx0" brushRef="#br0" timeOffset="19358">25714 937 0,'0'-50'62,"-49"50"-46,0 0-16,-1 0 15,1 0 1,0 0-16,-1 50 16,1-1-16,0 0 15,49 1-15,0-1 0,0 0 16,0 1 0,49-50-1,0 0 1,50 0-16,-50 0 15,1-50-15,-1 1 16,-49 0-16,49-1 16,-49 1-16,0 0 15,0-1 1,-49 100 31,49-1-47,0 0 15,-49 1-15,49-1 16,49-49 15,0 0-31,1 0 16,-1-49-16,0-1 16,1 1-16,-1 49 15,-49-49-15,49 49 16,-49 49 46,0 0-46,0 1-16,0-1 16,50-49 15,-1 0-31,0 0 15,1-49-15,-50-1 16,49 1-16,-49 0 16,0-1-1,-49 50-15,-1 0 16,1 0 0,49 50-1,0-1 1,0 0-16,0 1 15,0-1 1,0 0-16,0 1 16,0 48-16,0-49 0,0 50 15,0 0-15,49-1 16,-49 1-16,0-50 16,0 1-16,0-1 15,0 0 1,-49-49-1,-50 0-15,50 0 16,0 0-16,49-49 16,-50-50-16,50 50 15,0 0-15,0-1 16,0 1-16,50 49 16,48-49-1,-48 49-15,48 0 0,-48 0 16,48 0-16,-49-50 15,50 50-15,0-49 16,49 49-16,-50-49 16,1-1-16,0 1 15,-50 0-15,0 0 16,1-1-16,-50-48 16,49 48-16,-49 1 15,0-50-15,0 50 16,0 0-16,-49-1 15,-1 50 1,1 0 0,0 0-1,-1 50-15,50-1 0,-49 50 16,49-50-16,0 50 16,0-1-16,0-48 15,49 48-15,1-98 16,48 49-16,-48-49 15,48 0-15,-48 0 16,-1 0-16,0-49 16,1 49-16,-1-49 15,-49 0-15,0-1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1:00.28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148 213 0,'0'-49'62,"49"-1"-15,-49 1-15,0 0-17,0 98 79,0 0-94,0 50 16,-49-50-16,49 50 15,-50-1-15,50 1 16,0 0-16,0-1 15,0-48-15,-49 48 16,49-48-16,0-1 16,-49-98 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1:25.04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641 296 0,'0'50'172,"0"48"-172,0 1 16,0 0-16,0-1 15,-49 1-15,49-1 16,0-48-16,0-1 16,-49-49-1</inkml:trace>
  <inkml:trace contextRef="#ctx0" brushRef="#br0" timeOffset="475">345 346 0,'-49'0'47,"49"-50"-32,49 50 17,1 0-17,48 0-15,-48-49 16,48 49-16,-48-49 16,48 49-16,-48 0 15,48-50-15,-48 1 16,-1 49-16,0 0 15,-49-49-15</inkml:trace>
  <inkml:trace contextRef="#ctx0" brushRef="#br0" timeOffset="1427">0 1628 0,'49'0'78,"1"0"-63,-50-49-15,49 49 16,0 0-16,1-50 16,-1 50-16,0-49 15,50 0-15,-50-1 16,1 1-16,48 0 0,-48-1 16,-50 1-16,49 0 15,0-1-15,-49 1 16,50 49-1,-50-49-15,49-1 16,-49 100 47,0-1-48,0 0-15,0 1 16,-49-50-16,49 49 15,49-98 17,50-1-17,-50 1-15,0 0 16,0-1-16,1 50 16,-50 50 30,0-1-46,49 0 16,0 1 0,-49-1-16,50 0 15,-1 1 1,0-50 0,1 0-16,-1-50 15,-49 1-15,49 0 16,1-1-16,-50 1 15,49 0-15,-49-1 16,0 1-16,0 98 78,0 1-78,0-1 16,0 0-16,0 1 15</inkml:trace>
  <inkml:trace contextRef="#ctx0" brushRef="#br0" timeOffset="1607">1677 247 0,'49'0'47</inkml:trace>
  <inkml:trace contextRef="#ctx0" brushRef="#br0" timeOffset="1891">1677 247 0,'444'-197'0,"-444"246"46,0 50-46,0-1 16,-49 1-16,49 49 16,0-49-16,0-1 15,-50 1-15,50-50 16,0 0-16,0 1 16,0-1-1</inkml:trace>
  <inkml:trace contextRef="#ctx0" brushRef="#br0" timeOffset="2485">1924 691 0,'148'-148'62,"-50"99"-62,-48 49 16,-1-50-16,0 50 15,-49 50 48,0-1-48,0 0-15,0 1 0,0-1 16,0 0-16,0 0 16,0 1-1,0-1-15,0 0 16,49-49 31,1 0-47,-1-49 15,0 0 1,1-1-16,-1 1 16,-49 0-16,49 0 15,1-1 1,-50 100 31,-50-1-47,50 0 15,0 0-15,0 1 16,0-1 15,0 0-15,-49-49 0</inkml:trace>
  <inkml:trace contextRef="#ctx0" brushRef="#br0" timeOffset="2829">2318 99 0,'0'-49'63</inkml:trace>
  <inkml:trace contextRef="#ctx0" brushRef="#br0" timeOffset="3960">3058 494 0,'-99'0'63,"50"0"-47,0 0-16,-1 0 15,1 49 1,0 0-16,-1 1 15,50-1 1,-49-49-16,49 49 0,0 0 16,0 1-16,0-1 15,0 0 1,0 1-16,49-50 16,1 0-1,-1 0 1,0 0-16,50 0 15,-50-50-15,-49 1 16,50 0-16,-1-1 16,0-48-16,-49 49 15,50-50-15,-50 0 16,49 50-16,-49-50 16,0 50-16,0-50 0,0 50 15,0 0-15,0-1 16,-49 100 31,49-1-47,0 50 15,-50-50-15,50 0 16,0 50-16,0-50 16,0 1-16,0 48 15,0-48-15,0-1 16,0 0-16,50 0 15,-1 1-15,-49-1 0,49 0 16,1 1 0,-1-50-1,0 0-15,1 0 16,-1 0 0,0 0-1,-49-50 1,50 1-16,-50 0 15,49-1-15,-49 1 16,0 0 0,0 98 31,0 0-32,0 1-15,0 48 16,0-48-16,49-1 15,-49 0-15,0 1 16,49-50-16,-49 49 16</inkml:trace>
  <inkml:trace contextRef="#ctx0" brushRef="#br0" timeOffset="4171">3798 346 0</inkml:trace>
  <inkml:trace contextRef="#ctx0" brushRef="#br0" timeOffset="5057">3798 346 0,'98'197'16,"-48"-197"-1,-1 0 1,0 0-16,1 0 16,-1-49-1,-49 98 16,0 0-15,-49 1-16,49-1 16,-50 0-16,50 0 15,50-49 32,-1 0-31,0 50-1,1-1 1,-1 0-16,0 50 16,-49-50-16,0 1 15,50 48-15,-50-48 16,49-1-16,-49 0 0,0 1 16,49-50-1,-49 49-15,-49-49 31,0 0-31,-1 0 16,1 0-16,0-49 16,-1 49-16,1-50 15,0 1-15,49 0 16,0-1-16,0 1 16,0 0-16,49-1 15,0 50-15,50-98 16,0 48-16,-50 1 0,50 0 15,-1-50-15,-48 50 16,-1-50-16,50 50 16,-50-50-16,-49 50 15,49 0-15,-49-50 16,0 50-16,0-1 16,0 1-1,-49 49 1,0 0-1,-1 99 17,1-1-32,49-48 0,0 48 15,0-48-15,0-1 0,0 0 16,49 1 0,1-50-16,-1 0 15,0 0 1,0 0-16,1 0 15,-1 0 1,0 0-16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1:04.04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1135 0,'0'-98'47,"0"48"-32,0 1 16,49 49-31,-49-49 16,50 49 0,-1-50-16,0 50 0,1 0 15,-1-49 1,0 49 0,1 0-1,-1 0 16,0 0 1,-49 49-17,0 1 79,50-50-94,-50 49 47,0 0-16,0 1 0,0-1-15,0 0 15,0 1 16,0-1 0,0 0 0,0 1 78,0-1-94,-50 0-15,1-49-1,49 49 1,-49-49-16,-1 0 16,1 50-1,0-50 17,49 49 171,0 0-188,0 1 1,0-1 0,49 0-16,-49 1 15,49-50-15,-49 49 16,50 0-1,-1-49-15,0 0 16,1 0-16,-1 0 16,0 0-16,1 0 15,-1 0-15,0 0 16,1-49 0,-1 49-16,0-49 15,1-1 1,-50 1-1,49 0-15,-49-1 16,0 1 0,0 0-16,0-1 15,0 1 1,0 0-16,-49 0 31,-1 49-31,1 0 16,0 0-1,-1 49-15,1 0 16,49 0 0,-49 1-16,49-1 15,0 0-15,0 1 16,0-1-16,0 0 16,49 1-16,0-1 15,1 0-15,-1 1 16,0-50-16,1 49 15,-1 0-15,0-49 16,0 0 0,1 0-16,-1 0 0,0 0 15,1-49 1,-1 0-16,0-50 16,1 50-16,-1-1 15,0 1-15,-49 0 16,50-1-16,-1 1 15,0 0-15,1 49 16,-1-50-16,-49 1 16,49 49-16,1-49 15,-1 0 1,-98 98 31,-1 0-32,1 0-15,49 1 16,-49-1-16,-1 0 16,1 50-16,49-50 15,-49 1-15,49-1 16,0 0-16,0 1 16,49-50 15,0 0-16,1 0-15,-1-50 16,0 1-16,1 0 0,-1-1 16,0 1-16,1 0 15,-50-1-15,49 50 16,-49 50 31,0-1-32,0 0-15,0 1 16,0-1 0,0 0-16,0 1 15,49-50 1,1 0-16,-1 0 16,0 0-16,0-50 15,1 1 1,-50 0-1,0-1-15,49 1 16,-49 0 0,0-1-16,0 1 15,0 0-15,-49-1 16,-1 50-16,1 0 16,0 0-16,0 0 15,-1 0 1,1 50-16,49-1 15,0 0 1,0 1 0,49-50-1,1 0-15,48 0 16,-49 0-16,50-50 16,-50 50-16,1-49 15,-1 0 1,-49 98 31,0 0-32,0 1 1,49-100 15,1 50-31,-1-49 16,0 49-16,1-49 15,-1 98 32,-49 0-31,49 1-16,1-50 16,-1 0-1,0 0-15,1 0 16,-1 0-1,0-50 1,1 1-16,-50-50 0,49 50 16,-49-49-1,49-1-15,1 0 0,-50 1 16,0 48-16,0-48 16,0 48-16,0 1 15,0 0-15,-50 49 16,1 0-16,0 0 15,-1 0-15,50 49 16,-49-49-16,49 49 16,0 1-16,0-1 15,0 0-15,49 1 16,-49-1-16,0 0 0,50 1 16,-50-1-16,0 0 15,0 1-15,0-1 16,0 49-16,0-48 15,0-1-15,0 50 16,0-50-16,-50 50 16,50-50-16,0 50 15,0-50-15,-49 0 16,49 1-16,0-1 16,0 0-16,0 1 15,0-1 1,49-49 15,1 0-15,-1-49-1,0 49-15,-49-50 16,50 1-16,-50 0 16,0-1-16,49 1 15,-49 0-15,0-50 16,0 50-16,0-50 15,0 0-15,-49 50 16,-1 0-16,1-1 16,49 1-16,-49 49 15,-1 0 1,50 49 0,50 1 15,-1-50-16,50 0-15,-50 0 16,0 0-16,1 0 16,-1-50-16,0 50 15,0-49-15,-49 0 16,50 0-16,-1-1 16,-49 1-1,0 98 32,0 1-47,0 48 16,0-49-16,0 1 15,0-1-15,0 0 16,0 1-16</inkml:trace>
  <inkml:trace contextRef="#ctx0" brushRef="#br0" timeOffset="210">3896 889 0,'0'-50'47</inkml:trace>
  <inkml:trace contextRef="#ctx0" brushRef="#br0" timeOffset="2879">4439 1086 0,'-49'0'78,"-1"0"-63,1 0-15,0 49 16,49 1-16,-50-1 16,1 0-16,0 50 15,49-50-15,0 50 16,0-50-16,0 0 15,49-49 1,0 0 0,1-49-1,-1 0-15,-49-1 0,49 1 16,1-49-16,-50 48 16,0 100 46,0-1-46,0 49-16,0 1 15,0-50-15,0 50 16,0 49-16,49-49 0,0-1 16,-49 1-1,50-50-15,-50 50 0,0-50 16,-50-49 46,-48 0-62,-1-49 16,50 0-16,-50-1 16,0 1-16,50 49 15,49-49-15,-49-1 16,49 1-1,49 0-15,0-1 16,50 1-16,-50 49 16,50-49-16,-50-1 15,50 1-15,-50 0 16,50-1-16,-50 1 16,1-50-16,-50 50 15,49 0-15,-49 0 16,49-1-16,-49 1 15,0 0-15,0-1 16,0 100 31,0-1-31,0 0-16,0 50 0,0-50 15,0 0-15,50-49 16,-1 0-1,0 0 1,0 0 0,1-98-16,-1 49 15,-49-1-15,49-48 16,-49 48-16,0 100 62,0 48-46,0-48-16,0-1 0,0 0 16,0 0-1,50 1-15,-1-50 16,0 0 0,1 0-1,-50-50-15,49 1 16,-49-49-16,49 48 15,-49-48-15,0 48 16,0 1-16,0 0 16,0-1-16,50 50 78,-1 50-63,0-50-15,-49 49 16,50-49-16,-50 49 16,0 1-1,0-1 1,49-49 0,-49 49-16,49-49 31,1 0 0,-1 0-15,-49-49-16,49 0 15,-49-1-15,0 1 16,0 0 0,0-1-1,-49 50 16,0 0-31,-1 50 16,1-1 0,49 0-1,0 1-15,0-1 0,0 0 16,0 1 0,0-1-16,0 0 0,0 0 15,49-49 1,1 50-1,-1-50 1,0 0 0,1 0-1,-1 0-15,0 0 16,1 0-16,-1 0 16,0 0-1,-49-50-15,49 50 16,1 0-1,-50-49 1,49 49 0,-49-49-1,49 49 1,-49-49 0,50-1-1,-50 1 1,0 0 15,49-1 0,-49 1-15,0 0 0,-49-1 15,-1 50-16,1 0-15,0 0 16,-1 0 0,50 50-16,0-1 15,0 0 1,0 1 0,50-50-1,-1 49-15,0-49 16,1 49-16,-1-49 15,0 0-15,1 0 0,-50 50 16,49-1 0,-49 0-16,0 0 15,0 1 1,-49-1-16,-1 0 16,-48 1-1,48-1-15,1-49 16,-50 0-16,50 49 15,0-49-15,0 0 16,49-49 0,0-50-16,0 50 15,0-50-15,0 50 16,49 49-16,0-49 16,0 49-16,1 0 0,-1 49 31,-49 0-31,0 1 15,49 48-15,-49-48 16,50-1-16,-1 0 16,0-49-16,1 50 15,48-50-15,-48 0 16,48 0-16,1 0 16,49-50-16,-49 50 15</inkml:trace>
  <inkml:trace contextRef="#ctx0" brushRef="#br0" timeOffset="3253">7743 938 0,'0'49'62,"0"50"-62,0-50 16,0 50-16,0 0 16,0-1-16,0 1 15,0-50-15,0 0 16,0 1-16,-49-50 16</inkml:trace>
  <inkml:trace contextRef="#ctx0" brushRef="#br0" timeOffset="4094">7546 1234 0,'247'0'62,"-198"0"-62,0 0 16,1 0-16,-1 0 15,0 0-15,1-49 16,-1-1-16,-49 1 16,0-50-16,0 50 0,0 0 15,0-1-15,-49 50 16,-1 0-1,1 0-15,0 0 16,49 99 0,-50-50-16,50 50 15,0 0-15,0-1 16,0 1-16,0-1 16,0 1-16,0-50 15,0 1-15,0-1 16,50-148 15,-50 50-31,49 0 16,0-1-16,-49 1 15,50 0-15,-1 49 16,-49 49 31,0 0-32,0 1-15,49-1 16,1-49 0,-50 49-1,49-49-15,50 0 32,-50-49-17,0 0-15,1-1 0,-1 1 16,0-49-16,-49 48 15,0 1-15,0 0 16,0-1-16,-49 50 31,0 0-15,-1 50-16,50-1 16,0 0-16,0 1 15,0-1-15,0 0 16,0 0-1,50-49 17,-1 0-32,0 0 0,1 0 15</inkml:trace>
  <inkml:trace contextRef="#ctx0" brushRef="#br0" timeOffset="4537">10061 790 0,'-49'49'78,"49"50"-78,0-50 15,-49 50-15,49 0 16,0-1-16,-49 1 16,49-1-16,0-48 15,0-1-15</inkml:trace>
  <inkml:trace contextRef="#ctx0" brushRef="#br0" timeOffset="4958">9716 938 0,'50'-148'63,"-50"99"-63,49 49 15,0 0-15,1 0 16,48 0-16,-49 0 15,1 0-15,48 0 16,-48 0-16,-1 49 16,-49 0-16,49 1 0,-49-1 15,0 0-15,0 1 16,0-1-16,0 0 16,-49-49-16,0 50 15,-1-50-15,1 49 16,0-49-16,-1 0 15,1 0-15,0 0 16,0 0-16</inkml:trace>
  <inkml:trace contextRef="#ctx0" brushRef="#br0" timeOffset="5481">10653 839 0,'0'-49'47,"0"98"0,0 1-47,-49-1 16,49 50-16,-49-1 15,-1-48-15,1 48 16,0-48-16,-1-1 15,1 0-15,0 0 16,98-49 47,0 0-63,1 0 15,-1 0-15,0 0 16,1 0-16,-1 0 15,0 0 1,1 0 15,-1 0-15</inkml:trace>
  <inkml:trace contextRef="#ctx0" brushRef="#br0" timeOffset="5991">11048 839 0,'0'-49'47,"0"98"-47,0 1 15,0-1-15,0 50 16,0-1-16,-49 1 15,-1 0-15,50-1 16,-49 1-16,0-50 16,49 0-16,-50-49 15,100 0 32,-1 0-31,0 0-16,1 0 15,-1 0 1,0 0-16,1 0 16,-1 0 15,0 0-31</inkml:trace>
  <inkml:trace contextRef="#ctx0" brushRef="#br0" timeOffset="6434">12478 691 0,'0'50'78,"0"48"-78,-49-48 16,49 48-16,0 1 15,0 49-15,0-49 16,-49-50-16,49 49 15,0-48-15,-50-1 16</inkml:trace>
  <inkml:trace contextRef="#ctx0" brushRef="#br0" timeOffset="7012">12133 1086 0,'197'-49'47,"-98"49"-31,-50 0-16,0 0 15,1 0 1,-50 49 15,0 0-31,0 1 16,0 48-1,0-48-15,0 48 0,0-49 16,0 1-16,0-1 16,49-49 30,0 0-46,1 0 16,-1-49-16,0-1 16,1-48-16,-50 49 15,0-1-15,49 1 16,-49 0-16,0-1 0,-49 1 16,-1 49-1,1 0-15,0 0 0,-50 0 16,50 0-16,-1 49 15,50 1 17,50-50-17,-1 0 1,0 0-16,50 0 16,0 0-16,-1 0 15,-48 0-15</inkml:trace>
  <inkml:trace contextRef="#ctx0" brushRef="#br0" timeOffset="7988">14500 346 0,'-49'148'47,"49"-49"-31,0-1-16,0-48 15,0 48-15,0-48 16,0-1-16,-49-49 16,49-49 31,0-1-32,-50 1-15,1 49 16,0-49-16,-1 49 15,1 0-15,0 0 16,-50 0-16,50 0 0,-1 49 31,1 0-31,49 50 0,0-50 16,0 50-16,0-50 16,0 1-16,49-1 15,1 0-15,-1-49 16,0 0-16,50 0 15,-50 0-15,1-49 16,48 0-16,-48-50 16,48 0-1,-98 50-15,0 98 63,0 1-48,0-1-15,0 0 16,0 1-16,50-50 16,-1 0-1,0 0 1,1 0-16,-1 0 16,0 0-16,-49-50 15,50 1-15,-50 0 16,49-1-16,-49 1 15,0 0-15,0-1 0,0 1 16,-49 49 0,-1 0-1,50 49-15,-49 1 16,49 48-16,0-48 16,0-1-16,0 50 15,0-50-15,0 0 16,49-49-1,1 0 1,48 0-16,-48-98 16,48-1-16,1 0 15,-1 1-15,1-1 0,-50 0 16,1 50 0</inkml:trace>
  <inkml:trace contextRef="#ctx0" brushRef="#br0" timeOffset="8579">15487 543 0,'-99'296'63,"99"-246"-63,0 48 15,0-48-15,0-1 16,0 0-16,0 1 16,0-1-16,-49 0 15,49 1-15,-50-50 16,1 0-16,0 0 15,49 49-15,-50-49 16,1 0-16,0 0 0,0 0 16,49-49-1,0-1-15,0 1 16,0 0 0,49 49 15,0 0-31,0 0 15,1 0 1,-1 0-16,0 49 16,1-49-16,-1 0 15,0 0 1,1 0-16,-1 0 31,0-49-31,-49-1 16,50 1-1,-50-50-15,0 50 16,0 0 0,0 98 46,0 0-62,0 1 16,0-1-16,0 0 15,0 1 1,49-50-16</inkml:trace>
  <inkml:trace contextRef="#ctx0" brushRef="#br0" timeOffset="8768">15733 593 0,'50'0'62</inkml:trace>
  <inkml:trace contextRef="#ctx0" brushRef="#br0" timeOffset="9712">16128 889 0,'-49'-50'47,"-1"1"16,50 98 31,0 1-94,0-1 0,0 50 15,-49-50-15,49 50 16,0-50-16,0 0 15,0 1-15,0-1 16,0 0-16,-49-49 16,49-49 31,49 0-47,-49-1 15,49-48-15,50 48 16,-50-48-16,1 48 15,-50 1-15,49 49 16,0-49-16,0 49 16,-49-50-1,50 50-15</inkml:trace>
  <inkml:trace contextRef="#ctx0" brushRef="#br0" timeOffset="10522">16572 938 0,'49'0'47,"0"0"-47,1 0 15,-1 0 1,0 0 0,1 0-1,-50-49-15,0-1 16,0 1 0,0 0-1,-50 49-15,1 0 16,0 0-16,-1 0 15,1 49 1,0 0-16,49 1 16,-50-1-16,50 0 0,0 1 15,0-1-15,0 0 16,0 1-16,50-50 16,-50 49-1,49-49-15,0 0 16,1 0-16,-1 0 15,50 0-15,-99-49 16,49-1-16,0 50 16,-49-49-16,0 0 15,0 98 48,0 0-63,0 1 15,0-1-15,50 0 16,-1-49 0,0 0-1,1 0-15,-1 0 16,0 0-16,50-49 16,-99-50-1,49 50-15,-49 0 16,0-1-16,0 1 15,0 0-15,0-1 16,-49 1-16,-50 49 16,50 0-1,0 0-15,-1 0 0,1 0 16,0 49-16,-1 1 16,1-50-16,49 49 15,-49 0-15</inkml:trace>
  <inkml:trace contextRef="#ctx0" brushRef="#br0" timeOffset="10860">17361 395 0,'0'50'63,"0"48"-47,0 1-16,0 0 15,0 49-15,-49-50 16,49 1-16,0 49 15,0-49-15,0-50 16,0 0-16,0 0 16,49-49-16,0 0 15,50 0-15,-50 0 16,0-98-16</inkml:trace>
  <inkml:trace contextRef="#ctx0" brushRef="#br0" timeOffset="11383">18347 494 0,'0'99'78,"0"-50"-78,0 50 16,0-1-16,0 50 15,0-49-15,0 0 16,0-1-16,0-48 16,50-1-1,-1-49 1,50-99-1,-50 50-15,50-50 16,-50 1-16,-49-1 16,49 0-16,-49 50 15,50 0-15,-50-1 16</inkml:trace>
  <inkml:trace contextRef="#ctx0" brushRef="#br0" timeOffset="12974">19284 741 0,'-98'0'47,"48"0"-47,1 0 16,0 49 0,-1 0-16,1 50 15,49-50-15,0 50 16,-49-50-16,49 1 15,0-1-15,49-49 32,0 0-17,1 0-15,-1-49 0,0-1 16,1-48 0,-1 48-16,-49 1 0,0 0 15,0-1-15,0 100 63,0-1-48,0 0-15,0 1 16,49-50 15,1 0-15,-1 0-16,0-50 15,1 1-15,-1-50 16,0 1-16,1-1 0,-1 0 16,0-49-16,-49 50 15,50-1-15,-50 0 16,0 50-16,0 0 16,-50 49-1,1 0-15,0 0 16,-1 49-16,50 0 15,-49 1-15,49 48 16,0 1-16,0-50 16,0 50-16,0 0 15,0-50-15,0 50 16,0-50-16,0 50 0,0-1 16,0-48-1,0-1-15,0 0 0,0 1 16,49-1-16,-49 0 15,50-49 1,-1 0-16,0 0 16,1 0-16,-1-49 15,0 0 1,1-1-16,-50-48 16,0 48-16,49-48 15,-49 48-15,0 1 16,0 0-1,0 98 17,0 0-32,-49 1 15,49-1-15,0 50 16,0-50 0,49-49 30,0 0-46,-49-49 32,50 49-17,-50 49 17,0 0-17,49 1 1,-49-1-16,49-49 15,-49 49-15,49 1 16,1-50-16,-1 0 16,0 0-1,1 0-15,-1 0 16,0 0-16,1 0 16,-1-50-16,50 1 15,-50 0 1,-49-1-16,49 1 15,-49 0-15,0-1 16,0 1-16,0 0 0,0-1 16,0 1-1,-49 49-15,49-49 0,-49 49 16,-1 0 0,1 0-16,0 0 15,-1 0 1,1 98-1,49-48-15,0-1 16,0 50-16,0-50 16,0 50-16,0-50 15,49 50-15,1-50 16,-1 0-16,0 0 16,1-49-16,-1 0 15,0 0-15,1 0 16,-1 0-1,0 0 1,1-49 0</inkml:trace>
  <inkml:trace contextRef="#ctx0" brushRef="#br0" timeOffset="13214">21060 1382 0,'49'-49'63</inkml:trace>
  <inkml:trace contextRef="#ctx0" brushRef="#br0" timeOffset="26706">6609 3059 0,'0'98'78,"-49"-48"-78,49 48 15,-50 1-15,50-50 16,0 50-16,0 0 16,0-50-16,0 50 15,0-50-15,0 0 16,0 0-16</inkml:trace>
  <inkml:trace contextRef="#ctx0" brushRef="#br0" timeOffset="27313">6313 3305 0,'0'-49'47,"0"0"-32,49-1 48,1 50-48,48 0-15,-48 0 16,-1 0-16,0 0 16,1 0-16,-1 50 15,0-1-15,1 0 16,-1 1-16,0-1 16,-49 0-16,0 1 15,50-1-15,-50 0 16,0 50-16,0-50 15,0 1-15,0-1 16,0 0-16,-50 0 16,50 1-16,-49-1 15,0 0-15,-1 1 16,50-1-16,-49-49 16,0 49-16,-1-49 15,1 0-15,-50 0 16,50 0-16,0 0 0,-1 0 15,1-49 1,49 0-16</inkml:trace>
  <inkml:trace contextRef="#ctx0" brushRef="#br0" timeOffset="27764">7300 3108 0,'0'49'63,"0"1"-63,0-1 15,0 50-15,0-50 0,0 0 16,0 50-1,0-50-15,0 50 0,0-50 16,0 1-16,0-1 16</inkml:trace>
  <inkml:trace contextRef="#ctx0" brushRef="#br0" timeOffset="28312">7201 3256 0,'0'-99'47,"49"50"-32,1 49 1,-1-49 0,0 49-16,0 0 15,1 0 1,-1 0-16,0 0 15,1 49 1,-50 0-16,49 1 16,-49-1-16,0 0 15,49 1-15,-49-1 16,0 0 0,0 1-16,0-1 15,0 0 1,0 1-16,0-1 15,-49 0 1,0 1 0,-1-1-1,1-49-15,0 0 16,-1 49-16,1-49 16,0 0-16,0 0 15,-1 0 1,50-49-1,0 0 1,0-1-16</inkml:trace>
  <inkml:trace contextRef="#ctx0" brushRef="#br0" timeOffset="29421">8237 3009 0,'-50'0'78,"50"50"-62,0-1-16,0 50 16,0-1-16,0 1 15,0 0-15,0-1 16,0 1-16,0-50 0,0 50 15,0-50 1,0-98 62,0 0-62,0-50-16,-49 50 15,49-50-15,0 0 16,0 50-16,0 0 16,0-50-16,0 50 15,0-1-15,0 1 16,0 0-16,49-1 16,1 1-1,-1 49 1,0 0-1,1 0 1,-1 0 0,0 49-1,-49 1-15,50-1 16,-50 0-16,0 1 16,0-1-1,0 0-15,0 1 16,0-1-16,0 0 15,-50 1-15,1-1 0,0-49 16,49 49-16,-50-49 16,1 50-16,0-50 15,-1 0 1,50-50 31,50 50-32,-1-49-15,0 49 16,1 0 0,-50 49-16,49 1 15,-49-1-15,49 0 16,-49 1-16,50-1 0,-50 0 16,49 0-16,0 1 15,1-50 1,-1 0-1,0 0-15</inkml:trace>
  <inkml:trace contextRef="#ctx0" brushRef="#br0" timeOffset="31124">9272 3848 0,'50'0'63,"-50"-49"-63,49-1 15,0 1 1,-49-50-16,50 50 15,-50-50-15,49 50 16,-49-50-16,0 50 16,0 0-16,0-1 15,-49 50 1,-1 0-16,1 0 16,0 0-1,49 50-15,0-1 0,0 0 31,49 1-31,0-50 16,1 49-16,-50 0 16,0 1-1,0-1 1,0 0-16,0 1 16,0-1-1,49 0-15,-49 1 16,49-1-1,-49 0 1,50-49 0,-1 0-16,0 0 15,1-49 1,-1 0-16,0-1 0,-49 1 16,50 0-1,-50-1-15,0-48 0,0 48 16,0 1-16,0 0 15,0-1-15,-50 50 32,1 50-17,49-1 1,-49 50-16,49-50 16,0 50-16,0-50 15,0 0-15,0 1 16,0-1-16,0 0 15,49-49 1,0 0-16,1 0 0,-1 0 16,0 0-1,0 0-15,1-49 16,-1 0-16,-49-1 16,49 1-16,1-50 31,-50 50-31,0 0 15,0 98 48,0 50-63,0-50 16,0 0-16,49 1 15,-49-100 32,0 1-31,0 0-16,0-1 15,0 100 32,0-1-31,0 0-1,0 1-15,0-1 16,0 49-16,0-48 16,0-1-16,0 50 15,0-50-15,0 0 16,0 1-16,0-1 16,0 0-1,-49-49 16,-1 0-31,1 0 16,0 0-16,-1 0 16,1-49-16,0 0 15,49-1 1,49 1 15,0 49-31,1 0 0,-1-49 16,0 49-16,1-50 15,48 1-15,-48 0 16,-1-1-16,0 1 16,1-49-16,-1 48 15,-49 1-15,0 0 16,49 49-16,-49-50 16,0 100 46,0-1-62,0 0 16,0 1-16,0-1 15,0 0-15,0 0 16,-49 1 0</inkml:trace>
  <inkml:trace contextRef="#ctx0" brushRef="#br0" timeOffset="31312">10604 3207 0</inkml:trace>
  <inkml:trace contextRef="#ctx0" brushRef="#br0" timeOffset="32084">10604 3207 0,'345'49'16,"-394"-49"46,0 0-62,-1 0 16,50 49-1,0 1 1,0-1-16,0 0 16,0 1-16,50-1 15,-50 0-15,49-49 16,0 50-16,-49-1 15,0 0 1,0 1 15,-49-50-31,0 49 16,-1-49 0,100 0 30,-1-49-30,0-1-16,1 1 16,-1 0-16,0-1 15,1 1-15,-1 0 16,-49-1-16,49-48 16,0 48-16,-49-48 15,50 48-15,-50-48 16,0 48-16,49-48 15,-49 48-15,0 149 63,0-50-47,0 50-16,0 0 0,0-1 15,0 1-15,0 0 16,0-1-16,0-48 15,0-1-15,0 0 16,0 1-16</inkml:trace>
  <inkml:trace contextRef="#ctx0" brushRef="#br0" timeOffset="33173">11196 3404 0,'148'0'63,"-99"0"-63,0 0 15,1 0-15,-1 0 16,0 0-16,1 0 15,-1 0 1,-49-49-16,49 49 16,-49-50-1,0 1 1,-49 49 31,0 49-32,49 1-15,0-1 16,0 0-16,0 1 16,0-1-16,0 0 15,49-49 17,0-49-17,1 0-15,-50-1 16,49-48-16,-49 48 0,0 1 15,0 98 79,0 1-78,0-1-1,0 0-15,49-49 16,-49 50-16,50-50 31,-1 0-31,0 0 32,1-50-32,-1 1 0,0 0 15,-49-50-15,50 99 16,-1-49-16,0 49 15,1 0-15,-1 0 16,-49 49-16,0 0 16,0 1-16,0-1 15,0 0-15,0 50 16,0-50-16,0 1 16,0-1-1,0 0-15,0 1 16,-49-1-1,-1-49-15,1 0 0,0 0 16,-1 0 0,1 0-1,49-49 17,0-1-1,49 50-31,1 0 31,-1 0-15,0 0-1,1 0 1,-50 50-16,49-50 31,0 0 0</inkml:trace>
  <inkml:trace contextRef="#ctx0" brushRef="#br0" timeOffset="33576">13613 2615 0,'0'49'63,"0"50"-63,0-1 0,0 1 15,0 49-15,0-49 16,-50-1-16,50 1 15,0 0-15,-49-1 16,49-48-16,0-1 16</inkml:trace>
  <inkml:trace contextRef="#ctx0" brushRef="#br0" timeOffset="34169">13267 3305 0,'247'-98'62,"-148"98"-62,-50 0 16,0 0-16,1 0 15,-50 49 17,0 0-17,0 1-15,0 48 16,0-48-16,0-1 0,0 50 16,0-50-1,0 0-15,0 1 0,0-1 16,49-49 15,0 0-15,0-49-16,1-1 15,-1 1-15,0-50 16,-49 50-16,50-50 16,-50 50-16,0 0 15,0-1-15,0 1 16,-99 0-16,50 49 0,-1 0 15,1 0 1,0 0-16,0 49 0,-1 0 16,50 1-1,0-1 1,50-49 0,-1 49-1,49-49-15,-48 0 16,-1 0-1,50 0-15,-50-49 0</inkml:trace>
  <inkml:trace contextRef="#ctx0" brushRef="#br0" timeOffset="35525">15092 3009 0,'0'50'46,"0"-1"-30,-49 50-16,49-1 16,-49-48-1,49 48-15,0 1 0,-50 0 16,50-50-16,0 0 16,0 1-16,0-1 15,50-49 16,-1-49-31,0-1 16,0 1-16,-49-50 16,50 1-16,-1 48 15,-49-48-15,49 48 16,-49 1-16,0 0 16,0 98 30,0 0-30,0 1-16,0 48 16,0-48-16,0-1 15,0 0-15,0 1 16,50-50 0,-1 0-1,0 0-15,1-50 16,-1 50-16,0-49 15,1-50-15,-1 50 16,0 0-16,-49-50 16,50 50-16,-50-50 15,0 50-15,0-1 16,0 100 46,0-1-62,0 0 16,0 1-16,0 48 16,0-48-1,0-1-15,0 0 0,0 1 32,0-1-32,-50 0 0,1 1 15,0-50-15,-1 49 16,1-49-16,-50 0 15,50 0-15,0 0 16,49-49 0,0-1-1,49 50 17,0 0-32,1 0 15,-1 0 1,0 0-16,1 50 15,-1-50-15,0 0 16,1 49-16,-1-49 16,0 0-1,1 0-15,48-49 16,-48 49-16,-1-50 16,-49 1-16,49 0 15,1-50-15,-50 50 16,49-1-16,-49-48 15,0 48-15,0 1 16,0 0-16,0-1 16,-49 50 15,-1 0-31,1 50 0,49-1 16,-49 0-1,-1 50-15,1-50 0,49 50 16,0 49-1,0-99-15,0 50 16,49-50-16,1 1 16,48-50-16,-48 0 15,-1 0-15,49 0 16,-48 0-16,-1 0 16,0 0-1,1 0 1,-50-50-16</inkml:trace>
  <inkml:trace contextRef="#ctx0" brushRef="#br0" timeOffset="36126">18051 2911 0,'0'49'78,"0"50"-78,-49-1 16,49-48-16,0 48 16,-49-48-16,49 48 15,0-48-15,-50-1 16,50 0-16,0 1 16</inkml:trace>
  <inkml:trace contextRef="#ctx0" brushRef="#br0" timeOffset="36652">17706 2763 0,'99'-99'47,"-50"99"-47,0 0 16,1 0-16,48 0 15,-48 0-15,48 0 16,-48 49-16,48 1 15,-48-1-15,-1 0 16,0 50-16,1-50 16,-1 1-16,-49 48 15,0-48-15,0-1 16,0 0-16,0 1 16,0 48-16,-49-48 0,-1-1 15,1 0-15,0-49 16,-1 50-16,1-1 15,-50-49-15,50 49 16,-50-49-16,50 0 16,0 0-16,-50 0 15,50 0-15,-50 0 16,50 0-16,-1 0 16,1 0-1,49-49 1,0 0-16</inkml:trace>
  <inkml:trace contextRef="#ctx0" brushRef="#br0" timeOffset="37011">18841 2812 0,'0'49'62,"0"50"-62,0 0 16,0-50-16,0 50 16,0-50-16,0 50 15,-50-50-15,50 0 16,0 1-16,0-1 16</inkml:trace>
  <inkml:trace contextRef="#ctx0" brushRef="#br0" timeOffset="37506">18693 2812 0,'148'-99'63,"-99"99"-63,0 0 0,0 0 15,1 0-15,-1 50 16,0-1-16,1 0 15,-50 1-15,49 48 16,0-48-16,-49-1 16,50 0-16,-50 1 15,0-1-15,0 0 16,0 1-16,-50-1 16,50 0-1,-49 1-15,0-1 16,-1-49-16,50 49 15,-49-49-15,0 50 0,-1-50 16,1 49-16,0-49 16,0 0-16,-1 0 15,1 0-15,0 0 16</inkml:trace>
  <inkml:trace contextRef="#ctx0" brushRef="#br0" timeOffset="38458">19728 2861 0,'0'50'63,"-49"-1"-63,49 50 15,0-50-15,-49 50 16,49-50-16,0 50 15,0-50-15,-50 50 16,50-50-16,0 0 16,0 1-16,0-1 15,-49-49 48,49-49-48,0-50-15,0 50 16,0-1-16,0-48 16,0 48-16,0-48 15,0 48-15,0-48 16,49 48-16,-49 1 16,50 0-16,-1-1 15,0 1-15,1 0 0,-1 49 16,50 0-1,-50 0-15,0 0 0,1 0 16,-1 0-16,-49 49 16,0 0-16,49 1 15,-49 48-15,0-48 16,0-1-16,-49 0 16,0 1-16,-1-50 15,-48 49-15,48-49 16,1 49-16,-50-49 15,50 0 1,49 50 31,49-50-47,1 0 0,-1 49 16,0 0-1,1 1-15,-1-1 0,-49 0 16,49-49-1,-49 50-15,50-1 16,-1-49 0,0 49-1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30:35.4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1233 0,'0'-50'94,"0"1"-79,0-50-15,0 1 16,0-1-16,0-49 15,49 49-15,-49 1 0,49-1 16,-49 1-16,50 48 16,-1 1-16,-49 0 15,49 49-15,1-50 16,-1 50-16,0 0 16,1 0-16,-1 50 15,0-1-15,1 50 16,-1-50-16,0 50 15,-49-1-15,0-49 16,0 50-16,0 0 16,0-50-16,0 50 15,0-50-15,0 0 16,0 1-16,0-1 16,0 0 15,-49-49-31,0 0 15</inkml:trace>
  <inkml:trace contextRef="#ctx0" brushRef="#br0" timeOffset="257">0 739 0,'0'-49'47,"49"49"-32,50 0-15,-1 0 16,1 0-1,98-49-15</inkml:trace>
  <inkml:trace contextRef="#ctx0" brushRef="#br0" timeOffset="1261">1282 0 0,'0'49'62,"0"0"-46,-49 50-16,49 0 16,0-1-16,0 1 15,-50-1-15,50 1 16,-49 0-16,49-1 15,0-48-15,0 48 16,0-48-16,0-1 31,0-98 1,0-50-17,0 50-15,0-50 16,0 50-16,0-50 15,0 0-15,0 1 16,0-1-16,0 50 16,49-50-16,-49 50 15,0 0-15,0-1 16,50 50 46,-50 50-62,49-1 16,0 0-16,-49 50 16,50 0-16,-50-50 15,49 0-15,-49 50 16,49-99-16,-49 49 16,50-49 30,-1 0-30,0-49-16,1-1 16,-1-48-16,0 49 15,1-1-15,-1 1 0,0 0 16,-49-1-16,0 1 16,50 0-1,-50 98 48,0 50-48,-50-1-15,50 1 16,0-1-16,0 1 16,0 0-16,0-1 15,0-48-15,0-1 16,0 0-1</inkml:trace>
  <inkml:trace contextRef="#ctx0" brushRef="#br0" timeOffset="2041">2318 148 0,'49'0'94,"0"0"-94,1 0 15,48 0-15,-48 0 16,-1 0-16,0 0 15,1 0-15,-50-50 32,-50 50-1,1 50-15,0-1-16,-1 0 15,1 50-15,0-50 16,-1 1-16,1-50 15,49 49-15,-49-49 16,49 49-16,49-49 47,0 0-31,1 0-16,48 0 0,-48 49 15,48-49-15,-48 50 16,-1-1-16,0-49 15,1 49-15,-50 1 16,0-1-16,49 0 16,-49 1-1,0-1 1,-49-49-16,49 49 16,-50-49-16,1 50 15,-50-50-15,50 0 16,-50 49-16,50-49 0,0 0 15,-50 0 1,50 0-16,-1 0 16</inkml:trace>
  <inkml:trace contextRef="#ctx0" brushRef="#br0" timeOffset="2905">3206 148 0,'49'0'63,"0"0"-48,1 0-15,-1 0 0,49 0 16,-48 0-16,-1 0 16,0 0-16,1 0 15,-1-50-15,-98 50 94,-1 50-94,1-1 16,0 0-16,-1 1 15,50-1-15,-49 0 0,0 1 16,0-1 0,98-49 46,0 0-46,0 0-16,1 0 15,-1 0-15,0 0 16,1 0-16,-1 0 16,0 0-16,1 49 15,-50 0-15,0 1 31,0-1-31,0 0 16,0 1-16,0-1 16,0 0-1,-50-49-15,1 50 16,0-50-16,-1 49 16,1-49-16,0 0 15,-1 49-15,1-49 16,0 0-16,0 0 15,-1 0-15,1 0 16,0 0-16</inkml:trace>
  <inkml:trace contextRef="#ctx0" brushRef="#br0" timeOffset="4075">4537 148 0,'148'0'63,"-99"0"-63,1 0 15,-1 0-15,0 0 0,1 0 16,-1 0-16,0 0 16,1 0-1,-100 0 63,1 0-78,0 0 16,-50 0-16,50 0 16,-50 0-16,1 0 15,48 0-15,-48 0 16,48 0-16,1 0 15,0 0-15,-1 49 16,50 0 31,0 1-31,0-1-16,0 0 15,50 1 1,-50-1-16,0 0 15,49 0-15,-49 1 16,49-1 0,-49 0-1,50-49 32,-1-49-16,0 0-15,1 49 0,-1-50-1,0 50-15,0 0 16,1 0 0,-1 0-1,0 0-15,1 50 16,-1-1-1,0 0-15,-49 1 16,0-1-16,0 0 16,0 1-16,0-1 15,0 0-15,0 1 16,0-1 0,-49-49-16,0 49 15,-1-49 1,1 0-16,0 0 15,-1 0-15,1 0 16,-49 0-16,48 0 16,1 0-16,-50 0 15,50-49-15,49 0 16</inkml:trace>
  <inkml:trace contextRef="#ctx0" brushRef="#br0" timeOffset="4967">5918 197 0,'0'-49'47,"-49"49"-15,0 49-32,-1 0 15,1 1-15,49-1 16,0 50-16,0-50 15,0 0 1,0 0 0,49 1-16,1-50 15,48 0-15,-49 0 16,50 49-16,-50-49 16,50 49-16,0-49 15,-50 50-15,0-50 16,-49 49-16,0 0 15,0 1-15,0-1 16,-49 0 0,-50-49-1,50 50 1,0-50-16,-50 0 16,50 0-16,-50 0 15,50 0-15,0-50 16,-1 50-16,50-49 15,0 0-15,0-1 16,0 1 0,99 0-16,-1-1 15,1 1-15,49-50 0,-49 50 16,-1 0-16,1 0 16,-50-1-16,1 1 15,-50 0 1,0-1-1,-99 1 1,50 49-16,-50 0 16,50 0-16,-50 0 15,50 0-15,-1 0 16,1 0-16,0 49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1:45.75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25 197 0,'0'99'47,"0"-50"-32,0 50-15,0-1 16,0-48-16,0 48 16,0-48-16,0-1 15,0-148 48,50 50-63,-50-50 15,49 1-15,0 48 0,1 1 16,-50 0-16,49-1 16,-49 100 31,0 48-47,0-48 15,49-50 32,1 0-47,-1 0 16,0-50-16,1 50 15,-1-49-15,0 49 16,0 0-16,-49 49 31,0 1-15,0-1-16,50 0 15,-50 1-15,49-1 16,-49 0 0,49-49-1,-49 50 1,50-50-16,-1 0 16,0 0-16,1 0 15,-1 0-15,-49-50 16,49 50-16,1-49 0,-50 0 15,49 49 1,-49-50-16,0 1 0,49 0 16,-49-1-16,0-48 15,0 48-15,0 1 16,0 0-16,0-1 16,0 1-1,-49 49 1,0 0-1,-1 49 1,50 1-16,-49-1 16,49 0-16,0 50 15,0-50-15,0 1 16,0-1-16,49 0 16,-49 1-16,50-50 15,-1 49-15,0-49 16,1 0-1,-1 0 1,0 0-16,1 0 16,-1 0-1,0 0 1,-49-49-16,50 49 16,-1-50-16,0 1 15,1 0-15,-50-1 16,49 1-16,-49 0 15,49 49-15,-49 49 63,0 0-63,0 1 16,0-1-16,0 0 15,0 1-15,0-1 16,0 0-16,0 1 15,49-50 32,1-50-31,-1 1-16,50 0 0,-50-1 16,50 1-1,-50 0-15,0-1 0,1 50 16,-1-49-1,-49 98 32,0 1-31,0-1 0,49-49 30,1 0-46,-1 0 16,0 0 0,1 0-16,-1 0 15,-49 49 1,49 1 0,1-1-1,-50 0-15,49-49 16,0 0-16,-49 50 15,50-50-15,-1 0 16,0 0-16,1 0 16,-1 0-1,0 0-15,0-50 0,1 1 16,-50 0 0,49 49-16,-49 49 62,0 0-46,0 1-1,49-50 1,-49 49-16,50-49 16,-1 0-1,0 0-15,1 0 16,-1 0-1,0 0-15,1-49 16,-50-1 0,0 1-1,0 0-15,0-1 16,0 1-16,0 0 16,0-1-16,-50 50 15,1-49-15,0 0 16,-1 49-1,50 49 17,-49-49-17,49 49-15,0 1 16,0-1-16,0 0 16,49 1-1,1-50-15,-1 0 16,0 0-1,1 0-15,-1 0 16,-49-50-16,49 1 16,1-50-1,-50 50-15,0 0 16,0-50-16,0 50 16,0-1-16,-50 1 15,50 0-15,-49 49 16,0 0-16,49 49 15,0 0 1,49 1 0,0-50-1,1 0-15,-1 0 16,-49 49-16,49-49 16,1 0-1,-50 49 48,0 50-48,-50-50-15,50 50 16,0-50-16,0 1 16,0-1-16,0 0 0,0 1 31,50-50-31,-1 0 15,0 0 1,50 0-16,-50-50 16,1-48-16,-1 48 15,0 1-15,-49 0 16,49-1-16,-98 50 47,0 50-32,49-1-15,-49 50 0,49-50 16,0 0 0,49-49-1,0 0 1,0-49-16,1 0 16,48-1-16,-48 1 15,-1 0-15,0-1 16,-49 100 31,-49-1-47,49 50 15,-49-50-15,49 50 16,0-1-16,0 1 0,0-1 16,0 50-16,0 0 15,0 0-15,0-49 16,0 49-16,0-99 15,0 1-15,0-1 16,-50-49 31,-48-49-31,-1-1-16,1-48 15,-50 48-15,49-48 16,-49 48-16,99 1 0,-1 0 15,1 49 1,98 0 0,1 0-1,98-50-15,-50 50 16,50 0-16,0-49 16,0 49-16,0-49 15,0-1-15,-49 50 16,-1-49-16,-48 49 15,-1-49-15,-98 49 47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2:59.22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114 1282 0,'-49'-49'62,"49"-1"-46,0 1 15,0 0-31,0 0 16,0-1-16,0 1 15,0 0-15,0-50 16,0 50-16,0-50 16,-50 0-16,50 50 15,0-50-15,0 50 16,0-50-16,0 50 0,0 0 16,0-1-1,0 1 1,0 98 46,50 1-46,-50-1-16,49 50 16,0-50-16,-49 0 15,50 1-15,-50-1 16,49-49-16,-49 49 15,49-49 17,0 0-1,1-49-31,-1 0 16,0-1-16,50 1 15,-99 0-15,49-1 16,1 50-16,-50-49 15,49 0-15,-49-1 16,0 100 62,0 48-62,0-48-16,0-1 15,0 50-15,0-50 16,0 50-16,0-50 16,0 0-16,0 50 15,49-50-15,-49 1 16,0-1-16,0 0 16,0 1-1,50-50 16</inkml:trace>
  <inkml:trace contextRef="#ctx0" brushRef="#br0" timeOffset="989">1248 493 0,'0'49'62,"0"1"-62,-49-1 16,49 0-16,0 1 16,0-1-16,0 0 15,0-98 63,0 0-62,0-1-16,0-48 0,0 48 16,0 1-16,0-50 15,0 50-15,0-50 16,0 50-16,0 0 16,0-1-16,0 1 15,0 0 1,49 98 62,1 0-78,-50 1 16,49-1-16,0 0 0,1 50 15,-1-50-15,0 50 16,-49-50-16,49 1 15,1-1-15,-50 0 16,49-49 0,0 0 31,-49-49-32,50 0-15,-1-1 16,0 1-16,1 0 15,-1-1-15,0 1 0,-49 0 16,50-1-16,-50 1 16,0 0-16,0 98 93,0 0-93,0 50 16,0-50-16,0 50 16,0 0-16,0-1 15,0 1-15,0-50 16,0 1-16,0-1 0,0 0 31,49-49-15,0 0-1,1 0-15</inkml:trace>
  <inkml:trace contextRef="#ctx0" brushRef="#br0" timeOffset="1515">2876 345 0,'49'-99'63,"-98"99"15,0 0-78,-1 50 16,1-50-16,0 49 0,-1 0 15,50 1-15,-49-1 16,0 50-16,49-50 15,0 50-15,0-50 16,0 0-16,0 1 16,0-1-16,49-49 15,0 49-15,50 1 16,0-50-16,-1 49 16,-49-49-16,50 0 15,-50 0-15,1 0 16,-1 0-16,0 0 15,1 0 1,-50-49 0</inkml:trace>
  <inkml:trace contextRef="#ctx0" brushRef="#br0" timeOffset="2370">3616 394 0,'-50'-49'62,"1"49"-46,0 0 0,49 49-1,-50 1-15,50-1 16,-49 50-16,49-50 15,0 0-15,0 50 16,0-50-16,0 1 16,0-1-16,0 0 0,0 1 15,0-1 1,49-49-16,1 0 16,-1 49-16,0-49 15,1 0 1,-1 0-16,0 0 15,1 0-15,-1-49 16,0 49 0,-49-49-16,50-1 15,-1 1 1,-49 0-16,0-1 16,49 1-16,-49 0 0,0-1 15,0 1-15,0 0 16,0-1-16,0 1 15,0 0-15,0-1 16,0 1 0,0 0-16,0-1 15,-49 50 1,49-49-16,-49 49 16,49-49-1,-50 49 1,1 0-1,0 0 1,-1 0-16,1 0 16,0 49-1,49 0-15,-50-49 0,1 50 16,49-1 0,-49-49 15,98 49 0</inkml:trace>
  <inkml:trace contextRef="#ctx0" brushRef="#br0" timeOffset="3502">4947 592 0,'-49'-50'63,"0"50"-48,-1 0 1,50 50-16,-49-1 16,49 0-16,-49 1 0,-1-1 15,50 0 1,0 50-16,0-50 0,0 1 15,0-1-15,0 0 16,0 0 0,50-49-16,-1 0 15,0 0 1,1 0-16,-1 0 16,-49-49-16,49 0 15,1 0-15,-50-1 16,49 1-16,-49 0 15,0-1-15,0 1 16,0 0-16,0-1 0,0 1 31,-49 49-15,-1 0 0,1 49 15,49 1-16,49-50 32,50 0-31,-50-50-16,1 1 0,-1 0 16,0-1-16,-49 1 15,0 0-15,0-1 16,-49 50-1,0 0 1,-1 0-16,100 0 47,-1 0-31,0 0-16,50 0 15,-50 0-15,50 0 16,-50 0-16,0 0 15,1 0 1,-50 50 0,0-1-16,0 0 15,-50 50-15,50-50 16,0 1-16,-49-1 16,49 0-1,0 1-15,0-1 16,49-49-1,1 0 1,-1 0-16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3:05.49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0 937 0,'0'-49'78,"0"-1"-62,0 1-16,0 0 15,0-50-15,0 50 16,0-50-16,0 50 16,0 0-16,0-1 15,0 1-15,0 98 63,0 1-48,49 48-15,0-48 0,-49 48 16,50-48-16,-1-1 16,-49 0-16,49-49 15,1 0 32,-50-49-31,49 0-16,-49-50 15,49 50-15,1-50 16,-1 0-16,-49 50 16,49-50-16,1 50 15,-50 0 1,0 98 46,0 50-62,0-50 16,0 50-16,0-50 16,0 50-16,0-50 15,0 50-15,0-50 16,0 0-16,0 0 15,49 1-15,0-50 32</inkml:trace>
  <inkml:trace contextRef="#ctx0" brushRef="#br0" timeOffset="744">937 789 0,'0'-49'62,"49"0"-46,-49-1-16,0-48 16,0 48-16,0 1 15,0-50-15,0 50 16,0 0-16,49-1 16,-49 1-16,0 0 15,0 98 48,50 0-63,-50 1 15,49 48-15,-49-48 0,49-1 16,-49 0-16,0 1 16,50-50-16,-50 49 15,49-98 16,0-1-15,-49 1-16,50-50 16,-1 50-16,0-50 15,1 50-15,-1 0 16,-49-1-16,0 1 16,49 49-1,-49 49 32,0 50-47,50-50 16,-50 1-16,0 48 15,0-48-15,0-1 16,0 0-16,0 1 16,0-1-16,0 0 15,0 1-15,0-1 16,49-49-1,-49 49 1,49-49 0,1-49-16</inkml:trace>
  <inkml:trace contextRef="#ctx0" brushRef="#br0" timeOffset="1277">2564 99 0,'50'-50'47,"-100"50"0,1 50-31,0-50-16,-1 49 15,-48 0-15,98 1 16,-50 48-16,1-48 15,49-1-15,-49 50 16,49-50-16,0 0 16,0 1-16,0-1 15,49 0-15,0-49 0,1 0 16,-1 49-16,0-49 16,1 0-16,-1 0 15,0 0-15,1 0 16,-1 0-16,0 0 15,1 0-15,-1 0 16,-49-49-16,49 49 16,-49-49 15</inkml:trace>
  <inkml:trace contextRef="#ctx0" brushRef="#br0" timeOffset="1861">3107 99 0,'0'-50'62,"-49"50"-62,49 50 78,0-1-62,0 50-16,0-50 16,0 0-16,0 50 15,0-50-15,0 1 16,0-1-16,0 0 16,0 1-16,0-1 15,0 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2:48.46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10604 255 0,'-148'50'62,"99"48"-62,-1 1 16,1 0-16,0-1 15,-1 1-15,50 0 16,0-1-16,0 1 16,0-50-16,50-49 31,-1 0-31,50-98 16,-50 48-16,50 1 15,-50 0-15,0-1 16,-49 1-16,0 98 47,0 50-32,0-50 1,0 50-16,50-50 0,-50 50 16,49-50-16,0 0 15,1-49 16,-1 0-31,0 0 16,1-49-16,-1 0 16,-49-1-16,49 1 15,-49 0-15,0-50 16,0 50-16,0 0 16,0-1-16,-49 1 15,0 49-15,-1-49 16,1 49-16,0-50 15,-1 50-15,1 0 16,0 0 0,49 50-16,-50-50 15,50 98-15,-49-48 0,49-1 16,0 0-16,0 1 16,0-1-16,49 0 15,1-49-15,48 0 16,-48 0-16,48 0 15,1-49-15,-50 0 16,1-1-16,-1 1 16,0 0-16,0 49 15,-49-50-15,50 50 16,-50 50 15,0-1-31,0 50 16,0-50-16,-50 0 0,50 0 15,50-98 32,-1 49-31,0-49-16,1 0 16,-1 49-1,0 0 16,-49 49-15,50 0 0,-1-49 15,0 0-31,1-49 16,-1 0-1,-49-50-15,49 50 16,-49-99-16,50 49 15,-50 0-15,49 1 16,-49-1-16,0 0 16,0 50-16,0 0 15,0-1-15,-49 50 16,-1 0 0,1 0-16,49 50 15,0-1 1,0 50-16,0-50 15,0 0-15,0 50 0,0-50 16,0 1-16,0 48 16,0-48-16,0 48 15,0 1-15,0-50 16,0 50-16,0-1 16,0-48-16,0 48 15,0-48-15,-49 48 16,49-48-16,0 48 15,-50-48-15,50-1 16,0 0-16,0 1 0,-49 48 16,49-48-1,0-1-15,49-49 47,1 0-47,-1-49 16,0-1-16,1 1 15,-1 0-15,-49-50 16,49 50-16,1-1 16,-50-48-16,0-1 15,0 50-15,0-50 16,0 0-16,0 1 16,-50-1-16,1 50 15,0-50-15,-1 50 16,1 49-1,0 0 1,49 49 0,0 1-1,49-1 1,0-49 0,1 0-16,-1 0 15,0 0-15,1 0 16,-1 0-16,0 0 15,1 0-15,-1 0 16,-49-49-16,49-1 16,-49 1-16,0 0 15,50-1-15,-50 1 16,-50 98 46,50 50-62,0-50 16,0 1-16,0-1 16,0 0-16,0 1 31,50-50-15,-1 0-1,0-50 1,0 1-16,-49 0 15,50-1-15,-50 1 0,0 0 16,0 98 62,0 0-78,0 1 16,0-1-16,0 0 15,49-49 17,0 0-17,1 0-15,-1 0 0,0-49 16,-49 0-16,50-1 16,-50 1-16,0 0 15,0-1-15,-50 50 31,1 0-31,0 0 16,49 50 15,0-1 1,49 0-17,-49 1 1,0-1-16,49 50 0,-49-50 15,0 0 1,0 50-16,0-50 0,0 50 16,0-50-16,0 50 15,0-50-15,0 0 16,0 1-16,0-1 16,-49-49 30,0 0-30,-1 0-16,1-99 16,0 50-16,-1 0 0,1-1 15,0 50 1,49-49-16,0 0 16,0-1-1,98 1 1,-48 0-16,-1-1 15,50 50-15,-50-49 16,50 0-16,-50 0 16,0-1-16,1 1 15,-1 0-15,-49-1 16,49 1-16,1 0 16,-50-1-16,49 1 15,-49 0 1,0 98 15,0 0-15,-49 50-16,49 0 15,0-50-15,0 50 16,0-50-16,0 0 16,0 0-16,49-49 31,0 0-16,1 0-15,-1-49 16,-49 0-16,49-50 16,1 50-16,-50 0 15,0-1-15,0 100 63,-50-1-63,50 50 15,0-50-15,0 0 16,0 0-16,0 1 16,50-50 15,-1 0-31,0-50 16,1-48-16,48-1 15,-98 1-15,50-1 16,-50 0-16,0 50 0,0 0 15,-50 49 17,50 49-1,0 0-15,50 1-16,-1-1 15,-49 0 1,49-49-16,-49 50 15,49-1-15,-49 0 16,0 1-16,0-1 16,0 0-16,50 0 15,-50 1 1,49-50-16,0 0 16,1 0-1,-1-50 1,0 1-16,-49 0 15,50 0-15,-50-1 16,49 100 47,-49-1-63,0 0 15,49-49 16,1-49 1,-50 0-32,0-1 15,0 1-15,0 0 16,0-1-16,-50 50 16,1 0-1,49 50 48,0-1-48,0 0-15,49 1 16,1-50 15,-1 0-15,0 0-16,1-50 15,-1 1 1,-49 0-16,49-50 16,1 0-16,-50 50 15,0-50-15,49-49 16,-49 50-16,0-1 16,0 50-16,0-1 15,0 100 32,0 48-47,0 1 0,0 0 16,0 49-16,-49 0 15,49-50-15,0 50 16,0-49-16,0-1 16,0-48-16,0-149 62</inkml:trace>
  <inkml:trace contextRef="#ctx0" brushRef="#br0" timeOffset="427">14550 699 0,'197'-49'62,"-148"49"-46,1 0-16,-1 0 15,0 0-15,1 0 16,-1 0-16,0 0 16,-49 49 30,0 1-46,0-1 16,0 0-16,0 1 16,-49-1-16,49 50 15,-49-50-15,49 0 16,0 0-16,0 1 16,0-1-1,49-49 1,0 0-1,0 0-15,1 0 16,-1 0-16,0 0 16,-49-49-1,0-1 1</inkml:trace>
  <inkml:trace contextRef="#ctx0" brushRef="#br0" timeOffset="1702">15585 601 0,'-197'49'47,"197"0"-31,-49 50-16,49-50 15,-50 99-15,50-98 16,0 48-16,0-49 16,0 1-16,0-1 15,50 0-15,-1-49 16,0 50-16,1-50 16,48 0-16,1 0 15,-50 0-15,50 0 16,-50-50-16,-49 1 15,50 0-15,-50-1 16,0-48-16,0 49 16,0-50-16,0 50 15,0-50-15,-50 0 0,1 50 16,0 0 0,-1 49-16,1 0 0,0 0 15,-1 0 1,50 49-16,-49 0 15,49 1-15,0-1 16,0 0 0,49 1-16,1-50 15,-1 0-15,0 0 16,50 0-16,0 0 16,-50-50-16,50 50 15,-50 0-15,-49-49 16,49 49-16,-49 49 47,0 1-47,0 48 15,0-48-15,0-1 16,0 0-16,0 0 16,50-98 30,-1 0-30,49 0-16,-48-1 16,48-48-16,-48 98 15,-50-50-15,49 50 16,-49 50 0,0-1-1,0 50-15,0-50 16,0 49-16,0-48 15,0-1-15,0 0 16,49-49 0,1 0-1,-1 0 1,0 0-16,-49-49 31</inkml:trace>
  <inkml:trace contextRef="#ctx0" brushRef="#br0" timeOffset="2182">15141 354 0</inkml:trace>
  <inkml:trace contextRef="#ctx0" brushRef="#br0" timeOffset="3090">12330 305 0</inkml:trace>
  <inkml:trace contextRef="#ctx0" brushRef="#br0" timeOffset="5737">17657 1143 0,'0'-49'109,"49"0"-93,0-1-16,1 1 16,-1-50-16,0 1 15,50-1-15,-50 0 16,1 1-16,-1-1 16,-49 50-16,0-50 15,0 50-15,0-1 16,0 1-16,-49 0 31,-1 49-31,1 0 0,-50 0 16,99 49-16,-49 0 15,49 1-15,0-1 16,0 0 0,0 1-16,0-1 15,0 0-15,49 1 16,-49 48-16,0-48 15,0-1-15,0 50 16,0-50-16,0 50 16,-49-50-16,49 50 0,-49-50 15,-1 49-15,1-48 16,0-1-16,49 50 16,-50-50-16,50 50 15,-49-50-15,49 0 16,0 1-16,-49-1 15,49 0-15,49-49 47,0 0-31,1-49-16,48 0 16,-48-1-16,48-48 15,-48 48-15,-1-48 16,0-1-16,-49 50 15,0-50-15,0 1 0,0 48 16,0-48-16,0 48 16,-49 1-16,0 49 15,-1 0-15,1 0 16,0 0 0,49 49-1,0 1 1,49-1-1,0-49-15,1 49 16,48-49-16,1 0 16,0 0-16,-50 0 15,50 0-15,-99-49 0,49 49 16,-49-49 0,-49 98 46,49 0-62,0 1 16,0-1-16,0 0 15,0 0-15,0 1 16,49-50-16,0 49 16,1-49-16,-1 0 15,0 0-15,50 0 16,-50 0-16,1-49 15,-1-1 1,-49 1-16,0 0 0,0 0 16,0-1-16,0 1 15,0 0-15,-49-1 16,-1 1-16,1 49 16,0 0-16,-1 0 15,1 0-15,0 0 16,-1 0-1,50 49 1,0 1 0,0-1-1,50-49 1,-1 0-16,0 0 16,1 0-16,-1 0 15,0 0-15,1 0 16,-1-49-16,-49-1 15,49 1-15,-49 0 16,49-1-16,-49 1 16,0 0-16,0-1 15,-49 50 1,0 0-16,0 0 16,-1 0-16,50 50 46,50-50-46,48 49 0,1-49 16,-1 0-16,1 0 16,-50 0-16,1 0 15,-1 0-15,0 0 16,1 0-16,-50 49 62,0 1-62,0-1 16,-50 50-16,50-1 16,-49-48-16,49 48 15,0-49-15,0 1 0,0-1 16,0 0 0,99-49-16,-50 0 15,50 0-15,-1 0 16,1 0-16,0 0 15</inkml:trace>
  <inkml:trace contextRef="#ctx0" brushRef="#br0" timeOffset="-14130">444 749 0,'-49'0'203,"49"-50"547,49 50-734,-49-49 31,0 98 890,0 1-921,0 48-16,0-48 15,0 48-15,0 1 16,0-1-16,0-48 16,0 48-16,0 1 15,0-50-15,0 1 16,0 48-16,0-48 16,0-1-1</inkml:trace>
  <inkml:trace contextRef="#ctx0" brushRef="#br0" timeOffset="-13656">247 847 0,'49'-49'78,"50"49"-62,-50-49-1,99 49-15,-49-50 0,-1 50 16,1-49-16,-50 49 15,50 0-15,-50-49 16,0 49-16,1 0 16,-100 0 46,1 0-46</inkml:trace>
  <inkml:trace contextRef="#ctx0" brushRef="#br0" timeOffset="-13245">0 2080 0,'99'0'62,"-50"0"-62,0 0 16,50-49-16,0 49 15,-50-49-15,0 49 16,50 0-16,-50-50 16,50 50-16,-50-49 15,1 49-15,-50-49 16,49 49-16,0 0 15,-49-50-15,50 50 0</inkml:trace>
  <inkml:trace contextRef="#ctx0" brushRef="#br0" timeOffset="-12503">1332 1242 0,'0'49'47,"0"50"-31,0-50-16,0 0 15,0 50-15,0-50 16,0 1-16,0-1 16,0-98 31,0-50-32,49 0-15,0 50 16,1-50-16,-1 50 15,0-50-15,1 99 16,-1-49-16,0 49 16,-49 49 15,0 50-31,0-50 16,50 1-16,-50-1 15,49 0-15,-49 1 16,49-50-16,-49 49 15,50-49 1,-1 0 0,-49-49-16,49-1 15,1 1-15,-50-50 16,49 50-16,-49 0 16,49-1-16,-49 1 0,0 0 31,50 98 16,-50 0-32,0 1-15,0-1 16,49 0-16,-49 1 16,0-1-1,49-49 16</inkml:trace>
  <inkml:trace contextRef="#ctx0" brushRef="#br0" timeOffset="-12292">2220 601 0</inkml:trace>
  <inkml:trace contextRef="#ctx0" brushRef="#br0" timeOffset="-12012">2220 601 0</inkml:trace>
  <inkml:trace contextRef="#ctx0" brushRef="#br0" timeOffset="-11714">2220 601 0,'542'0'0,"-542"49"47,0 0-47,0 50 15,0-50-15,0 50 16,-49 0-16,49-1 15,0 1-15,-50-1 16,50-48-16,0 48 16,0-48-1,0-1 1,50-49 31,-1 0-47,0 0 15,1 0-15,-1 0 16,-49-49 0,49 49-16</inkml:trace>
  <inkml:trace contextRef="#ctx0" brushRef="#br0" timeOffset="-11250">2515 1143 0,'50'0'46,"-1"0"-30,0 0-16,1 0 16,-1-49-16,0 49 15,1 0-15,-1 0 16,0 0 0,1 0-1,-1-49 1,0 49-1,1 0 1</inkml:trace>
  <inkml:trace contextRef="#ctx0" brushRef="#br0" timeOffset="-10874">3255 995 0,'0'50'63,"0"-1"-48,0 0-15,-49 0 16,49 1-1,0-1-15,0 0 0,0 1 32,49-50 30,1 0-31,-1 0-15</inkml:trace>
  <inkml:trace contextRef="#ctx0" brushRef="#br0" timeOffset="-8070">3748 1045 0,'0'-99'47,"-49"99"-15,0 49-17,0 1 1,-1-1-16,50 0 15,-49 0-15,49 50 16,-49-50-16,49 1 16,0-1-1,49-49 17,-49-49-32,49-1 15,1-48-15,-1 48 16,-49 1-16,49 0 15,-49 0-15,0 98 79,49 0-79,-49 0 0,0 1 15,50-1-15,-50 0 16,49-49-16,0 0 15,1 0 1,-1-49-16,0 0 16,-49-1-16,50-48 15,-1-1-15,-49 1 16,49-1-16,-49 0 16,0 1-16,0-1 15,0 50-15,0-1 16,0 1-16,-49 49 31,0 0-31,-1 49 16,1 1-1,49-1-15,0 0 16,-49 1-16,49 48 0,0 1 16,0 0-16,0-50 15,0 50-15,0-1 16,0-49-16,49 50 15,-49-50-15,49 1 16,-49-1-16,50-49 16,-50 49-16,49-49 15,0 0 1,1 0 0,-1 0-1,0-49 1,-49 0-16,0-50 15,50 50-15,-50-1 0,0 1 16,0 0 0,0 98 46,0 0-62,0 1 16,0-1-1,0 0 1,49-49-16,0 0 47,1-49-31,-50 0-16,0-1 15,49 1-15,-49 0 16,0 0-16,49-1 15,-49 1 1,0 0 0,50 49 46,-50-50-46,49 50-16,0 0 31,-49-49-15,0 98 171,0 1-171,-49-1-16,49 0 15,0 1-15,-49-1 16,49 0-16,-50 0 16,100-49 46,-1 0-46,0 0-1,1 0-15,-1 0 32,0 99-17,-49-50 1,0 1-16,0 48 16,0-48-16,49 48 15,-49-48-15,0-1 16,0 0-16,0 1 15,0-1-15,0 0 16,-49-49 31,0 0-47,0 0 0,-1 0 16,1-49-16,0 49 15,-1-49-15,50-1 16,0 1-16,0 0 15,0-1 1,0 1-16,50 0 16,-1-1-1,50 50-15,-50-49 16,49 0-16,-48 49 16,-1-50-16,0 50 15,1-49-15,-1 49 16,0-49-16,1-1 0,-50 1 15,49 49 1,-49-49-16,0 0 0,0-1 16,0 1-16,0 0 15,0-1 1,-49 50 46,-1 0-62,50 50 16,-49-1-16,0 0 16,49 50-16,0-50 0,0 50 15,0-50 1,0 50-16,0-50 0,49 0 16,0 1-16,1-50 15,-1 49-15,50-49 16,-50 0-1,0 0-15,1 0 16,-1 0-16,0 0 31,-49-49-31,0-1 16</inkml:trace>
  <inkml:trace contextRef="#ctx0" brushRef="#br0" timeOffset="-7514">4488 699 0,'0'50'93</inkml:trace>
  <inkml:trace contextRef="#ctx0" brushRef="#br0" timeOffset="-6780">3354 699 0</inkml:trace>
  <inkml:trace contextRef="#ctx0" brushRef="#br0" timeOffset="-5054">6510 502 0,'0'99'78,"0"-50"-62,0 50-16,0-1 15,0 1 1,0 0-16,0-50 0,0 0 16,0 0-16,0 1 15,0-100 48,0-48-63,0 49 15,0-50-15,50 0 16,-50 1-16,49 48 0,-49 1 16,49 0-16,-49-1 15,50 50-15,-1 0 31,0 0-31,1 50 16,-50 48 0,49-48-16,-49 48 15,49-48-15,-49-1 16,0 0 0,50-98 30,-50 0-46,49-50 0,0 50 16,1-1-16,-1 1 16,-49 0-16,49 49 15,-49 49 32,50 0-47,-50 1 16,0 48-16,0-48 15,49-1-15,-49 0 16,0 1-16,49-50 0,-49 49 16,49-49-1,1 0 17,-1 0-32,-49-49 15,49 49-15,1-50 16,-50-48-16,49 48 15,0 1-15,-49 0 16,0-1-16,0 1 16,0 0-16,0-1 31,0 100 16,0 48-47,0-48 0,0 48 15,0-48-15,0-1 16,0 0-16,0 1 16,0-1-1,50-49 1,-1 0 0,0 0-1,1-49-15,-1-1 16,-49 1-16,49 0 15,-49-1-15,50 1 16,-50 0-16,0-1 16,0 1-16,0 98 62,0 1-46,0-1-16,49 0 15,-49 1-15,49-1 16,1 0-16,-1-49 16,0 50-16,1-50 15,-1 0-15,0 0 16,1 0-16,-1 0 16,-49-50-16</inkml:trace>
  <inkml:trace contextRef="#ctx0" brushRef="#br0" timeOffset="-4664">8631 601 0,'50'0'47,"-1"0"-32,0 49-15,0 0 0,-49 1 16,0-1-16,0 0 16,0 1-1,0-1 1,-49 0-1,0-49 1,0 0-16,-1 0 16,1 0-1,0 0-15,49-49 47</inkml:trace>
  <inkml:trace contextRef="#ctx0" brushRef="#br0" timeOffset="-4200">9272 601 0,'-49'0'78,"0"0"-62,-1 49-1,50 0-15,-49 1 16,0-1-16,49 0 16,0 1-16,-50 48 15,50-48-15,0-1 16,0 0-1,50 0-15,-1-49 16,0 0 0,1 0-16,-1 0 15,0 0-15,50 0 16</inkml:trace>
  <inkml:trace contextRef="#ctx0" brushRef="#br0" timeOffset="24666">1184 2771 0,'0'-99'63,"-50"148"-1,50 1-62,-49-1 16,0 50-16,49-50 0,-49 50 15,-1-50 1,50 50-16,-49-50 0,49 0 16,0 1-16,0-1 15,0 0-15,0 1 16,0-1-1,49-49 1,1 49 0,-1-49-1</inkml:trace>
  <inkml:trace contextRef="#ctx0" brushRef="#br0" timeOffset="24972">691 3116 0,'0'-49'62,"49"49"-62,0 0 0,1 0 16,-1 0 0,0 0-16,1 0 15,-1 0-15,0 0 16</inkml:trace>
  <inkml:trace contextRef="#ctx0" brushRef="#br0" timeOffset="25566">691 3116 0,'493'49'16,"-543"1"47,50-1-48,0 50-15,0-50 16,-49 0-16,49 1 15,0 48-15,0-49 16,0 1-16,0-1 16,49-49-1,1 0 1,-1-49 0,0-1-16,-49 1 15,50 0-15,-1 0 16,-49-1-16,0 1 15,0 0-15,0-1 16,-49 50 15,-1 0-15,1 0 0,98 0 46,1 0-46,48 0-1,-48 0-15,-1 0 16,50 0-16,-50 0 16</inkml:trace>
  <inkml:trace contextRef="#ctx0" brushRef="#br0" timeOffset="26788">2713 2869 0,'0'-49'62,"-50"49"-62,1 0 16,0 0-16,-1 49 0,1 1 15,0-1 1,-1 0-16,1 1 0,49 48 16,-49-48-16,49-1 15,49-49 32,0-49-47,1-1 16,-1 1-16,-49 0 15,49-1-15,-49 1 16,50 49 31,-50 99-31,0-50-16,0 50 15,49-1-15,-49 50 16,0-49-16,49-1 15,-49 1-15,0-50 16,0 99 0,0-98-1,-49-50 32,0 0-47,49-50 16,-50 50-16,1-49 15,49 0-15,0-1 0,0 1 16,0 0 0,0-1-16,49 50 15,1-49-15,48 0 16,-48 0-16,48-1 16,-48 1-16,48 0 15,-48-1-15,-1 1 16,-49 0-16,0-1 15,49 1-15,-49 0 16,0-1-16,0 1 16,-49 49-1,0 0-15,-1 0 16,1 0 0,49 49-16,-49 1 15,49-1-15,0 0 16,0 1-1,49-50-15,0 49 16,1-49-16,-1 0 16,0 0-16,1 0 15,-1-49 1,0 49-16,1-50 16,-50-48-16,49 48 15,0 1-15,-49-50 16,50 50-16,-50-50 0,0 50 15,0 0 1,0-1-16,0 100 47,0 48-31,0 1-16,0 0 15,0-50-15,0 50 16,0-1-16,0-48 15,0-1-15,49 0 16</inkml:trace>
  <inkml:trace contextRef="#ctx0" brushRef="#br0" timeOffset="27021">3255 2869 0,'50'0'62,"-1"0"-46,0 0-16,50 0 15,-50 0-15,50 0 0,-50 0 16,0 0-16,50 0 16</inkml:trace>
  <inkml:trace contextRef="#ctx0" brushRef="#br0" timeOffset="27388">4636 2475 0,'0'49'78,"0"50"-62,0-50-16,-49 50 16,49-1-16,0 1 15,0 0-15,-49-1 16,49-48-16,0-1 15,-50-49 1</inkml:trace>
  <inkml:trace contextRef="#ctx0" brushRef="#br0" timeOffset="28237">4291 2771 0,'197'0'63,"-147"0"-63,48 0 0,-48 0 16,-1-50-16,0 1 15,1 0-15,-1-1 16,0 1-16,-49-50 15,49 50-15,-49-49 16,0 48-16,0 1 16,-49 49 15,49 49-31,-49 50 16,0-1-16,-1 1 15,50 0-15,0-1 16,-49 1-16,49 0 15,0-50-15,0 0 0,0 1 16,49-100 31,50 1-31,-50 0-16,0 49 15,1-50-15,-1 50 16,0 0-1,1 0 1,-50 50-16,49-1 16,-49 50-1,49-50-15,1-49 0,-1 49 16,-49 1 0,49-1-16,1-49 31,-1 0-16,0-49-15,-49-1 16,50 1-16,-50 0 16,0-1-16,0 1 15,0 0-15,0-1 16,0 1-16,0 0 16,-50 49-1,1 0 1,0 49-16,49 0 0,0 1 15,0-1-15,0 0 16,0 1-16,0-1 16,49 0 15,0-49-15,1 0-16,-1 50 15,0-50-15,1 0 16,-1 0-16,50 0 15</inkml:trace>
  <inkml:trace contextRef="#ctx0" brushRef="#br0" timeOffset="30132">6905 3116 0,'49'0'62,"1"0"-46,-50-49-16,49-1 16,0-48-16,50 48 15,-50-48-15,-49-1 0,50 50 16,-1-50-16,-49 50 16,0-1-16,0 1 15,0 0-15,0 0 16,-49 49-1,-1 0 1,1 0 0,0 49-1,49 0-15,-50 50 16,50-50-16,0 0 16,0 1-16,0 48 15,0-48-15,0 48 16,0-48-16,0 48 15,50-48-15,-50-1 16,49 0-16,0 1 0,-49-1 16,50-49-16,-50 49 15,49-49-15,0 0 16,0 0 0,1-49-16,-50 0 15,49-50-15,-49 50 16,49-1-16,-49-48 15,0 48-15,0 1 16,0 0-16,-49 49 16,0 0-16,-1 0 15,100 0 32,-1 0-31,0 0-16,1 0 15,-1 0-15,0 0 16,-49 49 15,0 0-15,0 1-16,0-1 16,0 0-16,0 50 15,0-50-15,50 1 0,-50-1 31,0 0-31,49-49 16,0 0 0,-49-49-1,50 49-15,-1-99 16,-49 50-16,49 0 16,-49-1-16,0-48 15,0 48-15,0 1 16,0 0-16,-49 49 15,0 0-15,-1 0 16,1 0 0,49 49-1,0 0 1,49 1 0,1-50-16,-1 49 15,0-49-15,1 0 16,-1 0-1,-49 49 32,0 1-47,0-1 16,0 0 0,0 1-16,0-1 15,0 0 1,49-49 15,1 0-15,-1 0-16,0-49 15,1 0 1,-50-1 0,49 50-16,-49-49 15,0 0-15,0-1 16,0 1-16,-49 0 15,-1 49-15,1-50 16,0 50-16,-1 0 16,50 50 31,50-50-32,-1 0 1,50 0-16,-50 0 15,0 0-15,1 0 16,-1 0-16,0-50 16,1 1-1,-1 0-15,-49-1 16,49 1-16,-49 0 16,0-1-16,0-48 15,0 48-15,0 1 16,0 0-16,0 0 15,0 98 17,-49 0-17,49 0-15,0 50 16,0 0-16,0-1 16,0 1-16,-49 0 15,49-1-15,0 1 16,0 0-16,0-50 15,0 0-15</inkml:trace>
  <inkml:trace contextRef="#ctx0" brushRef="#br0" timeOffset="30372">8483 2820 0,'50'0'47,"-1"0"-31,50 0-16,-50 0 15,0 0-15,0 0 16,1 49-16,-1-49 15,0 0-15</inkml:trace>
  <inkml:trace contextRef="#ctx0" brushRef="#br0" timeOffset="30851">9716 2869 0,'0'50'78,"-49"-1"-78,49 50 15,-49-1-15,-1-48 0,50 48 16,-49-48-16,49-1 16,0 0-16,49-49 31,1 0-15,-1 0-16,0 0 15,1-49-15,-50 0 16,49-1-16</inkml:trace>
  <inkml:trace contextRef="#ctx0" brushRef="#br0" timeOffset="30974">9716 2869 0</inkml:trace>
  <inkml:trace contextRef="#ctx0" brushRef="#br0" timeOffset="31040">9716 2869 0,'50'-246'0</inkml:trace>
  <inkml:trace contextRef="#ctx0" brushRef="#br0" timeOffset="33109">9963 2919 0,'0'148'47,"0"-99"-32,0 0-15,0 1 16,-49-1-16,49 0 16,0 1-16,0-100 62,0 1-62,49 0 16,-49-50-1,49 50-15,0 49 0,-49-50 16,0 100 47,0-1-63,0 0 15,50-49 32,-1 0-31,0-49-1,1 49-15,-1 0 16,0 0 31,-49 49-47,50 1 15,-1-50 17,0 0-17,1 0 1,-1 0-16,0-50 16,1 1-1,-1 49 1,-49-49-1,0 98 32,49-49-47,-49 49 16,50 1 0,-1-50-1,0 0 1,1 0-1,-1-50 1,-49 1 0,0 0-1,0-1-15,-49 50 16,-1 0-16,50-49 0,-49 49 16,98 0 46,1 0-46,-50 49-1,0 1 1,49-1 0,-49 0-1,0 1 1,0-1-1,49-49 1,1 0 0,-1 0-1,0 0 1,-49-49 0,49-1-16,-49 1 15,50 0 1,-50 98 46,0 0-62,0 1 0,0-1 16,49 0-16,0-49 31,1 0-15,-1-49-1,-49-50 1,0 50-16,0 0 16,0-1-1,-49 50 32,49 50-47,0-1 16,0 0-16,0 1 15,0-1 1,0 0-16,0 1 0,0 48 16,0 1-16,0-50 15,0 50-15,0-1 16,0-48-16,0-1 16,0 0-16,-50-49 15,50 50-15,-49-50 16,0 0-1,-1 0-15,1 0 16,0-50-16,0 50 16,-1-49-16,1 0 0,49-1 31,0 1-31,49 0 16,1 49-16,48-50 15,1 1-15,-50 0 16,50 0-16,-1-1 15,1 1-15,0 0 16,49-1-16,0 1 16,-50 0-16,1-1 15,-50 1-15,1 0 16,-50-50-16,0 50 16,0-1-16,-50 1 15,1 49 1,0 0-16,-1 0 15,1 0-15,49 99 0,-49-50 16,-1 50-16,50-1 16,0-48-16,0 48 15,0-48-15,0-1 16,50 0-16,-1-49 16,0 0-16,1 0 15,-1 0-15,0 0 16,1 0-16,-1-49 15</inkml:trace>
  <inkml:trace contextRef="#ctx0" brushRef="#br0" timeOffset="34640">13218 3067 0,'0'-50'78,"49"50"-78,-49-49 16,50 0-16,-1-1 15,-49 1-15,49 0 16,1-50-16,-50 0 16,49 50-16,-49-50 15,49 50-15,-49 0 16,0 0-16,-49 49 31,0 0-15,-1 0-16,1 49 15,49 0-15,-49 0 16,49 1-16,0 48 0,0-48 16,0-1-16,0 0 15,0 1-15,0 48 16,0-48-16,0-1 15,0 0-15,0 1 16,0-1-16,0 0 16,0 1-16,0 48 15,0-48-15,0 48 16,-50-48-16,1 48 16,49-49-16,-49 50 15,-1-50-15,50 1 16,0-1-16,-49 0 15,98-49 17,50 0-17,-50-49-15,1-50 16,-1 1-16,0-1 16,1-49-16,-50 50 15,0-50-15,0 0 16,0 49-16,0 50 15,0-1-15,-50 50 16,1 0 0,49 50-1,0 48-15,0-48 16,0-1 0,49-49-1,50 0-15,-50 0 16,1 0-16,-1 0 15,0 0-15,1-49 16,-1-1 0,-98 100 62,49-1-78,0 0 15,0 1 1,0-1-16,0 0 16,49-49-16,0 0 15,0 0 1,1 0 0,-50-49-16,0 0 15,49-1-15,-49-48 16,0 48-16,0 1 15,0 0 1,-49 49 0,-1 0-1,50 49 1,-49 0-16,49 50 0,0-50 31,49-49 0,1 0-15,-50-49-16,49 0 16,-49-1-16,0 1 15,0 0-15,0-1 16,-49 50 0,98 0 46,0 50-46,1-50-16,-50 49 15,49 0-15,-49 1 16,49-1-16,1 0 16,-1 1-16,-49-1 15,0 0-15,49 1 16,1-50 15</inkml:trace>
  <inkml:trace contextRef="#ctx0" brushRef="#br0" timeOffset="35322">15931 2573 0,'-50'-98'47,"50"48"-16,-49 50 0,49 50-15,-49-1-16,49 0 16,-50 50-16,50-50 15,-49 50-15,49-50 16,0 50-16,0 0 15,0-50-15,0 0 16,0 1-16,0-1 16,49-49-1,1 0 1,-1 0-16,0 0 16,1 0-16,-1-49 15,50-1-15,-50 1 16,0-50-16,1 50 15,-1 0-15,-49-50 0,49 50 16,-49-1-16,0 1 16,0 0 15</inkml:trace>
  <inkml:trace contextRef="#ctx0" brushRef="#br0" timeOffset="35766">16572 2919 0,'98'0'62,"-48"0"-62,-1 0 16</inkml:trace>
  <inkml:trace contextRef="#ctx0" brushRef="#br0" timeOffset="36336">17509 2425 0,'0'50'78,"-49"-1"-78,49 0 16,0 50-16,-50 0 16,50-50-16,0 50 15,-49-1-15,49-48 16,0-1-16,-49 0 16,49 1-1</inkml:trace>
  <inkml:trace contextRef="#ctx0" brushRef="#br0" timeOffset="38270">17312 2475 0,'0'-50'63,"49"50"-48,0 0-15,1 0 16,-1 0-16,49 0 16,-48 0-16,48 0 15,-48 0-15,-1 0 16,0 0-16,-49 50 16,50-50-16,-50 49 15,0 0 1,-50-49-16,1 50 15,0-1-15,-50-49 0,50 49 16,-50-49-16,50 50 16,0-50-16,49 49 15,49-49 32,0 49-47,0-49 16,1 0-16,-50 50 15,49-1 1,-49 0 0,0 1-1,-49-1-15,-1-49 16,1 49-16,-49 1 16,48-50-16,-48 49 15,-1-49-15,50 0 16,-50 0-16,0 0 15,50 0-15,0 0 16,49-49 15,49 49 1,0 0-32,1 0 15,-1 0-15,50 0 16,-50 49-16,0 0 0,1-49 15,48 50 1,-48-1-16,48 0 0,-49-49 16,50 0-16,-50 0 15,1 0-15,-1 0 16,0 0-16,-49-49 16,50-50-16,-1 50 15,-49 0-15,0-1 16,0 1-16,0 0 15,0-1 1,0 100 31,0-1-47,0 0 16,0 1-1,0-1-15,49-49 16,-49 49-16,50-49 15,-1 0-15,0 0 16,1-49 0,-50 0-16,0-1 15,0 1-15,0 0 16,0-50-16,0 50 16,-50-1-16,1 1 15,0 0-15,-1 49 16,1 0-16,0 0 15,49 49 17,49-49-32,0 49 15,50 1-15,-50-50 16,50 49-16,-50-49 16,1 0-16,-1 0 15,0 0 1,-98 0 31,49 49-32,-49-49-15,49 50 0,0-1 16,0 50-16,0-50 16,0 0-16,0 1 15,0-1 1,49-49-1,0 0-15,1 0 16,-1 0-16,-49-49 16,49-1-16,-49 1 15,0 0-15,0-1 16,0 1-16,0-50 16,0 50-16,-49 49 15,0-49-15,-1 49 16,1-50-16,0 50 15,-1 0-15,50 50 16,0-1 0,0 0-1,50-49-15,-1 50 16,0-50-16,1 0 16,-1 0-16,0 0 15,50 0-15,-50 0 16,1-50-16,-50 1 15,49 0-15,0-1 16,0-48-16,-49-1 16,50 50-16,-50-1 0,0-48 15,0 48 1,-50 100 31,1-1-32,49 50-15,-49-1 16,49 1-16,0 0 16,0-50-16,0 50 15,0-1-15,49-48 16,0-1-16,1 0 16,-1-49-16,0 0 15,1 0-15,-1 0 16,0 0-16,1 0 15</inkml:trace>
  <inkml:trace contextRef="#ctx0" brushRef="#br0" timeOffset="38509">18841 2771 0,'197'0'47,"-99"0"-47,-48 0 16,48 0-16,-48 0 15,-1 49-15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4:13.50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13465 691 0,'0'-50'63,"0"100"-63,-50 48 16,1 1-16,49-1 15,-49 1-15,-1 0 16,50-1-16,0-48 15,0-1-15,50-49 16,48 0 0,-48 0-1,-1-49-15</inkml:trace>
  <inkml:trace contextRef="#ctx0" brushRef="#br0" timeOffset="136">13465 691 0</inkml:trace>
  <inkml:trace contextRef="#ctx0" brushRef="#br0" timeOffset="188">13465 691 0,'49'-494'0,"-49"445"0,49 49 0</inkml:trace>
  <inkml:trace contextRef="#ctx0" brushRef="#br0" timeOffset="-5010">641 247 0,'0'-50'63,"-49"50"-47,0 0-1,-50 50-15,50-1 16,-1 0-16,-48 1 15,48-1-15,1 50 16,0-50-16,-1 50 16,50-50-16,-49 49 15,49-48-15,0 48 16,0 1-16,0-50 16,0 50-16,49-50 15,1 1-15,-1-1 16,0 0-16,1-49 15,-1 50-15,0-50 0,1 0 16,-1 0 0,0 0-16,1 0 15,-1 0-15,0-50 16,1 50-16,-50-49 16,0 0-16,49-1 15,-49 1-15,0 0 16,49-1-16,-49 1 15,0 0-15,0 98 79,0 0-64,0 50-15,0-50 16,0 1-16,0 48 15,0-48 1,50-1-16,-1-49 16,0 49-16,1-49 15,-1 0-15,0 0 16,1 0-16,-1 0 16,0 0-1,-49-49 1,0 0-16,0-1 15,49 1-15,-49 0 16,0-1-16,0-48 0,0 48 16,0 1-16,-49 0 15,0-1-15,0 1 16,-50 0-16,50 49 16,-1-50-16,1 50 15,-50 0-15,50 0 16,0 50-1,49-1-15,0 0 16,0 1-16,0 48 16,98-48-16,-48-1 15,48 0-15,1 1 16,-50-1-16,50-49 0,-1 0 16,1 0-16,-50 0 15,50-49-15,-50-50 16,1 50-16,-1-1 15,-49 1-15,0 0 16,49-1 0,-49 100 31,0 48-47,-49 1 15,0 49-15,-1-49 16,1 49-16,49 0 15,-49 0-15,-1-50 0,50 1 16,0-50 0,-49-49-16,49-49 31,49-50-31,1-49 16,-1 50-16,50-1 15,-50-49-15,50 49 16,-50 1-16,0 48 15,1 1-15,-50 0 16,49 49-16,0 49 47,-49 50-31,0-50-16,50 0 0,-50 1 15,49-1-15,0 0 16,-49 1-1,50-50-15,-1 0 16,0-50 0,1-48-1,-1 48-15,-49 1 16,49-50-16,0 50 16,-49-50-16,50 50 15,-50 0 1,0 98 15,0 0-15,0 1-1,0-1-15,0 0 0,0 1 16,49-1-16,-49 0 16,49 1-16,1-50 15,-50 49-15,49-49 16,0 0-16,1 0 15,-1 0 1,0 0-16,1-49 16,-1-1-16,-49 1 15,49 0-15,-49-1 16,50 1-16,-50 0 0,0-1 16,49 1-1,-49 0-15,0-1 16,0 1-16,0 0 15,0-1 1,-49 50 0,49-49-16,-50 49 15,1 0-15,0 0 16,-1 49 0,50 50-1,0-50-15,0 1 16,0-1-16,50 0 15,-1 1-15,-49-1 0,49 0 16,1-49 0,-1 0-16,0 50 0,1-50 15,-1 0-15,0 0 16,1 0 0,-1 0-16,0-50 15,1 1 1,-1 0-1,-49-1-15,0 1 16,49 0-16,-49-1 16,0 1-16,0 0 15,0-1-15,0 1 16,0 0 0,0 0-16,0 98 78,0 0-63,0 0-15,0 1 16,49-1-16,-49 0 16,50-49-16,-50 50 15,49-1-15,-49 0 16,49 1-16,-49-1 15,0 0-15,0 1 16,0-1-16,0 0 0,-49 1 31,0-1-31,-50-49 0,50 0 16,-50 0-16,1 0 16,48 0-16,1 0 15,0 0-15,49-49 16,0-1-16,0 1 15,0 0 1,49 49 0,0 0-1,1 49-15,-1 50 16,0-50-16,1 0 0,-1 50 16,0-50-1,0 1-15,50-1 0,-50-49 16,-49 49-16,50-49 15,-1 0-15,-49-49 32</inkml:trace>
  <inkml:trace contextRef="#ctx0" brushRef="#br0" timeOffset="-4641">2121 592 0,'99'0'62,"-1"0"-46</inkml:trace>
  <inkml:trace contextRef="#ctx0" brushRef="#br0" timeOffset="-4148">5327 197 0,'0'50'63,"0"48"-63,0 1 16,0 0-16,-50-1 15,50 1-15,0 49 16,-49-50-16,49 1 15,0 0-15,-49-50 16,49 0-16,0 1 16</inkml:trace>
  <inkml:trace contextRef="#ctx0" brushRef="#br0" timeOffset="-3323">4834 592 0,'98'0'63,"1"0"-63,49 0 0,-50 0 15,1 0-15,49 0 16,-99 0-16,50 0 15,-50 0-15,50-49 16,-50-1-16,1 1 16,-1-50-16,-49 50 15,49-50-15,-49 50 16,0-50-16,0 50 16,-49 49-1,0 0 1,-1 0-16,1 99 15,49-1-15,-49 1 16,-1 49-16,50 0 0,-49 0 16,49-50-1,0 1-15,0-50 0,0-98 32,99-50-17,-50 50-15,50 0 16,-50 0-16,0-1 15,1 50 1,-50 99 0,0-50-1,0 50-15,0-1 16,0 1-16,0-50 0,49 50 16,-49-50-1,49 1-15,1-50 16,48 0-1,1 0-15,-50 0 16,0-50-16,50-48 16,-50 48-16,-49 1 15,50-50-15,-50 50 16,0 0-16,0-1 16,0 1-1,-50 49 1,1 0-16,0 99 15,-1-50-15,1 50 16,49-1-16,0 1 16,0 0-16,0-50 0,49 0 15,1 1-15,-1-50 16,50 0-16,-1 0 16,1 0-16,0 0 15,-1 0-15</inkml:trace>
  <inkml:trace contextRef="#ctx0" brushRef="#br0" timeOffset="-2594">8286 148 0,'0'-49'63,"0"98"-63,0 0 0,0 50 16,-49 49-1,49-49-15,-50 49 0,50-1 16,0 1-16,0-49 15,0 49-15,0-49 16,50-50-16,-1 50 16,0-50-1,1-49-15,48 0 16,-48 0-16,48-99 16,1 50-16,-50-50 15,0 1-15,1-1 16,-1-49-16,0 49 15,-49 1-15,0-1 16,0 50-16,0 0 16,0-1-16,0 1 0</inkml:trace>
  <inkml:trace contextRef="#ctx0" brushRef="#br0" timeOffset="-578">9420 296 0,'0'49'63,"0"50"-63,0 0 16,0-1-16,0 1 15,0 49-15,0-50 16,0 1-16,0-50 15,0 1-15,0-1 16,0-98 31,0-50-31,0 0-16,0 1 15,0-1-15,0 1 16,0-1-16,0 0 15,0 50-15,0-50 16,0 50-16,0 0 16,50 49-1,-1-50-15,50 50 16,-50 0-16,50 0 0,-1 0 16,-48 0-16,48 0 15,-48 50 1,-50-1-16,49 0 15,-49 1 1,0-1-16,-49 0 16,-1 1-16,1-50 15,49 49-15,-49-49 16,49 49-16,0 1 16,49-1-1,0 0-15,1 0 16,-1 1-16,0-1 15,0 50-15,-49-50 0,0 0 16,0 1 0,0-1-16,0 0 0,-49 1 15,0-1-15,-50 0 16,50-49 0,-50 0-16,1 0 0,-1 0 15,-49 0-15,49 0 16,-49 0-16,99-49 15,0 0-15,-1 49 16,50-50-16,0 1 16,50 49-1,-1 0-15,50 0 16,49 0-16,-50 0 16,1 0-16,0 0 0,-1 49 15,1 1-15,0-50 16,-50 49-16,0-49 15,0 0-15,1 0 16,-1 0-16,0 0 16,1-49-1,-1-1 1,-49-48-16,49 48 16,-49 1-16,0 0 15,0-1 1,0 100 15,0-1-15,0 50-16,0-50 15,0 50-15,50-50 16,-50 0-16,49-49 16,0 0-1,1 0-15,-1 0 16,0-49-1,-49 0-15,50-1 16,-50-48-16,0 48 16,0-48-16,-50-1 15,1 50-15,0-1 16,-50 1-16,50 49 0,-1 0 31,50 49-15,0 1-1,50-1-15,48 0 16,-48-49-16,48 50 16,1-50-16,-50 0 15,50 0-15,-50 0 16,50 0-16,-50-50 16,1 50-16,-1 0 15,-49 99 48,0-50-63,-49 1 0,49-1 15,0 50-15,0-50 16,0 0-16,0 1 16,0-1-1,49-49-15,0 0 16,0 0-16,1 0 15,-1-49 1,0-1-16,1-48 16,-50 48-16,0 1 15,0-50-15,0 1 16,0 48-16,0-48 16,-99-1-16,50 50 0,-1 0 15,-48 49-15,49 0 16,-50 0-16,50 0 15,-1 0-15,50 98 16,0-49 0,0 1-16,50-1 15,-1-49-15,50 49 16,-1-49-16,1 0 16,-50 0-16,50 0 15,-50 0-15,0 0 16,1-49-16,-1 0 15,0-1-15,-49-48 16,50 49-16,-50-50 0,0 50 16,0-1-1,0-48-15,0 48 0,0 1 16,0 98 31,-50 50-32,50 0-15,0 49 16,0-50-16,0 50 16,0-49-16,0 49 15,50-99-15,-50 50 16,0-50-16,49-49 16</inkml:trace>
  <inkml:trace contextRef="#ctx0" brushRef="#br0" timeOffset="-368">11541 691 0,'247'0'46,"-149"0"-30,-48 0-16,48 49 16,-48-49-16,-1 0 0,0 0 15,1 0-15</inkml:trace>
  <inkml:trace contextRef="#ctx0" brushRef="#br0" timeOffset="1161">13761 740 0,'0'49'62,"0"50"-62,0-50 16,0 50-16,0-50 15,-50 0-15,50 1 16,0-1 0,0-98 15,0-1-15,50 1-16,48-50 0,-49 1 15,1 48-15,48 1 16,-48 0-16,-1 0 15,-49 98 32,0 0-47,0 0 16,0 1-16,0-1 16,0 0-16,0 1 15,49-50 1,1 0 15,-1 0-31,0 0 0,50-50 16,-50 1-16,1 49 15,-1 0 1,-49 49 0,0 1-1,49-1-15,-49 0 16,50 1-1,-1-1 1,0-49 15,1 0-31,-50-49 16,49-50 0,0 50-16,1-1 15,-50 1 1,0 98 31,0 1-47,0-1 15,0 50-15,49-99 16,-49 49-16,0 0 16,49-49-16,-49 50 15,50-50 1,-1 0-1,-49-50-15,0-48 16,49 48-16,-49 1 16,0-50-16,0 50 0,-49 0 15,-50 49-15,50-50 16,0 50-16,-1 0 16,1 0-16</inkml:trace>
  <inkml:trace contextRef="#ctx0" brushRef="#br0" timeOffset="2212">15092 888 0,'50'0'63,"-50"49"-32,0 0-31,0 1 15,0-1-15,0 0 16,0 1-16,0-1 16,0 0-1,49-49 17,0 0-17,0-49-15,1 49 16,-1-99-16,-49 50 15,49 0-15,-49-1 16,50 1-16,-50 0 16,0 98 15,0 0-15,0 1-16,0-1 15,0 0-15,0 1 16,0-1-16,49-49 31,0 0-15,-49-49-16,50-50 15,-50 50-15,0-1 16,0 1-16,-50 49 47,50 49-47,0 50 15,0 0-15,0-1 16,0 1-16,0 0 16,0 49-16,0 0 15,50 0-15,-1 49 16,0-49-16,-49 0 16,0-50-16,0 1 15,-49-198 16,-50-49-15,50 50-16,0-99 16,-50 98-16,50-49 0,49 49 15,0 50-15,0 0 16,0-1-16,49 1 16,50 49-1,-50-49-15,50 49 16,-1 0-16,1-50 15,0 50-15,-1-49 16,-48 0-16,48-1 16,-48 1-16,-1 0 15,0-1-15,1 1 16,-1 0-16,-49-1 16,0-48-16,0 48 0,0 1 15,0 0-15,0 0 16,0-1-16,-49 50 15,-1 0 1,1 99 0,49-50-16,-49 50 15,49-1-15,0 1 16,0 0-16,0-50 16,0 50-16,49-99 15,0 49-15,1-49 16,48 0-16,-49 0 15,1 0-15,-1-49 0</inkml:trace>
  <inkml:trace contextRef="#ctx0" brushRef="#br0" timeOffset="4274">18002 1184 0,'49'-50'46,"1"1"-30,-1 0-16,0-1 16,1 1-16,-1-50 15,0 1-15,1 49 16,-50-50-16,0 0 16,0 50-16,0-50 15,0 50-15,0 0 16,-50 49-16,1 0 15,0 0 1,-1 0-16,50 49 0,-49 0 16,49 50-16,0-50 15,0 1-15,49 48 16,-49-48-16,50 48 16,-50 1-16,0-1 15,0 1-15,0 49 16,0-49-16,0-1 15,-99 1-15,50 49 16,-50-49-16,50 49 16,-50-50-16,50 1 15,-1-1-15,50 1 16,-49-50-16,98-49 47,50-49-47,0 0 15,-1-50-15,1 1 16,0 48-16,-1-48 16,1-1-16,-50 0 15,-49 1-15,50-1 16,-50 0-16,0 1 16,0 48-16,-50-48 15,1 48-15,0-48 16,-1 98-16,1-50 15,0 50-15,-1 0 16,1 0-16,49 50 16,0 48-16,0-48 15,0-1-15,0 0 16,49-49-16,1 50 16,-1-50-16,0 0 15,1 0-15,-1 0 16,0-99-16,1 50 15,-50-50-15,0 50 16,0-50-16,0 50 16,0-1-16,-50 1 15,1 0-15,0 49 16,-1 0-16,1 0 0,49 49 31,99 0-15,-1 1-16,-48-50 15,48 49-15,-48-49 16,-1 0 0,-49 49-16,0 1 31,0-1-15,0 0-16,0 1 15,0-1-15,0 0 16,49-49-1,-49 50-15,50-50 16,-1 0 0,0-50-16,0 1 15,-49 0-15,50-1 16,-50 1-16,0 0 16,0 98 30,0 0-46,0 1 16,0-1-16,0 0 16,0 1-1,49-50 1,0 0-16,1 0 16,-1 0-16,0-50 15,1 1-15,-50 0 16,49-1-16,-49-48 15,0 48-15,0-48 16,0 48-16,0 1 16,-49 0-16,49 0 15,-50 49-15,1 0 16,0 0-16,-1 0 16,1 0-1,49 49-15,0 0 16,0 0-16,0 1 15,0-1-15,49 0 16,50-49-16,-50 0 0,1 0 16,-1 0-16,0 0 15,50 0-15,0 0 16,-50-49-16,0 49 16,1-49-16,-1-1 15,0 50 1,-49 50 31,-49-1-32,49 0-15,0 1 16,0-1-16,49-49 47,50-49-32,-50-1-15,1 1 16,-1 49-16,-49 49 63,0 1-48,0-1-15,49-49 47,1-49-31,48-1-16,-49 1 15,50 49-15,-50 0 16,50 0-16,-50 0 16,1 0-1,-50 99-15,49-1 16,-49-48-16,49 48 15,50-48-15,-50-1 16,1 0-16,48-49 16,-48 0-16,-1 0 15,-49-49 1,0 0-16,0-1 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4:21.72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297 542 0,'-98'296'78,"49"-148"-78,49-49 16,-50-1-16,1 50 15,49-49-15,-49-50 16,49 1-16,0-1 16,0-148 15,0-49-15,49 0-16,-49 1 15,0-1-15,49 0 16,-49 0-16,50 0 0,-1 49 15,-49 0-15,0 1 16,49 48-16,-49 1 16,0 0-1,49 49 1,-49 98 0,50 1-16,-1 0 15,0 49-15,-49-50 16,0 1-16,50-50 15,-50 1-15,0-1 16,0 0-16,49-49 16,-49 50-16,49-50 15,1 0-15,-50-50 16,98 1-16,-48 0 16,-1-1-16,0-48 15,-49 48-15,50 50 16,-50-49-16,0 0 31,49 49 0,-49 49-15,0 0-16,0 1 16,0-1-1,49-49-15,-49 49 16,0 1-1,0-1-15,0 0 16,0 1-16,0 48 16,0-48-16,0 48 15,0-49-15,0 50 16,0-50-16,0 50 16,0-50-16,0 1 15,0-1-15,-49 0 16,49 1-16,-49-1 15,49 0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4:27.38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543 123 0,'0'-50'47,"0"100"0,-50-1-47,50 0 16,-49 50-16,-50 0 15,50 49-15,0-50 16,0 1-16,-1-1 16,1-48-16,0-1 15,49 0-15,-50-49 16,100 0 31,48 0-32,-48 0-15,-1 0 16,49 0-16,-48 0 16,48 50-16,-48-50 15,-1 0-15,0 49 16,1-49-16,-1 0 15,0 0-15,1 0 32</inkml:trace>
  <inkml:trace contextRef="#ctx0" brushRef="#br0" timeOffset="503">1085 616 0,'-49'49'62,"0"0"-62,49 1 0,-50 48 16,50 1-16,0-50 16,0 50-16,0-50 15,0 1-15,0-1 16,0 0-16,0 1 16,50-50-16,-1 0 15,0 0-15,50 0 16,-50 0-16,1-50 15,-1 50-15,0-98 16,1 48-16,-1 1 0,-49-50 16,0 50-1,49-50-15,-49 1 0,0 48 16,0 1-16,0-49 16,-49 48-16,0 50 15,-1 0-15,1-49 16,-50 49-16,50 0 15,0 0-15,-1 49 16,50 1 0,0-1-1</inkml:trace>
  <inkml:trace contextRef="#ctx0" brushRef="#br0" timeOffset="878">2121 24 0,'0'-49'62,"0"98"-46,0 0-16,0 50 0,-49 0 15,-1 49-15,50-50 16,-98 50-16,48 0 16,1 0-16,0 0 15,-1 0-15,1-49 16,0-1-16,49-48 15,0-1-15,-49-49 16,98 0 15,0 0-31</inkml:trace>
  <inkml:trace contextRef="#ctx0" brushRef="#br0" timeOffset="1403">2861 369 0,'-99'-49'47,"50"49"-31,0 49-16,-1 1 15,1-1-15,0-49 0,49 49 16,-50 1-16,50-1 16,0 0-16,50 0 15,-1-49 1,50 0-16,-50 50 15,50-50-15,-99 49 16,49-49-16,0 49 16,-49 1-16,0-1 15,0 0 1,0 1-16,0-1 16,0 0-1,-49-49 1,0 50-16,-1-50 0,1 49 15,0-49-15,-1 0 16,1 0-16,0 0 16,-1 0-16,1 0 15,0-49-15,49-1 16,0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4:42.02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197 153 0,'0'-49'47,"0"98"0,0 1-47,0 48 16,-49 50-16,49-49 15,-50-1-15,1 50 16,49-98-16,0 48 0,-49-48 16,49-1-1,0 0-15</inkml:trace>
  <inkml:trace contextRef="#ctx0" brushRef="#br0" timeOffset="613">148 104 0,'49'-49'63,"-49"-1"-63,49 50 0,1 0 15,-1 0-15,0 0 16,1 0-16,-1 0 16,0 0-16,1 0 15,-1 50-15,0-1 16,1-49-16,-50 49 15,49 1-15,-49-1 16,49 0-16,-49 1 16,0-1-1,0 0 1,-49-49-16,0 49 16,-1-49-16,1 0 15,-50 0-15,1 0 0,48 0 16,-48 0-1,48 0-15,1 0 0,0 0 16,-1 0-16</inkml:trace>
  <inkml:trace contextRef="#ctx0" brushRef="#br0" timeOffset="1236">1183 252 0,'-49'0'109,"0"49"-109,-1 1 16,1 48-16,-49-49 16,48 50-16,-48-50 15,-1 50-15,0 0 16,50-50-16,0 0 15,-1 1-15,1-1 0,98-49 79,1 0-79,-1 0 15,0 0 1,50 49-16,-50 1 15,50 48-15,0-48 16,-1 48-16,50-98 16,-49 50-16,-1-50 15,-48 0-15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4:46.52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398 380 0,'-49'0'62,"-1"0"-62,1 49 16,0 0-1,-1-49-15,50 50 16,0-1-16,-49 0 0,0 0 16,49 1-1,0-1-15,-50 0 0,50 50 16,0-50-16,0 1 15,0-1 1,50-49-16,-1 49 16,0-49-1,1 0 1,-1 0 0,-49-49-1,49 0-15,1-1 16,-50 1-16,49 0 15,-49-50-15,49 50 16,-49-1-16,0 1 16,0 0-16,0 98 47,0 50-32,0-50-15,0 0 16,0 1-16,0-1 15,0 0-15,0 1 16,50-50-16,-1 0 16,0 0-1,1 0-15,-1 0 16,0-50-16,1 1 16,48 0-16,-48-50 0,-50 50 15,49-1-15,0 1 16,-49 98 46,0 1-62,0-1 16,0 50-16,-49-50 16,49 0-16,49-49 62,50-49-62,-50 0 16,0-1-16,1 1 15,-1 49-15,0 0 32,-49 49-17,50 1 1,-50-1-1,49-49 1,-49 49-16,49-49 16,1 0-1,-1 0 1,-49-49-16,49 0 0,1-1 31,-1 100 16,0-1-31,-49 0-1,50-49-15,-50 50 16,49-50-16,0 0 16,1 0-1,-1 0 1,0-50-16,1 1 15,-50 0 1,0-1-16,0 1 16,0 0-16,0-1 15,0 1 1,-50 49 0,1 0-16,0 0 15,-1 0 1,1 49-16,0 1 15,-1-1 17,50 0-17</inkml:trace>
  <inkml:trace contextRef="#ctx0" brushRef="#br0" timeOffset="342">2420 34 0,'0'-49'46,"0"98"-30,0 50-16,0 0 16,-49-1-16,49 1 15,-49 49-15,49 0 16,0-50-16,-50 1 16,50 0-16,0-50 15,50-49 1,-1 0-16,0 0 15,50 0-15,49 0 16,-50 0-16,50 0 16,-49-49-16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4:48.22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352 36 0,'0'-49'62,"0"98"-46,-50 1-1,50 48-15,-49 1 16,0 0-16,-1 49 16,50-50-16,-49 1 0,0 0 15,49-1-15,-50 1 16,50-50-16,0 0 15,0 1-15,0-1 16,50-49 0,-1 0-1,50 0-15,-50 0 16,0 0-16,1 0 16,-1 0-16,-49-49 15,49-1-15,1 50 16,-50-49-16,49-50 15,-49 50-15,49 0 0,-49 0 16,0-1-16,0 149 78,0-50-78,0 0 16,0 1-16,0 48 15,0-48-15,0-1 16,50-49-16,-50 49 16,49-49-16,0 0 15,1 0-15,-1 0 16,0-49 0,-49 0-1,0-50-15,0 50 0,0-50 16,0 50-16,0-50 15,0 50-15,-49 0 16,0-1-16,-1 1 16,1 49-16,0 0 15,-1 0 1,1 49-16,49 50 16,0-50-16,0 50 15,0-50-15,49 0 16,1-49-16,-1 50 15,0-50-15,50 0 0,-50 0 16,0 0-16,1 0 16,-1-50-16,-49 1 15,0 98 79,0 1-94,0 48 16,0-48-16,0-1 15,0 0-15,49-49 16,1 50 0,-1-50-16,0 0 15,1 0-15,-1-50 16,-49 1-16,49 0 15,-49-50-15,50 50 16,-50-1-16,0 1 16,0 0-16,0 0 15,-50 49-15,1-50 16,0 50-16,-1 0 16,1 0-16,0 0 15,-1 50-15,50-1 16,-49 0-16,49 0 15,0 1-15</inkml:trace>
  <inkml:trace contextRef="#ctx0" brushRef="#br0" timeOffset="669">1338 875 0,'0'49'63,"0"0"-63,0 1 15,0-1-15,0 0 16,49 1-16,1-1 31,-1-49-15,0 0-16,1-49 16,-1-1-1,0 1-15,1 0 16,-50-1-16,49 1 15,-49 0-15,0 0 16,0 98 31,0 0-31,0 50-16,0-50 15,0 0-15,0 1 16,0-1-16,0 0 15,49-49-15,1 0 16,-1 0 0,0 0-1,1-49-15,-50 0 16,49-1-16,-49 1 16,0 0-16,0-1 0,0 1 15,0 0-15,-49 0 16,-1 49-1,1 0-15,0 0 16,-1 0-16,1 0 16,0 49-16,-1 49 15,1-48-15,49-1 16</inkml:trace>
  <inkml:trace contextRef="#ctx0" brushRef="#br0" timeOffset="1508">2275 283 0,'-49'99'47,"49"-1"-47,-50-48 16,50 48-1,0-48-15,0 48 0,0 1 16,0-50-16,0 0 15,0 1-15,0-1 16,50-49 15,-1 0-15,0 0-16,1 0 16,-1-49-16,0-1 15,-49 1-15,50 0 16,-1-50-16,0 50 0,-49-50 15,0 50 1,0 0-16,-49 49 31,49 49-15,0 0 0,0 1-1,0-1-15,0 0 16,0 1-16,0-1 15,0 0 1,0 0-16,0 1 16,0-1-16,0 0 15,-49 1 1,-1-50-16,1 49 16,0-49-16,-1 0 0,1 0 15,0 0-15,-1 0 16,1 0-16,0 0 15,49-49 1,0-1-16,49 1 16,0 0-16,1 49 15,-1-50-15,0 50 16,1 0 0,-1 0-16,-49 50 15,49-1-15,1 0 16,-1 1-1,0-50-15,1 49 0,48-49 16,-48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30:41.0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346 2 0,'-50'0'62,"1"0"-46,0 0-16,-1 0 15,1 49-15,0 1 16,49-1-16,0 0 16,-50 1-16,50-1 15,0 0 1,50 0-1,-1-49-15,0 50 0,50-50 16,0 0-16,-1 49 16,1-49-16,-50 0 15,50 49-15,-50 1 16,0-50-16,-49 49 16,0 0-1,0 1 1,-98-1-1,49-49-15,-50 49 16,0-49-16,1 0 16,-50 0-1,49 0-15,50 0 0,-1 0 16,50-49 0,0 0-16,0-1 15</inkml:trace>
  <inkml:trace contextRef="#ctx0" brushRef="#br0" timeOffset="503">1283 51 0,'-198'0'62,"149"99"-62,49-50 16,-49 1 0,-1 48-16,50-49 0,0 50 15,0 0-15,0-50 16,0 0-16,0 1 15,0-1-15,50-49 16,-1 49-16,0-49 16,50 0-16,-50 0 0,50 0 15,-50 0 1,1-49-16,-1 0 0,0-1 16,1 1-16,-1-50 15,-49 50-15,0 0 16,0-50-16,0 50 15,0 0-15,-49-1 16,-1 1-16,-48 49 16,48 0-16,1 0 15,-50 0-15,50 0 16,0 0-16,-1 0 16,1 49-16,49 1 15</inkml:trace>
  <inkml:trace contextRef="#ctx0" brushRef="#br0" timeOffset="953">2713 249 0,'-49'-50'47,"-1"50"-16,1 0-16,-50 50-15,50-1 16,0 0-16,-1 0 16,1 50-16,0-50 15,-1 1-15,1 48 16,49-48-16,0-1 16,0 0-16,0 1 15,0-1 1,49-49-1,1 0-15,48 0 16,50 0-16,-49 0 0,0 0 16,-1 0-16,1-49 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4:50.40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246 691 0,'0'49'47,"0"1"-47,-49-1 15,49 50-15,-49-50 16,49 50-16,-50-50 16,50 0-16,-49 0 15,49 1-15,-49-50 32</inkml:trace>
  <inkml:trace contextRef="#ctx0" brushRef="#br0" timeOffset="181">197 296 0</inkml:trace>
  <inkml:trace contextRef="#ctx0" brushRef="#br0" timeOffset="766">789 99 0,'0'49'47,"0"1"-31,0 48-16,-49 1 16,-1 0-16,1 49 0,0-50 15,49 50-15,-50-49 16,50-50-16,0 50 15,0-50 1,50-49 0,-1 0-1,0 0 1,1 0-16,-1 0 16,0-49-16,0 49 15</inkml:trace>
  <inkml:trace contextRef="#ctx0" brushRef="#br0" timeOffset="1028">542 494 0,'-49'0'47,"98"0"-31,50 0 0,0 0-1,48 0-15,-48 0 0</inkml:trace>
  <inkml:trace contextRef="#ctx0" brushRef="#br0" timeOffset="1553">2022 494 0,'49'0'47,"-49"49"-32,-49 0 1,49 1-16,-49-1 16,-1 0-16,50 1 15,-49-1-15,49 0 16,0 1 0,49-50 30,1 0-46</inkml:trace>
  <inkml:trace contextRef="#ctx0" brushRef="#br0" timeOffset="1704">2022 494 0</inkml:trace>
  <inkml:trace contextRef="#ctx0" brushRef="#br0" timeOffset="1756">2022 494 0,'197'-494'0</inkml:trace>
  <inkml:trace contextRef="#ctx0" brushRef="#br0" timeOffset="2686">2466 543 0,'-50'49'47,"1"1"-47,49-1 15,-49 50-15,-1-50 16,50 0-16,-49 1 16,0-50-1,49-50 32,49 1-47,0 0 16,1-1-16,-1 50 15,0-49 1,1 49-16,-1 0 31,-49 49-31,49 1 16,-49-1-16,50 0 16,-1 1-1,0-50 1,1 0-1,-1 0 1,0-50-16,1 1 16,-1 0-16,0-50 15,-49 50-15,50-50 16,-50 0-16,49 50 0,-49-50 16,0 1-1,49 48-15,-49 1 0,0 0 16,0 98 46,0 50-62,0-50 16,0 99-16,0-49 16,-49-1-16,49 1 15,0 0-15,0-1 16,0-48-16,0-1 15</inkml:trace>
  <inkml:trace contextRef="#ctx0" brushRef="#br0" timeOffset="3308">2811 543 0,'296'-49'63,"-247"49"-63,1 0 16,-1 0-16,0 0 15,-49 49 16,0 0-15,0 1 0,0-1-16,0 0 15,0 1-15,0-1 16,0 0-16,0 1 16,0-1-16,49-49 62,1 0-62,-1 0 16,-49-49-16,49 49 15,-49-50-15,50 1 16,-50-50-16,0 50 16,0 0-16,0-1 15,0 1-15,0 0 16,-50 49-16,-48-50 15,48 50-15,1 0 16,-49 0-16,48 0 16,50 50-16,-49-1 15,49 0-15,0 1 16,49-50-16,1 0 16,48 49-16,-49-49 15,50 0-15,-50 0 16,50 0-16,-50 0 15,1 0-15</inkml:trace>
  <inkml:trace contextRef="#ctx0" brushRef="#br0" timeOffset="4432">5129 346 0,'0'49'63,"0"0"-48,0 50-15,0 0 16,-49-1-16,49-48 16,0 48-16,0 1 0,0-50 15,0 1 1</inkml:trace>
  <inkml:trace contextRef="#ctx0" brushRef="#br0" timeOffset="4876">4784 296 0,'49'-98'63,"0"98"-63,1 0 16,48 0-16,1 0 15,-50 0-15,50 49 16,0 0-16,-50 50 15,50-50-15,-50 50 16,0-50-16,1 1 16,-50 48-16,0-48 15,0-1-15,0 0 16,0 1-16,-50-1 0,-48 0 16,48 1-1,-48-50-15,-1 49 0,-49-49 16,0 49-16,49-49 15,1 0-15,-1 0 16,1 0-16,48 0 16,1 0-16,98-49 31,1 0-15</inkml:trace>
  <inkml:trace contextRef="#ctx0" brushRef="#br0" timeOffset="5189">6214 395 0,'0'49'62,"0"50"-62,0 0 16,0-50-16,0 50 16,-49-50-16,49 0 0,0 1 15,0-1-15,0 0 16</inkml:trace>
  <inkml:trace contextRef="#ctx0" brushRef="#br0" timeOffset="5626">5918 346 0,'148'-99'63,"-99"99"-63,50 0 16,0 0-16,-50 0 15,50 0-15,-50 49 16,50 1-16,-50-1 15,0 0-15,50 50 16,-99-50-16,49 1 16,-49-1-16,0 0 15,0 1-15,0-1 16,0 0-16,-49 1 0,49-1 16,-99-49-1,50 49-15,-50 1 0,1-50 16,-1 0-16,0 49 15,1-49-15,-1 0 16,0 0-16,1 0 16,-1 0-16,50 0 15,0 0-15,49-49 32</inkml:trace>
  <inkml:trace contextRef="#ctx0" brushRef="#br0" timeOffset="6526">7398 346 0,'0'49'47,"0"0"-32,0 1-15,0 48 16,0-48-16,-50 48 16,50 1-16,-49-50 15,49 50-15,0-50 0,0 1 16,-49-50-1,49 49-15,0-98 47,0-1-31,0 1-16,0 0 16,0-1-16,0 1 15,0-50-15,0 50 16,0-50-16,0 1 15,49 48-15,0 1 16,-49 0-16,50-1 16,48 50-16,-48 0 15,-1 0-15,0 0 16,50 0-16,-50 0 0,-49 50 16,50-1-16,-50 0 15,0 1-15,0-1 16,0 50-16,0-50 15,-99 0 1,50-49-16,-50 50 16,0-50-16,1 0 15,48 0-15,1 0 16,0 0-16,49 49 31,98-49-15,-48 0-16,-1 49 15,50-49-15,-50 50 0,0-1 16,1-49-16,-50 49 16,49 1-16,-49-1 15,49-49 1,-49 49-16,50-49 16,-1 49-16,0-49 15,1 0-15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5:00.38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98 301 0,'0'49'46,"0"1"-30,-49-1-16,49 0 16,-49 1-16,49-1 15,0 0-15,0-98 63,49 0-48,0-1-15,1 1 16,-1-50-16,0 99 16,1-49-16,-1 49 15,0 0 1,1 0-16,-50 49 31,0 1-31,0-1 16,49-49 46,0 0-46,1 0-16,-1-49 16,0 49-16,0 0 15,1 0-15,-1 0 16,-49 49-1,49-49-15,-49 49 16,50 1-16,-1-50 16,-49 49-16,49-49 15,-49 49-15,50-49 16,-1 0 0,0 0-1,1 0 1,-1 0-1,-49-49-15,49 49 16,-49-49-16,50 49 16,-50-50-16,0 1 15,0 0-15,0-1 16,0 1 0,-50 49-1,1 0 1,0 0-1,49 49-15,-50-49 16,50 50-16,0-1 16,0 0-1,50 50 17,48-99-32,-48 0 15,-1 0-15,0 0 16,1 0-16,-1 0 15,0 0-15,1 0 0,-1-49 16,0-1 0,-49 1-1,50 0 1,-50 98 62,0 0-78,0 1 16,49-50 46,0 0-46,-49-50-16,49 1 15,1 49-15,-1 0 16,0 0 0,1 0-1,-50 49 17,49-49-17,-49 50-15,49-50 16,1 49-16,-1-49 15,0 0 1,1 0-16,-1 0 16,0 0-1,1-49 1,-1 49 0,0 0 15,1 0 0,-50 49-15,49 0-1,0-49 1,1 0 0,-1 0-16,0 0 15,1 0-15,-1 0 16,0-49-1,0 0 1,-49-1 0,0 1-1,0 0 1,0-1 0,-49 1 15,0 49-31,0 0 15,-1 0 1,50 49 0,0 1-1,0-1-15,0 0 16,0 1 0,0-1-16,50 0 15,-1-49-15,0 50 16,0-50-1,1 0-15,-1 0 16,0 0-16,1 0 16,-1 0-16,0 0 15,1 0 1,-50-50-16,49 50 16,-49-49-16,49 49 0,1-49 15,-50-1 1,49 1-1,-49 0 1,0-1 0,0 1-1,-49 49 1,49-49-16,-50 49 16,50-50-16,-49 50 15,0 0-15,49-49 16,-50 49-16,1 0 0,0 0 31,-1 0-31,1 0 16,49 49 15,0 1-15,0-1 15,0 0-16,49-49 1,1 50-16,-1-50 16,0 49-16,50-49 15,-50 0-15,1 0 16,-1 0-16,50 0 16,-50 0-16,0 0 0,1 0 15,-50-49 1,49 49-16,-49-50 15,49 1-15,1 0 16,-50-1 0,0 1-16,0 0 15,0-1 1,0 1 0,-50 49-1,1 0-15,0 0 16,49 49 15,49 1-15,0-50-16,1 49 15,48-49-15,-48 49 16,48 1-16,-49-50 16,1 49-16,-1-49 15,-49 49 16,0 1-15,-49-1 0,49 0-1,0 1 1,49-50 31,0 0-32,1 0-15,-1 0 16,0-50-16,1 50 16,-50-49-16,49 49 15,-49-49-15,0 98 78,49-49-62,1 49 0,-1-49-1,0 0 1,1 0-16,-50-49 16,49 0-1,-49 98 48,0 0-48,0 1-15,-49-1 16,49 50-16,0-50 16,-50 49-16,50-48 0,-49-1 15,49 0-15,0 1 16,-49-1-16,49 0 15,-50-49-15,50 50 16,-49-50-16,0 0 16,-1 0-1,1 0-15,0 0 16,-50 0-16,50 0 16,-50-50-16,1 1 15,-1 0-15,0 49 16,50-50-16,49 1 15,99 49 1,-1 0-16,50 0 16,0 0-16,49 0 15,1 0-15,-50 0 16,0 0-16,-50 0 16,1 0-16,0 0 15,-1 0-15,1 0 16,-50 0-16,-49-49 15,-49-1 32,0 50-47</inkml:trace>
  <inkml:trace contextRef="#ctx0" brushRef="#br0" timeOffset="846">6165 597 0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5:06.92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841 494 0,'49'-99'62,"-98"99"-30,-50 0-17,0 0-15,1 49 16,-1 1-16,0 48 15,50-48-15,0-1 16,49 0-16,0 1 16,49-50-1,0 49-15,50-49 16,49 0-16,-49 49 0,-1-49 16,-48 50-1,-1-50-15,-49 49 0,0 0 16,0 1-1,0-1-15,0 0 16,-49 1-16,-1-1 16,-48 0-16,-1-49 15,0 49-15,-49 1 16,50-50-16,-1 0 16,50 0-16,-1 0 15,1 0-15,49-99 16,0 50-16,0 0 0,99-1 15,-50 1 1,0 49-16,50-49 0,-50 49 16,1 0-16,-1 0 15,0 49 1,1 0-16,-1 1 16,0-1-16,50 0 15,-50-49-15,50 49 16,-1 1-16,1-50 15,0 0-15,-50 0 16,50 0-16,-50-50 16,50 1-16,-99 0 15,49 0-15,0-1 16,-49 1-16,50 0 16,-50-1-16,0 1 0,0 0 15,0 98 48,0 0-63,0 50 15,0-50-15,0 1 16,0-1-16,0 0 16,0 0-1</inkml:trace>
  <inkml:trace contextRef="#ctx0" brushRef="#br0" timeOffset="205">1630 543 0,'49'0'62,"0"0"-62</inkml:trace>
  <inkml:trace contextRef="#ctx0" brushRef="#br0" timeOffset="1171">2172 839 0,'-49'99'47,"49"-50"-47,-49 50 15,49-50-15,-50 50 16,50-50-16,-49 0 16,49-98 30,0 0-30,49-50-16,1 50 16,48-50-16,-49 50 15,1-1-15,-1 50 0,0 0 32,1 50-17,-50-1 1,0 0-16,0 1 15,0-1-15,0 0 16,49-49 0,0 0-1,1 0-15,-1-98 16,50 48-16,-1-48 16,1 48-16,0 1 15,-50 0-15,0 49 16,-98 49 31,0 0-47,-1 1 15,1-1-15,49 0 16,-49 1-16,49-1 16,0 0-16,0 50 15,0-50-15,49 0 16,0-49-1,1 0-15,48 0 16,1 0-16,0 0 16,-1-49-16,1 0 15,-50 0-15,50-50 16,-50 50-16,0-99 16,-49 98-16,0 1 15,0 0 1,-49 49-1,0 0-15,-1 0 16,1 49-16,0 0 16,-1 1-16,50-1 15,-49 50-15,49-1 16,0 1-16,0-50 16,49 0-16,1 1 15,-1-1-15,0-49 16,50 0-16,0 0 0,49 0 15,-50 0 1,1-49-16</inkml:trace>
  <inkml:trace contextRef="#ctx0" brushRef="#br0" timeOffset="1493">5082 395 0,'0'99'63,"0"-1"-48,0 1-15,0 0 16,0-1-16,0 1 16,0-50-16,-49 50 15,49-50-15,0 1 16,0-1-16,-50-49 16,50 49-16</inkml:trace>
  <inkml:trace contextRef="#ctx0" brushRef="#br0" timeOffset="1989">4983 790 0,'-49'-296'62,"49"246"-62,0 1 16,49 0-16,1-1 16,-1 1-16,50 49 15,-50-49-15,0 49 16,50 0-16,-50 0 16,50 0-16,-50 49 0,-49 0 15,0 50-15,0-50 16,0 50-16,-49 0 15,0-50-15,-1 0 16,-48 1-16,-1-50 16,50 49-16,-50-49 15,50 0-15,-1 0 16,100 0 15,-1 0-15,0 49-16,50 1 0,-50-1 15,1 0 1,-1 50-16,0-50 0,1 50 16,-50-50-16,0 50 15,0-50-15,0 0 16,0 1 0,49-50-16</inkml:trace>
  <inkml:trace contextRef="#ctx0" brushRef="#br0" timeOffset="2645">5871 1431 0,'99'-345'47,"-50"295"-32,-49 1-15,0-50 16,0 50-16,49-50 16,-49 50-16,0-50 15,0 50-15,0-50 0,0 50 16,50 49-1,-50 49 17,0 1-17,0 48-15,49 1 16,-49-50-16,0 1 16,49-1-16,-49 0 15,50-49 1,-1 0-1,0 0-15,1-49 16,-1-50-16,0 50 16,1-50-16,-1 50 15,0 0-15,1-1 16,-50 1-16,0 0 16,49 49 15,-49 98-16,0-48-15,0 48 16,0 1-16,0 0 16,0-1-16,0-48 15,0 48-15,0 1 16,0-50-16</inkml:trace>
  <inkml:trace contextRef="#ctx0" brushRef="#br0" timeOffset="3369">5477 1283 0,'49'0'63,"-49"-49"-63,0-1 16,49 50-1,-49-49-15,0 0 16,50-1-16,-50 1 15,0 0-15,49-1 16,-49-48-16,49 98 16,-49-50-16,50 1 15,-1 49-15,0 0 32,1 49-1,-50 1-16,0-1-15,49 0 16,-49 1-16,0 48 16,0-48-16,0-1 15,0 0-15,0 1 16,0-1-16,0 0 16,0 0-16,-49-49 15</inkml:trace>
  <inkml:trace contextRef="#ctx0" brushRef="#br0" timeOffset="3499">5477 1283 0</inkml:trace>
  <inkml:trace contextRef="#ctx0" brushRef="#br0" timeOffset="3587">5477 1283 0,'246'-49'0,"-196"49"0,-1-50 16,0 50-16,1-49 16,48 49-16,-49 0 15,50-49-15,0 49 16</inkml:trace>
  <inkml:trace contextRef="#ctx0" brushRef="#br0" timeOffset="4787">7696 1086 0,'0'-50'63,"49"1"-48,-49 0 1,50-1-16,-1 1 0,0-50 0,1 1 15,48-1 1,-48 0-16,-1 1 0,0 48 16,-49-48-16,0 48 15,-49 50 17,0 0-32,-1 0 15,1 50-15,49-1 16,0 50-16,0-50 15,0 0-15,49 1 16,1-1-16,-1 0 16,-49 1-16,0-1 15,0 0-15,-49 1 16,-1-1-16,-48 0 16,48-49-16,-48 0 15,-1 50-15,0-50 16,1 0-16,48 0 15,-48 0-15,98-50 16,0 1-16,0 0 16,0-1-1,49 50-15,0 0 16,50 0-16,-50 0 16,50 0-16,-50 0 15,1 0-15,-1 50 16,0-1-16,1 0 15,48 1-15,-48-1 0,-1 0 16,0-49-16,1 0 16,48 0-16,-48 0 15,-1 0-15,0 0 16,0-49-16,1 0 16,-50-1-16,49 1 15,-49 0-15,0-1 16,0 1-16,49 49 15,-49-49-15,0 98 47,0 0-31,0 1-16,0 48 16,0 1-16,-49-50 15,49 1-15,0-1 16,0 0-16</inkml:trace>
  <inkml:trace contextRef="#ctx0" brushRef="#br0" timeOffset="4989">8682 395 0,'0'-49'47,"50"49"-31</inkml:trace>
  <inkml:trace contextRef="#ctx0" brushRef="#br0" timeOffset="5903">8682 395 0,'346'197'0,"-297"-197"63,0 0-47,1-49-16,48 49 15,-48 0 1,-1 0-1,-98 0 17,-1 49-17,-48 1-15,48-1 16,1 0-16,49 1 16,-49-50-16,49 49 15,49 0 16,0-49-15,1 0-16,-1 0 16,0 50-16,-49-1 15,50 50-15,-50-1 0,0 1 16,0-1-16,0 1 16,0 0-16,0-1 15,0-48-15,-50 48 16,50-48-16,-49 48 15,0-98-15,-1 50 16,1-50-16,0 0 16,-1 0-1,50-99-15,0 50 16,0-1-16,0-48 16,0 48-16,0-48 15,50 48-15,-1 1 16,0-50-16,1 50 15,-1 0-15,50 0 0,-1-1 16,-48 1-16,48 0 16,-48-50-16,-1 50 15,50-1-15,-50 1 16,0-50-16,-49 50 16,49 0-16,-49-1 15,0 1-15,0 0 16,-49 49-1,0 0 1,0 0-16,-1 0 16,1 0-16,0 0 15,49 49-15,0 0 16,0 1-16,0-1 0,0 0 16,49 50-16,0-50 15,50 1-15,-50-1 16,50 0-1</inkml:trace>
  <inkml:trace contextRef="#ctx0" brushRef="#br0" timeOffset="6197">10754 592 0,'0'50'62,"0"-1"-46,0 0-16,0 50 15,0-50-15,0 1 16,0-1 0,0 0-16,-49-49 15</inkml:trace>
  <inkml:trace contextRef="#ctx0" brushRef="#br0" timeOffset="6369">10754 592 0,'-49'-345'16</inkml:trace>
  <inkml:trace contextRef="#ctx0" brushRef="#br0" timeOffset="7013">10655 1184 0,'148'-98'47,"-98"48"-47,48 1 16,-48-50-16,48 1 15,1-1-15,-1 0 16,1-49-16,-50 50 15,1 48-15,-50 1 16,0 0-16,-50 49 47,50 49-47,-49 50 16,49-50-16,0 50 15,0-50-15,0 0 16,0 1-16,0-1 15,0 0-15,0 1 16,0-1-16,-49-49 16,-1 49-16,-48-49 15,48 0-15,-48 50 16,49-50-16,-1 0 16,1 0-16,0 0 15,49-50 1,0 1-1,0 0-15,49 49 16,0 0 0,1 0-16,-1 0 15,0 0-15,0 49 0,1 0 16,-1-49-16,0 50 16,-49-1-16,50 0 15,-1 1-15</inkml:trace>
  <inkml:trace contextRef="#ctx0" brushRef="#br0" timeOffset="8408">12628 1283 0,'148'-197'62,"-49"147"-62,-50-48 16,0 48-16,50-48 0,-50-1 15,50 0 1,0 1-16,-50-50 0,0 49 16,-49 50-16,0-1 15,0 1-15,0 0 16,-49 49-16,0 0 15,-1 0-15,1 0 16,0 49-16,-1 0 16,1 50-16,49-50 15,0 50-15,0-50 16,0 50-16,0 0 16,0-1-16,0 1 15,49-50-15,-49 50 16,0 0-16,0-1 15,50-48-15,-50-1 0,0 0 16,49 0 0,0-49-16,1 0 15,-1 0-15,0-49 16,50 49-16,-50-98 16,50 48-16,-50-48 15,0-1-15,1 0 16,-50 50-16,49-50 15,-49 1-15,0 48 16,0-48-16,0 48 16,-49 50-1,-1-49-15,1 49 0,0 49 32,-1 1-32,50-1 0,0 50 15,0-50-15,0 50 16,0-1-16,0 1 15,0-50-15,0 1 16,0-1-16,50 0 16,-1 1-16,0-50 15,50 0-15,-50 0 16,1 0-16,48 0 16,-48-50-16,-1 1 15,0-50-15,1 50 16,-1-50-16,0 1 15,-49 48-15,0-48 16,0 48-16,0 1 31,0 98-15,0 1-16,0-1 16,0 50-16,0-1 15,0 1-15,0 0 16,0-1-16,0 1 15,0-50-15,0 0 32,0-98 15,0 0-32,0 0-15,50-1 16,-1-48-16,0 48 15,1-48-15,-50 48 16,49-48-16,0 48 16,-49 1-16,50 49 15,-50-49-15,49 49 32,-49 49-17,49 0-15,-49 50 16,50-50-16,-50 1 15,49-1-15,-49 0 0,49 1 16,-49-1-16,0 0 16,0 1-1,0-1 1,0 0 0,-49-49-16,0 49 15,-1-49 1,1 0-16,0 0 15</inkml:trace>
  <inkml:trace contextRef="#ctx0" brushRef="#br0" timeOffset="9527">16179 395 0,'0'49'62,"-49"50"-46,49 0-16,-49-1 15,49 1-15,-50 49 16,50-49-16,0-1 16,0-48-16,0-1 15,50-49 1,-1 0-16,0-49 16,50-1-16,-50 1 15,0-50-15,1 50 0,-1 0 16,0-1-1,-49 100 32,0-1-31,0 0-16,0 1 16,50-50-16,-1 0 31,0 0-16,1-50-15,-1 1 16,-49-50-16,0 50 16,49-50-16,-49 50 15,0 0-15,0-1 16,0 100 31,0-1-47,0 0 15,50-49-15,-1 50 16,0-50-16,1 49 16,48-49-16,-48 0 15,48 0-15,1-49 16,-50 49-16,50-50 16,-50-48-16,-49 48 15,49 1-15,-49 0 16,-49 49-1,0 0 1,-1 0-16,1 0 0,-49 49 16,98 50-16,-50-50 15,50 50-15,0-50 16,0 0-16,0 1 16,0-1-16,0 0 15,50 1-15,48-50 16,1 0-16,49 0 15</inkml:trace>
  <inkml:trace contextRef="#ctx0" brushRef="#br0" timeOffset="10193">18990 395 0,'-49'-49'47,"0"98"-32,-50 0 1,50 1-16,-1 48 15,1 1-15,0 0 0,0-1 16,49 1-16,-50-50 16,50 1-16,0-1 15,50-49 1,-1 0 0,49 0-16,1-49 15,0-1-15,-1-48 16,1 48-16,-50-48 15,1 48-15,-1 1 16,-49 98 15,0 1-15,-49-1 0,49 50-16,0-50 0,0 0 15,49-49 1,0 0-16,1 0 15,-1 0-15,0-49 16,1-50 0,-50 50-16,0 0 15,0-50-15,0 50 16,0-1-16,0 1 16,-50 49-16,1 0 15,0 0-15,-1 0 16,1 0-16,0 49 0,-1 1 15,1 48 1,49-48-16,0-1 0,0 0 16,0 1-16</inkml:trace>
  <inkml:trace contextRef="#ctx0" brushRef="#br0" timeOffset="10650">19533 740 0,'0'-49'47,"0"98"-31,0 1-1,0-1-15,0 0 16,0 1-16,0-1 15,0 0-15,0 1 16,49-50 15,1-99-15,48 50-16,-48-1 16,48 1-16,-48 49 15,-1 0-15,0 0 31,-49 49-15,0 1-16,0-1 16,0 0-1,49-49-15,-49 50 16,50-1-16,-1 0 16</inkml:trace>
  <inkml:trace contextRef="#ctx0" brushRef="#br0" timeOffset="10823">20075 247 0,'198'0'62</inkml:trace>
  <inkml:trace contextRef="#ctx0" brushRef="#br0" timeOffset="11101">20865 0 0,'0'247'62,"0"-148"-62,0-1 16,0 1-16,0-50 16,0 50-16,0-50 15,0 1-15,-50-1 16,50 0-16</inkml:trace>
  <inkml:trace contextRef="#ctx0" brushRef="#br0" timeOffset="11319">20569 346 0,'246'0'46,"-147"0"-46,0 0 16,-1 0-16,-48 0 16,-1 0-16</inkml:trace>
  <inkml:trace contextRef="#ctx0" brushRef="#br0" timeOffset="14177">22246 50 0,'0'49'78,"-50"0"-62,1 50-16,-50 0 16,1-1-16,48 1 15,-48 0-15,48-1 16,1 1-16,49 0 16,0-50-16,0 0 15,0 1 1,49-50-1,1 0 1,48 0-16,-48 0 0,48-50 16,1 1-1,0-50-15,-1 50 0,-48-50 16,-1 50-16,-49 0 16,0-1-1,0 100 32,0-1-31,0 0-16,-49 1 15,49 48-15,0-48 16,0-1-16,0 0 16,0 1-16,49-50 15,0 49-15,0-49 16,1 0-16,-1 0 0,0 0 15,1 0 1,-1-49-16,-49-1 0,0-48 16,0 48-16,0-48 15,0 48-15,0-48 16,0 48-16,-99 1 16,50 0-16,-50-1 15,50 50-15,0 0 16,0 0-1,49 50-15,0-1 16,0 0-16,49 1 16,49-1-16,1 0 0,0 1 15,-1-50-15,-48 49 16,48-49-16,-48 0 16,-1 0-16,0-49 15,-49-1 1,0 100 46,0-1-62,0 0 16,0 50-16,0-50 16,0 50-16,0-50 15,0 1-15,50-50 31,-1 0-31,0 0 0,1-50 16,-50 1-16,0 0 16,0-50-16,0 50 15,0-1-15,0 1 16,0 0-16,-50-1 16,1 50-1,98 0 48,-49 50-48,50-1 17,-50 0-32,0 1 0,0-1 15,0 0-15,0 1 16,49-1-1,-49 0 1,49-49-16,1 0 16,-1 0-1,0-49-15,1 0 16,-1-1-16,0 1 16,-49 0-16,0-1 15,0 1-15,0 98 63,0 1-63,0-1 15,0 0-15,0 1 16,0-1-16,49 0 16,1-49-16,-1 0 15,0 0 1,1 0-16,-1 0 15,0 0-15,-49-49 16,0-50-16,0 50 16,0 0-16,0-1 0,0 1 15,0 0 1,-49 49-16,0 0 0,-1 0 16,1 0-16,0 0 15,-50 0-15,50 49 16,0 0-16,-1-49 15,50 50-15,0-1 16</inkml:trace>
  <inkml:trace contextRef="#ctx0" brushRef="#br0" timeOffset="14477">24120 247 0,'49'-49'47,"-49"98"-31,0 50-1,0-1-15,-49 50 16,-1-49-16,50 49 15,-49-49-15,49 49 16,0-99-16,0 50 16,0-50-16,49 0 15,50-49-15,0 0 16,-50 0 0</inkml:trace>
  <inkml:trace contextRef="#ctx0" brushRef="#br0" timeOffset="14753">24958 346 0,'0'98'47,"0"1"-47,0 0 16,0-1-16,0 50 15,-49-49-15,0 49 16,49-49-16,-50-1 16,50-49-16,0 1 15</inkml:trace>
  <inkml:trace contextRef="#ctx0" brushRef="#br0" timeOffset="15526">24662 691 0,'198'-49'46,"-149"49"-30,0 0-16,50 0 16,-50 0-16,50 0 15,-1-50-15,-48 1 16,-1 0-16,50-50 16,-50 50-16,0-50 15,1 0-15,-50 50 16,49 0-16,-49 98 31,-49 0-15,-1 50-16,-48 0 0,48 49 15,1 0-15,0-50 16,-1 50-16,1-98 16,49-1-16,49-49 46,1-49-46,48-1 16,1 50-16,-50-49 16,1 49-16,-1 0 15,0 0 1,-49 49 0,0 1-16,0-1 15,50 0-15,-50 1 16,0-1-16,49-49 15,-49 49-15,49-49 16,1 0-16,-1 0 16,50 0-16,-1 0 15,1-49-15,-50-50 16,50 1-16,-1-1 16,1 0-16,-50 1 15,1-1-15,-50 50 16,0-1-16,-50 50 31,-48 99-31,-1 0 16,50 49-16,-50 49 15,50 0-15,49-49 16,0 0-16,0-49 16,148-50-16,0 0 15,49-49-15,50 0 16,-50 0-16,0 0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5:23.5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839 543 0,'0'-49'47,"0"98"-32,0 50-15,0-1 16,0-48-16,-50 48 16,50-48-16,0-1 15,0 0-15,0 0 16,-49-49-1</inkml:trace>
  <inkml:trace contextRef="#ctx0" brushRef="#br0" timeOffset="382">493 494 0,'50'-99'62,"-1"50"-62,50 49 16,-1 0-16,-48 0 16,48 0-16,-48 0 15,-1 0-15,0 49 16,1 0-16,-50 1 15,0-1-15,0 50 0,0-50 16,0 50-16,0-50 16,-99 50-16,50-50 15,-50 49-15,0-48 16,-49-1-16,50 0 16,-50 1-16,49-1 15,-49 0-15,50-49 16,48 0-16</inkml:trace>
  <inkml:trace contextRef="#ctx0" brushRef="#br0" timeOffset="1094">1874 642 0,'-246'0'47,"246"49"-31,-50 0-16,1 1 15,49-1-15,0 0 0,0 1 16,0-1-16,49-49 47,1 0-31,-1-49-16,-49-1 15,49 1-15,1 0 16,-1-50-16,0 99 15,-49-49-15,0 98 47,0 0-47,0 1 16,0-1-16,0 0 16,50 1-16,-1-50 15,0 0-15,1 0 16,-1-50-1,0 1-15,1 0 16,-1-50-16,0 0 16,1 1-16,-1-1 15,-49 0-15,49 1 16,1-1-16,-50 50 16,0-1-16,0 100 46,-50 48-30,1 50-16,49-49 0,-49 49 16,49 0-16,0 0 15,0-49-15,0-1 16,0-49-16,0 1 16</inkml:trace>
  <inkml:trace contextRef="#ctx0" brushRef="#br0" timeOffset="1522">2170 592 0,'0'-49'47,"50"49"-32,-1 0-15,50 0 16,-1-49-16,1 49 16,-50 0-16,1 0 15,-50 49 17,0 0-17,0 50-15,0-50 16,0 50-16,0-50 15,0 1-15,0-1 0,0 0 16,49-49 0,0 0-16,1 0 15,48 0-15,-49-49 16,1 0-16,-1-50 16,-49 50-16,0-50 15,0 50-15,0-1 16,-49 1-16,-50 49 15,50 0-15,-50 0 16,50 0-16,0 0 16</inkml:trace>
  <inkml:trace contextRef="#ctx0" brushRef="#br0" timeOffset="1740">2959 642 0,'50'49'62,"-50"50"-46,0-50-16,0 0 15,49 1-15,-49-1 16,49 0-16,-49 0 16,50-49-16,-1 50 15,0-50-15,1 0 16,-1 0-16,50-50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6T02:15:29.28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3653 148 0,'0'-49'47,"0"98"-31,0 50-1,-49-1-15,49 50 16,-49 0-16,-1 0 16,1-49-16,0 49 15,-1-50-15,1 1 16,49-50-16,-49-49 0,0 0 16</inkml:trace>
  <inkml:trace contextRef="#ctx0" brushRef="#br0" timeOffset="-1816">349 789 0,'0'50'47,"0"-1"-47,-49 0 16,-1 50-16,1-1 16,0 1-16,-1-50 15,1 1-15,0-1 16,49 0-16</inkml:trace>
  <inkml:trace contextRef="#ctx0" brushRef="#br0" timeOffset="-1620">349 99 0,'-49'0'63,"49"49"-47,0 0-16</inkml:trace>
  <inkml:trace contextRef="#ctx0" brushRef="#br0" timeOffset="-982">448 740 0,'-99'345'47,"50"-246"-31,49-1-16,-50-48 15,50-1-15,-49-49 16,98-99 15,50 1-15,0-1-16,-1 1 15,1-1-15,-50 50 0,0 49 16,-49 49 31,0 0-47,0 1 16,0-1-16,50-49 15,-50 49-15,49-49 16,0 0-1,1 0 1,-1-49-16,0-50 16,1 50-16,-1-50 15,0 1-15,1-1 0,-1 0 16,50-49-16,-50 50 16,-49-1-16,49 50 15,-49-1-15,0 100 47,0 48-47,-49 50 16,0 0-16,-1 0 15,1 50-15,0-50 16,-1-1-16,50-48 16,-49 0-16,49-50 15</inkml:trace>
  <inkml:trace contextRef="#ctx0" brushRef="#br0" timeOffset="-368">941 543 0,'345'-50'63,"-296"50"-48,-49 50-15,50-1 16,-50 0-16,0 50 0,0-50 16,0 50-16,0-50 15,0 50-15,0-50 16,0 0-16,0 1 15,49-50 32,0 0-31,1-50 0,-1 1-16,0 0 15,1 0 1,-50-1-16,49 1 15,-49 0-15,0-1 16,0 1-16,0 0 16,0-1-16,0 1 15,-49 0-15,-1-1 16,1 50-16,0 0 16,-1 0-16,1 50 15,0-1-15,-1 50 16,50-50-16,0 50 15,0-50-15,0 0 16,50-49 0,-1 0-16,50 0 15,-1 0-15,1 0 0,0-49 16,-1 0-16,1 49 16,-50-50-16</inkml:trace>
  <inkml:trace contextRef="#ctx0" brushRef="#br0" timeOffset="728">2914 493 0,'0'-49'62,"-50"49"-46,1 0 0,0 49-1,-1 1-15,50-1 16,0 0-16,0 1 15,0-1-15,50 0 0,48 1 16,1-50-16,-50 49 16,50-49-16,-50 49 15,-49 1-15,0-1 16,0 0 0,-49 0-1,-50 1-15,50-50 16,-50 49-16,50 0 15,-50-49-15,1 0 16,48 0-16,1 0 16,0 0-16,49-49 31</inkml:trace>
  <inkml:trace contextRef="#ctx0" brushRef="#br0" timeOffset="1303">3505 345 0,'-49'-197'63,"49"148"-63,49-1 16,1 50-16,-1-49 15,50 49-15,-50 0 16,0 0-16,50 0 15,-50 0-15,1 49 16,-1 1-16,-49 48 16,0 1-16,0 0 15,-49-1-15,-1-48 0,-48 48 16,-1-48-16,0-1 16,1 0-16,-1 1 15,0-50-15,50 0 16,0 0-16,0 0 15,147 0 17,-49 0-32,50 0 15,49 49-15,-49-49 16,-1 49-16,-48 1 16,48-1-16,-48-49 15,-1 49-15,-49 0 16,0 1-1,0-1-15</inkml:trace>
  <inkml:trace contextRef="#ctx0" brushRef="#br0" timeOffset="1800">4245 1184 0,'50'-345'47,"-1"246"-31,-49 0-16,49 1 0,1 48 16,-1-48-16,-49 48 15,49 50-15,-49 50 47,0-1-47,0 50 16,0-1-16,0 1 15,0 0-15,49-1 16,-49 1-16,0-50 16,50 0-16,-50 1 15,0-1 1,49-49-1,-49-49 1,0-50-16,0 50 16,0 0-16,0-1 15,-99 1-15,50 0 16,-49-1-16,-1 50 16,50 0-16,-50 0 15,50 0-15,-1 0 16,50 50-1</inkml:trace>
  <inkml:trace contextRef="#ctx0" brushRef="#br0" timeOffset="2602">5232 148 0,'0'49'47,"0"50"-31,0 0-16,0-1 16,0 1-16,0 0 15,0-1-15,0-48 16,0-1-16,0 0 15,0-98 17,0 0-17,0-50 1,0 0-16,49 50 0,-49-50 16,49 1-16,-49 48 15,50-48-15,-1 98 47,-49 49-31,49 50-16,-49-50 15,50 0-15,-1 1 16,-49-1-16,49-49 16,1 0-16,-1 0 15,0-49-15,50-50 16,-50 50-16,50-50 0,-50 0 15,0 50-15,-49 0 16,50-1-16,-50 100 47,0-1-47,0 50 16,0-1-16,0 50 15,0-49-15,0 0 16,0-1-16,0 1 15,0-50-15,0 1 16,49-50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30:42.3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246 739 0,'-49'0'63,"49"50"-48,-49-1-15,49 50 16,-50-1-16,1-48 16,49 48-16,0-48 15,-49-1-15</inkml:trace>
  <inkml:trace contextRef="#ctx0" brushRef="#br0" timeOffset="181">296 197 0</inkml:trace>
  <inkml:trace contextRef="#ctx0" brushRef="#br0" timeOffset="974">0 1233 0,'0'49'47,"49"-49"-32,0 0-15,50 0 16,0 0-16,-50 0 16,50-49-16,-1-1 15,1 1-15,0 0 16,-1-1-1,1-48-15,-50 48 0,1-48 16,-50 48-16,0 1 16,0 0-16,0 0 15,-50 49 1,1 0-16,0 0 0,-1 49 16,50 0-1,0 0-15,0 1 16,0-1-16,0 0 15,50 1-15,-50-1 16,49 0-16,-49 1 16,49-1-16,-49 0 15,0 1-15,0 48 32,-49-48-17,0-1-15,-50-49 16,50 0-16,-50 0 0,50 0 15,-50 0-15,50 0 16,-50 0-16,50 0 16,49-49-1,0-1-15,0 1 16,0 0-16,49-1 16,50 1-16,-50 0 15,50 49-15,-50-50 16,0 50-16,1 0 15,-1 0-15,-49 50 16,0-1-16,49 0 16,-49 50-16,0-50 15,0 50-15,50-50 0,-50 1 16,49-50-16,0 49 16,1-49-16</inkml:trace>
  <inkml:trace contextRef="#ctx0" brushRef="#br0" timeOffset="2595">1923 246 0,'0'-49'47,"0"98"-31,-49 50 0,0 0-16,-1 49 15,50-50-15,-49 50 16,0-49-16,49-1 15,0 1-15,0-50 16,49-49 31,50-49-47,-50 0 0,50-50 16,-50 50-16,50-50 15,-50 0-15,-49 1 16,49 49-16,-49-1 15,50 1-15,-100 98 47,50 1-31,-49-1-16,49 49 16,0-48-16,0 48 15,0-48-15,0-1 16,0 0-16,49-49 31,1 0-31,-1 0 0,50 0 16,-50-49-16,50 0 15,-1-50-15,-49 0 16,1 1-16,-1-1 16,0 50-16,-49-50 15,0 50 1,-49 49-16,0 0 15,-1 49 1,50 1-16,0 48 16,0 1-16,0-50 15,0 50-15,0-1 0,0 1 16,0-50-16,0 1 16,0-1-16,-49 0 15,0 1-15,0-50 16,-1 49-16,1-49 15,0 0-15,-1 0 16,1 0-16,0 0 16,49-49-16,-50-1 15,50 1-15,0 0 16,50-1 0,-1 50-16,0 0 15,1 0-15,-1 0 16,50 50-1,-50-1-15,0 0 0,0 1 16,50-1-16,-50-49 16,1 49-1,-1-49-15,0 0 16,1 0-16,-1-49 16,-49 0-16,49-1 15,1 1-15,-50-50 16,0 50-16,0-50 15,0 50-15,0 0 16,0-1-16,0 1 16,-50 49-1,1 0 1,0 49-16,49 1 0,-50-1 16,50 50-16,0-50 15,0 50-15,0-50 16,0 0-16,0 1 15,50-1-15,-1 0 16,50-49 0,-50 0-16,0 0 15,1 0-15,48-49 16,-48-50-16,-50 50 16,49 0-16,-49-1 15,49 1-15,-49 0 16,-49 49 31,49 49-47,-49 0 15,49 1-15,0 48 16,0 1-16,0-50 16,0 50-16,0-50 15,49 1-15,0-1 16,1-49-16,-1 0 15,50 0-15,-50 0 16,49 0-16,-48-49 16,-50-1-16,49-48 15,-49-1-15,0 50 0,0-50 16,0 50-16,0-1 16,0 1-16,-49 49 15,-1-49 1,-48 49-16,49 0 15,-1 0-15,1 49 16,0 0-16,-1 1 16,1-1-1,49 0-15,0 1 16</inkml:trace>
  <inkml:trace contextRef="#ctx0" brushRef="#br0" timeOffset="2956">4143 0 0,'49'98'63,"-49"1"-63,0 0 15,0 49 1,0 0-16,0-1 0,0-48 16,0 49-16,-49-49 15,49-1-15,0 1 16,0-50-16,0 1 15,49-50 17,0 0-17,1 0 1</inkml:trace>
  <inkml:trace contextRef="#ctx0" brushRef="#br0" timeOffset="4725">4883 1134 0,'345'-197'47,"-296"147"-47,0 1 15,50-50-15,-50 1 16,1-1-16,48 1 15,-48-1-15,-1 0 16,0 50-16,-49-50 16,50 99-16,-50-49 15,-50 49 1,1 0 0,0 0-16,-1 0 15,1 49-15,0 1 0,-1-1 16,50 50-16,0-50 15,0 50-15,0-50 16,0 50-16,0-50 16,0 49-16,0-48 15,0-1-15,0 50 16,0-50-16,0 50 16,0-50-16,-49 50 15,0-1-15,-1 1 16,1 0-16,0-1 15,-50-48-15,50 48 16,0 1-16,49-50 16,-50 50-16,50-50 15,0 50-15,0-50 16,0 0 0,99-49-16,-50 0 15,50 0-15,49 0 16,-50-49-16,1 0 15,0-50-15,-1 0 16,-48 1-16,-1-99 16,-49 49-1,0-50-15,0 50 0,-49 0 16,-1 50-16,1-1 16,49 50-16,-49 49 15,-1 0-15,1 0 16,0 0-16,-1 0 0,50 98 15,0-48 1,0-1-16,0 0 16,50 1-16,-1-1 15,0-49-15,50 0 16,-50 0-16,1 0 16,-1 0-16,50 0 15,-50 0-15,0 0 16,-49-49-16,50 49 15,-50-50-15,0 100 47,-50-1-31,50 0 0,0 50-16,0-50 0,0 1 15,0-1-15,0 0 16,0 1-16,50-1 15,-1-49-15,0 0 16,50 0-16,-50 0 16,50 0-16,-50-49 15,50-1-15,-99-48 16,49 48-16,0-48 16,-49-1-16,0 0 15,0 1-15,0 48 0,0 1 16,-49 0-16,0 49 15,-1 0-15,1 0 16,-49 0-16,48 0 16,1 0-16,0 49 15,49 0-15,0 1 16,0-1-16,0 50 16,0-50-16,0 50 15,49-50-15,0 0 16,1 1-16,-1-50 15,0 0-15,50 0 16,-50 0-16,50 0 16,-50-50-16,0 1 15,1-50-15,-50 1 16,49-1-16,-49-49 0,49 49 16,-49 1-16,0-1 15,0 50-15,-49 0 16,0-1-16,-50 50 15,50 0-15,-1 0 16,1 0-16,49 50 16,0-1-16,0 0 15,0 1-15,49-1 16,50 0-16,-50-49 16,50 0-16,-50 0 0,50 0 15,-50 0 1,50 0-16,-50 0 0,1 0 15,-50 49 32,0 1-31,-50 48-16,1-48 16,0 48-16,49 1 15,-50 0-15,50-50 16,0 50-16,0-50 15,0 50-15,0-50 16,99-49-16,-50 49 16,50-49-16,-50 0 15,50 50-15,-50-50 0,1 0 16,-1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30:56.0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2121 0,'98'0'78,"-48"0"-78,98 0 15,-50 0-15,1 0 16,49 0-16,-49 0 16,-1-49-16,1 49 15,-50-50-15,50 1 0,-50 49 16,1-49-16,-1-1 16,0 50-16,0-49 15,-49 0 1</inkml:trace>
  <inkml:trace contextRef="#ctx0" brushRef="#br0" timeOffset="-787">937 641 0,'0'50'94,"0"-1"-78,0 50-16,0-1 15,0 1-15,0 0 16,0-50-16,0 0 16,0 0-16,0 1 15</inkml:trace>
  <inkml:trace contextRef="#ctx0" brushRef="#br0" timeOffset="-389">444 493 0,'0'-49'62,"49"49"-46,0 0-16,50 0 16,0 0-16,49-49 15,0 49-15,0 0 16,-50-50-16,1 50 15,-1-49-15,-48 49 16,-1 0-16</inkml:trace>
  <inkml:trace contextRef="#ctx0" brushRef="#br0" timeOffset="803">1677 1085 0,'0'50'63,"0"-1"-48,0 49-15,-50 50 16,50-49-16,0 0 15,-49-1-15,49-48 16,0-100 31,0-48-47,0-1 0,49-49 16,1 49-16,-1 1 15,50 49-15,-99-1 16,49 1-16,0 49 15,-49 49 17,0 1-32,0 48 15,0-49-15,50 1 16,-50-1-16,49 0 16,-49 1-16,49-50 15,1 0 1,-1-50-16,0 1 15,1 0-15,-1-50 16,0 50-16,1-50 16,-1 1-16,-49-1 15,49 0-15,-49 1 16,0-1-16,0 0 16,0 50-16,0 0 15,0 98 32,0 0-47,0 50 16,0 49-16,0 49 15,0-49-15,49 0 16,-49-49 0,50-1-16,-1-48 0,-49 48 15,0-48-15,49-50 16,-49 49-16,0-98 47</inkml:trace>
  <inkml:trace contextRef="#ctx0" brushRef="#br0" timeOffset="1059">2219 888 0,'50'0'47,"-1"0"-31,99 0-1,-99 0-15,50 0 16,-50 0-16,50 0 16,-50 0-16,50 0 15</inkml:trace>
  <inkml:trace contextRef="#ctx0" brushRef="#br0" timeOffset="2873">2910 1135 0,'49'0'62,"0"0"-62,50 0 16,-50 0-16,1 0 15,-1-50 1,-49 1 0,0 0-1,-49-1 1,-1 50-16,1 0 16,0 0-16,-1 0 15,1 0-15,0 50 16,-1-50-16,1 98 15,49-48-15,0-1 16,0 0-16,0 50 16,0-1-16,0-48 15,49 48-15,1-48 0,-1-1 16,0-49 0,1 0-16,-1 0 0,0 0 15,50-49-15,-50-50 16,1 0-16,-1 1 15,0-50-15,1 49 16,-50 1-16,0-1 16,0 50-16,0-1 15,0 1-15,0 0 16,-50 49 0,100 49 30,-1-49-46,0 0 16,1 0 0,-50 49-16,49-49 15,-49 50 17,0-1-17,0 0-15,0 50 16,0-50-1,0 50-15,0-50 0,0 0 16,0 50-16,0-50 16,0 1-16,49-50 47,1 0-47,-1 0 15,0-99-15,0 50 16,50-50-16,-50 1 15,1-50-15,-1 0 16,0 0-16,1 0 16,-1 0-16,-49 49 15,0 0-15,0 1 16,0 48-16,0 1 16,-49 49-1,-1 0-15,1 0 16,0 49-16,-1 50 0,50-50 31,0 99-31,0-49 0,50-50 16,-1 1-16,0-1 15,-49 0-15,0 1 16,0 48-16,0-48 16,0 48-16,0 1 15,0 0-15,-49-1 16,0 50-16,49 0 15,-50-49-15,1 49 16,0 0-16,-1-50 16,1 50-16,49-98 15,-49 48-15,49-48 0,0 48 16,-49-49-16,49 1 16,49-50 15,0 0-16,0 0-15,1-99 16,-1 50-16,0-50 16,1-49-16,-1 0 15,0 0-15,-49-49 16,0 0-16,0 49 16,0 0-16,-49 99 15,0-50-15,-1 99 0,1-49 16,0 49-1,-1 0-15,1 49 16,49 0-16,-49 1 16,49 48-16,0-49 15,0 1-15,0-1 16,49 0-16,0 1 16,1-50-16,-1 0 15,0 0-15,50 0 16,-50-50-16,1-48 15,48 48-15,-48-48 16,-1 49-16,0-50 16,-49 50-16,0-1 15,0 1 1,0 98 15,-49 1-15,49 48-16,-49-48 15,49 48-15,0-49 16,0 1-16,0-1 16,49 0-16,0-49 15,1 0 1,-1 0-16,0 0 16,1-49-16,-1 0 15,0-50-15,1 50 16,-50 0-16,0-1 0,0 1 15,0 0-15,0-1 16,0 1-16,-50 0 16,1 49-16,0 0 15,-1 0-15,1 0 16,0 49-16,-1 0 16,1 1-16,0-1 15,49 0-15,0 1 16</inkml:trace>
  <inkml:trace contextRef="#ctx0" brushRef="#br0" timeOffset="3623">5031 1036 0,'0'49'62,"0"50"-62,0-50 16,0 0-16,0 1 16,0-1-16,49-49 15,0 0 16,0-99-31,1 50 0,48-49 16,-48 48-16,-1-48 16,0 48-16,-49 1 15,0 0-15,-49 98 63,0 0-63,-1 1 15,1-1-15,0 0 16,49 1-16,-50-1 16,50 49-16,0-48 15,0 48-15,0-48 16,0 48-16,0-48 16,50-50-1,-1 0-15,0 0 16,1 0-16,48-50 15,1 1-15,-50 0 16,1-50-16,-1 50 16,0-1-16,1-48 15,-50 49-15,49-1 16,-49 1-16,0 0 16,0-1-16,0 100 46,0-1-30,-49 0-16,49 1 16,0-1-16,0 0 15,0 0 1,49-49 0,0 0-1,1 0-15</inkml:trace>
  <inkml:trace contextRef="#ctx0" brushRef="#br0" timeOffset="3803">6066 345 0</inkml:trace>
  <inkml:trace contextRef="#ctx0" brushRef="#br0" timeOffset="5086">6214 839 0,'-49'49'46,"49"0"-30,0 50-16,0 0 16,-49-50-16,49 49 15,0-48-15,0 48 0,-50-48 16,50-1-16,0-98 47,50-1-32,-1-48-15,0-1 16,1 1-16,-1-1 16,0 50-16,0-1 15,1 1-15,-1 0 16,-49 98 31,0 0-47,0 50 15,0-50-15,0 50 16,0-50-16,0 0 16,49-49-1,1 0 1,48-98 15,-48 49-31,-1-50 0,0 50 16,1-50-16,-50 50 15,0 98 32,0 0-47,0 50 16,0-50 0,0 50-16,0-50 0,0 0 15,0 1-15,49-50 16,0 0-1,1 0-15,-50-50 16,49 1-16,-49-49 16,49 48-16,-49-48 15,0 48-15,0 1 16,-49 0-16,0 49 16,-1 0-16,1 0 15,98 0 32,1 0-31,-50 49-16,49-49 15,-49 49 1,0 1 0,0-1-16,0 50 15,0-50-15,0 49 16,0 50-16,0-49 15,0 0-15,0-1 16,0 1-16,0 0 16,0-1-16,0 1 15,0-50-15,0 50 16,0-50-16,0 1 0,0-1 16,-49-49 30,-1 0-14,1 0-32,0 0 15,-1-49-15,-98-50 16,50 50-16,-50-1 16,49 1-16,50 0 15,0 49-15,49-50 16,49 1-1,49 0-15,1-1 16,0 1-16,-1 0 16,1-1-16,0 1 15,-1 0-15,1-50 16,49 50-16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31:01.8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591 592 0,'50'-50'46,"-50"100"-14,0-1-32,0 50 15,0-1-15,0 1 16,0 0-16,0-1 16,0 1-16,0-50 0,0 1 15,0-1 1,0-98 15</inkml:trace>
  <inkml:trace contextRef="#ctx0" brushRef="#br0" timeOffset="419">394 641 0,'0'-148'47,"0"99"-32,49 49-15,50-50 16,-50 50-16,50 0 16,0 0-16,-1 0 15,1 50-15,-50-1 16,50 0-16,-99 50 15,49-50-15,-49 50 16,0-50-16,0 50 16,0-50-16,0 50 15,0-50-15,-49 50 16,-50-50-16,50 1 16,-99 48-1,49-48-15,-49-1 0,50-49 16,-50 0-16,49 0 15,1 0-15,48 0 16,1 0-16,0 0 16,49-49-1,0-1-15,0 1 16</inkml:trace>
  <inkml:trace contextRef="#ctx0" brushRef="#br0" timeOffset="1830">1331 888 0,'0'49'78,"0"50"-78,0-1 15,0-48-15,0-1 16,0 0-16,0 1 16,50-50-1,-1 0-15,0-50 16,50 1-16,-1 0 0,-48-50 15,-1 50-15,-49-50 16,49 50-16,-49-1 16,0 100 31,-49-1-47,0 50 15,49-1-15,-50 50 16,50-49-16,0 49 15,0 0-15,0 0 16,-49 0-16,49 0 16,0-99-16,-49 50 15,49-50-15,0 0 0,-49-49 16,-1 0 0,-48 50-1,-1-50-15,50 0 0,-50 0 16,0-50-16,1 1 15,-1 0-15,50-1 16,-1 1-16,50 0 16,0-1-16,0 1 15,0 0-15,50-1 16,-1 1-16,50 0 16,-1-1-16,1-48 15,49 49-15,-49-50 0,49 50 16,-50-1-16,1-48 15,-1 48-15,1 1 16,-50 0-16,1-1 16,-1 1-16,0 49 15,-49-49-15,0 98 63,-49 50-63,0-1 15,-1-48-15,1 48 16,49 1-16,0-50 16,49-49 15,50-98-31,0-1 16,-1 0-16,-48 50 15,-1 0-15,0-1 16,-49 1-16,0 98 47,0 1-32,50-1 1,-50 0-16,0 1 16,49-50 15,0 0-31,1 0 15,-1 0-15,0-50 16,1 1-16,-1 0 16,0 49-16,-49-50 15,49 50-15,-49-49 16,0 98 15,0 1-15,0-1-16,0 50 15,0-50-15,0 0 16,50-49-16,-1 50 16,0-50-1,1 0-15,-1 0 16,-49-50 0,49 1-16,-49 0 0,0-1 15,0 1-15,0 0 16,0-1-16,0 1 15,-49 49-15,0-49 16,-1 49-16,1 0 16,0 0-16,-1 0 15,1 0-15,0 0 16,0 0 0,49 49-16,0 0 15</inkml:trace>
  <inkml:trace contextRef="#ctx0" brushRef="#br0" timeOffset="3166">3205 1134 0,'-49'148'47,"49"-98"-31,0-1-16,-49 50 16,49-50-16,0 0 15,0 1-15,0-1 16,49-49-1,0 0-15,1 0 16,-1-49-16,50-50 16,-50 0-16,0 50 15,1-50-15,-1 1 16,0 48-16,1 1 16,-50 0-16,0-1 15,49 1-15,-49 0 16,0 98 31,-49 0-47,49 1 15,0 48-15,-50-48 0,50-1 16,-49 0 0,49 1-16,0-1 15,49-98 32,1-1-47,-1 1 16,0-50-16,-49 50 15,50 0-15,-1 49 16,-49-50 0,0 100 30,0 48-46,0-48 0,0 48 16,0-48-16,-49-1 16,49 50-16,0-50 15,49-98 32,0-50-47,1 0 16,48 50-16,-49-50 15,1 99-15,-1-49 16,-49 0 0,0 98 15,0 0-15,0 1-1,0-1-15,49 0 16,-49 1-1,50-50 1,-1 0 0,0 0-1,1-50-15,-1 1 16,0 0-16,-49-1 16,0-48-16,50 48 15,-50 1-15,0 0 16,0 98 46,0 0-62,0 1 16,0-1-16,0 0 16,0 1-16,0-1 15,49 0-15,-49 1 16,49-50-1,1 0 17</inkml:trace>
  <inkml:trace contextRef="#ctx0" brushRef="#br0" timeOffset="3383">4734 542 0,'0'-49'62</inkml:trace>
  <inkml:trace contextRef="#ctx0" brushRef="#br0" timeOffset="3618">4734 542 0</inkml:trace>
  <inkml:trace contextRef="#ctx0" brushRef="#br0" timeOffset="3869">4734 542 0,'395'247'0,"-444"-247"78,-1 49-78,1 1 15,0-1-15,-1 50 16,1-1-16,49-48 16,0-1-16,0 50 15,0-50-15,0 0 16,0 1-16,0-1 16,49 0-1,1-49-15,-1 0 16,50 0-16,-50-49 15,0 0-15,1-1 16</inkml:trace>
  <inkml:trace contextRef="#ctx0" brushRef="#br0" timeOffset="4630">6165 592 0,'0'49'62,"0"50"-46,0-1-16,-50 1 15,50 0-15,0 49 16,-49 0-16,49-50 16,0 1-16,0-50 15,0 1-15,0-1 16,-49-49 15</inkml:trace>
  <inkml:trace contextRef="#ctx0" brushRef="#br0" timeOffset="5206">5819 740 0,'50'-247'47,"-50"198"-31,49-1-16,0 50 15,1-49-15,-1 49 0,0-49 16,1 49-16,48 0 15,-48 0-15,-1 0 16,0 0-16,1 49 16,-1 0-16,-49 1 15,0-1-15,49 0 16,-49 1-16,0-1 16,0 0-16,0 1 15,-49-1-15,0 0 16,-1-49-16,1 50 15,-50-1-15,1-49 16,48 49-16,-48-49 0,48 0 16,100 0 31,-50 50-32,49-50-15,0 49 16,50 50-16,-50-50 15,50 50-15,-50-1 16,1 1-16,-50 0 16,49-50-16,-49 0 15</inkml:trace>
  <inkml:trace contextRef="#ctx0" brushRef="#br0" timeOffset="5670">6756 1628 0,'0'-247'62,"0"148"-62,0 50 0,0 0 16,0-50-16,0 50 16,50-50-16,-50 50 15,49-1-15,0 1 16,1 0-16,-1 49 15,-49-50-15,49 50 16,1 0-16,-1 0 16,0 99 15,-49-50-31,0 1 16,50 48-16,-50 1 15,0-50-15,0 50 0,0 0 16,0-1-16,0-48 15,0-1-15,0 0 16,0 50-16,0-50 16,-50-49-1</inkml:trace>
  <inkml:trace contextRef="#ctx0" brushRef="#br0" timeOffset="5808">6756 1628 0</inkml:trace>
  <inkml:trace contextRef="#ctx0" brushRef="#br0" timeOffset="5903">6756 1628 0,'99'-444'0,"-50"394"16,1 50-1,-1 0-15,0 0 16,1 0-16,-1 0 16,0 0-16,1 0 15</inkml:trace>
  <inkml:trace contextRef="#ctx0" brushRef="#br0" timeOffset="6913">7595 690 0,'0'99'63,"0"-50"-63,0 50 15,0-50-15,0 50 0,0 0 16,0-1 0,0 1-16,-49 0 0,49-50 15,0 0-15,0 1 16,0-100 46,0-48-46,0 48-16,0 1 16,0-50-16,49 1 15,-49-1-15,0 0 0,0 50 16,0-50-16,0 50 15,0 0-15,0-1 16,0 1 0,49 49 46,1 0-46,-50 49-1,0 50-15,49-50 16,-49 1-16,49-1 16,-49 50-16,0-50 15,0 0-15,50 1 16,-50-1-16,49-49 47,-49-99-16,49 50-31,-49 0 16,0-1-16,49-48 15,1 48-15,-1 1 16,0 0-16,1-1 16,-1 1-1,0 49-15,-49-49 16,50 49-16,-50-50 0,0 1 31,0 98 16,0 1-31,0 48-16,0-48 15,0 48-15,0 1 16,0 0-16,0-1 15,0 1-15,0-50 16,0 50-16,0-50 16,0 1-16,49-50 15</inkml:trace>
  <inkml:trace contextRef="#ctx0" brushRef="#br0" timeOffset="7734">9814 49 0,'50'0'62,"-100"0"-15,1 0-47,-50 0 16,1 0-16,-1-49 15,-49 49-15,49 0 16,50 0-16,0 0 16,0 0-16,98 49 62,-49 1-46,0-1-16,0 0 0,49 1 15,-49 48-15,0 1 16,0-1-16,49 1 16,-49 49-16,0 148 31,0-148-31,0 0 0,-49 0 16,0 0-16,0-50 15,49 1-15,-50-50 16,1 1-16,49-1 15,-49-49 1,98 0 47,50 0-63,-50 0 15,99 0-15,-50 0 16,50-49-16,-49-1 15</inkml:trace>
  <inkml:trace contextRef="#ctx0" brushRef="#br0" timeOffset="8116">10110 444 0,'0'98'47,"0"1"-47,0 0 15,0-1 1,0-48-16,0 48 0,-49-48 16,49 48-16,0-48 15,-49-1 1,49 0-1</inkml:trace>
  <inkml:trace contextRef="#ctx0" brushRef="#br0" timeOffset="8790">9765 493 0,'49'-49'62,"1"49"-62,-1-50 16,0 50 0,1 0-16,-1 0 15,0 0-15,50 0 0,-50 0 16,1 0-16,-1 0 16,0 0-16,1 0 15,-1 50 1,0-50-16,0 49 15,-49 0 1,50 1-16,-50-1 16,0 0-1,0 1-15,0-1 16,0 0-16,0 1 16,0-1-16,0 0 15,0 1-15,-50-1 16,1 0-1,49 1-15,-49-50 16,0 49-16,-1-49 16,1 0-1,0 0-15,-1 49 16,-48-49-16,48 0 16,1 0-16,0 0 15,-50 0-15,50 0 16,-1 0-16,1 0 15,0 0-15,-1 0 16,1 0 0,0 0-1,-1-49-15</inkml:trace>
  <inkml:trace contextRef="#ctx0" brushRef="#br0" timeOffset="9428">11393 444 0,'0'49'93,"0"50"-77,0-50-16,0 50 16,0-1-16,0 1 15,0 0-15,-50-1 0,50 1 16,0-50-1,0 1-15,0-1 0,0 0 16,-49-49 15</inkml:trace>
  <inkml:trace contextRef="#ctx0" brushRef="#br0" timeOffset="10057">10949 444 0,'49'-148'47,"0"148"-31,1 0 0,-1 0-1,50 0-15,-1 0 16,-48 0-16,48 0 0,-48 0 15,48 49-15,-48-49 16,48 49-16,-49 1 16,1-50-16,-1 49 15,-49 0-15,0 1 16,49-1-16,-49 0 16,0 1-16,0-1 15,0 0-15,0 1 16,0-1-16,0 0 15,0 1-15,0-1 16,0 0-16,-49 1 16,49-1-16,-49 0 0,-1 1 15,1-50-15,0 49 16,0 0-16,-1-49 16,-48 50-16,48-50 15,-48 49-15,-1-49 16,0 0-16,1 0 15,-1 0-15,0 0 16,50 0-16,-50 0 16,50 0-1,49-49 1,0-1-16,49 1 16</inkml:trace>
  <inkml:trace contextRef="#ctx0" brushRef="#br0" timeOffset="11160">12478 592 0,'0'49'78,"0"0"-78,0 50 16,0-50-16,0 1 16,0 48-16,0-48 15,-50 48-15,50-48 16,0-1-16,-49 0 0,49 1 15,0-100 64,0 1-79,0-50 15,0 50-15,0 0 16,0-1-16,0-48 15,0 48-15,0 1 16,0 0-16,49-1 16,-49 1-16,50 0 0,-50-1 15,49 1-15,0 49 16,-49-49 0,50 49-1,-1 0 1,0 0-16,1 0 15,-1 0 1,0 49-16,1 0 16,-50 1-1,0-1-15,0 0 16,0 1 0,0-1-1,0 0-15,-50-49 16,50 50-16,-49-50 15,0 0-15,-1 49 16,1-49-16,0 0 16,-1 0-16,-48 0 15,48 0-15,1 0 16,0 0-16,-1 0 16,100 0 46,-1 0-62,0 0 0,1 49 16,-1 1-1,0-1-15,50 0 0,-50 50 16,-49-50-16,50 1 16,-50-1-16,0 0 15,49-49-15,-49 50 31,49-100 16</inkml:trace>
  <inkml:trace contextRef="#ctx0" brushRef="#br0" timeOffset="14039">13069 99 0,'0'-50'63,"50"50"-17,48 0-30,1 0-16,49 0 16,0 0-16,0 0 15,-49 0 1,98 0-16,-98 0 16,-149 50 93,1-1-109,0 50 16,-1 48-16,1-48 15,49 49-15,-49-49 16,-1-1-16,50 50 15,-49-49-15,49 0 16,-49-1-16,49 50 16,-50-49-16,50-50 15,0 50-15,0-50 16,0 0-16,-49 1 16,49-1-16,0 0 15,0 1-15,-49-1 0,49 0 16,0 1-16,0-1 15,-50-49 1,1 0 93,0 0-109,-1-49 16,-98-1-16,50 50 0,-50-49 16,-49 0-1,49 49-15,0-50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1:50:54.5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98 0,'0'-49'109,"49"49"-109,1-49 16,-1 49-16,0 0 16,0 0-16,1 0 15,-1 0-15,0 0 16,1 0-16,-1 0 16,0 0-16,-49 49 15,50-49-15,-50 49 16,49 1-16,-49-1 15,0 50-15,49-50 16,-49 0-16,0 50 16,0-50-16,0 50 15,0-50-15,0 0 16,0 1-16,0 48 0,0-48 16,0-1-16,0 0 15,-49 1-15,49-1 16,0 0-16,-49 1 15,49-1 1,-50-49 0</inkml:trace>
  <inkml:trace contextRef="#ctx0" brushRef="#br0" timeOffset="463">296 592 0,'98'0'62,"-48"0"-46,48 0-16,50 0 15,-49 0-15,-50 0 16,50 0-16,-50 0 16,1 0-16,-1 0 31,0 0-16,1 0 1,-50-50-16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1:47:53.6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1479 0,'-49'0'125,"49"-49"-125,0 0 16,0-1-16,0 1 15,0-50-15,-49 50 0,49 0 16,0-1-1,0-48-15,0 48 0,0 1 16,49-50-16,0 1 31,1 48-31,-1 1 0,0 0 16,0-1-16,1 50 16,-1 0-16,0-49 15,1 49 1,-1 0-1,0 0 1,1 0-16,-1 49 16,-49 1-1,49-1-15,1 0 0,-50 1 16,49 48-16,-49-48 16,0 48-16,0-48 15,0 48-15,0-48 16,0-1-16,0 0 15,0 50-15,0-50 16,0 1-16,0-1 16,0 0-1,0 1 17</inkml:trace>
  <inkml:trace contextRef="#ctx0" brushRef="#br0" timeOffset="616">6 1035 0,'0'50'47,"49"-50"16,0 0-63,50 0 15,-1 0-15,50 0 16,-49 0-16,0 0 16,-50 0-16,50 0 15,-50-50-15,0 50 16,1-49-16,-1 49 15,0-49 1,1-1 62</inkml:trace>
  <inkml:trace contextRef="#ctx0" brushRef="#br0" timeOffset="1725">1485 1479 0,'0'50'47,"0"-100"-16,0 1-31,0 0 15,0-50-15,0 50 16,0-1-16,0-48 16,0 48-16,0-48 0,0 48 15,0-48 1,0 48-16,0 1 0,0 0 16,0-1-16,49 1 15,-49 0 1,0-1 15,50 50 0,-50 50 47,0-1-78,49 0 0,-49 1 16,49-1-16,-49 50 16,50-50-16,-1 0 15,-49 1-15,49 48 16,-49-48-16,50-1 16,-50-98 62,0-1-78,0 1 15,0 0-15,0-1 0,49 1 16,-49 0-16,49 49 16,1-50-16,-1 1 15,0 0-15,1-1 16,-1 1-1,0 0 1,-49-1-16,50 1 16,-50 0-1,0 0 1,0 98 46,0 0-46,0 0-16,0 149 31,0-149-31,0 50 0,49-50 16,-49 50-16,0-50 16,0 50-16,49-50 15,-49 0-15,0 1 16,50-1-1,-50 0 17</inkml:trace>
  <inkml:trace contextRef="#ctx0" brushRef="#br0" timeOffset="2573">3113 345 0,'49'0'94,"50"0"-94,-50 0 15,50-49-15,-50 49 16,50 0-16,-50 0 15,0 0 1,1 0-16,-149 0 78,50 49-78,-1 0 16,1 50-16,0-50 0,-1 0 15,1 1-15,0-1 16,49 0-16,-50-49 16,100 0 31,-1 0-47,50 0 15,-50 0-15,0 0 16,50 0-16,-50 0 15,1 50-15,-50-1 16,49 0-16,-49 1 16,0-1-16,0 50 15,0-50-15,-49 0 16,-1-49-16,1 50 16,49-1-16,-49-49 15,-1 49-15,1-49 16,-50 0-16,50 0 15,0 0-15,-50 0 16,50 0-16,-1 0 16,1 0-16</inkml:trace>
  <inkml:trace contextRef="#ctx0" brushRef="#br0" timeOffset="3629">4050 345 0,'49'0'94,"0"0"-79,50-49-15,0 49 16,-1 0-16,1 0 0,0-50 15,-1 50-15,-48 0 16,-1 0-16,0 0 16,1 0-1,-100 0 79,1 50-94,0-1 16,-50 0-16,50 0 15,-1 1-15,-48-1 0,48 0 16,1 1-16,0-1 16,-1 0-1,100-49 63,-1-49-62,0 49-16,1-49 16,48 49-16,-48 0 15,-1-50-15,0 50 0,1 0 16,-1 0-1,0 0-15,1 0 16,-50 50 0,0-1-16,49 0 15,-49 1-15,0 48 16,49-48-16,-49-1 16,0 50-16,0-50 15,0 0-15,0 1 16,0-1-16,0 0 31,-49-49-31,0 0 16,49 50-16,-99-50 15,50 0-15,-50 0 0,50 0 16,-50 0-16,0 0 16,50 0-16,-50 0 15,50 0-15,0 0 16</inkml:trace>
  <inkml:trace contextRef="#ctx0" brushRef="#br0" timeOffset="5061">5727 345 0,'49'0'62,"0"0"-62,1 0 0,-1 0 16,0 0-16,1 0 16,-1 0-1,0 0 16,-98 0 32,0 0-63,-1 0 0,-48 0 16,-1 0-1,50 0-15,-1 0 0,-48 0 16,48 0-16,1 0 15,0 0-15,49 49 32,0 0-17,0 1 1,0 48 0,0-48-16,0-1 15,0 0 1,49 1-1,0-50 79,1 0-78,-1-50-16,50 50 15,-50 0-15,0-49 16,1 49-16,-1 0 16,0 0-16,1 0 15,-1 0 1,0 0-16,1 49 16,-1 1-16,-49-1 15,0 0-15,49 1 0,-49-1 16,0 0-16,0 1 15,0-1-15,0 0 16,-49 1-16,0-1 16,-1-49-16,1 49 15,0-49-15,-1 0 16,1 50-16,-50-50 16,50 0-16,0 0 15,-50 0-15,50 0 16,-1 0-16,1 0 15,0 0-15,-1 0 16,50-50-16,-49 50 0,49-49 31</inkml:trace>
  <inkml:trace contextRef="#ctx0" brushRef="#br0" timeOffset="6209">7453 246 0,'-148'-49'63,"99"49"-63,-1 0 15,1 49 1,0 1-16,-1-1 16,50 0-16,0 0 15,0 1-15,0-1 16,0 0 0,50 1-1,48-50 1,-48 0-16,-1 0 0,50 0 15,-50 0-15,50 0 16,-50 0-16,0 0 16,1 0-1,-50 49 1,49-49 0,-49 49-16,0 1 15,0-1 1,0 0-16,0 1 15,0-1 1,0 0 0,0 1-16,0-1 15,-49-49-15,-1 0 16,1 49-16,0-49 16,-1 0-16,1 0 15,0 0-15,-50 0 16,50 0-16,-1 0 15,1 0 1,49-49-16,0 0 16,0-1-1,0 1-15,0 0 16,49-50-16,-49 50 16,50-1-16,-1 1 15,-49 0-15,49-1 0,1 50 16,-1-49-1,0 0-15,1-1 0,-1 1 16,-49 0-16,49 49 16,1-49-16,-50-1 15,49 1-15,-49 0 16,0-1 0,0 1-1,0 0 16,-49 49-31,-1 0 16,1 0-16,-50 0 16,50 0-16,0 0 0,-1 49 15,1-49-15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1:50:59.3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15 493 0,'0'49'78,"0"1"-78,0-1 16,0 0-16,0 1 15,0 48-15,0-49 16,0 1-16,0-1 16,0 0-16,0 1 15,0-1-15,49 0 16,-49 1-1,49-50-15,1 49 16,-1-49 0,0 0-1,0 0-15,1 0 16,-50-49 0,49-1-16,0 1 15,-49 0-15,0-1 16,50-48-16,-50 48 15,0 1-15,49 0 16,-49 0-16,0-1 16,0 1-16,0 0 15,0-1 1,0 100 171,0-1-171,0 0-16,0 1 16,0 48-16,0-49 15,0 1-15,0-1 16,0 0-16,0 1 16,0-1-1,0 0 1,0 1-1,49-50 1,1 0 15,-1 0-31,0 0 16,-49-50 0,50 50-16,-50-49 15,49 49-15,-49-49 16,49-1-1,-49 1-15,50 0 16,-50-1-16,49 1 16,-49 0-16,0 0 15,49-1-15,-49 1 16,0 0-16,0-1 16,50 50-16,-50-49 15,0 98 48,0 1-48,0-1-15,0 0 16,0 1-16,0-1 16,0 0-16,0 50 15,0-50-15,0 0 16,0 1-16,0-1 15,0 0-15,0 1 16,0-1 0,-50 0-16,50-98 62,0-50-46,50 50-16,-50 0 15,49-50-15,-49 50 16,49-1-16,1 1 16,-50 0-1,49 49 17,-49 49-1,49 0-16,-49 1-15,0-1 16,50-49-16,-50 49 16,0 1-16,49-50 15,-49 49-15,0 0 16,49-49 15,0-49 16,-49 0-47,50-1 16,-50 1-16,0 0 15,49 49-15,-49-50 0,49 1 16,-49 0 0,50 49-16,-50-49 15,-50 98 79,50 0-94,-49 0 16,49 1-16,0-1 15,-49 0-15,49 1 16,0-1-16,0 0 15,0 1-15,0-1 16,0 0-16,0 1 16,49-50-1,0 0 1,1 0 0,-1 0-16,50-50 15,-50 1-15,0 49 16,1-49-16,-50-1 15,49 1-15,0 0 16,-49-50-16,50 50 16,-50-50-16,0 50 15,49-50-15,-49 1 16,0 48-16,0-48 0,0 48 16,0-48-16,0 48 15,0 1-15,0 0 16,0-1-1,0 149 48,0-50-63,0 50 16,0 0-16,0-1 15,0 1-15,0 0 16,0-1-16,0 1 0,0-1 15,0-48 1,0-1-16,49 0 0,-49 1 16,50-1-16,-1-49 15,0 0 17,1 0-17,-1-49 1,0-1-1,1-48 1,-50 48-16,0 1 16,0 0-16,0-1 15,0 1-15,0 0 0,0 98 78,0 0-62,0 1-16,0 48 16,0-48-16,0 48 15,0-48-15,0-1 16,0 0-16,0 1 16,49-50-1,0 0 1,0 0-1,1 0 1,-1-50-16,-49 1 16,49 0-16,-49-1 15,50 1-15,-50 0 16,0-1-16,0 1 16,0 0-1,0 98 63,0 0-78,0 1 16,0-1-16,0 0 0,0 1 16,0-1-16,0 0 15,0 1-15,0-1 16,49 0-1,0-49 1,1 0 15,-1 0-15,-49-49 0,49 0-16,-49-1 15,50 1 1,-50 0-16,0-1 0,0 1 15,0 0-15,0-1 16,0 1 0,0 0-16,0-1 15,0 1 1,-50 49 0,1 0-16,0 0 15,-1 0 1,1 0-16,0 0 15,-1 0 1,1 49-16,49 1 16,0-1-1,0 0 1,0 1-16,0-1 16,0 0-16,49-49 15,1 50-15,-1-50 16,0 0-1,1 0-15,-1 0 16,0-50-16,1 1 16,-1 0-16,0-1 15,1 50-15,-50-49 16,49 0-16,0-1 16,-49 1-1,50 49-15,-50 49 78,0 1-78,0 48 16,0-48-16,0-1 16,0 50-16,0-50 15,0 0-15,0 1 16,0-1-16,0 0 15,0-98 48,0 0-63,0-1 0,0 1 16,49-50-16,-49 50 15,49 0-15,1-50 16,-50 50-16,49-1 15,0 1 1,-49 98 31,50 1-31,-50-1-1,0 0-15,0 1 16,0-1-16,0 0 0,49 1 15,-49-1 1,49-49 0,0 0-1,1 0 1,-50-49 0,49-1-1,-49 1-15,0 0 16,49-1-16,-49 1 15,0 0 1,0-1 0,0 100 31,0-1-47,0 0 15,0 1-15,0-1 16,0 0-16,0 1 15,0-1-15,0 0 16,50-49 15,-50 50-31,49-50 16,0 0 0,1 0-1,-1-50-15,0 1 31,-49 0-31,50-1 16,-50 1 0,0 0-1,0-1-15,0 1 16,0 0 0,-50-1-1,1 1 1,0 49-1,-1 0 1,1 0 0,0 0-1,-1 0 1,50 49-16,-49 1 16,49-1 15</inkml:trace>
  <inkml:trace contextRef="#ctx0" brushRef="#br0" timeOffset="1718">4552 887 0,'0'50'79,"0"-1"-64,0 0 1,0 1-1,0-1 1,0 0-16,0 1 16,0-1-1,0 0-15,49 1 16,1-50 15,-1 0-15,0 0-16,1-50 15,-1 1 1,0 0 0,-49-1-16,50 1 15,-1 0 1,-49-1-16,49 1 16,-49 0-16,0-1 15,0 1-15,50-49 16,-50 48-16,0 1 15,0 0-15,0-1 16,0 1-16,0 0 16,0-1-16,0 1 15,0 0-15,0-1 0,-50 1 16,50 0-16,-49 49 16,49-50-16,-49 1 15,-1 49 1,50-49-1,-49 49 1,0 0 15,-1 0-15,50 49-16,-49 0 16,49 1-1,0-1-15,0 0 16,0 1-1,0-1-15,0 0 0,0 1 16,49-1-16,-49 0 16,50-49-16,-50 50 15,0-1-15,49 0 16,-49 1 0,49-1-16,-49 0 15,50 0 1,-50 1-1,0-1 1,49-49-16,-49 49 16,0 1-1,0-1 1,49-49-16,-49 49 16,0 1-1,50-50 1,-1 49 31,0-49-32,1 0 1,-1 0 0,0 0-1,0 0 1,1 0-1,-1 0 17,0 0-17,1 0 1,-1 0 15</inkml:trace>
  <inkml:trace contextRef="#ctx0" brushRef="#br0" timeOffset="2580">2727 542 0</inkml:trace>
  <inkml:trace contextRef="#ctx0" brushRef="#br0" timeOffset="3643">1987 444 0,'0'-50'93,"50"50"-93,-1 0 32,0 0-17,1-49 1,-1 49-1,0 0 1,1 0 0,-1-49-1,0 49 1,1 0 0,-1 0-1,0-50-15,1 50 31,-1 0-15,0 0 0,0 0-1,1-49 1,-1 49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1:51:04.1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642 54 0,'0'49'47,"0"99"-32,0-99 1,0 50-16,0 0 16,0-50-16,0 50 15,0-1-15,0 1 16,0-1-16,0-48 15,0-1-15,0 0 16,0 1-16,0-1 16</inkml:trace>
  <inkml:trace contextRef="#ctx0" brushRef="#br0" timeOffset="1539">50 152 0,'49'-49'63,"0"49"-48,1 0-15,-1-49 16,0 49-16,1 0 16,-1 0-16,50-50 15,-50 50-15,0 0 16,1 0-16,-1 0 15,0 0-15,0 0 16,1 0 0,-1 50-16,0-50 15,1 0 1,-50 49-16,49-49 16,-49 49-1,0 1 1,49-50-1,-49 49 1,0 0 0,-49 1-1,0-1 1,-1 0 0,1 1-1,0-50-15,-1 49 16,1-49-1,0 49 1,0-49-16,-1 0 16,1 50-1,0-50 1,-1 0 0,100 0 109,-1 0-110,0 0-15,1 0 16,-1 0-16,0 0 15,0 0-15,1 0 16,-1 0-16,0 0 16,1 0-16,-1 0 15,0 0 1,1 0-16,-1 0 16,0 0-1,-49 49 1,50 0-1,-50 0 1,49 1 0,-49-1-1,0 0 1,0 1 0,0-1-1,-49-49 1,49 49-16,-50-49 0,50 50 15,-49-50-15,0 49 16,-1-49 0,50 49-16,-49-49 15,0 0-15,-1 50 16,1-50 0,0 0-16,-1 49 15,1-49-15,-49 0 16,48 0-16,1 0 15,0 0-15,-50 0 16,50 0-16,-50 0 16,50 0-16,-1 0 15,1 0-15,0 0 16,-1 0 0,1 0-16,98 0 62</inkml:trace>
  <inkml:trace contextRef="#ctx0" brushRef="#br0" timeOffset="2641">1727 152 0,'0'50'141,"0"-1"-126,0 0-15,-50 1 16,50-1-16,0 0 16,0 1-16,-49 48 0,49-48 15,0-1-15,0 49 16,0-48-16,-49-1 15,49 0-15,0 1 16,-50-50 0,50 49-16,-49 0 15,0-49 32,98 0 31,-49-49-78,49 49 16,1 0-16,-1 0 16,0 0-16,50 0 15,-50 0-15,50 0 16,-50 0-16,0 0 15,1 0-15,-1 0 16,0 0-16,1 0 16,-1 0-1,-49 49 1</inkml:trace>
  <inkml:trace contextRef="#ctx0" brushRef="#br0" timeOffset="3660">2368 350 0,'0'49'79,"-50"0"-64,50 1-15,0-1 16,0 0-16,0 1 15,0-1-15,0 0 16,0 0-16,50 1 16,-50-1-1,49 0-15,0 1 16,1-50 0,-1 49-1,0-49 1,1 0-16,-1 0 15,0 0 1,1 0 0,-1 0-1,0 0 1,-49-49 0,50-1-1,-50 1-15,0 0 16,0-1-1,0 1 1,0 0 0,0 0-1,0-1-15,0 1 16,-50 0-16,1-1 16,49 1-1,-49 49 1,49-49-1,-50 49-15,1 0 32,49-50-32,-49 50 15,-1 0 1,1 0 15,0 0 0,49 50-15,-50-50 0,1 49 15,0 0 0</inkml:trace>
  <inkml:trace contextRef="#ctx0" brushRef="#br0" timeOffset="4530">3453 251 0,'-50'0'62,"1"0"-46,0 0 0,0 49-1,-1 1 1,1-1 0,49 0-1,-49-49-15,49 50 16,0-1-16,0 0 15,0 1 1,0-1-16,0 0 16,49 0-1,-49 1-15,0-1 16,49-49-16,-49 49 16,50 1-1,-1-50 1,0 0-16,-49 49 15,49-49-15,1 0 16,-1 0 0,0 0-16,1 0 15,-1 0-15,0 0 16,1 0 0,-1 0-1,-49-49-15,49-1 31</inkml:trace>
  <inkml:trace contextRef="#ctx0" brushRef="#br0" timeOffset="5198">4094 54 0,'0'49'78,"0"0"-78,0 1 16,0-1-16,0 0 0,0 1 15,49-1-15,-49 0 16,0 1-16,0-1 16,0 0-16,0 1 15,0-1 1,0 0-16,0 0 16,0 1-1,0-1-15,0 0 16,0 1-1</inkml:trace>
  <inkml:trace contextRef="#ctx0" brushRef="#br0" timeOffset="6007">4489 103 0,'-50'0'63,"50"49"-48,0 1-15,0-1 16,0 0-16,-49 1 16,49-1-16,0 0 15,-49 1 1,49-1-1,-50-49-15,1 49 16,0-49 0,49 50-16,-50-50 15,1 49-15,0-49 16,-1 0 0,100 0 30,-1 0-30,0 0 0,1 0-1,-1 0 1,0 0-16,1 49 16,-1 0-1,0 1 1,-49-1-16,50 0 15,-50 1-15,49-50 16,-49 49-16,49 0 16,0-49-1,1 0-15,-50 50 16,49-50 0,0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1:51:10.9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493 148 0,'0'49'78,"0"1"-78,0 48 15,0-48-15,0-1 16,0 50-16,0-50 16,0 0-16,0 1 15,0-1-15,0 0 16,0 1-16,0-1 31</inkml:trace>
  <inkml:trace contextRef="#ctx0" brushRef="#br0" timeOffset="637">246 345 0,'0'-49'47,"50"49"-32,-1-49 1,0 49-1,1 0-15,-1 0 16,0 0-16,50 0 16,-50 0-16,1 0 15,-1 0 1,0 0-16,0 0 0,1 49 16,-50 0-1,49-49-15,-49 50 16,49-50-16,-49 49 15,0 0-15,50-49 16,-50 50-16,0-1 16,0 0-1,0 1 1,0-1-16,-50 0 16,1 1-16,-50-1 15,50 0 1,0 0-16,0-49 0,-50 50 15,0-50-15,50 49 16,-50-49-16,1 49 16,48-49-16,1 0 15,0 0-15,-1 0 16,1 0-16,0 0 16</inkml:trace>
  <inkml:trace contextRef="#ctx0" brushRef="#br0" timeOffset="1207">1233 691 0,'0'49'78,"0"0"-47,0 1-31,-50-1 16,50 0 0,0 0-16,0 1 15,0-1 1,50-49 15,-1 0-15,0 0-1,1 0-15,-1 0 16,-49-49 15</inkml:trace>
  <inkml:trace contextRef="#ctx0" brushRef="#br0" timeOffset="1405">1233 691 0</inkml:trace>
  <inkml:trace contextRef="#ctx0" brushRef="#br0" timeOffset="1476">1233 691 0,'98'-395'0</inkml:trace>
  <inkml:trace contextRef="#ctx0" brushRef="#br0" timeOffset="2474">1430 0 0</inkml:trace>
  <inkml:trace contextRef="#ctx0" brushRef="#br0" timeOffset="3426">1923 592 0,'-49'0'78,"0"0"-62,-1 0-16,1 49 15,0 1 1,49-1 0,0 0-16,-50 1 15,50-1 1,0 0-16,0 0 15,0 1-15,50-50 16,-50 49-16,49-49 16,0 0-1,1 0 1,-1 0 0,0 0-1,-49-49 1,0-1-1,0 1-15,50 0 0,-50 0 16,0-1-16,0 1 16,0 0-1,0-1 1,0 100 62,49-1-62,-49 0-16,0 1 15,0 48-15,49-49 16,-49 1-16,50-1 0,-1 0 16,0 1-16,0-50 15,1 0 1,-1 0-1,0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1:51:17.3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1 870 0,'0'-49'93,"0"-1"-77,0 1-16,0-49 16,0 48-16,0 1 15,0 0-15,0-1 16,0 1-16,0-50 16,49 99-16,-49-49 15,50 0-15,-50-1 16,49 50-16,0-49 15,1 49-15,-1-49 0,0 49 16,0 0-16,1 0 16,-1 0-16,0 0 15,1 0 1,-1 0 0,-49 49-1,49 0-15,-49 1 16,0-1-16,50 0 15,-50 1-15,0-1 16,0 0-16,0 1 16,0-1-16,0 0 15,0 50-15,0-50 16,0 0-16,0 1 16,0-1 15</inkml:trace>
  <inkml:trace contextRef="#ctx0" brushRef="#br0" timeOffset="608">198 624 0,'50'0'78,"-1"0"-46,0 0-17,0 0-15,1 0 0,-1 0 16,50 0-16,-50 0 15,0 0-15,1 0 16,-1 0-16,0 0 16,1 0-16,-1 0 15</inkml:trace>
  <inkml:trace contextRef="#ctx0" brushRef="#br0" timeOffset="2250">1185 130 0,'0'-49'47,"0"98"15,0 1-46,0-1-16,0 0 16,0 1-16,0-1 15,0 0-15,0 1 16,0-1-16,0 0 16,0 1-1,0-1-15,0 0 16,0-98 78,49 0-94,-49-1 15,0 1 1,0 0-16,49-1 15,-49 1 1,0 0-16,0-1 16,0 1-16,0 0 15,0-1-15,0 1 16,0 0 15,50 49-15,-50-50-1,49 100 64,0-50-79,-49 49 15,50 0-15,-50 1 16,49-1-16,0 0 0,0 1 15,-49-1 1,50-49-16,-50 49 16,49-49-1,-49 50-15,49-50 125,-49-50-125,0 1 0,50 49 16,-50-49-16,49-1 16,0 1-1,1 0 1,-50-1-1,49 50-15,-49-49 16,49 49 0,-49-49-1,0 98 126,0 0-141,0 1 16,0-1-1,0 0-15,0 1 16,0-1-16,0 0 15,0 1-15,0-1 16,50 0 0,-50 1-16,0-1 15,49 0 1,-49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1:51:36.5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0 164 0,'0'-49'250,"50"49"-250,-1 0 15,0-49 1,1 49-16,-1 0 15,0 0-15,1 0 16,-1 0-16,0 0 16,1 0-16,-1 0 0,0 0 15,0-50-15,1 50 16,-1 0-16,50 0 16,-50 0-1,0 0-15,1 0 16,-1 0 15,-98 0 78,-1 0-109,1 0 16,0 0 0,-1 0-16,50 50 15,-49-50-15,0 49 16,-1-49 0,50 49-16,-49-49 15,0 0-15,49 50 16,-49-50-16,49 49 15,-50-49-15,1 49 16,0-49-16,49 50 16,-50-50-16,1 0 15,49 49-15,-49-49 0,98 0 125,0 0-109,1 0 0,-1 0-16,0 0 15,1 0-15,-1 0 16,0 0-16,0 0 0,1 0 15,-1 0 1,0 0-16,1 0 0,-1 0 16,0 0 15,-49 49-15,0 1 15,0-1-16,0 0 1,0 1 0,-49-1-16,0-49 15,49 49 1,-50-49-16,50 49 16,-49-49-16,0 0 15,-1 0-15,50 50 16,-49-50-16,0 0 15,0 0 1,-1 0-16,1 0 16,0 0-16,-1 0 15,1 0 1,0 0 0,-1 0-1</inkml:trace>
  <inkml:trace contextRef="#ctx0" brushRef="#br0" timeOffset="1753">1529 66 0,'50'0'62,"-1"0"-46,0 0-1,50 0-15,-50 0 16,0 0-16,50 0 16,-50 0-16,1 0 15,48 0-15,-48 0 0,-1 0 16,0 0-16,1 0 15,-100 0 95,1 0-95,0 49 1,-1-49 0,50 49-16,-49-49 15,49 50-15,-49-50 16,49 49 0,-50-49-16,1 0 15,49 49 1,-49-49-1,-1 0 32,50 50-31,-49-50 62,49 49-15,-49-49-17,98 0 33,0 0-64,1 0 1,-1 0-1,0 0-15,1 0 16,-1 0 0,0 0-16,1 0 15,-1 0 1,0 49 15,-49 1-15,50-1-1,-50 0 1,0 1 15,0-1-15,-50-49 0,50 49-16,-49-49 15,0 49 1,-1-49-1,1 50-15,0-50 16,-1 0 0,1 0-16,0 0 15,-1 0-15,-48 0 0,49 0 16,-1 0-16,1 0 16,0 0-16,-1 0 15,1 0 1</inkml:trace>
  <inkml:trace contextRef="#ctx0" brushRef="#br0" timeOffset="3764">3354 115 0,'148'0'47,"-99"0"-47,1 0 15,-1 0 32,0 0-16,-98 0 79,0 0-95,-1 0-15,1 0 16,0 0 0,-1 0-16,1 0 15,0 0 1,-1 0-1,1 0-15,0 0 16,-1 0 0,1 0-16,0 0 31,0 0-15,49 49 62,0 1-47,0-1-15,0 0-1,49 1-15,-49-1 16,0 0-1,49-49 79,0 0 0,-49-49-94,50 49 31,-1 0-31,0-49 16,1 49-1,-1 0 1,0 0 15,1 0 1,-50 49-17,49-49 1,-49 49-1,49-49 1,-49 50 0,0-1 15,0 0-15,0 1-1,0-1 16,-49-49 1,49 49-32,-49-49 31,-1 0-15,1 0-1,0 49 1,-1-49-1,1 0 1,0 0 0,-1 0-1,1 0 1,49-49 0,-49 49-16</inkml:trace>
  <inkml:trace contextRef="#ctx0" brushRef="#br0" timeOffset="5457">4390 164 0,'0'-49'47,"-50"49"0,1 0-32,0 0 17,0 0-17,-1 0 32,50 49-47,0 1 31,0-1-15,0 0 31,50-49-31,-50 50-1,49-50 1,0 0-1,0 0 1,1 0 15,-1 0-15,0 0 31,-49 49-32,0 0 17,0 1-17,0-1 17,0 0-17,-49-49 16,49 50-15,-49-50 0,-1 0-1,1 0 1,0 0 0,0 0 15,49-50 16,-50 50-47,50-49 15,0 0 17,50 49-1,-50-50-31,49 50 15,-49-49 1,49 0 15,0 49-15,-49-50 0,50 50-1,-50-49 16,49 49-31,-49-49 32,49 49-1,-49-50-15,0 1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1:51:45.0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0,'50'0'203,"-1"0"-187,0 0-1,1 0 1,-1 0 0,0 0-1,0 0 1,1 0 15,-1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5:48.849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1085 0 0,'-395'1479'187,"346"-1380"-171,-198 246 15,198-295-15,0-1-16,-1 0 15,-48 1-15,48-1 16,1-49-16,0 0 16,-1 49-16,1185-98 172,-987 0-157,-50-1 1,1 1-16,-50 0 15,50-50 1,0 0-16,-1 1 16,-48-1-1,-50 50 1,49-1-16,-49 1 16,0 0-16,0-1 15,0 1 1,0 98 31,0 1-32,0-1 1,0 50-16,-49-50 16,49 50-16,0-50 0,0 0 15,0 50 1,0-50-16,0 1 0,0-1 15,0 0-15,0 1 16,49-1-16,0 0 16,0-49-1,1 0 1,-1 0-16,0 0 16,1 0-16,-1 0 15,0 0 1,1-49-16,-50 0 15,49 49-15,0-50 16,-49 1-16,0 0 0,0-1 16,50 1-16,-50 0 15,0-50-15,0 50 16,0-1 0,0 1-16,0 0 15,0-1 1,0 100 124,0-1-140,0 0 16,49 1-16,-49 48 16,0-48-16,49-1 15,-49 0-15,0 50 16,0-50-16,0 1 16,50-1-16,-50 0 15,0-147 63,0 48-78,0-48 16,0 48-16,49 1 16,-49-50-16,0 50 15,0 0-15,49-50 16,-49 50-16,0-1 15,50 1-15,-50 0 16,49 49 0,0 0-16,1 0 15,-1 0 1,0 0 0,-49 49-1,50 0-15,-50 1 16,49-50-16,-49 49 0,0 0 15,49 1-15,-49-1 16,0 0-16,50 1 16,-50-1-16,0 0 15,49 1-15,-49-1 16,0 0-16,49 1 16,0-1 15,1-49-16,-1 0 1,0 0 0,1 0-1,-1 0 1,-49-49 0,49-1-16,-49 1 15,50 0-15,-50-1 16,0 1-16,0 0 15,0-50-15,0 50 16,0-1-16,0 1 16,0 0-16,0-1 15,0 1-15,0 0 16,0-1 0,0 100 77,0-1-93,0 0 16,0 50-16,0-50 16,0 1-16,0-1 15,0 50-15,0-50 16,0 0-16,0 1 15,0-1-15,0 0 16,49 1-16,-49-1 16,49-49-16,-49 49 15,50-49-15,-50 50 16,49-50 15,0 0-15,1 0-16,-1-50 15,-49 1 1,49 49-16,1-49 16,-50-1-16,49 50 15,-49-49-15,49 0 16,1-1-16,-50 1 16,49 0-1,-49-1-15,0 1 16,0 0-16,49-1 15,-49 1-15,0 0 16,0-1 0,0 1-16,0 0 15,0-1 1,0 1 0,0 0 15,-49 49 31,49 49-30,0 0-17,0 1-15,0-1 16,-49 0-16,49 50 15,0-50-15,0 1 16,0-1-16,0 0 16,0 1-16,0-1 15,0 0-15,49 1 16,-49-1 0,49 0-16,1 1 31,-1-1-16,0-49 1,0 0 0,1 0-1,-1 0 1,0 0 0,1 0-1,-1 0 1,-49-49-1,49 49 1,-49-50-16,50 50 0,-50-49 16,49 49-16,-49-49 15,49-1-15,1 1 16,-50 0 0,49 49-1,-49-50-15,49 50 16,-49-49-16,50 0 15,-1-1 1,0 1 0,1 49-1,-50-49 1,49-1-16,0 50 16,1-49-1,-1 49 1,-49-49-1,49 49 1,1 0 0,-1 0-1,0 0 1,0 0 0,1 0-16,-1 0 15,0 0 1,1 49-16,-50 0 15,49 1 1,-49-1 0,0 0-16,49-49 15,-49 50-15,0-1 16,0 0 0,0 1-16,0-1 15,0 0 1,0 1-1,0-1-15,0 0 16,0 1 15,-49-50-15,0 49 0,-1-49-1,1 0 1,0 49-1,-1-49-15,1 0 16,0 0 0,0 0-16,-1 0 15,1 0 1,0 0 0,-1 0-1,1 0 63,49 50-62</inkml:trace>
  <inkml:trace contextRef="#ctx0" brushRef="#br0" timeOffset="1568">6806 1282 0,'-49'0'172,"-1"0"-156,1 0 15,0 49-15,-1-49-1,50 50-15,-49-50 16,0 0 15,49 49-15,-50-49 0,50 49-16,-49-49 31,0 50-16,-1-1 32,50 0-31,-49-49 0,49 50-16,0-1 31,-49-49-31,49 49 15,0 1 1,49 147 78,0-148-79,1 1 1,-1-50 0,-49 49-16,49-49 15,1 0 1,-1 0-16,0 0 16,1 0-1,-1 0-15,0 0 16,1 0-1,-1 0 1,-49-49-16,49 49 16,1 0 15,-50-50-15,49 50-1</inkml:trace>
  <inkml:trace contextRef="#ctx0" brushRef="#br0" timeOffset="2714">1874 641 0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5:52.890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691 894 0,'49'0'47,"-49"-49"-47,50 49 47,-50 49-31,0 0-16,49 50 15,-49 0-15,0-1 16,49 1-16,-49 49 16,50-50-16,-50 1 15,0 49-15,0-49 16,0-50-16,0 50 16,0-50-16,0 0 15</inkml:trace>
  <inkml:trace contextRef="#ctx0" brushRef="#br0" timeOffset="1246">0 1239 0,'0'-98'47,"0"48"-31,50 1-1,-1 0 1,0-1-16,50 50 16,-50-49-16,1 0 15,48-1-15,1 1 16,0 49-16,-50-49 15,50-1-15,-50 50 16,50 0-16,-50-49 16,50 49-16,-50 0 15,49 0-15,-48 0 0,-1 0 16,0 0-16,1 0 16,-1 49-1,0-49-15,1 50 0,-1-1 16,-49 0-1,0 1-15,0-1 16,0 0 0,0 1-16,0-1 15,-49 0-15,-1 1 16,1-1-16,0 0 16,-1 1-16,-48-1 15,48 0-15,-97 50 16,97-50-16,-48 0 15,48-49 1,50 50-16,-49-50 16,98 0 46,1-50-62,-1 50 16,0-49-16,50 0 15,98 0 1,-98 49-16,-50 0 16,50 0-16,-1 0 0,-48 0 15,48 0-15,-48 49 16,-1 0-16,0 0 16,1 1-1,-1-1-15,0 0 0,1 1 16,-50 48-16,0-48 15,49-1-15,-49 0 16,0 1 0,0-1-16,0 0 15,0 1-15,-49-1 16,-1 50-16,1-50 16,0 0-16,-50 1 15,0-1-15,1 0 16,-1-49-16,-49 50 0,49-1 15,-49-49-15,-49 0 16,49 49 0,50-49-16,-50 0 0,0 0 15,49 0 1,0 0-16,50 0 16,0 0-16,98 0 46</inkml:trace>
  <inkml:trace contextRef="#ctx0" brushRef="#br0" timeOffset="3551">3206 1535 0,'-98'0'63,"48"49"-63,1 1 15,0 48-15,-1 1 16,1 0-16,49-1 16,0 50-16,-49-98 15,49 48-15,0 1 16,0-50-16,0 1 0,0-1 16,49 0-1,0-49-15,1 50 16,-1-50-1,50 0-15,-50 0 0,0 0 16,1 0-16,-1 0 16,0 0-16,1-50 15,-1 50-15,0-49 16,1 0-16,-50-1 16,49 1-16,0 0 15,-49-1-15,0 1 16,0 0-16,0-50 15,0 50-15,0-50 0,0 50 16,0-50-16,0 50 16,-49-1-1,49-48-15,-49 48 16,-1 1-16,1 0 16,0 49-16,-1 0 15,1 0-15,-50 0 16,50 0-16,0 0 15,-1 0-15,-48 49 16,48-49-16,1 49 16,0 1-16,49-1 15,-50-49-15,50 49 16,0 1-16,0-1 16,0 0-1,0 50-15,50-50 16,-1 1-1,50-1-15,-50-49 0,50 0 16,-1 49-16,1-49 16,0 0-16,-1 0 15,1-49-15,-50 49 16,50-49-16,-1-1 16,-48 1-16,-1 0 15,0 49-15,1-50 16,-50 1-16,49 0 0,-49-1 15,49 50 1,-49-49-16,0 0 0,0-1 31,0 100 32,-98 690-1,98-642-46,0 1-16,49-50 16,0 1-16,1-1 15,-1-49 1,0 0-16,1 0 15,-1 0-15,0 0 0,1 0 0,-1 0 16,0-49 0,1 49-16,-1-50 15,0 1-15,1-50 16,-1 50 0,-49 0-16,0-1 15,49 1-15,-49-50 16,0 50-16,0 0 15,0-1-15,0 1 16,0-50-16,0 50 0,0 0 16,-49-1-16,49-48 15,-49 48-15,-1 1 16,1 0-16,0 0 16,-1-1-16,-48 50 15,48-49-15,1 49 16,0 0-16,-1 0 15,1 0-15,0 0 16,-1 0-16,1 49 16,0 1-16,-1 48 15,50-49-15,-49 1 0,49-1 16,0 0 0,0 1-16,0-1 15,49-49-15,1 49 0,48 1 16,-48-1-1,48-49-15,-48 0 0,48 49 16,1-49-16,-50 0 16,50 0-16,-50 0 15,1-49-15,48 0 16,-48-1-16,-1 1 16,0 0-16,0-1 15,1 1-15,-1-50 16,0 1-1,1 49-15,-1-50 0,-49 50 16,49-50 0,-49 50-16,50-1 15,-50-48-15,0 48 0,0-48 16,0-1-16,0 0 16,0 50-16,0-50 15,0 1-15,0-1 16,0 50-16,0-50 15,0 1 1,-50 98-16,50-50 16,-49 50-1,49 50 17,-49-1-17,49 50-15,0-1 0,0 1 16,0 49-1,0 0-15,0 0 0,49 0 16,-49-50-16,49 50 16,-49 0-16,50-49 15,-50 49-15,49-50 16,0 50-16,-49-49 16,50 0-16,-50-50 15,0 50-15,49-50 0,-49 0 16,99 50-1,-50-50 1,0-49 0,1 0-16,-1 0 15,0 0-15,1 0 16,-1 0 0,0-49-16,1 49 15,-50-49-15,49 49 16,-49-50-1,49 50-15,-49-49 16,0-50 15</inkml:trace>
  <inkml:trace contextRef="#ctx0" brushRef="#br0" timeOffset="4313">4686 598 0,'148'0'47,"-49"0"-31,-1 0-16,1 0 16,-1 0-16,50 0 15,-49 0-15,0 0 16,-1 0-16,1-49 15,0 49-15,-1 0 16,1-50-16,-50 50 16,1 0-16,-1 0 15,0 0 1,0 0 0,-49-49 15,50 49-31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5:58.179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792 1227 0,'0'49'62,"0"99"-46,0 0-16,49 0 15,-49 50-15,50-1 16,-50 0-16,49 0 16,-49-49-16,0 0 15,49 0-15,-49-49 0,0-50 16,0 1-16,-49-100 62</inkml:trace>
  <inkml:trace contextRef="#ctx0" brushRef="#br0" timeOffset="1792">3 1523 0,'0'-148'47,"0"99"-31,0-1-1,0 1-15,49 0 16,1 0-16,-1-1 16,0 1-16,50 0 15,-50-1-15,50 1 0,-1 49 16,-48-49-16,48 49 16,1 0-16,0 0 15,-1 0-15,1 49 16,0 0-16,-50 1 15,50 48-15,-50 1 16,0-50-16,0 0 16,-49 50-16,50-50 15,-50 1-15,0-1 16,0 50-16,0-50 16,-99 148-16,1-147 15,-100 98 1,1-50-1,148-48-15,-50-50 16,50 0-16,295-148 78,494 739 0,-641-492-78,-1-50 16,-48 50-16,48-50 16,1 1-16,-50-50 15,50 49-15,-50-49 16,1 0-16,-1 0 15,50 0-15,-50 0 16,0 0-16,50-49 16,-50-1-16,0 1 0,1 0 15,-1-50-15,-49 50 16,49-50 0,-49 50-16,0-50 15,0 50-15,0-50 0,0 50 16,0-50-16,0 50 15,-49-50-15,0 50 16,-1 0 0,1-1-16,0 1 0,-50 0 15,50 49-15,0 0 16,-1 0-16,1 0 16,0 0-16,-1 0 15,1 49 1,49 0-16,0 50 15,0 0-15,0-1 0,0 1 16,49 0-16,1-1 16,-1 50-16,0-99 15,1 50-15,48-50 16,-49 1-16,1-1 16,-1 0-16,0 1 15,1-50-15,48 0 16,-48 0-16,-1 0 15,0 0-15,1 0 16,-1-50-16,50 1 0,-50 0 16,0-1-1,1-48-15,-50-1 16,49 0-16,-49 50 16,0-49-16,49 48 0,-49 1 15,0 98 48,0 1-48,0 97 1,0-48-16,0-50 16,0 1-16,50-1 15,-1 0-15,0 1 16,1-50-16,-1 49 0,0-49 15,0 0 1,1 0-16,-1 0 16,0 0-16,1 0 0,-1 0 15,0-49-15,1 49 16,-50-50 0,49 1-16,-49 0 0,49-1 15,-49 1-15,0-50 16,0 50-16,0 0 15,0-50-15,0 50 16,0-50-16,0 50 16,0 0-16,0-50 15,-49 50-15,49-1 16,-49 1-16,-1 49 0,1-49 16,0-1-16,-1 50 15,1 0-15,0 0 16,-1 0-16,-97 0 15,97 0 1,1 0-16,0 50 16,-1-1-16,1 0 15,0 1-15,-1 48 16,50-48-16,-49 48 16,49-48-16,0-1 15</inkml:trace>
  <inkml:trace contextRef="#ctx0" brushRef="#br0" timeOffset="6819">4491 1918 0,'0'49'78,"0"50"-78,0 49 16,0-50-16,0 50 15,0 49-15,0 1 16,0 48-16,0-48 16,0 48-16,0-48 15,0-1-15,0 0 16,0-49-16,-49 0 0,49-49 16,-50-1-1,50-48-15,0-1 0,50-148 63,542-1824 30,-543 1775-77,0-49-16,-49 98 16,0 0-16,50 1 15,-50-1-15,0 0 16,0 50-16,0 0 16,0-1-1,0 100 32,0 48-47,0 50 16,0 50-1,0-100-15,0 1 16,0-1 0,0 1-16,0-50 0,0 1 15,49-1-15,0 0 31,0-49-31,1 0 16,-1 0-16,0 0 16,1 0-16,-1-49 15,0 49-15,1-99 16,-1 50-16,-49 0 0,49-1 16,1-48-16,-50-1 15,49 50 1,-49-50-16,49 1 15,-49 48-15,0-48 0,0 48 16,0-48 0,0 48-16,0 1 15,0 0-15,0 147 47,0-48-31,0 48-16,0 1 15,0 0-15,0-1 16,0 1-16,0 98 16,50-148-16,-50 50 15,49-50-15,0-49 16,-49 50-16,50-50 16,-1 0-1,0 0-15,1 0 16,-1 0-1,0 0-15,-49-50 16,50 1-16,-1 0 16,0-50-16,0 50 15,-49-50 1,50-49-16,-1 99 16,-49 0-16,0-50 15,0 50-15,0-1 0,0 1 16,0 98 46,0 1-62,0 48 16,0-48-16,0 48 16,0 1-16,0-50 15,0 1-15,0 48 16,0-49-16,0 1 15,49-1-15,1 0 16,-1 1 0,0-50-16,1 0 0,-1 0 15,0 0 1,1 0-16,-1 0 16,0 0-16,1 0 15,-1-50-15,-49 1 16,49 0-16,-49-1 0,50 1 15,-50 0-15,49 0 0,-49-1 32,49 1-32,-49 0 15,50-1-15,-50 1 16,0-99 0,0 99-16,0-1 15,0 1 1,0 0-16,0-1 15,0 1 17,0 0 108,0-1-77,-50 50-63,1 0 31,0 0-31,-1 0 16,1 0 15,49 50 0,0-1-31,0 0 16,49 1-1,1-1-15,-1-49 16,0 49 0,1-49-16,48 0 0,-48 0 15,48 0-15,-49 0 16,50 0-16,0 0 16,-1 0-16,100-49 15,-149 0 1,0 49-16,1 0 15,-1 0 1,-98 0 31,49 49-47,0 0 16,-50 1-16,1-1 15,49 0-15,-49 1 16,49-1-16,0 50 15,0-50-15,0 0 16,0 1-16,0-1 0,0 0 16,0 0-1,49-49 1,50 0-16,-50 0 16,50 0-16,-1 0 0,1 0 15,0 0 1,-1 0-16,1 0 0,-50-49 15,0 0 1,1 49-16,-1-49 0,0-1 16,-49 1-16,50 0 15,-50-50 1,0 50-16,0-1 16,0-48-16,0 48 15,0 1-15,0 0 0,-50-1 16,1 50-1,0 0 1,-1 0 0,1 50-1,49-1-15,-49 50 16,49-1-16,0 1 0,0-50 31,0 50-31,0 0 0,0-50 16,0 0-16,0 0 15,49 1 1,0-1-16,1-49 16,-1 49-16,0-49 0,1 0 15,48 0-15,-48 0 16,-1 0-16,0-49 16,50 49-16,-50-49 15,1-1-15,-1 1 16,0 0-16,1 0 15,-1-1-15,-49 1 0,49 0 16,-49-1-16,50-48 16,-50 48-16,0 1 15,0 0-15,0-1 16,49 1-16,-49 0 16,0 98 46,0 0-46,0 50-16,0 49 15,0-49 1,0-1-16,0 1 16,0-1-16,0 1 0,0 0 15,0-50-15,0 0 16,0-147 46,49 48-62,1-48 16,-1-50-16,0 49 16,50 50-16,-50-50 15,50-49-15,-99 99 16,49 49-16,0-49 15,1 98 17,-50 0-32,49 50 15,-49 0-15,0-50 16,0 50-16,0-50 16,0 49-16,0-48 15,0-1-15,0 0 16,49-49 15,1-49-15,-1 0-16,0-1 15,1 1-15,48-49 16,1 98 0,0-50-16,-1 1 0,1 49 15,-50 0-15,0 0 16,1 0-16,-1 0 15,-49 49 1,49 1-16,-49-1 16,50 0-16,-50 0 15,49 1-15,0-1 16,1 0-16,-1-49 16,0 50-1,1-50-15,48 0 16,-48 0-16,48 0 0,-48 0 15,-1-50-15,50 1 16,-50 0 0,0-1-16,1 1 0,-50 0 15,49-50-15,0 50 16,-49-50-16,0 1 16,0-1-16,0 0 15,0 1-15,-49-1 16,0 50-16,-1-1 0,1 50 15,0-49 1,-1 49 0,1 0-16,0 49 15,49 1-15,-50 48 0,50 1 16,0 0 0,0-1-16,0 1 0,50-50 15,-1 99 1,0-98-16,1-50 15,-1 0-15,0 0 16,1 0-16,48 0 16,-49 0-16,1 0 15,48-50-15,1 50 16,0-49-16,49-99 16,-50 99-1,-48-1-15,-1 1 16,0 0-16,-49-50 0,50 50 15,-50-1-15,0 1 32,0 98-1,0 1-15,0 48-16,-50 1 15,50 0-15,0-1 16,0 1-16,0 49 15,0-99-15,0 0 16,50-98 31,-50 0-47,49-50 16,0 1-16,-49-1 15,50 0-15,-1 50 16,0 0-16,1-1 15,-1 1-15,0 49 16,0-49-16,1 49 16,-1 0-1,-49 98-15,49-48 16,-49 48-16,0 1 16,0 0-16,50-1 15,-50-48-15,49-1 16,-49 0-16,49 0 0,1-49 15,-1 0 1,0 0 0,1 0-16,-1-49 15,0 0-15,1-50 16,-1 1 0,0 48-16,1-98 0,-50 50 15,49-1-15,0-49 16,-49 0-16,0 0 15,0 0-15,0 0 16,0 0-16,0 0 0,0 0 16,-49-148-1,49 198-15,-49-1 16,49 50-16,0-1 16,0 1-16,0 98 46,0 99-30,0 0-16,49 50 16,-49-1-16,49 0 15,-49 1-15,50-1 16,-50 0-16,0 0 0,49-49 16,-49 50-1,49-100-15,1-48 0,-50 48 16,49-98-1,0 50-15,1-50 0,48 0 16,-49 0-16,1 0 16,48 0-16,-48 0 15,-1 0-15,0 0 16,50 0-16,-50 0 16,1-50-16,-50 1 15,0 0 1</inkml:trace>
  <inkml:trace contextRef="#ctx0" brushRef="#br0" timeOffset="7241">14602 882 0,'493'0'63,"-394"0"-63,49 0 15,-50 0-15,1 0 16,-1 0-16,1 0 16,-50 0-16,1 49 15,-1-49-15,0 0 16,-49-49 15,-98 49-15</inkml:trace>
  <inkml:trace contextRef="#ctx0" brushRef="#br0" timeOffset="7967">6957 882 0,'-49'148'94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6:51.8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331 591 0,'0'50'187,"0"-1"-171,0 0-16,0 1 16,0 48-1,0-48-15,0-1 0,0 50 16,0-50 0,0 0-16,0 1 0,0-1 15,0 0 1</inkml:trace>
  <inkml:trace contextRef="#ctx0" brushRef="#br0" timeOffset="1388">85 147 0,'49'-49'109,"0"49"-93,1 0-16,48 0 15,-49 0-15,50 0 16,-50-49-16,149 49 16,-100 0-1,50-49-15,-98 49 16,-1 0-16,0 0 15,1 0 1,-50 49 125,0 0-126,0 0-15,0 50 16,0-50-16,0 50 0,0-50 16,0 50-16,0-50 15,0 50 1,0 0-16,0 98 0,0-148 15,0 50-15,0 0 16,0-1-16,0-49 16,0 50-1,0-50-15,0 1 16,0 48-16,0 1 16,0-50-1,0 99 16,0-98-15,-50-50 109,1 0-109,-50 49-1,1-49-15,48 0 16,-98 49-16,50-49 16,-1 50-16,0-50 0,-48 0 15,48 49-15,50-49 16,-1 0-1,1 0-15,49 49 0,49-49 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1:48:12.4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148 557 0,'0'-98'46,"0"147"33,0 0-64,0 1-15,0-1 16,0 0-16,0 50 15,0-50-15,0 50 16,0 0-16,0-1 16,0-48-16,0 48 15,-49-49-15,49 50 16,0 0-16,0-50 16,0 50-16,0-50 15,0 50-15,0-50 16,0 50-16,0-50 15,0 0-15,0 50 16,0-50-16,0 50 0,0 0 16,0-50-1,0 50-15,0-50 0,0 49 16,0-48-16,0 48 16,0-48-16,0 48 15,0 1-15,0-50 16,0 50-16,0-50 15,0 1-15,0 48 16,0-48-16,0-1 16,0 0-16,0 1 15,0-1 1,0 0-16,0 1 31,0-1-31,0 0 31,49-49 79,1 0-110,-1 0 15,0 0-15,1 0 16,-1 0-16,50 0 16,-1 0-16,-49 0 0,50 0 15,0-49-15,-50 49 16,50 0-16,-1 0 16,1 0-16,0 0 15,-1 0-15,1 0 16,0-49-16,-1 49 15,1 0-15,49-50 16,-50 50-16,1 0 16,49 0-16,-49 0 15,-1 0-15,1 0 16,0 0-16,-1 0 16,1 0-16,0 0 0,-1 0 15,1 0 1,-1 0-16,1-49 0,0 49 15,-1 0-15,1-49 16,0 49-16,-50 0 16,50 0-16,-50 0 15,0-50-15,50 50 16,-50 0-16,1 0 16,48 0-16,-48 0 15,-1 0-15,0-49 16,50 49-16,-50 0 15,50 0-15,-50 0 16,0 0-16,1-49 16,-1 49-16,0 0 15,1 0-15,-1 0 0,0 0 16,1 0-16,-1 0 16,0 0-1,1 0 1,-50-50 109,0 1-110,0 0 1,0-1 0,0 1-16,0 0 15,0-1-15,0 1 16,-50 0-16,50-1 16,0 1-16,0 0 15,-49-1-15,49-48 16,0 48-16,0 1 15,0 0-15,0-50 16,-49 50-16,49 0 16,0-50-16,0 50 0,0-1 15,0-48 1,-50 48-16,50 1 0,0 0 16,0-50-16,0 50 15,0-1-15,-49-48 16,49 48-16,0 1 15,0-50-15,0 50 16,0-50-16,0 50 16,-49 0-16,49 0 15,0-50-15,0 50 16,0-1-16,-50 1 16,50-50-16,0 50 0,0 0 15,-49-50 1,49 50-16,0-50 0,0 50 15,0-1-15,-49 1 16,49 0 0,-50-1-1,50 1-15,0 0 16,0-1 0,-49 50-1,49-49-15,0 0 16,-49 49-1,-1 0 32,1 0-31,0 0 0,-1 0-1,1 49-15,0-49 16,0 49-16,-1-49 15,50 50-15,-49-50 16,0 0-16,-1 0 16,1 49-16,-50-49 15,50 0 1,0 0-16,-1 49 0,1-49 16,0 0-16,-50 0 15,50 0-15,-1 0 16,1 0-16,0 0 15,-1 0-15,-48 0 16,48 0-16,1 50 16,0-50-16,-50 0 15,50 0-15,-50 0 16,50 0-16,-50 0 16,50 0-16,-50 0 15,50 0-15,0 0 16,-50 0-16,50 0 15,-1 0-15,-48 0 16,48 0-16,1 0 16,-50 0-16,50 0 0,0 0 15,-50 0 1,50 0-16,-50 0 0,50 0 16,0 0-16,-1 0 15,-48 0-15,48 0 16,1 0-16,0 0 15,-1 0-15,1 0 16,0 0-16,-1 0 16,1 0-1,0 0-15,-1 0 16,1 49 0,0-49-16,-1 0 0,1 0 15,0 0 1,-1 49-16,1-49 15,0 0-15,0 0 16,-1 0 15,1 0-15,0 0 0,49 50-16,-50-50 15,1 0 16,0 0 1,-1 0-17,1 0 1,0 0 46,-1 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6:54.1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397 295 0,'-49'0'63,"49"50"-48,0 48-15,0-48 16,0 48-16,0 1 16,0 0-16,0-1 15,0 1-15,0 0 16,0-1-16,0 1 15,0 0-15,0-50 16,0 49-16,0-48 0,0-1 16,0 50-16,0-50 15</inkml:trace>
  <inkml:trace contextRef="#ctx0" brushRef="#br0" timeOffset="1005">2 345 0,'0'-99'47,"0"50"-31,0 0 0,50 49-1,-1-50-15,0 50 16,1 0-16,-1-49 0,0 49 15,50 0 1,-50 0-16,0 0 16,50 0-16,-50 0 15,1 0-15,-1 49 16,0 1-16,1-50 0,-1 49 16,0 0-16,1 0 15,-50 1 1,49-1-16,-49 0 15,0 1-15,0-1 16,49 0-16,-49 1 16,0-1-1,0 0-15,0 1 16,0-1-16,-49 0 16,0-49-16,-1 50 0,1-1 15,0 0 1,-1 1-16,-48-1 15,48-49-15,-98 49 16,99-49-16,0 0 16,0 0-1,49-98 79,49 98-63,0 0-31,0 0 16,1 0-16,-1 0 16,0 49-16,1 0 15,-1 1-15,0 48 16,1-48-1,-1-1-15,0 49 0,1-98 16,-50 50-16,49-50 16,0 49-16,1-49 15,-1 0 32,0 0-16</inkml:trace>
  <inkml:trace contextRef="#ctx0" brushRef="#br0" timeOffset="1514">1827 345 0,'0'49'63,"0"0"-48,0 50-15,0 0 0,0-1 16,0 1-1,49 0-15,-49 98 16,0-98-16,50-1 16,-50-48-1,0-1-15,0 0 0,49 0 16</inkml:trace>
  <inkml:trace contextRef="#ctx0" brushRef="#br0" timeOffset="2765">1383 345 0,'0'-50'47,"0"1"-32,50 0 1,-1 49 0,0 0-16,1 0 15,-1-49-15,50 49 16,-50 0-16,49 0 16,-48 0-16,-1 0 0,50 0 15,-50 0-15,0 0 16,1 0-1,-1 0-15,-49 49 16,49 0 0,-49 0-16,0 1 15,0 48 17,0-48-32,0-1 15,-49 0-15,0 1 0,-1-50 16,1 49-1,0 0-15,-1 1 0,1-1 16,0 0 0,-1-49-16,1 0 15,0 50-15,0-50 16,-1 0 0,100 0 62,48-50-63,-49 50-15,50-49 16,-50 49-16,1 0 16,-1 0-1,50 0-15,-50 0 16,0 0-16,1 0 15,-1 0-15,0 0 16,1 0 0,-50 49-1,49 1-15,0-1 16,-49 0 0,50 1-16,-50 98 46,0-99-30,0 0-16,0 1 16,-50-1-1,1 0 1,0-49-16,-1 0 16,1 0-1,0 49-15,-50-49 0,50 0 16,-1 0-16,-48 0 0,48 0 15,-48 0 1,48 0 0,1 0-16,0 0 15,0 0-15,-1 0 16,1 0-16,0 0 16</inkml:trace>
  <inkml:trace contextRef="#ctx0" brushRef="#br0" timeOffset="3949">3405 148 0,'0'-50'62,"0"1"-46,0 0 31,-49 49-32,49 49 32,0 50-31,-49-50-16,49 49 16,0-48-1,-50 48-15,50 1 0,0-50 16,0 50-16,-49-50 15,49 1-15,0 48 16,-49-48 0,49-1-16,0 0 0,-50 1 15,50-1 1,0 0 0,-49-49-1,49-49 95,49 49-95,1 0 1,-1 0-1,0 0 1,-49 49-16,50 1 16,-1-1-16,0-49 0,1 49 15,-1 1-15,0-50 16,1 0-16,-1 49 16,0-49-16,1 0 15,-1 0 1,0 0-16,1 0 15,48-49 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6:59.2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888 845 0,'0'50'94,"-50"-50"-79,1 49-15,0-49 16,-1 0-1,1 0-15,49-49 47,0-1-31,0 1-16,49 0 16,1 49-16,-1-50 0,0 50 15,1 0 1,-1 0-16,0 0 15,1 0 1,-50 50-16,49 48 0,-49-48 16,0 48-16,0-48 15,0 48-15,0-49 16,-49 50-16,-50 0 16,50-50-16,-50 50 15,0-1-15,1-48 16,-1-1-16,-49 0 15,50-49-15,-1 0 16,0 0-16,50 0 16,98-197 31,444 345 15,-443-99-46,-1 1-16,0-1 15,1-49 1,-1 0 15</inkml:trace>
  <inkml:trace contextRef="#ctx0" brushRef="#br0" timeOffset="921">296 155 0,'-49'-99'62,"98"99"-30,0 0-17,1-49-15,48 49 16,1 0-16,-1 0 15,50 0 1,-49 0-16,0 0 0,-1 0 16,-48 0-16,-1 0 15,0 0 1,1 0 0,-50 49 15,0 50 0,0-1-31,0 50 16,0-49-16,0 49 15,0-49-15,0 49 0,49 0 16,-49-1-16,0 1 16,0 0-16,0 0 15,49 0-15,-49-49 16,0 49-1,0-49-15,0-1 16,0-48-16,0-1 16,0 0-16,0 50 0,50-50 15,-50 0-15,0 1 16,0-1 0,0 0-1,-50-49 48,1 0-48,-99 0-15,49 0 16,-49 0-16,0 0 16,0 0-16,0 50 15,1-50-15,48 0 16,0 0-16,50 49 15,0-49-15,-1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7:10.5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3107 300 0,'49'-98'109,"-98"98"-15,0 0-78,-1 0-16,1 49 0,-50-49 15,50 49 1,0 1-16,-1-1 0,1 0 16,0 1-16,0-1 15,-1 0 1,50 1-1,0-1 17,0 0-17,0 1 1,50-50 0,-1 49-16,0-49 15,0 0 1,1 0-16,-1 0 0,0 0 15,1 0 1,-1 0-16,0 0 16,1 0-16,-1 0 15,0 0 1,1 0 15,-1 49 0,-49 0-15,49-49-16,-49 99 16,0-50-1,0 1-15,0-1 32,0 0-32,-49 1 15,49-1-15,-49-49 16,49 49-1,-50-49-15,-48 50 16,-1-1-16,50-49 16,-1 0-16,-48 0 15,48 0-15,1 0 16,0 0-16,0 0 16,-1 0-16,1 0 15,0 0 1</inkml:trace>
  <inkml:trace contextRef="#ctx0" brushRef="#br0" timeOffset="779">3946 152 0,'0'99'109,"0"-50"-93,0 1-1,-50 48-15,50-48 0,0-1 16,0 50-16,0-50 15,0 0-15,0 50 16,0-50-16,0 0 16,0 1-16,0-1 15,0 0-15,0 1 16,0-1-16,0 0 16,0 1-1,0-1-15,0 0 31</inkml:trace>
  <inkml:trace contextRef="#ctx0" brushRef="#br0" timeOffset="1739">3600 350 0,'0'-50'79,"0"1"-48,50 49-16,-1-49-15,0-1 16,1 50 0,-1-49-1,0 49 1,1 0-16,-1 0 16,0 0-16,0 0 15,1 0 1,-1 0-16,0 0 0,1 0 31,-1 0-31,-49 49 16,49-49-16,-49 50 15,0-1-15,50 0 16,-50 1 0,0-1-1,0 0 1,0 1-16,0-1 15,0 0 1,-50 1 0,1-1-1,-50 50 17,50-99-17,49 49-15,-49-49 16,-1 0-1,-245 49 95</inkml:trace>
  <inkml:trace contextRef="#ctx0" brushRef="#br0" timeOffset="2829">4932 103 0,'0'-99'47,"-49"99"63,49 50-95,0-1 1,-50 0-16,50 1 15,-49 98 1,49-99-16,0 0 16,-49 1-16,49 48 0,0-48 15,-50 48 1,50-48 0,0-1-16,0 0 15,0 0-15,0 1 0,0-1 16,0 0-16,0 50 15,0-50 1,0 1 0,0-1-1,-49-49-15,49-49 94,0-1-78,49 50-16,1 0 31,-1 0-15,0 0-1,-49 50-15,99 48 16,-50-48-1,1-1-15,-1-49 16,0 49-16,1-49 16,-1 0-1,49 0 17,-48-49-17,-1 0 1</inkml:trace>
  <inkml:trace contextRef="#ctx0" brushRef="#br0" timeOffset="3955">345 3555 0,'0'-49'47,"49"49"-16,50 0-16,-50-49-15,1 49 16,48 0 0,-48 0-16,-1 0 15,-49 49 32,0 0-47,-49 1 16,-1 48-16,1-48 15,0-1-15,-1 0 16,1 1 0,98-50 46,1 0-46,48 0-1,-48 0-15,-1 0 0,0 0 16,1 0-16,-1 49 16,0 0-16,1-49 15,-50 50-15,49-50 16,-49 49-16,0 0 16,0 1-1,-148 48 16,-247 1 1,297-99-17,48 0-15,-48 0 16,48 0 0,1 0-1,49-49 1,0-50-16</inkml:trace>
  <inkml:trace contextRef="#ctx0" brushRef="#br0" timeOffset="5023">394 3260 0,'99'-50'109,"-50"50"-93,50 0-16,0-49 15,49 49-15,-50 0 16,1 0-16,49 0 16,-49-49-16,-50 49 15,49 0-15,-48 0 16,-1 0-1,-49 49 110,0 0-125,0 50 16,0 49-16,0-50 16,0 50-16,0 99 15,0-148 1,0-1-16,0 1 16,0 0-16,0-50 0,0 0 15,0 1-15,0-1 16,0 0 109,-49-49-110,-50 0-15,1 50 16,-1-1-16,-49-49 16,-49 49-1,49 0-15,0-49 0,0 50 16,0-50-16,49 49 16,50-49-16,-50 0 15,50 0 1</inkml:trace>
  <inkml:trace contextRef="#ctx0" brushRef="#br0" timeOffset="8340">2762 3260 0,'0'-99'63,"0"148"62,0 1-110,0-1-15,0 0 16,0 50-16,0-50 16,0 50-16,0-50 0,0 50 15,0-50 1,0 50-16,0-50 0,49 0 15,-49 1 1,0-1-16,49 0 0,-49 1 16,0-1-16,50-49 15,-1 49 1,0-49 0,1 0-1,-1 0 1,0 50-16,1-50 15,-1 0 1,0 0-16,-49-50 16,50 50-16,-50-49 15,49 49-15,-49-49 16,0-1-16,49 50 16,-49-49-16,0 0 15,50-1-15,-50 1 16,0 0-1,0-1-15,49 1 16,-49 0-16,0-50 16,0 50-16,0-1 15,0 1-15,0 0 16,0 0-16,0-1 16,0 1-16,0 0 15,0-1 1,0 1-16,0 0 15,0-1 1</inkml:trace>
  <inkml:trace contextRef="#ctx0" brushRef="#br0" timeOffset="8714">4044 3901 0,'49'0'62,"1"0"-62,-1 0 16,0-50 0,1 50-16,-1 0 15,-49-49-15,49 49 16,1 0-16,-1 0 15</inkml:trace>
  <inkml:trace contextRef="#ctx0" brushRef="#br0" timeOffset="10904">5277 3112 0,'0'-50'47,"0"149"16,0 0-48,0-1-15,0 1 16,0-1-16,0 1 16,0 0-16,0-50 15,0 0-15,0 1 16,0-1-16,0 0 0,0 1 31,-49-50 16</inkml:trace>
  <inkml:trace contextRef="#ctx0" brushRef="#br0" timeOffset="13873">4833 3112 0,'0'-99'47,"50"99"-47,-1 0 15,0-49 1,50 49-16,-50 0 15,1-50-15,48 50 0,-49 0 16,1 0 0,-1 0-16,0 0 15,1 0-15,-1 0 16,-49 50-16,49-50 0,-49 49 16,0 0-16,50-49 15,-50 50-15,0-1 16,0 0-16,0 1 15,0-1 1,0 0 0,-50 1-16,1-1 15,0 0 1,-1 0-16,-48-49 16,48 50-16,1-50 15,0 49-15,0-49 16,-1 0 31,297-99 15,-198 99-62,50 0 16,-50 0-16,0 0 15,1-49 1,-1 49-16,0 0 16,1 0-1,-50 49 1,0 1-16,49-50 0,-49 49 16,0 0-16,0 50 0,0 0 15,0-50 16,0 0-31,0 1 0,0-1 16,-49 0-16,-50 50 31,50-50-15,-1-49-16,1 50 0,0-50 16,-1 49-16,-48-49 15,48 49-15,-48-49 0,49 0 16,-1 0-1,1 0-15,0 0 16,-1 0-16,1 0 16,49-49-1,0 0 1,0-1 0,0 1-1,0 0 1,49 49-1,1 0-15,-1 0 16,0 0-16,1 0 16,-1 0-16,0 0 0,0 0 15,50 0 1,-50 49-16,1-49 16,48 49-16,-48-49 15,-1 50 1,0-50-16,1 0 15,-1 0 1,0 0 0,1 0-16,-50-50 0,49 50 15,-49-49 1,49 0 0,-49-1-1,0 1-15,50 0 16,-50-50-16,0 50 0,0-1 15,0 1-15,0 0 16,0 98 47,0 50-48,0-50-15,0 0 16,0 50-16,0-50 15,0 1-15,0-1 16,0 0-16,0 1 16,49-50-1,-49 49-15,49-49 16,1 0-16,-1 0 16,0 0-16,1 0 15,-1-49-15,0 49 16,-49-50-1,0 1-15,49 0 0,-49-1 16,0 1-16,0 0 0,0-1 31,0-48-31,0 48 0,0 1 16,-49 49-16,49-49 16,-49-1-1,0 1-15,-1 49 16,1 0-16,0 0 15,-1 0-15,1 0 0,0 0 16,-1 0 0,1 0-1,49 49 1,0 1 0,0-1-1,49-49 1,1 0-16,-1 0 15,0 0-15,1 0 16,-1 0-16,0 0 16,1 0-16,-1 0 15,49 0-15,-48 0 16,-50-49-16,49 49 16,0-50-16,1 50 15,-1-49-15,0 49 16,-49-49-1,0 98 48,0 0-47,0 50-1,-49-50-15,49 1 16,0 48-16,0-48 15,0-1-15,0 0 16,49 1-16,1-1 16,-50 0-16,49-49 0,0 0 15,1 0 1,-1 0 0,0 0-16,1 0 15,-1 0 1,-49-49-16,49 49 15,-49-49-15,0-1 16,50 1-16,-50 0 16,0-1-16,0 1 15,0 0-15,-50-1 16,50 1-16,-49 49 16,0-49-16,-1-1 15,1 1-15,0 49 16,-1-49-16,1 49 15,-50 0 17,50 0-32,49 49 15,0 0 1,0 1 0,0-1-1,49-49 1,1 0-16,-1 49 15,0-49-15,1 0 16,48 0-16,-48 0 16,-1 0-16,0-49 15,1 49-15,-50-49 16,49-1-16,0 1 16,-49 0-1,50-1-15,-50-48 0,0-1 0,49-49 31,-49 50-31,0 48 16,0-48-16,0 48 0,0-48 16,0-1-1,-49 50-15,49-1 16,0 1-16,0 0 16,-50 49-1,50 49 32,-49 0-47,49 50 16,0-50-1,0 50-15,0-50 0,0 50 16,0 0 0,0-1-16,0 1 0,0-50 0,49 50 15,-49-50 1,0 0-16,50 1 15,-50-1 1,49 0-16,-49 1 0,0-1 16,49-49-16,1 0 15,-50 49 1,49-49-16,0 0 16,0 0-16,1 0 15,-1 0-15,0 0 16,1 0-1,-50-49-15</inkml:trace>
  <inkml:trace contextRef="#ctx0" brushRef="#br0" timeOffset="14475">7053 3161 0,'0'-49'63,"98"49"-16,1 0-32,0 0-15,49-50 16,-50 50-16,50 0 15,-49-49-15,-1 49 16,-48 0-16,-1-49 16,0 49-16,1 0 15,-50-50-15,49 50 0,0 0 32,-98 0 30</inkml:trace>
  <inkml:trace contextRef="#ctx0" brushRef="#br0" timeOffset="16949">99 6613 0,'98'-148'47</inkml:trace>
  <inkml:trace contextRef="#ctx0" brushRef="#br0" timeOffset="17520">99 6613 0,'147'-246'0,"-147"295"94,0 0-78,0 50-1,0-50-15,-49 50 0,49 0 16,0-50-16,0 50 16,-49-50-16,49 50 15,0-50-15,0 0 16,-49 1-1,98-50 32,49 0-31,-48-50-16,98 1 16,-50 0-16,1 49 15,0-50-15,-1 50 16,1-49-16,-50 49 15,1 0-15,-1 0 16,-98 0 15,-1 0-15</inkml:trace>
  <inkml:trace contextRef="#ctx0" brushRef="#br0" timeOffset="17841">641 6811 0,'-49'148'47,"49"-99"-31,0 0-16,0 50 15,0-50-15,0 50 16,0-50-16,0 0 0,0 1 16,0-1-1,0 0-15</inkml:trace>
  <inkml:trace contextRef="#ctx0" brushRef="#br0" timeOffset="18609">197 6219 0,'0'-50'47,"0"1"-16,49 49-15,50-49-16,0 49 15,49-50-15,0 50 16,0-49-16,49 0 0,50 49 16,-149-49-1,-49 49-15,1 0 16,-50 49 46,0 0-46,0 50-16,0 49 16,0-50-16,0 50 15,0 0-15,0 0 16,0-49-16,0 49 0,0 0 15,49-49-15,-49-1 16,0 50-16,0-99 16,0 1-16,0-1 15,0 0-15,0 1 16,49-50-16,-49 49 47,-345 50 31,197-50-78,0 0 0,0-49 16,0 50-16,0-1 15,0 0 1,50-49-16,-1 50 15,50-50-15</inkml:trace>
  <inkml:trace contextRef="#ctx0" brushRef="#br0" timeOffset="21144">3551 5824 0,'-49'50'62,"49"48"-46,-50 1-16,1 49 15,-50 0-15,50 0 16,-50 0-16,50 0 16,-50-50-16,1 1 15,48-50-15,1 1 16,0-1-16,-1-49 15,50-49 17,99 49-17,-50-50-15,50 50 16,-50 0-16,50 0 16,0 0-1,-1 0-15,-48 0 0,48 0 16,1 0-16,-50 0 15,1 0-15,48 0 16,-48 0-16,-1 0 16,0-49-1,1 0-15,-1-50 16,-49 50 0,0-1-16,0-48 15,0 48-15,0 1 16,0 0-16,0 98 62,0 50-62,0-50 16,0 50-16,-49-1 16,49-48-16,0-1 15,0 0-15,0 1 16,0-1-16,49-49 15,0 0 1,0 0-16,1 0 16,-1 0-16,0 0 15,1-49-15,-1-1 0,-49 1 16,49 0-16,1-1 16,-50 1-16,49 0 15,0-1-15,-49 1 16,0 0-16,50-1 15,-50 1 1,0 0-16,0-1 0,0 544 109,0-396-93,0-48 0,0-1-16,0-98 62,0-50-62,49 50 16,0-50-16,1 0 15,-1 1-15,0-1 16,1 50-16,-1-1 16,0 1-16,1 49 15,-1-49-15,0 49 16,1 0 0,-50 98-1,49-48-15,-49-1 16,0 50-1,0-50-15,49 0 0,-49 1 16,0-1-16,49 0 16,-49 1-16,50-50 15,-1 0 17,0 0-17,1-50-15,-1 1 16,-49 0-16,49-1 15,1 1 1,-50 0-16,49-50 16,-49 50-16,0-1 0,0 1 15,0 0-15,0-1 16,0 100 31,0-1-32,0 0-15,0 50 16,0-50-16,0 50 16,0-50-16,0 1 15,0-1-15,0 0 16,0 1-16,49-50 16,1 0-1,-1 0 1,0 0-1,-49-50-15,50 1 16,-50 0-16,49-1 16,-49 1-16,49-50 15,-49 50-15,0 0 16,0-50-16,0 50 16,0-1-16,0 1 15,0 98 32,0 1-31,0 48-16,0-48 15,0-1-15,0 50 16,0-50-16,0 0 16,50-49 15,-1 0-16,0 0 1,1 0 0,-1 0-16,0-49 15,-49 0-15,50-1 16,-1 1 0,0 0-16,-49-1 15,49 1-15,-49 0 0,50-1 16,-50 1-16,49 49 15,-49-49-15,49 49 32,1 0-1,-1 0-31,0 0 16,1 49-1,-1 0-15,-49 1 0,49-1 16,1 0-16,-50 1 15,0-1 1,49-49 0,-49 49-16,0 1 15,0-1 1,0 0 0,-49-49-1,-1 50-15,1-50 16,0 49-1,-1-49-15,1 0 0,0 0 16,49 49 0,-50-49-1,1 0-15</inkml:trace>
  <inkml:trace contextRef="#ctx0" brushRef="#br0" timeOffset="21946">7645 6268 0,'0'-99'47,"-50"99"15,1 0-46,0 0-1,-1 0-15,1 0 16,0 0 0,49 50-1,-50-50-15,1 49 16,49 0-16,-49 1 0,49-1 15,0 0-15,-50 1 16,50-1-16,0 0 16,0 1-1,-49-1-15,49 0 0,0 1 16,0-1-16,0 0 16,0 1-1,49-50 1,-49 49-1,50-49-15,-1 0 16,0 0-16,1 0 0,48 0 16,-48 0-1,-1 0-15,50 0 16,-99-49-16,49 49 16,0-50-16,-49 1 31</inkml:trace>
  <inkml:trace contextRef="#ctx0" brushRef="#br0" timeOffset="22829">4044 6120 0,'0'-49'47,"49"49"-47,-49 148 109</inkml:trace>
  <inkml:trace contextRef="#ctx0" brushRef="#br0" timeOffset="23587">9075 4936 0,'0'-98'63,"0"147"-32,0 50-31,0-1 15,0 100-15,0-1 16,0 0-16,0 1 16,0 48-16,0-49 15,0-49-15,0-49 16,0-50-16,0 1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7:45.4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690 704 0,'0'-50'47,"-49"50"78,49 50-109,-50-1-16,-48 50 15,48-1-15,1 1 16,-50-50-16,50 50 16,0-50-16,0 0 15,-50 1-15,99-1 0,-49-49 16,49 49-16,49-49 62,-49-49-46,49 49-16,1 0 16,-1 0-1,0 0-15,0 0 0,50 49 16,-50 1-16,1-50 15,48 49-15,-48 0 16,48-49-16,-48 50 16,-1-50-16,50 0 15,-50 0-15,0 0 0,1 0 16,-1 0 0,0 0-16,1 0 15,-1 0 1,-49-50-1,0 1 1,49 0-16,-49-1 16,0 1-16,0 0 15,0-1-15,0 1 16,0 0-16,0-1 16,-49 50-16,0 0 15,-1 0 1,1 0-16,0 50 15,49-1 1,-50 0 0,50 1-16,0-1 15,0 0 1,0 50-16,0-50 16,50 1-1,-50-1-15,49-49 16,0 49-16,1-49 15,-1 0-15,0 0 16,1 0-16,-1 0 16,0-49-16,50 0 0,-50-1 15,0 1 1,-49 0-16,50-50 16,-50 50-16,49-50 15,-49 50-15,0-50 16,0 50-16,0 0 15,0-1 1,-49 50-16,-1 0 16,1 0-1,0 0-15,-1 0 16,50 50-16,0-1 31,50-49-15,-1 0-1,50 0 1,-1 0-16,-48 0 16,48 0-16,1-49 0,-50 49 0,1-50 15,-1 50 1,0 0 0,-49 50 30,0 48-46,-49 1 16,49-50-16,0 50 0,-49-1 16,49 1-16,0-50 15,0 1 1,0-1-16,0 0 16,49-49-1,0 0-15,1 0 16,-1 0-16,0 0 15,1-49 1,-1 0-16,0 49 0,1-50 16,-1 1-16,-49 0 15,49-1-15,-49 1 16,49 0-16,-49-50 16,50 50-16,-50-1 15,0 1-15,49 49 16,-49-49-16,0 147 62,0-48-62,-49 48 16,49-48-16,0 48 16,-50-48-16,50 48 15,-49-48 1,49-1-16,49-98 47,1-1-32,-1-48 1,0-1-16,50 50 16,-50-1-16,1 1 15,-1 0-15,0 49 0,1 0 16,-50 49 15,0 0-31,0 1 16,0-1-16,0 0 15,49 1-15,-49-1 16,49 0-16,-49 1 31,50-50-31,-1 0 16,0 0-1,1 0-15,-1 0 16,0 0 0,1 0-16,-1 0 15,0 0-15,1 0 16,-1 0 0,0 0-16,0-50 15,1 1 1,-1 0-1,-49-1-15,0 1 16,0 0-16,0-1 16,0 1-1,0 0 1,0-1-16,0 1 16,-49 49-1,-1 0-15,1 0 16,0 0-1,0 0-15,-1 0 16,1 49 0,49 1-16,-49-50 15,49 49-15,0 0 16,0 1 0,0-1-16,0 0 0,0 1 15,49-1 1,0 0-1,1-49-15,-1 0 0,0 0 16,0 50-16,1-50 16,48 0-16,-48 0 15,-1 0-15,0 0 16,1 0-16,-1 0 16,0-50-16,1 1 15,-1 49 1,-49-49-1,49-1-15,-49-48 16,50 48-16,-50 1 16,49-50-16,-49 1 15,49 49-15,-49-50 16,0 0-16,0 1 0,0-1 16,0 50-16,0-50 15,0 50-15,0-1 16,0 1-1,0-50-15,0 50 16,0 0-16,0-1 0,-49 1 16,0 49-1,-1 0 1,1 0-16,0 0 16,-1 49 15,50 1-31,0-1 15,0 0-15,0 1 16,0-1-16,0 0 16,0 1-16,0 48 15,0-48-15,0 48 16,0 1-16,50 0 16,-50-50-16,0 50 15,49-1-15,-49-49 16,0 1-16,49-1 15,-49 50-15,50-99 16,-50 49-16,0 0 0,49 1 16,0-1-1,1-49 17,-50 49-32,49-49 31,0 0-16,1 0 1,-1 0 0,0 0 15,1 0-31,-1 0 16,0 0-1,1 0 1,-1-49-16,0 49 15,-49-49 1,49 49 0,-49-50 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7:51.5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3403 99 0,'0'98'46,"0"1"-30,-50 0-16,50-1 16,0 1-16,0 49 15,0-49-15,-49-1 16,49 1-16,0-50 16,0 0-16,0 1 15,0-1 1</inkml:trace>
  <inkml:trace contextRef="#ctx0" brushRef="#br0" timeOffset="-2269">641 740 0,'0'49'110,"0"1"-95,0-1-15,0 49 16,-50 1-16,50 0 15,0-1-15,0-48 0,0-1 16,-49 0-16,98-49 109,-49-49-109,50 49 16,-1 0-16,-49-49 16,49 49-16,1 0 15,-1 0-15,0 0 16,1 49-16,-50 0 16,49 1-1,-49-1-15,0 0 16,0 1-16,0-1 15,0 0-15,0 1 16,0-1-16,-49-49 16,-1 49-16,1-49 15,0 50-15,-50-1 0,50-49 0,-50 49 16,0-49 0,50 0-16,0 0 15,-1 0-15,1 0 16</inkml:trace>
  <inkml:trace contextRef="#ctx0" brushRef="#br0" timeOffset="-1604">641 839 0,'98'-50'47,"1"1"-31,-50 49-16,50 0 15,0-49-15,-50 49 16,50-50-16,-50 50 15,50 0-15,-99-49 16,49 49-16</inkml:trace>
  <inkml:trace contextRef="#ctx0" brushRef="#br0" timeOffset="-533">98 543 0,'-98'-99'47,"147"99"16,0-49-48,50 49-15,-1-50 16,50 50 0,-49-49-16,49 49 15,0-49-15,-49 49 16,49-50-16,-50 50 0,1 0 16,0-49-16,-50 49 15,0 0-15,0 0 31,1 49 63,-50 50-78,49 49-16,0-49 15,-49 49-15,50-50 16,-50 50-16,49 0 16,-49 0-16,0-49 15,0-1-15,0 1 16,0 0-16,0-1 16,0-48-16,0 48 15,0-48-15,0-1 0,0 0 16,0 1-1,0-1-15,0 0 16,49-49 0,-98 49 124,-50-49-140,1 0 16,-1 50-16,-49-50 16,-49 49-16,49 0 15,-49 1-15,49-1 16,0-49-16,0 49 15,49-49-15,50 0 16,0 0-16</inkml:trace>
  <inkml:trace contextRef="#ctx0" brushRef="#br0" timeOffset="811">3057 444 0,'0'-99'47,"0"50"-31,0 0-1,50 49 1,-50-50 0,98 1-16,-48 49 15,-1-49-15,0 49 16,1 0-16,-1 0 15,0 0-15,1 0 16,-1 0-16,0 0 16,1 0-16,-1 49 15,0-49-15,-49 49 16,50-49-16,-50 50 16,0-1-16,49-49 15,-49 49-15,0 1 0,0-1 16,0 0-16,0 1 15,0-1-15,-49 0 16,-1 1-16,1-50 16,0 98-1,-1-48-15,1-50 16,0 0-16,-1 49 16,1-49-16,0 0 15,-1 0-15,445 49 125,-346 0-125,50 1 16,-50-1-16,1 0 15,-1-49-15,-49 50 16,49-50-16,-49 49 16,49-49-1,1 0 1,-1 0 0,0 0-1</inkml:trace>
  <inkml:trace contextRef="#ctx0" brushRef="#br0" timeOffset="1342">4537 99 0,'0'98'79,"0"-48"-79,0-1 0,0 50 15,0-50 1,0 99-16,0-49 15,0-1-15,0-48 16,0 48-16,49-49 16,-49 1-16,0-1 15,0 0 1,0 1 15</inkml:trace>
  <inkml:trace contextRef="#ctx0" brushRef="#br0" timeOffset="1868">4438 197 0,'50'0'78,"-1"0"-63,0 0-15,50-49 16,0 49-16,-50 0 16,50 0-1,-1-49-15,-48 49 0,-1 0 16,0 0-16,1-50 16,-1 50-16</inkml:trace>
  <inkml:trace contextRef="#ctx0" brushRef="#br0" timeOffset="2438">4636 641 0,'-99'50'62,"148"-50"-15,50 0-47,-50 0 0,1-50 16,-1 50 0,99-49-16,-99 49 15,1 0 1,-1 0-16,0-49 15,1 49-15,-1 0 16,0 0 47,-49-50-48</inkml:trace>
  <inkml:trace contextRef="#ctx0" brushRef="#br0" timeOffset="3595">6214 0 0,'-49'0'93,"-1"0"-93,1 0 16,0 0-16,-1 0 16,1 49-16,0-49 15,-1 0-15,1 50 0,0-1 32,49 0-17,0 1 1,0-1-16,0 0 15,0 1 17,49-50-32,0 0 15,-49 49 1,50-49-16,-1 0 16,0 0-16,1 0 15,-1 0 1,0 0-1,1 0-15,-1 0 16,0 0-16,1 0 16,-1 0-16,0 0 15,1 0 48,-50 49-32,0 1-31,0-1 16,0 0-16,0 1 15,0 98 32,-50-99-31,50 0-16,-49-49 15,0 49-15,-50-49 0,50 0 16,-1 50-16,-48-50 16,48 0-16,-48 0 15,48 0-15,1 0 16,-50 0-16,50 0 16,0-99 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8:35.6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549 100 0,'0'-49'156,"49"49"-156,0 0 15,0 0 1,1-50-16,-1 50 16,0 0-1,1 0-15,-1 0 0,0 0 16,1 0-16,-1 0 16,0 0-16,1 50 15,-1-50-15,0 0 16,1 49-16,-1-49 15,0 49-15,1-49 16,-1 50-16,0-1 16,1 0-16,-1 1 15,-49-1 1,0 0-16,49-49 16,-49 50-16,50-1 15,-50 0-15,0 1 16,49-50-16,-49 49 15,0 50 1,0-50-16,0 0 16,0 0-16,0 1 15,0-1-15,0 0 0,0 1 16,0-1-16,0 0 16,0 1-1,0-1-15,0 0 16,0 1-16,0-1 15,-49 0-15,49 1 16,-50-1-16,50 0 0,-49 50 16,0-50-16,-1 1 15,1-1-15,0 50 16,49-50-16,-50 0 16,1 0-16,0-49 15,-1 50-15,1-1 16,0-49-16,-1 49 15,1 1-15,0-50 0,-1 49 16,1-49 0,0 49-16,-1-49 15,1 50-15,0-50 16,-1 49-16,1-49 16,0 49-16,0-49 0,-1 0 15,1 50-15,0-50 16,-1 0-1,1 49-15,0-49 16,-1 49 0,1-49-16,0 0 15,-1 50 1,50-100 125,0 1-126,50 49 1,-50-49-16,49 49 15,-49-50-15,49 50 16,-49-49 0,50 0 15,-50-1 16,49 50-32,-49-49 32,0 98 63,-49 1-79,49-1-15,-50-49-16,50 49 15,-49 1 1,49-1-16,-49-49 15,49 49 1,-50-49-16,50 50 16,0-1-1,0 0 32,-49-49-31,49 50 46,49-50 95,1 0-157,-1 0 15,0 0-15,50 0 16,-50 0-16,1 0 15,-1 0-15,0 0 16,1 0-16,-1 0 16</inkml:trace>
  <inkml:trace contextRef="#ctx0" brushRef="#br0" timeOffset="2393">795 3355 0,'49'0'62,"1"0"-46,-1 0-16,0 0 15,1 0 1,-1 0-16,0 0 0,50 0 16,-50-49-16,50 49 15,-50 0-15,50 0 16,-50 0 0,50 0-16,-50 0 0,1 0 15,48 0-15,-49 0 16,50 0-1,-50 0-15,50 0 16,-50 0-16,1 0 16,-1 0-16,0 0 15,1 0-15,-1 0 0,0 0 16,1 49 0,-1-49-16,0 49 15,1 1-15,-1-50 16,0 49-16,1 0 0,-1-49 15,0 50 1,1-1-16,-50 0 0,49-49 16,-49 50-16,49-1 15,-49 0 1,50 1-16,-50 48 16,49-48-16,-49-1 15,0 0-15,49 1 16,-49-1-1,0 0-15,0 50 0,0-50 16,0 1-16,0-1 0,0 0 16,0 1-1,0-1-15,0 0 16,0 0-16,0 50 16,-49 0-1,0-50-15,49 0 16,-50 1-16,50-1 15,-49 0-15,49 1 16,-49-1-16,-1 0 16,50 1-16,-49-1 15,-50 0-15,50 1 16,0-1-16,-1 0 16,1 1 15,49-1-31,-49-49 15,49 49 1,-50-49 15,100-49 79,-50 0-95,0-1 1,49 50 0,-49-49-16,49 0 31,-49-1-16,0 1 1,50 0 0,-50-1 15,0 1 0,49 49-15,-49-49-1,0 98 110,0 0-125,-49-49 16,49 50-16,0-1 16,-50-49-1,50 49-15,-49 1 16,49-1 0,-49-49-1,49 49-15,-50 1 16,1-1-1,49 0 17,-49-49-1,49 50 31,0-1-15,49-49 94,0 0-141,50 0 16,-50 0-16,1 0 15,-1-49 1,0 49-16,1 0 0,-1-50 15,0 50-15,1 0 16,-1-49 0,0 49-16,1-49 31</inkml:trace>
  <inkml:trace contextRef="#ctx0" brushRef="#br0" timeOffset="4921">3508 5772 0,'0'-49'79,"49"49"-64,0 0-15,-49-50 16,50 50-16,-1-49 15,0 49-15,1 0 16,-1-49-16,50 49 16,-50 0-16,0-50 15,1 50-15,48 0 0,-48 0 16,-1 0 0,50 0-16,-50 0 15,0 0-15,0 0 16,1 0-16,48 0 15,-48 0-15,-1 50 16,0-50-16,50 49 0,-99 0 16,49 1-16,1-1 15,-50 0-15,49 1 16,0-1 0,-49 0-16,0 0 15,50 1-15,-50-1 16,0 0-16,0 1 15,0-1-15,0 0 16,0 50-16,0-50 16,0 1-16,0-1 15,0 0-15,0 1 16,0 48-16,0-48 16,0-1-16,0 0 15,0 1-15,0-1 16,0 50-1,0-50 1,0 0-16,0 0 16,0 1-16,0-1 15,0 0-15,0 1 0,-50-1 16,50 0 0,0 1 30,-49-100 79,49 1-109,0 0 0,-49-1-1,49 1-15,0 0 0,0-1 16,0 1-16,0 0 16,-50 0-1,50-1-15,0 1 31,0 0 1,-49 49-17,49-50 1,0 100 125,0-1-141,0 0 15,0 1 1,0-1-16,0 0 15,0 0-15,49 1 16,-49-1 0,0 0-1,0 1 1,0-1-16,0 0 16,0 1 15,50-50-16,-50 49-15,0 0 32,0 1-17,49-50 79,0-50-63,1 1-15,-1 0-16,0-1 16,1 1-16,-1 49 15,0-49-15,1-1 16,-1 1-16,0 0 15,1-1-15,-1 1 32,0 0-32,0 49 15,-49-49 1,50 49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8:43.2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1874 0 0,'0'-49'47,"0"98"93,49 0-140,-49 1 16,49-1 0,-49 0-1,50 1-15,-50 48 16,49-48 0,-49-1-16,0 0 15,0 50 1,0-50-16,0 1 15,0-1-15,0 0 16,0 1 0,0-1-16,0 0 15,0 1-15,0-1 16,-49 50-16,-1-1 16,50-49-16,-49-49 15,0 50-15,49-1 16,-49 0-1,-1 1-15,1-50 16,0 49-16,-1-49 16,1 49-1,0-49-15,-1 50 16,-48-50-16,48 0 16,1 49-16,0-49 15,-1 0-15,-48 49 16,48-49-16,1 50 0,0-50 15,-1 0-15,-48 49 16,48-49-16,1 0 16,0 49-16,-1-49 15,1 0 1,0 0-16,49 50 16,-49-50-16,-1 0 15,1 0 1,0 0-16,-1 49 15,1-49 1,0 0-16,49 49 31,-50-49 16,50 50 109,50-50-140,-50 49 0,49-49-16,0 49 0,1 1 15,-1-1 1,0 0-16,1 1 16,-1-50-16,-49 49 15,49-49-15,0 49 16,1-49 15,-1 0 0,-98 0 63,-1 0-78,1 0-16,0-49 15,0 49 1,-1-49-16,1 49 16,49-50-16,-49 50 15,-1 0 1,1-49-16,0 49 31,49-49-15,-50 49-1,50-50 17,-49 50-32,49-49 62,-49 49-62,49-49 78,0-1 63,49 50-126,-49-49 1,49 0-16,1-1 16,-1 1-16,0 0 0,1-1 15,-1 1-15,0 0 16,-49-1-16,50 1 16,-1 0-16,0-1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9:08.924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444 839 0,'0'49'156,"0"1"-125,0-1-15,0 49-1,0-48-15,0 48 16,0-48-16,0 48 16,0-48-16,0-1 15,0 50-15,0-50 16,0 0-16,0 1 15,0 48-15,0-48 16,0-1-16,49 0 0,-49 1 16,0-1-1,0 0-15,0 1 16,0-1-16,0 0 16,0 1-16</inkml:trace>
  <inkml:trace contextRef="#ctx0" brushRef="#br0" timeOffset="1441">0 1135 0,'0'-50'62,"0"1"-15,0 0-31,0 0-16,0-1 16,0 1-1,0 0 1,0-1-16,0 1 0,49 49 15,-49-49 1,50-1-16,-1 1 16,0 49-1,-49-49-15,50 49 16,-1 0-16,-49-50 16,49 50-16,1 0 15,-1-49 1,0 49-16,0 0 0,1 0 15,-1 0-15,0 0 16,1 0-16,-1 0 16,0 0-1,1 49-15,-1 1 16,-49-1 0,49-49-1,-49 49-15,50 1 16,-50-1-16,0 0 15,49-49-15,-49 50 0,0-1 16,0 0-16,0 1 16,0-1-16,0 0 15,0 0 1,0 1-16,0-1 16,0 0-1,0 1-15,-49-1 16,-1-49-16,50 49 15,-49 1-15,0-50 16,-1 49-16,1-49 16,0 49-16,-1-49 15,50 50-15,-49-50 16,0 0 0,98 0 140,0 0-156,1 0 15,-1 0 1,0 0-16,1 0 16,-1 49-16,0 0 15,1-49-15,-1 50 16,0-1-16,1 0 16,-1 1-16,50-1 15,-50-49-15,0 49 16,50 1-16,-50-50 0,1 0 15,-50 49 1,49-49-16,0 0 16,-49 49-16,49 1 31,1-50 0</inkml:trace>
  <inkml:trace contextRef="#ctx0" brushRef="#br0" timeOffset="2104">2466 395 0,'0'148'47,"0"-99"-32,49 50-15,-49 0 16,0-1-16,50 1 15,-50-1-15,0 1 0,49 0 16,-49-1-16,0-48 16,49 48-16,-49-48 15,0-1 1,0 0-16,0 1 0,0-1 16,0 0-16</inkml:trace>
  <inkml:trace contextRef="#ctx0" brushRef="#br0" timeOffset="3481">1825 691 0,'0'-49'47,"0"-1"-32,0 1 1,49 0-16,0 49 16,1-50-16,-1 1 15,0 49 1,50-49-16,-50 49 0,1 0 16,48 0-16,-48-50 15,-1 50-15,50 0 16,-50 0-16,50 0 15,-50 0 1,0 0-16,1 0 16,-1 0-1,0 50-15,0-1 16,-49 0 0,50 1-1,-50-1-15,0 0 16,0 1-16,0-1 15,0 0 1,-50 1-16,1-1 16,0 0-16,0 1 15,-1-1 1,1 0-16,0-49 16,-1 49-16,50 1 15,-49-50-15,0 0 16,49 49-16,-50-49 15,100 0 95,-1 0-110,0 0 15,1-49 1,-1 49-16,0 0 16,1 0-16,48 0 15,-49 0-15,1 0 16,-1 0-16,99 0 16,-99 0-16,1 49 15,98 50 16,-99-50-15,0 0-16,-49 1 0,50-1 16,-50 0-16,49-49 15,-49 50 1,0-1-16,0 0 16,0 1-1,0-1 1,-395 198 46,346-247-46,0 0-16,-1 49 0,1-49 16,-50 0-16,50 0 15,0 0-15,0 49 16,-50-49-16,0 0 15,50 0 1,0 0-16,-1 0 16,1 0-1,0 0 17,-1 0-17,50-49 32</inkml:trace>
  <inkml:trace contextRef="#ctx0" brushRef="#br0" timeOffset="4724">4833 0 0,'-49'0'47,"49"50"-31,0-1-1,0 0-15,0 50 16,-49 0-16,49-1 16,0 1-16,0-50 15,0 50-15,0 0 0,0-50 16,0 50-1,0-50-15,0 0 0,0 0 16,0 1-16,0 48 16,0-48-16,0-1 15,0 0-15,-50 1 16,50-1-16,0 0 16,-49 1-16,49-1 15,-49-49-15,49 49 16,0 1-16,-50-50 15,50 49 1,0-98 78,0-1-79,50 1 17,-1 49-32,0 0 15,1 0-15,-1 0 16,50 0-16,-50 0 16,50 49-16,-50-49 0,50 50 15,-50-1 1,50 0-16,-50-49 15,0 0-15,1 50 16,-1-50-16,0 49 16,50-49 15,-50 0-15,-49 49 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9:18.25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296 56 0,'0'99'47,"0"-50"-32,0 0-15,0 50 16,0-50-16,0 50 15,0-1-15,0 1 16,0-50-16,0 50 0,0-50 16,0 1-16,0-1 15,0 0-15,0 1 16,-49-50 46</inkml:trace>
  <inkml:trace contextRef="#ctx0" brushRef="#br0" timeOffset="908">0 253 0,'0'-49'47,"0"0"-32,50-1 1,-1 1 0,0 49-16,1 0 15,-1-49-15,0 49 16,0 0-1,1 0 1,-1 0-16,0 0 16,1 0-1,-1 49-15,0 0 32,1 1-32,-50-1 15,49-49 1,-49 49-16,0 0 0,49-49 15,-49 50-15,0-1 16,0 0 0,0 1-1,-49-50-15,49 49 16,-49-49-16,-1 0 16,1 49-16,0 1 15,-1-50 1,1 0-16,0 0 15,98 0 95,0 49-95,1 0 1,-1-49-16,0 50 16,1-1-16,-50 0 15,49-49-15,0 50 16,1-50-16,-50 49 16,49-49-16,-49 49 15,0 1-15</inkml:trace>
  <inkml:trace contextRef="#ctx0" brushRef="#br0" timeOffset="1771">1283 105 0,'-50'0'47,"50"50"-31,-49-1-16,49 0 0,0 0 15,0 1 1,0 48-16,0-48 0,0 48 16,0-48-16,0 48 15,0-48-15,0-1 16,0 0-16,0 1 16,49-1-16,1 0 15,-1-49 1,-49 50-16,49-50 15,1 0-15,-1 0 16,0 0-16,1 0 16,-1 0-16,0 0 15,0 0-15,-49-50 16,50 50 0,-50-49-16,0 0 15,49-1-15,-49 1 16,0 0-16,0-50 15,0 50-15,0-1 16,0 1-16,0-50 16,0 50-16,0 0 15,0-1-15,-49 50 16,49-49 0,-50 49-16,1 0 0,0 0 15,0 0-15,-1 0 16,1 0-16,0 0 15,-1 0-15,1 0 16,0 0 31</inkml:trace>
  <inkml:trace contextRef="#ctx0" brushRef="#br0" timeOffset="3046">2318 944 0,'0'-50'78,"0"1"-62,0 0-16,-49-50 16,49 50-16,0-1 15,0 1-15,0 0 16,0-50-16,0 50 15,0-1-15,0 1 16,0 0-16,0 0 16,0-1 15,0 100 31,49-1-62,-49 0 16,50 0-16,-50 1 16,49-1-16,0 50 15,-49-50-15,50 0 16,-50 1-16,49-50 16,-49 49-16,0 0 15,0-98 63,0 0-62,49-1 0,-49 1-16,50 0 15,-50-1-15,49 1 16,0 49-16,1-49 15,-1-1-15,-49 1 16,49 0-16,0 0 16,-49-1-1,50 50 1,-50 99 125,0-1-126,0-48-15,0-1 16,0 50-16,0-50 15,0 50-15,0-50 16,49 0-16,-49 1 0,0-1 16,49 0-1,1-49 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9:21.99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345 268 0,'0'49'62,"0"50"-62,49-50 0,-49 1 16,0 48-16,50 1 16,-50-50-1,0 50-15,49-50 16,-49 0-16,0 1 15,0-1-15,0 0 47</inkml:trace>
  <inkml:trace contextRef="#ctx0" brushRef="#br0" timeOffset="846">0 268 0,'0'-148'63,"0"99"-63,98 49 0,-48 0 16,-1 0-1,50-50-15,-1 50 16,1 0-16,0 0 15,-50 0-15,49 0 16,-48 0-16,-1 0 0,0 50 16,1-1-1,-50 0 1,-247 395 62,198-444-78,0 49 16,-1-49-16,1 50 15,0-50-15,-1 0 16,1 49 0,0-49-16,-1 0 0,100 0 62,-1 0-46,0 0-16,1 0 15,48-49-15,-48 49 16,-1 0-16,0 0 16,0 0-16,1 0 15,-1 49-15,0-49 16,-49 49-1,50-49-15,-50 50 16,0-1-16,0 0 16,0 1-16,0-1 15,0 0-15,0 1 16,0-1 0,-50-49-1,1 49-15,0-49 16,-1 50-16,-48-50 15,49 0-15,-50 0 16,50 0-16,-1 0 16,-48 0-16,48 0 15,1 0-15,49-50 16,0 1-16,0 0 16</inkml:trace>
  <inkml:trace contextRef="#ctx0" brushRef="#br0" timeOffset="2375">1282 761 0,'0'49'94,"0"1"-94,0-1 15,0 0-15,0 1 16,0-1-16,0 0 16,49-49-1,-49 50-15,50-50 32,-1 0-32,0 0 15,1-50-15,-1 50 16,-49-49-16,49 0 15,-49-1 1,50 1-16,-50 0 16,0-1-16,0 1 15,-50 0-15,50-1 16,-148 1 0,99 49-16,0 0 15,-1 0-15,1 0 16,0 0-16,49 49 15,-50-49-15,50 50 16,0-1 0,0 0-16,50-49 15,-1 0-15,50 50 16,-50-50-16,50 0 16,-1 0-16,-48 0 15,48-50-15,-48 50 16,-1-49-16,0 49 15,-49-49-15,50 49 16,-100 197 78,50-98-79,0-50-15,0 0 16,0 1-16,50-1 16,-1-49-16,0 49 0,0-49 15,1 0-15,-1 0 16,0 0-16,1 0 16,-1 0-16,0-49 15,1 49-15,-50-49 16,0-1-16,0 1 15,0 0-15,0-1 16,0 1 0,-50 0-16,1-1 15,-50 1-15,50 0 16,0 49 0,-1 0-16,1 0 15,0 0-15,0 49 16,49 0 31,49-49-47,0 0 15,50 0-15,-50 0 0,0 0 16,1 0 0,-1 0-16,50 0 15,-50 0-15,0-49 16,1 0-16,-50-1 15,49 1-15,-49 0 16,0 0-16,0-1 16,0 1-16,0 0 15,0-50-15,-49 50 16,49-1-16,0 1 16,-50 49-16,50-49 15,0 98 63,0 0-78,0 50 16,0 0-16,0-1 16,0 1-16,0-1 15,50 1-15,-50-50 0,0 50 16,49-50-1,-49 1-15,0-1 16,49-49-16,-49 49 16,50-49-16,-1 0 15,0 0 1,1 0-16,-1 0 31</inkml:trace>
  <inkml:trace contextRef="#ctx0" brushRef="#br0" timeOffset="2721">2219 564 0,'99'0'47,"-50"0"-32,50 0-15,-1 0 16,1 0-16,-50 0 16,50 0-16,0 0 15,-50 0-15,0 0 0,1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1:48:21.7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14 690 0,'0'-49'110,"0"0"-95,0-1-15,0 1 16,0 0-16,0-1 16,0 1-1,0 0-15,0-1 16,49 1-1,1 49 48,-1 0-47,-49 49-1,49-49-15,-49 50 16,49-50-16,-49 49 15,0 0-15,0 1 16,50-1-16,-50 0 16,0 1-1,0-1 1,0 0 0,0 1-1</inkml:trace>
  <inkml:trace contextRef="#ctx0" brushRef="#br0" timeOffset="457">63 592 0,'0'-50'63,"50"50"-16,-1 0-32,0 0 1,0 0-16,1 0 16,-1-49-1,0 49-15</inkml:trace>
  <inkml:trace contextRef="#ctx0" brushRef="#br0" timeOffset="721">63 592 0</inkml:trace>
  <inkml:trace contextRef="#ctx0" brushRef="#br0" timeOffset="1815">63 592 0,'444'-247'0,"-444"296"78,0 1-62,0-1-16,0 0 15,0 1-15,0-1 16,49 0 0,-49-98 62,0 0-78,0-1 15,0 1-15,0 0 16,0-1-16,0 1 16,0 0-16,0-1 0,50 1 15,-50 0 1,49 98 125,0 0-126,-49 1 1,0-1-1,50-49 1,-50 49-16,0 1 31,49-50 1,0-50 77,-49 1-109,50 0 31,-1-1-15,0 50-1,1-49-15,-1 49 16,0 0 0,1 0-1,-50 49 142,0 1-157,0-1 15,-50 0-15,50 1 16,0-1-16,0 0 15,0 1-15,0-1 16,0 0-16</inkml:trace>
  <inkml:trace contextRef="#ctx0" brushRef="#br0" timeOffset="2931">1641 98 0,'50'0'94,"-1"0"-78,50 0-16,-50-49 15,0 49 1,1 0-16,-1 0 15,0 0 1,-98 0 78,0 0-79,-1 49-15,1 1 0,0-50 16,-1 49 0,1 0-16,0 1 15,49-1 17,49-49 61,0 0-93,1-49 16,-1 49-16,0 0 31,1 49-15,-50 0 15,0 1 0,0-1-15,-50-49 0,50 49-16,-49-49 15,0 0-15,-1 0 16,1 0-16,0 0 15,-1 0-15,1 0 16,0 0-16,-1 0 16</inkml:trace>
  <inkml:trace contextRef="#ctx0" brushRef="#br0" timeOffset="4305">2480 98 0,'49'0'172,"1"0"-172,-1 0 15,0 0-15,0 0 16,1 0-16,-1-49 16,0 49-16,1 0 15,-100 0 110,1 0-109,49 49-16,-49-49 15,-1 50-15,1-1 16,0 0 0,0-49-1,49 50 1,-50-50 0,100 0 62,-1 0-63,0-50-15,0 50 16,1 0 0,-1 0-1,-49 50 16,0-1-15,0 0-16,0 1 16,0-1-1,0 0 1,0 1 0,-49-50-1,-1 49-15,1-49 16,0 0-1,0 0-15,-1 0 16,1 0-16,0 0 16,-1 0-1,1 0 1</inkml:trace>
  <inkml:trace contextRef="#ctx0" brushRef="#br0" timeOffset="5408">3368 197 0,'49'0'78,"0"0"-63,1 0-15,-1 0 16,0 0 0,1 0-1,-100 0 63,1 0-78,0 0 16,-50 0-16,50 0 16,-1 0-16,1 0 15,0 0-15,49 49 32,0 1-17,0-1 1,0 0-1,0 1 1,0-1 0,49-49 77,0 0-77,1-49 0,-1 49-1,0 0 1,1 0 0,-1 0-1,-49 49 1,0 0-1,0 1 1,0-1 0,0 0-1,0 1 1,-49-50-16,-1 49 16,1-49-16,0 0 15,-1 0 1,1 0-16,0 0 0,-1 0 15,50-49 32,0-1-47</inkml:trace>
  <inkml:trace contextRef="#ctx0" brushRef="#br0" timeOffset="6441">4255 197 0,'-49'0'63,"0"0"-63,-1 0 15,1 49 1,0 1 0,49-1-1,0 0 1,49-49-1,-49 50 1,49-50-16,1 0 0,-1 0 16,0 0-16,1 49 15,-1-49-15,0 0 16,1 0-16,-50 49 16,49-49 15,-49 50-31,0-1 15,0 0 17,0 1-17,-49-50 1,-1 49-16,1-49 16,0 0-16,-1 0 15,1 0-15,0 0 16,-1 0-1,1 0 1,49-49 0,0-1-1,0 1 1,49 0-16,1-1 16,-50 1-1,49 49-15,-49-49 16,49 49-16,-49-50 15,50 50-15,-50-49 0,49 49 16,-49-49 0,0-1-1,49 1 1,-49 0 0,-49 49 46,0 0-46,-1 0-16,1 0 15,0 0 1,-1 0-16,1 0 16,0 0-16,0 0 15</inkml:trace>
  <inkml:trace contextRef="#ctx0" brushRef="#br0" timeOffset="8836">5193 197 0,'0'-49'63,"0"98"-17,0 0-46,0 1 16,0-1-16,0 0 16,0 1-16,0-1 31,0 0 0,-50-49-15</inkml:trace>
  <inkml:trace contextRef="#ctx0" brushRef="#br0" timeOffset="9031">5193 197 0</inkml:trace>
  <inkml:trace contextRef="#ctx0" brushRef="#br0" timeOffset="9616">5193 197 0,'-148'-197'31,"197"197"-16,0 0 1,1 0-16,-1 0 16,0 0-16,0 0 15,1 0 1,-50 49 0,0 0 15,0 1-31,0-1 15,0 0-15,-50-49 16,50 50 0,-49-1-16,0-49 0,0 0 15,-1 0-15,50 49 16,50-49 62,-1 0-78,0 0 16,0 0-16,1 0 15,-50 50 32,0-1-16,-50 0 1,1-49-32,0 0 15,0 0-15,-50 50 16,50-50-16,-1 0 16,1 0-16,0 0 15,-1 0-15,1 0 16,0 0-16</inkml:trace>
  <inkml:trace contextRef="#ctx0" brushRef="#br0" timeOffset="10597">5735 148 0,'-49'0'93,"98"0"-30,0 0-63,50 0 15,-50 0-15,1 0 16,-1 0-16,0 0 16,1 0-16,-1 0 15,0 0-15,1 0 16,-100 0 62,1 0-62,0 0-16,-1 49 15,1 0-15,0 1 16,-50-1 0,0 0-16,50-49 15,49 50-15,-49-1 16,-1-49-16,50 49 15,50-49 79,-1 0-94,0 0 16,50 0-16,-50 0 15,50 0-15,-50 0 16,1 0-16,48 0 16,-48 0-1</inkml:trace>
  <inkml:trace contextRef="#ctx0" brushRef="#br0" timeOffset="11331">6968 98 0,'-49'0'78,"-1"0"-62,1 0 0,0 0-16,-1 0 15,1 50 1,0-1-1,49 0 1,0 1-16,0-1 16,0 0 15,0 1-15,49-50-16,0 49 15,50-49 1,-50 49-16,1-49 15,-1 0 1,0 0 0,1 0-1,-1 0 32</inkml:trace>
  <inkml:trace contextRef="#ctx0" brushRef="#br0" timeOffset="12270">7363 148 0,'49'0'62,"0"0"-46,1 0-16,-1 0 16,0 0-16,50 0 15,-50 0-15,0 0 0,1-50 16,-1 50-1,-98 0 64,-1 0-64,1 50 1,0-50-16,0 49 15,-1 0-15,1-49 16,0 50-16,-1-50 0,1 49 16,0-49-16,49 49 15,-50-49-15,1 50 16,49-1 0,-49-49-1,98 0 157,0 0-172,50 0 16,-50 0-16,1 49 15,48-49-15,-48 0 16,48 0-16,-49 0 16,1 0-16,-1 0 15,0 0-15,1 50 16</inkml:trace>
  <inkml:trace contextRef="#ctx0" brushRef="#br0" timeOffset="14266">8497 98 0,'0'-49'47,"0"98"15,0 1-46,0-1-16,0 0 0,0 1 16,0-1-16,0 0 15,0 50-15,0-50 16,0 1-16,-49-1 16,49 0-1</inkml:trace>
  <inkml:trace contextRef="#ctx0" brushRef="#br0" timeOffset="14985">9089 49 0,'0'-49'47,"-49"98"-32,49 0-15,-50-49 16,50 50-16,0-1 16,-49 0-16,49 1 15,0-1-15,0 0 16,0 1-1,0-1 17,49-49-1,1 0-15,-1 0-1,0 0-15,0 0 16,1 0-16,-50-49 31,49 49-31,-49-50 16,0 1-1,0 0 1,0-1 0,0 1 15,0 0-31,-49 49 31,49-50-31,-50 50 16,1 0-1,0 0-15,0 0 16,-1 0 0,1 0 15</inkml:trace>
  <inkml:trace contextRef="#ctx0" brushRef="#br0" timeOffset="15937">9533 98 0,'-50'148'63,"50"-98"-48,0-1-15,0 0 16,0 1 0,0-1-1,50-49 1,-50 49-1,49-49-15,0 0 16,1 0 0,-1 0-1,0 0 1,1 0 0,-1 0-1,0-49 1,-49 0 15,50 49-31,-50-50 16,0 1-1,0 0 1,0-1 0,-50 1-1,1 0 16,0 49 1,-1 0-1,1 0-15,0 0-16,-1 0 15,1 0 16,0 0-15,-1 0 15,1 0-15,49 49 0,0 0-16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9:26.49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394 0 0,'-148'444'47,"148"-395"-31,-49 50-16,49-50 15,-49 0-15,0 1 0,49-1 16,-50 0-16,1-49 16,49 50 77,197 48-61,-148-48-32,50 48 15,-50-98 1,1 50-16,-1-50 16,0 0-16,1 0 15,-1 0-15,0 0 16,1 0-16,-50-50 0,49 1 15,-49 0 1,49-1-16,-49 1 0,0 0 16,0-1-1,0 1 48,0 98-48,0 1-15,0-1 16,0 0-16,0 1 16,50-1-16,-50 0 15,49-49 1,0 0-16,1 0 31,-1 0-31,0 0 16,1-49-16,-50 0 15,49 49-15,-49-50 16,49 1-16,-49 0 16,0-1-16,0 1 15,0 0-15,0-1 0,-49 1 16,0 49 0,-1-49-1,1 49-15,-50 0 16,50 0-1,0 0-15,-1 0 16,50 49 0,0 0 15,50 1-15,-50-1-16,49-49 15,0 49-15,50-49 16,-50 50-16,50-50 0,-50 0 15,50 0 1,-50 0-16,0 0 0,50 0 16,-50-50-1,1 50-15,-1-49 0,0 49 16,1-49-16,-1 49 16,-49-50-16,49 50 15,-98 0 48,0 50-48,-1-1-15,50 0 0,0 1 16,0-1-16,0 0 16,0 1-1,0-1 1,50-49-1,-1 0-15,50 0 16,-50 0-16,0 0 16,1 0-1,-1 0 1,-49-49-16,0-1 16,0 1-1,0 0-15,0-1 16,0 1-16,-49 49 15,-1-49-15,1-1 16,0 50-16,-1 0 16,1 0-16,0 0 0,-1 0 15,1 0 1,0 0 0,49 50-16,0-1 15,0 0 1</inkml:trace>
  <inkml:trace contextRef="#ctx0" brushRef="#br0" timeOffset="766">2170 690 0,'0'50'79,"0"-1"-64,0 0-15,0 1 16,0-1-16,49 0 15,1 1 1,-1-50 0,0 0-1,1 0 1,-1 0-16,0-50 16,1 1-1,-50 0-15,0-1 16,49 50-1,-49-49-15,0 98 79,0 1-79,0-1 0,0 0 15,0 1-15,49-1 16,1-49-16,-1 0 15,0 0 1,0 0-16,1 0 0,48 0 16,-48 0-16,-1 0 15,0-49-15,-49-1 16,50 1-16,-50 0 16,0-1-16,0 1 15,-50 0 1,1 49-16,0-50 15,-1 50-15,-48 0 16,48 0-16,1 0 16,0 0-16,0 0 0,-1 50 15,1-50-15,49 49 16,0 0 0,0 1-1,49-50 1,1 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39:45.53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202 0 0,'0'50'187,"0"-1"-171,-49 0-16,49 1 15,0-1-15,0 0 16,-50 1-16,50-1 16,0 49-16,-49-48 15,49-1 1,0 0-16,0 1 16,0-1-1,-49 0 1,49 1-1,0-1 17,0 0-1,0 1-15,0-1-1,49-49 16,-49 49-31,49-49 16,1 0 0,-1 0-16,0 50 15,1-50 1,-1 0 0,0 0-1,1 0 1,-1 0-1,0 0 1,1 0-16,-1-50 16,-49 1-1,49 49 1,-49-49 0,50 49-1,-50-50-15,0 1 31,49 49-31,-49-49 16,0-1 15,0 1-15,0 0 0,0-1 15,-49 50-31,-1 0 15,1 0 1,0 0 31,-1 0-16,50 50 0,-49-50-15,49 49-16,0 0 16,0 1-1,0-1 1,0 0 0,0 1-1,49-50 1,-49 49-16,50 0 15,-1-49 1,0 50 0,1-50-1,-1 0 1,0 49-16,0-49 16,1 0-1,-1 0-15,0 0 16,1 0-1,-1 0-15,0 0 16,1 0 15,-1 0-15,-49-49-16,49 49 16,-49-50-1,0 1 16,50 49-31,-50-49 16,0-1 0,0 1-1,0 0 1,0-1 0,-50 50-1,50-49-15,-49 0 16,0 49 15,49-50-15,-50 50-1,1 0 17,49 50 77,0-1-78,49-49-31,1 0 16,-1 0-16,-49 49 15,49-49-15,1 0 16,-1 0-16,0 0 0,1 0 31,-1 0-31,0 0 16,1 0 0,-1 0-1,-49-49 1,49 49-1,1 0 48,-50-49-63,0 98 187,0 0-171,0 1 0,-50-1-1,50 0-15,0 1 16,0-1-16,0 0 16,0 1-1,0-1 1,0 0-1,0 1 17,50-50-17,-1 0 1,0 0 0,1 0-16,-1 0 15,0 0 1,0 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40:52.1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247 691 0,'49'0'297,"-49"-50"-281,0 1-1,49 49-15,-49-49 16,50-1-16,-50 1 16,0 0-16,49 49 15,-49-50-15,0 1 16,0 0-1,49 49-15,-49 49 63,-49 50-63,0-1 16,-1 1-16,1 0 15,0 49-15,-1-1 16,50 1-16,-49 0 0,0-49 15,49 0-15,-50-1 16,50-48-16,0-1 16,-49 0-16,49-98 47,49-50-32,1 1-15,-1-50 16,50 49-16,-1-49 15,-48 49-15,48-48 16,1 48-16,-50 0 16,50 1-16,-50-1 15,0 50-15,1 49 16,-50 49 15,0 50-15,0-50-16,0 50 15,0-50-15,0 50 16,0-1 0,0-49-16,0 1 15,49-50 17,0 0-32,1-50 15,-1 1 1,-49-49-16,49 48 15,-49-48-15,50 48 16,-50 1-16,0 0 16,0 98 15,0 0-15,0 1-16,0 48 15,0-48-15,0 48 16,0-49-16,0 1 15,0-1 1,49-49-16,0 0 16,1 0-1,-50-49-15,49-1 16,-49 1 0,49-49-16,-49 48 0,0-48 15,0 48-15,0 1 16,0-50-16,-49 50 15,0 0 1,-1 49-16,1 0 16,0 0-1,49 49-15,0 0 32,0 1-32,0-1 15,0 0-15,49-49 16,-49 50-16,49-50 15,1 0 1,48 0-16,-48 0 0,-1-50 16,0 1-16,-49 0 15,50 49-15,-50-50 16,49 1-16,-98 98 78,49 50-78,0-50 16,-50 50-16,50-50 15,0 1-15,0-1 16,0 0-16,50-49 31,-1 0-15,0-49-16,0-50 15,-49 50-15,50 0 16,-50-1 0,0 100 46,0 48-46,0-48-1,0-1-15,0 0 16,0 0-16,0 1 0,49-1 16,0-49-1,1 0 1,-1 0-16,0 0 16,-49-49-16,50-1 15,-50-48-15,0 49 16,0-1-16,0-48 15,0 48-15,0-48 16,0 48-16,0 1 16,-50 49-1,1 0 1,49 49 15,0 1-15,49-1-16,1 0 15,-1-49 1,0 0 0,1 0-16,-1 0 15,0 0-15,1 0 16,-1-49 0,-49 0-1,49 49-15,-49-50 16,0 1-1,0 0-15,-49 49 32,0 0-17,-1 49 1,50 0-16,-49 1 16,49-1-16,0 0 15,0 50-15,0-50 16,0 50-16,0-50 31,49-49-31,1 0 16,-1 0-1,0 0 1,1 0-16,-1 0 16,-49-49-16,49 49 0,-49-49 15,50-1-15,-50 1 16,0-50-16,0 50 15,0 0-15,0-50 16,0 50-16,0-1 16,-50 50-1,1-49-15,0 49 16,49 49 0,0 1-1,49-1 1,0 0-16,1-49 15,-1 50-15,0-50 16,1 0-16,-1 0 16,0 0-16,0 0 15,-49 49 63,0 0-78,0 50 16,0-50-16,0 1 16,0 48-16,0-49 0,0 1 15,0-1-15,0 0 16,50-49 0,-1 0-1,0 0 1,1 0-1,-1 0 1</inkml:trace>
  <inkml:trace contextRef="#ctx0" brushRef="#br0" timeOffset="1255">4094 99 0,'-50'0'63,"50"49"-47,-49 0-16,49 50 0,-49-50 15,49 50-15,0-50 16,-50 50-1,50-50-15,0 1 16,0-1-16,0 0 16,0 1-16,0-1 15,50-49 1,-1 49 0,0-49-1,1 0-15,-1 0 16,0 0-16,1 0 15,-1 0-15,0 0 16,-49-49-16,49 0 0,1 49 16,-50-50-1,49 1-15,-49 0 16,0-1-16,0 1 0,0 0 16,0-1-16,0 1 0,0 0 15,49-1 1,-49 1-16,0 0 15,0-1 1,0 1-16,-49 0 16,0-1-1,-50 50 1,50 0 0,0 0-1,-1 0 1,1 0-16,0 50 15</inkml:trace>
  <inkml:trace contextRef="#ctx0" brushRef="#br0" timeOffset="2695">5129 197 0,'0'50'79,"-49"-1"-64,49 0-15,0 1 16,0-1-16,-49 50 0,49-50 15,0 0-15,0 1 16,0-1-16,0 0 16,0 1 15,0-100 94,0 1-109,0 0-16,0-1 15,0 1 1,0 0-16,0-1 15,0-48-15,49-1 16,-49 50 0,49-1-16,-49 1 15,0 0-15,0-1 32,50 50-1,-1 50 63,-49-1-79,49 0 1,-49 1-16,0-1 15,0 0 1,0 1-16,0-1 16,50 50-16,-50-50 15,0 0-15,49 1 16,-49-1-16,0 0 16,0 1-1,0-1 1,49-49 93,-49-49-109,0-1 16,0 1-16,50 0 15,-50-1-15,0 1 16,49 0-16,-49-1 0,0 1 16,0 0-16,0-50 15,0 50-15,49-1 16,-49 1-16,0 0 16,0-1-16,49 50 15,-49-49-15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40:24.0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55 690 0,'-49'0'47,"49"50"31,0-1-63,0 50-15,0-1 16,49-48-16,-49 48 16,0 1-16,49-50 15,-49 50-15,0-50 0,0 1 16,50-1-1,-50 0-15,49-49 79,-49-49-64,49 0-15,1-1 16,-1-48-16,0-1 15,0 0-15,1 1 16,-50-1-16,49 50 16,0-50-16,-49 50 0,50-1 15,-50 1 1,0 0-16,0 98 78,0 0-78</inkml:trace>
  <inkml:trace contextRef="#ctx0" brushRef="#br0" timeOffset="1740">795 1430 0,'49'-49'63,"0"49"-63,-49-49 15,50 49 1,-50-50-16,49 50 0,-49-49 15,0 0 1,0-1 0,-49 50 15,-50 0-15,50 0-16,-1 0 15,1 50-15,49-1 16,-49-49-16,49 49 15,-50 1-15,50-1 16,0 0-16,0 1 16,50-50-1,-1 0 1,0 0-16,1 49 16,-1-49-16,0 0 15,1 0-15,-1 0 16,0 0-16,1-49 15,-1 49-15,0-50 16,1 1 0,-50 0-16,49-1 15,-49 1-15,0 0 16,0-1-16,0 1 16,0 0-16,0-1 0,-49 50 15,-1 0 1,1 0-16,0 0 15,-1 0 1,50 50-16,0-1 31,50-49-15,-1 0-16,50 0 16,-50 0-16,50 0 15,-50 0-15,0-49 16,1 49-16,-1 0 0,0 0 15,-49 49 48,-49 0-63,0 1 16,49-1-16,0 0 15,0 1-15,-50-1 16,50 0-16,0 1 15,50-50 17,-1 0-17,0 0-15,1-50 16,-1-48 0,-49 48-16,49 1 15,-49 0-15,49-1 16,-49 1-16,0 0 15,0 98 48,0 0-63,0 50 16,0-50-16,0 1 15,0-1-15,0 0 16,0 1-16,50-50 31,48-50-15,-48 1-16,-1-50 15,0 50-15,-49-50 16,50 50-16,-50 0 16,0-1-1,0 100 32,0 48-47,0-48 16,-50 48-16,50 1 0,0 0 15,0-1 1,0 1-16,0 49 16,0-50-16,0 1 0,0-50 15,0 50-15,0-50 16,0 1-1,-49-50 32,0 0-31,-1 0-16,-48 0 16,48 0-16,-48 0 15,49-50-15,-1 50 16,50-49-1,0 0 1,0-1-16,50 1 16,-1 0-16,0-1 15,50 1-15,-50 49 16,0-49-16,1 49 16,-50-50-16,49 50 15,0 0 1,1-49-16,-1 0 15,0 49 1</inkml:trace>
  <inkml:trace contextRef="#ctx0" brushRef="#br0" timeOffset="3975">2965 1332 0,'0'-50'63,"49"50"-63,0-49 15,1 0-15,-1-1 16,-49 1-16,49-50 16,1 50-16,-50 0 0,49-50 15,-49 0 1,49 50-16,-49 0 15,-49 49 1,0 0 0,-1 0-1,1 0-15,49 49 16,-49 0-16,49 1 16,0-1-1,0 0-15,49-49 16,0 50-16,1-1 15,-1 0-15,0 1 16,-49-1 0,0 0-16,0 1 15,0-1 1,-49 0 0,0 1-16,-1-50 15,-48 49-15,48-49 16,1 49-16,0-49 15,0 0-15,-1 0 16,1 0-16,0 0 16,49-49-16,-50 0 15,50-1-15,0 1 16,0 0-16,0-1 16,0 1-16,50 0 15,-1 49 1,0 0-16,1 0 15,-1 0-15,0 0 16,0 49 0,-49 0-16,50 1 15,-1-1-15,0 0 16,-49 1-16,50-50 16,-1 0-16,0 0 15,1 0 16,48-198 1,-48 149-32,-50-50 15,0 50-15,49 0 16,-49-1-16,0 1 16,0 296 62,0-149-63,0 1-15,0-50 16,0 1-16,0-1 16,0-98 30,49-1-46,-49-48 16,50 48-16,-1 1 16,0-50-16,-49 50 15,50 49-15,-1 49 63,-49 1-48,0-1-15,0 0 16,0 1-16,0-1 16,49-49 31,1-49-32,-50-1-15,49 1 16,0 0-1,1 49-15,-1 0 47,-49 49-31,0 0-16,0 1 16,49-1-16,0-49 15,-49 49-15,50 1 0,-1-50 31,0 0-15,1 0 0,-50-50-16,49 1 15,-49 0-15,0-1 16,0 1-16,0 0 16,0-1-16,49 50 15,-49 50 48,0-1-63,0 0 15,0 1-15,0-1 16,50-49 0,-50 49-1,49-49 1,0 0-1,1 0 1,-50-49 0,49 0-1,-49-1 1,0 1-16,0 0 16,0-1-16,0 1 0,0 0 15,0-1 1,0 1-1,-49 49-15,-1 0 16,1 0 0,0 0-1,-1 0-15,1 49 16,0 1-16,-1-1 16,1 0-1,49 1 1</inkml:trace>
  <inkml:trace contextRef="#ctx0" brushRef="#br0" timeOffset="5332">4888 986 0,'0'-49'47,"-49"49"31,49 49-78,0 1 16,0 48-16,0-48 15,0-1-15,0 0 16,0 1 0,49-50-1,1 0 1,-1-50-1,0 1-15,1 0 16,-50-50 0,49 50-16,-49-1 15,49-48-15,-49 48 16,0-48-16,0 48 16,0-48-16,0 48 15,0 1-15,0 0 16,0 0-16,-49 49 15,0 0 1,-1 0 0,50 49-16,-49 0 15,49 0-15,0 1 16,0-1-16,0 0 0,0 1 16,0-1-1,0 99-15,0-99 16,0 1-16,49-1 15,1 0 1,-50 1-16,49-50 16,0 49-16,1 0 15,-1-49 1,0 0-16,1 0 31,-1 0-31,0 0 16,0-49-16,1-50 15,98-246 17,-148 296-17,49-50 1,-49 0-16,0 1 16,0-1-16,0-49 15,0 50-15,-49 48 16,49 1-1,-50 49-15,1 0 16,49 49 0,-49 1-16,-1-1 15,50 99-15,0-49 16,0-1 0,0-49-16,0 1 15,0 48-15,50-48 16,-50 48-16,49 1 0,-49 0 15,49-50 1,-49 0-16,50 50 0,-50-50 16,0 1-16,49-1 15,0-49 1,1 0 0,-1 0-16,0 0 15,1-49-15</inkml:trace>
  <inkml:trace contextRef="#ctx0" brushRef="#br0" timeOffset="7327">55 3354 0,'0'-50'47,"0"1"-16,49 49-31,1 0 16,-1 0-16,0 0 15,1 0-15,-1 0 16,0 0-16,0 49 16,-49 1-16,50 48 15,-50-48-15,0-1 0,0 50 16,0-50-1,0 50-15,0-50 16,-50 50-16,1-1 16,49 1-16,-49-50 0,49 50 15,0-50-15,-49 0 16,49 1-16,0-1 16,0 0-1</inkml:trace>
  <inkml:trace contextRef="#ctx0" brushRef="#br0" timeOffset="7859">154 3946 0,'197'-148'63,"-99"148"-63,-48-50 15,-1 50-15,50 0 16,-50 0-16,0 0 0,1 0 15,-1-49-15,0 49 16,-49 49 93,0 1-93,0-1-16,0 0 16,0 1-1,-49-1-15,49 0 16,0 1-16,0-1 0,0 50 16,0-50-1,-49-49 16</inkml:trace>
  <inkml:trace contextRef="#ctx0" brushRef="#br0" timeOffset="8169">893 3206 0</inkml:trace>
  <inkml:trace contextRef="#ctx0" brushRef="#br0" timeOffset="8888">1337 3798 0,'0'49'93,"0"0"-93,0 1 16,0-1 0,0 0-16,0 50 15,0-50-15,0 1 16,0-1-16,0 0 0,0-98 94,0 0-94,0-50 15,50 50-15,-1-50 16,-49 50-16,49-1 16,1 1-16,-50 0 15,49 49-15,0 0 16,-49-50-1</inkml:trace>
  <inkml:trace contextRef="#ctx0" brushRef="#br0" timeOffset="9893">1978 3748 0,'0'-49'62,"-49"49"-46,49 49-16,-49 1 15,-1-1-15,50 0 16,-49 1-16,49-1 16,0 0-1,247-49 63,-198 0-78,-49 50 16,0-1 0,0 0-16,0 1 15,-49-1-15,-1 0 16,1-49-16,-50 49 15,50-49-15,0 0 16,0 0-16,49-49 16,0 0-1,0 0 1,49 49-16,0 0 16,0 0-16,1 0 15,-1 0-15,0 0 16,1 49-16,-1-49 15,0 0-15,1 0 16,-1 0 0,0 0-16,1 0 15,-1-49 1,-49-1-16,49 50 16,-49-49-16,0-50 15,0 50-15,50-50 16,-50 1-16,0-1 15,0 0-15,0 1 16,0-1-16,0 50 0,0-1 16,0 1-16,-50 98 62,50 1-62,0 48 16,0 1-16,0 0 15,0-1-15,0 1 16,0 0-16,0-50 16,0 50-16,0-50 15,50 0 1,-1-49 0,0 0-1,1 0 1,-1 0-16,0 0 15</inkml:trace>
  <inkml:trace contextRef="#ctx0" brushRef="#br0" timeOffset="10141">2225 3798 0,'49'0'63,"1"-50"-63,-1 50 15,0 0-15,1 0 16,48 0-16,-48 0 16,48 0-16</inkml:trace>
  <inkml:trace contextRef="#ctx0" brushRef="#br0" timeOffset="11182">3409 3946 0,'49'0'62,"0"-50"-46,1 1-16,-1 0 15,0-1-15,-49 1 16,50 49-16,-50-49 16,0 98 30,0 50-46,-50-1 16,1 50 0,0 0-16,-1 0 0,1 49 15,-50 1 1,50-50-16,0-50 16,49-48-16,-50-1 0,50-98 31,50-50-16,-1-49-15,50 0 16,-50 0-16,50 0 16,-1 0-16,1 50 15,-50 48-15,1 1 0,-50 0 16,49 49 0,-49-50-16,49 50 15,-49 50 16,0-1-31,0 0 16,0 1-16,50-1 16,-50 0-16,98-49 62,149-444 16,-247 494-46,0-1-17,0 50-15,0-50 16,0 99-1,0-99-15,49-49 16,-49 50-16,49-50 47,-49-50-47,0 1 16</inkml:trace>
  <inkml:trace contextRef="#ctx0" brushRef="#br0" timeOffset="11454">4296 3304 0,'0'50'78</inkml:trace>
  <inkml:trace contextRef="#ctx0" brushRef="#br0" timeOffset="12685">4691 3896 0,'99'0'62,"-50"-49"-62,0 49 16,1-49-16,-1-1 15,-49 1 1,0 0-16,0-1 16,0 1-16,0 0 15,-49 49 1,-1 0 0,1 0-16,0 0 15,-1 49-15,1 50 16,0-50-16,49 50 0,0-50 15,0 50 1,0-50-16,0 0 16,49-49-16,0 0 15,1 0 1,48 0-16,-48 0 0,48-49 16,1-50-16,0 50 15,-1 0-15,-48-1 16,-50 1-16,49 49 15,-49-49-15,-49 147 63,-50 297 15,148-395-62,50 0-1,-50 0-15,0 0 16,1 0-16,48-49 16,-48 49-16,-1-50 15,0 1-15,1 0 16,-1-1-16,0-98 15,-49 99-15,0 0 16,0-1-16,0 1 16,-49 49-1,0 0 1,-1 0 0,1 49-16,0 1 0,49 48 15,-50 1-15,50 0 16,0 49-16,0-99 15,50-49-15,-1 0 16,0 49 0,50-49-16,-50 0 15,50-49-15,49 0 0,-49-1 16,-1-48-16,1 48 16</inkml:trace>
  <inkml:trace contextRef="#ctx0" brushRef="#br0" timeOffset="14016">7058 3403 0,'-49'247'62,"0"-198"-62,49 0 16,0 1-16,0-1 15,0 0-15,0 1 16,49-50 0,0 0-16,1 0 15,-1 0 1,0 0-16,-49-50 16,50 1-16,-1-50 15,-49 50-15,0 0 16,0-1-16,0-48 15,0 48-15,0 1 16,0 0-16,-49 49 0,-50 0 16,50 0-1,-50 0-15,99 49 16,0 0-16,0 1 16,0-1-1,49-49 1,50 49-1,-50-49-15,1 0 16,48-98-16,-48 48 16,-1-48-1,-49 48-15,49-48 0,1 48 16,-1-147 0,-49 148-1,0 0-15,0-1 16,0 1-16,-99 49 15,50 0-15,-99 49 16,148 1 0,0-1-1,0 0-15,0 1 0,0-1 16,99 49-16,-50 1 16,0-50-1,1 50-15,-50-50 16,0 50-1,0-50-15,0 99 16,-50-98 0,50 48-16,-49-48 0,49 48 15,0-48-15,0 48 16,0-48-16,0-1 16,0 0-16,0 0 15,0 1 1,49-50 15,1 0-31,-1 0 16,0-50-1,1-48-15,-1 49 16,0-50-16,-49 0 16,50-49-16,-50 50 0,0-50 15,0 0-15,0 98 0,-99-48 16,50 98-1,-1 0 1,-48 0-16,48 0 0,1 49 16,0 0-16,49 50 15,0-50-15,0 1 16,0-1 0,49-49-1,0 0 1,1 0-16,-1 0 15,0 0-15,1 0 0,48 0 16,-48-49-16,-1 49 16</inkml:trace>
  <inkml:trace contextRef="#ctx0" brushRef="#br0" timeOffset="15185">8587 3255 0,'0'-49'62,"-49"49"-46,0 49-16,-1 50 16,50-50-16,-49 50 15,0-50-15,49 50 16,-50-50-16,50 0 16,0 1-16,0-1 0,0 0 15,50-49 16,48-49-31,-48 0 16,-1-1-16,50 1 16,-50 0-16,-49-1 0,49 1 15,-49 0 1,0-1-16,0 100 62,0-1-46,0 0-16,0 50 16,0-50-16,50 1 15,-50-1 1,49-49-16,0 0 16,1 0-16,-1 0 15,0 0-15,1-49 16,-1-1-1,-49 1-15,0 0 16,0-50-16,0 50 16,-49-50-1,-1 50-15,1-1 16,0 50-16,-1 0 16,-98 0-1,99 0 1,49 50-16,0-1 0,0 0 15,0 1-15,0-1 16,99-49 0,-50 49-16,50-49 0,-50 0 15,50 0 1,-50 0-16,0-49 0,1 49 16,-1-49-16,0 49 15,-98 296 95,49-247-95,49-49 1,50 0 15,-50 0-31,0 0 16,1-49-16,-1-1 15,-49 1-15,49 0 16,-49-1-16,0-48 16,0 48-1,0 1-15,0 0 16,-49 49-16,0 0 15,-1 0-15,1 0 0,0 0 16,-1 0 0,1 49-16,0-49 0,49 49 15,-49 1-15,49-1 16,0 0 0</inkml:trace>
  <inkml:trace contextRef="#ctx0" brushRef="#br0" timeOffset="15780">9623 2861 0,'0'394'47,"0"-295"-31,0-50-16,0 50 16,0-50-16,0 0 15,0 50-15,0-50 16,0 1-16,0-1 15,49 0-15,1-49 32,-1 0-17,0 0-15,1-49 0,-1 0 16,0-1-16,1 1 16,-1 0-16,0-50 15,-49 50-15,0-50 0,50 50 16,-50-50-1,0 50-15,-50 49 32,1 49-17,49 50 1,-49-1 0,49 1-16,0-50 0,0 50 15,0-50-15,0 1 16,49-50-1,0 0-15,1 0 16,48 0-16,50-50 16,-49 50-16,-1-49 15,50 0-15</inkml:trace>
  <inkml:trace contextRef="#ctx0" brushRef="#br0" timeOffset="16117">11645 2663 0,'0'99'47,"0"0"-47,0 49 16,0-50-16,0 50 16,0-49-16,0 49 15,0-50-15,0-48 16,0-1-16</inkml:trace>
  <inkml:trace contextRef="#ctx0" brushRef="#br0" timeOffset="17032">11448 3058 0,'444'0'78,"-346"0"-78,-48 0 16,48-49-16,1-1 15,-50 1-15,1-50 16,-1 1-16,-49 48 15,0-48-15,0-1 16,0 50-16,0-1 16,-49 50-1,-1 0 1,50 50-16,-49-1 0,49 50 16,0-50-1,0 148-15,-49-98 16,49 0-16,0-1 15,0 1 1,-50-50-16,50 0 0,0 1 16,0-100 31,50 1-47,-1 0 15,0-1-15,-49 1 16,50 98 15,-50 1-15,0-1-16,0 0 15,0 1-15,0-1 16,49 0-16,0 1 16,99-100 30,-98-196-14,-50 196-17,49 346 63,0-296-46,1 0-32,-1 0 15,0 0-15,-49-49 16,50 0-16,-50-1 16,0 1-16,0 0 15,0-1 1,0 1-16,0 0 15,-50 49 1,1 0-16,0 0 0,-1 0 16,50 49-16,-49-49 15,49 49-15</inkml:trace>
  <inkml:trace contextRef="#ctx0" brushRef="#br0" timeOffset="17587">12977 3255 0,'-49'0'47,"49"49"-32,0 1 1,0-1-16,49 0 16,0 1-1,1-50 1,-1 0 0,0-50-16,0-48 15,-49 48 1,0 1-16,50-50 0,-50 50 0,0-49 15,0-1 1,0 0 0,0 50-16,0-50 0,0 1 15,0 48-15,0 1 16,0 98 31,0 50-47,0-50 15,0 149-15,0-100 16,0 1 0,0-1-16,0 1 0,0-50 15,49 50 1,0-50-16,1 1 16</inkml:trace>
  <inkml:trace contextRef="#ctx0" brushRef="#br0" timeOffset="17807">13026 2959 0,'99'-49'47,"-50"49"-32,0 0-15,1 0 0,48 0 16,-48 0-16,-1-49 16</inkml:trace>
  <inkml:trace contextRef="#ctx0" brushRef="#br0" timeOffset="18371">14555 2861 0,'0'49'47,"0"50"-31,0-50-16,0 49 15,-49 1-15,49-50 16,-50 50-16,50-50 16,0 1-16,-49-1 15,49-98 17,49-50-32,50 50 15,-50-50-15,50 50 16,0-1-16,-50-48 15,0 98-15,1-49 16</inkml:trace>
  <inkml:trace contextRef="#ctx0" brushRef="#br0" timeOffset="19901">15196 2910 0,'-49'148'63,"49"-99"-63,-49 50 15,49-50-15,0 50 16,0-1-16,-50-48 0,50 48 16,0-48-1,50-1 1,48-49 0,-48-49-16,-1-1 15,0-48-15,1 48 16,-1-48-16,0 48 15,-49 1-15,0-50 16,0 50-16,0 0 16,0 98 31,0 0-32,0 1-15,0-1 16,0 0-16,0 1 15,50-50 17,-1 0-17,0 0-15,0-99 16,1 50 0,-1-1-16,0-48 0,1 49 15,-50-1 1,0 100 31,0 48-47,0-49 15,-50 149 1,1-100-16,49-48 16,0-1-1,197-246 32,198 147 47,-395 100-94,0-1 15,0 0-15,49-49 16,-49 50-16,50-50 0,-1 0 16,0 0-1,1 0 1,48 0 0,-48-50-16,-1 50 15,0-98-15,1 48 16,-1 1-16,-49-50 15,49 50-15,0-49 16,-49 48-16,0-48 0,0 48 16,-49 50-1,0 0 1,0 0-16,-1 50 16,50-1-1,0 50-15,0-50 16,0 0-16,50 0 15,-1-49-15,0 50 16,0-50-16,1 0 16,-1 0-16,0 49 15,1 0 1,-50 1-16,49-1 16,-49 0-16,0 1 15,0 48-15,0-48 16,-49-1-16,49 0 15,-50-49-15,1 0 16,0 0-16,-1 0 16,1 0-1,0 0-15,0 0 0,-1-49 16,1 0-16,49-1 16,0-48-1,0 48-15,0 1 0,0 0 16,49-1-1,1 50-15,-1-49 16,0 49 0,-49 49-1,0 1 1,0-1-16,0 0 0,0 50 16,0-50-16,49 50 15,1-50 16,-1-49-31,0 0 16,1 0-16,-50-49 16,49 49-1</inkml:trace>
  <inkml:trace contextRef="#ctx0" brushRef="#br0" timeOffset="21412">18501 2811 0,'-148'148'63,"98"-98"-48,50-1-15,0 0 0,0 0 16,0 1-1,0-1-15,0 0 16,50 1 0,-1-50-1,0 0-15,1 0 16,48 0 0,-48-50-16,-1 50 0,0-49 15,1 0-15,-1-1 16,-49 1-16,49 49 15,-49-49-15,0 0 16,0-1-16,0 1 16,0 0-16,-49 49 15,0 0-15,-1 0 16,1 0-16,0 0 0,-1 0 16,1 0-16,0 0 15,-1 49-15,1 0 16,49 1-1,0-1 1,0 0 0</inkml:trace>
  <inkml:trace contextRef="#ctx0" brushRef="#br0" timeOffset="22807">19093 2170 0,'0'148'47,"0"-49"-31,0-1-16,0-48 16,0 48-1,-50 1-15,50 0 0,0-1 16,0 1-16,0-50 15,0 50-15,0-50 16,0 0 0,0 1-1,0-1 1,50-49-16,-1 0 16,0 0-1,1-49 1,-1-1-1,-49 1-15,49-50 0,1 50 16,-50-49 0,0 48-16,0 1 15,49 0-15,-49 147 63,0-48-48,-49 48-15,49 1 16,0-50-16,0 50 16,0-50-16,0 0 15,49-49 1,0 0 0,0-49-16,1 0 0,-50-50 15,49 50 1,0-50-16,1 50 15,-50 0-15,0-1 16,0 1-16,0 98 47,0 50-31,0-50-16,0 0 15,0 50-15,0-50 16,49-49-16,-49 50 15,49-50-15,1 0 16,-1 0 0,0-50-16,50 1 15,-99-50-15,49 50 16,-49-49-16,50-1 16,-50 50-16,0-50 15,0 50-15,0-1 16,-50 50-16,1 0 15,0 0-15,49 50 32,49-50-17,148 98 17,-147-98-32,-50 50 0,49-1 31,-98 197 16,49-196-47,98 98 78,-48-198-63,-1 1-15,-49 0 16,49-1-16,-49 1 16,50 0-16,-1-50 15,-49 50-15,49 0 16,-49 98 31,0 0-32,0 50-15,0-50 16,0 0-16,0 1 16,0-1-1</inkml:trace>
  <inkml:trace contextRef="#ctx0" brushRef="#br0" timeOffset="23048">20720 2367 0</inkml:trace>
  <inkml:trace contextRef="#ctx0" brushRef="#br0" timeOffset="23409">20720 2367 0</inkml:trace>
  <inkml:trace contextRef="#ctx0" brushRef="#br0" timeOffset="24617">20720 2367 0,'345'543'0,"-345"-444"16,-49-50-16,49 0 15,0 50-15,0-50 16,-49 0-16,49 1 16,0-100 31,0 1-32,0 0 1,49-1-16,0-48 0,1 49 15,-1 49 1,-49-50-16,49 50 0,1 197 78,-50-98-62,49-50-16,0-49 31,1 0-15,-1 0-1,0-49-15,1 0 16,-1-50-16,0 50 16,-49-50-1,0 149 48,0-1-63,0 0 15,0 0-15,0 1 16,0-1-16,0 0 16,0 1-1,50-50 1,-1 0-1,0-50 1,-49 1 0,0 0-16,0-1 15,0 1-15,0 0 16,-49 0 0,0 49-16,-1 0 15,1 0 1,98 0 15,1 0-15,-50 49 31,0 0-32,0 0-15,0 1 16,0 48-16,0-48 15,0 48-15,0 1 16,49 0-16,-49-1 16,0-48-16,0 48 0,0-48 15,49-1 1,-49 0-16,0 1 0,0-1 31,0 0-15,-49-49 31,0-49-47,-297-198 31,198 149-15,99 98-1,0-50-15,49 1 16,49 49-16,0-49 15,50 49-15,0 0 16,49-50 0,-50 50-16,1 0 0,49 0 15,-99-49 1,1 49-16,-1 0 16,-49-49-16,-49-1 62</inkml:trace>
  <inkml:trace contextRef="#ctx0" brushRef="#br0" timeOffset="36047">400 6412 0,'0'49'187,"-49"0"-187,49 1 16,-49 48-16,49-48 15,0-1-15,0 0 0,-50 50 16,50-50-16,0 0 16,0 1-1,0-1-15,0 0 0,0 1 16,50-1 0,-1 0-1,0-49 1,0 0-1,1 0 1,-1 0-16,0 0 16,1-49-1,-50 0-15,0-1 16,49 1-16,-49 0 16,49-1-1,-49-48-15,0 48 16,0 1-16,50 0 0,-50 0 15,0 98 79,0 0-94,0 0 31,0 1-31,0-1 16,0 0-16,0 1 0,0-1 16,0 0-16,0 1 15,0-1 1,49-49-16,0 0 16,1 0-1,-1 0-15,0 0 16,1 0-1,-1-49 1,-49-1-16,49 50 16,-49-49-1,50 0-15,-50-1 16,49 1-16,-49 0 0,0-50 16,49 50-16,-49-50 15,0 50-15,0-50 16,0 50-16,0-50 15,0 50 1,-49 49-16,0 0 16,49-49-16,-50 49 15,1 0-15,0 0 16,-1 0-16,50 49 16,-49 0-16,49 1 15,-49-1 1,49 0-16,0 1 15,0-1 1,49 0-16,0 1 16,1-1-16,-50 0 15,49-49-15,0 49 16,1-49-16,-1 0 16,0 0-16,1 0 15,-1 0-15,0 0 16,1 0-16,-1 0 15,0-49 1,-49 0-16,0 0 16,50-1-16,-50 1 15,0 0-15,0-1 0,0 1 16,-50 49 0,1 0-1,0 0-15,-1 49 16,50 1-1,50-50 1,-1 49-16,0-49 16,50 0-16,-50 0 15,0 0-15,1 0 16,-1 0-16,-49 49 16,0 1 15,0-1-31,0 0 15,0 0-15,-49 1 16,49-1-16,0 0 16,0 1-16,0-1 15,0 0 1,0 1-16,49-1 31,0-49-15,1 0-1,-1 0-15,0 0 16,1 0 0,-1-49-1,-49-1-15,49 1 16,-49 0-16,50-1 0,-50 1 16,0 0-16,0-1 0,0 1 15,49 49 1,-49 49 62,0 1-78,0-1 16,0 0-1,0 1-15,0-1 0,0 0 16,0 1-1,49-50-15,-49 49 16</inkml:trace>
  <inkml:trace contextRef="#ctx0" brushRef="#br0" timeOffset="36558">2274 6264 0</inkml:trace>
  <inkml:trace contextRef="#ctx0" brushRef="#br0" timeOffset="37454">2866 6066 0,'0'50'78,"0"-1"-78,0 0 16,0 50-1,0 0-15,0-1 16,0 1-16,0 0 0,0-1 16,0 1-1,0-1-15,0-48 0,0-1 16,50 0-16,-50 1 15,49-50 1,0 0-16,0 0 16,1 0-1,-1 0-15,0 0 16,1 0-16,-1-50 16,0 50-1,-49-49-15</inkml:trace>
  <inkml:trace contextRef="#ctx0" brushRef="#br0" timeOffset="37828">2669 6609 0,'0'-49'62,"49"49"-62,50 0 16,-50 0-16,1 0 0,-1 0 0,0 0 31,0 0-31,1 0 16,-1-50-16,0 50 15,1 0-15</inkml:trace>
  <inkml:trace contextRef="#ctx0" brushRef="#br0" timeOffset="38260">3458 6017 0,'0'-49'63,"0"98"-17,0 0-46,0 50 16,0-50-16,0 50 16,0 0-16,0-1 15,0 1-15,0 98 16,0-148 0,49 1-16,-49-1 15,0 0-15,50 1 16,-50-1-1,49-49 1</inkml:trace>
  <inkml:trace contextRef="#ctx0" brushRef="#br0" timeOffset="38627">3261 6609 0,'49'-49'47,"50"49"-31,-50 0-16,0 0 16,1 0-16,48-50 0,-48 50 15,-1 0 1,0-49-16,1 49 31</inkml:trace>
  <inkml:trace contextRef="#ctx0" brushRef="#br0" timeOffset="39633">3951 6708 0,'99'0'46,"-50"0"-30,1 0-16,-1 0 16,0 0-1,0 0-15,-49-50 0,0 1 16,0 0 0,0-1-16,0 1 15,-49 49 1,0 0-1,0 0 1,-1 0-16,1 49 16,49 1-1,0-1-15,-49 0 0,49 1 16,0-1-16,0 0 16,0 0-16,0 1 15,49-1 16,50-49-15,-50 0-16,0 0 16,0 0-16,1 0 15,-1-49-15,0-1 16,1 1-16,-1 0 16,-49-50-16,49 50 15,-49 0-15,0-1 16,0 100 46,0-1-62,0 50 16,0-50 0,0 0-16,0 50 0,0-50 15,0 0 1,0 1-16,50-50 47,-1-50-32,0-48-15,1 48 16,-1 1-16,0-49 16,1 48-16,-1 50 15,0-49-15,1 49 16,-50 49 15,49 1-31,-49-1 16,0 0-1,0 50-15,0-50 0,0 0 16,0 1-16,49-1 0,1-49 31,-1 0-15,0 0-1,1 0 17</inkml:trace>
  <inkml:trace contextRef="#ctx0" brushRef="#br0" timeOffset="41293">6417 6658 0,'99'-148'46,"-50"99"-30,-49 0-16,0-50 16,50 50-16,-50-50 15,0 50-15,0-50 16,0 0-16,0 50 16,0 0-16,-50-1 15,1 50 1,0 0-16,-50 0 0,50 50 15,-1-1 1,50 0-16,0 1 16,0-1-16,0 0 15,0 1-15,0-1 16,0 0-16,0 1 16,0-1-16,50 50 15,-1-50-15,-49 0 16,49 1-16,-49-1 15,50 0-15,-50 1 16,49-1-16,0 0 16,1-49-16,-1 0 15,0 0 1,1 0 0,-1 0-16,0 0 15,0 0-15,-49-49 16,50 0-16,-50-1 15,0 1-15,49 0 16,-49-1-16,0-48 16,0 48-16,0 1 15,0 0-15,0-1 16,-49 50 15,49 50 0,0-1-15,0 0-16,0 1 16,0-1-1,0 0 1,49-49 0,0 0-1,1 0-15,-1-49 16,0 0-16,1-50 15,-50 50-15,49-1 16,-49 494 93,49-444-93,1-49 0,-1 0-16,-49-1 15,49 1-15,-49 0 16,0-1-16,0 149 78,0 0-78,0-1 16,0 1-16,0-1 15,0 1-15,0 0 16,0 98 0,0-98-16,0-1 0,0 1 15,0-50-15,0 1 16,0-1-1,0 0-15,0 1 32,-49-50 46,0-50-63,-1 50-15,1-49 16,-50 0-16,50-1 16,-50 1-16,50 0 15,0-1-15,49 1 16,0 0 15,49-1-15,0 50-16,50-49 15,-50 49 1,50-49-16,-50-1 16,50 1-16,-50 49 0,1-49 15,48-1-15,-48 1 16</inkml:trace>
  <inkml:trace contextRef="#ctx0" brushRef="#br0" timeOffset="41890">8291 5820 0,'-49'-50'63,"49"100"-32,0 48-31,0 1 16,0 49-16,49-49 15,1-1-15,-1 1 16,0 0-16,1-50 15,-1-49 17,0-99-17,1 1 1,-50-1-16,49 0 16,-49 1-16,49 48 15,-49-48-15,0 48 16,0 1-16,0 98 47</inkml:trace>
  <inkml:trace contextRef="#ctx0" brushRef="#br0" timeOffset="43167">8785 6313 0,'49'0'47,"0"49"-32,1-49 1,-1 0-16,0 0 15,1 0 1,-1 0-16,-49-49 16,49 49-1,-49-49-15,0-1 0,0 1 16,0 0 0,-49 49-1,0 0 1,-1 49-16,1 0 15,49 1 1,-49-1-16,49 0 16,0 1-16,0-1 15,0 0-15,0 1 16,49-50 0,0 0-1,50 0 1,-50 0-16,1-50 15,-1 1-15,0 49 16,-49-49-16,49-1 0,1 50 16,-1-49-16,-49 0 15,49-1-15,-49 100 63,0 48-48,0-48-15,-49 48 16,49-48-16,0 48 16,0-48-16,0-1 0,0-98 47,49-1-32,1 1-15,-1 0 16,-49-1-1,49 1-15,1 0 0,-1 49 16,-49 49 31,0 0-47,0 1 16,0-1-1,0 0-15,49 1 16,1-50-1,-1 0 1,0 0 0,1-50-1,-1 1-15,0 0 16,1-1 0,-50 1-16,0 0 15,0 147 48,197 100-1,-148-198-46,50-50-1,-99 1 1,49 0-16,0-1 16,-49 1-16,0-50 15,0 50 1,0 0-16,0-1 16,0 1-16,-49 49 15,0 0 1,0 0-1,-1 0-15,1 0 0,0 0 16,-1 49-16,1 1 16,49-1-16,0 0 15,0 1 1</inkml:trace>
  <inkml:trace contextRef="#ctx0" brushRef="#br0" timeOffset="44564">10609 5524 0,'0'148'47,"0"-50"-32,0 1-15,0-50 16,0 50-16,-49 0 15,49-50-15,0 50 0,0-50 16,0 0-16,0 1 16,0-1-16,0 0 15,0 1 17,49-50-32,1 0 15,-1 0 1,0-50-1,1 50 1,-50-49-16,0 0 16,49-1-16,-49 1 15,0-50-15,49 50 0,-49 0 16,0-1 0,0 100 46,0-1-62,0 0 16,0 1-16,0 48 15,0-48-15,0 48 16,0-48-16,0-1 16,50-49-16,-1 49 15,0-49 1,1 0-16,-1 0 15,0 0 17,1-49-17,-50 0 1,49-50-16,-49 50 16,0-1-16,0 1 15,0-50-15,0 50 16,-49 0-16,49-1 15,-50 50-15,1 0 16,0 0 0,49 50 15,0-1-15,0 0-1,0 1 1,49-50-1,0 0-15,1 0 16,-1 0-16,0 0 16,1-50-1,-1 1-15,-49-148 32,0-1-1,-49 198-16,-1 0 1,346 50 62,-246-50-62,-1 0-16,0 0 15,-49 98 48,0-48-63,0 48 16,0-48-16,-49 48 15,49 1-15,0 0 16,0-1-16,0-48 15,0-1-15,0 50 16,49-99 0,1 0-1,-1 0-15,0 0 16,0 0-16,1 0 16,-1-50-16</inkml:trace>
  <inkml:trace contextRef="#ctx0" brushRef="#br0" timeOffset="45887">12878 5869 0,'-49'49'78,"49"1"-62,-49-1-16,49 50 15,-50-1 1,50 1-16,0-50 16,0 1-16,0-1 15,0 0 1,50-49 15,-1 0-15,0 0-16,1 0 0,-50-49 15,49 49-15,0-49 16,-49-1-16,50 1 16,-1 0-16,-49-1 15,49 1 1,-49 0-1,0-1-15,0 1 0,0 0 16,0-1 0,-49 50-1,0-49-15,-1 49 16,1 0 0,0 0-16,-1 49 31,50 1-31,0-1 15,0 0 1,0 1-16,0-1 16,0 0-1,50-49 1,-1 0-16,50 0 16,-50 0-16,0 0 15,0-49-15,1 0 16,-1-1-16,0 1 15,1 0-15,-50-1 16,0 1 0,49 49-16,-98 197 78,-50 99 0,642-789 0,-494 444-62,-49 98 15,0 50-31,0-50 16,-49 50-1,49-1-15,0-48 0,0-1 16,0 0-1,49-49 17,0 0-32</inkml:trace>
  <inkml:trace contextRef="#ctx0" brushRef="#br0" timeOffset="47995">14950 6165 0,'0'-49'62,"49"49"-46,0 0-16,-49-50 16,50 1-16,48 0 15,-48-1-15,-1-48 16,0 48-16,-49-48 16,50 48-16,-50 1 15,49 49-15,-49 49 47,-395 790 16,297-691-63,48-49 0,1-1 15,49-49-15,-49-49 16,49-49 15,789-937 47,-789 936-78,0 100 31,0-1-15,0 50-16,0-50 16,0 50-16,0-1 15,0-48-15,0-1 16,0 0 0,49-49-1,0 0 1,1 0-1,-1 0-15,0-49 0,50 0 16,-50-50 0,1 50-16,-1-1 0,-49-48 15,49-1 1,-49 50-16,0-50 0,0 50 16,0-1-16,0 1 15,-49 49 1,0 0-16,-1 0 15,50 49-15,0 1 32,0-1-32,50-49 15,48 0 1,-48 0-16,-1 49 0,0-49 16,1 0-1,-1 0-15,-49 50 31,0-1-15,0 0-16,0 1 16,0 48-16,0-48 15,0-1-15,0 0 16,0 1 0,49-50-1,1 0-15,-50-50 16,49 1-1,0 0-15,1-1 16,-50 1 0,0 98 31,0 1-32,0-1-15,0 0 16,0 1-16,0-1 15,0 0-15,49 1 16,0-50 0,1 0-1,-1-50-15,0 1 16,1 0 0,-50-1-1,0 1-15,0 0 0,0-50 16,0 50-1,0-1-15,0 1 0,0 0 16,-50 49-16,1-50 16,0 50-16,-1 0 15,1 50 1,49-1 0,0 0-16,0 1 15,49-1 1,1-49-16,-1 0 15,0 0 1,1 0-16,-1 0 0,0 0 16,0-49-1,1-1-15,-1 50 0,-98 50 78,49-1-78,0 0 16,0 50-16,0-50 16,0 1-16,0-1 15,49-49 1,0 0 0,1 0-16,-1 0 15,0-49-15,1-1 16,-1 1-16,-49 0 15,0-50-15,49 50 16,-49-1-16,0 1 16,0 0-1,-49 49-15,0 0 16,-1 0 0,1 0-16,0 0 15,-50 49-15,50 0 16,49 1-1,-50-1-15</inkml:trace>
  <inkml:trace contextRef="#ctx0" brushRef="#br0" timeOffset="49362">17514 5277 0,'0'50'62,"0"-1"-62,0 50 16,-49-1 0,49 1-16,0-1 0,0 1 15,0-50-15,0 50 16,0 0-16,0-1 16,0-48-16,0-1 15,0 0-15,49-49 47,1-98-47,-1 48 16,0-48-16,-49 48 15,50-48-15,-50-1 16,49 50-16,-49-1 16,0 1-16,-49 148 46,49-1-30,-50 1-16,50 0 16,0-1-16,0 1 15,0-50 1,50-49 0,-50-49-1,49 0-15,0-1 16,1 1-1,-1-50-15,0 50 0,-49 0 16,50-1-16,-50 149 78,0-50-78,0 1 16,0-1-16,0 0 15,49-49 17,0 0-17,1-49-15,-1 0 16,0-1-16,0 50 16,-49-49-16,50 0 15,-1 49 1,-49-50-1,-49 100 17,-1-1-17,50 0 1,-49 1-16,49-1 16,-49 50-16,49-50 15,0 0 1,0 1-16,0-1 15,49-49 1,0 0 0,1 0-16,-1 0 15,0-49-15,1-1 16,-1 1-16,0 0 16,1-50-16,-1 0 15,0 50-15,1-50 16,-50-49-16,98-49 15,-98 49-15,0 50 16,0-1 0,0 0-16,0 50 0,-98 296 62,-1 492-15,99-640-31,0 49-16,0-99 31,49-49-15</inkml:trace>
  <inkml:trace contextRef="#ctx0" brushRef="#br0" timeOffset="49664">18599 5672 0,'99'0'62,"-50"0"-62,1 0 16,48 0-16,-48 0 0,-1 0 15,0 0 1,1 0-16,-1 0 16,-98 0 77</inkml:trace>
  <inkml:trace contextRef="#ctx0" brushRef="#br0" timeOffset="50073">19241 5869 0,'0'49'79,"0"1"-79,0-1 15,-50 0-15,1 297 63,98-346-32,1 0-31,-1 0 0,0 0 16,1-50-16,-50 1 15</inkml:trace>
  <inkml:trace contextRef="#ctx0" brushRef="#br0" timeOffset="50200">19241 5869 0</inkml:trace>
  <inkml:trace contextRef="#ctx0" brushRef="#br0" timeOffset="50282">19241 5869 0,'197'-493'31</inkml:trace>
  <inkml:trace contextRef="#ctx0" brushRef="#br0" timeOffset="51316">19536 5820 0,'0'98'63,"0"-48"-63,0-1 16,0 0-1,0 50-15,0 0 0,0-50 16,0 0-1,0 1-15,50-50 16,-1 0 0,0 0-1,50 0 1,-50 0-16,1-50 16,-1 1-16,0 0 15,1-50-15,-1 50 16,-49-50-16,49 0 15,-49 50-15,0-50 16,0 50-16,-49 0 16,49-1-16,-49 50 15,-1-49-15,1 49 16,0 0-16,-50 0 16,99 49-1,-49 1-15,49-1 16,0 0-1,49-49 1,0 0 0,1 0-16,48 0 15,1 0 1,0 0-16,-50 0 0,0-49 16,50 0-16,-50 49 15,-49 49 32,-49 0-31,-50 247 15,50-246-31,49-1 16,-49 0-16,295-246 62,-147 98-46,49 50 46,-148 148-46,-49 49-16,49-99 15,0 0-15,-50 1 16,50-1-16,0 0 16,50-49-1,-1 0-15,49 0 16,-48 0-16,48 0 16,-48 0-16</inkml:trace>
  <inkml:trace contextRef="#ctx0" brushRef="#br0" timeOffset="52451">19339 4833 0,'0'50'79,"0"-1"-64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41:28.8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197 0 0,'0'50'110,"0"-1"-95,0 0-15,0 50 16,0 0-16,0 49 15,0-50-15,0 1 16,-49-1-16,49 1 16,0-50-16,0 1 15,0-1-15,0 0 16</inkml:trace>
  <inkml:trace contextRef="#ctx0" brushRef="#br0" timeOffset="2189">0 395 0,'0'-49'47,"0"-1"-31,0 1 15,0 0-15,49 49-1,1-50-15,-1 50 16,0 0 0,1 0-16,-1 0 15,0 0-15,0 0 16,1 0-16,-1 50 31,-49-1-15,0 0-16,0 50 15,0-50-15,0 50 16,0-50-16,0 0 16,0 1-16,-49-1 0,-1 0 15,1 1-15,0-1 16,0-49-16,-1 0 16,1 0-16,0 0 15,49-49 1,0-1-1,49 100 48,-49-1-47,49-49-16,1 49 15,-50 1-15,49-50 16,0 49-1,0-49-15,1 49 16,-1-49-16,0 0 16,1 0-1,-1 0 1,-49-49-16,49 0 16,-49-1-16,50 1 15,-1-99 1,-49 99-16,0-1 15,0 1-15,0 0 16,0 0-16,0-1 16,0 100 31,0-1-47,0 0 15,0 198 1,0-198-1,0 0 1,0 1-16,0-1 16,49-49-1,1 0 17,-1 0-32,0 0 31,1-99-31,-50 50 15,49 0 1,0-50-16,-49 50 0,0-1 16,50 1-16,-50 98 78,0 1-78,0-1 15,0 0-15,0 1 16,0-1-16,0 0 16,49-49-16,0 0 31,1 0-15,-50-49-16,49 0 15,0-1-15,1 1 16,-50-50-16,49 50 15,-49 0-15,0 0 16,0 147 31,0-49-31,0 50-1,0 0-15,-49-1 0,49-48 16,0-1-16,0 0 15,0 1 1,0-100 0,0 1-1,49 0-15,0-50 16,1 50-16,-1-1 16,49 1-16,-48 49 15,-50 49 16,0 1-15,0-1-16,49 0 16,-49 1-16,0-1 15,49 0-15,-49 1 16,50-1-16,-1-49 0,0 0 16,1 0-1,48 0-15,-48-99 16,98-49-16,-99 50 15,0-1 1,1 0-16,-50 50 16,49-49-16,-49 48 15,0 1-15,-49 49 16,-1 0 0,1 49-1,0 1-15,49-1 16,0 0-1,0 0-15,49-49 16,0 0-16,1 50 16,-1-1-1,-49 0 1,0 1-16,0-1 16,-49 0-16,-1 1 15,1-1 1,0-49-16,-1 0 15,1 0 1,0 0-16,49-49 31,0-1-31,0 1 16,49 98 31,-49 50-47,49 0 15,1-50-15,-50 50 16,49-99-16,0 49 16,1-49-16,48 0 0,1 0 15,-50-49-15</inkml:trace>
  <inkml:trace contextRef="#ctx0" brushRef="#br0" timeOffset="14863">3255 592 0,'-49'0'125,"49"49"-109,0 1-16,-50-1 15,50 0 1,-49 1-16,49-1 0,0 0 16,0 1-16,0-1 15,0 0 1,0 1-1,49-50 17,1 0-17,-1 0 1,0 0-16,-49-50 16,50 50-16,-1-49 15,-49 0-15,49-1 16,-49 1-1,0 0-15,0-1 16,0 1-16,0 0 0,0-1 16,0 1-16,-49 0 31,0 49-15,-1 0-1,1 0-15,0 0 16,49 49-16,-50-49 15,50 49-15,-49 1 16,49-1-16,0 0 47,49-49-31,1 0-1,-1 0-15,0 0 16,50 0-16,-50 0 15,50 0-15,-50-49 16,50 0-16,-50-1 16,1 50-16,-1-49 0,-49 0 15,49 49 1,1-49-16,-50 98 78,0 0-78,0 0 16,0 1-16,0 48 15,-50-48 1,50-1-16,0 0 16,0-147 46,50 48-46,-1 1-16,-49 0 15,49-1-15,1 1 16,-1 49 46,-49 49-46,0 1-16,0-1 16,0 0-16,49 1 15,-49-1-15,0 0 16,0 1 0,49-1-16,1-49 31,-1 0-16,0 0 1,1 0 0,-1 0-1,0 0 1,1 0 0,-1 0-1</inkml:trace>
  <inkml:trace contextRef="#ctx0" brushRef="#br0" timeOffset="16578">5721 198 0,'0'-50'47,"0"100"31,-49 48-62,49-48 0,0 48-16,-50 1 0,50 49 15,0-50-15,0 1 16,0-50 0,0 50-16,0-50 0,0 1 15,0-1-15,0 0 16,-49-49 46,0 0-46,-1 0-16</inkml:trace>
  <inkml:trace contextRef="#ctx0" brushRef="#br0" timeOffset="17488">5474 592 0,'0'-49'63,"0"0"-48,0-1 17,0 1-17,0 0 1,0-1-16,0 1 16,50 0-1,-1-1 1,0 50-1,1-49-15,-1 49 0,0-49 16,1 49 0,-1 0-1,50 0-15,-50 0 16,0 49 0,1 0-1,-50 1-15,0-1 16,0 0-16,0 1 15,0-1-15,0 0 16,0 1 0,-50-1-16,1 0 15,0 0-15,-1 1 0,1-1 16,0-49-16,-1 49 16,1-49-1,49 50 79,49-50-94,1 49 16,-1 0-1,-49 1-15,49-50 16,1 49-16,-1 0 15,0-49 1,1 50-16,-1-50 16,0 0-16,1 0 15,-1 0 17,-49-50-17</inkml:trace>
  <inkml:trace contextRef="#ctx0" brushRef="#br0" timeOffset="18284">6560 395 0,'0'-49'63,"0"98"-17,0 0-46,-50 1 16,50-1 0,-49 0-16,49 50 0,-49-50 15,49 0-15,0 1 16,0-1 0,0 0-16,0 1 15,49-1 1,0-49-1,1 0 1,-1 0 0,0 0-16,1 0 15,-1 0 1,0 0-16,0 0 16,-49-49-1,50 49-15,-50-50 16,49 50-16,-49-49 15,49 49-15,-49-49 16,0-1-16,50 1 0,-50 0 16,0-1-1,0 1-15,0 0 16,0 0-16,0-1 0,0 1 16,0 0-1,-50-1-15,1 50 16,49-49-1,-49 49-15,-1 0 16,1 0 0,0 0-16,0 0 15,-50 0 17,50 49-17,49 1 1,-50-50-16,50 49 15,-49-49-15,49 49 16</inkml:trace>
  <inkml:trace contextRef="#ctx0" brushRef="#br0" timeOffset="19573">7349 937 0,'0'-49'94,"0"0"-94,0-1 15,-50 1-15,50 0 16,0-50-16,0 50 16,-49 0-16,49-50 15,0 50-15,0-1 16,0 1-16,-49 49 16,98 49 62,0 1-63,1-1-15,-1 0 16,-49 1-16,49-1 16,1 0-16,-1 0 15,-49 1-15,49-50 16,-49 49-1,0-98 95,0-1-95,50 1 1,-50 0-16,0 0 16,49-1-1,0 1-15,-49 0 16,50 49-16,-50-50 16,49 1-1,0 0 1,1-1-1,-50 100 126,0 48-125,0-48-16,0-1 15,0 0-15,0 50 16,0-50 0,49 0-16,-49 1 0,49-1 15,0-49 32,1 0-31,-1 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41:53.3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148 494 0,'0'-99'63,"0"148"15,-49 1-62,49-1-1,-49 50-15,49-50 16,-50 0-16,50 1 0,0-1 16,0 0-16,0 0 31,50-49 0,-1 0-15,0 0-1,1 0-15,-1 0 16,0 0-16,1 0 16,-50-49-1</inkml:trace>
  <inkml:trace contextRef="#ctx0" brushRef="#br0" timeOffset="261">346 0 0,'0'50'93</inkml:trace>
  <inkml:trace contextRef="#ctx0" brushRef="#br0" timeOffset="989">543 444 0,'0'50'78,"0"-1"-62,0 0-16,0 1 15,-49-1-15,49 0 0,0 1 16,-50-1-16,50 0 16,0-98 46,50-50-46,-1 50-16,0 0 15,1-1-15,-1 1 16,-49 0-16,0 98 47,0 50-47,0-50 15,0 0 1,0 1-16,0-1 0,49-49 16,-49 49-1,50-49 1,48 0-16,-48 0 16,48 0-1,50-49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41:55.0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395 0 0,'-50'0'78,"1"0"-62,-50 49-16,50 1 15,0-1 1,49 0-16,0 1 15,0-1 1,0 0 0,49-49-1,50 0 1,-50 50-16,0-50 16,1 0-16,-1 49 0,0-49 15,1 0 1,-1 49-16,0 1 15,-49-1 1,0 0 0,-49 1-1,0-1 1,-1-49-16,-48 49 16,48-49-16,1 0 15,-50 0-15,50 0 16,0 0-16,0 0 15,-1 0-15</inkml:trace>
  <inkml:trace contextRef="#ctx0" brushRef="#br0" timeOffset="641">937 197 0,'0'50'94,"-49"-1"-94,49 0 15,0 1-15,0-1 16,0 0-16,0 1 16,0-1-16,0 0 15,0 1-15,49-50 16,1 0-1,48 0 1,-48 0-16,-1 0 16,0 0-16,1 0 0,-1 0 15,0 0-15,0-50 16,-49 1-16,50 49 16,-50-49-16,0-1 15,0-48 1,0 48-1,0 1-15,0 0 16,0-1-16,-50 50 16,50-49-16,-49 0 15,0 49-15,0 0 16,-1 0-16,1 0 16,-50 0-16,50 0 15,0 0-15,-1 0 16,1 49-16,49 0 0,-49-49 15,49 50-15,-50-1 16,50 0 0</inkml:trace>
  <inkml:trace contextRef="#ctx0" brushRef="#br0" timeOffset="1418">2269 49 0,'-49'0'78,"-1"0"-78,1 0 16,0 0 0,-1 0-16,1 0 15,49 50-15,-49-50 16,49 49-16,-50 0 16,50 50-1,0-50-15,0 1 16,0-1-16,0 0 15,0 1-15,0-1 16,0 0 0,50-49-16,-1 50 15,0-50-15,1 0 0,-1 0 16,50 0-16,-50 0 16,0 0-1,1 0-15,-1 0 16,0 0-16,1 0 15,48-99 17,-98 50-17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49:08.7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82 547 0,'0'-50'110,"50"1"-79,-50 0-31,49-1 0,-49 1 16,49 49-16,-49-49 15,0-1 1,0 1-16,0 0 15,0-1 1,0 1 0,-49 49-16,0 0 15,-1 0-15,1 49 16,49 1 0,0-1-16,0 0 15,0 1-15,0-1 16,0 0-16,0 1 15,0-1 1,0 0 0,0 1-1,0-1-15,0 0 16,0 1-16,0-1 16,0 0-16,0 0 15,0 1 1,0-1-16,0 0 15,0 1-15,0-1 16,0 0 0,0 1-16,49-50 47,1 0-32,-1 0 1,-49-50-1,49 50-15,-49-49 16,50 0-16,-50-1 16,49 1-16,-49 0 15,49 49 1,-49-50-16,0 100 78,0-1-78,0 0 16,0 1-1,0-1 1,0 0 0,50-49-1,-1 0 16,0 0-15,1 0-16,-1-49 16,-49 0-1,49-1 1,-49 1-16,0 0 16,50 49-16,-50-99 15,0 50-15,0 0 16,-50 49-1,1 0 1,0 0-16,-1 0 0,1 0 16,0 0-16,-1 0 15,50 49 1,-49-49-16,49 49 16,0 0-1,0 1-15,0-1 31,49-49-15,1 0-16,-1 0 16,0 0-16,1 0 15,-1 0-15,50 0 16,-50-49-16,0-1 16,0 1-1,1 49 1,-50-49-16,0 98 78,0 0-78,0 1 16,-50-1-16,50 0 15,0 1-15,0-1 16,0 0 15,50-49-31,-1 0 31,0 0-15,-49-49-16,50 49 16,-50-49-16,49-1 15,-49 1-15,0 0 16,49-1-16,-49 1 15,0 0-15,0 0 16,0-1 0,-49 50 15,0 0-31,-1 0 16,1 50-16,0-50 15,-1 49 1,1 0-16,0 0 15</inkml:trace>
  <inkml:trace contextRef="#ctx0" brushRef="#br0" timeOffset="927">1118 744 0,'0'49'78,"0"0"-62,0 1-1,0-1-15,0 0 16,0 1 0,49-50-1,1 0 17,-1 0-17,0 0 1,1-50-1,-50 1-15,49 0 16,-49-1-16,49 1 16,-49 0-1,0 0-15,0 98 63,0 0-48,0 50 1,0-50-16,0 0 0,0 1 16,0-1-16,0 0 15,50 1 1,-1-50 15,0 0-15,-49-50-16,50 50 15,-50-49-15,0 0 16,49-1-16,-49 1 16,0 0-16,0-1 15,0 1-15,0 0 16,-49 49 46,-1 0-62,1 0 16,0 49 0,49 0-16,-50-49 15,50 50-15</inkml:trace>
  <inkml:trace contextRef="#ctx0" brushRef="#br0" timeOffset="1389">1858 201 0,'0'50'78,"0"-1"-78,0 50 0,0-50 16,0 50 0,-49-1-16,49-48 15,0 48-15,0-49 16,0 1-16,0-1 16,0 0-1,49-49 1,0 0-1,1 0-15,-1 0 16,0 0-16,0 0 0,1-49 16</inkml:trace>
  <inkml:trace contextRef="#ctx0" brushRef="#br0" timeOffset="2159">2844 793 0,'0'-49'93,"-49"49"-93,49-49 16,-49-1-16,-1 50 16,50-49-16,-49-50 15,0 50-15,49 0 16,0-1-16,0 1 16,0 0-16,0-1 15,0 1-15,0 0 16,49 98 31,-49 0-47,0 1 15,0 48-15,0-48 0,0 48 16,-49-48 0,49-1-16,-50 0 15,50 1-15,-49-1 0,49 0 16,0 0-1,99-147 48,147-247 15</inkml:trace>
  <inkml:trace contextRef="#ctx0" brushRef="#br0" timeOffset="4281">3535 399 0,'-50'-99'62,"50"148"1,0 50-48,0-50-15,0 50 16,0 0-16,0-50 15,0 0-15,0 50 0,0-50 16,0 0 0,0-98 62,0 0-78,0-50 15,0 50-15,0 0 16,-49-50-16,49 50 16,0-1-16,0-48 15,0 48-15,0 1 16,49 0-16,-49-1 16,50 50-1,-1 0-15,0 0 16,1 0-1,-1 0 1,-49 50-16,0-1 16,0 50-16,0-50 15,0 0-15,0 1 16,0-1-16,0 0 16,-49 1-16,-1-50 15,50 98 110,50-49-109,-1 1-16,0-50 15,1 0 1,-1 0 0,0 0-1,-49-50 1,50 1-16,-50 0 16,0 0-1,49-1-15,-49 1 0,0 0 16,0 98 46,-49 50-62,49-50 16,0 0 0,0 0-16,0 1 15,0-1-15,0 0 31,49-49-15,0 0 0,1 0-1,-1-49-15,-49 0 16,49 49-16,-49-50 16,50 1-16,-50 0 15,49 49-15,-49-49 16,0-1-16,0 100 62,0-1-46,0 0-16,0 0 16,0 1-1,0-1-15,0 0 31,49-49 16,-49-49-47,50 0 16,-50-1-16,49 1 16,-49 0-16,49 0 15,0 49-15,-49-50 16,0 100 15,0-1-15,0 0-16,0 0 15,0 1 1,50-50 31,-1-50-47,0 1 15,50 0-15,-50 49 16,1-49-16,-1 49 16,0 0-1,-49 49 17,0 0-32,0 0 15,50 1-15,-50-1 16,0 0-1,49 1 1,0-50 0,-49 49-16,50-49 15</inkml:trace>
  <inkml:trace contextRef="#ctx0" brushRef="#br0" timeOffset="4846">6346 251 0,'0'49'78,"0"50"-78,0-1 15,0 1-15,0-50 16,0 50 0,0-50-16,0 0 0,0 1 15,0-1-15,-49-49 16</inkml:trace>
  <inkml:trace contextRef="#ctx0" brushRef="#br0" timeOffset="5662">6050 497 0,'148'0'62,"-99"0"-62,1 0 16,48 0-16,-48 0 16,-1 0-16,0-49 15,1 49-15,-1-99 16,0 50-16,-49 0 0,50-50 15,-50 50 1,0-1-16,0 1 16,-50 98 31,50 50-47,-49 0 0,0 49 0,49-50 15,-50 50 1,1-49-16,49-50 15,0 50-15,0-50 16,-49-49-16,98-49 47,0-1-47,1 1 16,-50 0-16,98 0 15,-98 98 32,50 0-31,-50 0-16,0 1 15,49-1 1,0-49 0,1 0-16,-1 0 15,0 0 1,1 0-16,-1-49 0,-49-1 15,49 1-15,-49 0 16,49 0-16,-49-1 16,0 1-16,0 0 15,0-1 1,-49 50 0,0 50-16,0-1 15,-1 0-15,50 50 0,0-50 16,0 0-16,0 1 15,0-1-15,0 0 16,50 1 0,-1-50-1,0 0-15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49:15.4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742 642 0,'0'49'78,"-50"-49"-47,1 0-31,0 0 16,49-49 31,0-1-47,0 1 15,49 49 1,0-49-16,1 49 15,-1-50-15,0 50 16,1 0-16,-1 50 16,-49-1-1,49 0-15,-49 297 32,0-297-32,-49 0 15,-50 0-15,50 1 16,-50-1-16,50 0 15,-50 1-15,1-50 16,-1 0-16,0 49 16,1-49-16,-1 0 15,50 0-15,49-49 16,0-1 0,0 1-16,0 0 15,49-1 1,0 1-16,1 49 0,-1 0 15,0 0-15,1 0 16,-1 0 0,-49 49-1,49 1-15,1-1 0,-50 0 16,49 1-16,0-1 16,1 0-16,-50 1 15,98-50 1,-48 0-16,48 0 15,-48 0-15,-1 0 16,0 0-16,99-50 16,-98 50-16</inkml:trace>
  <inkml:trace contextRef="#ctx0" brushRef="#br0" timeOffset="1579">1235 346 0,'49'0'125,"0"0"-109,-49-50-16,50 50 15,-50-49 1,-50 49 31,1 0-32,0 0 1,0 0 0,49 49-16,-50-49 15,50 50-15,-49-50 16,49 49-16,0 0 16,0 1 15,0-1-16,49-49-15,1 0 16,-1 0 0,0 0-16,0 0 15,1 0 1,-1 0 0,-49-49-16,49 49 15,-49-50-15,50 1 16,-50 0-1,0 98 64,0 0-79,0 1 15,0-1 1,0 0-1,49-49 1,0 0 0,1 0-16,-1 0 15,0 0 1,1-49-16,-1 0 31,-49-1-31,49 1 16,-49 0-1,0-1-15,-49 50 16,49-49 0,-49 49-16,-1 0 15,1 0 1,49 49-16,-49-49 0,-1 50 16,50-1-1,-49-49-15,49 49 16</inkml:trace>
  <inkml:trace contextRef="#ctx0" brushRef="#br0" timeOffset="1973">2024 0 0,'0'50'47,"0"-1"-32,0 0 1,0 1-16,0 48 0,0 1 16,0 0-16,-49-1 15,49 1-15,0-50 16,0 1-16,0-1 16,49-49-1,0 0 1,50 0-16,-50 0 15,1 0-15,-1-49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48:44.5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10998 740 0,'0'49'78,"0"50"-78,0-50 16,0 50-16,0 0 15,0-1-15,0-48 16,0-1-16,0 0 16,-49 1-1</inkml:trace>
  <inkml:trace contextRef="#ctx0" brushRef="#br0" timeOffset="614">10752 789 0,'0'-98'47,"49"49"-31,0 49-16,1-50 15,-1 50 1,0 0-16,1 0 16,-1 0-16,0 0 15,1 50-15,-50-1 16,49 0-16,-49 0 16,0 1-16,0-1 15,0 0 1,0 1-16,-49-1 15,-50 50 1,50-99-16,-1 49 16,1-49-1,98 49 63,1-49-78,-1 50 16,0 48-16,1-48 16,-1-1-16,-49 0 15,49 1-15,-49-1 16,0 0 0</inkml:trace>
  <inkml:trace contextRef="#ctx0" brushRef="#br0" timeOffset="969">11590 691 0,'0'49'63,"0"0"-63,50 50 15,-50-50-15,0 50 16,0-50-16,0 1 16,0-1-16,0 0 15,0 1 1</inkml:trace>
  <inkml:trace contextRef="#ctx0" brushRef="#br0" timeOffset="1646">11541 642 0,'49'-99'63,"1"99"-63,-1 0 16,-49-49-16,49 49 15,1 0-15,-1 0 16,0 0-1,1 0-15,-1 0 16,-49 49-16,0 0 16,0 1-1,0-1-15,0 0 16,-49 0 0,-1 1-16,1-50 0,0 49 15,-1 0 1,100-49 46,-1 0-46,0 0-16,1 0 16,-1 0-16,-49 50 15,49-50-15,-49 49 16,0 0-16,0 1 15,0-1 1,0 0-16,0 1 16,-49-1-16,0-49 15,-1 49-15,1 1 16,0-50-16,-1 0 16,1 0-16,0 0 0,-1 0 15,1 0 1,0 0-16,49-50 15,0 1 1,0 0-16</inkml:trace>
  <inkml:trace contextRef="#ctx0" brushRef="#br0" timeOffset="2266">12527 444 0,'0'99'109,"0"-50"-109,-49 50 0,49-50 16,-49 50-1,49-1-15,-50-48 16,1 48-16,0-48 16,49-1-16,-50 0 15,1-49-15,49 50 0,49-50 47,1-50-47,-1 1 16,50 0-16,-50 49 15,0 0-15,1 0 16,-1 0-16,0 0 16,-49 49-1,50 0 1,-50 1-16,49-1 15,0-49 1</inkml:trace>
  <inkml:trace contextRef="#ctx0" brushRef="#br0" timeOffset="2746">14007 789 0,'0'50'78,"0"48"-62,0-48 0,0-1-1,0 0-15,-49 1 0,49-1 16</inkml:trace>
  <inkml:trace contextRef="#ctx0" brushRef="#br0" timeOffset="2981">14007 247 0,'49'49'78,"-49"1"-78,0-1 16</inkml:trace>
  <inkml:trace contextRef="#ctx0" brushRef="#br0" timeOffset="3524">14056 1184 0,'50'0'63,"-1"0"-48,0-49-15,198-297 63,-247 297-48,-49 49 1,-1 0 0,50 49-1,0 1 1,50-1-1,-1-49-15,0 49 16,1 1-16,-1-1 16,0 0-16,-49 1 15,0-1 1,0 0 0,-49-49-1,0 0-15,-1 0 16,1 0-1,0 0 1</inkml:trace>
  <inkml:trace contextRef="#ctx0" brushRef="#br0" timeOffset="3935">15536 0 0,'0'99'78,"0"-50"-62,0 50-16,-49 0 15,49-1-15,0 1 16,0-50-16,0 50 16,-50-50-1,50 0-15</inkml:trace>
  <inkml:trace contextRef="#ctx0" brushRef="#br0" timeOffset="4547">15240 444 0,'148'0'47,"-49"0"-32,-50 0-15,50 0 16,-50 0-16,0 0 16,-49 50-1,0-1 1,0 0-16,0 1 0,0-1 16,0 0-16,0 0 15,0 1-15,0-1 0,0 0 16,0 1-1,50-50 32,-1 0-31,0 0-16,0-50 16,-49 1-16,50 0 15,-50-50-15,0 50 0,0-50 16,0 50-1,0 0-15,-50-1 16,1 50-16,0 0 16,0 0-1,-1 50-15,1-50 0,0 49 16,197-49 78,-99 0-94</inkml:trace>
  <inkml:trace contextRef="#ctx0" brushRef="#br0" timeOffset="-10372">395 1283 0,'0'-50'47,"0"100"47,0-1-79,0 0-15,0 1 16,0 48-16,0-48 15,0 48-15,0 1 16,0-50-16,0 50 0,0-50 16,0 1-1,0-1-15,0 0 0,0 0 16,-50-49 46</inkml:trace>
  <inkml:trace contextRef="#ctx0" brushRef="#br0" timeOffset="-8885">0 1579 0,'0'-50'141,"49"50"-125,1-49-1,-1 49 1,0 0-16,1 0 16,-1 0-16,0 0 15,1 0-15,-1 0 16,0 0-16,50 0 15,-50 0-15,0 0 16,1 0-16,-1 0 16,0 0 15,1 0-31,-50-49 31,49 49-31,-49-50 0,0 1 16,0 0-1,0-1 1,0 1-16,0 0 16,0-1-16,0 1 15,-49 0 1,-1 49-16,1 0 16,0 0-16,-1 0 15,1 0 1,0 49-16,49 50 15,0-50-15,-49 0 16,49 50-16,0-50 16,0 1-16,0 48 15,0-48-15,0-1 16,49 50-16,-49-50 16,49 0-16,-49 50 15,49-50-15,-49 1 16,50-1-16,-50 0 15,0 0 1,0-98 62,49 0-78,-49 0 16,0-1-16,49 1 15,-49 0-15,50 49 16,-1 0 15,0 49 1,-49 0-32,50 1 15,-50-1-15,49 0 16,0 0-16,-49 1 15,50-50-15,-1 49 16,0-49 0,1 0-16,-1 0 15,0 0 1,1 0-16,-1-49 16,-49-50-1,49 50-15,1 0 16,-50-1-16,0 1 15,0 0-15,0-1 16,0 1-16,0 0 16,0-1-16,0 1 15,-50 49 1,1 0 0,0 0-16,-1 49 15,1 1-15,49-1 16,0 50-16,-49-50 15,49 50-15,0-50 16,0 0-16,0 50 16,49-50-16,-49 0 15,49 1-15,1-50 16,-1 49-16,0-49 16,50 0-16,-50 0 15,1-49-15,-1-1 16,50 1-16</inkml:trace>
  <inkml:trace contextRef="#ctx0" brushRef="#br0" timeOffset="-7572">2565 2023 0,'0'49'62,"0"-98"-31,0-1-31,0 1 16,49-50-16,-49 50 16,0-50-16,0 1 15,0 48-15,0-48 16,0 48-16,0-48 15,0 48-15,49 50 47,1 0-31,-1 99 0,50-50-16,-50 50 15,0 0-15,1-1 16,-1-48-16,-49 48 15,49-98-15,-49 50 16,0-100 15,50-48-15,-50-1 0,49 0-16,-49 1 0,49 48 15,-49-48 1,49 48-16,-49 1 0,0 0 15,0 98 32,0 50-31,-49-1-16,0 1 16,49 0-16,0 49 15,0-50-15,0 50 16,0-98-16,0 48 0,0-49 15,0 1-15,49-50 16,0 0 0,1 0-16,-1 0 15,0 0-15,1-50 16,-1-48-16,0 49 16,-49-1-16,50 1 15,-50 0-15,49-1 16,-49 1 15,99 394 63,-50-345-79,0 0-15,1 0 0,-1 0 16,0-49-16,-49 0 16,50-50-16,-50 50 15,49-1-15,-49 1 16,0 0 0,-49 49-16,-1-50 15,1 50-15,0 0 0,-1 0 16,1 0-1,0 0-15,-1 0 16,1 0-16,49 50 16,-49-1-16,-1-49 15,50 49-15</inkml:trace>
  <inkml:trace contextRef="#ctx0" brushRef="#br0" timeOffset="-6942">4143 1776 0,'-49'0'63,"49"49"-48,0 1 1,0-1 0,49-49-16,-49 49 15,49-49 1,-49 50-16,50-50 16,-1 0-1,0 0 1,-49-50-16,50 1 15,-50 0-15,0-50 16,49 99-16,-49 49 63,-49 50-48,49 0-15,-50-1 16,50 1-16,0-1 15,0 100 1,0-100-16,0 1 16,0 0-16,-49-50 15,49 0-15,0 1 16,-49-50 0,-1 0-16,1 0 15,0 0 1,-1 0-16,-48 0 0,48 0 15,-48 0-15,48-50 16,1 1-16,0 0 16,49-1-1,0 1-15,0-50 16</inkml:trace>
  <inkml:trace contextRef="#ctx0" brushRef="#br0" timeOffset="-6645">4439 1677 0</inkml:trace>
  <inkml:trace contextRef="#ctx0" brushRef="#br0" timeOffset="-5465">4784 1677 0,'-148'148'47,"148"-98"-32,0-1-15,0 50 16,0-50-16,0 0 16,0 0-16,99 1 31,98-198 0,-148 99-15,-49-1-16,50-48 15,-50 48-15,0-48 16,0 48 0,0 1-16,0 0 15,-50 49-15,1 0 16,-50 0 0,50 0-1,49 246 48,49-196-48,1-50-15,-1 0 0,50 0 16,-50 0-16,50-99 16,-50 50-1,-49-50-15,49 0 16,-49 50-1,0 0-15,-49 49 16,0 0-16,-1 0 16,1 0-1,98 0 17,1 0-32,48 0 15,-48 0-15,-1 0 16,0 0-16,1 0 0,-1 0 31,-49 49-15,0 0-1,0 99 1,0-98 0,0 48-16,0-48 15,0-1-15,0 50 0,0-50 16,0 0-16,49-49 47,50-49-47</inkml:trace>
  <inkml:trace contextRef="#ctx0" brushRef="#br0" timeOffset="-4762">6560 1480 0,'-50'0'46,"100"0"-14,-50-49-17,49-1-15,50 1 16,-99 0-16,49-1 16,0 50-16,-49 50 31,0 48-16,0 50-15,0 0 16,-49 50 0,49-50-16,0-1 15,0-48-15,0 0 0,0-1 16,0 1 0,0-50-16,0 1 15,-49-50 32,-1-50-31,1 1-16,0 0 15,-1-1-15,1-48 16,49 48-16,-49 1 16,49-50-16,-50 50 0,50 0 15,0 0-15,0-1 16</inkml:trace>
  <inkml:trace contextRef="#ctx0" brushRef="#br0" timeOffset="-4461">6806 1184 0</inkml:trace>
  <inkml:trace contextRef="#ctx0" brushRef="#br0" timeOffset="-3080">7151 1431 0,'-49'0'47,"49"49"-32,0 50-15,-49-50 16,49 0-16,0 50 16,0-50-16,0 1 15,0-1 1,0 0 0,49-49-16,0 0 15,1 0-15,-1 0 16,0-49-16,-49 0 0,50-1 15,-1-48-15,-49 48 16,0 1-16,49-50 16,-49 50-16,0-50 15,0 50-15,-49 0 16,-99 49 15,99 0-15,49 49-1,-50 0-15,50 1 16,0-1 0,198-49 31,98-641 15,-296 591-62,0 1 16,-50 0-1,1 49-15,0 0 16,-1 0-16,50 49 16,-49 0-16,49 1 15,0-1-15,0 0 16,0 50-16,49-50 0,-49 1 15,50-1-15,-50 0 16,0 50 0,0-50-16,0 1 0,0 48 15,0-48-15,49-1 16,-49 50 0,0-50-16,0 50 0,0-50 15,0 0-15,49 1 16,1-1-1,-1-49 17,50-49-17,-50-1 1,-49 1-16,49 0 0,-49-50 16,50 50-1,-50-99-15,0 98 16,0-48-16,0 48 15,0 1 1,-50 49 15,1 0-15,49 49 0,0 1-16,0-1 15,0 0-15,0 1 16,49-50 15,1 0-15,-1 0-16,0-50 15</inkml:trace>
  <inkml:trace contextRef="#ctx0" brushRef="#br0" timeOffset="-1742">8878 1283 0,'-99'49'62,"50"0"-46,49 1-16,0-1 16,-50 0-16,50 1 0,0-1 15,0 0 1,50-49 15,-1 0-15,0 0-16,1 0 15,-1-49-15,0 0 16,-49-1 0,50 1-16,-1 0 0,-49-1 15,0 1-15,0 0 16,0-1-16,0 1 15,-49 49 1,49-49-16,-50 49 16,1 0-16,0 0 0,-1 0 31,50 49-31,0 0 16,0 1-1,0-1-15,50-49 16,-1 0-1,0 0-15,1 0 16,-1 0-16,50 0 16,-50-49-16,0-1 15,1 1-15,-1 0 16,0-50-16,-49 50 16,50-1-16,-50 1 15,0-50-15,0 50 16,0 0-16,0 0 15,-50 49-15,1-50 16,0 50-16,-1 0 16,1 0-1,49 50 1,0-1-16,0 0 0,0 0 16,0 1-1,0-1-15,49 0 16,-49 1-16,50-1 15,-50 0-15,0 1 16,0-1-16,0 0 16,0 50-16,0-50 15,0 1-15,0 48 16,0-48-16,0-1 0,0 99 16,0-99-1,0 1-15,0-1 16,0 0-1,0 1-15,0-1 47,49-49-15,0-49-17,-49-1-15,50 1 16,-1 0-16,-49-1 15,49-48-15,-49 48 16,0-48-16,0 48 16,0-48-16,0-1 15,0 50-15,0-50 0,0 50 16,-49-1-16,0 50 16,-1-49-16,1 49 15,0 0-15,-1 0 16,1 0-16,0 0 15,49 49 1,-50 1-16,50-1 16,0 0-16,0 1 15,148-1 1,-49-49 0,0 0-16,-1-49 15,-49 49-15,1-50 16,-50 1-16,49 49 15,-49-49-15</inkml:trace>
  <inkml:trace contextRef="#ctx0" brushRef="#br0" timeOffset="38008">5228 2812 0,'-49'0'187,"49"49"-171,-50-49 0,50 49-16,-49 1 0,49-1 15,-49 0-15,49 1 16,0-1-16,0 0 16,0 1-16,0-1 15,0 0 1,0 0-16,49 1 31,0-50-15,1 0-16,-1 0 15,0 0-15,1 0 16,-50 49 0,0 0-1,0 1 1,0-1-1,-50 0-15,1-49 16,0 50-16,-1-50 16,-48 49-16,48-49 15,1 0-15,-50 0 16,50 0-16,0-49 31,49-1-15,0 1-16,0 0 15,49 49 1,0 0 0,-49 49-1,50 0-15,-1-49 16,0 50-16,1-1 16,-1-49-16,0 49 15,1-49-15,-1 50 16,0-50-16,1 0 15,-1 0-15,0 0 16,1 0-16,-1 0 16,0 0-16,1 0 15,-50-50-15,49 50 16,-49-49-16,0 0 0,0-1 16,0 1-1,49 0-15,-49-50 16,0 50-16,0-50 0,0 50 15,0 0 1,0-1-16,0 1 0,0 0 16,0 98 46,0 0-62,0 50 0,0-50 16,0 99-1,0-49-15,0-50 16,0 0 0,0 1-16,49-1 0,1 0 31,-1-49-31,0 0 16,1 0-16,-1-49 15,0 49 1,1-49-16,-50-1 15,49 1 1</inkml:trace>
  <inkml:trace contextRef="#ctx0" brushRef="#br0" timeOffset="38353">5425 3403 0,'148'0'47,"-98"0"-31,-1 0-16,49 0 15,-48 0-15,-1 0 0,0-49 16,1 49 0,-1 0-16,0-49 15</inkml:trace>
  <inkml:trace contextRef="#ctx0" brushRef="#br0" timeOffset="39402">6313 3206 0,'-49'50'78,"49"-1"-63,-50-49-15,50 49 16,-49 0-16,49 1 16,-49 48-16,49-48 15,0-1 1,0 0 15,49-49-31,0 0 16,1 0-1,-1 0 1,-49-49-16,49 0 16,-49-1-1,50 1-15,-50 0 16,0-1-16,0 1 0,0 0 16,0 0-1,0 98 32,0 0-31,0 0-1,0 1-15,0-1 16,0 0-16,49 1 16,-49-1-16,49-49 15,50-49 32,0-149-16,-99 149-31,0 0 16,49 49-16,-49-49 0,0 295 109,0-197-109,49-49 16,1 0 0,-1 0-16,-49-49 15,49-50 1,-49 50-1,0 0 1,0 0-16,0-1 16,0 1-16,-49 49 15,0 0 1,-1 0 0,1 0-16,49 49 0,-49-49 31,49 50-31,49-50 31</inkml:trace>
  <inkml:trace contextRef="#ctx0" brushRef="#br0" timeOffset="40259">6905 3256 0,'0'197'125,"0"-148"-110,0 0 1,0 50-16,0-50 0,0 1 15,0 48-15,49-48 16,-49-1-16,0 0 16,0 1-1,-49-50 63,0 0-78,-1 0 16,1 0 0,49-50 31,0 1-32,49 49 1,1-49-1,-50-1-15,49 1 0,0 49 16,1-49-16,48-1 16,1 1-1,-50 0-15,0-1 16,1-48 15,-1-50 16,-49 99-47,-197 49 78,197 49-62,0 0-16,0 0 15,0 1 1,0-1 0,49 0-16,0 1 15,1-50 1,-1 0 0,0 0-1,1 0 16</inkml:trace>
  <inkml:trace contextRef="#ctx0" brushRef="#br0" timeOffset="42659">8878 2812 0,'0'-50'63,"0"149"-32,0-50-15,0 50-1,0 0-15,0-1 0,0 1 16,0-1 0,0 1-16,0-50 0,0 1 15,0-1-15,0-98 63,0-1-48,0 1-15,0 0 16,0-1-16,0 1 16,49 0-1,0 0-15,1 49 16,-50-50-16,49 50 16,0 0-1,1 0-15,-50 50 16,49-50-1,-49 49-15,0 0 0,49 0 16,-49 1 0,0-1-16,0 0 15,0 1 17,-49-50-32,0 49 0,-1-49 15,1 0 1,-50 0-16,50 0 0,0 0 15,-1 0 1,1 0-16,0 0 0,197 0 94,197 49-32,-296-49-62,1 0 16,-1 0-16,0-49 0,1 49 16,-50-49-16,49-1 15,-49 1-15,49 0 16,-49-1-1,0 1-15,0 0 16,0 0 0,-49 49 31,49 49-47,0 0 15,0 0-15,0 1 16,0-1-16,0 0 15,0 1-15,0-1 16,49-49 0,0 0-1,1 0-15,-50-49 32,49-1-32,-49 1 0,0 0 15,0-1-15,0 1 16,0 0-16,0 0 15,0-1-15,-49 50 16,-1 0-16,1-49 16,0 49-16,0 0 15,-1 0 1,50 49-16,0 1 16,0-1-1,0 0-15,50-49 16,-1 0-1,0 0-15,0 0 0,1 0 16,48 0 0,-48 0-16,-1-49 15,0 49-15,-49-49 16,0 98 62,0 0-78,0 0 16,0 1-1,0-1-15,50-49 32,-50 49-32,49-49 15,0 0-15,1 0 16,-1-49-1,-49 0 1,0-1 0,0 1-1,0 0-15,0 0 0,0-1 16,-49 50-16,-1-49 16,1 49-16,0 0 15,-1 0 1,1 0-16,49 49 47,0 1-32,49-1 1,1-49-16,-1 0 16,0 0-16,1 0 15,-1 0-15,0 0 16,1 0-16,-1-49 15,0-1-15,-49 1 16,50 0-16,-50-1 16,49 1-16,-49-50 15,0 50-15,0-50 0,0 50 16,0-50-16,0 50 16,-49 98 46,49 1-62,0-1 16,-50 50-16,50-1 15,0 1-15,0 0 16,0-1-16,0-48 16,0 97-16,0-97 15,50-1 1,-50 0-1,49-49 1</inkml:trace>
  <inkml:trace contextRef="#ctx0" brushRef="#br0" timeOffset="43010">10160 2960 0,'49'0'47,"1"0"-31,-1 0 0,0 0-1,1 0-15,-1 0 0,0 0 16,1 0-1,-1-50 1</inkml:trace>
  <inkml:trace contextRef="#ctx0" brushRef="#br0" timeOffset="44339">10850 2368 0,'0'98'62,"-49"-48"-62,49-1 16,-49 50-16,49-50 15,0 50-15,-49-50 16,49 50-16,0-50 16,0 99-16,0-99 15,0 1-15,0-1 16,49-49 31,0 0-32,0-49-15,1-1 16,-1-48 0,-49 48-16,0 1 15,49 49-15,-49-49 16,0 98 31,0 0-32,0 1-15,0-1 16,0 0 0,0 1-16,0-1 0,0 0 15,0 0 1,50-49-1,-1 0-15,0 0 32,1 0-32,48-197 47,-98 0-16,-49 197-31,49-49 15,-49 49-15,-1 0 16,1 0-16,0 0 16,98 246 77,50-246-77,-1 0-16,-48 0 16,-1 0-16,0-49 15,1 0 1,-1-1-16,-49 1 16,0 98 46,0 1-46,0-1-1,0 0-15,0 1 16,0-1 0,0 0-16,0 0 0,49-49 31,1 0-16,-1 0-15,0 0 16,-49-49 0,50 49-16,-50-49 15,49 0-15,-49-1 16,0 1 0,0 0-16,0-1 15,0 1-15,0 0 0,-49 49 31,-1 0-31,1 0 16,0 0 0,-1 49-16,50 0 15,-49-49-15,49 50 16</inkml:trace>
  <inkml:trace contextRef="#ctx0" brushRef="#br0" timeOffset="45111">11837 3009 0,'0'49'62,"0"1"-46,0-1 0,0 0-16,0 1 15,0-1-15,0 0 16,49 0-1,1-49 1,-1 0 0,0 0-1,1 0 1,-50-49-16,49 0 16,-49 0-16,0-1 15,0 1-15,0 0 16,0-1-1,0 100 17,0-1-17,0 0 1,0 1-16,0-1 0,0 0 16,0 0-16,0 1 15,49-50 1,0 0-1,1 0 1,-1 0-16,0 0 16,-49-50-16,50 1 15,-1 0-15,-49 0 16,49-1-16,-49 1 16,0 0-1,0-1-15,0 1 16,0 0-16,-49 49 15,0 0 1,-1 0-16,1 0 16,0 49-1,-1-49-15,50 49 16,-49 1 0,49-1-16,-49-49 15</inkml:trace>
  <inkml:trace contextRef="#ctx0" brushRef="#br0" timeOffset="46289">12527 2466 0,'0'50'47,"0"-1"-31,0 50-1,0-50-15,0 50 16,0-1-16,0-48 0,0 48 16,0-48-16,0-1 15,0 0-15,0 1 16,50-50 0,-1 0-1,0 0 16,1 0-15,-1 0-16,0-50 16,1 1-1,-50 0-15,49-1 16,-49 1-16,49 0 16,-49-1-16,0 1 15,0 0-15,0-1 16,-49 50 15,0 0-15,-1 50-1,50-1 1,-49 0-16,49 1 16,0 48-16,0-48 15,0-1-15,0 0 16,0 50-16,0-50 15,49 0 1,1-49-16,-1 50 16,0-50-16,1 0 15,-1 0-15,0 0 16,1-50-16,-1 50 16,0-49-16,1 0 15,-1 0-15,0-1 16,-49 1-16,0 0 15,49-1-15,-49-48 0,0 48 32,-98 1-1,49 49-31,49 99 47,394-99 31,-345-50-78,1 1 16,-1 49-16,-49-49 15,49 49 1,-49 49 15,-49 0-31,49 1 16,0 48-1,-49 1-15,49-50 0,0 50 0,0-50 16,0 0 0,0 1-16,0-1 15,98-49 1,1 0-1,-50 0-15,50 0 16,0-49-16,-50 49 16,0-50-16,1 50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11:50.8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1529 0,'0'-50'78,"49"1"-62,1 0-16,-50-1 16,49 1-16,0 0 15,50-50-15,-50 0 16,0 1-16,50-1 16,-50 0-16,1 1 15,-50-1-15,49 50 16,-49-50-16,0 1 15,0 48-15,0-48 16,0 48-16,-49 1 16,-1 49-1,-48 0-15,-1 0 0,0 49 16,1 1 0,-1-1-16,50 50 0,0-50 15,49 0-15,0 0 16,0 1-16,98-50 15,1 49-15,-1-49 16,1 49-16,0-49 16,-1 0-16,1 0 15,-50 50-15,50-50 16,-50 49-16,1-49 16,-50 49-16,49 1 15,-49-1-15,0 0 16,0 1-16,0-1 15,0 0-15,0 50 0,0-50 16,0 50-16,-49-50 16,-1 1-16,50-1 15,-49 0-15,0 1 16,-1-50-16,1 49 16,-50-49-16,50 0 15,-50 0-15,1 0 16,48 0-16,-48-49 15,49-1-15,-1 1 16,1-50-16,49 50 16,0-50-16,0 50 15,0-50-15,0 50 16,0 0-16,49-1 0,1 1 16,-1 49-1,0 0-15,0 0 0,1 0 16,-1 0-16,0 0 15,1 49-15,-1 50 16,0-50-16,1 1 16,48 48-16,-48 1 15,-1 0-15,0-50 16,1 50-16,-50-50 16,49 0-16,0-49 15,-49 49-15,50-49 16,-1-49 15,-49 0-31,49 0 16,-49-50-16,50 0 15,-50 50-15,49-50 16,-49 1-16,0-1 16,0 50-16,0-1 15,0 1 1,0 98 31,0 50-32,0-50 1,0 1-16,0-1 16,0 50-16,0-50 0,0 0 15,49 1-15,1-1 16,-50 0-16,49-49 15,-49 50 1,49-50 0,1 0-1,-1-50 1,0 1-16,0 0 16,-49-1-16,50-48 15,-50 48-15,49 1 16,-49-50-16,0 50 15,49 0-15,-49-1 0,50 50 32,-50 50-1,0 48-15,0-48-16,0 48 15,0-48-15,0 48 16,49-48-16,-49-1 15,0 0-15,49-49 16,-49 50 0,50-50-1,-1 0-15,0-50 16,1 1-16,-1 0 0,-49-1 16,49 1-1,1-50-15,-1 50 0,-49-50 16,49 50-16,-49 0 15,0-1-15,0 1 16,0 98 62,0 1-78,0-1 16,0 0-16,-49 50 0,49 0 15,-49-1 1,49 1-16,-50 49 0,1-50 16,0 1-16,49 0 15,-50-1-15,1 1 16,49 0-16,-49-50 16,49 0-16,0-98 62,49-50-46,0 1-16,1-50 15,-1 49-15,0 0 16,50-48-16,-50-1 16,1 49-16,-1 0 0,0 1 15,1-1-15,-1 50 16,0-1-16,-49 1 15,50 49-15,-50 49 47,0 1-47,0 48 16,0-48-16,0 48 16,0 1-16,0-50 15,0 1-15,49-1 16,-49 0-16,49-49 15,0 0 17,1 0-32,-1-98 15,0 48-15,-49 1 16,50-50-16,-1 50 16,-49 0-16,49-1 15,1 1-15,-50 0 16,0-1-1,0 100 32,0-1-47,0 50 16,0-1-16,-50-48 0,50 48 16,-49 1-1,49 0-15,0-1 0,-49 1 16,49-1-16,-50 1 15,50 0-15,-49-50 16,49 0-16,-49 50 16,49-50-1,0-147 32,0-1-31,0 0-16,49 1 0,0-1 15,1 0-15,-1-48 16,0 48-16,1 0 16,-1 1-16,0 48 15,-49 1-15,50 49 16,-50-49-16,49 49 31,-49 49-15,0 0-1,49 1-15,-49-1 16,0 50-16,50-50 16,-50 0-16,0 1 15,49-50-15,-49 49 16,49 0 0,1-49-16,-1 0 15,0 0-15,1-49 16,-1 49-16,-49-49 15,49-50-15,1 50 16,-1-1-16,-49-48 16,49 48-16,-49-48 15,49 48-15,-49 1 16,0 0-16,0-1 16,0 100 30,0-1-30,0 0-16,0 1 16,0 48-16,0-48 15,0 48-15,0-48 16,0-1-16,0 0 16,0 1-1,50-50-15,-1 0 16,0 0-1,1-50 1,-1-48 0,-49 48-16,49 1 15,-49 0-15,0-1 16,50-48-16,-50 48 0,0-48 16,0 48-16,0-48 15,-50 48-15,1 1 31,0 49-15,-1 0-16,1 49 16,49 1-1,-49 48-15,49-48 16,0-1 0,0 0-16,0 1 15,0-1 1,49 0-16,0-49 15,1 0 1,-1 0-16,0 0 16,1 0-16,-1 0 15,0-49-15,1 0 16,-1-1-16,-49 1 16,49-50-16,-49 50 15,0 0-15,0-1 16,0 1-16,0 0 15,-49-1-15,0 50 16,-1 0 0,1 0-1,49 50 17,49-50-32,1 0 15,48 0-15,-48 0 16,48 0-16,-48 0 15,-1 0-15,0 0 16,-49 49 15,0 0-15,0 1 0,0-1-16,0 0 15,0 1-15,0-1 0,0 0 16,0 1-1,0-1-15,0 0 16,0 1-16,0-1 16,50-49-1,-1 0 1,0 0 0,1 0-16,-1 0 15,0-49-15,0-50 16,1 50-16,-1-50 15,-49 0-15,49 1 16,1-50-16,-50 49 16,0-49-16,49 0 15,-49 50-15,0-1 16,0 50-16,0-1 0,0 1 16,0 148 30,0-50-30,0 50-16,0-50 16,0 50-16,0-1 15,0 1-15,0-1 16,0 50-16,0-49 16,0 49-16,0-49 15,0-50-15,0 50 16,0-50-16,0 0 0,0 1 15,0-1 1,49-49 15,1 0-15,-1 0 0,0 0-16,1-49 15,-1-1-15,0 1 16,1-50-16,-1 1 15,0 48-15,1-48 16,-50-1-16,0 50 16,0-50-16,0 50 15,-50 49 17,1 49-17,49 0-15,-49 1 16,49-1-16,0 0 15,0 1-15,0-1 16,49-49 0,-49 49-16,49-49 15,1 0-15,-50 50 16,49-50-16,0 49 16,-49 0-1,0 1-15,0-1 31,0 0-31,0 1 0,0-1 16,0 0-16,-49-49 16,0 50-16,-1-50 15,1 49-15,0-49 16,-1 0-16,1 0 16,0 0-16,-1-49 15,50-1-15,-49 1 16,49 0-16,0-50 15,0 50-15,0-1 16,0-48-16,49 98 16,-49-50-16,50 50 15,-1 50 1,-49 48 0,49-48-16,-49-1 15,50 0-15,-1 1 16,-49-1-16,49 0 15,1 1-15,-1-50 16,0 0-16,1 0 16,-1 0-1,-49-50-15</inkml:trace>
  <inkml:trace contextRef="#ctx0" brushRef="#br0" timeOffset="953">5080 345 0,'49'0'63,"0"0"-48,1 0-15,-1 0 16,49 0-16,1 49 15,0-49-15,-50 0 16,50 0-16,-1 0 0,1 0 16,-50 0-16,1 0 15,-1 0-15,0 0 16,1 0 0</inkml:trace>
  <inkml:trace contextRef="#ctx0" brushRef="#br0" timeOffset="2213">7003 1134 0,'49'0'62,"1"0"-46,-1 0-16,50 0 15,-50 0-15,0 0 16,50 0-16,-50 0 16,1 0-16,-1 0 15,0 0-15,1 0 16,-50-49 46,-50 49-46,50-50-16,-98 50 16,48 0-1,1 0-15,98 0 78,1 0-78,48-49 16,-48 49-16,-1 0 16,0 0-16,1 0 15,-50 49 32,0 1-47,-50 48 16,1-48-16,0 48 15,-1 1-15,1-50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49:37.4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55 0,'0'-49'187,"50"49"-171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20:46.12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345 636 0,'-50'49'62,"1"0"-46,-49 50-16,48 0 15,1-1-15,0-48 16,49 48-16,0-49 16,98-49 46,-48 0-62,-1 0 0,0 0 16,0 0-16,1 0 15</inkml:trace>
  <inkml:trace contextRef="#ctx0" brushRef="#br0" timeOffset="146">345 636 0</inkml:trace>
  <inkml:trace contextRef="#ctx0" brushRef="#br0" timeOffset="218">345 636 0,'49'-444'0</inkml:trace>
  <inkml:trace contextRef="#ctx0" brushRef="#br0" timeOffset="2288">246 1277 0,'99'0'63,"-50"0"-48,0 0-15,-49-50 16,50 50-16,-1-49 16,0 0-16,-49 0 15,50-1-15,-1 1 16,-49 0-16,49-1 16,-49 1-16,50 0 15,-100 98 48,50 50-63,-49-50 15,49 50-15,-49-50 16,49 0-16,0 50 16,0-50-16,0 0 15,49-49 32,0 0-47,1 0 16,-1-49-16,-49 0 15,49 49-15,-49-50 16,50 1-16,-50 0 16,49 49-16,-49-49 15,49-50-15,1 50 16,-50-1-16,0 1 15,49-50-15,-49 50 16,0 0-16,0-1 16,0 1-1,-49 49 17,49 49 14,0 1-46,49-1 16,0-49 0,1 0-16,-1 49 15,0-49-15,-49 50 16,50-50-16,-50 49 16,0 0-16,0 1 15,0-1-15,0 0 16,0 1-16,-50-1 15,50 0-15,-49 0 16,49 1-16,-49-50 16</inkml:trace>
  <inkml:trace contextRef="#ctx0" brushRef="#br0" timeOffset="2536">1578 44 0,'0'-50'47,"0"100"0</inkml:trace>
  <inkml:trace contextRef="#ctx0" brushRef="#br0" timeOffset="2956">2120 44 0,'-98'246'47,"48"-147"-47,1 0 16,49-1-16,-49 50 15,-1-49-15,1 0 16,0-1-16,49-48 16,-50 48-16,50-49 15,0 1 1</inkml:trace>
  <inkml:trace contextRef="#ctx0" brushRef="#br0" timeOffset="3774">1726 488 0,'197'0'63,"-98"0"-63,-50 0 15,50 0-15,-50 0 0,50 0 16,-50 0-16,0-50 15,50 1-15,-50 0 16,1-50-16,-50 50 16,0-1-16,0 1 15,0 0-15,-50 49 47,-48 49-47,48 50 16,1-1-16,0 1 15,-1 49-15,1 0 16,0-49-16,-1 49 16,1-50-16,0 1 0,-1-50 15,1 0-15,98-98 47,50 49-31,-50-49-16,1 49 15,-1-49 1,-49 98 15,0 0-15,0 0 0,0 1-16,49-1 15,-49 0-15,50-49 0,-1 50 16,0-50-16,1 0 15,-1 0-15,0 0 16,50-50-16,-50 1 16,1 0-16,-1-1 15,0 1-15,-49 0 16,0 98 46,0 0-46,0 1-16,0-1 0,0 0 16,-49 1-1,49-1-15</inkml:trace>
  <inkml:trace contextRef="#ctx0" brushRef="#br0" timeOffset="3930">2909 784 0</inkml:trace>
  <inkml:trace contextRef="#ctx0" brushRef="#br0" timeOffset="4404">2909 784 0,'50'394'15,"-50"-345"32,0 1-31,0-1-16,0 0 16,0 1-16,0-1 15,49-98 32,0-1-47,1-48 16,48 48-16,-48 1 15,-1 49-15,0 0 16,-49 49 15,0 1-31,0-1 16,0 50-16,0-50 15,50 0-15,-1 1 16,50-1-16,-1 0 16,1-49-16,0 50 15,49-50-15,-99 0 16,0 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20:40.24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17766 592 0,'0'-49'360,"0"-1"-329,0 1-16,0 0-15,-49 49 47,49 49-31,-49 50-16,49-1 16,-50 50-16,50 0 15,-49 50-15,49-50 16,-49-50-16,49 50 15,0-99-15,0 1 16</inkml:trace>
  <inkml:trace contextRef="#ctx0" brushRef="#br0" timeOffset="736">17273 789 0,'247'0'63,"-149"0"-63,50 0 15,-49-49-15,49 0 16,-49-1-16,-1 1 15,1-50-15,-50 1 16,50-1-16,-99 0 16,49 50-16,-49-49 0,0 48 15,-49 50 1,0 0-16,-1 50 16,1 48-16,-50 1 15,50 49-15,49 0 16,-49 0-16,49 0 15,0 0-15,-50-50 16,50 1-16,0-50 16,0 1-16,50-149 47,48 50-47,1-1 15,-50 50-15,1 0 0,-1 0 16,0 0-16,-49 50 15,0 48 1,0-48-16,0 48 16,0-49-16,49 1 15,1-1-15,-1 0 16,0-49-16,50 0 16,-50 0-16,50 0 15,0-49-15,-1 0 16,-48-50-16,48 1 15,-98-1-15,50 0 16,-50 50-16,0 0 0,0-1 16,-50 50-16,1 0 15,0 0-15,-50 50 16,50 48-16,49-48 16,0 48-16,0 1 15,0-50-15,49 50 16,0-50-16,50-49 15,0 49-15,49-49 16,-50 0-16,1 0 16</inkml:trace>
  <inkml:trace contextRef="#ctx0" brushRef="#br0" timeOffset="1387">20183 641 0,'0'50'47,"0"-1"-32,0 50-15,0 49 16,0-50-16,0 1 15,0-50-15,0 1 16,0-1-16,0-98 31,49-50-15,1 0-16,-1 50 16,0-50-16,1 99 15,-1-49-15,0 49 16,1 0-1,-50 49 1,0 1-16,49 48 16,-49-48-16,49-1 15,1 50-15,-1-50 16,0 0-16,1-49 16,-1 0-1,50 0-15,-50 0 0,0 0 16,0-49-16,1-50 15,-1 50-15,-49-50 16,49 1-16,-49 48 16,0-48-16,0 48 15,-49 50-15,0 0 16,-1 0 0,1 0-16,0 50 15,49-1-15,-49 50 16,49-50-16,0 50 15,0-50-15,0 0 16,49 1-16,0-1 0,0-49 16,1 49-1,48-49-15,-48 0 0</inkml:trace>
  <inkml:trace contextRef="#ctx0" brushRef="#br0" timeOffset="1710">22008 937 0,'0'-98'47,"49"98"-16,1 49-31,-1 0 15,0 1-15,-49 48 16,0-48-16,0-1 16,0 0-1,-98-49-15,48 50 16,1-50-16,-50 49 16,1-49-16,48 0 15,-48 0-15,48 0 16</inkml:trace>
  <inkml:trace contextRef="#ctx0" brushRef="#br0" timeOffset="1809">22008 937 0</inkml:trace>
  <inkml:trace contextRef="#ctx0" brushRef="#br0" timeOffset="2228">22008 937 0,'444'-98'0,"-444"48"16,-50 50-16,1 0 16,0 0-16,0 0 15,49 50-15,-50 48 16,1-48-16,49 48 16,0-48-16,0 48 15,0-48-15,0-1 0,49 0 16,50-49-1,-50 0 1,0 0-16,50-49 16,-50-50-16,1 1 15,-1-1-15,0 0 16,-49 1 0,50-50-16,-50 49 0,49 0 15,-49-49-15,0 99 16,0-50-16,0 50 15,-49 148 17,49-50-17,-50 99-15,50-49 0,0-1 16,0 50-16,0 0 16,0 0-16,0-49 15,0 0-15,0-1 16,0-49-1</inkml:trace>
  <inkml:trace contextRef="#ctx0" brushRef="#br0" timeOffset="2416">22402 691 0,'395'0'47,"-296"0"-47,-1 0 16,-48 0-16</inkml:trace>
  <inkml:trace contextRef="#ctx0" brushRef="#br0" timeOffset="2874">24326 740 0,'-49'-49'47,"-1"49"-32,1 0 1,0 49 0,-1 0-16,50 1 15,0-1-15,0 0 0,0 1 16,0-1-16,50 50 15,-1-50-15,50 0 16,-50 1-16,-49-1 16,49 0-16,-49 0 15,0 1 1,-49-50 0,-50 0-16,50 0 15,-50 0-15,1 0 16,48 0-16,1-50 15,-50 50-15,50-49 16,49 0-16,0 0 16,0-1-1</inkml:trace>
  <inkml:trace contextRef="#ctx0" brushRef="#br0" timeOffset="3136">24869 345 0,'49'-98'63,"-49"196"-48,0 1-15,0 49 16,0-49-16,-49 49 0,49 0 15,-50-50-15,50 1 16,0 0-16,0-50 16,-49 0-1</inkml:trace>
  <inkml:trace contextRef="#ctx0" brushRef="#br0" timeOffset="3585">24622 740 0,'99'-49'63,"-1"49"-63,1 0 16,49 0-16,-50 0 15,1 0-15,-50 0 16,1 0-16,-50 49 15,0 0 1,0 1-16,0-1 16,0 0-16,0 50 15,-50-50-15,50 50 16,0-50-16,0 1 16,0-1-16,0 0 15,50-49 1,48 0-1,-48-49-15,-1-50 16,-49 50-16,0 0 16,0-1-16,0 1 15,0 0-15,0-1 16,-49 50-16,-1 0 16,1 0-16,-50 0 15,50 0-15,0 0 16,-1 0-16,1 50 15,49-1-15</inkml:trace>
  <inkml:trace contextRef="#ctx0" brushRef="#br0" timeOffset="4704">25559 888 0,'0'-49'62,"0"98"-46,0 0-16,0 1 16,0-1-16,49-49 31,1 0-16,-1 0-15,0 0 16,1 0-16,-50-49 16,49-1-16,0 1 15,-49 98 48,0 1-48,50-1-15,-50 50 16,49-50-16,-49 0 16,49-49-16,1 0 15,-1-49 1,0 0-16,0-1 16,-49-48-16,0 48 15,0 1-15,0 0 16,0-1-16,-49 50 15,0 0-15,0 0 16,-1 0-16,1 50 16,49-1-16,0 0 15,0 1-15,0-1 16,0 0 0,49-49-16,-49 50 15,0-1-15,50 0 16,-50 50-16,49-1 15,-49 1-15,0 0 16,0-1-16,0 50 16,0-49-16,0 0 15,0-1-15,0-48 16,0-1-16,0 0 16,-49-49-1,-1 0-15,1 0 16,0-49-1,-1 0-15,1-99 16,0 49-16,-1-49 0,50 49 16,-49 1-1,49 48-15,0 1 0,49 0 32,50 49-32,0 0 15,-1 0-15,50-50 16,-49 50-16,-1-49 15,1 49-15,0-49 16,-1 0-16,1-1 16,-50 1-16,50 0 15,-50-50-15,1 0 16,-1 1-16,-49 48 16,0 1-16,0 0 15,0-1-15,-49 50 16,-1 50-1,1-1-15,0 50 16,-1-1-16,1 1 16,49-50-16,0 50 15,0-50-15,0 50 16,49-50 0,50-49-16,-50 0 15,50 0-15,-50 0 16,50 0-16,0 0 15</inkml:trace>
  <inkml:trace contextRef="#ctx0" brushRef="#br0" timeOffset="-9689">3266 937 0,'0'-98'78,"0"147"-31,-49 50-31,49-1-16,-49 50 15,49 0-15,0 0 16,0 0-16,0 0 15,0-49-15,0-1 16,0 1-16,0-50 16,0 1-16,0-1 15,-50-148 48</inkml:trace>
  <inkml:trace contextRef="#ctx0" brushRef="#br0" timeOffset="-8722">2674 1184 0,'0'-49'78,"0"-1"-47,0 1-15,0 0-1,0-1-15,0 1 16,50 0-16,-1-1 16,-49 1-16,49 0 15,1-1-15,-1 50 16,0-49-16,1 49 15,-1 0-15,0 0 16,50 0-16,-50 0 0,50 0 16,-50 49-16,50-49 15,-50 50-15,0-1 16,1 0-16,-1-49 16,-49 50-16,49-1 15,-49 0-15,0 1 16,0-1-16,0 0 15,0 1-15,0-1 16,-49 0-16,0 1 16,-1-1-16,1 0 15,-50-49-15,1 49 16,48 1-16,-48-50 16,49 49-16,-1-49 15,1 0-15,98 0 47,1-49-31,-1 49-16,49 0 15,-48 0-15,-1 0 16,0 49 0,1 0-16,-1 50 15,-49-50-15,49 50 16,-49-50-16,50 1 15,-1-1-15,-49 0 16,49-49-16,1 0 16,-1 0-1,0 0-15,1 0 0,48 0 16,-48-49 0</inkml:trace>
  <inkml:trace contextRef="#ctx0" brushRef="#br0" timeOffset="-8376">4401 1036 0,'0'-49'47,"0"98"-16,0 0-15,0 50-16,0 49 16,0-50-16,0 1 15,49 49-15,-49-49 16,0-50-16,0 50 15,0-50-15</inkml:trace>
  <inkml:trace contextRef="#ctx0" brushRef="#br0" timeOffset="-7672">4105 987 0,'-50'-148'47,"50"98"-16,50 50-15,-1-49-1,50 49-15,-50 0 16,50 0-16,-1 0 16,-48 0-16,48 49 15,-49-49-15,1 50 16,-50-1-16,49 0 15,-49 1-15,0-1 16,0 0-16,-49 1 16,-1-1-16,1 0 15,-49 1-15,48-1 0,-48 0 16,48 0-16,1-49 16,98 0 30,50 0-30,-50 0-16,50 0 16,-50 0-16,50 0 15,-50 0-15,0 50 16,1-50 0,-50 49-16,0 0 15,0 1-15,0-1 0,0 0 16,0 1-16,-50-1 15,1 0-15,0 1 16,-1-1-16,1-49 16,0 49-16,-99 1 15,99-50 1,-50 0-16,0 0 16,50 0-16,0 0 15,-1 0-15,50-50 31</inkml:trace>
  <inkml:trace contextRef="#ctx0" brushRef="#br0" timeOffset="-7056">5387 740 0,'0'-99'62,"0"149"-15,0 48-47,0 1 16,0 49-16,0 0 15,-49 0-15,49 0 16,-50 0-16,1-50 16,0 50-16,-50-49 15,50-50-15,-1 1 0,50-1 16,0-98 15,0-1-15,99 1-16,-50 0 15,50-1-15,-50 50 16,1 0-16,48 0 16,-48 0-16,-1 0 15,0 50-15,50-1 16,-50 0-16,1 1 16,-1-50-16,0 0 15,0 49-15,1-49 0,48 0 16</inkml:trace>
  <inkml:trace contextRef="#ctx0" brushRef="#br0" timeOffset="-5557">6669 1085 0,'0'247'47,"0"-99"-31,0 0-16,0 0 15,0-50-15,0-48 16,0-1-16,0 0 16,0-98 15,50-50-15,-1 1-16,0-1 15,1 50-15,-1-1 16,0 1-16,-49 0 0,50 49 15,-1 0 1,0 0 0,-49 49-16,49 0 15,1 1-15,-1-1 16,0 0-16,-49 1 16,50-1-16,-1 0 15,0 1-15,1-50 16,-1 0-1,0 0 1,50-50-16,-50-48 16,1 48-16,-1-48 15,-49 48-15,0-48 0,0 48 16,0 1-16,-49 49 31,-1 0-15,1 0-16,0 0 15,49 49-15,-50 1 16,50-1-16,0 0 16,0 1-16,50-1 15,-1 0-15,50 1 16,-50-1-16,50-49 16,-50 49-16,0-49 15,50 0-15,-50 0 0,1 0 16,-1 0-16,0 0 15,0-49 1,-49 0 0,50-1-1,-50 1-15,0 0 16,0-1-16,0 1 16,49 49-16,-49-49 15,0-1-15,0 1 16,0 0-16,-49 0 15,-1-1 1,1 50-16,49-49 16,-49 49-16,0 0 31,-1 0-31,1 0 0,0 0 16,-1 49-16,1-49 15,49 50-15,0-1 16,-49 0-16,49 0 15,0 1-15,0-1 16,0 0-16,49 1 16,0 48-16,1-48 15,48-50-15,-48 49 16,-1 0-16,0-49 16,0 0-16,1 0 0,-1 0 15,0 0 1,1-49-16,-1 0 0,0-1 15,1 1-15,-1 0 16,-49-1-16,0 1 16,0-50-16,49 99 15,-49-49-15,0 98 63,0 50-48,0-50-15,0 50 16,0-50-16,0 1 16,0-1-16,50-49 0,-50 49 15,49-49 1,0 0-16,1 0 16,-1-98-16,0 48 15,-49-48-15,50-1 16,-50 50-16,0-50 15,0 1-15,0 48 16,0 1-16,-50 0 16,1 49-16,0 0 15,-50 0-15,50 49 16,-50 50-16,0-50 16,50 49-16,0-48 15,49-1-15,0 0 0</inkml:trace>
  <inkml:trace contextRef="#ctx0" brushRef="#br0" timeOffset="-4806">9283 444 0,'-49'148'47,"0"-49"-31,49-1-16,0 50 16,-50 0-16,50 0 15,0 0-15,0-49 16,0-1-16,0-48 15,50-1-15,-50 0 16,49-49 0,0 0-1,1-49-15,48-50 16,1 1-16,0-1 16,-50 1-16,49-1 0,-48 0 15,-1 1 1,-49 48-16,-49 100 47,49-1-47,0 0 15,0 1-15,0-1 16,49 0-16,0 1 16,1-1-16,-50 0 15,0 0-15,0 1 16,0-1-16,-50 0 15,-48 1 1,48-1-16,-48 0 16,-1-49-16,1 50 0,-1-50 15,0 0-15,50 0 16,0 0-16,-1-50 16,50 1-16,0 0 15,0-1-15,0 1 16,50 0-16,-1 49 15,50 0-15,-50 0 16,0 0-16,50 0 16,-50 49-16,1 0 15,-1 50-15,0-50 16,0 1-16,1-1 16,-1 0-16,0 1 15,50-50-15,0 0 0,-1 0 16</inkml:trace>
  <inkml:trace contextRef="#ctx0" brushRef="#br0" timeOffset="-4506">11207 691 0,'-50'49'47,"50"50"-31,0-1-16,0 50 15,0 0-15,0 0 16,0-49-16,0 49 15,-49-50-15,49 1 16,-49-50-16,49 1 16,-50-1-16</inkml:trace>
  <inkml:trace contextRef="#ctx0" brushRef="#br0" timeOffset="-3982">10911 1332 0,'246'-99'63,"-147"99"-63,0 0 15,-1 0-15,-48 0 16,-1 0-16,-49 99 15,0-50-15,0 0 0,0 50 16,0 0 0,0-1-16,0 1 0,0-50 15,0 1-15,-49-1 16,49 0-16,49-49 47,50 0-47,-50-49 15,0-50-15,50 50 16,-99-50-16,49 1 16,-49 48-16,0-48 15,-49 48-15,0 1 16,-1 49-16,1 0 16,-50 0-16,50 0 15,0 0-15,-1 49 16,50 1-1,0-1 1,50-49 0,48 0-16,50 0 15,-49 0-15,0 0 16</inkml:trace>
  <inkml:trace contextRef="#ctx0" brushRef="#br0" timeOffset="-2773">13574 247 0,'0'148'47,"0"-50"-32,-49 50-15,49-49 16,-50 98-16,1-49 16,0 0-16,0 49 15,49-49-15,-50-49 16,50 0-16,0-1 15,0-48-15,50-50 32,48-99-17,-49 50-15,99-149 32,-98 149-32,-50 0 0,0 98 62,0 50-46,49-50-16,-49 0 15,49 50-15,-49-50 16,50 1-16,-1-1 16,0-49-1,1 0-15,-1 0 0,0 0 16,1-49-1,-50-1-15,49-48 0,-49-1 16,0 50-16,0-50 16,0 50-16,0-50 15,-49 50-15,-50 0 16,50 49-16,-1-50 16,1 50-16,0 0 15,-1 0-15,50 50 16,0-1-16,0 0 15,0 0 1,99 1-16,-50-1 0,1 0 16,48-49-1,1 0-15,-50 0 0,50 0 16,-50 0-16,1 0 16,48-49-16,-48 0 15,-50-1 1,-50 149 31,1-50-32,49 50-15,0-50 16,0 50-16,0-50 16,0 50-16,0-50 15,49-49 1,1 0-16,-1 0 0,50 0 15,-50 0-15,49-98 16,-48 48-16,-1-48 16,-49 48-16,49-48 15,-49 48-15,0 1 16,0 0-16,-49-1 16,0 50-16,-1-49 15,1 49-15,-49 0 16,48 0-16,1 49 15,0 1 1,49-1-16</inkml:trace>
  <inkml:trace contextRef="#ctx0" brushRef="#br0" timeOffset="-2152">14955 1332 0,'0'98'47,"-49"1"-32,49-50-15,0 50 0,0-50 16,0 1-16,0-1 15,49-49-15,0 49 16,1-49 0,-1 0-16,0-49 15,1 0-15,-1-1 16,0-48-16,-49 48 16,50 1-16,-50 0 15,0-1-15,0 1 16,0 98 15,0 1-15,0-1-1,0 50-15,0-50 0,0 0 16,0 1-16,49-50 16,50 49-16,-50-49 15,0 0-15,50-49 16,-50-1-16,1 1 15,-50 0-15,49-50 16,-49 50-16,0-1 16,0 1-16,0 0 15,0 0-15,-49 49 16,-1-50-16,-48 50 16,48 0-16,1 0 15,-50 0-15,50 50 16,0-1-16,-1 0 15</inkml:trace>
  <inkml:trace contextRef="#ctx0" brushRef="#br0" timeOffset="-1792">15942 444 0,'49'-49'47,"-49"147"-47,0 1 15,0 49-15,0 0 16,0 0-16,-49 49 15,49 0-15,0-49 16,0 0-16,0-49 16,0-50-16,49 1 15,0-1-15,0-49 16,1 0-16,-1 0 16,0 0-16,1-49 15,-1-1-15,-49 1 0,49 0 16,-49-1-1,0 1-15</inkml:trace>
  <inkml:trace contextRef="#ctx0" brushRef="#br0" timeOffset="11596">603 4242 0,'0'-50'47,"-49"50"0,-1 0-47,-48 0 15,48 50-15,1-1 16,-50 50-16,50-50 16,0 50-16,-1-50 15,50 0-15,0 50 16,-49-50-16,49 1 0,0 48 15,0-48 1,49-1-16,50-49 16,-50 0-1,50-99-15,0 50 16,-1-50-16,-48 1 16,48-50-16,-48 49 15,-50 0-15,49 1 16,-49 48-16,0 1 15,0 98 17,0 1-32,0 48 15,0 50-15,0-49 16,0 0-16,49-1 16,0 1-16,1-50 15,48-49-15,50 50 16,-49-50-16,0 0 15,49 0-15,-50-50 16</inkml:trace>
  <inkml:trace contextRef="#ctx0" brushRef="#br0" timeOffset="11880">2822 3453 0,'-49'49'63,"49"50"-63,0 49 15,0 0-15,0 49 16,0-49-16,0 0 15,0 0-15,0-50 16,0-48-16,0-1 0,0 0 16</inkml:trace>
  <inkml:trace contextRef="#ctx0" brushRef="#br0" timeOffset="12203">2378 4291 0,'395'-148'63,"-247"99"-63,0 49 16,-49-50-16,-1 50 15,1 0-15,-50 0 16,0 0-16,1 0 0,-50 50 15,0-1-15,0 0 16,0 50-16,0 0 16,0-50-16,-50 50 15,50-1-15,0-48 16,0-1-16,0 0 16,0 1-16</inkml:trace>
  <inkml:trace contextRef="#ctx0" brushRef="#br0" timeOffset="12384">3710 3453 0,'-49'148'47</inkml:trace>
  <inkml:trace contextRef="#ctx0" brushRef="#br0" timeOffset="13178">3957 4044 0,'0'50'63,"0"48"-63,0 1 15,0 0-15,0-50 16,0 50-16,0-50 0,0 0 16,49-98 31,50 0-47,-50-50 15,0 0-15,1 50 16,-1 0-16,-49 98 47,0 0-47,0 1 15,0-1 1,49-98 15,1-1-31,-1 1 16,50 0-16,-50-1 0,49 1 15,-48 49-15,-1 0 16,0 0 0,1 0-16,-50 49 15,49 50-15,-49-50 16,49 1-16,1-1 16,-1 0-16,0-49 15,1 0 1,-1 0-16,0 0 15,1 0-15,-50-49 16,49 0-16,0-1 16,1-48-16,-50 48 0,49 1 15,-49-50-15,0 50 16,0 0-16,-99 49 47,50 98-47,0-48 15,49 48-15,0 1 16,0 0-16,0-1 16,0-48-16,0-1 15,49 0-15,0-49 16,1 0-16,48 0 16,50 0-16,-49 0 15,49 0-15</inkml:trace>
  <inkml:trace contextRef="#ctx0" brushRef="#br0" timeOffset="15277">7064 4242 0,'197'-99'47,"-98"50"-47,-50-50 16,50 50-16,-50-50 16,50 1-16,-50-1 15,-49 50-15,-49 49 47,-1 98-47,1 1 16,-50 49-16,1 0 15,-1 49-15,50 0 16,-50 1-16,1 48 0,-1-48 16,50-1-1,-1-99-15,50-48 16,50-100-16,-1-98 15,50-49-15,48 0 16,-48 0-16,0-1 16,-1 1-16,1 49 15,-50 49-15,1 1 16,-50 49 0,0 98 15,0 49-31,49 1 15,-49 0-15,49-50 16,-49 50-16,50-50 16,-1 0-16,0-49 0,1 0 15,-1 0 1,0 0-16,50-49 16,-50 0-16,1-50 15,-1 50-15,0-50 16,-49 0-16,0 1 15,0-1-15,0 50 16,-49 49 15,0 0-31,-1 99 16,1-50-16,0 49 16,49 1-16,0 0 0,0-1 15,0-48-15,49-50 16,0 49-16,1-49 15,-1 0-15,49 0 16,-48-49-16,-1-50 16,0 0-16,1 1 15,-1-50-15,0 49 16,-49 1-16,0-1 16,0 0-16,-49 50 15,0 49 1,49 49-1,0 1 1,49-1-16,0 0 16,1-49-1,-50 50-15,49-50 0,0 49 32,-49 0-32,0 1 15,0-1-15,0 49 16,0-48-16,0-1 15,0 50-15,50-50 16,-50 0-16,49-49 16,0 0-1,1 0 1,48 0-16,-48-49 16,48-50-16,-48 1 0,48 48 15,-48-48 1,-1-1-16,0 50 0,-49 0 15,0 98 32,0 0-47,0 50 16,0-1-16,0-48 16,0-1-16,0 0 15,0 1-15,50-50 47,-1 0-31,0 0-16,0-50 0,1 1 15,-1 0-15,-49-1 16,49 1-16,-49 0 16,0 0-1,0 98 32,0 0-31,0 0-16,0 1 15,0-1 1,50 0 0,-1-49-16,0 0 15,1 0-15,-1 0 0,0 0 16,1 0-16,-1 0 15,-49-49 1,49 0-16,1-1 16,-50 1-1,0 0-15,0 0 16,0-1-16,0 1 16,0 0-16,-50-1 15,1 50-15,-50-49 16,50 49-16,0 0 15,-1 0-15,50 49 16,-49 1-16,49-1 16,0 0-16,49-49 15,1 50 1,48-50-16,1 0 16,0 0-16,-50 0 15,50 0-15,-50 0 16,0 0-16,50-50 15,-50 50-15,1 0 16,-1 0-16,-49 50 47,0-1-47,0 49 16,0-48-16,0-1 15,0 0-15,0 1 16,0-1-16,49-49 15,0 0-15,1 0 16,-1 0-16,0-49 16,1-50-16,-1 50 15,0-50-15,1 50 16,-1-50-16,-49 50 16,0-50-16,0 50 15,-49 49 1,-1 0-1,1 0-15,0 0 16,-1 49-16,1 50 16,-50-50-16,99 1 0,-49-1 15</inkml:trace>
  <inkml:trace contextRef="#ctx0" brushRef="#br0" timeOffset="15638">11404 3009 0,'0'98'62,"0"1"-62,0 49 16,0 0-16,-49 0 15,49 0-15,0 0 16,0 0-16,0-50 16,0 1-16,0-50 15,0 1 1,49-50-16,50 0 15,-50 0-15,50 0 16,-50-50-16,0 50 0,50-49 16,-99 0-16,49-1 15,-49 1-15</inkml:trace>
  <inkml:trace contextRef="#ctx0" brushRef="#br0" timeOffset="16126">9283 3403 0,'50'0'94</inkml:trace>
  <inkml:trace contextRef="#ctx0" brushRef="#br0" timeOffset="17468">12884 3551 0,'-247'346'47,"247"-248"-31,0 1-16,0-1 16,0-48-16,0-1 15,0 0-15,49-49 16,1 50-16,48-50 15,-48 0-15,-1 0 0,0-99 16,50 50 0,-50-99-1,1 49-15,-50 50 0,0-50 16,0 50-16,-50 0 16,1-1-16,0 50 15,-1 0-15,1 0 16,-50 0-16,50 99 15,49-50-15,-49 1 16,49-1-16,0 0 16,0 0-1,49-49-15,50 0 16,-1 0-16,1-49 16,49-49-16,-49-1 15,-1-49-15,1 49 0,-1-49 16,-48 50-16,-1-1 15,-49 0-15,0 50 16,0 0-16,0-1 16,-49 50-16,-1 0 15,-48 0-15,48 0 16,1 0-16,49 50 16,0 48-1,0-48-15,49 48 16,1 1-16,-1 0 15,0-1-15,1 1 16,-50 0-16,0-1 0,0 1 16,0-1-1,0 50-15,-50-49 0,1 0 16,49 49-16,-49-50 16,-1 1-16,1 49 15,49-49-15,-49-1 16,49-48-16,0-1 15,49-49 17,0 0-17,1-99-15,48 1 16,-48-1-16,48 0 16,-48 1-16,-1-50 15,-49 49-15,0-49 16,0 49-16,0 1 0,-49 48 15,-50 1-15,50 49 16,-99 0-16,49 49 16,1 1-16,48-1 15,1 0-15,49 1 16,0-1-16,0 0 16,0 1-16,49-50 15,50 49-15,49-49 16,0 0-16,49 0 15,-49 0-15,49-49 0</inkml:trace>
  <inkml:trace contextRef="#ctx0" brushRef="#br0" timeOffset="18180">15350 3009 0,'49'0'78,"50"0"-62,-1 0-16,1 0 16,0-50-16,-1 50 15,1-49-15,-1 0 16,1 49-16,-50 0 15,-49-50-15,-49 50 47,0 99-47,-50-50 0,1 50 16,-1 0-16,0 49 16,1-99-16,48 50 15,1-50-15,49 0 16,99-49 15,-1 0-31,1 0 16,49 0-16,-50 0 15,-48 0-15,48 50 16,-48-50-16,-1 49 0,-49 0 16,0 1-1,0-1 1,0 0-16,-49 1 0,-1-1 15,1 0-15,-50-49 16,1 49-16,-1-49 16,1 0-16,-50 0 15,49 0-15,50 0 16,-1 0-16,50-49 31</inkml:trace>
  <inkml:trace contextRef="#ctx0" brushRef="#br0" timeOffset="19876">16780 3354 0,'0'-49'47,"0"98"-31,0 0 0,0 50-16,0-50 15,0 50-15,0 0 0,0-50 16,0 0-16,49-98 62,-49-50-46,50 50-16,-1-50 16,0 1-16,1-1 15,-1 50-15,-49-1 16,49 50-16,1 0 15,-50 99 17,0-50-17,0 1-15,0-1 16,-50 0-16,50 1 16,50-50 15,48-50-31,1 1 15,-1 0-15,-48 49 16,48-50-16,-48 50 16,-1 0-1,-49 99 1,0-50-16,0 1 16,49-1-16,-49 50 15,0-50-15,50 0 0,-50 1 16,49-50-1,0 0 1,1 0 0,-1 0-16,0-50 15,50 1-15,-99 0 16,49-50-16,50 50 16,-50-50-16,-49 50 15,50-1-15,-1 1 16,-49 0-16,0-1 15,0 100 17,0 48-17,0-48-15,-49-1 16,49 0-16,0 1 16,49-50 15,0 0-16,0-50 1,1 1-16,-1 0 16,50-99-1,-99 98-15,49 1 16,0 49-16,-49-49 16,50 49-16,-50 49 31,0 50-16,-50-1-15,50 1 16,-49-50-16,0 50 16,49-50-16,0 1 15,98-100 32,-48 1-47,48 0 16,50-1-16,-49 1 15,0 49-15,-1 0 16,1 0-16,-50 0 16,-49 49-1,50 1 1,-50-1-16,0 0 16,49-49-1,0 0 1,1 0-1,-1-49-15,0-50 16,0 1-16,50-1 16,0 0-16,-1-49 15,1 50-15,0 48 16,-1 1-16,-147 49 31,0 99-31,-1-1 16,1-48-16,49 48 15,-49 1-15,49-50 16,0 50-16,0-50 16,0 1-16,-50-1 15,1 0 1,0 1-16,-1-1 16,1 0-16,-50 1 15,50-50-15,0 0 16,0 0-16,-1 0 15,50-50 1,0 1 0,0 0-16,0-1 15,50 50 32,-1 50-31,0-1-16,0-49 15,50 49-15,-50-49 16,1 0-16,-1 0 16</inkml:trace>
  <inkml:trace contextRef="#ctx0" brushRef="#br0" timeOffset="20468">18457 2663 0</inkml:trace>
  <inkml:trace contextRef="#ctx0" brushRef="#br0" timeOffset="21128">22057 3453 0,'0'49'62,"0"0"-46,0 50-16,-49-50 15,49 50-15,-49-50 16,49 1-16,-50-1 16,1-49-1</inkml:trace>
  <inkml:trace contextRef="#ctx0" brushRef="#br0" timeOffset="21300">22057 3453 0,'-49'-494'15,"49"593"32</inkml:trace>
  <inkml:trace contextRef="#ctx0" brushRef="#br0" timeOffset="22042">22107 4340 0,'197'-98'47,"-99"-1"-31,1 0-16,0 1 15,-50-50-15,50 0 16,-1 0-16,1 0 16,-50 0-16,1 0 15,-1 49-15,-49 50 16,0 0-1,-99 49 1,1 0-16,48 0 0,-48 98 16,98-48-1,-50 48-15,50 1 0,0 0 16,50-1-16,-1 1 16,0 0-16,1-50 15,-50 50-15,0-50 16,0 50-16,0-50 15,0 49-15,0-48 16,-50 48-16,1 1 16,-50 0-16,50-1 15,0 1-15,-1 0 16,1-1-16,0 1 0,49-50 16,-50 1-1,50-1-15,0 0 16,50-98-1,48 0 1,50-149 0,-49 100-1,0-50-15,-50 0 0,0-50 16,1 50-16,-50 1 16,0 48-16,0 50 15,-50-1-15,-48 50 16,-1 0-16,0 50 15,50-1-15,0 0 16,-1 50-16,50-50 16,0 0-16,0 1 15,99-50-15,49 49 16,-49-49-16,98 0 16,-49 0-16</inkml:trace>
  <inkml:trace contextRef="#ctx0" brushRef="#br0" timeOffset="23048">24178 3502 0,'0'49'47,"-49"50"-31,49 0-16,-50-1 15,1 1-15,49-50 16,-49-49-16,98-49 47,0 0-32,50-50-15,-50 50 16,1-1-16,-1 50 0,0-49 16,1 49-1,-50 49 1,49 1 0,0-50-16,-49 49 15,50-49-15,-1 0 16,0 0-1,1 0-15,48 0 16,-48 0-16,-1-49 16,0-1-16,0 1 15,1 0-15,-50-1 16,-50 100 15,50-1-15,-49 50-16,49-1 15,0-48-15,0-1 16,0 0-16,49-49 16,1 0-1,-1 0-15,0 0 16,1-49-16,-1 0 16,-49-1-16,0-48 15,0-1-15,0 50 16,0-1-16,0-48 15,-49 48-15,-1 50 16,1 0-16,0 0 16,-1 0-16,1 99 0,49-50 15,0 1-15,0-1 16,0 0 0,49-49-1,1 0-15,48 0 16,-48-49-16,-1 0 15,50-1-15,-50-48 16,0-1-16,50 0 16,-99 1-16,49-1 15,1 0-15,-50 50 0,0-50 16,0 50 0,0 98 15,0 1-16,-50 48-15,50 50 16,-49-49-16,49 49 16,-49 0-16,49 0 15,0 0-15,0 0 16,0-50-16,0-48 16</inkml:trace>
  <inkml:trace contextRef="#ctx0" brushRef="#br0" timeOffset="23236">25362 3305 0,'345'0'62,"-246"49"-62,-1-49 16</inkml:trace>
  <inkml:trace contextRef="#ctx0" brushRef="#br0" timeOffset="23506">27137 3009 0,'0'-50'47,"-49"149"-32,49 0-15,-49 49 16,-1 0-16,1 0 15,0-50-15,-1 1 16,50 0-16,-49-99 16,49 49-16,-49-49 0</inkml:trace>
  <inkml:trace contextRef="#ctx0" brushRef="#br0" timeOffset="24562">26644 3354 0,'197'-49'63,"-98"49"-63,49 0 16,-49 0-16,-1-50 0,1-48 15,-1 48-15,1-48 16,0-1-16,-50 0 15,-49 50-15,49-50 16,-49 50 0,-49 98-1,0 1 1,-50 48-16,50 50 16,-50 0-16,50 0 15,-50 0-15,50 0 16,0-49-16,-1-50 15,50 1-15,50-50 16,-1 0 0,50-50-16,-50 1 15,49 49-15,-48 0 16,-1 0-16,0 0 16,1 49 15,-50 50-31,49-50 15,-49 1-15,49 48 16,-49-49-16,50 1 16,-1-50-1,0 0 1,1 0-16,-1 0 16,0 0-1,1-50-15,-1 1 0,0-49 16,1-1-16,-50 50 15,49-50-15,-49 0 16,0 50-16,0-50 16,-49 99-1,-1 0-15,1 0 16,0 50-16,-1 48 16,50-48-16,-49 48 15,49-48-15,0-1 16,0 0-16,49 1 15,1-50 1,-1 0-16,50 0 16,-1 0-16,1 0 0,0-99 15,-50 99-15,49-49 16,-98-1-16,50 50 16,-50-49-16,0 98 46,0 1-46,0 48 16,0-48-16,-50-1 16,50 0-16,99-49 47,0 0-47,-1-49 0,1 0 15,-50 49-15,1 0 16,-1 0-16,0 49 15,-49 0 1,0 0-16,0 50 16,50-50-16,-1 1 15,50-1-15,-1 0 16,50-49 0,0 50-16,-49-50 0,-1 0 15,-48 49-15</inkml:trace>
  <inkml:trace contextRef="#ctx0" brushRef="#br0" timeOffset="25477">652 6806 0,'50'-49'47,"-50"148"-31,0-1-16,0 1 15,-50 49-15,50-49 16,-49 49-16,49-50 15,-49-48-15,-1-1 16</inkml:trace>
  <inkml:trace contextRef="#ctx0" brushRef="#br0" timeOffset="26257">258 7053 0,'197'0'62,"-98"0"-62,49-49 16,-50-1-16,50 1 16,-49-50-16,49 1 15,-50-1-15,1 0 16,0 1-16,-1-50 15,-48 49-15,-50 1 16,0-1-16,0 50 16,-50 49-16,-48 0 15,48 49-15,1 50 16,-50 49-16,50 0 16,0-1-16,-1 1 15,50 0-15,-49 0 16,49 50-16,-49-100 15,49 1-15,0 0 16,49-99 15,50-99-31,-50 0 16,50 1-16,-1 48 16,-48 1-16,-1 0 0,0 49 15,-49 49 16,0 0-31,50 50 16,-50 0-16,0-1 16,49 1-16,0 0 15,1-50-15,-50 0 16,49 0-16,0-49 16,1 0-16,48 0 15,-49-49-15,50 0 16,-50-50-16,50 50 15,0-50-15,-50 1 16,0-1-16,1 0 0,-50 1 16,0 48-1,0 1-15,-50 49 16,-48 0-16,48 49 16,-48 1-16,48 48 15,1 1-15,49 0 16,0-50-16,0 50 15,0-50-15,49 0 16,50 1-16,49-50 16,0 0-16,49 0 15,1 0-15</inkml:trace>
  <inkml:trace contextRef="#ctx0" brushRef="#br0" timeOffset="26896">5140 6017 0,'0'50'47,"0"-1"-47,0 99 15,0-49-15,0 48 16,-49 1-16,49-49 16,0 0-16,0-50 15,49-49 16,50 0-31,-50-49 16,1-50-16,-1 50 16,0-1-16,1 1 15,-50 98 32,0 50-47,0-50 16,0 50-16,0 0 15,49-1-15,0-48 16,1-1-16,-1-49 16,0 0-16,1 0 15,48-49-15,1-50 16,-50 0-16,0-49 16,1 50-16,-1-50 15,0 49-15,-49 1 16,0-1-16,0 0 15,0 50-15,0 0 16,0-1-16,-49 50 47</inkml:trace>
  <inkml:trace contextRef="#ctx0" brushRef="#br0" timeOffset="27232">6965 6067 0,'-49'246'47,"49"-147"-31,0 49-16,-49-50 15,49 50-15,0-49 16,0 0-16,0-50 15,0 0-15,-50-49 16</inkml:trace>
  <inkml:trace contextRef="#ctx0" brushRef="#br0" timeOffset="27646">6472 6264 0,'345'-99'47,"-295"99"-47,48 0 15,1 50-15,-50-1 16,0 0-16,1 50 15,-1-50-15,0 50 16,1-1-16,-50 1 16,49 0-16,-49-1 15,0-48-15,0 48 16,0-48-16,-49-1 16,-1 0-16,-48 1 15,-1-50-15,50 49 16,-99-49-16,49 0 15,1 0-15,-1 0 16,0 0-16,50 0 0,49-49 31,0-1-15</inkml:trace>
  <inkml:trace contextRef="#ctx0" brushRef="#br0" timeOffset="28058">8050 6116 0,'50'0'63,"-50"49"-48,0 1-15,0 48 16,49 1-16,-49-1 15,0 50-15,0-49 16,0 0-16,49-1 16,-49 1-16,0 0 0,0-50 15</inkml:trace>
  <inkml:trace contextRef="#ctx0" brushRef="#br0" timeOffset="28402">7606 6215 0,'198'-50'63,"-100"50"-63,50-49 16,0 49-16,0-49 15,-49 49-15,-1-50 16,1 50-16,-50-49 15,50 0-15,-99-1 16,49 50-16,-49-49 0</inkml:trace>
  <inkml:trace contextRef="#ctx0" brushRef="#br0" timeOffset="29236">10220 6017 0,'-49'99'46,"0"0"-30,49-1-16,-50 50 16,1 0-16,0-49 0,49 49 15,-50-50-15,50-48 16,0-1-16,50-49 31,-1-49-15,50-50-16,-1 0 15,-48 1-15,-1-1 16,50 0-16,-50 50 16,-49 0-16,0 0 15,0 147 32,0-49-47,0 50 31,0-50-31,49-49 32,50-98-32,-50 48 15,50-48-15,-50-1 16,1 1-16,-50 48 16,0 1-16,49 49 62,-49 49-62,49 1 16,0-50-16,1 49 15,-50 0-15,0 1 16,49-1-16,-49 0 16,0 50-16,0-50 15,0 0-15,0 1 16,0-1-16,0 0 15</inkml:trace>
  <inkml:trace contextRef="#ctx0" brushRef="#br0" timeOffset="29416">11059 5721 0</inkml:trace>
  <inkml:trace contextRef="#ctx0" brushRef="#br0" timeOffset="29692">11059 5721 0,'493'0'0,"-493"50"31,0 48-31,0 1 16,0 0-16,0 49 15,0 0-15,0-1 16,0-48-16,0 0 16,0-50-16,0 0 0,0 1 15</inkml:trace>
  <inkml:trace contextRef="#ctx0" brushRef="#br0" timeOffset="30218">11996 5475 0,'0'-50'63,"0"1"46,0 98-31,0 1-62,0 98-16,0-50 15,0 50-15,0 0 16,-49 50-16,49-50 16,0-1-16,0 1 15,0-98-15,0-1 16,0 0-16,49-49 15,0 0-15,1 0 16</inkml:trace>
  <inkml:trace contextRef="#ctx0" brushRef="#br0" timeOffset="31988">13229 6856 0,'99'-99'63,"-50"0"-63,49 1 15,-48-50-15,-1 0 16,0 49-16,1-49 15,-1 50-15,-49-1 16,0 50-16,0-1 16,-49 50-1,-1 0-15,1 0 16,0 50-16,-1-1 0,50 0 16,0 1-1,0-1-15,0 0 0,50-49 16,-50 50-16,49-50 15,0 0-15,1 49 16,-50 0 0,49-49-16,-49 50 15,0 48-15,0-48 16,0-1-16,0 49 16,49-48-16,-49-1 15,50 0-15,-1-49 16,0 50-16,1-50 15,-1 0-15,50 0 16,-50 0-16,0 0 16,50 0-16,-50-50 0,1 1 15,-1-50-15,50 50 16,-50-49-16,0-1 16,-49 0-16,50 1 15,-50 48-15,0 1 16,0 0-16,-50 49 15,1 0-15,0 0 16,-1 49-16,1 50 16,0-1-16,-1 1 15,1 0-15,49-1 16,0-49-16,0 1 16,0-1-16,49-49 0,1 0 15,48 0-15,198-197 31,-99 49-31,-49 0 0,0 49 16,-49-49-16,0 50 16,-50-1-16,-49 50 15,-99 49 1,50 0-16,-50 0 16,50 49-16,0 50 15,49-1-15,-50 1 16,50 0-16,0-50 15,-49 50-15,49-50 16,-49 50-16,-50-50 0,0-49 16,50 49-1,0-49-15,0 0 0,-1 0 16,100 0 46,-1 0-46,0 0-16,0 0 16,50 0-16,0 0 15,-50 0-15,99 0 16,-49 0-16,-1 0 0,-48 0 16,48 0-16,-48 0 15,-1-49-15,0 0 16,1-1-16,-1 1 15,-49 0-15,49-1 16,-49 1-16,0-50 16,0 50-16,-49 49 15,0-49-15,-1 49 16,1 0-16,0 0 16,-1 49-16,50 0 15,0 1-15,0-1 16,0 50-16,0-50 15,50 50-15,48-50 16,1-49-16,0 49 16,-50-49-16,99 0 0,-50 0 15,1-49-15,0 0 16,-1-1-16,1-48 16,-50-1-16,1 50 15,-50-99-15,49 49 16,-49 0-16,0 1 15,0-50-15,0 49 16,0 50-16,0-1 16,0 1-16,0 98 31,0 50-15,-49 0-16,49 49 0,-50-50 15,50 50-15,0-49 16,0 49-16,0-49 15,0-1-15,0 1 16</inkml:trace>
  <inkml:trace contextRef="#ctx0" brushRef="#br0" timeOffset="32176">16435 5968 0,'345'-49'47,"-246"49"-47,49 0 16,49 0-16,0 0 15</inkml:trace>
  <inkml:trace contextRef="#ctx0" brushRef="#br0" timeOffset="32430">18506 5475 0,'0'49'62,"0"50"-46,0-1-16,-49 1 16,49 49-16,0 0 15,-49-49-15,49-1 16,0 1-16,-50-50 16,1-49-1</inkml:trace>
  <inkml:trace contextRef="#ctx0" brushRef="#br0" timeOffset="33150">18161 5919 0,'296'0'63,"-198"0"-63,1-50 15,0 1-15,-1 0 16,50-50-16,-49 0 16,0 1-16,-50-50 15,50 49-15,-99 1 0,0-1 16,0 50 0,0-1-16,-50 50 15,-48 99-15,-1 0 16,0 48-16,50 1 15,-50 0-15,50 50 16,0-50-16,49 0 16,0-50-16,0-48 15,49-50 1,0-50-16,50 1 16,0 0-16,-1-50 15,-48 50-15,-1 49 16,0-50-16,1 50 15,-1 0 1,-49 50-16,0-1 16,0 50-16,0-50 15,49 50-15,-49-50 16,50 50-16,-1-50 16,0 0-16,1 0 15,-1-49-15,0 0 16,50 0-16,-50 0 15,0-49-15,50 0 16,-50 0-16,1-50 16,48 0-16,-48 1 15,-50-1-15,0 50 16,0-50-16,0 50 0,0-1 16,-50 50-1,1 0-15,0 0 0,-1 50 16,-48-1-16,98 50 15,-50-1-15,50 1 16,0 0-16,0-1 16,0-48-16,198 48 31,-50-98-31</inkml:trace>
  <inkml:trace contextRef="#ctx0" brushRef="#br0" timeOffset="35700">22452 5820 0,'0'99'63,"0"-1"-47,-50 1-16,1 0 15,0 49-15,0-50 16,49 1-16,-50-50 15,50 0-15,0 1 16,0-149 31,0 0-47,50 1 0,-1-1 16,0 1-16,0-1 15,1 0-15,-50 1 16,49-1-16,-49 50 15,49-1-15,-49 1 16,50 148 47,-50-50-63,49 50 15,0-50-15,-49 50 16,50-50-16,-1-49 15,0 0-15,1 0 16,-1 0-16,0 0 16,50 0-16,-50-49 0,1-50 15,-1 50-15,0-50 16,1 50-16,-1-1 16,-49 1-1,0 148 32,0-50-31,-49 99-16,49-49 15,-50 49-15,50 0 0,-49-50 16,49 1 0,0-1-16,0-48 0,0-1 15,0 0-15</inkml:trace>
  <inkml:trace contextRef="#ctx0" brushRef="#br0" timeOffset="36376">23981 5869 0,'0'198'47,"0"-100"-47,0 50 16,0-49-16,0-1 15,0 50-15,-50-98 16,50 48-16,0-48 15,0-100 48,0-48-63,0 48 16,0-48-1,0 48-15,0-48 0,50-1 16,-50 1-16,0-1 15,0 50-15,49-50 16,-49 0-16,49 50 16,1-50-16,-50 50 15,49 0-15,0-1 16,1 50-16,-50-49 16,49 49-16,0 0 15,1 0-15,-1 0 16,0 99-16,50-50 15,-50 50-15,1-50 0,-50 50 16,0-50 0,49 0-16,-49 1 0,0-1 15,0 0 1,-49 1-16,-50-50 16,50 49-16,-50-49 15,50 49-15,-50-49 16,0 0-16,50 0 15,0 0-15,-1 0 16,1 0-16</inkml:trace>
  <inkml:trace contextRef="#ctx0" brushRef="#br0" timeOffset="37101">25510 5573 0,'0'50'63,"-50"-1"-48,50 50-15,-49-1 16,49 1-16,-49 0 0,49-1 16,0 50-1,-50-49-15,50-1 0,0 1 16,0-50-16,0 1 15,0-1-15,0 0 16,0 1 0,50-50-16,-1 0 15,0 0 1,1 0-16,-1 0 16,0 0-16,1-50 15,-1 1-15,0 0 16,1-1-16,-1 1 15,0-50-15,1 50 16,-50-49-16,49-1 16,0 0-16,-49 1 0,0-1 15,50 0-15,-50 50 16,0 0-16,0-50 16,0 50-1,-50 49 16,1 0-15</inkml:trace>
  <inkml:trace contextRef="#ctx0" brushRef="#br0" timeOffset="38182">22205 2466 0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21:31.579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296 305 0,'50'0'187,"-1"-49"-187,0 49 16,1 0-16,-1 0 15,50-50-15,-1 50 0,1 0 16,0 0-16,-1-49 16,1 49-16,-1 0 15,1-49-15,-50 49 16,50 0-16,0 0 16,-1 0-16,1 0 15,0 0-15,49 0 16,-50 0-16,1 0 15,49 0-15,-50 0 16,1 0-16,49 0 16,-49-50-16,-1 50 15,1 0-15,-50 0 16,50 0-16,-50 0 0,1 0 16,-1 0-16,0 0 15,1 0-15,48-49 16,-49 49-16,1 0 15,48 0-15,-48 0 16,-1 0-16,0 0 16,1 0-16,-1 0 15,0 0-15,1 0 16,-100 0 78,1 0-79,0 0-15,-1 0 16,1 0-16,0 49 16,-1-49-16,-48 50 15,48-50-15,-48 49 16,-1-49-16,1 49 15,-1-49-15,50 0 16,-50 50-16,0-50 16,1 49-16,-1-49 15,0 0-15,1 0 16,-1 49-16,0-49 16,1 0-16,-1 50 0,50-50 15,-50 0-15,1 49 16,-1-49-16,50 49 15,-1-49-15,-48 0 16,48 50-16,1-50 16,-50 0-16,50 0 15,0 49-15,-1-49 16,1 0-16,0 0 16,-50 0-16,50 0 15,0 0-15,-1 49 16,1-49-16,0 0 15,-1 0-15,1 0 0,0 0 16,-1 49 0,1-49-1,0 0 1,-1 50-16,1-50 16,0 0-1,-1 0-15,1 0 16,49 49-1,-49-49-15,-1 0 32,1 49-17,0-49 1,49 50-16,-50-50 62,50 49-46,50-49 62,-1 0-78,0 0 16,1 0-16,48 0 0,-48 0 15,48 0-15,1 0 16,49 0-16,-49 0 16,49 0-16,-50 49 15,1-49-15,-1 0 16,1 0-16,0 0 16,-1 0-16,1 0 15,0 0-15,-50 0 16,50 0-16,-1 0 15,1 0-15,0 0 16,-1 0-16,1 0 16,-50 0-16,50 0 15,-50 0-15,0 0 0,50 0 16,-50 0 0,50 0-16,-50 0 0,50 0 15,-50 0-15,50-49 16,-50 49-16,50 0 15,-50 0-15,1 0 16,-1 0 0,0-49-16,0 49 15,1 0-15,-1 0 16,0 0-16,1 0 16,-1 0-1,-98 0 79,-1 0-78,1 0-16,0 0 15,-50 49-15,1-49 16,-1 49-16,0-49 15,1 50-15,-1-50 16,0 49-16,-49 0 16,50-49-16,-1 50 15,0-50-15,1 0 16,-1 49-16,1-49 0,-1 49 16,0-49-1,1 0-15,-1 50 0,50-50 16,-50 0-16,50 49 15,-1-49-15,1 0 16,-50 49-16,50-49 16,0 0-16,-1 0 15,1 0 1,0 0-16,-1 0 16,1 0-1,0 0-15,0 0 16,-1 0-16,1 0 0,0 0 31,-1 0-31,1 0 0,0 0 16,-1 0-1,1 50-15,0-50 16,-1 0-16,1 0 16,0 0-16,-1 49 15,1-49-15,0 0 16,-1 49-1,1-49 17,98 0 46,1 0-63,-1 0-15,0 0 16,50 0-16,-50 0 16,1 50-16,-1-50 15,50 0-15,-50 0 16,0 0-16,50 0 16,-50 0-16,50 0 15,-50 0-15,50 0 16,-50 0-16,50 0 15,-1 0-15,-48 0 0,48 0 16,-48 0-16,-1 0 16,50 0-16,-50 0 15,50 0-15,-50 0 16,50 0-16,-50 0 16,50 0-16,-50 0 15,49 0-15,-48 0 16,-1 0-16,50-50 15,-1 50-15,-48 0 16,48-49-16,-48 49 16,48 0-16,1-49 15,-50 49-15,50 0 16,-50 0-16,1-50 0,-1 50 16,0 0-1,1 0-15,-1 0 0,0 0 16,0 0-16,1 0 15,-1 0 1,-49-49-16,49 49 16,1 0 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21:33.289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0 493 0,'50'-49'125,"-1"49"-109,0 0-1,1 0-15,-1-49 16,0 49-16,0 0 15,1 0-15,-1 0 0,0-50 16,1 50-16,-1 0 16,0 0-16,1 0 15,-1 0 1,0-49 0,1 49-1,48 0 1,-48 0-16,-1 0 15,0-49-15,1 49 16,-1 0-16,0 0 16,1 0-1,-1 0 1,0 0-16,-49-49 0,50 49 16,-1 0-16,0 0 15,0 0 1,1-50-1,-1 50 17,0 0-17,1 0 17,-50-49-32,49 49 31,0 0 16,1 0-32,-1 0 1,-49-49 0,49 49-16,1 0 125,-1 0-16,-49-50-93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21:35.816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691 1223 0,'-148'49'47,"98"-49"-32,1 49 1,0-49 0,-1 0-1,1 0-15,0 50 16,-1-50 0,1 0-16,0 0 31,-1 0 0,1 0 0,49-50 79,0 1-95,0 0 1,0-1-16,0 1 31,0 0-31,0-1 16,49 50-1,-49-49 1,0 0 0,0-1-1,0 1 17,0 0-17,0-1 1,0 1-16,0 0 15,0 0 1,0-1 0,0 1 15,0 0-15,0-1-16,0 1 15,0 0 1,0-1-1,0 1 1,0 0 15,50 49 126,-1 0-142,0 0 1,1 0-1,-1 0-15,0 0 16,1 0 0,-1 0-16,0 0 15,1 0 1,-1 0 31,0 0-16,-98 0 110,0 0-141,-1 49 15,1-49-15,0 0 16,-1 49-16,1 1 16,0-50-1,-1 0-15,1 49 16,0-49-1,49 49 1,-50-49-16,1 50 47,98-50 62,1 0-93,-1 0-16,0 0 16,1 0-16,-1 0 0,50 0 15,-50-50-15,50 50 16,-50 0-16,50-49 15,-50 49-15,0-49 16,50 49-16,0 0 16,-50-50-16,0 50 15,50-49-15,-50 49 16,0 0-16,50-49 16,-50 49-16,1-50 15,-1 50-15,0-49 16,1 49-16,-1 0 15,0 0-15,1 0 16,-1 0-16,0 0 16,1 0-1,-1 0-15,0 0 16,1 0-16,-1 0 16,0 0-16,1 0 15,-1 0-15,0 0 16,50 0-16,-50 0 15,50 0-15,-50 0 16,50 0-16,-50 0 16,0 0-16,1 0 15,-1 0 1,0 0-16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53:05.803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1085 641 0,'-49'0'297,"0"0"-282,-1 0 1,-48 0-16,48 0 0,1 0 16,0 0-1,-1 0-15,50 50 16,-49-50-16,0 49 15,-1-49 1,1 49 0,0 1-1,49-1-15,-50 0 16,50 1 0,-49-1-16,49 0 15,-49 1 1,49-1-16,0 0 15,0 1 1,0-1-16,0 0 16,0 0-1,0 1 1,0-1 15,49-49-31,0 0 16,1 0-1,-1 0-15,0 0 16,1 0 0,-1 0-16,0 0 15,1 0 1,-50 49-16,49-49 16,0 0-16,1 0 15,-1 50 1,0-50-16,1 0 15,-1 0 1,-49 49-16,49-49 16,0 0-16,1 0 15,-50 49-15,49-49 32,-49 50-32,0-1 15,49-49 1,-49 49-1,0 1 1,0-1 0,0 0-1,0 1 1,0-1-16,0 0 16,0 1-1,0-1 1,0 0-1,-49-49-15,49 50 16,-49-1 0,-1-49-1,50 49-15,-49-49 16,0 50 0,0-50-16,-1 0 15,1 0-15,0 49 16,-1-49-16,1 0 15,0 0-15,-1 0 16,-48 0-16,48 0 16,1 0-16,-50 0 0,50 0 15,0 0-15,-1 0 16,-48 0 0,98-49-16,-50 49 15,1 0 1,49-50-1,0 1 32</inkml:trace>
  <inkml:trace contextRef="#ctx0" brushRef="#br0" timeOffset="808">2170 592 0,'0'99'47,"0"-50"-32,0 50-15,0-50 16,0 50-16,0-50 0,0 50 16,0-50-1,0 50-15,0-50 16,0 49-16,0-48 16,0 48-16,0-48 15,0 48-15,0-48 16,0 48-16,0-48 0,0-1 15,0 0 1,0 1-16,0-1 0,0 0 16,0 1-1,0-100 32</inkml:trace>
  <inkml:trace contextRef="#ctx0" brushRef="#br0" timeOffset="1778">1776 839 0,'0'-99'47,"0"50"-32,0-1 1,0 1 0,49 49-1,-49-49-15,49-1 16,1 1 0,-1 49-16,0-49 15,1 49 1,-1 0-1,0 0-15,1 0 16,-1 0-16,0 49 16,0-49-16,1 49 15,-1-49 1,0 0-16,1 50 16,-1-1-16,0 0 15,1 1 1,-50-1-1,0 0-15,49-49 16,-49 50-16,0-1 16,0 0-1,0 50 1,0-50-16,0 1 16,0-1-1,0 0 1,-99 99 46,50-99-46,-50-49 0,50 0-1,0 50 1,-1-50-16,1 0 15,0 0 1,0 0 0,49 49-1,-50-49-15</inkml:trace>
  <inkml:trace contextRef="#ctx0" brushRef="#br0" timeOffset="3268">3551 493 0,'0'50'141,"0"-1"-126,0 0-15,0 1 16,0-1-16,-49 0 0,49 1 15,0-1 1,0 50-16,0-50 16,0 0-16,0 50 15,0-50-15,-49 1 0,49 48 16,0-49-16,0 1 16,-50-1-16,50 0 15,0 1-15,-49-1 16,49 0-16,0 1 15,-49-1-15,49 0 16,-50 1 0,50-1-1,-49-49-15,49 49 16,-49-49-16,49 50 0,-50-50 78,100 0 0,-1 0-62,50 49-16,-50-49 15,0 0-15,1 0 16,48 0-16,-49 0 16,50 0-16,-50 49 15,50-49-15,-50 50 16,1-50-16,-1 49 16,0-49-16,50 49 15,-50-49 1</inkml:trace>
  <inkml:trace contextRef="#ctx0" brushRef="#br0" timeOffset="4910">5968 0 0,'0'50'109,"-49"-50"-93,49 49-16,0 0 16,-50 50-16,50-50 0,0 0 15,-49 1-15,49-1 16,0 50-16,-49-50 16,49 50-1,-50-50-15,50 0 0,0 50 16,-49-50-1,49 1-15,-49 48 16,-1-48-16,50-1 0,-49 50 16,0-50-16,-1 49 15,50-48-15,-49-1 16,49 0-16,-49 50 0,-1-50 16,50 1-16,-49-1 15,49 0 1,-49 1-16,49-1 15,-50 0-15,50 1 16,-49-1-16,49 0 0,-49 1 16,49-1-1,-50 0-15,50 1 0,-49-1 16,49 0-16,-49 1 16,49-1-16,0 0 15,-49 0 1,49 1-1,-50-50 1,50 49-16,0 0 31,0 1 1,-49-50-17,49 49 1</inkml:trace>
  <inkml:trace contextRef="#ctx0" brushRef="#br0" timeOffset="9074">6609 2269 0,'49'0'62,"-49"-49"1,0-1-48,0 1-15,0 0 0,0-1 16,0-48 0,0 48-16,50 1 15,-50-50-15,0 1 16,0 48-16,0-48 15,0-1-15,0 50 16,0-50-16,0 50 16,0-50-16,0 50 15,0 0-15,0-1 16,0 1-16,0 0 16,0-1-1,0 1 1,0 0 78,49 98-16,-49 0-63,49 1-15,1-1 16,-1 50-16,0-50 0,1 0 16,-1 1-16,0-1 15,1 0-15,-1 0 16,0 1-16,-49-1 15,50 0-15,-50 1 0,49-50 16,-49 49 0,0 0-16,49-49 15,-49 50-15,0-1 16,49-49 0,-49 49-16,0-98 109,0 0-93,50-1-16,-50 1 15,49 0-15,-49-1 16,49 1-16,-49 0 0,50-1 15,-1 50 1,-49-49-16,49 0 16,1 49-16,-1-49 0,0-1 15,-49 1-15,50 49 16,-1-49 0,0 49-16,1-50 15,-50 1 1,49 49-1,-49-49-15,0-1 32,0 100 108,0-1-140,0 0 0,0 1 16,0-1 0,0 0-16,0 1 15,0-1-15,0 0 0,0 0 0,0 1 16,0-1-16,0 0 31,0 1-31,0-1 16,0 0-16,0 1 15,0-1-15,0 0 0,0 1 16,49-1-16,-49 0 16,0 1-1,0-1 1,50-49-16,-50 49 15,0 1-15,0-1 32,0 0 15,49-49-16</inkml:trace>
  <inkml:trace contextRef="#ctx0" brushRef="#br0" timeOffset="10303">9075 789 0,'0'-49'47,"-49"49"0,49 49 0,-50 1-47,50-1 16,0 0-1,0 1-15,-49-1 16,49 50-16,0-50 16,0 49-16,-49-48 15,49 48-15,0-48 16,-50 48-16,50-48 15,0-1-15,0 0 16,0 1 0,-49-1-16,49 0 15,0 1-15,-49-1 16,98 0 140,0-49-156,50 0 16,-50 50-1,1-50-15,-1 49 16,0-49-16,1 0 16,-1 49-16,50-49 15,-50 0-15,0 50 16,1-50-16,-1 0 16,0 0 15</inkml:trace>
  <inkml:trace contextRef="#ctx0" brushRef="#br0" timeOffset="11724">10407 839 0,'-50'0'63,"1"0"-48,49 49 1,-49-49-16,49 49 16,0 1-16,-50-1 15,50 0-15,0 50 16,0-50-16,0 0 15,0 1-15,0-1 0,0 0 16,0 1-16,0-1 16,0 0-16,0 1 15,0 98 17,247 0 46,-198-148-63,1 0 1,-1 0 0,0 0-16,1 0 15,-1 0 1,0-50-1,1 50 1,-50-49 0,49 49-16,-49-49 15,49-1 1,-49 1 0,50 49-16,-50-49 15,0-1-15,49 1 16,-49 0-1,0-1-15,0 1 16,0 0-16,0-1 16,0 1-1,0 0-15,0 0 16,0-1-16,0 1 16,0 0-1,0-1 1,0 1-1,-49 49-15,-1-49 32,50-1-17,-49 50-15,0-49 16,-1 49 0,50-49-1,-49 49 1,0 0-1,-1 0 17,1 0-17,0 0 1,-1 0-16,1 0 16,0 0-16,-1 0 15,1 0 1,0 0-16,-1 49 15,1-49-15,0 49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53:39.41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740 197 0,'-50'0'94,"1"0"-78,0 0-16,-1 49 15,1-49-15,-49 50 16,48-1-16,50 0 15,-49 1-15,49-1 16,-49-49-16,49 49 16,0 1-1,0-1 1,49-49 0,0 49-1,1-49-15,-1 50 16,0-50-1,0 49-15,1 0 16,-1-49-16,-49 50 16,49-50-16,-49 49 15,50-49-15,-50 49 16,0 1 0,0-1-1,0 0 1,0 1-1,-50-50 1,1 0-16,0 49 16,-1-49-1,-97 0-15,97 0 16,-48 0-16,48 0 16,1 0-16,0 0 15,-1 0 1,1 0-1</inkml:trace>
  <inkml:trace contextRef="#ctx0" brushRef="#br0" timeOffset="2675">1233 838 0,'99'0'47,"-99"-49"-31,0 0 15,0-1-15,0 1-1,0 0 1,-50 49 0,1 0-1,0 0 1,-1 0-16,1 0 15,0 0 1,49 49-16,-50 0 16,50 1-16,0-1 15,0 0 1,0 1 0,0-1-16,0 0 15,0 1 1,50-1-16,-1-49 15,0 0-15,-49 49 0,50-49 16,-1 0-16,0 0 16,1 0-1,-1 0-15,0 0 16,1-49-16,-1 49 0,0-49 16,1-1-1,-1 1-15,0 0 16,1-1-16,-1 1 15,0 0 1,0 49 0,-98 49 62,0-49-78,0 49 15,49 1 1,-50-1-16,1 50 16,0-50-16,49 0 15,0 1-15,0-1 16,0 0 0,0 0-1,0 1 1,49-50-1,0 0 1,1 0-16,-1 0 16,0 0-16,0-50 15,1 50-15,-50-49 16,49 49-16,0-49 0,1 0 16,-50-1-1,0 1-15,49 49 16,-49-49-1,0 98 48,0 0-47,0 1-16,0-1 15,0 0 1,0 0-16,0 1 15,49-50 1,1 0 0,-1 0-1,0 0 1,1 0 0,-50-50-16,49 1 15,-49 0-15,0 0 16,49-1-16,-49 1 0,0 0 15,0-1 1,0 1 0,0 0-16,0-1 15,-49 1-15,0 49 16,-1 0 0,1 0-16,0 0 15,-1 0 1,1 49 15,49 1 0,49-50 1,1 0-32,-1 0 15,0 0-15,1 0 0,-1 0 16,0 0-1,1 0-15,-1 0 0,0 0 16,1-50 0,-1 50-16,0-49 0,1 49 15,-1-49-15,0 49 16,-49-50-16,0 100 94,0-1-94,0 0 15,0 1 1,0 48-16,0-48 0,0-1 16,0 0-1,0 1-15,0-1 16,0-98 46,50-50-46,-1 50-16,0-50 16,0 50-16,50-1 15,-50 1 1,1 49-16,-1 0 31,-49 49-31,0 1 16,0-1-1,0 0-15,0 1 16,49-50-16,-49 49 16,0 0-16,50-49 15,-1 0 16,0 0-15,1 0-16,-50-49 16,49 49-16,-49-49 15,49-1-15,-49 1 0,0 0 16,0 98 62,0 0-78,0 1 16,0-1-16,0 0 15,0 1-15,0-1 16,50 0-16,-1-49 31,0 0-31,1 0 16,-1 0-1,0-49 1,-49 0 0,0-1-16,0 1 15,0 0-15,0-1 16,0 1-16,0 0 16,0-1-1,-49 1 1,0 49-1,49-49-15,-50 49 16,1 0-16,0 0 16,-1 0-1,1 0-15,0 0 16</inkml:trace>
  <inkml:trace contextRef="#ctx0" brushRef="#br0" timeOffset="3806">4143 0 0,'0'98'62,"0"-48"-46,0-1-16,0 0 0,0 50 16,0-50-1,0 1-15,0 48 16,0-48-16,0-1 0,0 0 15,0 1-15,0-1 16,0 50-16,0-50 31,0 0-31,0 1 0,49-1 16,-49 0 0,50-49-1,-1 0 32,0 0-31,0-49-1,-49 0 1,0-1-16,50 1 16,-50 0-16,0-1 15,0 1-15,49 0 16,-49-1 31,0 100-16,0-1-31,0 0 16,0 1-1,-49-1-15,49 0 0,0 1 16,0-1-1,0 0-15,0 1 16,49-50 0,-49 49-16,49-49 15,1 0 1,-1 0-16,0 0 16,1 0-1,-1-49 1,-49-1-16,49 50 15,-49-49-15,50 0 16,-50-1 0,0 1-16,0 0 0,0-1 15,0 1 1,0 0-16,-50 49 16,1-50-1,0 50-15,-1 0 16,1 0-16,-50 50 47</inkml:trace>
  <inkml:trace contextRef="#ctx0" brushRef="#br0" timeOffset="5376">4735 740 0,'49'0'47,"-49"49"-32,0 0 1,49 1-16,-49-1 16,0 0-16,50-49 15,-50 50-15,49-1 16,247-49 62,-247-99-78,1 99 16,-1-49-1,-49 0-15,0-1 16,0 1-16,0 0 0,0-1 15,0 1-15,0 0 16,0-1-16,0 1 16,-49 49-1,-1 0-15,1 0 16,0 0 0,98 49 30,0-49-30,50 0 0,-50 0-16,1 0 0,-1 0 15,0 0-15,-49 50 63,0 48-48,0-48 1,0-1-16,0 0 0,0 50 16,0-50-16,0 1 15,0-1 1,0 0 0,49-49-16,-49 50 15,50-50 1,-1 0-16,0 0 15,1 0 1,-1-50 0,0 1-16,-49-50 15,0 50-15,0 0 16,0-1-16,0 1 16,0 0-1,0 98 16,0 0-15,0 1-16,0-1 16,0 0-16,0 1 15,0-1 1,50-49 15,48-99 0,-48 50-31,-50 0 16,0-1-16,0 1 16,-50 197 62,50 49-63,0-98-15,0-1 0,0 1 16,0 0-16,0-50 16,0 0-16,0 50 15,0-50-15,0 1 16,0-1 15,-49-49 47,0 0-78,-1 0 0,1 0 16,0-49 0,-1 49-16,1-50 0,0 1 15,-1 0 1,1 49-16,49-50 15,-49 1-15,49 0 16,0-1 0,0 1-1,49 49 1,50-49-16,-50 49 16,0 0-1,1 0-15,-1-50 16,0 50-16,1 0 0,-1 0 15,-49-49 1,49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53:45.46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7694 246 0,'0'-98'47,"0"147"15,0 0-62,-50 50 16,50 0-16,0-1 16,0 1-16,0 49 15,0-49-15,0-1 16,0 1-16,0-50 15,0 0-15,0 1 16,0-100 47</inkml:trace>
  <inkml:trace contextRef="#ctx0" brushRef="#br0" timeOffset="502">7447 394 0,'0'-148'63,"49"99"-48,1 0 1,-1 49 0,0 0-16,1 0 15,-1 0-15,0 0 16,1 0-16,-1 49 15,0 0 1,0 1 0,-49-1-16,50-49 15,-50 49-15,0 1 0,0-1 16,0 0-16,0 1 16,0-1-1,0 0-15,0 1 16,-50-50-1,1 49-15,0-49 16,0 0-16,-1 0 16,1 0-16,0 0 15,-1 0-15,1 0 16</inkml:trace>
  <inkml:trace contextRef="#ctx0" brushRef="#br0" timeOffset="3135">8335 542 0,'0'99'47,"0"-50"-31,0 1-16,0-1 15,0 0-15,0 1 16,0-1-16,0 0 16,0 1-1,0-100 32,49-48-31,0 48-16,1 1 15,-1 0-15,0-1 16,-49 1-16,50 49 16,-50 49 31,0 1-16,-50-1-31,50 0 15,0 1-15,0-1 16,0 0-16,0 1 16,0-1-16,0 0 15,50-49-15,-1 0 16,0 0 15,1 0-15,-1 0-16,0-49 15,-49 0 1,50-1-16,-50 1 16,0 0-16,0-1 0,0 1 15,0 0 1,0-50-16,-50 50 16,1-1-16,0 1 15,-1 49-15,1 0 16,0 0-1,49 49 17,0 1-17,0-1 1,49 0 0,0-49-16,1 50 15,-1-50-15,0 0 0,1 0 16,-1 0-1,0 0-15,1 0 16,-1-50-16,0 1 16,-49 0-1,-98 345 95,98-198-110,0-48 15,49-50-15,0 0 16,-49 49-16,49-49 16,1 0-1,-1 0 1,0 0-16,-49-49 15,0-1 1,0 1-16,0-50 0,0 50 16,0-50-16,0 50 15,0 0-15,-49 49 16,0-50-16,-50 50 16,50 0-16,0 0 31,98 0 0,0 0-31,0 0 16,1 50-16,-1-50 31,-49 49-15,0 0-16,0 1 15,0-1-15,0 0 16,0 50-16,0-50 15,0 50-15,0 49 16,0-99 0,0 0-16,0 50 15,0-50-15,0 50 16,0-50-16,0 1 16,0-1-16,0 0 15,0 1 1,-49-50 31,-1 0-32,1 0 1,0-50-16,0 1 16,-1 0-16,1 49 15,0-50-15,49 1 16,0 0-1,0-1-15,49 50 16,0-49-16,1 0 16,48 49-16,-49-50 0,50 1 15,-50 0-15,50 49 16,-50-50-16,1 1 16,-1 0-16,0 0 15,-49-1-15,50 1 16,-50 0-16,0-1 15,0 1-15,0 0 16,0-50-16,0 50 16,0-1-1,-50 50-15,1 0 32,49 50 14,49-50-46,1 0 16,48 0-16,-48 0 16,-1 0-16,0 0 15,1 49 1,-1-49-16,0 0 0,1 0 16,-50 49-1,0 1 1,0-1-1,0 0 1,0 1-16,0-1 16,0 0-16,0 1 15,0-1-15,49-49 63,0 0-63,1 0 15,-1-49-15,0-1 16,0 1 0,-49 0-16,0-1 15,0 100 63,0-1-62,0 0-16,0 1 16,0-1-16,0 0 15,50 0 1,-1-49 0,0 0-16,1 0 15,-1 0-15,0 0 16,1 0-16,-50-49 15,49 0-15,0 0 16,1-1-16,-50 1 16,49-50-16,-49 50 15,0 0 1,0-1-16,0 1 16,0 0-16,-49 49 15,-1 0-15,1 0 16,0 0-16,-1 0 15,1 0-15,0 0 16,-1 0-16,1 0 16,0 0-16,49 49 0,-50-49 15,50 49 1,-49-49-16,49 50 16</inkml:trace>
  <inkml:trace contextRef="#ctx0" brushRef="#br0" timeOffset="4740">11097 641 0,'0'49'47,"-50"1"-31,50-1-16,-49 0 16,49 1-1,0-1-15,0 0 16,0 1-1,49-50 32,1 0-31,-1 0 0,0 0-16,1-50 15,-1 1-15,0 0 16,1-1-1,-50 1 1,49 0-16,-49-1 16,0 1-16,49 49 15,-49-99 1,0 149 46,0-1-46,0 50 0,0-50-16,0 0 15,0 50-15,0-50 0,0 1 32,99-149 30,197-246 1,-296 394-17,49-49-30,-49 49-16,0 1 16,0-1-16,0 0 15,0 1-15,0-1 16,0 0 0,0 1-1,0-100 48,49 50-63,-49-49 15,50 0 1,-50-1-16,49 1 16,0 0-16,1-1 15,-1 50 1,0 0 31,-49 50-32,0-1-15,50 0 16,-50 1-16,0-1 16,0 0-16,0 1 15,0-1-15,0 0 16,0 0-16,49-49 15,-49 50-15</inkml:trace>
  <inkml:trace contextRef="#ctx0" brushRef="#br0" timeOffset="6683">13711 98 0,'-50'50'78,"50"-1"-78,0 50 16,-49-50-16,49 50 15,-49-50-15,49 50 16,-99-1 0,99-48-16,-49-1 15,-1 0-15,50 1 16,-49-50-16,0 0 15,147 0 64,-48 0-64,-1 0 1,0 49-16,50 0 31,-50 1-31,1-50 16,-1 0-16,0 0 15,1 0-15,-1 0 0,0 0 16,1-50 0,-50 1-16,49 49 15,0-49-15,-49-1 16,0 1-16,50 0 15,-50-1 1,0 100 31,0-1-31,0 0-16,0 1 15,0-1-15,0 50 16,0-50-16,0 0 15,49 0 1,0-49-16,0 0 16,1 0-1,-1 0-15,0 0 32,-49-49-32,0 0 15,0 0-15,0-1 16,0 1-16,0 0 15,0-1-15,0 1 16,0 0-16,0-1 16,-98-48-16,48 98 15,1-50 1,0 50-16,0 0 16,-1 0-16,1 0 15,0 0 1,49 50-1,0-1 1,0 0-16,0 1 16,0-1-16,0 0 15,49-49-15,0 50 16,1-1-16,48-49 0,-49 0 16,50 0-16,-50 0 15,1 0 1,-1 0-16,0 0 0,1 0 15,-1-49 1,-49-1-16,49 50 16,-49-49-16,0 0 15,0 98 63,0 0-62,0 1 0,0-1-16,0 0 15,0 1-15,0-1 16,0 0-16,50-49 16,-1 0 15,0 0-31,1 0 15,-1 0 1,0 0-16,-49-49 16,50 0-16,-50-1 15,49 1 1,-49 0-16,0-1 16,0 1-16,0 0 15,0-1-15,0 1 16,-49 49-1,49-49-15,-50 49 16,1 0-16,0 0 16,-1 0-1,1 0 1,0 0 0,49 49-16,-50-49 15,50 49-15,0 1 16,-49-50-1,49 49-15</inkml:trace>
  <inkml:trace contextRef="#ctx0" brushRef="#br0" timeOffset="7753">15141 690 0,'0'50'109,"0"48"-109,0-48 16,0-1-16,0 50 15,0-50-15,0 0 16,0 0-16,0 1 15,0-1-15,0 0 32,49-49-17,1 0-15,-1 0 16,-49-49-16,49 49 16,1-49-16,-50-1 15,49 1-15,-49-49 0,49 48 16,-49 1-1,0 0-15,0-1 16,0 1 0,0 98 46,0 1-62,0-1 16,0 0-16,0 1 15,0-1 1,0 0 15,49-49-15,1 0-16,-1 0 16,0 0-1,1-49 1,-1 49-16,-49-49 15,49-1-15,1 1 16,-50 0-16,0-1 0,0 1 16,0 0-1,0-1-15,0 1 16,0 0 0,-50 49-16,1 0 15,0 0-15,-1 0 16,1 0-16,0 0 15,-50 49 17,50 99-1,49-99-15</inkml:trace>
  <inkml:trace contextRef="#ctx0" brushRef="#br0" timeOffset="9376">16078 0 0,'-49'0'78,"49"49"-63,-50 0 1,50 1-16,-49-1 16,49 50-16,-49-50 15,49 50-15,0-50 16,0 50-16,0-50 16,0 50-16,0-1 15,0-48-15,0 48 0,0-48 16,0-1-16,0 0 15,0 0 1,0 1 0,49-50-1,0 0 1,1 0-16,-1 0 16,0 0-1,1 0-15,-1-50 16,0 50-1,1-49-15,-1 0 16,-49 0 0,49-1-16,-49 1 15,0 0-15,0-1 16,0 1 0,0 0-16,0-1 0,0 1 15,0 0 16,-49 49-31,0 0 32,-1 0-17,1 0 1,49 49 0,0 247 15,0-247-31,0 1 15,49 48 1,1-98 0,-1 49-16,0-49 15,-49 50-15,50-50 16,-1 0-16,0 0 16,1 0-1,-1 0-15,0-50 16,1 1-1,-50 0-15,0 0 16,49-50-16,-49 50 16,0-50-16,0 50 0,0-50 15,0 50-15,0-1 16,-49 50 0,-1-49-1,1 49-15,98 99 78,50-99-62,-50 0-16,0 0 16,1 0-16,-1 0 15,0 0-15,1 0 16,-1 0-1,-49 49 32,0 0-31,0 50-16,0-50 16,0 50-16,0 0 15,0-50-15,0 0 16,0 50-16,0-50 15,49 0 1,1-49 0,48 0-16,-48 0 15,48 0-15,-48 0 16,-1 0-16,0 0 0</inkml:trace>
  <inkml:trace contextRef="#ctx0" brushRef="#br0" timeOffset="15630">0 2959 0,'0'-49'62,"49"49"32,0 0-78,-49-50-1,50 50-15,-50-49 16,49 0-16,-49-1 16,49 1-16,-49 0 15,0-1-15,49-48 16,-49 48-16,0 1 15,0 0-15,0 0 16,0-1-16,0 1 16,50 49 62,-1 49-63,0 1-15,1-1 16,-1 0-16,0 50 16,1-1-16,-1-48 15,0-1-15,-49 0 0,50-49 16,-50-49 46,0 0-46,49 49-16,-49-50 16,49 1-16,1 0 15,-1-50-15,-49 50 16,49 49-16,1-49 16,-1-1-16,0 50 15,-49-49-15,0 98 78,0 1-62,0 48-16,0-49 16,0 1-16,0 48 15,0-48-15,0-1 16,0 50-16,0-50 15,0 0-15,0 1 16,0-1-16,50-49 16,-50 49-16,49-49 0,-49 50 15,49-50 1,1 0-16,-50 49 0,49-49 16,0 0-16,1 0 15,-1 0 1,0 0-1,0 0-15,-49-49 0,50-1 16,-1 1 0,-49 0-16,0-1 15,0 1-15,0 0 16,0-1 0,0 1-1,-49 49-15,-1 0 16,1 0-1,0 0-15,0 0 16,-1 0 0,50 49 15,0 1-15,0-1-16,0 0 15,0 1-15,0-1 16,50 0-16,-1 1 15,0-50-15,0 49 16,1 0-16,-1-49 16,0 50-16,1-50 15,-1 0-15,0 0 0,1 0 16,-1-50 0,0 1-16,-49 0 15,50-1-15,-1 1 16,-49 0-16,0-1 15,0 1 1,49 49-16,-49-49 16,0 98 46,0 0-46,0 1-16,0 48 15,0-48-15,0-1 16,0 0 0,0-98 31,50-50-47,-50 50 15,49 0-15,0-50 16,-49 50-16,50-1 15,-1 1-15,0 0 16,1-1-16,-1 50 16,0 99 15,-49-50-15,0 1-16,0-1 15,0 50-15,0-50 16,0 0-1,50-49 48,-50-49-63,0 0 16,49-1-16,-49 1 15,49 49-15,-49-49 0,49 49 16,-49-50-1,50 50-15,-1 0 32,-49 50-17,49-50-15,-49 49 16,0 0-16,50 1 16,-50-1-1,49-49-15,-49 49 16,49-49-1,1 0 1,-1 0 0,0-49-1,1 0 1,-50-1 0,0 1-16,49 0 15,-49-1 1,0 100 31,0-1-47,0 0 15,0 1-15,0-1 16,0 0-16,0 1 16,0 48-16,0-48 15,0-1-15,49 0 16,1-49-1,-1 0-15,0 0 16,1 0-16,-1-49 16,0 0-1,50-1-15,-50 1 16,-49 0 0,0-1-1,0 1-15,0 0 16,0-1-1,-49 1-15,0 0 0,49-1 16,-50 50 0,1-49-16,0 49 15,-1 0-15,1 0 0,0 0 16,-1 0-16,50 49 47,0 1-32,0-1-15,0 0 16,50-49-16,-50 50 16,49-50-16,0 0 15,1 0 1,-1 0-16,0 0 16,1 0-1,-1 0-15,0-50 16,1 1-16,-1 49 15,-49-49-15,49-1 16,-49 1-16,0 0 16,0-1-1,0 1-15,-49 49 47,0 0-31,-1 0-1,50 49 1,0 1-16,0-1 16,50-49-16,-1 49 15,49-49 1,-48 0-16,48 0 16,-48 0-16,-1 0 0,50 0 15,-50 0 1,0 0-16,1 0 15,-100 0 64,50 50-79,-49-1 15,49 0 1,0 1-16,0-1 0,0 0 15,0 1-15,0-1 16,49-49 15,1 0-15,-1-49-16,0-1 16,1 1-16,-50-50 15,49 50-15,-49 0 16,0-50-16,0 50 15,0-1-15,0 100 47,0 48-31,0-48-16,-49 48 16,49-48-16,0-1 15,0 0-15,49 1 16,0-50-1,1 0 1,-1 0-16,0-50 16,50 1-16,-99 0 0,49-1 15,-49 1 1,50 0-16,-50-1 16,0 100 46,0 48-46,0-48-16,-50 48 15,50 1-15,0 0 16,0-1-16,0 1 16,0 0-16,0-50 15,0 49-15,0-48 16,0-1-16,0 0 15,50 1-15,-50-1 16,-50-98 62,-48-1-78,48 1 16,-48 0-16,-1-1 15,0 1-15,1 49 16,-1-49-16,50 49 16,98 0 31,50-49-47,-50 49 15,50 0-15,-50-50 16,50 50-16,-50 0 15,0-49-15,1 49 0,-50-49 16,49 49-16,-49-50 47,0 1-31</inkml:trace>
  <inkml:trace contextRef="#ctx0" brushRef="#br0" timeOffset="17438">6756 2121 0,'0'-50'47,"-49"100"-16,49-1-31,-49 50 16,0-50-16,-1 49 15,50 1-15,-49 0 16,0-50-16,-1 50 0,1-1 15,0-48-15,-1-50 16,1 49 0,0 0-16,49-98 47,49 49-32,-49-49 1,49 49-16,1 0 15,-1 0-15,0 0 16,1 0 0,-1 0-16,0 49 15,50-49-15,-50 0 0,0 0 16,1 0-16,-1 0 16,0 0-1,-49-49-15,50-1 0,-1 50 16,-49-49-16,49 0 15,-49-1-15,0 1 16,0 0 0,0 98 46,0 0-62,0 1 16,0 48-16,0-48 15,0-1-15,0 0 0,0 1 16,50-50 0,-50 49-16,49-49 0,0 0 31,1 0-31,-1 0 16,0-49-1,-49-1-15,50-196 31,-50 196-15,0 1-16,0-50 0,0 50 16,-50 0-1,1-1-15,0 50 0,-1 0 16,1 0 0,0 0-16,-1 0 0,1 0 15,49 50 1,0-1-1,0 0 1,0 1-16,49-50 16,1 49-16,48 0 15,1-49-15,-50 0 16,50 50-16,-50-50 16,1 0-16,-1 0 15,0 0 1,-49-50-1,0 100 64,0-1-79,0 0 15,0 1-15,0 48 16,0-48-16,0-1 15,0 0-15,50 1 0,-1-50 32,0 0-32,1 0 15,-1 0-15,0 0 16,0-50 0,-49 1-16,50 0 15,-50-1-15,0 1 16,0 0-1,49-1-15,-49 1 0,0 0 16,0-1-16,0 1 16,-49 0-16,-1 49 15,1-50-15,0 50 16,0 0-16,-1 0 16,1 0-16,0 0 15,-1 0 1,50 50-16,0-1 0,0 0 15</inkml:trace>
  <inkml:trace contextRef="#ctx0" brushRef="#br0" timeOffset="18217">7989 2663 0,'0'49'62,"0"1"-46,0 48-16,0-48 15,0-1-15,0 50 16,0-50 0,0 0-16,0 1 0,50-50 15,-50 49 1,49-49-16,0 0 16,1-49-1,-1-1 1,0-98-16,1 99 15,-50 0-15,49-1 16,-49 1-16,0 98 78,0 1-78,0 48 16,0-48-16,0 48 15,0-48-15,0-1 16,0 0 0,49-49-16,1 0 15,-1 0-15,0 0 16,-49-49 0,50 0-16,-1-1 15,-49 1 1,0-50-16,49 50 0,-49 0 15,0-1-15,0 1 16,0 0-16,0-1 16,0 1-1,-49 49-15,0 0 16,-1 0 0,1 0-16,0 0 15,-1 49 1,50 1-16,-49-50 15,49 49 1,-49 0-16,49 1 16,0-1-16</inkml:trace>
  <inkml:trace contextRef="#ctx0" brushRef="#br0" timeOffset="19425">8729 2170 0,'0'49'78,"0"1"-78,0 48 0,0-49 16,0 50-1,0 0-15,0-1 0,0 1 16,0 0-16,0-50 15,0 50-15,0-50 16,0 0 0,50-49-1,-1 0 1,0 0-16,1 0 16,-1 0-1,-49-49-15,49 0 16,1 49-16,-1-50 15,-49 1-15,49 0 16,0-1-16,-49 1 16,50 0-16,-50-1 15,0 1-15,0 0 16,0-1-16,0 1 16,0 0-16,-50 49 15,1 0 1,0 0-16,0 0 15,-1 49 1,50 0-16,-49 50 16,49-50-16,0 50 15,0-50-15,0 50 16,0-50 0,0 1-16,0-1 15,49 0-15,1-49 16,-50 50-16,49-50 0,0 0 0,0 0 15,1 0 1,-1 0 0,0 0-16,1-50 15,-1 1-15,-49 0 0,49-1 16,-49-48-16,0 48 16,0-48-16,0 48 15,0 1 1,-49 49-1,0 0 1,98 0 15,888-49 63,-888 49-94,-49-50 16,-49 50 15,49 50-15,-49-1-1,0 0-15,49 1 16,-50-1-16,50 50 15,-49-50-15,49 50 0,0-50 16,0 50 0,0-50-16,99-49 15,-50 49 1,0-49-16,50 0 16,-50 0-16,0 0 15,1 0-15,-1 0 16,-49-49-16,0 0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55:26.3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395 872 0,'-50'0'219,"1"0"-203,0 0-1,-1 50 1,1-50-16,49 49 16,-49-49-16,49 49 15,0 1 16,0-1 1,49-49-32,0 0 15,1 0 1,-1 0-16,0 0 16,1 0-16,-1 0 15,0 0-15,1 0 16,-1 0-1,-49 49-15,49 1 16,-49-1 0,0 0-16,0 1 15,0-1 1,-49 0 0,0-49-16,-1 50 15,-48-50 1,48 0-16,-48 0 15,48 0 1,1 0-16,0 0 16,-1 0-16,1 0 15,49-50-15</inkml:trace>
  <inkml:trace contextRef="#ctx0" brushRef="#br0" timeOffset="818">1036 872 0,'0'-49'79,"0"98"-48,0 1-31,0-1 15,0 50 1,0-50-16,0 0 0,0 1 16,0-1-16,0 0 15,0 1-15,0-1 32,-49-98 46,49-1-63,0 1-15,0-50 16,0 50 0,0 0-16,-50-1 15,50-48-15,0 48 16,0 1-16,0 0 0,0-1 15,0 1-15,50 49 16,-1 0 15,0 0-15,0 0-16,1 0 16,-1 0-16,0 49 15,-49 1 1,50-1-1,-50 0-15,0 1 0,0-1 16,0 0 0,-50 1 15,1-50-15,0 49-16,-1-49 15,1 0-15,0 0 16,0 0-16,-1 0 15,50 49-15,-49-49 16</inkml:trace>
  <inkml:trace contextRef="#ctx0" brushRef="#br0" timeOffset="1395">1726 774 0,'0'49'125,"0"0"-125,0 1 16,-49 48-16,49-48 15,-49-1-15,-1 0 16,50 1-16,-49-50 15,0 49-15,-1-49 32,100 0 15,-1 0-32,0 0-15,1 0 16,-1 0-1,0 0-15,1 0 16,-50 49-16,49-49 16,0 50-16,1-50 15,-50 49-15,49-49 16,0 0 15,1 0-31</inkml:trace>
  <inkml:trace contextRef="#ctx0" brushRef="#br0" timeOffset="1825">2959 971 0,'0'49'47,"0"1"-31,0-1-1,0 0-15,0 1 16,0-1-16,0 0 15,-49-49 1</inkml:trace>
  <inkml:trace contextRef="#ctx0" brushRef="#br0" timeOffset="2012">2959 971 0,'99'-296'47,"-99"345"-15,0 1-32</inkml:trace>
  <inkml:trace contextRef="#ctx0" brushRef="#br0" timeOffset="2866">3058 1316 0,'49'0'78,"1"0"-63,-1-49-15,0 0 16,1-1-16,-1 1 16,-49 0-16,49-50 15,1 50 1,-50-1-16,0 1 0,0 0 15,-50 49 1,1 0 0,0 0-1,49 49-15,0 0 16,0 1 0,0-1-1,49-49-15,0 49 16,1-49-16,-50 50 15,0-1 1,0 0 0,0 1-1,-50-50 1,1 49-16,0-49 16,-1 49-16,-48-49 15,48 0-15,1 0 16,0 0-1,49-49 17,0 0-32,49-1 15,0 1-15,1 49 16,-1 0-16,0 0 16,1 99 15,-50-50-31,0 0 15,0 1 1,0-1 0,49-49-16,0 0 15,1 0 1</inkml:trace>
  <inkml:trace contextRef="#ctx0" brushRef="#br0" timeOffset="3571">3305 231 0</inkml:trace>
  <inkml:trace contextRef="#ctx0" brushRef="#br0" timeOffset="4456">4242 626 0,'0'-49'47,"-50"98"31,50 0-78,-49 50 16,0 49-16,-1-50 15,1 1-15,49 0 16,-49-50-16,49 50 16,0-50-1,49-49 17,0 0-32,1 0 15,-1 0-15,0 0 0,1 0 16,-1 0-1,-49-49-15,0-1 16,0 1 0</inkml:trace>
  <inkml:trace contextRef="#ctx0" brushRef="#br0" timeOffset="5274">3946 971 0,'49'0'63,"0"0"-63,1 0 15,-1 0-15,0-49 16,1 49-16,48 0 0,-48 0 31,-1 0-31,-49-50 31,-49 50 1,49 50-17,-50-1-15,50 0 16,-49 1 0,49-1-16,0 0 15,0 1-15,49-50 47,1 0-47,-1 0 16,0 0-16,1 0 15,-1 0-15,-49-50 16,49 1-16,1 0 0,-50-1 16,0 1-1,0 0-15,-50 49 31,1 0-15,0 0-16,-1 0 0,1 0 16,0 0 31,295 98-1,-196-98-14,-1 0 15</inkml:trace>
  <inkml:trace contextRef="#ctx0" brushRef="#br0" timeOffset="7028">5573 1415 0,'50'-49'46,"-1"-1"-30,0 1 0,-49-50-16,50 50 15,-1-99 1,0 49-16,1 50 16,-50-50-16,0 1 0,0 49 15,0-1 1,0 1-16,0 0 15,0-1-15,-50 50 16,1 0-16,0 0 31,49 50-31,0-1 16,0 0-16,-50 1 16,50 48-16,0-49 15,0 1-15,0-1 16,0 50-16,0-50 15,0 0-15,0 50 16,0-50-16,0 1 16,0-1-16,0 0 15,0 1-15,0-1 16,50-49 15,-1 0-15,0 0-1,1 0-15,-1-49 16,0-1 0,-49 1-16,50 0 15,-50 197 63,197-50-31,-148-98-15,0-49-17,1 0-15,-50-1 16,49 1-16,-49-50 15,0 50 1,0 0-16,-99-50 16,50 50-16,0 49 15,-1 0 1,1 0-16,0 0 16,49 49-1,0 0 1,0 1-1,49-1 1,50-49-16,-50 0 16,0 0-16,50 0 15,0 0-15,-50 0 16,-49 49 93,0 1-93,0-1-16,0 0 16,0 1-16,0-1 15,0 0 1,0 1-16,49-50 15,1 0 1,-1 0 0,0 0-16,1 0 15,-50-50 1,49 50-16,-49-49 16,0 0-16,0-1 0,0 1 15,0 0 1,0-1-16,0 1 0,0 0 15,0-1-15,-49 50 32,-1 0-32,1 0 15,0 0-15,-1 0 16,1 50 0,49-1-1</inkml:trace>
  <inkml:trace contextRef="#ctx0" brushRef="#br0" timeOffset="7778">6856 1119 0,'0'49'62,"0"1"-46,0-1 0,0 0-16,0 1 0,0-1 15,49-49 1,0 0 15,1 0-15,-1 0-1,0-49-15,-49-1 16,50 1-16,-50 0 16,0 98 77,0 0-93,0 1 16,49-1 0,0 0-1,1-49 1,-1 0-1,0 0 1,0-49 15,-49 0-31,0-1 16,0 1-16,0 0 16,0-1-1,0 1 1,-49 49-1,0 0-15,0 0 16,-1 0 0,1 0-16,0 0 15,49 49 1,-50-49 0</inkml:trace>
  <inkml:trace contextRef="#ctx0" brushRef="#br0" timeOffset="8185">7447 823 0,'50'-99'47,"-50"198"16,0-50-48,0 50-15,-50 0 16,50-1-16,0 1 16,0-50-16,0 50 15,0-50-15,0 50 16,0-50 0,50-49 15,-1 0-16,50 0-15</inkml:trace>
  <inkml:trace contextRef="#ctx0" brushRef="#br0" timeOffset="8678">8286 675 0,'0'-49'47,"0"98"-16,0 50-31,0-1 16,0 50-1,0-49-15,-49 0 16,49-1-16,0-48 0,0 48 16,0-48-16,-50-50 15</inkml:trace>
  <inkml:trace contextRef="#ctx0" brushRef="#br0" timeOffset="9699">8039 1119 0,'50'-49'47,"-1"49"-32,0 0-15,50-50 16,-50 50-16,1 0 16,-1 0-16,0-49 15,-49 0-15,50-1 0,-1 50 16,0-49-1,-49-50-15,49 50 16,-49-49-16,0 48 16,0 1-16,-49 0 15,0 49 1,0 0 0,49 49-1,-50 0 1,50 1-16,0-1 0,0 49 15,-49-48-15,49 48 16,0 1-16,0 0 16,0-1-16,0-48 15,0 48-15,0-48 0,0-1 32,0-98 46,49-1-78,1 1 15,-1 49 1,-49-49-16,49 49 16,0 0 15,-49 49-16,50 0 1,-50 1-16,49-1 16,0-49-1,1 0 1,-1 0 0,0 0-16,1 0 15,-1 0 1,0-49-16,-49-1 15,50 1 1,-50-50 0,0 50-16,0 0 15,0-1-15,0 1 0,0 0 16,-50 49 0,1 0-1,0 0-15,-1 0 16,1 49-1,49 0-15,0 1 16,-49 48-16,49 1 16,0-50-16,0 50 15,49-50-15,0 1 16,50-1-16,-50 0 16,50-49-16,-50 0 0,50 0 15,-50 0 1,1 0-16,-50-49 31</inkml:trace>
  <inkml:trace contextRef="#ctx0" brushRef="#br0" timeOffset="15305">10555 675 0,'49'0'140,"50"0"-140,-50 0 0,99 0 16,-99 0-1,1 0 1,-1 0-16,-49-49 16,-49 98 62,-1 0-63,1 1-15,0-1 16,-1 0-16,1 1 16,0 48-16,49-48 15,-50-50-15,50 49 16,50-49 31,48 0-32,-48 0-15,-1-49 16,50 49 0,-50 0-16,0 0 0,1 0 15,-1 0 1,-49 49 0,0 0-16,0 1 15,0-1-15,0 0 16,0 1-16,0-1 15,0 0 1,-49 1-16,-1-50 16,1 49-1,0-49-15,-1 0 16,-48 0-16,-1 0 0,0 0 16,50 0-1,-50 0-15,50 0 0,0 0 16,49-49-1</inkml:trace>
  <inkml:trace contextRef="#ctx0" brushRef="#br0" timeOffset="16368">11492 478 0,'49'0'78,"0"0"-78,1 0 15,-1 0 1,-49-49 0,0-1-16,0 1 15,-49 49 16,-50 0-15,50 0 0,-1 49-16,1-49 15,0 50-15,49-1 16,-50 0-16,50 1 16,0-1-1,0 0-15,0 0 16,50-49-1,-1 0 1,50 0-16,-50 0 16,0-49-16,1 0 0,-1 49 15,0-49-15,1-1 16,-50 1 0,0 98 46,49 1-46,-49-1-1,0 0 1,49 0-16,1-49 16,-1 50-16,0-50 15,1 0 1,-1-50-1,0 1 1,-49 0-16,0 0 16,50 49-16,-50-50 15,0 1-15,0 0 16,-50-1 0,1 50-16,0 0 15,-1 0-15,1 0 16,-50 0-16,99 50 15,-49-50-15,0 49 0,-1 0 32,50 1-32</inkml:trace>
  <inkml:trace contextRef="#ctx0" brushRef="#br0" timeOffset="16770">12281 34 0,'0'-49'62,"0"98"1,0 50-63,0-1 15,0 1-15,0 0 16,0-1-16,-49 50 15,49 49-15,0-98 16,0 0 0,0-50-16,0 0 15,49-49-15,0 0 16,50 0 0,-50-49-16,0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11:55.9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1233 0,'0'-50'78,"0"1"-78,50 0 15,-50-1-15,0 1 16,49 0-16,-49-1 16,0 1-16,0-50 15,49 50-15,-49-50 16,0 50-16,0-50 15,0 50-15,0 0 16,0-1-16,0 1 16,0 0-16,0 0 15,0-1 1,50 50 62,-1 50-62,0-1-16,0 0 15,1 50-15,-1-50 16,0 0-16,1 1 16,-1 48-16,0-48 15,1-1-15,-1 0 16,-49 1-16,49-50 62,-49-50-30,0-48-32,0 48 15,50 1-15,-50 0 16,0-1-16,49-48 15,0 98-15,-49-50 16,0 1-16,50 0 16,-50 0-1,49 49-15,-49-50 16,0 1 0,49 49-16,-49 49 109,0 1-109,50-1 16,-50 0-16,0 50 15,0-50-15,49 0 0,-49 50 16,0-50-1,49 50-15,-49-50 0,0 1 16,50-1 0,-50 0-16,0 1 0,0-1 15,49 0-15,-49 1 16,0-1 0,0-98 62</inkml:trace>
  <inkml:trace contextRef="#ctx0" brushRef="#br0" timeOffset="646">2022 49 0,'0'-49'47,"0"98"-16,0 50-31,0-50 16,0 0-16,0 50 16,0-1-16,50-48 15,-50 48-15,0 1 16,0-50-16,0 1 16,0-1-16,0 0 15,0 1-15,49-50 31</inkml:trace>
  <inkml:trace contextRef="#ctx0" brushRef="#br0" timeOffset="1207">1628 0 0,'49'0'78,"0"0"-62,1 0-16,48 0 16,-48 0-16,-1 0 15,50 0-15,-50 0 16,50 0-16,-50 0 15,50 0-15,-50 0 16,0 0-16,1 0 16,-1 0-1,0 0 17</inkml:trace>
  <inkml:trace contextRef="#ctx0" brushRef="#br0" timeOffset="1748">1726 1233 0,'50'0'78,"-1"0"-62,0 0-16,1 0 16,48 0-16,-48 0 15,-1 0-15,50 0 16,-50-50-16,50 50 16,-50 0-16,0 0 15,1 0 1</inkml:trace>
  <inkml:trace contextRef="#ctx0" brushRef="#br0" timeOffset="2332">3551 98 0,'0'50'63,"0"-1"-63,0 0 15,0 0-15,0 50 16,0-50-16,0 50 15,0 0-15,0-50 16,0 50-16,0-50 16,0 0-16,0 1 15,0-1 1,0 0-16</inkml:trace>
  <inkml:trace contextRef="#ctx0" brushRef="#br0" timeOffset="2948">3255 49 0,'50'0'47,"-1"0"-31,0 0 0,50 0-1,-50 0-15,50 0 16,-50 0-16,50 0 15,-50 0-15,50 0 0,-50 0 16,1 0-16,-1 0 16,0 0-1</inkml:trace>
  <inkml:trace contextRef="#ctx0" brushRef="#br0" timeOffset="3578">3107 1233 0,'50'0'63,"-1"0"-63,0 0 15,1 0-15,98 0 31,-50 0-31,-48 0 0,48 0 16,-48 0-16,-1 0 16,0 0-16,1 0 15,-1 0-15,0 0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55:48.5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0 444 0,'50'0'110,"-1"0"-32,-49-49-63,49 49 1,1-50-16,48 50 16,1-49-16,-50 49 15,1-49-15,48-1 16,-49 50-16,1-49 15,-1 49-15,0-49 16,-98 49 31,0 0-31,49 49-1,0 0 16,0 1-15,49-50-16,0 49 16,1 0-1,-1 1 1,-49-1 0,0 0-1,-49-49 1,-1 0-16,1 0 15,-50 0-15,50 0 16,0 0-16,-50 0 16,50 0-16,0 0 15,-1 0-15,1 0 16,49-49-16,0 0 16,0-1-1,0 1-15,49 49 16,1 0-16,-1 0 15,0 0-15,1 0 0,-1 0 16,0 49 0,0 1-1,1-1 1,-1-49-16,-49 49 0,49-49 16,1 0-16,-1 0 15,0 0 1,1 0-1,-1 0-15,0-49 16,1 0-16,-1-1 16,0 1-16,1-50 15,-50 50-15,49 0 0,-49-1 16,49 50 0,-49-49-16,0 98 46,0 1-30,0-1-16,0 50 16,-49-1-16,49 1 15,-49 0-15,49-50 16,0 0-16,0 1 16,0-1-1,-50-49 16,50-49-31</inkml:trace>
  <inkml:trace contextRef="#ctx0" brushRef="#br0" timeOffset="514">1036 246 0,'247'0'47,"-198"0"-31,50 0-16,-1 0 0,-48 0 16,-1 0-1,-49 49 32,-49 0-31,49 1-16,-50-50 15,50 49-15,0 0 16,0 1 0,0-1-1,50-49 16,-1 0-15,0 0-16,1 0 16,-50-49-1,49-50-15,-49 50 16,0-1-16,0 1 16,0 0-1,-49 49 1,-1 0-16,-48 0 15,48 49-15,1 0 16</inkml:trace>
  <inkml:trace contextRef="#ctx0" brushRef="#br0" timeOffset="1689">1875 395 0,'-50'49'47,"50"0"-31,0 1-16,0-1 15,0 0 1,50-49 0,-1 0-1,0 0-15,0 0 0,-49-49 16,50 49 0,-1-49-16,-49-1 0,49 1 15,-49 0 1,0 98 46,-49 0-46,49 1-16,0-1 16,49-49 30,1-49-30,-50-1-16,49 1 16,-49 0-16,0-1 15,-49 50 32,49 50-16,0-1-15,0 0 0,0 1-1,0-1 1,0 0-16,0 50 0,0-50 16,0 50-16,0 49 15,0-49-15,0 48 16,0-48-16,0 0 15,0-50-15,0 0 16,0 1 0,-50-50 15,50-50-15,-49-48-1,49 48-15,-49 1 16,-1-99-16,50 99 15,0 0 1,0-1 0,50 1-16,-1 49 15,50 0-15,-1-49 16,-48 49-16,48-50 16,1 1-16,0 0 15,-50-1-15,50 1 16,-50-50-16,0 50 15,1 0-15,-1-50 16,-49 50-16,0-1 16,0 1-16,-99 49 62,149 247 1,48-247-48,-48 0-15,-1 0 16,0 0-16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54:51.4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305 164 0,'-49'-49'62,"49"98"110,-50 1-156,50-1-16,0 0 15,0 50-15,0-50 16,0 50-16,-49-50 0,49 50 15,0-50 1,0 99-16,0-98 16,-49-1-16,49 0 15,0 1-15,0-1 16</inkml:trace>
  <inkml:trace contextRef="#ctx0" brushRef="#br0" timeOffset="2251">59 460 0,'-50'-49'47,"50"0"-32,0-1 1,0 1 0,0 0-1,50 49-15,-50-50 0,49 50 16,-49-49-16,49 49 16,0 0-1,1 0-15,-1 0 16,50 0-1,-50 49 1,-49 1 0,49-1-16,-49 50 15,50-50 1,-50 0-16,0 1 16,0-1-16,0 0 0,0 1 15,0-1 1,-50 0-1,1-49-15,0 50 16,-1-50-16,1 0 0,0 0 16,-1 0-16,1 0 15,0 0-15,98 0 78,0 49-78,1 0 16,-1 1 0,0-1-1,1 0-15,-1-49 0,0 50 16,1-50 0,-1 0-1,0 0 1,1-50-1,-50 1 1,0 0-16,49-1 16,-49 1-16,0 0 15,0-1-15,0 1 16,0 0 0,0 98 30,0 0-30,0 1-16,0-1 16,0 0-16,0 1 15,0-1-15,0 0 16,0 1-16,49-50 16,1 0 15,-1 0-16,0-50-15,1 1 16,-50 0 0,49-1-16,-49 1 15,0 0-15,0-1 16,0 100 31,0-1-32,0 0 1,0 1-16,0-1 16,49 0-16,1-49 31,-1 0-15,0 0-1,1-49 1,-50 0-1,49-1-15,0 1 0,-49-50 16,50 50-16,-50 0 16,49 49-1,-49-50-15,0 100 32,0-1-17,0 50 1,0-50-16,-49 0 0,49 1 15,0-1 1,0-98 15,49-1-15,-49 1 0,49 0-16,0-1 0,-49 1 15,50 49-15,-50 49 47,49 1-31,-49-1-1,0 0-15,49-49 16,-49 50-16,50-50 16,-50 49-16,49-49 0,0 0 15,-49 49 1,50-49-16,-1 0 0,0 0 15,-49-49 1,50 49-16,-1-49 16,0-1-16,1-48 15,-50 48-15,49-48 16,-49-50 0,0 98-16,0 1 15,-49 49 16,-1 49-15,50 1 0,0-1-1,0 0 1,50-49-16,-1 0 16,0 0-16,50 50 15,-50-50 1,-49 49-1,0 0 1,0 1-16,0-1 16,0 0-1,-49 1-15,0-50 16,-1 49-16,1-49 16,0 0-16,-1 0 15,-48 0-15,48 0 0,1 0 16,0 0-1,49-49-15,0-1 16,0 1-16,0 0 16,0-1-1,49 50 1,0 0 0,1 50 15,-50-1-16,0 50-15,0-50 16,49 50-16,0-50 16,-49 0-16,0 1 15,50-50-15,-1 0 16,0 0 0,1 0-1</inkml:trace>
  <inkml:trace contextRef="#ctx0" brushRef="#br0" timeOffset="4300">3511 608 0,'0'-49'47,"0"98"16,-49 50-63,49-50 15,-50 50-15,50-50 16,-49 1-16,49-1 16,0 0-1,0 1 1,49-50 15,1 0-15,-1 0-1,-49-50 1</inkml:trace>
  <inkml:trace contextRef="#ctx0" brushRef="#br0" timeOffset="4479">3511 608 0</inkml:trace>
  <inkml:trace contextRef="#ctx0" brushRef="#br0" timeOffset="4548">3511 608 0,'0'-296'31</inkml:trace>
  <inkml:trace contextRef="#ctx0" brushRef="#br0" timeOffset="5364">3856 658 0,'0'49'234,"-49"0"-234,49 50 16,-49-50-16,49 1 15,0-1-15,-50 0 16,50 1-16,0-1 16,0 0-1,-49-49-15,49-49 47,0 0-31,49-1-16,1 1 15,-50 0-15,49-1 0,0 50 16,1 0 31,-50 50-32,0-1-15,0 0 16,49 1 0,0-50-1,0 0-15,1 0 16,-1 0-16,0 0 16,1 0-16,-1-50 0</inkml:trace>
  <inkml:trace contextRef="#ctx0" brushRef="#br0" timeOffset="6234">6026 66 0,'-49'0'78,"0"0"-78,-1 0 16,1 49-16,0 0 15,-1 1-15,50-1 16,-49 0-16,49 1 0,0-1 16,0 0-1,49-49-15,1 0 16,-1 0-16,50 0 16,-50 0-16,0 0 15,1 0 1,-1 50-16,-49-1 31,0 0-15,0 1-1,0-1 1,0 0 0,-49-49-16,-1 50 15,-48-50 1,48 0-16,-48 0 15,-1 0-15,0 0 0,50 0 16,0 0-16,-1 0 16,50-50 15,0 1-15</inkml:trace>
  <inkml:trace contextRef="#ctx0" brushRef="#br0" timeOffset="6719">6520 214 0,'0'-50'47,"0"100"31,0 48-78,0-48 16,0 48-16,0 1 16,0-50-16,0 50 15,0-50-15,0 50 16,0-50-16,0 1 15,0-100 48,0 1-63</inkml:trace>
  <inkml:trace contextRef="#ctx0" brushRef="#br0" timeOffset="7453">6421 214 0,'-49'-99'47,"49"50"-32,49 49 17,-49-49-32,49 49 15,1 0-15,-1 0 0,49 0 16,-48 0-1,-1 49 1,0-49-16,-49 49 16,50 0-16,-50 1 15,49-1 1,-49 0 0,0 1-16,-49-1 15,-50-49-15,50 49 16,-1 1-1,-48-50-15,49 49 0,-1-49 16,1 0 0,49-49 15,49 49-31,-49-50 16,50 50-16,48 0 15,-49 0 1,1 0-16,-1 50 15,0-1-15,-49 50 16,50-50 0,-1 0-16,0 1 0,-49-1 15,50-49 1,48-49 31</inkml:trace>
  <inkml:trace contextRef="#ctx0" brushRef="#br0" timeOffset="7942">7457 658 0,'-50'-50'94,"50"1"-94,0 0 15,0-1 1,0-48-16,0 48 16,0 1-1,0 0-15,50 49 16,-1 0 0,148 197 62,-197-98-63,0-50 1,0 0-16,0 1 0,0-1 16,0 0-1,0 1 1</inkml:trace>
  <inkml:trace contextRef="#ctx0" brushRef="#br0" timeOffset="8243">7457 510 0,'49'0'93,"0"0"-77,1 0-16,-1 0 16,0 0-16</inkml:trace>
  <inkml:trace contextRef="#ctx0" brushRef="#br0" timeOffset="9456">7950 756 0,'0'-49'109,"0"0"-93,0-1 0,0 1-16,0-50 15,0 50-15,0 0 16,0-1-16,0 1 16,0 0-16,0-1 15,0 100 95,49-1-110,-49 0 15,49 1 1,1-1-16,-50 0 15,49-49-15,-49 50 16,49-50 15,-49-50 63,50 1-94,-50 0 16,49-1-16,0 50 15,-49-49-15,50 0 16,-1 49-16,-49-50 16,49 50-16,1-49 15,-1 49 16,-98 49 94,49 1-125,0-1 16,0 0-16,0 1 0,0 48 16,0-48-16,0-1 15,0 0 1,0 1-16,0-1 16,49 0-16,-49 1 0,0-1 15,49-49-15,1 0 47,-1 0-31</inkml:trace>
  <inkml:trace contextRef="#ctx0" brushRef="#br0" timeOffset="17526">453 2088 0,'49'0'47,"-49"49"47,0 1-79,0 48-15,0-48 16,0 48-16,0 1 16,0-1-16,0 1 15,0-50-15,0 1 16,0-1-16,0 0 16,0-98 30</inkml:trace>
  <inkml:trace contextRef="#ctx0" brushRef="#br0" timeOffset="18707">108 2187 0,'0'-50'62,"49"50"-15,0 0-47,1 0 16,48 0-16,1 0 15,-50 0-15,50 0 16,-50-49-16,1 49 15,48 0-15,-48 0 16,-1-49-16,0-1 16,1 50-16,-50-49 15,49 0-15,-49-1 16,0 1 0,0 0-16,0-1 15,-99 1 1,50 49-1,0 0-15,-1 0 16,1 0-16,49 49 16,-49-49-16,49 50 15,0-1-15,0 0 16,0 1-16,0-1 0,0 0 16,0 50-1,49 0-15,-49-1 0,49 1 16,1-50-16,-50 50 15,49-1-15,-49-48 16,0-1-16,0 0 16,0 1-16,49-50 47,-49-50-32,50 1 1,-1 0-16,-49-1 15,49 1-15,1 0 16,-50 0-16,49 49 16,0 0-16,1 0 31,-50 49-31,49 0 16,-49 0-16,0 1 15,49-1-15,-49 0 16,0 1-16,50-1 15,-1 0 1,0-49 0,0 0-1,1-49-15,-1 0 16,0-1-16,1 1 16,-1 0-16,-49-1 15,49 1-15,-49-49 0,0 48 16,0-48-1,0 48-15,0 1 16,-49 49 0,-50 0-1,50 49 1,49 50-16,-49-50 16,49 50-16,0-50 15,0 0-15,0 50 16,0-50-16,0 1 15,49-50-15,0 49 16,1-49-16,48 49 0,1-49 16,-50 0-1,99 0-15,-49-98 0</inkml:trace>
  <inkml:trace contextRef="#ctx0" brushRef="#br0" timeOffset="20072">3166 2680 0,'0'49'46,"49"-49"-30,0 0 0,-49-49-1,0-1 1,50-48-16,-50-1 16,49 1-16,-49 48 0,0-48 15,0-1-15,0 50 16,0-1-16,49 50 62,-49 50-62,0-1 16,50 0-16,-1 1 0,-49-1 16,49 0 15,1-98 16,-1 0-47,0-50 15,50 50-15,-50-50 16,1 50-16,-1-1 16,0 1-16,0 49 15,-49 49 48,-49 50-48,49 0-15,0-1 0,0 1 16,-49 0 0,49-1-16,0 1 15,0-50-15,0 0 16,0 1-16,0-1 0,49-49 15,0 0 1,1 0 0,-1 0-16,0-49 15,-49-1-15,50-48 16,-1 49 0,-49-1-16,0 1 15,49 0-15,-49 295 78,0-197-62,0 1 0,0-1-1,50-49-15,-50 49 0,49-49 16,0 0-1,1 0 1,-1 0-16,-49-49 16,49-50-16,1 50 15,-50 0-15,0-50 16,0 50-16,0 0 16,0-1-16,0 1 15,-50 49 1,1 0-16,-50 0 0,50 0 15,49 49-15,-49-49 16,49 50 0,-50-1-16</inkml:trace>
  <inkml:trace contextRef="#ctx0" brushRef="#br0" timeOffset="20730">4793 2335 0,'0'49'78,"-49"50"-63,49-1 1,0-49-16,0 50 16,0-50-16,0 1 0,0-1 15,49-49 1,1-49 0,-1-1-1,0-48 1,1 48-16,-1-48 0,-49 49 15,0-1-15,0 1 16,0 0 0,0 98 15,0 50-15,0-1-16,0 50 15,0 0-15,0 0 16,0 0-16,0 148 15,0-148-15,0-49 16,0-1 0,0-49-16,-49-49 62,-1 0-62,-48-49 16,48 0-16,-48-50 15,-1 50-15,0 0 16,1-1-16,48 1 0,1 49 16,0-49-1,-1 49-15,50-50 16,0 1 0</inkml:trace>
  <inkml:trace contextRef="#ctx0" brushRef="#br0" timeOffset="21136">5040 2137 0</inkml:trace>
  <inkml:trace contextRef="#ctx0" brushRef="#br0" timeOffset="22147">5434 2285 0,'-49'148'62,"49"-98"-62,0-1 16,0 0-16,0 0 16,0 1-16,0-1 15,49-49 16,1 0-15,-1 0-16,0-49 16,-49-1-16,50 1 15,-50 0-15,0 0 16,0-1-16,0 1 16,0 0-16,0-1 15,-50 50 1,1 0-16,0 0 15,-1 0 1,50 50 15,0 48 1,50-48-17,-1-50 1,198-346 31,-247 297-16,-50 49-31,1 0 16,0 0-1,49 49 1,49-49 15,50 0-31,-50 0 16,0 0-16,1 0 15,-1 0 1,-49 50 31,0-1-47,0 0 15,0 1 1,0 48-16,0-48 16,0-1-16,0 0 0,-49 0 15,147-49 48,-48 0-48</inkml:trace>
  <inkml:trace contextRef="#ctx0" brushRef="#br0" timeOffset="24035">7457 2236 0,'49'0'78,"-49"-49"-62,49 49-1,1-50-15,-1 1 16,-49 0-16,49-1 16,-49 1-16,0 98 62,0 1-62,0 48 16,0 50-16,0-49 15,0 0-15,0 48 16,0-48-16,0 0 16,0-1-16,0-48 15,0-1-15,0 0 16,50-49-16,-50 50 16,-50-50 30,1-50-46,-50 50 16,50-49 0,-50 0-16,1 49 0,48-50 15,1 50-15,0-49 16,49 0 15,49-1-15,0 1-16,50 49 15,0-99-15,-1 50 16,1 0-16,0 0 16,-50-1-16,0 1 15,0 0-15,1-1 16,-50 100 62,0-1-62,0 0-1,0 1-15,0-1 16,0 0-16,49 0 16,0-49-1,1 0 1,-1 0-16,0-49 15,1 0-15,-1 0 0,-49-1 16,49 1 0,-49 0-16,0-1 0,0 1 15,0 0-15,0-1 16,-49 1-16,0 49 16,-50-49-16,50 49 15,-1 0 1,1 0-1,49 98 17,49-98-17,1 50-15,-1-50 16,0 0-16,1 0 16,-1 0-16,0 0 0,1 0 15,-1-50 1,0 1-16,-49-50 15,0 50-15,50 0 0,-50-1 16,0-48-16,0 48 16,0-48-16,0 48 15,0 1 1,0 0-16,0-1 0,-50 50 16,1-49-16,0 49 15,-1 0-15,1 0 16,49 49-16,0 99 15,0-98-15,49-1 16,-49 0-16,50 1 16,-50-1-1,49 0-15,-49 1 0,0-1 16,0 0-16,0 1 16,0-1-1,0 0-15,0 1 0,0-1 16,0 0-16,0 1 15,0-1-15,0 0 16,49 1-16,-49-1 16,0 0-16,0 0 15,50-49 1,-1 0 0,0 0-16,1 0 15,-1 0-15,50-49 16,-50 0-1,0 0-15,1-1 0,-50-48 16,49 48-16,-49 1 16,0 0-16,0-50 15,0 50 1,-49 49 15,-1 0-31,1 0 16,0 49-16,49 0 15,-50 1-15,50-1 16,-49 0-16,49 1 16,0-1-1,49-49 1,1 0-16,48 0 16,-48 0-16,-1 0 15,0-49-15,-49-1 31,0 1-31</inkml:trace>
  <inkml:trace contextRef="#ctx0" brushRef="#br0" timeOffset="24516">7654 1644 0,'49'0'63,"1"0"-16</inkml:trace>
  <inkml:trace contextRef="#ctx0" brushRef="#br0" timeOffset="26029">10071 1940 0,'-50'0'63,"1"49"-32,0 1-31,49-1 16,0 0-16,0 1 15,0-1-15,0 0 16,0 1-1,0-1-15,49-49 16,148-345 62,-197 246-62,-49 99-16,0 0 15,-1-49-15,1 49 0,49 49 94,49-49-78,1 0-16,-1 0 15,0 0 1,1-49-16,-1-1 0,49-48 16,-48 48-1,-1-48-15,0-1 16,-49 50-16,50-50 16,-50 50-16,0 0 15,0-1-15,-50 50 16,1 0-1,0 0-15,-1 0 16,50 50 0,0-1-1,0 0-15,0 0 0,0 1 16,0-1 0,0 0-16,50 1 15,-50-1-15,0 50 0,0-50 16,0 50-16,0-50 15,0 50-15,0-1 16,0 1-16,0-50 16,-50 50-16,50-50 15,-49 50-15,49-50 16,-49 0-16,49 1 0,0-1 16,0 0-16,0 1 15,49-50 48,0 0-48,1-50-15,-1-48 16,0 48-16,-49-48 16,50-1-16,-50 50 15,0-50-15,0 1 16,0-1-16,0 50 15,-50-1-15,1 50 16,0 0-16,-1 0 16,1 0-16,0 50 15,0-1-15,49 0 0,0 1 16,0-1 0,98-49-1,-49 0-15,99 0 16,-49 0-16,0-49 15,-1-1-15</inkml:trace>
  <inkml:trace contextRef="#ctx0" brushRef="#br0" timeOffset="63068">3215 5195 0,'49'0'94,"-49"-49"-78,50 0-16,-1-50 15,0 0-15,1 50 16,-50-50-16,49 1 15,0-50-15,-49 49 0,50 0 16,-50 50-16,0-99 16,-50 99-1,1 49 1,0 0-16,-50 0 16,50 0-16,-1 0 15,50 98-15,-49-48 16,49-1-16,0 0 15,0 1-15,0-1 16,49 0-16,1 1 0,-1-1 16,0 0-1,-49 1-15,0-1 16,0 0-16,50-49 16,-50 50-1,0-1-15,49 0 0,-49 1 0,0-1 16,49 0-1,1 1 1,-1-1 0,0-49-1,1 0-15,-1 0 16,0-49-16,1-1 16,-1 1-1,0 0-15,-49-50 16,0 50-16,49-50 15,-49 50-15,0-1 0,0 1 16,-49 49-16,49-49 16,-49 49-1,0 0-15,-1 0 0,1 0 16,49 49-16,0 0 16,0 1-1,0-1-15,49 0 16,1-49-1,-1 0-15,0 0 16,0 0-16,1 0 16,-1 0-16,0-49 15,-49 98 48,0 1-48,0-1-15,50 0 0,-50 1 16,49-1 0,-49 0-1,49-49 1,1 0 0,-1 0-1,0-49 1,-49 0-1,0-1-15,0-48 16,0 48-16,0 1 16,0 0-1,-49 49-15,0-50 16,-50 50-16,50 0 16,-1 0-16,1 0 15,49 50 32,49-50-31,1 49-1,-1-49-15,0 0 16,1 0 0,-1 0-16,0 0 15,1 0-15,-1 0 0,0 0 16,-49-49-1,50 49 1,-50-50 15,0 100 79,0-1-95,0 0-15,0 1 16,0-1 0,0 0-16,0 1 15,49-50 1,-49 49-1,49-49-15,1 0 16,-1 0-16,0 0 16,1-49-1,-50-1 1,49 50-16,-49-49 0,0 0 16,0-1-16,0 1 15,0 0-15,-49 49 16,-1-50-16,1 50 15,-50 0 1,50 0-16,0 0 0,49 50 31,0-1-15,49 0-16,50-49 16,-50 0-16,0 0 15,50 0 1,-50 0-16,1 0 15,-1 0-15,0-49 16,0 0-16,-49-1 16,0 1-16,0 0 15,50-1-15,-50 1 16,0-50-16,0 50 16,0 0-16,0-1 15,-50 50 16,50 50-15,0-1 0,-49 0-16,49 50 15,0-50 1,0 1-16,0-1 0,0 50 16,0-50-1,0 0-15,49 1 0,-49-1 16,0 0-16,50 1 15,-50-1 1</inkml:trace>
  <inkml:trace contextRef="#ctx0" brushRef="#br0" timeOffset="63359">5089 4455 0,'50'0'62,"48"0"-30,-49 0-32,1 0 15,48 0 1,-48 0-16,-1 0 16,0 0-16</inkml:trace>
  <inkml:trace contextRef="#ctx0" brushRef="#br0" timeOffset="64803">6224 4061 0,'-99'-50'63,"99"1"-32,-49 49 94,49 49-109,0 50-1,-50 0-15,50-50 16,0 50-16,-49-1 16,49 1-16,0 0 15,-49-1-15,49-48 16,0 48-16,-50-48 16,50-1-16,0 0 0,0 1 15,50-50 48,-1 0-63,0 0 15,1 0-15,-50-50 16,49 50-16,-49-49 16,0 0-16,49-1 15,-49-48 1,0 48-16,50 1 15,-50 0-15,0-1 16,0 248 78,0-149-79,0 0-15,0 1 16,0-1-16,49-49 16,-49 49-16,49-49 15,1 0 1,-1 0-16,0 0 16,1-49-1,-1 0-15,-49-50 0,49 50 16,-49-50-16,0 50 15,0-1-15,0-48 16,0 48 0,-49 1-16,-50 49 15,50 0 1,0 0-16,-1 0 0,1 99 31,49-50-31,0 0 16,0 1-16,49-50 15,-49 49-15,99-49 0,-50 0 16,1 0 0,-1 0-16,49 0 0,-48 0 15,-1 0-15,-49-49 16,49 49 0,-49-50-16,0 100 78,0-1-78,0 0 15,0 1-15,0-1 16,0 0-16,0 1 16,50-50 15,-1 0-31,0 0 15,-49-50 1,50 50-16,-1-49 0,0 0 16,-49-1-16,0 1 15,0 0 1,0-1-16,-49 50 16,0 0-16,-1 0 15,-48 0-15,48 0 16,-48 0-16,48 50 15,50-1-15,-49 0 16,49 1 0</inkml:trace>
  <inkml:trace contextRef="#ctx0" brushRef="#br0" timeOffset="65491">7013 4702 0,'0'49'63,"0"1"-63,0-1 15,0 0-15,0 1 16,0-1-16,0 0 31,49-49-15,0 0-16,1 0 16,-1-49-16,0 0 15,1-1-15,-50 1 0,49 0 16,-49-1-16,0 1 15,0 98 64,0 1-79,0-1 15,49 0 1,1-49-1,-1 0-15,0 0 16,1 0-16,-1 0 16,50-98-1,-99 48-15,49 50 16,-49-49-16,0 0 16,0-1-16,0 1 15,-49 49 1,-1-49-16,1 49 15,0 0-15,-1 0 0,1 0 16,0 0 0,-1 49-16,50 0 0,-49 1 15,49-1-15,0 0 16,0 1-16,0-1 16</inkml:trace>
  <inkml:trace contextRef="#ctx0" brushRef="#br0" timeOffset="66403">7851 3913 0,'0'98'47,"-49"1"-32,49 0 1,0-1-16,-49 1 16,49 49-16,0-49 15,0-1-15,0-48 0,0 48 16,0-48-16,49-1 15,-49 0 1,49-49-16,0 0 16,1 0-1,-1 0-15,0-49 16,-49 0 0,50-1-16,-50 1 15,0 0-15,0-1 0,0 1 16,0 0-1,0-1 1,0 1-16,0 0 16,-50 49-1,1 0 1,49 49 0,0 0-16,-49 1 15,49-1-15,0 0 16,0 1-1,0-1-15,49-49 16,-49 49-16,49-49 16,1 0-16,-1 0 15,0 0-15,1 0 16,-1-49-16,0 0 16,1-1-16,-1-48 15,-49 48 1,0 1-16,0 0 0,0-1 15,0 1-15,-49 49 16,-1 0 0,100 0 31,-1 0-47,0 0 15,1 0-15,-1 0 16,-49 49-1,0 1 1,0 48 0,0-48-1,0-1-15,0 50 0,0-50 16,0 0 0</inkml:trace>
  <inkml:trace contextRef="#ctx0" brushRef="#br0" timeOffset="67876">9873 4258 0,'-49'0'63,"0"0"-48,-1 49-15,1-49 16,0 50-1,-1-50-15,1 49 16,0 0-16,-1 1 16,50-1-16,-49 0 15,0 1-15,49-1 16,0 0-16,0 1 16,0-1-16,0 0 15,49-49 1,50 0-1,-50 0-15,0 0 16,1-49-16,-1 49 16,0-49-16,1-1 15,-1 1-15,-49 0 16,49-50-16,-49 50 16,0-1-16,0 1 15,0 98 48,0 1-48,0-1-15,0 0 16,0 1 0,50-50-1,-1 0 1,50-50-1,-50 1-15,0 49 16,-49-49-16,50-1 16,-1 1-16,-49 98 62,0 1-62,-49-1 16,49 0-16,-50 1 15,100-50 48,-1-50-63,99-48 31,-99 147 32,0 99-16,1-148-32,-1-49 1,0-1-1,1 1-15,-50 0 16,49 49 0,-49 49 31,0 0-32,49 1 1,1-50-1,-1 0 1,0 0-16,1 0 0,-1 0 16,0 0-1,-49-50-15,50 1 16,-50 0 0,49-1-16,-49 1 0,0 0 15,0-1 1,-49 50-16,49-49 15,-50 49-15,1 0 16,0 0-16,-1 0 16,1 0-16,-50 99 15,50-50 1,0 0-16,49 1 0,-50 48 16,50-48-16</inkml:trace>
  <inkml:trace contextRef="#ctx0" brushRef="#br0" timeOffset="68260">11106 3716 0,'50'-50'63,"-50"100"-63,0-1 31,0 49-31,0 1 16,0 0-16,0 49 15,0-50-15,0 50 16,0-49-16,0 0 16,0-1-16,0-48 0,49-50 15,0 0 1,1 0-16,-1 0 16,50 0-1,-50 0-15,0-50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56:00.4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0 665 0,'98'0'46,"-48"0"-30,-1-50 0,0 50-16,50-49 15,-50 49-15,0-49 16,1 49-16,-50-50 16,0 1-16,0 0 15,0-1 1,-50 50-1,1 0-15,0 0 16,-1 50-16,1-1 16,0 50-16,0-50 15,49 50-15,-50-50 16,50 50-16,0-50 16,0 0-16,0 1 15,50-1-15,97 0 31,149 1 16,-246-100-47,-1 50 16,0-49-16</inkml:trace>
  <inkml:trace contextRef="#ctx0" brushRef="#br0" timeOffset="333">1035 665 0,'50'0'62,"-1"0"-62,-49 49 16,0 0-16,0 1 16,0-1-16,0 0 15,-49 1-15,-1-1 16,1 0 0,0-49-16,-1 0 15,1 0 1,0 0-16,-1 0 15,1 0-15,49-49 16</inkml:trace>
  <inkml:trace contextRef="#ctx0" brushRef="#br0" timeOffset="1902">1578 665 0,'-148'0'47,"99"0"-31,-1 49-1,50 0-15,-49 1 16,49-1-16,0 0 16,0 1-16,0-1 15,0 0-15,0 1 16,49-50-16,1 0 16,48 0-16,-49 0 15,1 0 1,-1 0-16,0 0 15,1-50-15,-1 1 16,0 0-16,-49-1 0,0-48 16,0 48-1,0 1-15,0 0 16,0-1-16,0 1 16,-49 49-1,0 0-15,-1 0 16,1 0-16,49 49 15,-49 50-15,49-50 16,0 1-16,0-1 16,0 0-16,0 1 15,0-1 1,49-49-16,0 0 16,1 0-16,-1 0 0,50-49 15,-50-1-15,0 1 16,50 0-16,-50-1 15,1 1-15,-1 0 16,0-1 0,-147 100 77,98-1-93,-50 0 16,50 1-16,-49-1 16,49 0-16,0 1 15,0-1 1,0 0-16,49-49 31,1 0-31,-1 0 16,0 0-16,1 0 15,-1-49-15,0 49 16,1-49-16,-50-1 16,49 1-16,0 0 15,-49-1-15,50 1 16,-50 0-16,0-1 16,0 1-16,0 98 62,0 1-62,-50-1 16,50 0-16,0 50 15,0-50-15,0 1 32,0-1-32,50-49 15,-1 0 1,0 0-16,0 0 15,1-49 1,-50-1-16,49 1 16,-49 0-16,0-1 15,0 1-15,0 148 78,0-50-78,0 0 16,0 1-16,0-1 16,49-49-1,1 0 17,-1 0-32,0-49 15,-49-50-15,50 50 0,-50-1 16,49-48-1,-49 48-15,49-48 16,-49-1-16,0 0 0,50 1 16,-50 48-16,0-48 15,0 49-15,49 49 16,-49-50-16,0 100 47,0-1-47,0 49 15,-49 50-15,49-49 16,-50 49-16,50-49 16,0-1-16,0 1 0,0-50 15,0 1-15,0-1 16</inkml:trace>
  <inkml:trace contextRef="#ctx0" brushRef="#br0" timeOffset="2369">3008 517 0,'99'0'31,"-50"0"0,50 0-31,-50 0 16,0 0-16,1 0 15,-1 0-15,0 0 16,1 0-16,-1 0 16,-49-50-16,0 1 15,0 0-15,0-1 16,0 1-1,-49 49 1,-1 0 0,1 0-16,0 0 15,49 99-15,-50-50 0,1 50 16,49-50 0,0 50-16,0-1 15,0-48-15,0-1 0,0 0 16,49 1-1,50-50-15,-50 0 16,50 0 0,-50 0-16,1 0 0,-50-50 15,0 1-15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56:03.4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107 783 0,'0'50'109,"-49"-1"-109,49 50 16,-49-50 0,49 0-16,0 1 0,0-1 15,0 0 1,0 1 15,49-50-15,0 0-1,1 0-15,-1 0 32,-49-50-32,0 1 15</inkml:trace>
  <inkml:trace contextRef="#ctx0" brushRef="#br0" timeOffset="147">107 783 0</inkml:trace>
  <inkml:trace contextRef="#ctx0" brushRef="#br0" timeOffset="223">107 783 0,'99'-345'0</inkml:trace>
  <inkml:trace contextRef="#ctx0" brushRef="#br0" timeOffset="725">600 241 0,'-49'49'125,"49"50"-109,-49-50-16,0 50 0,-1-50 15,50 50 1,-49-1-16,49 1 0,0-50 16,0 1-16,0 48 15,0-48 1,49-50 0,1 0-16,-1 0 15,0 0-15,0 0 16</inkml:trace>
  <inkml:trace contextRef="#ctx0" brushRef="#br0" timeOffset="1011">403 586 0,'50'0'62,"-1"0"-46,49 0 0,-48 0-16,-1 0 15,0 0 1</inkml:trace>
  <inkml:trace contextRef="#ctx0" brushRef="#br0" timeOffset="1604">157 44 0,'0'-50'47,"0"100"-16</inkml:trace>
  <inkml:trace contextRef="#ctx0" brushRef="#br0" timeOffset="3501">1192 1178 0,'-49'49'94,"0"-49"-79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57:55.545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3601 449 0,'0'-49'62,"0"98"-46,0 50-1,0-1-15,0 1 16,0 0-16,0-1 16,0 1-16,0-1 15,0-48-15,0-1 16,0 0-16,0 1 15,0-1-15,0 0 16</inkml:trace>
  <inkml:trace contextRef="#ctx0" brushRef="#br0" timeOffset="-966">0 301 0,'50'0'47,"-50"49"16,0 1-63,0-1 15,0 50-15,0-50 16,0 50-16,0-50 16,0 50-16,0-1 15,49-48-15,-49 48 16,0 1-16,0-50 16,0 0-16,0 1 15,49-1-15,-49 0 16,0 1-16,50-1 15,-50 0-15,49 1 16,-49-1-16,49 0 16,1 1-16,-1-1 15,0-49 1,-49 49-16,50-49 16,-1 0-16,0 0 15,1 0 1,-1-49-16,0 49 15,0-49-15,-49-1 16,50 50-16,-50-49 16,49 0-16,0-1 15,1-48 1,-1 48-16,-49 1 16,49 0-16,-49-1 15,50-48-15,-50 48 0,0 1 16,0 0-1,49 0-15,-49-1 0,0 1 16,0 0-16,0-1 16,0 1-16,0 0 15,0-1 1,0 1-16,0 0 0,0-1 16,0 1-1,0 0-15,0-1 0,0 1 16,0 0-16,0 98 78</inkml:trace>
  <inkml:trace contextRef="#ctx0" brushRef="#br0" timeOffset="-433">1973 1238 0,'99'0'47,"-1"0"-47</inkml:trace>
  <inkml:trace contextRef="#ctx0" brushRef="#br0" timeOffset="1112">3108 449 0,'0'-148'63,"0"99"-1,49 49-62,0-50 16,50 1-16,-1 49 16,1-49-16,-50-1 15,50 50-15,-50 0 16,50-49 0,-50 49-16,1 0 0,-1 0 15,0 0-15,1 0 16,48 49-1,-48-49-15,-1 50 16,0 48-16,1-48 16,-1-1-1,-49 0-15,49 1 0,-49-1 16,0 0 0,0 50-1,-49-50 1,0-49-16,-1 50 15,-48-1 1,-1 0-16,0-49 16,50 50-16,-148-1 15,98 0 1,0-49-16,50 50 16,0-50-16,-1 49 15,100-49 32,-1 0-31,0 0-1,50 0-15,-50 0 16,149 0 0,-100 0-16,-48 0 15,48 0-15,1 49 16,0-49-16,-50 49 15,50-49-15,-50 50 16,0-1-16,0-49 16,1 49-16,-50 1 0,49-50 15,-49 49-15,0 0 16,0 1 15,-49-1-31,-1 0 16,-48 1-16,-1-1 15,-49-49-15,50 49 16,-50 1-16,-50-1 16,50-49-16,0 49 15,0-49-15,0 0 16,50 0-16,-149 0 16,198 0-16,0 0 15,-1 0 1,100 0 15,48 0-31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57:58.569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102 839 0,'-49'0'47,"-1"98"-32,50-48-15,0 48 16,0-48-16,0 48 16,0-48-16,0-1 15,0 0-15,0 1 16,50-50-16,-1 49 16,0-49-1,149-99 16,-100 50-15,-98 0-16,50 49 16,-50-50-16,49 1 15,-49 0-15,0-1 16,0 1 0,0 0-16,0-1 15,-247-147 32,149 197-31,48 0-1,1 0-15,0 0 16,49 49 0,0 1-1,0-1 1,49 0-16,50 1 0,-50-1 15,50-49 1,-1 0-16,50 0 16,-49 0-16,-1 0 0,1 0 15,-50-49 1,50-1-16,-50 50 16,1-49-16,-1 0 15,-49 98 48,0 0-48,-49 1 1,49-1-16,0 0 16,-50 1-16,50 48 15,0-48-15,0 48 16,50-98-1,-50 50-15,49-50 16,0 49-16,1-49 16,-1 0-16,0 0 15,1 0-15,-1 0 16,0 0-16,1-49 16,-50-1-1,49 50-15,-49-49 16,0 0-1,0-1-15,49 1 16,-49 0-16,0-50 16,0 50-16,-98-1 15,48 1 1,-48 0-16,48 49 16,1 0-16,0 0 15,-1 0 1,1 0-1,49 49 1,0 0 0,0 1-16,49-1 15,1 0-15,-1 1 16,50-50-16,-50 49 16,50-49-16,49 0 15,-99 0-15,0 0 16,0-49-16,1-1 15,-1 1-15,0-50 16,1 50 0,-1-50-16,-49 1 0,0-1 15,49 50-15,-49-50 16,0 1-16,0-1 16,0 50-1,0-50-15,0 50 0,0-1 16,-49 50-1,0 0 17,49 99-17,-50 0 1,50-1-16,-49 50 16,49-49-16,0 49 15,0 0 1,0 0-16,0-50 0,0 1 15,0 0-15,0-50 16,49 0-16,1 1 16,-1-50-1,0 0-15,50 0 16,-50-50-16,50 50 16,0-49-16,-50 0 15,0 49-15,1-50 16,-1 50-16,0 0 15,1 0-15,-50-49 16,49 49-16,0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1:57:59.124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0 43 0,'0'-49'47,"50"49"-16,48 49-31,50 0 16,49 1-16,1-1 16,-1 0-16,0-49 15,1 0-15,-50 50 16,0-50-16,-99 0 0,49 0 16,-48 0-16,-1 0 15,-49-50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1:49.36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493 27 0,'0'-50'63,"0"149"-48,-49 0-15,49-1 16,0 1-16,0 49 16,0-49-16,0-1 15,0 1-15,0-50 16,0 1-16</inkml:trace>
  <inkml:trace contextRef="#ctx0" brushRef="#br0" timeOffset="556">0 323 0,'247'-50'47,"-100"50"-47,-48 0 16,0 0-16,-50 50 16,99 196 46,-148-147-62,0-50 16,-49 50-16,49 0 15,0-50-15,0 0 16,0 1-16,0-1 16,49-49-1,0 0-15,50 0 16,-50 0-1,1-99-15,48 50 0,-48-50 16,-50 1-16,49 48 16,-49-48-1,0 48-15,-49 1 0,-1 0 16,-48 49-16,-1 0 16,50 0-16,-1 0 15,50 49 16,50-49-15,48 0-16,50 0 16,0 0-16,-49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1:48.46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59 543 0,'0'49'63,"0"0"-63,0 1 15,0 48-15,-50-48 16,50-1-16,0 50 15,0-50-15,0 0 16</inkml:trace>
  <inkml:trace contextRef="#ctx0" brushRef="#br0" timeOffset="154">207 0 0,'0'50'47,"0"48"-31</inkml:trace>
  <inkml:trace contextRef="#ctx0" brushRef="#br0" timeOffset="623">108 1184 0,'197'-148'62,"-98"49"-62,0 50 0,49-50 16,-50 1 0,1 48-16,-50 1 15,-49 0-15,-49 49 31,0 49-15,-1 0 0,50 50-16,0-50 15,50 1-15,-1-1 16,50 50-16,-50-50 16,50 0-16,-50 1 15,0 48-15,-98-48 31,-99-50-15,99 0 0,-1 0-16,1 0 15,0 0 1,-1-50-16,50 1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1:39.24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545 1149 0,'0'-148'63,"0"99"-48,0 98 95,-50 1-110,50-1 15,0 50-15,0-50 16,0 50-16,0-50 16,0 50-16,0-50 15,0 50-15,0-50 16,0 50-16,0-50 15,0 0-15,0 0 16,0 1 0,0-1 15,0 0-15,-49-49-1,0 0 1</inkml:trace>
  <inkml:trace contextRef="#ctx0" brushRef="#br0" timeOffset="1778">2 1248 0,'0'-49'47,"0"-1"-16,0 1 1,0 0-1,49-1-31,1 50 15,-50-49-15,49 49 16,0 0-16,1 0 16,-1 0-16,0 0 15,1 0-15,-1 0 16,0 0-16,1 0 16,-1 0-16,0 0 15,1 0-15,-1 0 16,0 0-1,0-49 1,1 49-16,-1-50 16,-49 1-16,49 49 15,1-99-15,-50 50 16,49 0-16,-49 0 16,49-1-16,-49 1 0,0 0 15,0-1 1,-49 50 15,0 0-31,-50 0 16,50 0-16,-1 50 15,50-1-15,-49 0 16,0 1-16,49 48 16,0-49-16,0 50 15,0 0-15,0-1 16,0 1-16,0 0 15,49-1-15,-49 1 0,49 0 16,1-1 0,-50 1-16,49 0 0,-49-50 15,0 49-15,0-48 16,49-1-16,-49 0 31,0-98 32,0 0-63,0-50 15,50 50-15,-50 0 16,49 49-16,-49-50 16,49 50-16,1 0 46,-50 50-30,49-1-16,-49 0 16,49 0-16,-49 1 0,50-50 15,-50 49 1,49 0-16,0-49 31,1 0 0,-1 0-15,0 0-16,-49-49 16,50 0-16,-50-1 15,49 1-15,0-49 16,-49 48-16,50 1 16,-50 0-1,0-1 1,0 1 31,-50 49-47,1 0 47,0 0-1,-1 49-30,50 1 0,0-1-1,-49-49-15,49 49 16,0 1-16,0-1 16,0 0-1,0 0 1,0 1-1,49-50 1,1 49-16,-1-49 16,0 49-16,50-49 15,-50 50-15,1-50 16,-1 0-16,0 0 0,0 0 16,1 0-1,-1 0-15,0 0 16,1 0-1,-50-50-15,49 1 16</inkml:trace>
  <inkml:trace contextRef="#ctx0" brushRef="#br0" timeOffset="2876">3997 1544 0,'49'0'93,"1"0"-93,-1-49 16,0-1-16,50-48 16,-50 48-16,1 1 15,-1 0 1,-98 98 31,-1 50-47,1 49 15,49-50-15,-49 50 16,49-49-16,0 49 16,0-50-16,0 1 15,0 0 1,0-1-16,0 1 0,0-50 16,0 1-16,0-1 15,-50-49 32,-48 0-47,48 0 16,-48 0-16,48 0 15,-48 0-15,48 0 16,1-49-16,0-1 16,-1 1-16,1 0 15,49-1-15,0-48 0,0 48 16</inkml:trace>
  <inkml:trace contextRef="#ctx0" brushRef="#br0" timeOffset="3284">4786 705 0</inkml:trace>
  <inkml:trace contextRef="#ctx0" brushRef="#br0" timeOffset="4568">5082 1347 0,'-99'0'47,"99"49"-31,-49 0-16,49 1 16,-49 48-16,49-48 15,0-1-15,0 0 16,0 1-16,0-1 15,49 0 17,0-49-32,1 0 15,-1 0-15,0 0 16,1-49-16,-1 0 16,-49-1-16,49-48 15,-49 48-15,0-48 16,0-1-16,0 50 15,-49 49-15,0-50 16,-1 50-16,1 0 16,0 0-16,-1 0 15,1 0 1,49 50-16,0-1 16,0 0-16,0 1 15,49-1-15,1 0 16,-1-49-1,50 0-15,-50 0 16,0 0-16,1-49 16,-1 0-16,0-50 15,1 0-15,-1 1 16,0-1-16,-49 0 0,0 1 16,0-1-1,0 0-15,0 50 0,-49 0 31,-99 49-31,49 0 16,1 197 0,98-98-16,0-1 15,0 1-15,49 0 16,0-50-16,1 0 16,-1 50-16,0-50 15,-49 1-15,50-1 16,-50 0-16,0 1 0,0-1 15,0 50-15,0-50 16,0 0 0,0 0-16,0 1 0,0-1 15,0 0 1,0 1-16,0-1 16,49 0-1,0-49 1,1 0-16,-1 0 15,0 0-15,50 0 16,-1-49-16,1 0 16,-50-1-1,1 1-15,-50 0 16,49-1-16,-49-48 16,0-1-16,0 50 15,0 0-15,0-1 16,0 1-16,-49 49 15,-1 0-15,1 0 16,-99 99 15,148-50-15,-49 0-16,49 1 16,0-1-1,542-148 63</inkml:trace>
  <inkml:trace contextRef="#ctx0" brushRef="#br0" timeOffset="5721">7252 1297 0,'-49'-49'63,"-1"98"-48,50 50 1,-49-50-16,0 50 16,49 0-16,0-50 15,0 0-15,0 50 16,0-50-1,592-246 48,-592 148-63,0-50 16,0 50-16,0-50 15,0 50-15,-50-1 16,1 50-16,0 0 15,-50 0-15,50 0 16,-1 0 0,50 50-1,0-1 1,50 0 0,-1-49-1,0 0-15,99-49 0,-98 0 16,-1-50-1,0 0 1,-49 1-16,50-1 0,-50 0 16,49-49-16,-49 50 15,0-1-15,0 50 16,0 0-16,-49-1 16,-1 50-1,1 0-15,0 0 16,49 50-1,49 541 32,-49-492-47,49 0 16,-49-1-16,0-48 16,0 48-16,50 1 15,-50 0-15,0-50 16,0 50-16,49-1 15,-49-49-15,0 1 16,0 48-16,0 1 16,0 0-16,0-50 15,0 50-15,0-50 16,0 0-16,0 1 0,49-50 47,1-50-32,-1 1-15,0-50 16,1 1-16,-1-50 16,-49 0-16,0 49 15,0-49-15,0 50 16,0-1-16,-49 50 16,-1 49-16,1-50 15,0 50-15,-1 0 16,1 0-16,0 0 0,-1 50 15,50-1 1,-49-49 0,49 49-16,49-49 15,1 0-15,48 0 16,50 0-16,0 0 16</inkml:trace>
  <inkml:trace contextRef="#ctx0" brushRef="#br0" timeOffset="6239">9324 705 0,'-50'0'63,"50"50"-47,-49-1-16,49 99 15,-49-49-15,49-1 16,0 50-16,0-49 0,0 0 15,0-1-15,0 1 16,0-50-16,49 1 16,0-1-1,1 0 1,-1-49-16,50 0 16,-50 0-16,49-49 0,1 0 15,-50-50-15,1 0 16,-1 1-16,0-1 0,1-49 15,-50 49 1,0 1-16,0-50 16,0 98-16,0-48 15,0 48-15,0 1 32,-50 49-32,50 99 15</inkml:trace>
  <inkml:trace contextRef="#ctx0" brushRef="#br0" timeOffset="6484">10606 1544 0,'49'0'63,"1"0"-47,48-49-16,-48 49 15</inkml:trace>
  <inkml:trace contextRef="#ctx0" brushRef="#br0" timeOffset="6812">11296 903 0,'0'-50'62,"0"100"-46,0-1-16,0 0 16,0 494 46,0-494-62,50-49 16</inkml:trace>
  <inkml:trace contextRef="#ctx0" brushRef="#br0" timeOffset="8632">11198 705 0,'0'-147'46,"49"97"-30,50 50-16,-1-49 16,1 49-16,0 0 15,-1 0-15,1 0 16,-50 49-16,1 50 16,-50-50-16,0 50 15,0-50-15,0 50 16,-99-50-16,50 0 0,-50 1 15,0-1-15,1-49 16,48 0-16,1 0 16,394 49 62,-295 1-78,-1-50 15,0 49-15,-49 0 16,0 1 0,0-1-1,0 0-15,-49-49 16,0 99-16,-1-99 16,1 49-1,0-49-15,-50 0 0,50 0 16,-1 0-16,-48 0 15,48 0-15,1 0 16,0 0 0,98 0 31,0 0-47,50 0 15,-50 0-15,1 0 16,48 0-16,1 0 15,-50 50-15,50-50 0,0 0 16,-1 0-16,-48 0 16,48 0-1,-49 0-15,1-50 0,48-48 32,-98 48-17,0 1-15,0 0 16,0-1-16,0 1 15,0 98 48,0 1-63,0-1 16,0 0-16,0 1 15,0-1-15,50-49 16,-50 49-16,49-49 15,0 0-15,1 0 16,-1 0 0,0 0-16,1-49 15,-1-99 1,-49 99-16,0-50 16,0 0-16,0 50 15,-49 0-15,-50-1 16,50 1-16,-1 0 0,1 49 15,-50 0-15,50 0 16,49 49 0,0 0-1,0 1-15,49-1 16,50-49-16,0 49 16,-1 1-16,50-50 15,-98 0 1,48 0-16,-48 0 15,-100 296 95,50-247-95,0 0 1,50-49-16,-1 0 16,0 0-1,1 0-15,-1-49 16,-49 0 0,0-1-16,0 1 15,0-50-15,0 50 16,0 0-16,-49-1 15,-50 1-15,50 49 16,-1 0-16,1 0 31,49 49-15,0 1-16,49-1 16,50 0-1,-50-49-15,1 0 16,-1 0-16,50 0 15,-50 0-15,0 0 16,0-98-16,1 48 16,-50-48-16,49-1 15,-49 0-15,0 1 16,0-1-16,0 1 16,0-1-16,0 50 15,0-1-15,-49 50 47,49 99-47,-50 0 16,50-1-16,0 50 15,0 0-15,0-49 16,0 49-16,0 0 0,0-50 16,0 1-16,0-50 15,0 1 1</inkml:trace>
  <inkml:trace contextRef="#ctx0" brushRef="#br0" timeOffset="8853">12973 952 0,'247'-49'63,"-148"49"-63,98 49 16,-99-49-16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12:03.6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248 352 0,'50'-99'63,"-50"198"15,0-50-62,0 0-16,0 50 15,0-1-15,0 1 16,0-50-16,0 50 0,0-50 16,0 1-16</inkml:trace>
  <inkml:trace contextRef="#ctx0" brushRef="#br0" timeOffset="916">2 401 0,'0'-148'47,"0"99"-32,49-1 1,0 1-1,1 49 1,-1 0 0,0 0-16,1-49 15,-1 49-15,0 0 16,1 0-16,-1 0 16,0 0-16,-49 49 15,49-49-15,-49 49 16,50-49-16,-50 50 15,49-50-15,-49 49 16,49-49-16,-49 49 16,0 1-1,0-1 1,0 0 0,-49 0-16,0-49 15,-1 50-15,1-1 16,0-49-1,0 49-15,-1-49 16,1 0-16,0 0 16,98 0 77,0 0-77,1 0 0,-1 0-1,0 0-15,0 0 16,1 0 0,-50 50-16,49-50 15,0 49-15,-49 0 16,50-49-16,-50 50 0,49-50 15,-49 49-15,49-49 47,1 0-15,-50 49-32</inkml:trace>
  <inkml:trace contextRef="#ctx0" brushRef="#br0" timeOffset="2849">1284 154 0,'0'50'94,"0"-1"-94,0 0 16,0 1-16,0-1 15,0 0-15,0 0 16,0 1-16,0-1 16,0 0-16,0 1 15,0-100 79,0 1-78,0 0-16,0-1 15,0-48-15,0 49 16,0-1-16,0 1 16,0 0-16,0-1 15,0 1-15,0 0 16,49 98 109,1 0-125,-50 1 15,49-50-15,0 49 16,-49 0-16,50 1 16,-1-1-1,-49 0-15,49-49 16,-49 49 0,50-49 93,-50-49-109,0 0 16,49 0-16,0-1 15,0 1 1,1 0-1,-1-1 1,0 50 0,-49-49-16,50 0 15,-50 98 157,0 0-172,0 1 16,0-1-16,0 0 15,0 1-15,0 48 0,0-49 16,0 50-16,0-50 16,0 1-16,49-1 15,-49 0-15,0 1 16,49-50 31,-49 49-32</inkml:trace>
  <inkml:trace contextRef="#ctx0" brushRef="#br0" timeOffset="3449">2764 105 0,'0'49'110,"0"1"-95,0-1-15,0 50 16,0-50-16,0 0 15,0 0-15,0 50 16,0-50 0,0 1-16,0-1 15,0 0 1</inkml:trace>
  <inkml:trace contextRef="#ctx0" brushRef="#br0" timeOffset="3916">2566 105 0,'50'0'141,"-1"0"-125,50-49-16,-50 49 15,50 0-15,-50 0 16,50 0-16,-50-50 0,0 50 31,0 0-15</inkml:trace>
  <inkml:trace contextRef="#ctx0" brushRef="#br0" timeOffset="4455">2369 795 0,'49'0'78,"1"0"-78,-1 0 15,0 0-15,1 0 16,48 0-16,-48 0 16,-1 0-16,0 0 15,1 0-15,-1 0 0,0 0 32,-49-49 14</inkml:trace>
  <inkml:trace contextRef="#ctx0" brushRef="#br0" timeOffset="5069">3849 56 0,'0'49'94,"0"0"-79,0 50-15,0-50 16,0 1-1,0-1-15,0 0 0,0 0 16,0 1-16,0-1 16,0 0-1,0 1 17</inkml:trace>
  <inkml:trace contextRef="#ctx0" brushRef="#br0" timeOffset="5686">3602 154 0,'49'-49'172,"1"49"-172,-1 0 0,50-49 16,-50 49-16,50 0 15,-50 0-15,0 0 16,1 0-16,-1 0 15,0 0-15,1 0 16,-1 0 0,-49-50-1,-49 50 48</inkml:trace>
  <inkml:trace contextRef="#ctx0" brushRef="#br0" timeOffset="6232">3503 746 0,'99'0'47,"-50"0"-32,1 0 1,-1 0-16,50 0 0,-50 0 16,0 0-16,1 0 15,-1 0-15,0 0 16,1 0 0,-1 0 30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1:51.18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0 937 0,'99'-148'63,"-1"98"-63,-48 1 15,48-50-15,1 1 16,0-1-16,-50 0 15,0 1-15,1-1 16,-50 50-16,0 0 16,-99 49-1,0 0-15,50 98 16,0-48 0,-1 48-16,50 1 15,0-1-15,0 1 0,0 0 16,50-1-16,-50 1 15,0-50-15,0 149 16,0-149 0,0 0-16,0 1 15,0-1-15,0 0 16,197-49 31,99-296 0,-296 247-32,0 394 48,49-345-63,0 50 15,1-50-15,-1 0 16,0 0-16,1 0 16,48 0-16,-48-99 0,-1 50 15,-49-50 1,0 0-16,0 1 16,0-100-16,-49 100 15,-50 48-15,50 1 16,-50 49-1,50 0-15,-1 0 16,1 49-16,49 1 16,0-1-16,0 0 15,0 1-15,49 48 16,50-48-16,-50-50 16,50 49-16,0-49 15,-1 0-15,-48 0 0,48 0 16,1-49-1,-50-1-15,-98 100 63,49-1-47,0 50-16,-49-50 15,49 0-15,0 1 16,0-1-16,49-49 15,0 0 1,1 0 0,48 0-16,1-99 15,-50 50-15,-49 0 16,0-1-16,0 1 16,0 0-16,0-1 0,0 1 15,-49 0 1,0-1-1,-1 50-15,1 0 16,0 0-16,-1 50 16,1-50-16,49 49 15,0 0-15</inkml:trace>
  <inkml:trace contextRef="#ctx0" brushRef="#br0" timeOffset="579">2022 838 0,'0'99'63,"0"-1"-63,0-48 15,0-1-15,50 0 16,-50 1-16,49-50 0,0 0 16,0 0-1,1 0-15,-1 0 16,0-50 0,-49-48-16,50 48 15,-50 1-15,0 0 0,0 98 63,0 0-48,0 1-15,0-1 16,49 50-16,0-99 16,1 0-16,-1 0 15,0 0 1,1 0-1,-1 0-15,0-50 0,-49-98 16,0 50 0,0 48-16,0 1 15,0 0-15,-49 49 16,0 0 0,-1 0-16,-48 0 15,48 49-15,1 0 16,0 1-16,49-1 15,0 50-15</inkml:trace>
  <inkml:trace contextRef="#ctx0" brushRef="#br0" timeOffset="885">3157 148 0,'-148'345'47,"148"-197"-31,0 0-16,0 0 15,0-50-15,0 1 16,0 0-16,0-50 16,0 0-16,49-49 15,0 50-15,50-50 16</inkml:trace>
  <inkml:trace contextRef="#ctx0" brushRef="#br0" timeOffset="2243">4883 1282 0,'0'-49'125,"0"-1"-109,0 1-1,0 0-15,-50-50 0,50 50 16,-49-50-16,0 50 16,49-1-16,-50 1 15,1 49-15,0 0 16,0 0-16,-1 0 16,1 0-16,0 99 15,49-50-15,-50 50 16,1-1-16,49 1 15,0 0-15,0-50 16,0 50-16,0-50 0,49-49 47,50 0-47,-50-49 16,50-1-16,-50 1 15,50-50 1,-50 50-16,0 0 0,-49-1 15,0 1-15,-49 197 63,49-49-47,395-149 46,-346 50-46,0-49-16,1 0 15,-1 49-15,-49-50 16,49 50-16,-49 50 62,0-1-62,-49 0 16,49 1-16,0-1 16,0 0-1,49-49 17,1-49-32,-1 0 15,0 49 1,50-50-16,-50 50 15,-49 50 32,50-50-31,-50 49 0,49-49-16,0 0 15,1 0 1,-50-49-16,49 49 15,0-50-15,-49 100 63,49-1-47,-49 0-16,0 1 15,50-50-15,-1 0 16,0 0-16,50 0 0,-50 0 15,50 0-15,0 0 16,-1-50-16,-98 1 16,50 0-16,-50-1 15,0 1-15,0 0 16,0-1 0,-50 50-1,1 0-15,-50 0 16,1 50-16,48-1 15,-48 0-15,48 1 16,1-1 0</inkml:trace>
  <inkml:trace contextRef="#ctx0" brushRef="#br0" timeOffset="2533">7152 345 0,'-50'197'47,"-48"0"-32,98-49-15,-50 50 16,50-50-16,50 98 15,-1-147 1,50-1-16,-1-48 16,149-50-16,-149 0 15,-48 0 1,48 0-16,-98-50 16,0-48-16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1:54.84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14 1782 0,'198'-148'62,"-100"99"-62,-48-1 16,-1 1 0,0 0-16,1-1 15,-50-48-15,0 48 16,49 1-16,-49 0 15,-49 49 1,-50 0 0,50 0-16,-50 98 15,50-48-15,-50 48 16,50 1-16,-1 0 16,50-1-16,0 1 0,0 0 15,0-50 1,0 50-16,50-99 15,-1 49-15,99 0 16,-99-49 0,50 0-16,0 0 0,-1-49 15,1 0 1,-50-1-16,1 1 0,-1 0 16,0-1-16</inkml:trace>
  <inkml:trace contextRef="#ctx0" brushRef="#br0" timeOffset="309">1297 1289 0,'197'-99'62,"-148"148"-62,-49 1 16,50-1-16,-50 0 15,0 1 1,0-1-16,-50 50 0,-48-50 16,48 0-16,-48 1 15,-1-1-15,50 0 16,-50 1-16,50-50 15,0 0-15</inkml:trace>
  <inkml:trace contextRef="#ctx0" brushRef="#br0" timeOffset="1687">1987 1239 0,'-148'50'47,"99"-1"-31,49 50-16,0-50 16,0 0-16,0 50 15,641 0 48,-542-149-63,-1 1 15,-48-50-15,48 50 16,-98-50-16,50 50 16,-50-50-16,0 50 15,0 0-15,0-1 16,-50 50-16,1 0 15,0 0-15,-1 0 16,1 0-16,0 50 16,-1 48-16,-48 50 15,98-49-15,0-50 16,0 50-16,49-99 16,0 49-16,50-49 15,0 0-15,-1 0 16,1-49-16,0 0 15,-1-50-15,1 50 16,0-50-16,-1 50 16,1-50-16,-50 50 15,1-1-15,-1 50 16,-98 50 15,-1-1-15,-48 0-16,98 50 15,-50-50-15,1 50 16,49 0 0,-49-50-16,49 0 0,0 1 15,0-1 1,49-49 0,50 0-16,-1 0 15,50-148 1,-49 99-16,-50-50 15,50 50-15,-50-50 16,0 50-16,-49-1 16,50-48-16,-50 48 15,0 100 32,0-1-47,0 50 16,0-1-16,0-48 0,0 48 15,0-48-15,0-1 16,49-49 0,0 0-16,1 0 15,-1 0-15,0 0 16,50 0-16,-50-99 16,1 50-16,-1 0 15,0-1-15,1 1 16,-50-50-16,0 50 15,0 296 48,0-198-47,49 0-1,0-49 1,1 0-16,-1 0 15,0 0-15,50-49 16,-50 0-16,0-50 16,1 50-16,-50-50 15,49 50 1,-49-50-16,0 50 16,0-50-16,0 50 0,0 0 15,0-50-15,0 50 16,0-50-16,0 50 15,0-1 1,0 149 15,-49-50-15,49 99-16,0-49 16,0 49-16,0 0 15,0 0-15,0 0 16,0-50-16,0 1 15,0 0-15,0-50 16</inkml:trace>
  <inkml:trace contextRef="#ctx0" brushRef="#br0" timeOffset="2102">4996 1141 0,'345'0'79,"-246"0"-64,-50 0-15,50 0 16,-50-50-16,0 1 15,1 0-15,-1-1 0,-49 1 16,0-49 0,0 48-16,0 1 15,-49 49-15,-1 0 16,1 0-16,-50 0 16,50 49-16,0 1 0,49 48 15,0-49-15,0 149 16,0-100-1,49-48 1,0-1-16,1 0 0,48 1 16,1-50-16,0 0 15,-1 0-15,1-50 16</inkml:trace>
  <inkml:trace contextRef="#ctx0" brushRef="#br0" timeOffset="2341">6969 450 0,'0'641'78,"0"-493"-62,0-49-16,0 0 15,0-50-15</inkml:trace>
  <inkml:trace contextRef="#ctx0" brushRef="#br0" timeOffset="3163">6673 845 0,'345'-99'62,"-246"50"-62,-1 49 16,-48-49-16,48-1 15,-48 1-15,-1-50 16,0 50-16,0-50 16,-49 1-16,0 48 0,0-48 15,0 48-15,-49 50 0,0 0 16,0 0 0,-1 99-1,1 0-15,0 49 16,-1 0-16,50 197 15,-49-197 1,49 0-16,0-99 16,0 0-16,49-49 31,1-49-31,295-345 62,-296 492-46,-49-49 0,0 1-16,0 48 15,0-48-15,49 48 16,-49 1-16,50-50 16,-50 1-16,49-50 15,0 0-15,1 0 16,-1 0-16,0 0 15,50-50-15,0-48 16,-1-1-16,-48 50 0,-1-50 16,0 0-16,-49 1 15,0-1 1,0 50-16,0 0 16,0-1-16,-49 50 0,0 0 15,-1 0-15,1 50 16,0-1-16,-1 50 15,1-1-15,49 1 16,0-1-16,0 1 16,0-50-16,0 1 15,49-1-15,50-49 16,148 0 0,-99 0-16,-1-99 15,51 50-15,-50 0 16,-50-1-16,1 1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1:59.35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692 262 0,'-99'395'31,"50"-247"-15,0 0 0,49 0-16,-99 49 15,50-98 1,-50-1-16,50 1 0,-1-50 15,-48 1-15,49-50 16,49-50 0,0 1-1,0 0-15,98-1 16,1 1-16,-1 49 16,1-49-16,-50 49 15,1 0-15,48 0 16,-48 0-16,-1 0 15,0 0-15,50 0 0,-50 0 16,1 0-16,-1 0 16,0 0-1,1-50-15,-1 1 16,-49 0-16,49 0 16,-49-1-16,0 1 15,0 98 32,0 1-31,0-1-16,0 49 15,50-48-15,-50 48 16,0-48 0,49-1-16</inkml:trace>
  <inkml:trace contextRef="#ctx0" brushRef="#br0" timeOffset="175">1284 706 0</inkml:trace>
  <inkml:trace contextRef="#ctx0" brushRef="#br0" timeOffset="1090">1284 706 0,'296'198'16,"-247"-198"15,-49 49-15,0 0-16,0 50 15,49 0-15,-49-1 16,0-49-16,0 50 16,0-50-16,0 1 15,296-395 48,-296 295-48,50 50 1,-50 50 0,0 48-1,49-49-15,-49 1 16,0-1-16,49 0 16,1 1-16,-50-1 15,49-49-15,0 0 16,1 0-16,-1-49 15,0-1 1,-49 1-16,50-50 16,-1 50-16,-49-49 15,0-1-15,0 50 0,0-1 16,0 149 46,-49-50-62,49 50 16,0-50-16,0 50 16,0-50-16,0 0 0,0 1 15,49-50 1,0 0 0,0 0-16,1 0 0,-1-50 15,0-48-15,-49 48 16,50 1-16,-50-49 15,0 48 1,0 1-16,0 98 63,0 1-63,0-1 15,49 0-15,0 0 16,1 1-16,-1-1 15,0 0-15,50-49 16,-50 0-16,1 0 16,-1 0-16,0 0 0,-49-49 15</inkml:trace>
  <inkml:trace contextRef="#ctx0" brushRef="#br0" timeOffset="1442">3454 854 0,'148'-49'47,"-49"49"-32,-50 49-15,0 1 16,-49 48-16,0-48 0,0 48 16,0-48-1,0 48-15,-49-49 16,0-49-16,-50 50 15,50-1-15,-50-49 16,0 49-16,50-49 0,0 0 16</inkml:trace>
  <inkml:trace contextRef="#ctx0" brushRef="#br0" timeOffset="1743">3947 805 0,'-49'49'47,"0"1"-32,49 48-15,-50 1 16,50 0-16,0-1 16,0-49-16,50 1 15,-1-50 1,49 0 0,1 0-16,-50 0 0,50 0 15</inkml:trace>
  <inkml:trace contextRef="#ctx0" brushRef="#br0" timeOffset="2024">5229 312 0,'0'148'47,"0"-50"-31,0 50-16,0 0 0,0 0 15,0 0 1,0 0-16,0 0 15</inkml:trace>
  <inkml:trace contextRef="#ctx0" brushRef="#br0" timeOffset="4015">5772 312 0,'-247'246'62,"198"-147"-62,-50 0 16,1-1-16,48-48 16,1-1-16,0 0 15,295 50 63,-98 0-78,-49-50 16,-50 0-16,50 0 16,-50 1-1,1-50-15,-1 0 0,0 0 16,1 0-1,-1-50-15,0 1 16,-49 0 0,50-50-16,-50 1 0,0-1 15,0 50-15,0-50 16,0 50 0,-50 49-1,1 0 1,0 0-1,49 49-15,-50 0 16,50 1-16,0-1 16,0 0-16,0 1 15,0-1-15,50 0 16,-1 1-16,0-1 0,50-49 16,-50 0-16,1 0 15,-1 0-15,49 0 16,-48-49-16,-1-50 15,0 0-15,-49 1 16,0-1-16,0 0 16,0 50-16,0-50 15,-49 99-15,0-49 0,-1 49 16,1 0 0,49 49-1,99-49 1,-50 50-16,50-50 15,-1 49-15,-48-49 16,-1 49-16,0-49 16,1 50-1,-50-1-15,0 0 16,0 1 0,0-1-16,0 0 15,0 50 1,-50-50-16,50 1 15,0-1-15,0 0 16,50-49 0,-1 0-1,0 0 1,1 0-16,-1 0 0,50-49 16,-50 0-16,50-50 15,-1 50-15,1-1 16,-50-48-16,0 48 15,-49 1 1,-98 197 31,98-49-31,-49-50-16,-1 99 15,1-99 1,295-246 46,-147 148-46,0-1 0,-50 50-1,0 0 1,-49 50-1,0-1 1,50 0-16,-50 1 16,49-1-16,0 0 15,-49 0 1,50-49-16,-1 0 0,0 0 16,1 0-16,48 0 15,-48 0-15,48 0 16,-48-49-16,-1 0 15,50 0-15,-50-50 16,-49 50-16,49-1 16,-49-48-16,0 48 15,0 1-15,-98 49 32,48 49-17,1 1 1,49-1-16,0 0 15,0 1-15,0-1 16,0 0-16,49 1 16,50-50-1,-50 0 1,1 0-16,-1 0 16,49-50-16,-98 1 15,50 0-15,-1-50 16,-49 0-16,49 50 15,-49-50-15,50 1 16,-50-50-16,0 49 16,0 0-16,0 1 15,0 48-15,0 1 0,-50 0 16,1 49-16,0 0 16,-1 0-16,-48 0 31,98 49-16,-49 0-15,49 1 16,0-1-16,0 50 16,0-1-16,0 1 15,49 0-15,0-1 16,-49 1-16,49 0 0,1-1 16,-50-48-16,49 48 15,0-48-15,-49-1 16,50 0-16,-1 0 15,0-49 1,1 0 0,-1 0-16,0 0 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2:20.360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99 444 0,'0'49'47,"-49"0"-32,49 1 1,0 48-16,-50-48 0,50 48 16,0-48-1,0-1-15,0 0 0,0 1 16,0-1 0,0 0-16</inkml:trace>
  <inkml:trace contextRef="#ctx0" brushRef="#br0" timeOffset="264">148 49 0,'0'-49'62</inkml:trace>
  <inkml:trace contextRef="#ctx0" brushRef="#br0" timeOffset="708">592 592 0,'0'-50'62,"0"100"-62,0 48 16,0-48-1,0 48-15,0-48 0,-49 48 16,49-48 0,0-1-1,-49-49-15,49-99 47,49 50-47,0-50 16,99 1-1,-99 98-15,1 0 16,-1 0 0,247 591 62,-197-591-63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2:16.37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356 52 0,'0'49'93,"0"0"-93,0 198 16,0-99 0,0 0-16,-49 0 15,49 0-15,0 0 16,0-50-16,0-48 16,-49-1-16,49 0 15,0 1 1</inkml:trace>
  <inkml:trace contextRef="#ctx0" brushRef="#br0" timeOffset="1828">11 496 0,'0'-247'62,"0"198"-46,0-1 15,0 1-31,49 0 16,1 49-16,-1 0 0,0-50 15,50 50 1,-50 0 0,50 50-16,-50-1 0,0-49 15,-49 99 1,50-1-16,-50 1 15,0-50 1,0 1 0,0-1-16,0 0 0,-99 50 15,1-50 1,48-49-16,1 0 16,49 50-16,-49-50 15,98 49 48,0 0-48,-49 1-15,50 48 16,-1-49 0,0 1-16,50 48 0,-50-48 15,0-1 1,50 0-16,-50 1 15,1-50 1,-1-50 15,0 1-31,-49-50 0,50 50 16,-1-50 0,-49 50-16,0-49 0,0 48 15,0 1 1,0 98 31,0 50-32,-49-50-15,49 50 16,0-50-16,0 0 0,0 1 16,0-1-1,49-49 1,0 0-1,50 0 1,-50-99-16,1 50 16,-1-50-1,0 1-15,1 49 16,-1-149-16,0 149 16,-49 0-1,0 295 32,0-49-31,0-147-1,0-1-15,0 0 16,0-98 15,50-50-15,-1 50-16,0-49 15,0 48-15,-49 1 16,50 0-16,-50 98 47,49 0-47,-49 50 16,0-1-16,49-48 15,-49-1 1,50 0-16,-1 1 15,0-50 1,1 0-16,-1 0 16,50-50-1,-50 1-15,50-50 0,-50 1 16,50-1-16,-50 1 16,50-1-16,-50 0 15,-49 1 1,49 48-16,-49 1 0,-49 49 31,0 0-15,-50 49-16,99 1 15,-49-1-15,49 0 16,0 1-16,0-1 16,0 0-1,49-49-15,99 50 16,-99-1-16,1 0 15,-50 1 1,0-1 0,0 0-1,0 0 1,-99 1-16,50-50 16,-50 49-16,0 0 15,1-49-15,-1 0 16,0 0-16,50 0 15,0 0-15,49-49 16,0 0 0,49-50-16,0 50 15,50 0-15,-50-1 16,1 50-16,-1 0 0,0 0 16,-49 50-16,50 48 15,-50-49-15,0 50 16,49-50-16,-49 1 15,0-1-15,49 0 16,-49 1-16,50-1 16,-1-49-1,50 0-15,-50 0 16,49 0-16</inkml:trace>
  <inkml:trace contextRef="#ctx0" brushRef="#br0" timeOffset="3423">849 841 0,'0'49'188,"0"1"-173,0-1-15,0 0 16,0 0-1,0 50 1,0-50-16,0 1 16,50-50-1,-50 49-15,0 0 16,49-49 0,-49 50-16,49-50 15,-49 49 1,50-49-16,-1 0 31,0 0-31,1 0 16,-1 0-16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2:21.39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444 216 0,'0'-49'62,"49"838"1,-49-740-48,0 0-15</inkml:trace>
  <inkml:trace contextRef="#ctx0" brushRef="#br0" timeOffset="405">49 314 0,'99'-246'47,"-50"197"-31,148 49 0,-98 0-16,0 0 15,-1 98 1,1-48-16,0 48 0,-50 1 15,-49-50-15,49 50 16,-49-50-16,0 50 16,0-50-16,0 0 15,0 1-15,0-1 16,-49 0-16,-50 1 16,50-50-1,-50 49-15,1 0 0,-1-49 16,-49 50-16,49-50 15,50 0-15,-49 0 16,48 0-16,1 0 16</inkml:trace>
  <inkml:trace contextRef="#ctx0" brushRef="#br0" timeOffset="713">2022 216 0,'-49'0'62,"-1"296"-30,1-198-32,49 1 15,0-50-15,0 50 16,-49-50 0,49 1-16,0-1 15</inkml:trace>
  <inkml:trace contextRef="#ctx0" brushRef="#br0" timeOffset="1177">1479 216 0,'148'-247'78,"642"445"0,-741-149-78,-49 49 0,49-48 16,-49 48-16,0-48 16,0 48-1,0-48-15,-49 48 16,0-48 0,-99-1-1,-50 50 1,100-50-16,-1-49 15,-98 49 1,98-49-16,50 0 16,-99 0-16,99 0 31</inkml:trace>
  <inkml:trace contextRef="#ctx0" brushRef="#br0" timeOffset="2186">3403 117 0,'-49'50'79,"49"48"-79,0 1 15,-50-1-15,1 1 16,49 0-16,-49-50 15,49 50-15,-50-50 16,50 0-16,-49-147 78,49 48-78,0 1 16,0-50-1,0 1-15,0 48 0,0-48 16,0-1-16,49 1 16,1 48-16,-1 1 15,0 49-15,1-49 16,-1 49-16,0 0 16,1 0-16,-1 0 15,0 0-15,1 0 16,48 148-16,-98-50 15,0-49-15,0 1 16,0-1-16,0 0 16,0 1-16,-49-1 15,-50 0 1,50-49-16,0 0 0,-1 0 16,1 0-16,0 0 15,246 0 48,0 148-16,-197-98-47,50-1 15,-50 50 16,98-50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2:44.972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691 0 0,'0'-49'78,"0"98"31,-50 50-93,1 49-16,0-50 16,-1 50-16,1 0 15,0 0-15,-1 0 16,-48-49-16,48 49 0,1-99 15,0 50 1,-1-50-16,1 0 16,98-49 77,1 0-77,-1 0 0,0 0-16,1 0 15,-1 0-15,0 50 16,1-50-16,48 49 16,-48-49-16,-1 0 0,0 0 15,50 0 1,-50 0-16,1 0 0,-1-49 0,99-1 31,-99 1-15,0 0-16,-49-1 0,50 1 0,-1 0 15,-49-1-15,49 1 16,-49 0 0,50-1-16,-50 1 15,49 0-15,-49-1 16,0 1-16,0 98 78,0 1-78,0-1 16,0 50-16,0-50 15,0 0-15,0 1 16,0-1-16,0 0 15,0 1-15,49-1 0,-49 0 16,50-49-16,-1 50 16,0-50-1,1 0-15,-1 0 16,0 0-16,1 0 0,48-50 31,-48 1-31,-1 0 16,0-1-1,-49 1-15,50 0 0,-50-1 16,49-48 0,-49 48-16,0 1 15,0 0-15,0-1 16,0 1-16,0 98 78,0 1-62,0 48-16,49-48 15,-49 48-15,0 1 16,0-50-16,0 1 16,0-1-16,0 0 15,0 1-15,49-50 47,-49-99-31,0 50-1,0-50-15,50 0 16,-1 50-16,0-50 0,1 50 16,-50 0-16,49-1 15,0 50 1,1 0-1,-1 50 1,0-1 0,-49 0-16,50 1 15,-50-1 1,0 0-16,49 1 16,-49-1-16,0 0 15,49-49-15,-49 50 16,0-1-16,50-49 0,-1 49 31,0-49-15,1 0-1,-1 0 1,0 0-16,1-49 16,-1 0-16,-49-1 15,49 1-15,1 0 16,-50-1-16,0 1 15,49 0-15,-49-1 0,0 1 16,49 0 0,-49-50-16,0 50 15,0-1-15,0 1 16,0 0-16,-49 98 78,49 0-62,0 50-16,0-50 15,0 1-15,0-1 16,0 0-16,0 50 16,0-50-16,0 1 0,0-1 15,0 0-15,0 1 16,49-50-16,0 49 15,1-49 1,-1 0 0,0 0-16,1 0 15,-1 0 1,0 0 0,-49-49-1,50-1-15,-50 1 16,49 0-16,-49-1 15,0 1-15,0-50 16,49 50-16,-49 0 16,0-1-16,0 1 15,0 0-15,0-1 16,0 100 46,0-1-46,0 0-16,0 1 16,0-1-16,0 0 15,0 50-15,0-50 0,0 1 16,0-1 0,0 0-16,50 1 15,-50-1 1,49-49-16,0 49 15,1-49 1,-1 0 0,0 0-16,1 0 15,-1-49 1,0 0 0,-49-1-16,50 1 0,-50-50 15,49 50 1,-49 0-16,0-50 15,49 50-15,-49-1 16,0 1-16,50 0 0,-50-1 16,49 1-1,-49 0 1,49 49-16,1 0 31,-1 0-31,0 0 16,0 0-1,50 0-15,-50 0 16,50 0-16,-50 0 0,1 0 16,-1 0-16,0 0 15,-49 49 1,50-49-16,-50 49 16,49 1-16,-49-1 15,49 0-15,-49 1 16,0-1-1,0 0-15,0 1 0,0-1 32,0 0-32,0 1 15,0-1 1,0 0-16,0 1 16,-49-50-1,49 49-15,-49-49 16,-1 49-1,1-49 1,0 0-16,-1 50 16,1-50-1,0 0-15,-1 0 16,1 0 0,0 0-16</inkml:trace>
  <inkml:trace contextRef="#ctx0" brushRef="#br0" timeOffset="997">6362 444 0,'-246'0'62,"196"0"-62,1 0 16,0 0-1,0 49-15,-1-49 16,50 49-16,-49-49 16,49 50-16,-49-1 15,49 0 1,-50-49-16,50 50 15,0-1 1,-49 0-16,49 1 16,0-1-1,-49-49-15,49 49 16,0 1-16,0-1 16,0 0-1,0 1 1,0-1-1,0 0 1,49 1-16,0-1 16,1 0-1,-1 1 1,0-50-16,1 0 16,-1 49-16,0-49 15,0 0-15,1 0 16,-1 0-16,0 0 15,1 0-15,-1 0 0,0 0 16,1 0 0,-1 0-16,0 0 15,-49-49 17</inkml:trace>
  <inkml:trace contextRef="#ctx0" brushRef="#br0" timeOffset="1784">1628 247 0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2:47.551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246 297 0,'0'-49'46,"-49"49"-14,49 98-32,0 1 15,-49 49 1,49 0-16,-50 49 0,50-49 16,0 0-16,0 0 15,-49-49-15,49-1 16,0-48-16,0-1 0,0 0 0,-49-49 31</inkml:trace>
  <inkml:trace contextRef="#ctx0" brushRef="#br0" timeOffset="2296">888 544 0,'-148'98'78,"49"1"-62,0 0-16,1-50 16,-1 50-16,50-50 15,-1 0-15,1 0 0,0 1 16,98-50 46,0 0-62,1 0 0,48 0 16,-48 49 0,48 0-16,1 1 0,49 98 15,0-99 1,-50 0 0,1 1-16,-50-1 0,50-49 15,-50 0 1,1 49-16,-1-49 0,0 0 15,1 0-15,-1 0 0,0 0 0,1 0 32,-1-49-32,0 0 15,1-1-15,-50 1 16,49 0-16,0-50 16,-49 50-16,0-50 15,0 0-15,0 50 16,0-49-16,-49 48 15,-50 1-15,50 49 16,0 0-16,-1 0 16,1 0-1,0 49-15,49 1 16,-50-1-16,50 49 16,0-48-16,0-1 0,0 0 15,50 50 1,-1-50-16,0 1 15,1-1-15,48 0 16,-48 1-16,48-50 16,1 0-16,0 0 15,-50 0-15,49 0 16,1 0-16,0 0 16,-50-50-16,50-48 15,-50 48-15,0-48 16,1-1-16,-1 50 15,-49-50-15,0 50 16,0-50-16,0 50 16,-49 49-16,-1-49 0,1 49 15,197 0 48,395 0 15,-543 49-47,0 0-31,-50 50 16,50-50-16,0 50 15,0-50-15,0 0 16,0 1-16,0-1 0,0 0 16,0 1-16,50-1 15,-1-49 1,0 0-16,50 0 0,-50 0 0,50 0 16,-50 0-1,50-49-15,-1-1 16,-48 1-1,48 0-15,-48-50 16,-1 50-16,0-1 0,1-48 16,-50 49-16,0-1 15,49 1 1,-49 98 31,0 1-47,-49-1 15,49 49-15,-50 1 16,50 0-16,-49-50 16,49 0-16,0 1 15,99-100 17,-50 1-17,0 0-15,50-1 16,-50 50-16,1-49 15,-1 49-15,0 0 16,1 0-16,-1 0 16,0 0-16,-49 49 31,0 1-31,0-1 16,49 0-16,-49 1 15,0-1-15,50 0 0,-50 1 16,49-50-16,0 49 15,1 0-15,-1-49 16,0 0 0,99 0-16,-98 0 15,48 0-15,-48 0 16,48-49-16,-48 0 0,-1 49 16,0-50-1,1 1-15,-1 0 16,0-1-16,1-48 0,-50 48 15,0 1 1,0-50-16,0 50 16,0 0-16,-50 49 0,1-49 15,0 49-15,-1 0 16,1 0 0,0 49-1,49 0-15,0 0 16,0 1-16,0-1 0,0 50 15,0-50 1,0 50-16,49-50 0,0 0 16,1 1-16,48-50 15,1 0-15,-1 0 16,100 0 0,-100 0-16,1 0 0,-50-50 0,50 1 31,-50 0-16,1-50-15,-1 0 0,0 1 16,-49-50-16,50 0 16,-50 0-16,49 49 15,-49-49-15,0 50 16,49-50-16,-49 49 16,0 50-16,0-1 0,0 1 15,-49 49 16,0 0-15,-50 0-16,50 0 0,-1 49 16,1 1-16,49 48 15,0-48-15,0 48 0,0 1 16,49 0 0,1-1-16,-1 50 15,0 0-15,1-49 16,-1 49-16,0-50 15,1 1-15,-1 0 16,0-50-16,1 0 16,-1-49-16,49 50 0,-48-50 15,-1 0 1,0 0-16,1 0 0,-1 0 16,-49-50-1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3:19.11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394 296 0,'0'50'94,"-49"48"-78,49 1-1,-50 98-15,50-49 16,-49 50-16,49-1 15,-49-49-15,49 0 16,0 0-16,0-50 16,0-48-16,-50-1 15,50 0-15,0 1 16</inkml:trace>
  <inkml:trace contextRef="#ctx0" brushRef="#br0" timeOffset="2370">0 395 0,'0'-49'63,"49"-1"-32,-49 1-15,98 49-16,-48 0 15,48 0-15,-48 0 16,48 0-16,-48 0 16,48 0-16,-48 0 15,-1 49-15,0 1 16,1-1-16,-1 50 15,-49-50-15,0 0 16,0 1-16,0-1 16,0 0-16,0 50 15,0-50-15,0 1 16,-49-1-16,-1 0 16,-48 1-16,48 48 0,1-49 15,-50 1 1,50-1-16,0 0 15,-1-49-15,1 0 16,49-49 15,0 0-15,49 98 31,-49 0-47,0 1 15,50 48-15,-50-48 16,49 48-16,0-48 16,1-1-16,-1 0 15,0-49-15,-49 50 16,50-50-16,-1 49 16,0-49-16,1 0 15,-1 0 16,0-49-31,1-1 16,-50 1-16,49-50 0,-49 50 16,0-50-1,0 50-15,0-50 0,0 50 16,0 0 0,0-1-16,-49 100 62,49-1-62,0 50 16,0-50-16,0 0 15,0 1-15,0 48 16,0-48-16,0-1 0,0 0 16,49 1-1,0-50-15,-49 49 16,50-49-16,-1 0 15,0 0 1,-49-49-16,50-1 16,-1 1-16,0-50 15,-49 1-15,50 48 16,-50-48-16,0 48 16,0 1-16,0 0 15,49 49 16,-49 98 1,0-48-32,0 48 15,0-48-15,0 48 16,0-48-16,0 48 16,0-48-1,0-100 48,49-48-48,0 48-15,1-48 16,-1 48-16,0-48 0,1 48 16,-1 1-16,-49 0 15,49 49-15,1 0 16,-50 49 15,0 0-15,0 50-16,0-50 15,0 1-15,49-1 16,-49 0 0,49 1-16,-49-1 15,50-49 1,-1 0-16,-49 49 15,49-49-15,1 0 16,-1 0-16,0 0 16,1 0-16,-1-49 0,50 49 15,-50-99 1,0 50-16,1 0 16,-50-1-16,49 1 15,-49 0-15,0-1 16,0-48-16,0 48 15,0 1 1,0 0-16,0 0 0,0-1 16,-49 50-16,-1 0 15,1 0 1,0 0-16,49 50 16,0-1-1,0 0-15,0 0 16,49 1-1,0-50-15,50 49 16,-50-49-16,0 49 16,1-49-16,-1 0 15,0 0-15,1 0 16,-1 50 0,0-50-1,-49 49-15,0 0 16,0 1-16,0-1 15,0 0 1,0 1 0,0-1-16,-49-49 15,0 49-15,-1 1 16,1-50-16,0 49 16,-50-49-16,50 0 15,0 0-15,-1 0 16,1 0-16,0 0 15,49-49 17,0-1-32,0 1 15,0 0-15,49-1 16,-49 100 31,0-1-32,0 50-15,0-50 16,49 0-16,-49 1 16,50-1-16,-1 0 15,0-49 1,0 0-16,1 0 16,-1 0-1</inkml:trace>
  <inkml:trace contextRef="#ctx0" brushRef="#br0" timeOffset="3488">739 1332 0,'0'49'125,"0"1"-62,0-1-48,0 0 1,0 1-16,0-1 16,0 0-1,0 1-15,0-1 16,0 0 0,0 1-1,0-1-15,99 0 47,-50-49-31,1 0 15</inkml:trace>
  <inkml:trace contextRef="#ctx0" brushRef="#br0" timeOffset="4056">5227 691 0,'-49'0'62,"0"49"-46,0 50-16,-1 0 16,1 49-16,0-50 15,49 1-15,-50-1 0,50-48 16,0-1-16,0 0 16,0 1-16,50-50 31,-1 0-16,0 0-15,50 0 16,-50 0-16,0-50 16,-49 1-16</inkml:trace>
  <inkml:trace contextRef="#ctx0" brushRef="#br0" timeOffset="4336">5227 0 0,'0'50'63</inkml:trace>
  <inkml:trace contextRef="#ctx0" brushRef="#br0" timeOffset="4997">5573 1036 0,'0'50'94,"-50"-1"-94,50 49 16,0-48-1,0-1-15,0 50 16,-49-99-16,49 49 0,0 0 16,-49-49-1,98-98 16,-49 48 1,99-48-32,-50 48 15,0-48-15,1 49 16,-1 49-16,-49-50 16,49 50 15,-49 50-16,0 48-15,0-49 16,0 1-16,50-1 16,-50 0-16,0 1 15,49-50 1,0 0 0,1 0-16,48 0 15,-48 0-15,48 0 16</inkml:trace>
  <inkml:trace contextRef="#ctx0" brushRef="#br0" timeOffset="5407">7792 494 0,'-49'0'46,"49"98"-30,0-48 0,0 48-16,0 50 15,0-49 1,0 0-16,0-1 16,0 1-16,0-50 15,0 0-15</inkml:trace>
  <inkml:trace contextRef="#ctx0" brushRef="#br0" timeOffset="5911">7299 444 0,'0'-98'47,"49"48"-47,50 50 15,-50 0-15,50 0 16,0 0-16,48 0 15,-48 0-15,49 50 16,-49-50 0,98 98-16,-148-48 15,1-1-15,-1 0 16,0 1-16,-49-1 16,0 0-16,0 1 15,0 48-15,0-48 16,0-1-16,0 0 15,0 1-15,-49 48 16,0-49-16,-50 1 16,0-1-16,1 0 0,-1 1 15,0-50 1,1 49-16,-1 0 0,1-49 16,-1 0-16,50 0 15,-50 0-15,0 0 16,50 0-16,0 0 15,-1 0-15</inkml:trace>
  <inkml:trace contextRef="#ctx0" brushRef="#br0" timeOffset="18041">9272 247 0,'0'49'110,"0"1"-110,0 48 15,0 1-15,0-50 16,0 50-16,0 0 16,-50-1-16,50-48 15,0 48-15,0-48 0,0-1 16,0 0 0,0 0-1,0 1 1</inkml:trace>
  <inkml:trace contextRef="#ctx0" brushRef="#br0" timeOffset="18811">8976 444 0,'0'-49'140,"49"49"-124,0-49-16,1 49 16,48 0-16,50 0 15,-98 0 1,48 0-16,-48 0 16,-1 0-16,0 0 15,1 49-15,-1 0 16,0 1-1,-49-1-15,50 0 16,-50 1-16,0-1 0,0 0 16,49 50-16,-49-50 15,0 1-15,0-1 16,0 0-16,0 1 16,0-1-1,0 0-15,-49-49 16,49 49-16,-50-49 15,50 50-15,-49-50 16,49 49-16,-49-49 16,-1 49-16,-98 1 15,50-50 1,48 49-16,1-49 16,-50 0-16,50 0 15,0 0-15,-50 0 16,50 0-16,0 0 0,-1 0 15,1 0 1,0 0-16</inkml:trace>
  <inkml:trace contextRef="#ctx0" brushRef="#br0" timeOffset="20303">10357 395 0,'-50'-49'63,"50"98"30,0 0-93,0 50 16,-49-50 0,49 50-16,0 0 0,0-50 15,0 50-15,0-50 16,0 0-16,0 50 15,0-50 1,0-98 78,-49-50-79,49 1 1,-49 48 0,49-48-16,0 48 15,0-48-15,0 48 0,0 1 16,0 0 0,0-1-16,49 1 15,-49 0 1,49 49-1,50-50 17,-50 50-32,0 0 15,1 0-15,-1 0 16,0 0-16,1 0 31,-50 50-31,49-50 16,-49 49-16,49 247 78,-49-247-78,0 1 16,0-1 15,-49-49-31,0 49 15,-1-49 1,1 50-16,0-50 16,-1 0-16,1 0 15,0 49 1,-1-49-16,1 0 16,0 0-1,49-49 1,49 49 93,0 0-93,1 0-1,-1 49-15,0 0 16,-49 1-16,50-1 16,-1 0-1,0-49-15,1 99 16,-1-50-16,0-49 16,1 49-1,-1-49-15,0 0 16,1 0-1,-50 50 1,49-50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3:05.178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351 460 0,'0'50'109,"0"-1"-109,0 99 16,0-50-1,0 50-15,0-49 16,0 49-16,0-49 0,0-1 16,0 1-1,0 0-15,0-50 0,0 0 16,0 1-1,0-1-15,0 0 16,-49 1-16,49-1 16</inkml:trace>
  <inkml:trace contextRef="#ctx0" brushRef="#br0" timeOffset="965">6 510 0,'0'-99'47,"0"50"-16,0-1-15,0 1 0,50 0-16,-1 49 15,0-50-15,1 1 16,48 49-1,-49-49-15,50 49 16,-50 0-16,99 0 16,-49 0-16,-50 0 15,50 0 1,-50 0-16,1 49 16,-1 0-16,0 1 15,-49-1-15,50 0 16,-50 1-16,0-1 15,49 0-15,-49 50 16,0-1-16,0-48 16,0-1-1,-49 50-15,-1-50 0,1 50 16,-50-1-16,50-48 16,-99-1-16,99 50 15,-50-99 1,50 49-16,-1-49 0,1 0 15,98 0 32,1 0-31,-1-49-16,0 49 16,1 0-16,-1 0 15,0 0-15,1 0 0,-1 49 16,0 0-1,1 1 1,48 98-16,-48-99 16,-1 0-16,0 1 15,-49-1 1,50 0-16,-1 1 16,0-1-1,1-49 1,-1 0-1,0 0-15,0 0 0</inkml:trace>
  <inkml:trace contextRef="#ctx0" brushRef="#br0" timeOffset="1475">2226 263 0,'-50'-49'62,"1"147"1,49-48-63,0 98 15,0-50-15,0 149 16,0-99-16,0 0 16,0-50-16,49 50 15,-49-49 1,0-50-16,0 1 16,50-1-16,-50 0 15,0 1-15,0-1 31,49-49-15</inkml:trace>
  <inkml:trace contextRef="#ctx0" brushRef="#br0" timeOffset="1903">2078 263 0,'49'-148'47,"0"148"-32,1 0-15,48-49 0,1 49 32,0 0-32,98 0 15,-49 0-15,-50-50 16,1 50-16,-50 0 15,1 0-15,-1 0 16,-98 50 31</inkml:trace>
  <inkml:trace contextRef="#ctx0" brushRef="#br0" timeOffset="2281">2127 1348 0,'148'0'47,"-49"0"-31,-1 0-16,1 0 15,0-49-15,-1 49 0,-49 0 16,50 0 0,-50 0-16,-49-50 15,50 50-15,-1 0 16,0 0 0</inkml:trace>
  <inkml:trace contextRef="#ctx0" brushRef="#br0" timeOffset="3286">4692 263 0,'0'-99'62,"0"50"-62,-50 49 31,1 0-31,0 0 16,-50 0-16,50 0 16,-50 0-16,50 0 15,-1 49-15,-97 1 16,147-1 0,-50 0-16,1 99 15,0-49 1,49-50-16,0 99 15,0-99 1,0 1-16,0-1 16,0 0-16,49-49 15,0 0-15,1 0 16,-1 0-16,0 0 16,50 0-16,-1 0 15,1 0 1,0-49-16,-1 49 0,-48-49 15,48 49-15,-48 0 16,-1 0-16,0 0 16,50 0-16,-50 0 15,1 0 1,-1 49 0,0 0-16,1 1 15,-50 48 1,0-48-16,0-1 15,0 0 1,0 1-16,-50 98 47,50-99-31,-98 0-16,48-49 0,-48 50 15,-1-1-15,-49-49 16,49 0-16,-49 49 15,50-49-15,-1 50 16,50-50-16,-50 0 16,50 0-16,0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12:26.3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543 197 0,'0'99'46,"0"-50"-30,0 0-16,0 1 0,0-1 16,0 0-16,0 1 15,0-1 1,0 0 0</inkml:trace>
  <inkml:trace contextRef="#ctx0" brushRef="#br0" timeOffset="249">543 197 0</inkml:trace>
  <inkml:trace contextRef="#ctx0" brushRef="#br0" timeOffset="449">543 197 0,'-296'-148'0,"296"99"0,49 49 32,0 0-32,1 0 15,-1 0-15,0 0 16,1 0-16,48 0 16,1 0-16,-50 0 15,50 0-15,-50 0 16,1 0-1,-1 0 1</inkml:trace>
  <inkml:trace contextRef="#ctx0" brushRef="#br0" timeOffset="952">0 937 0,'50'0'62,"-1"0"-46,0 0-16,1 0 0,48 0 15,-49 0 1,50 0-16,-50 0 0,1 0 16,-1 0-16,0-50 15,1 50 1,-1-49 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3:49.38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298 346 0,'0'-50'62,"0"100"-15,0-1-47,0 0 16,0 50-16,0 0 15,0-50-15,0 49 0,0-48 16,0 48-16,49-48 16,-49-1-1,0 0-15,0 1 16</inkml:trace>
  <inkml:trace contextRef="#ctx0" brushRef="#br0" timeOffset="1992">101 592 0,'-50'-148'62,"1"148"-46,49-49 46,0 0-46,0-1-16,49 1 15,1 49 1,-1-49-16,50 49 16,-50 0-16,50 0 15,-50 0 1,0 0-16,1 0 16,-1 49-16,0-49 0,-49 49 15,50 1-15,-50-1 16,0 0-16,49 1 15,-49-1-15,0 0 16,0 1 0,-49-1-16,-1 0 15,1 0-15,-50-49 16,50 50-16,0-50 16,-1 0-16,1 0 15,98 0 48,1 0-32,-1 49-31,0-49 16,1 49-16,-50 1 0,49-1 15,0-49 1,-49 49-16,50-49 15,-1 0-15,0 0 32,0-49-32,-49 0 15,50-1-15,-50 1 16,0 0 0,49-1-16,-49 1 15,0 0-15,0 0 16,0 98 46,0 0-62,0 0 16,0 50-16,0-50 16,0 1-16,0-1 15,49-49 1,1 0 15,-1 0-15,0 0-16,-49-49 0,50-1 15,-1 50-15,-49-49 16,49 0 0,1-1-16,-50 1 0,49 49 15,-49-49-15,0 98 47,0 0-31,0 1-1,0-1 1,49-49 46,1 0-46,-50-49-16,49-1 16,0 1-16,1 49 15,-1-49 1,0 49-16,-49 49 31,50-49-15,-50 49-16,0 1 0,49-50 15,-49 49-15,49-49 16,-49 49 0,50-49-16,-1 0 15,0 0 1,0 0 0,1 0-16,-1 0 15,0-49-15,-49 0 16,50-1-16,-1 1 15,0 0-15,-49 0 16,50-1-16,-50 1 16,0 0-16,0-1 0,-50 50 31,1 0-15,49 50-16,0-1 15,0 0 1,0 1-16,49-1 15,1-49 1,-1 49 0,0-49-16,1 49 15,-50 1-15,0-1 16,0 0 0,0 1-16,0-1 15,-99 0 1,50 1-16,-50-50 15,50 49-15,-1-49 16,-48 0-16,48 0 16,1 0-16,0 0 15,49-49 1,0-1 0,0 1-16,49 0 15,0-1-15,1 1 16,-1 49-16,0 0 15,1 0 1,-50 49-16,49-49 0,-49 50 16,49-1-16,-49 0 15,50-49 1,-50 50-16,49-50 16,0 49-16,1-49 15,-1 0-15,50 0 16,-1 0-16</inkml:trace>
  <inkml:trace contextRef="#ctx0" brushRef="#br0" timeOffset="2417">3849 543 0,'-49'0'47,"-1"99"-31,50-50-1,-49 49 1,49-48-16,0-1 16,0 0-16,0 1 15,49-1 16,50-49-15,-50 0-16,1 0 16,-1 0-1</inkml:trace>
  <inkml:trace contextRef="#ctx0" brushRef="#br0" timeOffset="2631">3800 0 0</inkml:trace>
  <inkml:trace contextRef="#ctx0" brushRef="#br0" timeOffset="3273">4244 592 0,'0'50'63,"0"-1"-47,0 49-16,-50-48 15,50-1-15,-49 0 16,49 50-1,0-50-15,-49 1 16,49-100 31,0-48-47,49 48 16,0-48-16,1 48 15,-1 50-15,0-49 16,1 49-1,-50 49 1,49 1 0,-49-1-1,0 0-15,49 1 16,-49-1-16,49-49 16,-49 49-1,50-49-15,-50 50 0,49-50 16,0 0-1,50 0-15,-50 0 16,50 0-16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3:53.94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348 865 0,'49'0'78,"-98"0"-31,0 0-31,-1 0-16,1 50 15,0-1-15,49 0 16,0 1-16,-50-50 16,50 49-16,0 0 15,0 1-15,50-50 16,-1 0-16,0 49 16,50-49-1,-50 0-15,1 0 0,48 49 16,-48-49-16,-1 0 15,0 0-15,-49 50 16,0-1 0,0 0-1,0 1 1,-49-50 0,0 0-16,-1 0 15,-48 49-15,48-49 16,-48 0-16,-1 0 15,50 0-15,-1 0 0,1 0 16,0 0 0,49-49-16,49-1 31</inkml:trace>
  <inkml:trace contextRef="#ctx0" brushRef="#br0" timeOffset="346">1285 1013 0,'0'50'78,"0"-1"-78,0 0 16,0 50-16,0-50 15,0 1-15,0-1 0,0 0 31,0 1-31</inkml:trace>
  <inkml:trace contextRef="#ctx0" brushRef="#br0" timeOffset="503">1285 1013 0</inkml:trace>
  <inkml:trace contextRef="#ctx0" brushRef="#br0" timeOffset="869">1285 1013 0,'-246'-49'0,"295"0"16,0 49-1,1 0-15,48 0 16,1 0-16,-50 0 16,50 0-16,-50 49 15,50 0-15,-50 1 16,0-1-16,1 0 16,-1 1-16,-49-1 15,0 0 1,49 1-16,-49-1 15,0 0-15,-148 50 32,50-99-17,48 0 1,1 49-16,-50-49 0,1 0 16,-1 0-1,50 0-15,-50 0 0,50 0 16,0 0-16,98-98 62</inkml:trace>
  <inkml:trace contextRef="#ctx0" brushRef="#br0" timeOffset="1305">2765 224 0,'0'-98'63,"-148"985"-17,98-739-30,1 0 0,0 0-16,49-49 15,-49-1-15,-1 1 16,1 0-16,49-50 16,-49 0-1</inkml:trace>
  <inkml:trace contextRef="#ctx0" brushRef="#br0" timeOffset="1803">3307 717 0,'50'-148'47,"-1"148"-31,0 0-1,1 50 1,-1-1-16,-49 50 0,49-50 15,-49 50-15,0-1 16,0 1-16,0-50 16,0 50-16,0-50 15,0 1-15,-49-1 16,49 0-16,-49-49 16,49 50-16,-50-50 15,50 49-15,-49-49 16</inkml:trace>
  <inkml:trace contextRef="#ctx0" brushRef="#br0" timeOffset="2739">3258 1161 0,'99'-98'47,"-50"98"-32,0 0 1,50-50-16,-50 50 16,1 0-16,48-49 15,-48 49-15,-1-49 0,0-1 16,0 50-1,1-49-15,-1 0 0,-49-1 16,49-48-16,1-1 16,-50 0-1,0 50-15,0 0 16,0 0-16,0-1 16,-50 1-16,1 49 15,0 0 1,-1 0-16,50 49 15,-49 1 1,49-1-16,0 0 16,0 50-16,0-50 15,0 99-15,0-99 16,0 50-16,0 0 16,0-50-1,0 50-15,0-50 0,0 50 16,0-50-16,0 0 15,0 1-15,49-1 16,-49 0-16,0 1 16,50-50-1,-1 0 1,0 0-16,1 0 16,-50-50-16,49 1 15,0 0 1,1-1-16,-50 1 0,49 49 15,-49-49 1,0 98 15,0 0-15,0 1-16,0-1 16,0 0-16,49-49 15,-49 50-15,50-50 16,-1 0 15,0 0-31,1 0 16,-1-99-1,-49-197 48,-99 296-48,50 0 1,0 0-16,-1 49 16,50 1-16</inkml:trace>
  <inkml:trace contextRef="#ctx0" brushRef="#br0" timeOffset="3315">4688 1211 0,'-49'197'47,"49"-148"-31,49 1 46,50-100-62,-50 1 0,50-50 16,-50 50-16,50-50 16,-1 50-16,-48 0 0,-50-1 15,-148 50 32,49 50-47,50-1 16,49 0-1,0 1 1,0-1-16,99 50 16,-50-99-1,0 49 1,0 0-16,1-49 0,-50 50 15,49-50 1,-49 49-16,-49-49 47,49 49-47,-50-49 16,1 0-16,0 0 15,0 0 1,49-49-1</inkml:trace>
  <inkml:trace contextRef="#ctx0" brushRef="#br0" timeOffset="4076">5576 915 0,'0'-50'47,"49"1"-16,1 49-31,-1-49 15,0-1-15,1 1 0,-1-50 16,0 50-16,1-50 16,-1 50-16,-49 0 0,0 0 15,0-1 1,0 149 31,0-50-47,-49 0 15,49 50-15,0 0 16,-50 49 0,50-50-16,-49 1 15,49 49-15,-49-49 0,49-1 16,0-48-16,-50-1 16,50 0-16,0 1 15,0-149 48,50 50-63,-1-1 15,0-48-15,1 48 0,-1 1 16,-49 0 0,49 49-16,-49 49 46,0 50-46,0-50 16,0 0-16,0 1 16,50-50 31,-1 0-32,0 0 1,1-50-16,-1 50 15,0-49 1</inkml:trace>
  <inkml:trace contextRef="#ctx0" brushRef="#br0" timeOffset="4567">7006 27 0,'0'-49'63,"0"98"-32,0 50-31,-49-1 16,0 50-16,49 0 0,-50 49 15,1 1 1,0-50-16,-1 49 16,50 0-16,-49-49 15,49-49-15,-49 49 0,49-99 16,0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4:01.65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346 641 0,'0'-49'47,"0"98"-16,0 50-15,0 0 0,0-1-1,0 1-15,0-50 0,0 50 16,0-50 0,0 1-16,0-1 15,0 0-15,0 1 0,0-1 16,-50 0-1,1-49 1</inkml:trace>
  <inkml:trace contextRef="#ctx0" brushRef="#br0" timeOffset="658">0 691 0,'148'-148'47,"-148"99"-32,50 49 1,-1 0-16,50 0 0,-50 0 0,0 0 31,50 0-31,-50 0 16,50 49-16,-50 0 15,1-49-15,-50 49 0,49 1 16,-49-1-16,0 50 16,0-50-1,0 0-15,0 1 16,-49-1-16,-1 0 0,-48-49 16,-1 50-16,50-1 15,-50-49-15,50 0 16,-1 0-16,100 0 62,-1 49-46,0-49-16,1 50 16,-1-1-16,-49 0 15,49 1-15,1-1 16,-50 50-16,49-99 15,-49 49-15,0 0 16,0 1 0,49-50-1</inkml:trace>
  <inkml:trace contextRef="#ctx0" brushRef="#br0" timeOffset="1169">1184 1529 0,'0'-98'47,"0"48"-31,0 1-16,0 0 15,0-1 1,0 1-16,0 0 16,0-1-16,0-48 0,50 48 15,-50 1-15,49 0 0,-49-1 16,49 50-16,-49-49 0,49 49 31,1 0-15,-1 0-16,-49 49 15,49 1-15,-49-1 16,50 0-16,-50 1 0,0 48 16,49-48-16,-49-1 15,0 50 1,0-50-16,0 50 0,0-50 15,0 0 1,0 1-16,0-1 16</inkml:trace>
  <inkml:trace contextRef="#ctx0" brushRef="#br0" timeOffset="1312">1184 1529 0</inkml:trace>
  <inkml:trace contextRef="#ctx0" brushRef="#br0" timeOffset="1394">1184 1529 0,'99'-246'16,"-50"246"-1,0 0 1,50 0-16,0 0 0,-50 0 16,50 0-16,-50 0 15</inkml:trace>
  <inkml:trace contextRef="#ctx0" brushRef="#br0" timeOffset="2397">1973 839 0,'0'49'63,"0"50"-48,0-1 1,-49 297 31,49-444 15,0-50-46,0 50-16,0-99 16,0 49-16,0 50 15,49-50 1,1 0-16,-1 99 16,-49-49-1,49 49-15,1 0 31,-1 0-15,0 49 0,1 1-1,-50-1 1,49 0-16,-49 1 0,0-1 16,0 0-1,49 1 1,-49-1 15,50-49-15,97-148 62,-97 99-78,-50-1 15,49 1-15,0 0 16,1-1-16,-1 50 16,-49-49-16,49 0 15,1 49-15,-50-50 16,49 50 0,-49 50 46,0 48-46,0-48-1,0 48-15,0-48 16,0 48-16,0-48 16,0-1-16,0 0 15,0 1-15,0-1 16,0 0-16,0 1 31</inkml:trace>
  <inkml:trace contextRef="#ctx0" brushRef="#br0" timeOffset="3081">3749 198 0,'0'-50'47,"0"1"-16,0 0-15,0-1 15,0 149 63,0 0-78,-49-1-16,49 50 15,-50 0 1,1 49-16,49-49 16,-49-49-16,-1 49 15,50-49-15,-49-1 0,0 1 16,49-50-1,0 50-15,-50-50 0,50 1 16,-49-50 0,49 49-1,-49-49 1,49 49-16</inkml:trace>
  <inkml:trace contextRef="#ctx0" brushRef="#br0" timeOffset="4063">4390 1036 0,'49'0'47,"1"0"-31,-1 0 0,0 0-16,1 0 15,-1 0-15,0-49 16,1 49-1,-1-50-15,-49 1 16,49 49-16,-49-49 16,50-1-16,-50 1 15,-50 0 1,1 49 0,-50-50-16,50 50 15,-50 0-15,50 0 16,0 0-16,-1 0 0,1 50 15,49-1 1,-49-49-16,49 49 16,0 1-16,-50 48 15,50-48-15,0 48 0,0-48 16,0-1-16,0 50 16,0-50-16,50 50 15,-1-50 1,0 0-16,1-49 15,-1 0-15,0 50 16,1-50-16,-1 0 16,0 0-16,1 0 15,48 0-15,-48 0 16,-1 0-16,0 0 16,0 0-16,1 0 15</inkml:trace>
  <inkml:trace contextRef="#ctx0" brushRef="#br0" timeOffset="4326">5376 1135 0,'0'-50'47,"50"50"-31,-1 0 0,0 0-16,1 0 15,-1 0-15</inkml:trace>
  <inkml:trace contextRef="#ctx0" brushRef="#br0" timeOffset="5233">6264 691 0,'-49'0'78,"49"49"-62,0 50-1,-49-50-15,49 50 0,0-1 16,0-48-16,0 48 16,0-48-16,0-1 15,0-148 48,0 50-48,0-50 1,49 50-16,-49-50 16,49 1-16,-49 48 0,0-48 15,0 48 1,50 50-16,-50-49 0,49 98 47,-49 1-32,49-1 1,0 50-16,-49-50 16,50 0-16,-50 1 15,49-50 1,0 0 0,1 0 15,-1-50-31,0 50 15,50-98 1,-50 48-16,1 1 16,-1 0-16,0-1 15,-49 248 79,0-149-78,0 50-16,0-50 15,0 0-15,0 50 0,0-50 16,0 1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4T02:04:10.65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0 591 0,'0'-49'188,"0"0"-173,0-1-15,0 1 16,0-50-16,49 50 16,-49-50-16,49 50 15,-49 0-15,0 0 16,49 49-1,1 49 64,-50 0-79,49 50 15,0-50 1,-49 50-16,0-50 0,50 0 15,-50 1 1,49-50 0,0 0 31,-49-50-32,50 50-15,-1-49 16,0 0-16,-49-1 0,50 1 15,-1 0 1,0 49-16,1-50 16,-50 1-16,0 98 93,0 1-77,0 48-16,0 1 16,0-50-16,0 50 15,0-50-15,0 1 0,0-1 16,0 0-16,0 1 16,49-50 46,0 0-62</inkml:trace>
  <inkml:trace contextRef="#ctx0" brushRef="#br0" timeOffset="498">1528 345 0,'0'-50'63,"-49"50"-1,0 0-62,-1 0 16,1 0 0,0 0-16,0 50 15,-1-1-15,1 0 16,0 1-16,49-1 0,0 0 15,0 50 1,0-50-16,0 1 0,0-1 16,0 0-16,49 1 15,0-50 1,1 49-16,48-49 0,-49 0 16,99 0-1,-98 0-15,-1 0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7:01.830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1874 0 0,'-395'0'0,"-739"346"157,1085-297-157,-1 50 15,50-1-15,-49-49 16,49 50-16,0 0 15,0-50-15,0 0 16,0 50-16,0-50 16,0 1-16,0-1 15,0 0-15,0 1 16,49-1-16,1 0 0,-1 1 16,50-50-1,-1 49-15,-48 0 0,48-49 16,1 50-16,-50-50 15,1 0-15,48 0 16,-48 0-16,-1 0 16,49 0-16,-48 0 15,48 0-15,1 0 16,-50 0-16,50-50 16,-50 50-16,50 0 15,-50-49-15,1 49 16,-1 0-16,0 0 15,1 0-15,-1 0 16,0 0-16,1 0 16,-1 0-16,0 0 15,50 0-15,-99 49 16,49-49-16,0 50 16,1-50-16,-50 49 15,49 0-15,-49 1 16,0-1-1,0 0-15,0 0 16,0 1-16,0-1 16,0 0-16,0 1 15,0-1-15,0 0 0,0 1 16,0-1 0,0 0-16,0 1 0,-49-1 15,-1 0-15,1 1 16,0-50-1,0 49-15,-1-49 16,-48 49-16,48-49 16,-48 50-16,-1-50 15,50 0-15,-50 0 16,0 49-16,1-49 16,-50 0-16,49 0 15,-49 0-15,50 0 16,-50 0-16,49-49 15,-49 49-15,49-50 16,-49 50-16,50-49 0,-1 0 16,50 49-16,-1-50 15,1 50-15,0-49 16,-1 49 0,100 0 30</inkml:trace>
  <inkml:trace contextRef="#ctx0" brushRef="#br0" timeOffset="892">3502 99 0,'0'49'109,"0"1"-109,-50 48 16,50 1-16,-49 0 0,49 48 15,0 1 1,-49 0-16,49 0 16,0 0-16,0-49 0,0 0 15,0-1-15,0-48 16,0 48-16,0-48 16,0-1-16,0 0 15,0 0-15,0 1 16,49-1-16,0 0 15,-49 1 1,50-50-16,-1 49 16,0-49-1,1 0 1,-1 0-16,0 0 0,0 0 16,1 0-16,-1 0 15,-49-49-15,49 49 16,-49-50-1</inkml:trace>
  <inkml:trace contextRef="#ctx0" brushRef="#br0" timeOffset="1664">2811 789 0,'49'0'62,"1"0"-62,48 0 16,1 0-16,0 0 16,-1 0-16,50 0 15,0 0-15,-49 0 16,-1 0-16,1 0 0,-50 0 16,1 0-16,-1 0 15</inkml:trace>
  <inkml:trace contextRef="#ctx0" brushRef="#br0" timeOffset="3767">5178 1332 0,'-49'-148'63,"0"148"-63,-1 0 16,1 0-1,0 0-15,0 0 16,-1 0-16,1 0 15,0 49-15,-1 1 16,1-1-16,49 0 0,-49 1 16,-1 48-16,50-48 15,0-1-15,0 50 16,0-50-16,0 0 16,0 50-16,0-50 15,0 0-15,50 1 16,-1-1-16,0-49 15,1 0 1,-1 49-16,0-49 16,1 0-1,-1 0-15,-49-49 16,49 49-16,0-49 0,1-1 16,-1 1-1,-49 0-15,49 49 16,-49-50-16,50 1 15,-50 0-15,0 0 16,0-1-16,49 1 16,-49 0-16,0-1 15,0 1-15,0 0 16,0-1-16,0 1 16,0 0-16,0-1 15,0 1-15,-49 49 78,49 49-78,0 1 16,0-1-16,0 0 16,0 50-16,0-50 15,0 50-15,0-50 16,0 50-16,49-50 15,-49 50-15,49-50 16,1579 198 890</inkml:trace>
  <inkml:trace contextRef="#ctx0" brushRef="#br0" timeOffset="5932">6855 2121 0,'0'-49'63,"0"-1"-48,0 1 1,0 0 0,0-1-16,50 50 15,-50-49-15,0 0 16,0 0 0,0-1-16,0 1 15,0 0 1,0-1-16,0 1 15,0 0-15,0-1 16,0 1-16,0 0 16,-50-1-1,1 50 1,49-49 0,-49 49-16,49-49 15,-50 49 1,1 0-1,0-50 1,-1 50 15,50-49-31,-49 49 16,0 0 0,-1 0-1,1 0 16,0 0 1,49 49-17,0 1 1,0-1 0,0 0-16,0 1 15,49-50 1,0 49-16,1-49 15,48 49-15,-48-49 16,48 0-16,1 50 0,0-50 16,-1 0-16,1 0 15,0 0-15,-50 0 16,50 0-16,-50 0 16,0-50-16,0 50 15,1 0-15,-1 0 16,-49-49-16,49 49 15,-49 49 79,-49-49-94,49 50 16,0-1-16,0 0 15,-49 50-15,49-50 16,0 1-16,0-1 16,0 0-16,0 50 15,0-50 1,0 0-16,49 1 16,0-50-1,1 0 1,-1 0-1,0 0-15,1 0 16,-1 0-16,-49-50 31</inkml:trace>
  <inkml:trace contextRef="#ctx0" brushRef="#br0" timeOffset="6750">8828 247 0,'0'-99'47,"-49"99"-15,49 50-17,0-1-15,0 50 16,0-1-16,-49 1 15,49-1-15,0 1 16,0 0-16,0 49 16,0-50-16,0 50 15,-50-49-15,50 49 16,0-49-16,0-1 16,0-48-16,-49 48 15,49-49-15,0 1 16,0-1-16,0 0 15,0 1-15,0-1 16,0 0 0,49-49-16,1 0 15,-1 0 1,0 0-16,0 0 16,1 0-1,-1-49-15,0 49 16,-49-49-16,0-1 15</inkml:trace>
  <inkml:trace contextRef="#ctx0" brushRef="#br0" timeOffset="7235">8236 691 0,'0'-50'47,"50"50"-31,48 0-1,1 0-15,49 0 16,49 50-16,-49-50 15,49 49-15,-49-49 16,-49 0-16,0 0 16,-1 0-16,-48 0 15,-1 0-15,-98-49 63</inkml:trace>
  <inkml:trace contextRef="#ctx0" brushRef="#br0" timeOffset="8579">10456 395 0,'0'-197'63,"0"147"-48,0 1-15,0 0 79,-148 1282 61,148-1184-140,0 50 0,0-50 16,49 50-16,-49-50 15,49 0-15,1 1 16,-50-1-16,49 0 0,0 0 16,-49 1-1,50-50-15,-1 0 16,0 49-16,1-49 16,-1 0-1,0 0 1,1 0-1,-1 0-15,50 0 16,-50-49-16,0 49 16,1-50-16,-1 1 15,0 0-15,-49 0 16,49-1-16,1 50 0,-1-49 16,-49 0-16,49-50 15,-49 50-15,50-1 16,-50 1-16,49-50 15,-49 50-15,0-50 16,49 50-16,-49 0 16,0-50-16,0 0 15,0 50-15,0-50 16,50 1-16,-50 49 16,0-50-16,0 50 15,0-1-15,0-48 16,0 48-16,0 1 15,0 0-15,0-1 16</inkml:trace>
  <inkml:trace contextRef="#ctx0" brushRef="#br0" timeOffset="9846">12182 1628 0,'0'-49'47,"0"98"16,0 50-63,-49-1 15,49 1-15,0 49 16,-50-50-16,50 50 15,0-49-15,0 49 16,0-49-16,0-1 16,0 1-16,0-50 15,0 1-15,0-1 16,0 0-16,0 0 0,0-98 78,0-49-62,0 48-16,0-48 15,0-1-15,0 0 16,0-49-16,50 50 16,-50-50-16,0 49 15,0 0-15,49-49 16,-49 50-16,0 49 15,49-50-15,-49 0 0,50 50 16,-50-50-16,49 50 16,0 0-16,-49-1 15,50 1-15,-50 0 16,49-1-16,0 1 16,-49 0-16,49-1 15,1 1-15,-1 49 16,-49-49-16,49-1 15,1 50-15,-1-49 16,0 49-16,-49-49 16,50 49-16,-1 0 15,0 0-15,1 0 16,-1 49-16,0 0 16,1 1-16,-50-1 15,49 0-15,-49 50 16,49-50-16,-49 1 15,50-1-15,-50 0 16,0 1-16,0-1 16,0 0-16,0 1 15,0-1 1,0 0-16,0 1 16,-50-1-16,50 0 15,-49 1-15,0-1 16,-1 0-1,1 0 1,0 1-16,-1-50 16,1 0-1,0 49-15,-1-49 16,1 0 0,0 0-16,-1 0 15,1 0-15,0 0 16,-1 0-16,1 0 15,0 0 1,0 0-16,-1 0 16,1 0-1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7:14.032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1827 163 0,'0'-99'62,"-49"99"-46,0-49-16,-1 49 15,1 0-15,-50 0 16,1 0-16,48 0 16,-48 0-16,-1 49 15,0 50-15,1-50 16,-1 50-16,0 0 0,50-1 16,0 1-1,-1 0-15,1 48 0,49-48 16,0 0-16,0-50 15,0 50-15,0-50 16,49-49-16,1 49 16,48-49-16,-48 50 15,48-50-15,1 0 16,0 0-16,49 0 16,-50 0-16,1 0 15,0-50-15,-50 50 16,50 0-16,-50 0 15,0 0-15,0 0 16,1 0-16,-50 50 16,49-1-16,-49 0 0,0 50 15,0-50-15,0 50 16,0 0-16,0-1 16,0 1-16,0-1 15,-49-48-15,-1 48 16,1-48-16,0 48 15,-50-48-15,1 48 16,-1-48-16,-49-1 16,0 0-16,49 1 15,-49-1-15,50-49 0,-50 0 16,0 0-16,0 0 16,49 0-16,-49-49 15,99-1-15,0 1 16,-1 0-16,50-50 15,0 50-15,50-1 16,-1-48-16,50 48 16,-1 50-16,1-49 15,0 49-15,-1 0 16,1 0-16,-1 0 16,-48 0-16,-1 49 15,50 50-15,-50 0 16,50-50-16,-50 50 15,0-50-15,50 50 0,-50-50 16,50 50-16,-50-50 16,50 0-16,0 1 15,-50-1-15,49 0 16,1 1-16,0-1 16,-1-49-16,1 0 15,49 0-15,-49 0 16,-1 0-16,1 0 15,49-49-15,-99-1 16,50-48-16,-1 48 16,-48 1-16,-1-50 15,0 1-15,-49-1 16,0 0-16,0 1 0,0-1 16,0-49-1,0 49-15,0 1 0,0-1 16,-49 1-16,0 48 15,-1-48-15,1 98 16,-49 0-16,48 0 16,1 0-16,0 49 15,-1 0-15,1 50 16,0 0-16,-1-1 16,1 1-16,49 49 15,0-50-15,0 50 16,0 0-16,0-49 15,49 0-15,1-1 16,-1 1-16,50-50 16,-50 1-16,50-1 0,-1-49 15,1 0-15,-1 0 16,1 0-16,0 0 16,-1 0-16,1 0 15,-50-49-15,50-1 16,-50 1-16,1 0 15,-1-1-15,0-48 16,1-1-16,-1 0 16,-49 1-16,0-1 15,0 0-15,0-49 16,0 99-16,0-50 16,0 50-16,0 0 0,0 98 62,0 0-62,0 50 16,0 0-16,0-1 15,0 50-15,0-49 16,49 49-16,-49-49 16,50-1-16,-1-48 15,49 48-15,-48-48 0,-1-50 16,-49 49-1,49-49-15,1 0 16,-1 0-16,0 0 0,1 0 16,-1-49-16,0-1 15,1-48-15,-1 48 16,0 1-16,-49 0 16,50-50-16,-50 50 15,0-50-15,49 50 16,-49-50-16,0 0 15,0 1-15,0 48 16,0-48-16,0-1 16,0 50-16,0 0 15,-49-50-15,-1 50 16,1-1-16,0 1 16,-50 49-16,50 0 15,-1 0-15,1 0 16,0 0-16,-1 0 15,1 0-15,0 0 16,-1 49-16,1 1 16,0-1-16,49 0 15,-49 1-15,49-1 16,0 0-16,0 0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7:17.255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448 0 0,'-49'0'78,"49"98"-78,0 1 16,-49-1-16,49 50 15,0 0-15,-50 0 16,50 50-16,-49 48 16,49-48-16,-49 48 15,-1 50-15,1-49 16,49-1-16,-49-48 0,-1-1 16,50-49-16,0-50 15,0-48-15,0-1 16,50-98 31,-1-50-47,50 50 15,-50-99-15,50 49 16,-50 1-16,50-1 16,-50-49-16,50 0 15,-50 0-15,50 0 16,-50 0-16,0 0 15,0-49-15,1 49 16,-1 49-16,-49-49 16,49 50-16,-49-50 0,50 49 15,-50 0-15,0 1 16,49-1-16,-49 0 16,49 1-16,-49 49 15,0-1 1,0 543 62,0-394-62,0 49-16,0-49 0,0 49 15,50-50-15,-50 1 16,49-50-16,-49 1 15,0-1-15,49-49 16,1 0 0,-1 0-16,0 0 15,1-49 1,-1-50-16,0 50 16,1-50-16,-1 0 15,0 1-15,1-1 16,-1-49-16,-49 49 15,49 1-15,-49-1 0,0 50 16,50-1-16,-50 1 16,0 98 31,0 1-47,0 48 15,0 1-15,49 0 16,0-1-16,0 1 15,1-50-15,-1 50 16,50-50-16,-50-49 16,0 50-16,50-50 15,-50 0-15,1 0 16,48 0-16,-48 0 0,48 0 16,-48-50-1,-1 50-15,0-49 0,1 0 16,-1-1-16,0-48 15,-49 48-15,50-48 16,-50 48-16,49-48 16,-49-1-16,0 50 15,0-50-15,0 50 16,0 0-16,-49-1 16,-1 50-16,50-49 15,-49 49-15,-50 0 16,50 0-16,0 0 15,-1 49 1,1 1-16,0-1 16,49 0-16,-50 50 0,50-1 15,0 1-15,0 0 16,0-1-16,0 1 16,0 0-16,50-1 15,-1-48-15,0 48 16,1-98-16,-1 50 15,0-50-15,50 0 16,-50 0-16,1 0 16,48 0-16,1-50 15,-50 1-15,0 0 0,50-1 16,-50 1-16,50-50 16,-50 50-16,50-50 15,-50 50-15,1-50 16,-1 50-16,0-50 15,-49 1-15,50 48 16,-50-48-16,0 49 16,0-1-16,0 1 15,0 0 1,0 98 46,0 0-62,0 50 16,0 49-16,0-50 0,0 50 16,0 0-16,0-49 15,-50 0-15,50-1 16,0-48-16,0-1 16,0-98 30,0-1-46,0-48 16,50-1-16,48 0 16,-48 1-16,48-1 15,1 50-15,-50-1 16,50 1-16,-1 0 0,-48 49 16,-1 0-1,0 0 1,-49 49-1,0 50-15,0-50 16,0 0-16,0 50 16,0-50-16,0 50 15,0-50-15,50 1 16,-50-1-16,0 0 16,49 1-1,0-50 16,1-50-15,-1-48-16,50 48 0,-1-48 16,1-1-16,49 50 15,-49-50-15,49 50 16,-50-50-16,-49 50 16,50-1-16,-50 1 15,1 0-15,-1 49 16,-98 0 46,-1 49-62,1 50 0,0-50 16,-1 0-16,1 50 16,0 0-16,49-50 15,-49 50-15,49-50 16,0 50-16,0-50 15,0 0-15,0 50 16,0-50-16,0 1 16,49-1-16,0 0 15,50 1-15,-1-50 16,50 49-16,-49-49 16,49 0-16,0 0 15,-49 0-15,-1 0 16,50 0-16,-49 0 15,-1-49-15,-48-1 16,-1 1-16,0 49 0,1-49 16,-50-1-16,49 1 15,0-50-15,-49 50 16,50-50-16,-50 1 16,49-1-16,-49 0 15,0 1-15,0-1 16,0 50-16,0-1 15,0-48-15,0 49 16,0-1-16,-49 1 31,-1 49-15,1 0-16,0 0 16,-1 0-16,1 0 15,0 49-15,-1 1 16,1-1-16,49 0 15,-49 50-15,0-50 16,49 0-16,-50 50 16,50-50-16,0 1 15,0 48-15,0-48 16,0-1-16,0 50 16,0-50-16,0 0 15,50 50-15,-1-50 16,0 1-16,0-1 0,50-49 15,-50 49 1,50-49-16,0 0 0,-1 0 16,1 0-16,49 0 15,0 0-15,0 0 16,-49 0-16,-1 0 16,1 0-16,-50 0 15,0 0-15,1-49 16,-1 49-1,-98 0 32,-50 0-47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7:29.51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754 0 0,'-345'246'46,"246"-147"-30,50-1-16,0 50 16,-50 0-16,50 0 15,-1 0-15,50 0 16,0-49-16,0 49 16,0-50-16,0 1 15,50 0-15,-1-50 16,0 0-16,1 1 15,-1-1-15,0-49 16,50 0-16,-50 0 16,50 0-16,-50 0 15,50-99-15,-50 50 16,1-50-16,48 1 0,-48-1 16,-1 0-1,-49-48-15,0 48 0,49 0 16,-49 1-16,0-1 15,0 0-15,0 50 16,-49-50-16,0 50 16,49 0-16,-50-1 15,1 1-15,0 0 16,-1 49-16,1 0 16,0 0-16,-1 0 15,1 0-15,0 0 16,-1 49-16,1 0 15,49 1 1,-49-1-16,49 0 0,-50 1 16,50 48-16,-49 1 15,49-50-15,0 50 16,0 0-16,0-1 16,49-48-16,1-1 15,-1 0-15,0 0 16,50-49-16,0 0 15,-1 0-15,1 0 16,0 0-16,-1-49 16,1 0-16,-1 0 15,-48-1-15,48 1 16,-48 0-16,48-1 16,-48 1-16,-50 0 0,49-1 15,0 1-15,1 0 16,-1 49 15,-49 98 0,0 1-15,0 0-16,0-1 16,0 1-16,0-1 15,0 1-15,0 49 0,0-49 16,-49-1-1,49-48-15,-50-1 0,50 0 16,0-147 31,0-1-47,0 0 16,50-49-16,-1 50 15,0-1-15,1 1 16,48-1-16,-48 0 15,-1 50-15,0 49 16,-49-49-16,50 49 16,-1 0-1,0 0 1,-49 49-16,0 50 16,0-1-16,0-48 15,0 48-15,0-49 16,50 1-16,-50 48 15,0-48-15,49-1 16,-49 50-16,49-50 16,-49 0-16,49-49 15,1 0 17,-1-49-17,0-50-15,1 1 16,-1-1-16,0 0 0,1 1 15,-1-1-15,0 50 16,1-50-16,-1 50 16,0 0-16,-49-1 15,-49 100 48,0 48-63,-50 1 15,50 0-15,49-1 16,-50-49-16,50 50 16,0 0-16,-49-50 15,49 50-15,0-50 16,0 0-16,49 1 0,-49-1 16,50-49-16,-1 49 15,0-49-15,50 0 16,-50 50-16,1-50 15,-1 0-15,0 0 16,1 0-16,48-50 16,-98 1-16,50 0 15,-1-1-15,0 1 16,-49 0-16,50-50 16,-50 0-16,49 50 15,-49-50-15,0 50 16,0 0-16,0-50 15,0 50-15,0 0 0,-49-1 16,49 1-16,-50 49 16,50-49-16,-49 49 15,0 0 1,-1 0 0,1 49-16,49 0 15,-49 1-15,-1-1 16,50 50-16,0-50 15,0 49-15,0 1 16,0 0-16,0-1 16,0 1-16,0 0 15,50-50-15,-50 0 16,49 1-16,0-1 0,1-49 16,-1 0-16,0 0 15,-49 49 1,50-49-16,-1 0 47,-49-49-16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7:33.454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102 1085 0,'50'-98'47,"-1"48"-47,50 1 16,-99-49-16,49-1 15,0 50-15,1-50 16,-1 0-16,0 1 16,1 48-16,-50 1 15,0 98 32,0 50-47,-50 49 16,1 0-16,0 0 15,-1 49-15,-48 0 0,48 50 16,1-50-16,0 1 16,-1-1-16,1 0 15,49-98-15,-49-50 16,49 0-16,0-98 31,49-99-15,50-49-16,-50 49 15,50 0-15,-1-49 16,1 49-16,0 0 16,-50 0-16,50 0 15,-1 49-15,-48 1 16,-1-1-16,-49 50 0,49-1 16,-49 100 15,0 48-16,0 1-15,0-1 16,0 1-16,0-50 16,0 1-16,0-1 15,50-49 1,-1 0-16,0 0 16,1 0-16,-1-49 15,49-1-15,-48-48 16,-1 48-16,0-48 0,1-1 15,-50 50 1,49 0-16,-49 98 47,0 50-31,0-1-16,0 1 15,0-50-15,0 50 16,0-50-16,49 0 15,-49 1-15,50-50 16,-1 0 0,0 0-16,1 0 15,-1-50-15,0 1 16,1-50 0,-50 1-16,0 48 0,0-48 15,0-1-15,0 1 16,0-1-16,0 0 15,-99 1-15,50 48 16,-1 50-16,1-49 16,0 49-16,-50 0 15,50 49-15,49 1 16,-50-1-16,50 50 16,0-50-16,0 0 15,0 1-15,0-1 0,50 0 16,-1 1-1,0-50-15,50 49 0,-50-49 16,50 0-16,-50 0 16,50-49-16,-50-50 15,1 50-15,-1-50 16,0 50-16,1-50 16,-50 50-16,0-1 15,0 100 32,0 48-47,-50 1 16,1 49-16,49-49 15,0-1-15,0 1 16,0-50-16,0 50 0,0-50 16,49-49-1,50 0 1,-50-99-16,50 50 15,-50-50-15,1 1 16,-1 49-16,0-50 16,-49 50-16,0 98 62,0 0-62,0 1 16,0 48-16,0 1 0,0-50 15,0 50 1,49-50-16,-49 0 0,50-49 16,-1 50-16,0-50 15,1 0 1,-1 0-16,0-50 16,1-48-16,-50-1 15,49 50-15,-49-50 16,49-49-16,-49 50 15,0-1-15,0 0 16,0 1-16,0-1 16,-49 50-16,49-1 15,-49 50-15,-1 0 32,50 50-32,-49 48 15,49-48-15,0 48 16,0 1-16,49-50 15,50 50-15,-50-50 16,50 1-16,0-50 16,-1 49-16,1-49 15,0 0-15,-1 0 16,-48 0-16,-1-49 16,0-1-16,0-48 15,-49 48-15,0 1 16,0-50-16,0 50 15,0-50-15,0 50 0,0 0 16,0-1 0,-49 50-16,0 0 15,0 0 1,-1 50-16,1-1 16,49 50-16,-49-1 15,49 1-15,0 0 16,0-1-16,0 1 15,49-50-15,0 50 16,1-50-16,48 0 16,1 1-16,-1-50 15,-48 0-15,48 0 16,-48 0-16,48-50 0,-48-48 16,-50 48-16,49-48 15,-49-50-15,0 49 16,0-49-16,0 0 15,0 50-15,-49-1 16,-1 50-16,1-1 16,0 50-1,49 50 17,49-50-17,0 49-15,1 0 16,48-49-16,-48 50 0,-1-1 15,0-49-15,1 49 16,-50 1 0,0-1-1,0 0 1,0 50-16,0-50 16,0 1-16,0 48 15,0-48-15,0 48 16,0-49-16,0 1 15,0-1-15,49 0 16,50-49-16,-50 50 16,50-50-16,-1 0 15,1 0-15,-50 0 16,0 0-16,1 0 16,-1-50-16,-49 1 0,49-50 15,-49 50-15,50-49 16,-50-1-16,0 0 15,0 1-15,0 48 16,-50 1-16,50 0 16,-49 49-16,0 0 15,-1 0 1,1 49-16,49 50 16,0-50-16,-49 50 15,49-1-15,0 1 16,49-1-16,-49-48 15,49 48-15,1-48 0,-1-1 16,50-49-16,-50 0 16,50 0-16,-1 0 15,-48 0-15,-1-49 16,0-1-16,1 1 16,-50 0-16,0-1 15,0 1-15,0-49 16,0 48-16,0 1 15,-50 49 17,50 99-17,0-50 1,0 49-16,0-48 0,0 48 16,0-48-16,0-1 15,50 0-15,-1-49 16,0 0-16,50 0 15,-50 0-15,1 0 16,-1-49-16,0 0 16,0-1-16,1-48 15,-50 48-15,0-48 16,0-1-16,0 50 16,0 0-16,0-1 15,0 1-15,-50 0 16,1-1-16,0 50 0,0 0 15,-1 0-15,1 0 16,0 50 0,-1-1-16,1 0 15,49 50-15,-49-50 16,49 1-16,-50-1 16,50 0-16,0 0 15,50-49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7:39.266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0 789 0,'49'-148'47,"0"148"16,-49-49-63,0 98 125,0 0-125,0 1 15,0-1-15,0 0 16,0 50-16,0-50 16,0 0-16,0 50 15,0 0-15,-49-50 16,49 0-16,0 50 15,0-50-15,0 1 16,0-1 0,0 0-16,0 1 15,0-1-15,0 0 16,0 1-16,0-1 0,0 0 16,0 1-16,0-1 15,0 0 1,0 0-1,0 1 1,0-1 0,0 0-1,0 1 1,0-1 0,49 0-1,1-49 16,-50 50-15,49-50-16,0 0 16,1 0-1,-1 0-15,0 0 16,1 0-16,-1 0 16,0 0-16,1 0 15,-1 0-15,0 0 16,1 0-1,-1 0 1,0 0-16,-49-50 0,50 50 16,-1 0 15,-49-49-31,49 49 31,1 0 0,-50-49-31</inkml:trace>
  <inkml:trace contextRef="#ctx0" brushRef="#br0" timeOffset="2941">3748 690 0,'0'-98'63,"0"147"-48,0 50-15,0-1 16,0 50-16,-49-49 16,49 49-16,-49-50 15,49 50-15,0-49 16,0-50-16,-50 50 16,50-50-16</inkml:trace>
  <inkml:trace contextRef="#ctx0" brushRef="#br0" timeOffset="3932">3304 1134 0,'0'-49'62,"50"49"-62,-1 0 0,50 0 16,-1 0-16,1 0 16,0 0-16,-1 0 15,1-50-15,-1 50 16,1-49-16,0 0 15,-50-50-15,0 50 16,1-50-16,-1 50 16,0-50-16,-49-49 15,0 50-15,0-1 16,0 0-16,0 50 16,0 0-16,-49 49 15,0 0-15,-1 0 16,50 49-16,-49 0 15,49 99-15,-49-49 16,49 49-16,0 0 16,0 49-16,0-49 15,0 49-15,0-49 16,0 50-16,0-50 16,0-50-16,0-48 15,0-1-15,-50-49 16,50-99 31,0 1-47,50-1 0,-50 50 15,49-50 1,0 50-16,1-1 0,-1 1 16,0 98 30,-49 50-30,0-50-16,50 50 16,-50-50-16,49 1 15,0-1-15,-49 0 16,50 1-16,-1-1 16,0-49-16,1 0 15,-1 0 1,0 0-16,1-49 15,-1-1-15,0 1 0,0 0 16,1-50-16,-1 0 16,0 1-16,1-1 15,-50 50-15,0-1 16,0 1-16,0 0 16,-50 49-1,1 0-15,0 0 16,-1 98-16,-48 1 15,98 0-15,-49-1 16,49 1-16,0 0 16,0-1-16,0 1 15,0-50-15,49 1 16,0-50-16,50 0 16,-50 0-16,99 0 15,-49 0 1,-1 0-16,50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3T02:12:15.8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1184 0,'49'0'62,"-49"-50"-46,49 1-1,-49 0-15,0-1 16,50 1-16,-50-50 16,0 1-16,0 48 15,0-48-15,0-1 16,0 1-16,0 48 16,0 1-16,0 0 15,0-1-15,49 50 78,0 0-78,-49 50 16,50-1-16,-1 0 16,-49 50-16,49-50 15,0 50-15,-49-50 16,0 0-16,0 1 15,50-50 17,-50-50-1,49 1-15,0-50-16,1 50 15,-1-49-15,0 48 16,1 1-16,-1 0 15,0-1-15,-49 1 16,0 0 15,0 98 16,0 0-47,0 1 16,0-1-16,0 0 0,0 50 15,0-50 1,0 50-16,0-50 0,0 50 16,0-50-16,0 0 15,0 1-15,0-1 16,0 0-16,0 1 31,50-50-31,-1 0 31,0 0-15,1 0 0,-1 0-16,0-50 15,-49 1 1,50 0-16,-50-1 0,0 1 16,0 0-16,-50 49 31,1 0-16,0 0-15,-1 0 32,50 49-17,0 0 1,0 1 0,0-1-16,0 0 15,0 1-15,50-1 16,-50 0-1,49-49-15,0 0 16,1 0 0,-1 0-1,0 0 1,1-49 0,-50 0-16,49 49 15,-49-50-15,0 1 16,0 98 62,0 1-62,0-1-1,49 0 1,1-49-1,-1 0 17,0 0-17,0 0 1,-49-49 0,50 49-1,-50-49-15,0-1 16,0 1-16,0 0 0,0-1 15,0 1 1,-50 49-16,1 0 16,0 0-1,0 0 1,-1 0 0,1 0-1,49 49-15,-49 1 16</inkml:trace>
  <inkml:trace contextRef="#ctx0" brushRef="#br0" timeOffset="865">1824 0 0,'0'49'47,"0"1"-31,0-1-16,0 0 0,0 1 15,0-1-15,0 50 16,0-1-16,0-49 16,0 50-16,0 0 15,0-50-15,0 50 16,0-50-16,0 0 15,0 1-15,0-1 16,0 0-16,0 1 16,0-1-1,50-49 17,-1 0-1,0-49-16,-49-1-15,0 1 16,50 0-16,-50-1 16,0 1-1,0 0 1,0 98 62,0 0-62,0 1-1,0-1-15,49 0 16,0-49 46,1 0-30</inkml:trace>
  <inkml:trace contextRef="#ctx0" brushRef="#br0" timeOffset="1201">2120 444 0,'50'0'79</inkml:trace>
  <inkml:trace contextRef="#ctx0" brushRef="#br0" timeOffset="1578">2120 444 0</inkml:trace>
  <inkml:trace contextRef="#ctx0" brushRef="#br0" timeOffset="9600">2614 740 0,'-50'0'172,"1"0"-126,49 49-46,0 0 32,-49-49-32,49 50 15,-50-1 1,50 0 0,0 1-16,-49-1 15,49 0 1,0 1-1,-49-50-15,49 49 16,0 0 0,0 1-1,0-1 17,49-49-17,0 49 1,1-49 15,-1 0-15,0 0 15,1-49-15,-1 49-16,-49-49 15,0-1-15,49 50 16,-49-49-16,0 0 15,0-1 17,0 1-17,0 0 1,0-1 0,0 1-1,0 0 1,0-1-16,0 1 15,0 0 32,0-1 47,0 100 31,0-1-109,0 0-1,0 1 1,0-1-16,0 0 16,0 1-16,0-1 15,0 0-15,0 1 16,0-1-1,0 0 1,0 1 0,50-50-1,-50 49 1,49-49 15,-49 49-15,49-49 15,1 0-15,-1 0 15,0 0-15,0 0-1,1 0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7:47.375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4489 296 0,'0'-50'47,"0"100"-47,0 98 16,0-50-16,-50 99 15,1-49-15,49 50 16,-49-50-16,-1 49 15,50-49-15,0-49 16,0-1-16,-49-98 16,49 50-16</inkml:trace>
  <inkml:trace contextRef="#ctx0" brushRef="#br0" timeOffset="-1957">0 1972 0,'50'-49'62,"-1"49"-46,-49-49-16,49 0 16,1-1-16,-1-48 0,50-1 15,-50 0 1,0 1-16,1-1 0,48 0 15,-48-49-15,-1 50 16,-49-1-16,49 0 16,-49 50-16,0 0 15,0-50-15,-49 50 16,0 49 0,-1 0-16,1 0 15,0 0 1,49 49-1,-50 1-15,50 48 16,0 1-16,0-50 0,0 50 16,0-50-1,0 0-15,0 1 0,0 48 16,0-48-16,0-1 16,0 0-16,0 50 15,0 0-15,0-1 16,0 1-16,0 0 15,0-1-15,-49 1 16,49-1-16,-49 1 16,-1-50-16,50 50 15,-49-50-15,49 1 16,0 48-16,-49-98 16,49 50-16,0-1 15,0 0-15,0 1 16,49-50-1,0 0 1,1 0-16,48 0 16,-48-50-16,-1 1 15,50 0-15,-50-1 16,0-48-16,-49 48 16,49-48-16,-49-1 15,0-49-15,0 49 16,0-48-16,0-1 15,-49 49-15,0-49 16,0 49-16,-1 50 16,1 0-16,0-1 0,-1 50 15,1 0 1,0 0-16,-1 50 16,1-1-1,49 50-15,0-50 16,0 50-16,0-50 15,0 0-15,0 1 16,0-1-16,49-49 16,50 49-16,-50-49 15,50 0-15,-50 0 16,50 0-16,-1 0 16,-48 0-16,48-49 0,-48 0 15,48-1 1,-48 1-16,-1-50 0,-49 50 15,49 0-15,-49-1 16,0 1-16,0 148 94,0-50-94,0 0 15,50 50-15,-50-50 16,0 1-16,0-1 16,0 0-16,0 1 15</inkml:trace>
  <inkml:trace contextRef="#ctx0" brushRef="#br0" timeOffset="-1710">1431 641 0,'0'49'79</inkml:trace>
  <inkml:trace contextRef="#ctx0" brushRef="#br0" timeOffset="-1268">1628 1183 0,'0'50'62,"0"48"-46,0-48-16,0 48 16,0 1-16,0 0 0,0-50 15,0 0 1,0 1-16,49-50 47,1-99-32,-1 0-15,0 1 16,1-1-16,-1 0 16,0 1-16,0 48 15,1 1-15,-1 49 16</inkml:trace>
  <inkml:trace contextRef="#ctx0" brushRef="#br0" timeOffset="-676">2565 739 0,'0'-98'47,"0"49"0,0-1-16,0 1-15,0 0-1,0 98 48,0 50-63,0-1 16,0 1-16,0-1 15,0 50-15,0-49 16,0 49-16,0 0 15,0-49-15,0 49 16,0-99-16,0 50 16,0-50-1,49-49 17,1 0-32,-1 0 15,0-49-15,1-1 16,-1 50-16,-49-49 0</inkml:trace>
  <inkml:trace contextRef="#ctx0" brushRef="#br0" timeOffset="-376">2220 937 0,'49'0'78,"50"0"-78,-50 0 16,50 0-16,-1 0 15,1 0-15,0-50 16,-1 50-16,-48 0 16,48 0-16,1-49 15</inkml:trace>
  <inkml:trace contextRef="#ctx0" brushRef="#br0" timeOffset="863">3897 838 0,'345'-49'47,"-246"49"-31,-1 0-16,50 0 15,-49 0-15,-1-50 16,-48 1-16,48-49 0,-48 48 16,-1-48-1,0 48-15,1-48 0,-50-1 16,0 0-16,0 50 16,0 0-1,-50 98 16,1 50-31,0-1 16,49 50-16,-50 0 16,1 0-16,0 49 15,49-49-15,-50 50 16,1-100-16,49 1 16,0-50-16,0 1 15,0-100 1,49-48-1,50-1-15,-50 0 16,50 1-16,-50 48 16,1 1-16,-1 0 15,0 49-15,-49 49 47,0 50-47,0-50 16,0 50-16,0-1 15,0-48-15,0-1 16,0 0-16,50-49 16,-50 50-16,49-50 0,0 0 15,1 0 1,48-50-16,-98 1 16,50-50-16,-1 50 15,0-50-15,-49 50 16,50 0-16,-50 98 62,0 0-46,0 50-16,0 0 16,0-50-16,0 50 0,0-50 15,0 0 1,49-49-16</inkml:trace>
  <inkml:trace contextRef="#ctx0" brushRef="#br0" timeOffset="1057">5820 493 0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7:58.48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0 691 0,'0'-49'140,"49"-1"-124,1 1-16,-1 49 16,0-49-16,1-1 15,-1-48-15,0 48 16,1 1-16,-1 0 16,0-50-16,1 50 0,-50-1 31,0 100 31,0-1-62,0 50 16,-50-50-16,50 0 16,-49 1-16,49 48 15,-49-48-15,49-1 16,-50-49-1,50-49 32,50-1-47,-1 1 16,0 0-16,1-1 16,-1 1-16,0 49 15,-49-49-15,50 49 16,-1 0-1,0 49 17,-49 0-17,0 1-15,0-1 16,0 0-16,0 1 16,50-50-1,-1 0 1,0 0-16,1 0 15,-50-50-15,49 50 16,0-49-16,1 0 16,-1-1-16,-49 1 15,49 49-15,-98 99 78,49-50-78,0 0 16,0 50-16,0-50 16,0 1-16,0 48 0,0-48 31,0-1-31,49-49 16,0 0-1,-49-49 1,50 49-16,-1-50 15,-49 1-15,49 0 16,-49-1-16,0-48 16,0 48-16,0 1 15,-49 0 1,0 49 0,-1 0-16,1 0 0,98 0 62,1 0-62,-1 0 16,0 0-1,-49 49 17,0 0-17,0 1 1,0-1-16,0 50 15,-49-1-15,49 1 16,0 0-16,0 48 16,-49 1-16,49 0 15,0-49-15,0 49 0,0-49 16,0-1-16,0 1 16,0-50-16,0 1 15,0-1-15,-50-49 78,1 0-62,-49-49-16,48-50 16,-98 50-16,50-50 15,-1 0-15,0 50 0,50 0 16,49-1-16,49 1 31,50 0-15,49 49-16,-49-50 15,49 1-15,-1 49 16,-48-49-16,0 49 16,-50 0-16,0-50 15,1 1 48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7:59.869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0 789 0,'0'50'78,"0"48"-78,0 1 16,0-1-16,0 1 16,0 49-16,0 0 15,0-49-15,0-1 16,49 1-16,-49 0 16,50-50-16,-50 50 15,49-99-15,-49 49 0,49-49 16,1 0-1,-1 0-15,0-49 16,0-1-16,1-48 16,-50 48-16</inkml:trace>
  <inkml:trace contextRef="#ctx0" brushRef="#br0" timeOffset="1148">49 1480 0,'50'-50'47,"-1"50"-32,0-49 1,50 49-16,-50-49 16,50 49-16,-50-50 15,50 1-15,-50 49 16,50-49-16,-50-50 16,0 50-16,1-50 0,-1 50 15,-49 0-15,0-50 16,0 50-16,0-1 15,0 1-15,0 0 16,0-1-16,0 1 16,-49 49-16,-1 0 15,1 0 1,0 49 0,49 1-16,0-1 15,0 50-15,0-1 16,0 1-16,0 0 15,0-1-15,0 1 16,0-1-16,49 50 16,-49-49-16,49 0 15,-49-1-15,50-48 0,-50-1 16,0 0 0,49-49 15,-49-49-31,49-50 15,1 1-15,-1-1 16,0 50-16,1-50 16,-1 50-16,0 49 15,-49-50-15,50 50 32,-50 99-17,0-50-15,49 50 0,-49-50 16,0 50-16,0-50 15,49 1-15,-49-1 16,50-49 0,-1 0-1,0 0 1,0-49-16,1-50 16,-50 50-16,49-1 15,-49 1-15,49 0 16,-49 98 31,50 0-32,-50 1 1,49-1-16,0 0 0,1 1 16,-1-1-16,0 0 15,1-49 1,-1 0-1,0 0 1,-49-49-16,50 49 16,-50-49-16,0-50 15,0 50-15,0-1 16,0 1-16,0 0 16,0-1-16,0 1 15,-50 49-15,1 0 16,0 0-16,-1 0 0,1 0 15,0 0-15,49 49 16,-50 1-16,1-1 16,49 0-16,0 1 15</inkml:trace>
  <inkml:trace contextRef="#ctx0" brushRef="#br0" timeOffset="1778">2466 1480 0,'-49'0'62,"49"49"-62,0 0 16,0 1-16,0-1 15,0 0-15,0 1 16,0-1-16,49-49 16,-49 49-1,49-49-15,1-49 31,-50 0-15,49-50-16,-49 0 16,0 1-16,49-1 15,-49 0-15,0 1 16,0-1-16,0 1 16,0-1-16,0 0 15,0 50-15,0 0 16,-49 49 15,49 98-15,0-48-16,0 48 15,0 50 1,0-49-16,0-1 0,0 50 16,0-49-16,49 0 15,-49-1-15,50-48 16,-50-1-16,49 0 15,0 1 1,0-50 0,1 0-1,-50-50 1,0 1-16</inkml:trace>
  <inkml:trace contextRef="#ctx0" brushRef="#br0" timeOffset="1997">2466 1282 0,'49'-49'47,"50"49"-32,0-49-15,-1 49 16,1-50-16,49 50 16,-50-49-16</inkml:trace>
  <inkml:trace contextRef="#ctx0" brushRef="#br0" timeOffset="3990">4389 1085 0,'-49'0'47,"0"0"-31,-1 0-16,1 0 15,0 49-15,-50-49 16,50 99-16,0-50 16,49 1-16,-50 48 0,50 1 15,0-50 1,0 50-16,0-50 0,50-49 31,-1 0-15,0-98-16,1-1 15,-1 0-15,0 50 16,-49-50-16,49 50 16,-49 0-16,0-1 15,0 149 32,0 0-31,50 49-16,-50 0 15,49 0-15,0 0 16,-49 49-16,99 148 31,-99-197-31,0 0 0,49-49 16,-49-50-16,-98-49 62,48 0-62,-48-49 16,48-1-16,-48 1 16,-1-50-16,50 50 15,0 0-15,49-1 16,0 1-16,0 0 16,0-1-16,49-48 15,50 49-15,-50-50 16,49 50-16,1-50 15,-50 0-15,1 50 16,-1 0-16,0-1 16,1 1-16,-50 0 15,0-1-15,0 1 16,49 0-16,-49-1 16,0 1-16,0 0 15,-49-1-15,-1 50 16,1 0 15,49 50-15,0-1-16,0 0 15,0 1 1,0-1-16,0 0 16,49 1-16,-49-1 15,50-49-15,-1 0 16,0 0-16,1 0 15,-1 0 1,0 0-16,1-49 16,-1-50-16,0 50 0,1-50 15,-1 50 1,0-50-16,-49 0 0,0 1 16,0-1-16,0 1 15,0-1-15,0 0 16,0 1-16,0 48 15,0 1-15,0 0 16,-49 49 15,49 49-15,0 50 0,-49-1-16,49 1 0,0 49 15,0-49 1,0-1-16,0 50 0,0-49 15,49-1-15,0 1 16,-49-50-16,0 1 16,50-1-16,-1-49 15,0 0 1,1 0-16,-1 0 16,0 0-16,0-49 15,1-1-15,-1 1 16,0 0-16,1-1 15,-50-48-15,49 48 0,0-48 16,-49-1-16,0 50 16,0-50-16,0 1 15,0 48-15,0 1 16,-49 49 0,0 0-1,-1 0-15,50 49 16,0 1-16,0-1 15,0 0-15,0 1 16,0-1 0,50-49-16,-1 49 15,0 0-15,1-49 16,-1 50-16,0-1 16,-49 0-1,50 1-15,-50-1 0,0 0 16,-50 1-1,1-1 1,0-49-16,-50 49 16,50-49-16,-50 50 15,50-50-15,-1 0 16,1 0-16,0 0 16,49-50-1,0 1-15,0 0 16,49-1-1,0 1-15,1 49 16,-1 0-16,0 0 16,-49 49-1,50 1-15,-50-1 16,49 0-16,-49 1 16,0-1-16,49-49 15,1 0 1,-1 0-1,0 0 1,-49-49 0</inkml:trace>
  <inkml:trace contextRef="#ctx0" brushRef="#br0" timeOffset="4605">4784 888 0,'49'0'94,"1"0"-78,48 0-16,1 0 15,0 0-15,-50 0 16,50-49-16,-50 49 16,0 0-16,0-50 31,1 50-15</inkml:trace>
  <inkml:trace contextRef="#ctx0" brushRef="#br0" timeOffset="7298">7003 1282 0,'148'-49'47,"-98"49"-31,-1-49-16,50-50 15,-50 50-15,0-50 16,1 50-16,-1-50 16,-49 50-16,49 0 15,-49-1 1,0 100 15,0-1-31,-49 50 16,0 49-16,-1-50 15,1 50-15,-50 49 16,1 1-16,48-50 16,-48 49-16,-1-98 15,50-1-15,49-48 16,0-100 15,49-48-15,0-50-16,50 0 15,49 0-15,0-50 16,-49 50-16,49 50 16,-99-1-16,50 50 0,-50 0 15,-49 98 32,0 0-47,49 50 16,-49-50-16,0 50 15,0-1-15,49-48 16,-49-1-16,50-49 16,-1 0-1,0 0 1,1 0-16,48-197 31,-48 98-15,-50 50-16,49-1 0,0 100 78,-49 48-78,50-48 16,-50 48-16,49-48 15,0-1-15,1-49 16,-1 0-1,0 0 1,1 0-16,-50-49 16,0-1-16,49-48 15,-49 48-15,0 1 0,0-50 16,0 50-16,-49-49 16,-1 48-16,1 1 15,-50 49-15,50 0 16,-50 0-16,50 0 15,0 0-15,-1 0 16,1 49-16,49 1 16,0-1-16,0 0 15,0 0-15,49 1 16,50-1 0,-50-49-16,50 0 15,-50 0-15,50 0 0,0 0 16,-1-99-16,-48 50 15,48 0-15,-48 0 16,-1-1-16,-49 1 16,0 0-16,49-1 15,-98 149 48,49-50-48,-49 50-15,49-1 16,0 1-16,0-50 16,0 1-16,0-1 0,49-49 31,0 0-15,1-49-16,-1-1 15,0 1-15,-49 0 16,49-1-16,-49 1 15,0 98 64,0 1-79,50-1 0,-50 0 15,49 1 1,0-1-16,-49 0 0,50-49 15,-1 0-15,0 0 16,1 0 0,-1-49-1,0 0-15,1-1 16,-50-48-16,0 48 16,49-48-16,-49 49 15,0-50-15,0 50 16,0-1-16,-49 1 15,49 0-15,-50 49 0,1-50 16,0 50 0,-1 0-1,50 50 1,0-1-16,0 0 16,0 1-16,0-1 15,50 0-15,-1 1 16,50-1-16,-50 0 15,50-49-15,-1 0 16,-48 0-16,48 0 16,1 0-16,0 0 15,-50-49-15,0 49 16,0-49-16,1-1 16,-50 1-16,0 0 15,0-1-15,0 1 16,0 0-16,-50-1 15,1 50 1,0 0 0,0 0-16,-1 50 15,50-1 1,-49 0-16,49 50 16,0-50-16,0 50 15,0-50-15,0 0 16,0 1-16,49-1 15,1 0-15,-1-49 16,0 50-16,0-50 0,50 0 16,-50 0-16,50 0 15,-50-50-15,1 1 16,-1 0-16,0-1 16,1 1-16,-50-49 15,0 48-15,0-48 16,0 48-16,-50 1 15,50 0-15,-49 49 16,0 0-16,-1 0 16,149 0 31,0 0-47,49 0 15,-50 0-15,1-50 16,0 1-16,-50 0 0,0 49 15,1 0-15,-50 49 63,-50 0-63,1 50 16,49 0-16,-49-1 15,49 1-15,0-1 16,0-48-16,0 48 15,0-48-15,0-1 16,49-49-16,0 0 16,1 0-1,48 0-15,-49 0 16,50 0-16,49-49 16,-49 49-16</inkml:trace>
  <inkml:trace contextRef="#ctx0" brushRef="#br0" timeOffset="7809">13810 888 0,'49'-99'47,"-49"149"-16,-49-1-31,-1 50 16,50-50-16,-49 49 15,0 1-15,49-50 16,0 1-16,0-1 15,0 0-15,0 1 16,49-50 0,0 0-16,1 0 15,-1 0-15,0 0 16,1-50 0,-1 1-16,-49 0 15,49-1-15</inkml:trace>
  <inkml:trace contextRef="#ctx0" brushRef="#br0" timeOffset="8194">13810 888 0</inkml:trace>
  <inkml:trace contextRef="#ctx0" brushRef="#br0" timeOffset="8197">13810 888 0,'0'-395'0</inkml:trace>
  <inkml:trace contextRef="#ctx0" brushRef="#br0" timeOffset="9369">13859 0 0,'49'0'110</inkml:trace>
  <inkml:trace contextRef="#ctx0" brushRef="#br0" timeOffset="10335">14451 740 0,'0'-99'62,"-50"99"-31,1 0-31,0 0 16,-50 0-16,50 50 0,0-1 16,49 0-16,-50 1 15,50-1-15,0 0 16,0 1 0,50-1-16,48-49 15,-48 0-15,48 0 16,-49 49-16,50-49 15,-50 0-15,1 0 16,-1 0-16,0 0 16,-49 49 15,0 1-15,0-1-16,-49 0 15,0 1-15,-1-50 16,-48 49-16,48-49 15,-48 0-15,49 0 16,-50 0-16,50 0 16,-1 0-16,1 0 15,0 0-15,49-49 16,0-1-16,0 1 16,0 0-16,0-1 15,49 1 1,0 49-16,1 0 15,-1 0 1,0 0 0,-49 49-16,50 50 0,-1-50 15,-49 1-15,49-1 16,0 0-16,1 1 16,-1-50-1,0 0 16,1 0-31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8:10.83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445 563 0,'0'-50'47,"0"100"-32,0 48 1,-49 1-16,49 0 15,0 49-15,-49-50 16,49 50-16,0 0 16,-50-49-16,50-1 15,0 1-15,0-50 16,0 1-16,0-1 16,-49-49 15,49-49-16</inkml:trace>
  <inkml:trace contextRef="#ctx0" brushRef="#br0" timeOffset="737">51 711 0,'-50'-148'47,"50"98"-31,0 1-1,50 0 1,-1-1-16,0 50 16,1-49-16,-1 0 15,50 49-15,-1 0 16,1 0-16,0 0 16,-1 0-16,-49 0 15,50 49-15,0 0 16,-50 1-16,0-1 0,-49 50 15,50-50 1,-50 0-16,0 50 0,0-50 16,0 50-16,0-50 15,-99 1-15,50 48 16,-1-48-16,-48-1 16,-1 0-16,-49 1 15,50-1-15,-50-49 16,49 0-16,0 0 15,50 0 1,98-49 15,1 49-15,-1 0-16,0 0 16,50 0-16,-50 0 0,1 0 15,-1 49 1,50 0-16,-50 50 0,0-50 15,0 0-15,1 50 16,-1-50-16,0 1 16,1-50-1,-50 49-15,49-49 16,0 0 0,1 0-16,-1 0 15,0 0-15,1-49 16,-50-1-16</inkml:trace>
  <inkml:trace contextRef="#ctx0" brushRef="#br0" timeOffset="1577">1580 661 0,'-50'-49'63,"1"49"-32,0 49-31,49 50 16,-50 0-16,50-50 15,0 50-15,0-1 16,0 1-16,0 0 0,0-1 16,0 1-16,0-50 15,0 0-15,50 1 16,-50-1-16,49 0 16,0-49-16,1 0 15,-1 0-15,0 0 16,1 0-16,-1 0 15,0 0-15,1 0 16,-1-49-16,0 0 16,0-1-16,1 50 15,-1-49-15,0 49 16,-49-49-16,50-1 16,-50 1-16,0 0 15,0 0-15,0-1 16,0-48-16,0 48 0,0 1 15,0-50-15,0 50 16,0-50-16,-50 50 16,1 0-16,0-1 15,49 1-15,-50 0 16,1-1-16,0 1 16,0 49-16,-1 0 15,1 0 1,0 0-16,-1 0 15,1 0 1,0 49 0,-1 1-1,50-1-15,0 0 16,0 1 0</inkml:trace>
  <inkml:trace contextRef="#ctx0" brushRef="#br0" timeOffset="2784">2467 1697 0,'50'-49'78,"-50"-1"-78,0 1 16,0 0-16,49-1 16,-49 1-16,0 0 15,0-50-15,0 50 16,49-50-16,-49 1 16,0 48-16,0-48 0,0 48 15,0 1 1,0 0-16,0-1 0,0 1 15,0 98 95,50 50-110,-1 0 15,0-1-15,1 1 0,-1 0 16,0-1 0,-49 1-16,50-50 0,-1 0 15,0 1 1,-49-100 46,0-48-46,50 49-16,-50-1 16,0 1-16,49 0 15,0-1-15,-49-48 16,50 48-16,-1 1 16,0 49-16,0-49 15,1-1-15,-1 50 0,-49-49 16,49 0-16,1-1 15,-50 1 1,49 0 0,-49-1-1,0 1 1,0 98 46,0 1-46,0 48-16,-49 1 0,49 49 16,0 0-16,0-49 15,0 49-15,0-1 16,0-48-16,0 0 16,0-1-16,49-48 15,0-50 16,1 0 1</inkml:trace>
  <inkml:trace contextRef="#ctx0" brushRef="#br0" timeOffset="4358">4835 908 0,'0'49'62,"0"50"-46,-50 0-16,50-1 15,-49 50-15,49-49 16,0-50-16,0 50 16,0-50-16,0 0 15,49-49 1,50-49-1,-50 0-15,1-50 16,-1 50-16,-49-50 16,49 50-16,-49 0 15,0-1-15,50 50 16,-50-49-16,0 148 47,0-50-32,0 0-15,0 50 16,49-50-16,0 0 0,1 1 16,-1-50-16,0 49 15,1-49 1,-1 0-16,0 0 0,1 0 16,-1 0-16,0-49 15,1-1-15,-50 1 16,49 0-16,-49-50 15,0 1-15,0 48 16,0-48-16,0 48 16,-49 1-16,-1 0 15,1 49-15,0 0 16,-1 0-16,1 0 16,49 49-1,0 0 1,0 1-16,0-1 0,0 50 15,0-50-15,49-49 16,50 49-16,-50-49 16,1 0-16,48-49 15,-49 0-15,50-50 16,-50 0-16,1 1 16,-1-1-16,0 0 15,-49 1-15,0-1 16,0 50-16,0-50 15,0 50-15,0-1 16,-49 50 31,49 50-47,0 48 16,-49 1-16,49 0 15,0-1-15,0 50 16,0 0-16,-50 0 15,50-49-15,0-1 16,0 1-16,0-50 16,0 1-1,50-50 17,-1-50-17,0 1-15,50-50 0,-50 50 16,50 0-16,-99 0 15,49 49-15,1 0 47,-50 49-31,49 0-16,-49 0 16,49 1-16,1-1 15,-50 0-15,49 1 16,0-50-16,1 0 15,-1 0 1,0 0-16,1 0 0,-1 0 16,0-50-16,0 1 15,1 0-15,-50-1 16,0 1-16,49 0 16,-49 0-1,0 98 48,0 49-48,0-48-15,0-1 16,0 0-16,0 1 16,0-1-1</inkml:trace>
  <inkml:trace contextRef="#ctx0" brushRef="#br0" timeOffset="4561">7153 809 0</inkml:trace>
  <inkml:trace contextRef="#ctx0" brushRef="#br0" timeOffset="5250">7942 1056 0,'-49'-49'47,"-1"49"-31,1 0-16,0 49 15,-1 0-15,1 50 16,49-50-16,-49 1 16,49 48-16,0-49 15,0 1-15,0-1 16,49-49 0,-49 49-16,49-49 15,50 0-15,-50 0 16,1 0-16,-1 0 15,0-49-15</inkml:trace>
  <inkml:trace contextRef="#ctx0" brushRef="#br0" timeOffset="5965">8435 760 0,'0'-99'47,"49"50"-47,1 0 16,-50-1-16,49 1 15,0 0-15,1-1 16,-1-48-16,0 48 16,1-48-16,-50 48 15,0 1-15,0 148 63,-50-50-63,1 99 15,-50-49-15,50 49 16,0 0-16,-1 0 0,1 0 16,-49 49-16,48-98 15,1 48-15,49-97 16,-49-1-16,98-49 62,0-99-62,50 1 16,-1 49-16,1-50 16,0 50-16,-50-50 15,50 99-15,-99-49 16,49 49-16,-49 49 31,0 0-15,0 50-16,0-50 15,0 50-15,0-50 16,0 0-16,49-49 63,1 0-63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8:22.548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0 888 0,'148'0'63,"-98"-50"-47,-1 50-16,50 0 15,-50-49-15,0 0 0,50 49 16,-50-50-16,-49 1 15,50 49-15,-100 0 63,-48 49-47,48 50-16,-48-50 15,-1 50-15,50 0 16,-1-50-16,1 49 15,49 1-15,-49-50 16,49 1-16,0 48 16,49-48-16,0-50 15,1 0-15,48 0 16,1 0-16,0 0 16,-1 0-16,1-50 15,-1-48-15,-48 48 16,48 1-16,-48 0 15,-50-1-15,49-48 16,0 49-16,-49-1 16,50 1-16,-50 0 15,0-1-15,0 1 16,0 0 0,-50 49-16,1 0 31,0 0-31,-1 0 0,1 0 15,0 49-15,-1-49 16,1 49-16,0 1 16,0-1-16,49 0 15,-50-49 1,50 50-16,0-1 31</inkml:trace>
  <inkml:trace contextRef="#ctx0" brushRef="#br0" timeOffset="1933">1727 0 0,'0'-50'47,"0"100"-16,-50-1-15,1 50-16,49-50 15,-49 50-15,-1 49 16,1-50-16,0 1 16,-1 49-16,1 0 15,0-49-15,-1-1 16,1 50-16,49-49 15,0-50-15,0 0 16,0 1-16,0-1 16,0 0-16,49-49 15,1 0 1,-1 0 0,50-49-16,-50-50 15,0 50-15,50-50 16,0 50-16,-50-50 15,50 1-15,-50-1 16,0 50-16,0-50 16,-49 50-16,50 0 15,-50 147 48,0-48-48,0 48-15,0-48 16,0 48-16,0-49 16,0 1-16,0 48 15,0-48-15,49-1 16,0-49 0,1 0-16,48 0 15,-48 0-15,48-49 16,-48-1-16,-1 1 15,0 0-15,1-50 16,-1 1-16,0-1 16,-49 50-16,0-50 15,0 0-15,0 50 0,0 0 16,-49-1-16,-50 1 16,50 49-16,-50 0 15,50 0-15,-50 0 16,50 49-16,0 1 15,49-1-15,-50 50 16,50-50-16,0 0 16,0 50-16,0-50 15,50 1-15,-1-1 16,0 0-16,50-49 0,-50 49 16,50-49-1,0 0-15,-1 0 0,1-49 16,-50 49-16,50-49 15,0-50-15,-50 50 16,50 0-16,-50-1 16,0-48-16,-49 48 15,49 1-15,-49 0 16,0-1-16,0 1 16,0 0-1,-49 49 1,0 0-16,0 0 15,-1 49-15,50 0 16,-49 50-16,0-50 16,49 1-16,-50 48 0,50-48 15,0-1 1,0 0-16,0 50 0,0-50 16,50 0-16,-1-49 15,0 50-15,1-50 16,48 0-16,-49 49 15,50-49-15,-50 0 16,1 0-16,-1 0 16,50-49-16,-50-1 15,0 1-15,50 0 16,-50 49-16,1-49 16,-50-1-16,49 1 15,0 0-15,-49-1 16,50-48-16,-50 48 0,49-48 15,-49 48-15,0-48 16,0 48-16,0 1 16,-49 49-1,-1 0 1,1 0-16,0 0 16,49 49-16,-50-49 15,50 50-15,0-1 16,0 0-16,0 1 15,50-1 1,-1-49-16,50 49 16,-50-49-16,0 50 15,1-50-15,-50 49 0,49 0 16,-49 1 0,0-1-16,0 0 15,0 1-15,0-1 16,0 0-16,0 0 15,0 1-15,-49-50 16,-1 49-16,1 0 16,0-49-16,-50 50 15,50-50-15,-50 0 16,50 0-16,-1 0 0,1 0 16,0 0-1,49-50-15,0 1 16,0 0-16,0-1 15,49 50-15,0-49 16,-49 98 31,0 50-47,50 0 16,-50-50-16,49 50 15,-49-1-15,49-48 16,50-1-16,-50 0 15,50-49-15,-50 0 16,1 0-16,-1 0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8:25.932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148 739 0,'0'99'63,"-49"0"-48,49-50-15,-49 50 16,49-1-16,-50 1 0,50-1 15,0-48-15,0-1 16,0 50-16,0-50 16,50-49 15,-1 0-15,0 0-16,-49-49 15,50-1-15</inkml:trace>
  <inkml:trace contextRef="#ctx0" brushRef="#br0" timeOffset="239">247 345 0,'0'49'78</inkml:trace>
  <inkml:trace contextRef="#ctx0" brushRef="#br0" timeOffset="1498">691 838 0,'0'-49'47,"-49"49"-15,49 49-17,-50 0 1,1 50-16,49-50 15,-49 50-15,49 0 16,-50-1-16,1-49 16,49 1-16,-49-1 15,49 0-15,0-98 47,0 0-47,98-1 0,-48-48 16,48-1-16,1 1 15,-50-1-15,50 50 16,-50 49-16,-49-50 16,50 50-16,-50 50 31,0-1-15,0 0-16,0 50 15,0-50-15,0 1 16,0-1-16,0 49 15,0-48 1,49-50 0,0 0-1,1 0 1,-1-50-16,0 50 0,0-49 16,1 0-1,-1 0-15,-49-1 0,0 1 16,49 0-16,-49-1 15,0 100 79,0-1-94,0 0 16,0 1-16,0-1 0,50 0 15,-50 0 1,49-49 47,0-49-48,-49 0-15</inkml:trace>
  <inkml:trace contextRef="#ctx0" brushRef="#br0" timeOffset="1716">1579 394 0</inkml:trace>
  <inkml:trace contextRef="#ctx0" brushRef="#br0" timeOffset="2362">2319 147 0,'-50'0'78,"50"50"-78,-49 48 15,49 1-15,-49 0 16,49-1-16,-50 50 16,50 0-16,-49-49 15,49 49-15,0-49 16,0-50-16,0 0 15,49-49 17,1 0-17,-1 0-15,0 0 0,1 0 16,-1 0 0,0 0-16,-49-49 0</inkml:trace>
  <inkml:trace contextRef="#ctx0" brushRef="#br0" timeOffset="2602">2023 838 0,'0'-99'47,"49"99"-31,0 0-16,1 0 15,-1 0-15,0 0 16,1 0-16,-1 0 16</inkml:trace>
  <inkml:trace contextRef="#ctx0" brushRef="#br0" timeOffset="3059">2812 690 0,'0'-49'47,"0"98"-31,-50 50-1,50-50-15,0 0 16,0 50-16,-49-50 16,49 1-16,0 48 15,0-48 1</inkml:trace>
  <inkml:trace contextRef="#ctx0" brushRef="#br0" timeOffset="3179">2812 690 0</inkml:trace>
  <inkml:trace contextRef="#ctx0" brushRef="#br0" timeOffset="3254">2812 690 0,'49'-345'0</inkml:trace>
  <inkml:trace contextRef="#ctx0" brushRef="#br0" timeOffset="5833">3552 690 0,'0'-49'47,"0"-1"-47,-50 50 31,1 0-15,0 0-1,-1 50-15,1-1 16,0 0-16,49 1 16,0-1-16,-50 0 15,50 50-15,0-50 16,0 50-16,0-50 16,50-49 15,-1-49-31,-49 0 15,49-1-15,1-48 16,-1 48-16,-49-48 16,49 48-16,-49 1 15,0 0-15,0 98 47,0 0-47,0 1 16,0 48-16,0 1 15,0-50-15,50 1 16,-50-1-16,49 0 16,0-49-16,1 0 31,-1-49-31,-49 0 16,49-1-16,0-48 0,-49-1 15,50 0-15,-1 1 16,0-50-16,1 49 15,-50-49-15,0 49 16,0 50-16,0 0 16,0 0-16,-50 49 31,1 0-31,0 0 16,-1 49-16,1 0 15,49 0-15,0 50 16,-49 0-16,49-50 15,0 50-15,0-1 0,0 1 16,0-50-16,49 50 16,-49-50-16,0 1 15,49-1-15,1 0 16,-50 1-16,49-50 16,0 0-16,1 0 15,196-395 110,-246 444-94,0 1-31,0-1 16,0 0-16,0 1 16,0-1-16,0 0 15,0 1-15,0-1 16,50-49 0,-1 0 15,0-49-16,1-1-15,-50-48 16,49 48-16,-49 1 16,49 49-16,-49-49 15,0-1-15,50 50 47,-50-49-47,0 0 31,49 49-31,0-50 79,1 50-79,-1-49 15,0 49 1,1 0-16,-50-49 15,49 49-15,-98 49 125,-1 0-109,1 1 0,0-1-16,-1 0 15,50 1 1,-49-50 0,49 49-16,49-49 140,1 0-140,-1 0 16,0-49-1,1 49-15,-1 0 16,0 0-16,0 0 31,1 0 1,-50 49-1,0 0-31,49 1 0,-49-1 15,0 0 1,0 1-16,49 48 0,-49-48 16,0 48-16,50 1 15,-50-1-15,49-48 16,-49 48-16,0-48 16,49-1-16,-49 0 46,-49-49-46,0 0 16,-50 0-16,50 0 16,-50 0-16,1 0 15,-1 0-15,50-49 0,-50 49 16,99-49-16,-49-1 16,49 1-16,0 0 15,0-1-15,49 1 16,0 49-16,1-49 15,48-1-15,1 50 16,-1-49-16,1 0 16,0 49-16,49-49 15,-50-1-15,1 1 16,-50 49-16,1-49 16,48-1-16,-98 1 15,50 0-15,-1-1 16,-49 1-16,0 0 15,49-1-15,-49 1 0,0 0 16,0-1-16,0 1 16,0 0-16,0-1 15,-49 1 1,0 49 0,-1 0-1,1 49 1,49 1-16,-49-1 15,49 0-15,-50 1 16,50 48-16,0-48 16,0-1-16,0 0 15,0 1-15,50-50 0,-1 49 16,-49 0-16,49-49 16,50 0-16,-50 0 15,1 0-15,-1 0 16,0 0-16,1 0 15,-1 0 1,-49-49 31</inkml:trace>
  <inkml:trace contextRef="#ctx0" brushRef="#br0" timeOffset="6636">4489 147 0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9:33.952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493 475 0,'0'-50'47,"0"100"172,0-1-203,0 0-16,0 1 15,0-1 1,0 0-1,0 1-15,49-1 16,-49 0-16,0 0 16,0 1-16,0 48 15,0-48-15,0 48 16,0-48-16,0 48 16,0 1-16,0-50 15,0 50-15,0-50 16,0 1-16,0 48 15,0-48-15,0-1 16,0 0-16,49 1 0,-49-1 16,0 0-16,0 0 15,0 1 17</inkml:trace>
  <inkml:trace contextRef="#ctx0" brushRef="#br0" timeOffset="1338">0 721 0,'0'-49'78,"0"0"-62,0-1 0,49 1-1,-49 0-15,49-1 16,1 1-16,-50 0 16,49-1-16,0 50 15,-49-49-15,49 0 16,1-1-16,-1 50 15,0-49-15,1 49 16,-50-49-16,49 49 16,0 0-16,1 0 0,-1 0 15,0 0-15,1 0 16,-1 0-16,0 0 16,1 0-16,-1 0 15,0 49-15,1 0 16,-1-49-16,0 50 15,1-1-15,-50 0 16,49 1-16,-49-1 16,0 0-16,0 1 15,0-1-15,0 0 16,0 50-16,0-50 16,0 1-1,0-1-15,0 0 0,-49 0 16,-1 1-1,1-1-15,0 0 16,-1 1 0,1-50-1,0 49-15,-1-49 16,1 49 0,0-49-1,-1 0-15,1 0 16,0 0-16,-1 0 15,100 0 95,-1 50-95,0-50 1,1 49-16,-1-49 16,0 49-16,1 1 15,-1-1-15,0-49 16,1 49-16,-1 1 16,50-1-16,-50 0 0,0 1 15,1-50-15,-50 49 16,49-49-16,0 49 15,0 1-15,1-50 16,-1 0-16,-49 49 16,49-49-1,1 0 1,-50 49-16</inkml:trace>
  <inkml:trace contextRef="#ctx0" brushRef="#br0" timeOffset="2409">2170 327 0,'-50'0'47,"1"98"-47,49-48 16,-49-1-16,49 50 15,0-50-15,-50 50 16,50-1-16,0-49 16,0 50-16,0 0 15,0-50-15,0 50 16,0-50-16,50 50 15,-50-50-15,49 0 16,0 50-16,1-50 16,-1 1-16,0-1 15,1 0 1,-1-49-16,0 50 16,1-50-1,-1 0-15,50 0 0,-50 0 16,49 0-16,-48-50 15,-1 50-15,0-49 16,1 49-16,-1-49 16,0-1-1,-49 1-15,50 0 16,-50-1-16,49 1 16,-49 0-16,0-1 15,0-48-15,0 48 16,0 1-16,0-50 15,0 50-15,0 0 0,0-50 16,0 50 0,0 0-16,-49-1 0,-1 1 15,1 0-15,49-1 16,-49 1-16,-1 0 16,1 49-16,0-50 15,-1 50-15,1-49 16,0 49-1,0-49-15,-1 49 16,1 0 0,0 0-16,-1 0 15,-48 0 1,48 49-16,1 0 16,0-49-16,-1 50 15,1-50-15,49 49 0,-49-49 16,49 49-1,0 1 1</inkml:trace>
  <inkml:trace contextRef="#ctx0" brushRef="#br0" timeOffset="4111">3847 1905 0,'98'-148'47,"-48"99"-32,-50-1-15,0 1 16,49 0-16,-49-50 16,0 50-16,0-1 15,49-48-15,-49 48 16,0-48-16,0 48 15,0 1-15,0-50 0,0 50 16,0 0-16,0 0 16,0-50-16,0 50 15,0-1-15,0-48 16,-49 48-16,49 1 16,0 0-16,0-1 15,0 1 1,0 98 93,49 1-109,-49 48 16,49-48-16,1-1 15,-1 0-15,-49 1 16,49 48-16,1-48 16,-1-1-16,0 0 15,1 0-15,-1 1 16,0-1 0,1 0-16,-50 1 15,49-50-15,-49 49 16,0 0-16,49-49 15,-49 50-15,50-1 16,-50-98 62,0-1-78,49 1 16,-49 0-16,0-50 15,49 50 1,-49-1-16,50-48 0,-50 49 16,49-1-16,-49 1 15,49 0-15,1-1 16,-1 1-16,0 0 16,-49-1-16,50 1 0,-1 0 15,0-1 1,0 50-16,-49-49 0,50 0 15,-1-1 1,0 1 0,-49 0-16,0-1 31,0 100 63,0-1-79,0 0-15,0 50 16,0-50-16,0 1 16,0-1-16,0 50 15,0-50-15,0 0 16,0 50-16,0-50 15,0 50-15,0-50 16,0 0-16,0 1 16,0-1-16,0 0 15,50 1-15,-50-1 16,0 0-16,0 1 16,49-50-1,-49 49-15,49 0 16,-49 1-1,50-50 17,-50 49-32,49 0 47,0 1 15,-98-50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09:50.283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321 98 0,'0'-49'63,"-49"98"-47,49 50-16,-50-50 15,50 50-15,-49-50 16,49 50-16,-49 0 0,49-50 15,-50 50-15,50-1 16,0 1-16,-49-1 16,49 1-16,0 0 15,0-50-15,0 50 16,0-50-16,0 0 16,0 1-16,0-1 15,0 0-15,0 1 16,0 48-16,0-48 15,0-1 1,0 0-16,49 1 16,1-1-16,-1-49 15,0 49 1,1-49-16,-1 0 16,0 50-16,1-50 15,-1 0-15,0 0 16,1 0-16,-1 0 15,0 0-15,1-50 16,-1 1 0,0 49-16,0-49 15,-49-1-15,50 1 16,-1 0 0,-49-1-16,49 1 15,-49 0-15,50-1 0,-50 1 16,0 0-1,49-50-15,-49 50 0,0-1 16,0 1-16,0 0 16,0-1-16,0 1 15,0 0 1,0-1-16,0 1 16,0 0-1,0 98 63,0 0-78,0 1 16,0-1-16,0 0 16,0 1-16,0 48 15,-49-48-15,49-1 16,0 50-16,0-50 15,0 0-15,0 1 16,0-1-16,49 0 16,-49 1-16,49-1 15,-49 0-15,50 1 16,-1-50-16,-49 49 16,49 0-16,1 1 15,-1-50-15,0 49 0,50-49 16,-50 0-16,1 49 15,-1-49-15,0 0 16,1 0-16,-1 0 16,0 0-1,1 0-15,-1 0 16,0 0-16,-49-49 16,49 49-16,1-49 15,-1-1-15,0 50 16,-49-49-16,50 0 15,-50-1-15,49 1 16,-49 0-16,0-1 16,49 1-16,-49 0 0,0-1 15,0 1 1,0-50-16,0 50 0,0 0 16,0-50-16,0 50 15,0-1-15,0-48 16,0 48-16,0-48 15,0 49-15,0-1 16,0 1-16,0-50 16,0 50-16,0 0 15,0-1 1,0 1-16,0 0 16,0-1-1,0 1 1,0 0-1,0-1-15,-49 50 47</inkml:trace>
  <inkml:trace contextRef="#ctx0" brushRef="#br0" timeOffset="607">3527 296 0,'0'-50'47,"0"100"-32,0-1-15,0 50 16,0-1-16,0 1 16,0 0-16,49-1 0,-49 50 15,0-49-15,49 49 16,-49-50-16,0 1 16,0 0-16,0-50 15,0 0-15,0 1 16,0-1-16</inkml:trace>
  <inkml:trace contextRef="#ctx0" brushRef="#br0" timeOffset="1656">3280 345 0,'0'-99'62,"0"50"-62,0 0 32,49 49-32,1 0 15,-1 0-15,50-50 0,-50 50 16,50 0-16,-50 0 15,50 0-15,-50 0 16,50 0-16,-1 0 16,1 0-16,0 0 15,-1 0-15,1 50 16,0-50-16,-50 49 16,49 0-16,-48 1 15,-1-50-15,50 49 16,-99 0-16,49 1 15,0 48-15,1-48 16,-1 48-16,0-48 16,-49-1-16,0 50 0,50-50 15,-50 0 1,0 0-16,0 1 0,0-1 16,0 50-16,0-50 15,0 0-15,0 1 16,0-1-16,-50 0 15,50 1-15,-49-50 16,0 49-16,-1 0 16,50 1-16,-49-1 15,0-49-15,-1 49 16,1-49-16,0 50 16,-1-1-16,1-49 15,-49 49 1,48-49-16,1 0 0,-50 0 15,1 50-15,48-50 16,-48 0-16,-1 0 16,0 0-16,50 0 15,0 0-15,-50 0 16,50 0-16,-1 0 16,-48 0-16,48 0 15,1 0-15,-50 0 16,50 0-1,0 0-15,0 0 16,-1 0 0,1 0-1,98-50 32,50 1-31</inkml:trace>
  <inkml:trace contextRef="#ctx0" brushRef="#br0" timeOffset="2423">6190 148 0,'0'49'62,"0"0"-62,0 50 16,0-50-16,0 50 16,0-50-16,0 50 15,0 0-15,0-1 16,49 1-16,-49-1 16,0 1-16,0 0 15,0-50-15,50 50 16,-50-1-16,0-48 15,0 48-15,0-48 16,0-1-16,0 0 16,0 1-16,0-100 93</inkml:trace>
  <inkml:trace contextRef="#ctx0" brushRef="#br0" timeOffset="3503">5450 0 0,'-49'0'63,"0"0"-1,98 0 79,0 0-141,1 0 15,-1 0-15,0 0 0,1 0 16,48 0 0,-48 0-16,-1 0 0,49 0 15,-48 0-15,48 0 16,1 0-16,0 0 15,-1 0-15,1 0 16,-50 0-16,50 0 16,-50 0-16,50 0 15,-50 0-15,50 0 16,-50 0-16,1 0 0,-1 0 16,0 0-1,0 0-15,1 0 0,-1 0 16,0 0-1,1 0-15,-1 0 16,0 0 0,1 0-1,-1 0-15,0 0 32,1 0-17,-1 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0:29.67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6328 182 0,'0'-49'47,"0"98"-47,0 50 15,0-50-15,0 50 16,0 0-16,0-1 15,0 1-15,0-1 16,0 1-16,0-50 16,0 1-16,0-1 15,0 0-15</inkml:trace>
  <inkml:trace contextRef="#ctx0" brushRef="#br0" timeOffset="-3557">459 380 0,'-49'-148'62,"0"148"-62,-1 0 78,50 49-78,-49 50 16,0-50-16,-1 50 15,50-1-15,-49 1 16,0-1-16,49 1 16,-50 0-16,50-1 15,0-48-15,0 48 0,0-48 16,0-1-16,0 0 16,50 1-16,-1-1 15,0-49-15,1 49 16,-1 1-16,0-50 15,-49 49-15,50-49 16,-1 0-16,0 0 16,1 0-1,-1 0 1,0-49 0,0-1-16,-49 1 15,50 0-15,-1-1 0,-49-48 16,49 48-16,1-48 15,-50 48-15,0 1 16,0-50-16,49 50 16,-49 0-16,0-1 15,0 1-15,0 0 16,-49 98 62,49 0-78,0 50 16,-50-50-16,50 1 0,0-1 15,0 0-15,0 1 16,0 48-16,0-48 16,0-1-16,50 0 15,-50 1 1,49-1-16,-49 0 15,49-49-15,1 0 16,-1 0-16,0 0 16,1 0-1,-1 0-15,0 0 16,1 0 0,-1-49-16,0 0 15,-49-1 1,50 1-16,-50 0 15,0-50-15,0 50 16,49-50-16,-49 50 16,0-50-16,0 0 15,0 50-15,0-49 16,0 48-16,0-48 16,0 48-16,0 1 15,-49 0-15,49-1 16,0 1-16,0 0 15,-50 49 1</inkml:trace>
  <inkml:trace contextRef="#ctx0" brushRef="#br0" timeOffset="-1427">2136 1021 0,'-99'-99'47,"50"99"-47,0 0 16,-1 0 0,1 49-16,49 1 15,-49 48-15,0-48 16,49-1-16,0 0 15,0 50-15,0-50 16,0 1-16,0-1 16,0 0-16,49 1 15,-49-1-15,49-49 16,0 49-16,1-49 16,-1 0-16,0 0 15,1-49 1,-50 0-16,49-1 15,-49 1-15,0-50 16,0 50-16,0 0 16,0-50-16,0 50 15,0-1 1,0 100 31,0-1-32,0 0-15,0 1 16,0-1-16,0 0 16,0 1-16,49-50 15,1 49-15,-1-49 16,0 0-16,1 0 16,-1 0-1,0-49 1,1 49-16,-50-50 15,49 1-15,-49 0 16,0-1-16,49 1 16,-49-50-16,0 1 15,0 48-15,0-48 16,0 48-16,0-48 16,0 49-16,0-1 15,0-48-15,0 48 16,0 100 46,0 48-46,0-48-16,0 48 16,0 1-16,0-1 15,0 1-15,0-50 16,0 50-16,0 0 15,0-1-15,0 1 16,50-50-16,-50 50 16,0-50-16,0 1 0,49-1 15,0-49 1,1 0 0,-1-49-1,0-1-15,1 1 16,-50-50-16,49 50 15,0-50-15,0 50 16,1-50-16,-50 50 16,49-50-16,0 50 15,-49 0-15,50-1 16,-50 1 0,0 98 46,-50 1-46,1-1-1,49 0-15,-49 1 16,-1-1-16,50 0 16,0 1-16,0 48 15,0-48 1,0-1-16,0 0 15,50 1 1,-1-50 0,0 0-16,1 0 15,-1 0-15,0-50 0,1 1 16,48 0-16,-98-1 16,50 1-16,-1-50 15,0 1-15,-49 48 16,50-48-16,-50-50 15,0 49-15,0-49 16,0 50-16,0-1 16,0 0-16,0 1 15,0 48-15,-50 50 32,1 0-17,49 50-15,-49-1 16,49 0-16,0 50 15,0 0-15,0-50 16,0 50-16,0-1 16,0 50-16,49-49 15,-49-1-15,0 1 16,0 0-16,0-1 16,0-48-16,0-1 15,49 0-15,-49 1 16,50-100 31,-50 1-47,49-50 0,-49 50 15,49 0 1,-49-50-16,50 50 0,-1-50 16,0 50-1,1 49 16,-50 98-15,0-48 0,0 48-16,49-48 15,-49-1-15,0 0 16,49 1-16,-49-1 16,50-49-16,-50 49 0,49-49 15,0 0 1,1 0-16,-1 0 0,0 0 15,-49-49 17,0 0-17</inkml:trace>
  <inkml:trace contextRef="#ctx0" brushRef="#br0" timeOffset="-608">2481 725 0,'0'49'63,"50"-49"93,-1 0-140,50 0-16,-50 0 0,0 0 15,50 0-15,-50 0 16,50 0-16,-50 0 15,0 0-15,1 0 16,-1 0 0</inkml:trace>
  <inkml:trace contextRef="#ctx0" brushRef="#br0" timeOffset="660">5736 133 0,'0'-99'47,"50"99"-31,-1 0-16,50 0 15,-50 0-15,50 0 16,-50 0-16,50 0 16,-1 0-16,1 0 15,0 0-15,-1 0 16,-48 0-16,48 50 16,-48-1-16,-1 0 15,-49 1-15,49-1 0,-49 0 16,0 1-16,0-1 15,0 0-15,0 1 16,0-1-16,0 0 16,0 1-16,0 48 15,-49-49-15,49 1 16,-49-1-16,49 0 16,-50-49-16,1 50 15,0-50-15,-1 49 16,1-49-16,-50 49 15,50-49-15,-50 50 16,1-50-16,48 0 16,-48 49-16,48-49 0,1 0 15,0 0 1,-1 0-16,1 0 0,0 0 16,-1 0-1</inkml:trace>
  <inkml:trace contextRef="#ctx0" brushRef="#br0" timeOffset="2227">7265 626 0,'0'-49'62,"0"98"-62,-49 1 16,0 48-1,49-49-15,-50 1 0,50-1 16,0 0-16,0 1 16,0-1-16,0 0 15,0 1 1,50-50-1,-50 49-15,49-49 16,0 0-16,1 0 16,-1 0-1,0 0-15,1-49 16,-50-1-16,49 1 31,-49 0-31,0-1 0,0 1 16,0-50-16,0 50 15,0 0-15,-49 0 16,49-1-16,-50 1 16,1 0-16,-50 49 15,50 0-15,0 0 16,-1 0-16,1 0 16,0 0-16,-1 0 15,50 49 1,0 0-16,0 1 15,0-1-15,0 0 16,0 0-16,50-49 16,-1 50-16,50-50 0,-1 0 15,-48 0-15,48 0 16,-48 0-16,48 0 16,-48 0-16,-1-50 15,0 1 1,-49 0-1,50 49-15,-50-49 16,0 98 47,-50 0-63,50 0 15,0 1 1,0-1-16,0 0 0,0 1 15,0-1-15,50-49 16,-1 0 0,0 0-1,1 0-15,-1 0 16,0-49 0,-49-1-16,0 1 15,0-99 1,0 99-16,0 0 15,-49-1-15,0 1 16,-1 49-16,1 0 16,0 0-16,-1 0 15,50 49 17,50-49-32,-1 50 15,0-50-15,1 0 16,-50 49-16,49-49 15,-49 49-15,0 0 16,0 50 0,0-50-16,0 1 15,0 48-15,49-48 16,-49 48-16,0-48 16,0 48-16,0-48 15,0 48-15,0-48 0,0-1 16,0 0-16,0 50 15,0-50 1,0 1-16,-49-50 78,-50 0-62,1-50-16,-1 1 15,50 0-15,-50-1 16,50-48-16,-1 48 16,50 1-16,0 0 31,50-1-31,48 50 16,1 0-16,-50-49 15,50 49-15,-50 0 16,1-49-16,-1 49 15,0 0-15,1 0 16,-1 0-16,0 0 47,0-50-31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05T02:10:32.45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444 62 0,'0'49'62,"0"1"-62,-49 48 0,49 1 16,-50 0-16,50 49 15,0-50-15,-49 50 16,49-49-16,0-50 16,0 50-16,0-50 15,49 0 1,1-49-16,-1 0 16,0 0-16,1 0 15,-1 0-15,0-49 16,-49 0-1</inkml:trace>
  <inkml:trace contextRef="#ctx0" brushRef="#br0" timeOffset="587">0 62 0,'247'-49'47,"-149"49"-32,50 0-15,0 0 16,0 49-16,-49-49 15,0 0-15,-1 0 16,-48 0-16,-1 0 16</inkml:trace>
  <inkml:trace contextRef="#ctx0" brushRef="#br0" timeOffset="1075">1233 654 0,'-49'49'78,"49"1"-78,-49-1 16,-1 0-16,1 50 16,49-1-16,-49-48 15,49 48-15,0-48 16,0-1-16,0 0 15,0 1 1,49-50-16,0 0 16,1 0-16,-1 0 15,0 0 1,-49-50-16</inkml:trace>
  <inkml:trace contextRef="#ctx0" brushRef="#br0" timeOffset="1846">1480 259 0,'49'0'62</inkml:trace>
  <inkml:trace contextRef="#ctx0" brushRef="#br0" timeOffset="3797">1726 753 0,'-49'49'47,"49"0"-31,-49-49-16,49 49 16,0 1-16,-50-1 15,50 50-15,-49-50 16,49 0-16,-49 1 15,49-1-15,-50 0 16,50 1-16,0-100 94,0 1-94,50-50 15,-50 50-15,49 0 16,0-1-16,1 1 0,-1 0 16,0-1-1,-49 1-15,50 0 0,-1 49 16,-49-49-16,49 49 16,1 0-16,-1 0 15,0 0 1,1 0-1,-50 49-15,0 0 16,0 0-16,0 1 16,0-1-16,0 0 15,0 1-15,0-1 16,0 0 0,0-98 46,0 0-46,49-1-16,0 1 15,1 0-15,-1-1 16,0 50-16,1-49 16,-1 49-1,0 0 1,0 49-1,-49 1 1,50-1 0,-50 0-16,0 1 15,49-50-15,-49 49 16,49-49-16,1 0 16,-50 49-16,49-49 15,0 0-15,1 0 16,-1 0-1,-49-49 1,49 49-16,-49-49 16,0-1-16,0 1 15,0 0-15,0-1 16,0 1 0,0 0-16,-49 0 15,0 49 1,-1 0-16,1 0 15,0 0 1,-1 49 0,50 0-16,0 0 15,0 1-15,0-1 16,0 0-16,0 1 16,0-1-16,50-49 15,-50 49-15,49-49 16,50 50-16,-50-50 15,0 0-15,1 0 16,-1 0-16,0 0 16,1 0-16,-1 0 15,0-50-15,-49 1 0,50 0 16,-50-50-16,0 50 16,0-50-16,0 50 15,0 0-15,0-1 16,0 1-16,0 0 15,-50 49-15,1 0 16,98 0 31,1 0-31,-1 0-1,50 0-15,-50 0 16,0 0-16,1 49 15,-1-49 1,-49 49 15,0 1-31,0-1 16,-49 0-16,49 50 16,-50-50-16,50 50 15,0-50-15,0 0 16,0 1-1,99-50-15,-50 0 16,50 0-16,-50 0 16,0 0-16,1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85B2-8BFB-4DE7-BD9C-AA3481CF09E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1AC9-D1F9-44E3-93B6-B00EDBBE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76C2-73B1-45CA-AB42-12EAB28F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D0262-8472-460A-B84B-62C00E25A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5EB2-C48E-4F20-935E-618E241F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41A4-82E9-4023-8C4B-DF45C9DD8266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9669-94E5-4DCB-874D-D756FCFF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CB4E-6B9D-4EEB-983B-2A5C761E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0F01-6570-4A69-9779-ECC7BBE6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04CF8-D7F8-4831-BACB-93A59C08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D1AA5-C76F-4FAD-9FBB-E59CAEF7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3020-D405-4471-99EB-76E7C0AFB68C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AE20-1D0D-4489-B824-C678DF8A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3BA6-4C08-4B6A-8768-2B83301C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0F9A-5EA7-49E2-8C5F-23CE146E2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C02A0-F083-47C5-82FE-0D24EC8D3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5FE5-F65E-423C-B15C-CF552F16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C1F8-B5A7-4D56-A2FB-B4095D9E816A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3B94-22BF-4FEB-99C1-D9802E97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5B43-9ED5-4605-B0DF-24264268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4669-D240-4DC0-B26A-CD9593D9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AFA6-F889-454A-82F0-59DB320B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820C-53B8-43EB-BA6D-200ED574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858-04E5-467E-A033-EBF996798A86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43DD-259B-49CA-8C4A-298D4F48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76C9-158F-4392-8DB8-2EDC37C7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E091-9FBD-4062-BDC6-7C31C25C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E299-1BAF-44E3-9344-4B87C92F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8934-55F2-4A15-ABCD-4FB6B235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2B47-E93A-4268-AC4E-CD23483C5538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F3E8-8345-47DC-B2B5-030373F6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771A-2C8F-4789-AF5C-2DB30521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D80B-DA03-4B47-BFC4-795F8508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3734-01CA-4004-85B3-32DF2C258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BE5C3-7D85-402F-9DD8-FAE658462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C7FFD-FE98-4FC3-9F09-874E3327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E6-B9C8-43F4-93B0-19E0EB793AFC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F788F-37BE-4111-9270-0A3A0FCF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23BCB-32F0-4BEC-8EF2-85030686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4F80-71B1-4252-9490-0A7FAFC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5B52B-102A-460A-8768-28B81EE0F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279A-093D-419C-B510-EFFBAE3C7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5F0B5-13CA-462F-9B0F-1FFC77989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1DC88-76C9-46B7-BD37-07CA26B70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82349-123D-4616-A7E4-90BFA568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C484-1CA0-46C7-BE0E-189825D6C77C}" type="datetime1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FCDC5-D766-426B-9AC0-81ABC836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1F03F-B76E-4410-A201-EBEAC8B4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4495-8587-400A-88F7-4E89A711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679C0-5A22-497C-A792-6C45977D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669C-D10C-46BE-BF71-6F19F0CA6ED8}" type="datetime1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07DB4-A144-43F0-8005-66664D03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4D66A-F8C5-426C-BBCB-CB6C43E0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E0611-3F07-4BB5-8D91-05A26B30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C749-7B3F-48D5-B22D-6A5B24AB3805}" type="datetime1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975A0-618E-41F7-A9CB-3E555081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E09E3-F814-4C39-85E5-D052956A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BD6E-A357-4B43-810F-A32E9848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D7C9-1EA4-46A2-9ADD-09E95298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8C5E5-806E-4182-BF3D-FAD91F853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E36FB-042B-4B68-8B98-1560D757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BB7C-D640-44B2-871A-5B5CBE3E0BC5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202E3-B5F9-44EF-8C94-F8F9504C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3B107-0DD5-4F0E-8EED-2D6CFB83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8A33-4AC4-455F-97AC-9C2FDB2F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A66D1-7AE6-4AE8-A770-30635B166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C7B90-038C-4454-B37F-97760AA85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78059-5DFE-4521-B23A-31203B12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489B-D77B-4959-A9EE-8E886BEB975E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815CF-E44D-4772-AA9D-2BF3B05C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E9FF-14AF-47BA-9B57-6245B75D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1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E0531-E58C-4713-BBAA-9C8E3F81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5940B-B4C7-41A7-BEB5-E20A0F4F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91DA-3097-45FA-A07C-81CEFCA31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CABF-2BFB-45AC-95A7-82ABB5847FA1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E96B-F403-464C-972F-820601F29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@balaji303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ECC6-9042-45BC-A27C-69997EB4E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333C-2614-423F-B9D2-8D223BAC2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2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34.xml"/><Relationship Id="rId17" Type="http://schemas.openxmlformats.org/officeDocument/2006/relationships/image" Target="../media/image32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5" Type="http://schemas.openxmlformats.org/officeDocument/2006/relationships/image" Target="../media/image31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21.png"/><Relationship Id="rId14" Type="http://schemas.openxmlformats.org/officeDocument/2006/relationships/customXml" Target="../ink/ink3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38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customXml" Target="../ink/ink42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.xml"/><Relationship Id="rId11" Type="http://schemas.openxmlformats.org/officeDocument/2006/relationships/image" Target="../media/image37.png"/><Relationship Id="rId24" Type="http://schemas.openxmlformats.org/officeDocument/2006/relationships/customXml" Target="../ink/ink48.xml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50.xml"/><Relationship Id="rId10" Type="http://schemas.openxmlformats.org/officeDocument/2006/relationships/customXml" Target="../ink/ink41.xml"/><Relationship Id="rId19" Type="http://schemas.openxmlformats.org/officeDocument/2006/relationships/image" Target="../media/image41.png"/><Relationship Id="rId4" Type="http://schemas.openxmlformats.org/officeDocument/2006/relationships/customXml" Target="../ink/ink38.xml"/><Relationship Id="rId9" Type="http://schemas.openxmlformats.org/officeDocument/2006/relationships/image" Target="../media/image36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52.png"/><Relationship Id="rId3" Type="http://schemas.openxmlformats.org/officeDocument/2006/relationships/image" Target="../media/image470.png"/><Relationship Id="rId7" Type="http://schemas.openxmlformats.org/officeDocument/2006/relationships/image" Target="../media/image490.png"/><Relationship Id="rId12" Type="http://schemas.openxmlformats.org/officeDocument/2006/relationships/customXml" Target="../ink/ink61.xml"/><Relationship Id="rId17" Type="http://schemas.openxmlformats.org/officeDocument/2006/relationships/image" Target="../media/image54.png"/><Relationship Id="rId2" Type="http://schemas.openxmlformats.org/officeDocument/2006/relationships/customXml" Target="../ink/ink56.xml"/><Relationship Id="rId16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.xml"/><Relationship Id="rId11" Type="http://schemas.openxmlformats.org/officeDocument/2006/relationships/image" Target="../media/image510.png"/><Relationship Id="rId5" Type="http://schemas.openxmlformats.org/officeDocument/2006/relationships/image" Target="../media/image480.png"/><Relationship Id="rId15" Type="http://schemas.openxmlformats.org/officeDocument/2006/relationships/image" Target="../media/image53.png"/><Relationship Id="rId10" Type="http://schemas.openxmlformats.org/officeDocument/2006/relationships/customXml" Target="../ink/ink60.xml"/><Relationship Id="rId4" Type="http://schemas.openxmlformats.org/officeDocument/2006/relationships/customXml" Target="../ink/ink57.xml"/><Relationship Id="rId9" Type="http://schemas.openxmlformats.org/officeDocument/2006/relationships/image" Target="../media/image500.png"/><Relationship Id="rId14" Type="http://schemas.openxmlformats.org/officeDocument/2006/relationships/customXml" Target="../ink/ink6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image" Target="../media/image60.png"/><Relationship Id="rId18" Type="http://schemas.openxmlformats.org/officeDocument/2006/relationships/customXml" Target="../ink/ink72.xml"/><Relationship Id="rId3" Type="http://schemas.openxmlformats.org/officeDocument/2006/relationships/image" Target="../media/image55.png"/><Relationship Id="rId21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customXml" Target="../ink/ink69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2" Type="http://schemas.openxmlformats.org/officeDocument/2006/relationships/customXml" Target="../ink/ink64.xml"/><Relationship Id="rId16" Type="http://schemas.openxmlformats.org/officeDocument/2006/relationships/customXml" Target="../ink/ink71.xml"/><Relationship Id="rId20" Type="http://schemas.openxmlformats.org/officeDocument/2006/relationships/customXml" Target="../ink/ink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.xml"/><Relationship Id="rId11" Type="http://schemas.openxmlformats.org/officeDocument/2006/relationships/image" Target="../media/image59.png"/><Relationship Id="rId24" Type="http://schemas.openxmlformats.org/officeDocument/2006/relationships/customXml" Target="../ink/ink75.xml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10" Type="http://schemas.openxmlformats.org/officeDocument/2006/relationships/customXml" Target="../ink/ink68.xml"/><Relationship Id="rId19" Type="http://schemas.openxmlformats.org/officeDocument/2006/relationships/image" Target="../media/image63.png"/><Relationship Id="rId4" Type="http://schemas.openxmlformats.org/officeDocument/2006/relationships/customXml" Target="../ink/ink65.xml"/><Relationship Id="rId9" Type="http://schemas.openxmlformats.org/officeDocument/2006/relationships/image" Target="../media/image58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8.xml"/><Relationship Id="rId5" Type="http://schemas.openxmlformats.org/officeDocument/2006/relationships/image" Target="../media/image68.png"/><Relationship Id="rId4" Type="http://schemas.openxmlformats.org/officeDocument/2006/relationships/customXml" Target="../ink/ink7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70.emf"/><Relationship Id="rId7" Type="http://schemas.openxmlformats.org/officeDocument/2006/relationships/image" Target="../media/image72.emf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1.xml"/><Relationship Id="rId11" Type="http://schemas.openxmlformats.org/officeDocument/2006/relationships/image" Target="../media/image74.emf"/><Relationship Id="rId5" Type="http://schemas.openxmlformats.org/officeDocument/2006/relationships/image" Target="../media/image71.emf"/><Relationship Id="rId10" Type="http://schemas.openxmlformats.org/officeDocument/2006/relationships/customXml" Target="../ink/ink83.xml"/><Relationship Id="rId4" Type="http://schemas.openxmlformats.org/officeDocument/2006/relationships/customXml" Target="../ink/ink80.xml"/><Relationship Id="rId9" Type="http://schemas.openxmlformats.org/officeDocument/2006/relationships/image" Target="../media/image7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.xml"/><Relationship Id="rId5" Type="http://schemas.openxmlformats.org/officeDocument/2006/relationships/image" Target="../media/image71.png"/><Relationship Id="rId4" Type="http://schemas.openxmlformats.org/officeDocument/2006/relationships/customXml" Target="../ink/ink8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13" Type="http://schemas.openxmlformats.org/officeDocument/2006/relationships/image" Target="../media/image78.png"/><Relationship Id="rId18" Type="http://schemas.openxmlformats.org/officeDocument/2006/relationships/customXml" Target="../ink/ink95.xml"/><Relationship Id="rId3" Type="http://schemas.openxmlformats.org/officeDocument/2006/relationships/image" Target="../media/image73.png"/><Relationship Id="rId21" Type="http://schemas.openxmlformats.org/officeDocument/2006/relationships/image" Target="../media/image82.png"/><Relationship Id="rId7" Type="http://schemas.openxmlformats.org/officeDocument/2006/relationships/image" Target="../media/image75.png"/><Relationship Id="rId12" Type="http://schemas.openxmlformats.org/officeDocument/2006/relationships/customXml" Target="../ink/ink92.xml"/><Relationship Id="rId17" Type="http://schemas.openxmlformats.org/officeDocument/2006/relationships/image" Target="../media/image80.png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20" Type="http://schemas.openxmlformats.org/officeDocument/2006/relationships/customXml" Target="../ink/ink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9.xml"/><Relationship Id="rId11" Type="http://schemas.openxmlformats.org/officeDocument/2006/relationships/image" Target="../media/image77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10" Type="http://schemas.openxmlformats.org/officeDocument/2006/relationships/customXml" Target="../ink/ink91.xml"/><Relationship Id="rId19" Type="http://schemas.openxmlformats.org/officeDocument/2006/relationships/image" Target="../media/image81.png"/><Relationship Id="rId4" Type="http://schemas.openxmlformats.org/officeDocument/2006/relationships/customXml" Target="../ink/ink88.xml"/><Relationship Id="rId9" Type="http://schemas.openxmlformats.org/officeDocument/2006/relationships/image" Target="../media/image76.png"/><Relationship Id="rId14" Type="http://schemas.openxmlformats.org/officeDocument/2006/relationships/customXml" Target="../ink/ink9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88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" Type="http://schemas.openxmlformats.org/officeDocument/2006/relationships/image" Target="../media/image83.png"/><Relationship Id="rId21" Type="http://schemas.openxmlformats.org/officeDocument/2006/relationships/image" Target="../media/image92.png"/><Relationship Id="rId34" Type="http://schemas.openxmlformats.org/officeDocument/2006/relationships/customXml" Target="../ink/ink113.xml"/><Relationship Id="rId7" Type="http://schemas.openxmlformats.org/officeDocument/2006/relationships/image" Target="../media/image85.png"/><Relationship Id="rId12" Type="http://schemas.openxmlformats.org/officeDocument/2006/relationships/customXml" Target="../ink/ink102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9.xml"/><Relationship Id="rId11" Type="http://schemas.openxmlformats.org/officeDocument/2006/relationships/image" Target="../media/image87.png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5" Type="http://schemas.openxmlformats.org/officeDocument/2006/relationships/image" Target="../media/image84.png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110.xml"/><Relationship Id="rId10" Type="http://schemas.openxmlformats.org/officeDocument/2006/relationships/customXml" Target="../ink/ink101.xml"/><Relationship Id="rId19" Type="http://schemas.openxmlformats.org/officeDocument/2006/relationships/image" Target="../media/image91.png"/><Relationship Id="rId31" Type="http://schemas.openxmlformats.org/officeDocument/2006/relationships/image" Target="../media/image97.png"/><Relationship Id="rId4" Type="http://schemas.openxmlformats.org/officeDocument/2006/relationships/customXml" Target="../ink/ink98.xml"/><Relationship Id="rId9" Type="http://schemas.openxmlformats.org/officeDocument/2006/relationships/image" Target="../media/image86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95.png"/><Relationship Id="rId30" Type="http://schemas.openxmlformats.org/officeDocument/2006/relationships/customXml" Target="../ink/ink111.xml"/><Relationship Id="rId35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7.xml"/><Relationship Id="rId13" Type="http://schemas.openxmlformats.org/officeDocument/2006/relationships/image" Target="../media/image105.png"/><Relationship Id="rId18" Type="http://schemas.openxmlformats.org/officeDocument/2006/relationships/customXml" Target="../ink/ink122.xml"/><Relationship Id="rId3" Type="http://schemas.openxmlformats.org/officeDocument/2006/relationships/image" Target="../media/image100.png"/><Relationship Id="rId21" Type="http://schemas.openxmlformats.org/officeDocument/2006/relationships/image" Target="../media/image109.png"/><Relationship Id="rId7" Type="http://schemas.openxmlformats.org/officeDocument/2006/relationships/image" Target="../media/image102.png"/><Relationship Id="rId12" Type="http://schemas.openxmlformats.org/officeDocument/2006/relationships/customXml" Target="../ink/ink119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2" Type="http://schemas.openxmlformats.org/officeDocument/2006/relationships/customXml" Target="../ink/ink114.xml"/><Relationship Id="rId16" Type="http://schemas.openxmlformats.org/officeDocument/2006/relationships/customXml" Target="../ink/ink121.xml"/><Relationship Id="rId20" Type="http://schemas.openxmlformats.org/officeDocument/2006/relationships/customXml" Target="../ink/ink1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.xml"/><Relationship Id="rId11" Type="http://schemas.openxmlformats.org/officeDocument/2006/relationships/image" Target="../media/image104.png"/><Relationship Id="rId24" Type="http://schemas.openxmlformats.org/officeDocument/2006/relationships/customXml" Target="../ink/ink125.xml"/><Relationship Id="rId5" Type="http://schemas.openxmlformats.org/officeDocument/2006/relationships/image" Target="../media/image101.png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10" Type="http://schemas.openxmlformats.org/officeDocument/2006/relationships/customXml" Target="../ink/ink118.xml"/><Relationship Id="rId19" Type="http://schemas.openxmlformats.org/officeDocument/2006/relationships/image" Target="../media/image108.png"/><Relationship Id="rId4" Type="http://schemas.openxmlformats.org/officeDocument/2006/relationships/customXml" Target="../ink/ink115.xml"/><Relationship Id="rId9" Type="http://schemas.openxmlformats.org/officeDocument/2006/relationships/image" Target="../media/image103.png"/><Relationship Id="rId14" Type="http://schemas.openxmlformats.org/officeDocument/2006/relationships/customXml" Target="../ink/ink120.xml"/><Relationship Id="rId22" Type="http://schemas.openxmlformats.org/officeDocument/2006/relationships/customXml" Target="../ink/ink1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.xml"/><Relationship Id="rId3" Type="http://schemas.openxmlformats.org/officeDocument/2006/relationships/image" Target="../media/image113.png"/><Relationship Id="rId7" Type="http://schemas.openxmlformats.org/officeDocument/2006/relationships/image" Target="../media/image115.png"/><Relationship Id="rId2" Type="http://schemas.openxmlformats.org/officeDocument/2006/relationships/customXml" Target="../ink/ink1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8.xml"/><Relationship Id="rId11" Type="http://schemas.openxmlformats.org/officeDocument/2006/relationships/image" Target="../media/image117.png"/><Relationship Id="rId5" Type="http://schemas.openxmlformats.org/officeDocument/2006/relationships/image" Target="../media/image114.png"/><Relationship Id="rId10" Type="http://schemas.openxmlformats.org/officeDocument/2006/relationships/customXml" Target="../ink/ink130.xml"/><Relationship Id="rId4" Type="http://schemas.openxmlformats.org/officeDocument/2006/relationships/customXml" Target="../ink/ink127.xml"/><Relationship Id="rId9" Type="http://schemas.openxmlformats.org/officeDocument/2006/relationships/image" Target="../media/image1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4.xml"/><Relationship Id="rId3" Type="http://schemas.openxmlformats.org/officeDocument/2006/relationships/image" Target="../media/image118.emf"/><Relationship Id="rId7" Type="http://schemas.openxmlformats.org/officeDocument/2006/relationships/image" Target="../media/image120.emf"/><Relationship Id="rId2" Type="http://schemas.openxmlformats.org/officeDocument/2006/relationships/customXml" Target="../ink/ink1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.xml"/><Relationship Id="rId5" Type="http://schemas.openxmlformats.org/officeDocument/2006/relationships/image" Target="../media/image119.emf"/><Relationship Id="rId4" Type="http://schemas.openxmlformats.org/officeDocument/2006/relationships/customXml" Target="../ink/ink132.xml"/><Relationship Id="rId9" Type="http://schemas.openxmlformats.org/officeDocument/2006/relationships/image" Target="../media/image12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8.xml"/><Relationship Id="rId13" Type="http://schemas.openxmlformats.org/officeDocument/2006/relationships/image" Target="../media/image123.png"/><Relationship Id="rId18" Type="http://schemas.openxmlformats.org/officeDocument/2006/relationships/customXml" Target="../ink/ink143.xml"/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12" Type="http://schemas.openxmlformats.org/officeDocument/2006/relationships/customXml" Target="../ink/ink140.xml"/><Relationship Id="rId17" Type="http://schemas.openxmlformats.org/officeDocument/2006/relationships/image" Target="../media/image125.png"/><Relationship Id="rId2" Type="http://schemas.openxmlformats.org/officeDocument/2006/relationships/customXml" Target="../ink/ink135.xml"/><Relationship Id="rId16" Type="http://schemas.openxmlformats.org/officeDocument/2006/relationships/customXml" Target="../ink/ink1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.xml"/><Relationship Id="rId11" Type="http://schemas.openxmlformats.org/officeDocument/2006/relationships/image" Target="../media/image122.png"/><Relationship Id="rId5" Type="http://schemas.openxmlformats.org/officeDocument/2006/relationships/image" Target="../media/image119.png"/><Relationship Id="rId15" Type="http://schemas.openxmlformats.org/officeDocument/2006/relationships/image" Target="../media/image124.png"/><Relationship Id="rId10" Type="http://schemas.openxmlformats.org/officeDocument/2006/relationships/customXml" Target="../ink/ink139.xml"/><Relationship Id="rId19" Type="http://schemas.openxmlformats.org/officeDocument/2006/relationships/image" Target="../media/image126.png"/><Relationship Id="rId4" Type="http://schemas.openxmlformats.org/officeDocument/2006/relationships/customXml" Target="../ink/ink136.xml"/><Relationship Id="rId9" Type="http://schemas.openxmlformats.org/officeDocument/2006/relationships/image" Target="../media/image121.png"/><Relationship Id="rId14" Type="http://schemas.openxmlformats.org/officeDocument/2006/relationships/customXml" Target="../ink/ink14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7.xml"/><Relationship Id="rId13" Type="http://schemas.openxmlformats.org/officeDocument/2006/relationships/image" Target="../media/image132.emf"/><Relationship Id="rId18" Type="http://schemas.openxmlformats.org/officeDocument/2006/relationships/customXml" Target="../ink/ink152.xml"/><Relationship Id="rId3" Type="http://schemas.openxmlformats.org/officeDocument/2006/relationships/image" Target="../media/image127.emf"/><Relationship Id="rId21" Type="http://schemas.openxmlformats.org/officeDocument/2006/relationships/image" Target="../media/image136.emf"/><Relationship Id="rId7" Type="http://schemas.openxmlformats.org/officeDocument/2006/relationships/image" Target="../media/image129.emf"/><Relationship Id="rId12" Type="http://schemas.openxmlformats.org/officeDocument/2006/relationships/customXml" Target="../ink/ink149.xml"/><Relationship Id="rId17" Type="http://schemas.openxmlformats.org/officeDocument/2006/relationships/image" Target="../media/image134.emf"/><Relationship Id="rId2" Type="http://schemas.openxmlformats.org/officeDocument/2006/relationships/customXml" Target="../ink/ink144.xml"/><Relationship Id="rId16" Type="http://schemas.openxmlformats.org/officeDocument/2006/relationships/customXml" Target="../ink/ink151.xml"/><Relationship Id="rId20" Type="http://schemas.openxmlformats.org/officeDocument/2006/relationships/customXml" Target="../ink/ink1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6.xml"/><Relationship Id="rId11" Type="http://schemas.openxmlformats.org/officeDocument/2006/relationships/image" Target="../media/image131.emf"/><Relationship Id="rId5" Type="http://schemas.openxmlformats.org/officeDocument/2006/relationships/image" Target="../media/image128.emf"/><Relationship Id="rId15" Type="http://schemas.openxmlformats.org/officeDocument/2006/relationships/image" Target="../media/image133.emf"/><Relationship Id="rId23" Type="http://schemas.openxmlformats.org/officeDocument/2006/relationships/image" Target="../media/image137.emf"/><Relationship Id="rId10" Type="http://schemas.openxmlformats.org/officeDocument/2006/relationships/customXml" Target="../ink/ink148.xml"/><Relationship Id="rId19" Type="http://schemas.openxmlformats.org/officeDocument/2006/relationships/image" Target="../media/image135.emf"/><Relationship Id="rId4" Type="http://schemas.openxmlformats.org/officeDocument/2006/relationships/customXml" Target="../ink/ink145.xml"/><Relationship Id="rId9" Type="http://schemas.openxmlformats.org/officeDocument/2006/relationships/image" Target="../media/image130.emf"/><Relationship Id="rId14" Type="http://schemas.openxmlformats.org/officeDocument/2006/relationships/customXml" Target="../ink/ink150.xml"/><Relationship Id="rId22" Type="http://schemas.openxmlformats.org/officeDocument/2006/relationships/customXml" Target="../ink/ink1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12" Type="http://schemas.openxmlformats.org/officeDocument/2006/relationships/customXml" Target="../ink/ink17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7.emf"/><Relationship Id="rId14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26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22.xml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5" Type="http://schemas.openxmlformats.org/officeDocument/2006/relationships/image" Target="../media/image16.png"/><Relationship Id="rId4" Type="http://schemas.openxmlformats.org/officeDocument/2006/relationships/customXml" Target="../ink/ink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A291-E316-4FE3-B2E1-B5FED465A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BeagleBone</a:t>
            </a:r>
            <a:r>
              <a:rPr lang="en-IN" dirty="0"/>
              <a:t> Black </a:t>
            </a:r>
            <a:r>
              <a:rPr lang="en-IN" dirty="0" err="1"/>
              <a:t>RevC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4C43A-CF5F-4558-BEAC-5A8B8F2F1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</a:t>
            </a:r>
            <a:r>
              <a:rPr lang="en-IN" dirty="0" err="1"/>
              <a:t>V.Balaji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A51A4-1D16-497F-8C21-671F2FED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C4C6A-D00B-4B54-BCB5-C59C4457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C4F84-A771-432B-857A-1DA1440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A12A-65BA-46F1-B5F7-A5C34821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63D82A-4F9A-449C-8920-7CB72DBB4BD2}"/>
                  </a:ext>
                </a:extLst>
              </p14:cNvPr>
              <p14:cNvContentPartPr/>
              <p14:nvPr/>
            </p14:nvContentPartPr>
            <p14:xfrm>
              <a:off x="493343" y="976722"/>
              <a:ext cx="421560" cy="816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63D82A-4F9A-449C-8920-7CB72DBB4B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343" y="967722"/>
                <a:ext cx="43920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0532AF-D346-4B8B-BE33-F03D9A86DC06}"/>
                  </a:ext>
                </a:extLst>
              </p14:cNvPr>
              <p14:cNvContentPartPr/>
              <p14:nvPr/>
            </p14:nvContentPartPr>
            <p14:xfrm>
              <a:off x="1339703" y="923442"/>
              <a:ext cx="1439280" cy="639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0532AF-D346-4B8B-BE33-F03D9A86D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0703" y="914442"/>
                <a:ext cx="145692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E1E001B-671B-4613-959D-AC3F833A4262}"/>
                  </a:ext>
                </a:extLst>
              </p14:cNvPr>
              <p14:cNvContentPartPr/>
              <p14:nvPr/>
            </p14:nvContentPartPr>
            <p14:xfrm>
              <a:off x="435023" y="1932882"/>
              <a:ext cx="534960" cy="1014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E1E001B-671B-4613-959D-AC3F833A42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6023" y="1923882"/>
                <a:ext cx="55260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4B4FDAE-E9F2-4879-BDB6-BD1FF236C007}"/>
                  </a:ext>
                </a:extLst>
              </p14:cNvPr>
              <p14:cNvContentPartPr/>
              <p14:nvPr/>
            </p14:nvContentPartPr>
            <p14:xfrm>
              <a:off x="541583" y="2022522"/>
              <a:ext cx="3267360" cy="2950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4B4FDAE-E9F2-4879-BDB6-BD1FF236C0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583" y="2013522"/>
                <a:ext cx="3285000" cy="29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D023E21-0E6D-4465-AB7A-8C70DA113033}"/>
                  </a:ext>
                </a:extLst>
              </p14:cNvPr>
              <p14:cNvContentPartPr/>
              <p14:nvPr/>
            </p14:nvContentPartPr>
            <p14:xfrm>
              <a:off x="3737663" y="3777162"/>
              <a:ext cx="1935360" cy="628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D023E21-0E6D-4465-AB7A-8C70DA1130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8663" y="3768162"/>
                <a:ext cx="195300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33546F-0EA9-4619-AC55-431D5B649AE8}"/>
                  </a:ext>
                </a:extLst>
              </p14:cNvPr>
              <p14:cNvContentPartPr/>
              <p14:nvPr/>
            </p14:nvContentPartPr>
            <p14:xfrm>
              <a:off x="523943" y="5220042"/>
              <a:ext cx="2326320" cy="905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33546F-0EA9-4619-AC55-431D5B649A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4943" y="5211042"/>
                <a:ext cx="234396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68F917F-19DF-4811-9CEE-3607F8AC2CE3}"/>
                  </a:ext>
                </a:extLst>
              </p14:cNvPr>
              <p14:cNvContentPartPr/>
              <p14:nvPr/>
            </p14:nvContentPartPr>
            <p14:xfrm>
              <a:off x="2652263" y="1135842"/>
              <a:ext cx="2097720" cy="2788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68F917F-19DF-4811-9CEE-3607F8AC2C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3263" y="1126842"/>
                <a:ext cx="2115360" cy="28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DF41E45-3405-4AB0-AE31-ED830BB817E7}"/>
                  </a:ext>
                </a:extLst>
              </p14:cNvPr>
              <p14:cNvContentPartPr/>
              <p14:nvPr/>
            </p14:nvContentPartPr>
            <p14:xfrm>
              <a:off x="3133943" y="4669602"/>
              <a:ext cx="747360" cy="897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DF41E45-3405-4AB0-AE31-ED830BB817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24943" y="4660602"/>
                <a:ext cx="765000" cy="9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294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DC375-D6CE-4DA4-B3F8-A215E516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B02E0-7C8A-4CF5-B73D-261BFF9F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05B1C6-3308-4DA7-8DD4-603CFF9A53DC}"/>
                  </a:ext>
                </a:extLst>
              </p14:cNvPr>
              <p14:cNvContentPartPr/>
              <p14:nvPr/>
            </p14:nvContentPartPr>
            <p14:xfrm>
              <a:off x="435023" y="141882"/>
              <a:ext cx="2059920" cy="835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05B1C6-3308-4DA7-8DD4-603CFF9A53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023" y="78882"/>
                <a:ext cx="218556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C39A521-E7C1-47DD-863F-EAF5BFDF965A}"/>
                  </a:ext>
                </a:extLst>
              </p14:cNvPr>
              <p14:cNvContentPartPr/>
              <p14:nvPr/>
            </p14:nvContentPartPr>
            <p14:xfrm>
              <a:off x="3222503" y="423762"/>
              <a:ext cx="1136880" cy="39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C39A521-E7C1-47DD-863F-EAF5BFDF96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4503" y="405762"/>
                <a:ext cx="11725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6CD518F-1878-438E-B24B-9C8D4DBA5945}"/>
                  </a:ext>
                </a:extLst>
              </p14:cNvPr>
              <p14:cNvContentPartPr/>
              <p14:nvPr/>
            </p14:nvContentPartPr>
            <p14:xfrm>
              <a:off x="4909463" y="294162"/>
              <a:ext cx="1101240" cy="474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6CD518F-1878-438E-B24B-9C8D4DBA59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1463" y="276162"/>
                <a:ext cx="113688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E428191-74DD-47AF-80A2-3DD350639E3D}"/>
                  </a:ext>
                </a:extLst>
              </p14:cNvPr>
              <p14:cNvContentPartPr/>
              <p14:nvPr/>
            </p14:nvContentPartPr>
            <p14:xfrm>
              <a:off x="6471863" y="337362"/>
              <a:ext cx="1154520" cy="427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E428191-74DD-47AF-80A2-3DD350639E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53863" y="319362"/>
                <a:ext cx="119016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CF09D3F-E071-4AAE-8474-345C8A615F41}"/>
                  </a:ext>
                </a:extLst>
              </p14:cNvPr>
              <p14:cNvContentPartPr/>
              <p14:nvPr/>
            </p14:nvContentPartPr>
            <p14:xfrm>
              <a:off x="7624223" y="355002"/>
              <a:ext cx="765360" cy="462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CF09D3F-E071-4AAE-8474-345C8A615F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06223" y="337002"/>
                <a:ext cx="80100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29A5954-47E9-4803-8AE2-848838A14C40}"/>
                  </a:ext>
                </a:extLst>
              </p14:cNvPr>
              <p14:cNvContentPartPr/>
              <p14:nvPr/>
            </p14:nvContentPartPr>
            <p14:xfrm>
              <a:off x="9490246" y="1970822"/>
              <a:ext cx="2024280" cy="621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29A5954-47E9-4803-8AE2-848838A14C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81246" y="1961822"/>
                <a:ext cx="204192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93710AA-38A0-41FE-ACB7-CFE7EE036377}"/>
                  </a:ext>
                </a:extLst>
              </p14:cNvPr>
              <p14:cNvContentPartPr/>
              <p14:nvPr/>
            </p14:nvContentPartPr>
            <p14:xfrm>
              <a:off x="1267486" y="1189622"/>
              <a:ext cx="7939800" cy="28058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93710AA-38A0-41FE-ACB7-CFE7EE0363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8486" y="1180622"/>
                <a:ext cx="7957440" cy="28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F6A8D41-FDEC-4897-8D63-3D3ACA67414F}"/>
                  </a:ext>
                </a:extLst>
              </p14:cNvPr>
              <p14:cNvContentPartPr/>
              <p14:nvPr/>
            </p14:nvContentPartPr>
            <p14:xfrm>
              <a:off x="1287286" y="4367702"/>
              <a:ext cx="2947680" cy="4838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F6A8D41-FDEC-4897-8D63-3D3ACA6741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8286" y="4358702"/>
                <a:ext cx="296532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5DAF0BB-19CD-435C-A4C6-F704FBEEBFC7}"/>
                  </a:ext>
                </a:extLst>
              </p14:cNvPr>
              <p14:cNvContentPartPr/>
              <p14:nvPr/>
            </p14:nvContentPartPr>
            <p14:xfrm>
              <a:off x="4642846" y="4261142"/>
              <a:ext cx="426600" cy="3405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5DAF0BB-19CD-435C-A4C6-F704FBEEBFC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33846" y="4252142"/>
                <a:ext cx="4442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A98972F-BBB2-499F-A520-EBB005866AEC}"/>
                  </a:ext>
                </a:extLst>
              </p14:cNvPr>
              <p14:cNvContentPartPr/>
              <p14:nvPr/>
            </p14:nvContentPartPr>
            <p14:xfrm>
              <a:off x="5512966" y="4243502"/>
              <a:ext cx="941400" cy="289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A98972F-BBB2-499F-A520-EBB005866A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3966" y="4234502"/>
                <a:ext cx="9590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B1D9179-63F0-44F8-AA08-19D9505C1172}"/>
                  </a:ext>
                </a:extLst>
              </p14:cNvPr>
              <p14:cNvContentPartPr/>
              <p14:nvPr/>
            </p14:nvContentPartPr>
            <p14:xfrm>
              <a:off x="7187903" y="4801362"/>
              <a:ext cx="2587320" cy="4305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B1D9179-63F0-44F8-AA08-19D9505C117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78903" y="4792362"/>
                <a:ext cx="26049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26B1A89-4754-4565-A056-47A8CCB1FE58}"/>
                  </a:ext>
                </a:extLst>
              </p14:cNvPr>
              <p14:cNvContentPartPr/>
              <p14:nvPr/>
            </p14:nvContentPartPr>
            <p14:xfrm>
              <a:off x="10182023" y="4713882"/>
              <a:ext cx="835560" cy="5155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26B1A89-4754-4565-A056-47A8CCB1FE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73023" y="4704882"/>
                <a:ext cx="85320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6C45507-1F52-4F93-B36B-AFD728441E1F}"/>
                  </a:ext>
                </a:extLst>
              </p14:cNvPr>
              <p14:cNvContentPartPr/>
              <p14:nvPr/>
            </p14:nvContentPartPr>
            <p14:xfrm>
              <a:off x="1269503" y="4820442"/>
              <a:ext cx="5755320" cy="14565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6C45507-1F52-4F93-B36B-AFD728441E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60503" y="4811442"/>
                <a:ext cx="5772960" cy="14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AE5082D-7E27-4185-BBD7-86FB95325BA8}"/>
                  </a:ext>
                </a:extLst>
              </p14:cNvPr>
              <p14:cNvContentPartPr/>
              <p14:nvPr/>
            </p14:nvContentPartPr>
            <p14:xfrm>
              <a:off x="3719663" y="5013762"/>
              <a:ext cx="18360" cy="201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AE5082D-7E27-4185-BBD7-86FB95325B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10663" y="5004762"/>
                <a:ext cx="3600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44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63A16E-8797-4E84-963F-D68B3A9A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41ACF-6616-46DE-9FBC-E842E27C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C343F1B-08A0-4F4A-8732-6BE6B16AD136}"/>
                  </a:ext>
                </a:extLst>
              </p14:cNvPr>
              <p14:cNvContentPartPr/>
              <p14:nvPr/>
            </p14:nvContentPartPr>
            <p14:xfrm>
              <a:off x="10555703" y="561282"/>
              <a:ext cx="1473840" cy="619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C343F1B-08A0-4F4A-8732-6BE6B16AD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7703" y="543282"/>
                <a:ext cx="150948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D503C88-E799-40BD-A6EC-54C6192961CC}"/>
                  </a:ext>
                </a:extLst>
              </p14:cNvPr>
              <p14:cNvContentPartPr/>
              <p14:nvPr/>
            </p14:nvContentPartPr>
            <p14:xfrm>
              <a:off x="324503" y="488202"/>
              <a:ext cx="10852920" cy="2788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D503C88-E799-40BD-A6EC-54C6192961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503" y="470202"/>
                <a:ext cx="10888560" cy="28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E64E219-187E-43A8-9D9E-28509A51FD97}"/>
                  </a:ext>
                </a:extLst>
              </p14:cNvPr>
              <p14:cNvContentPartPr/>
              <p14:nvPr/>
            </p14:nvContentPartPr>
            <p14:xfrm>
              <a:off x="2068343" y="2580162"/>
              <a:ext cx="1439640" cy="606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E64E219-187E-43A8-9D9E-28509A51FD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3343" y="2490162"/>
                <a:ext cx="152928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ACC2965-5E7E-41F8-A24F-301D4D1BBBE0}"/>
                  </a:ext>
                </a:extLst>
              </p14:cNvPr>
              <p14:cNvContentPartPr/>
              <p14:nvPr/>
            </p14:nvContentPartPr>
            <p14:xfrm>
              <a:off x="2778623" y="2707602"/>
              <a:ext cx="763920" cy="177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ACC2965-5E7E-41F8-A24F-301D4D1BB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3623" y="2617602"/>
                <a:ext cx="8535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A8A7CEF-DF01-406A-A225-9AEC662B81A0}"/>
                  </a:ext>
                </a:extLst>
              </p14:cNvPr>
              <p14:cNvContentPartPr/>
              <p14:nvPr/>
            </p14:nvContentPartPr>
            <p14:xfrm>
              <a:off x="2050703" y="2569362"/>
              <a:ext cx="1065600" cy="495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A8A7CEF-DF01-406A-A225-9AEC662B81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05703" y="2479362"/>
                <a:ext cx="1155240" cy="6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60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3106F4-F0EC-42B8-89BF-4F41F515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1C658A-4019-4011-9300-1AF3198A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53B4D9-271B-4321-962C-F60B524BAB8A}"/>
                  </a:ext>
                </a:extLst>
              </p14:cNvPr>
              <p14:cNvContentPartPr/>
              <p14:nvPr/>
            </p14:nvContentPartPr>
            <p14:xfrm>
              <a:off x="221903" y="44322"/>
              <a:ext cx="3981600" cy="1047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53B4D9-271B-4321-962C-F60B524BAB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03" y="-18678"/>
                <a:ext cx="410724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9CD714-7227-44C1-94C1-549C4E7E67F9}"/>
                  </a:ext>
                </a:extLst>
              </p14:cNvPr>
              <p14:cNvContentPartPr/>
              <p14:nvPr/>
            </p14:nvContentPartPr>
            <p14:xfrm>
              <a:off x="4980383" y="26696"/>
              <a:ext cx="2202120" cy="675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9CD714-7227-44C1-94C1-549C4E7E67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2383" y="8696"/>
                <a:ext cx="22377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33E1512-B0C3-47EA-A51B-8DD7CA0BEA0F}"/>
                  </a:ext>
                </a:extLst>
              </p14:cNvPr>
              <p14:cNvContentPartPr/>
              <p14:nvPr/>
            </p14:nvContentPartPr>
            <p14:xfrm>
              <a:off x="5069303" y="79976"/>
              <a:ext cx="6356520" cy="1402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33E1512-B0C3-47EA-A51B-8DD7CA0BEA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1303" y="61976"/>
                <a:ext cx="6392160" cy="14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07F6476-0DC0-4355-B265-E8B146D28C70}"/>
                  </a:ext>
                </a:extLst>
              </p14:cNvPr>
              <p14:cNvContentPartPr/>
              <p14:nvPr/>
            </p14:nvContentPartPr>
            <p14:xfrm>
              <a:off x="5708303" y="2074016"/>
              <a:ext cx="4510080" cy="582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07F6476-0DC0-4355-B265-E8B146D28C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99303" y="2065016"/>
                <a:ext cx="45277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56C24E8-D5B7-44AA-BEC6-186B4FEC112B}"/>
                  </a:ext>
                </a:extLst>
              </p14:cNvPr>
              <p14:cNvContentPartPr/>
              <p14:nvPr/>
            </p14:nvContentPartPr>
            <p14:xfrm>
              <a:off x="10431143" y="2317016"/>
              <a:ext cx="1154520" cy="5864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56C24E8-D5B7-44AA-BEC6-186B4FEC11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22143" y="2308016"/>
                <a:ext cx="117216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E969290-35F0-4669-9485-071F43A6D3A6}"/>
                  </a:ext>
                </a:extLst>
              </p14:cNvPr>
              <p14:cNvContentPartPr/>
              <p14:nvPr/>
            </p14:nvContentPartPr>
            <p14:xfrm>
              <a:off x="1443743" y="1831736"/>
              <a:ext cx="4158360" cy="18705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E969290-35F0-4669-9485-071F43A6D3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4743" y="1822736"/>
                <a:ext cx="4176000" cy="18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3CB251B-E994-448C-90B5-8CF5DEDC978A}"/>
                  </a:ext>
                </a:extLst>
              </p14:cNvPr>
              <p14:cNvContentPartPr/>
              <p14:nvPr/>
            </p14:nvContentPartPr>
            <p14:xfrm>
              <a:off x="6010343" y="3160856"/>
              <a:ext cx="1332000" cy="4028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3CB251B-E994-448C-90B5-8CF5DEDC97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01343" y="3151856"/>
                <a:ext cx="13496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027B1DA-72AC-4814-AD30-C8F61CB8B6C9}"/>
                  </a:ext>
                </a:extLst>
              </p14:cNvPr>
              <p14:cNvContentPartPr/>
              <p14:nvPr/>
            </p14:nvContentPartPr>
            <p14:xfrm>
              <a:off x="7729343" y="2993816"/>
              <a:ext cx="429480" cy="460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027B1DA-72AC-4814-AD30-C8F61CB8B6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20343" y="2984816"/>
                <a:ext cx="447120" cy="4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14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CF27CE-B1B0-4E99-9E5A-37FF64DE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DC0964-A336-44F6-B20C-6C57AC94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3B115D6-AE33-4627-9A4F-0D407AD09343}"/>
                  </a:ext>
                </a:extLst>
              </p14:cNvPr>
              <p14:cNvContentPartPr/>
              <p14:nvPr/>
            </p14:nvContentPartPr>
            <p14:xfrm>
              <a:off x="346103" y="149082"/>
              <a:ext cx="1708560" cy="677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3B115D6-AE33-4627-9A4F-0D407AD09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103" y="86082"/>
                <a:ext cx="183420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313BF0E-340D-4AB0-80B6-2151E2A146E3}"/>
                  </a:ext>
                </a:extLst>
              </p14:cNvPr>
              <p14:cNvContentPartPr/>
              <p14:nvPr/>
            </p14:nvContentPartPr>
            <p14:xfrm>
              <a:off x="2227103" y="275082"/>
              <a:ext cx="1049040" cy="533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313BF0E-340D-4AB0-80B6-2151E2A146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4103" y="212082"/>
                <a:ext cx="117468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469A23F-BB6A-488D-AAE4-3F203FE75B4A}"/>
                  </a:ext>
                </a:extLst>
              </p14:cNvPr>
              <p14:cNvContentPartPr/>
              <p14:nvPr/>
            </p14:nvContentPartPr>
            <p14:xfrm>
              <a:off x="2725343" y="348522"/>
              <a:ext cx="657360" cy="106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469A23F-BB6A-488D-AAE4-3F203FE75B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2343" y="285522"/>
                <a:ext cx="783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3342208-D441-4F96-A8D6-8817F70F401D}"/>
                  </a:ext>
                </a:extLst>
              </p14:cNvPr>
              <p14:cNvContentPartPr/>
              <p14:nvPr/>
            </p14:nvContentPartPr>
            <p14:xfrm>
              <a:off x="7803503" y="1481802"/>
              <a:ext cx="497520" cy="400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3342208-D441-4F96-A8D6-8817F70F40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85503" y="1463802"/>
                <a:ext cx="5331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A40FA03-B085-4D7C-B793-9DDA198C3DBA}"/>
                  </a:ext>
                </a:extLst>
              </p14:cNvPr>
              <p14:cNvContentPartPr/>
              <p14:nvPr/>
            </p14:nvContentPartPr>
            <p14:xfrm>
              <a:off x="7001063" y="1402602"/>
              <a:ext cx="429840" cy="462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A40FA03-B085-4D7C-B793-9DDA198C3D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3063" y="1384602"/>
                <a:ext cx="4654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6222FED-B042-4ABB-BD4B-BE243926D932}"/>
                  </a:ext>
                </a:extLst>
              </p14:cNvPr>
              <p14:cNvContentPartPr/>
              <p14:nvPr/>
            </p14:nvContentPartPr>
            <p14:xfrm>
              <a:off x="1712663" y="1219722"/>
              <a:ext cx="4901400" cy="951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6222FED-B042-4ABB-BD4B-BE243926D9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4663" y="1201722"/>
                <a:ext cx="4937040" cy="9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7B48281-B642-4F51-A93A-946377300E15}"/>
                  </a:ext>
                </a:extLst>
              </p14:cNvPr>
              <p14:cNvContentPartPr/>
              <p14:nvPr/>
            </p14:nvContentPartPr>
            <p14:xfrm>
              <a:off x="8975303" y="1367322"/>
              <a:ext cx="2790000" cy="62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7B48281-B642-4F51-A93A-946377300E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57303" y="1349322"/>
                <a:ext cx="28256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739126D-8E88-4ECA-ADEB-0A253CE1E491}"/>
                  </a:ext>
                </a:extLst>
              </p14:cNvPr>
              <p14:cNvContentPartPr/>
              <p14:nvPr/>
            </p14:nvContentPartPr>
            <p14:xfrm>
              <a:off x="181223" y="2518962"/>
              <a:ext cx="3361320" cy="766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739126D-8E88-4ECA-ADEB-0A253CE1E4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3223" y="2500962"/>
                <a:ext cx="339696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6176D9D-E994-4923-83D2-A3FB4D66AC4A}"/>
                  </a:ext>
                </a:extLst>
              </p14:cNvPr>
              <p14:cNvContentPartPr/>
              <p14:nvPr/>
            </p14:nvContentPartPr>
            <p14:xfrm>
              <a:off x="4234103" y="2373522"/>
              <a:ext cx="3427560" cy="609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6176D9D-E994-4923-83D2-A3FB4D66AC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16103" y="2355522"/>
                <a:ext cx="346320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24873BF-96DB-4981-9838-3BD5EF02935F}"/>
                  </a:ext>
                </a:extLst>
              </p14:cNvPr>
              <p14:cNvContentPartPr/>
              <p14:nvPr/>
            </p14:nvContentPartPr>
            <p14:xfrm>
              <a:off x="3613103" y="3710922"/>
              <a:ext cx="462240" cy="480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24873BF-96DB-4981-9838-3BD5EF0293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95103" y="3692922"/>
                <a:ext cx="49788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ECE3120-F635-42E8-804E-7D9041E11B90}"/>
                  </a:ext>
                </a:extLst>
              </p14:cNvPr>
              <p14:cNvContentPartPr/>
              <p14:nvPr/>
            </p14:nvContentPartPr>
            <p14:xfrm>
              <a:off x="1815983" y="3798762"/>
              <a:ext cx="1087200" cy="536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ECE3120-F635-42E8-804E-7D9041E11B9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7983" y="3780762"/>
                <a:ext cx="11228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907CBDA-C021-416E-BD4F-CC2EA1E738F5}"/>
                  </a:ext>
                </a:extLst>
              </p14:cNvPr>
              <p14:cNvContentPartPr/>
              <p14:nvPr/>
            </p14:nvContentPartPr>
            <p14:xfrm>
              <a:off x="4643063" y="3633162"/>
              <a:ext cx="1402920" cy="397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907CBDA-C021-416E-BD4F-CC2EA1E738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25063" y="3615162"/>
                <a:ext cx="143856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75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CCA31F-7E3E-4560-BE79-2FA2B5EB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6C05C-FE0B-479F-9284-D8DA34A2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A6F8BC-56E8-4CDD-9D53-BD97CC1482E9}"/>
                  </a:ext>
                </a:extLst>
              </p14:cNvPr>
              <p14:cNvContentPartPr/>
              <p14:nvPr/>
            </p14:nvContentPartPr>
            <p14:xfrm>
              <a:off x="275183" y="337362"/>
              <a:ext cx="2343960" cy="554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A6F8BC-56E8-4CDD-9D53-BD97CC1482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183" y="274362"/>
                <a:ext cx="246960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E73E83-62B3-4375-B760-05ABD47176BB}"/>
                  </a:ext>
                </a:extLst>
              </p14:cNvPr>
              <p14:cNvContentPartPr/>
              <p14:nvPr/>
            </p14:nvContentPartPr>
            <p14:xfrm>
              <a:off x="3915143" y="123882"/>
              <a:ext cx="2734560" cy="626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E73E83-62B3-4375-B760-05ABD47176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2143" y="60882"/>
                <a:ext cx="286020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91C4075-18A6-41E4-BC5F-1A2A59D88AC0}"/>
                  </a:ext>
                </a:extLst>
              </p14:cNvPr>
              <p14:cNvContentPartPr/>
              <p14:nvPr/>
            </p14:nvContentPartPr>
            <p14:xfrm>
              <a:off x="1464983" y="1473522"/>
              <a:ext cx="3959640" cy="765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91C4075-18A6-41E4-BC5F-1A2A59D88A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6983" y="1455522"/>
                <a:ext cx="3995280" cy="8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42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0C74E-B516-4260-B289-A3809E3B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BC265-B67E-49AE-B80F-490E9DB0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3648D3D-C4B0-4E45-A346-D8ECABB8D2D6}"/>
                  </a:ext>
                </a:extLst>
              </p14:cNvPr>
              <p14:cNvContentPartPr/>
              <p14:nvPr/>
            </p14:nvContentPartPr>
            <p14:xfrm>
              <a:off x="503783" y="295962"/>
              <a:ext cx="1902600" cy="698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3648D3D-C4B0-4E45-A346-D8ECABB8D2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783" y="232962"/>
                <a:ext cx="202824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C7A6AC2-D4E9-45CA-A501-6CC5A224C989}"/>
                  </a:ext>
                </a:extLst>
              </p14:cNvPr>
              <p14:cNvContentPartPr/>
              <p14:nvPr/>
            </p14:nvContentPartPr>
            <p14:xfrm>
              <a:off x="1712663" y="1633362"/>
              <a:ext cx="1776600" cy="428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C7A6AC2-D4E9-45CA-A501-6CC5A224C9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4663" y="1615362"/>
                <a:ext cx="18122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E731166-95CC-42EC-81E9-6B8E0BA9BCB7}"/>
                  </a:ext>
                </a:extLst>
              </p14:cNvPr>
              <p14:cNvContentPartPr/>
              <p14:nvPr/>
            </p14:nvContentPartPr>
            <p14:xfrm>
              <a:off x="4251383" y="1321962"/>
              <a:ext cx="2522520" cy="702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E731166-95CC-42EC-81E9-6B8E0BA9BC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3383" y="1303962"/>
                <a:ext cx="255816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7C6B3A2-4D3F-451B-9A67-DF26CF66324B}"/>
                  </a:ext>
                </a:extLst>
              </p14:cNvPr>
              <p14:cNvContentPartPr/>
              <p14:nvPr/>
            </p14:nvContentPartPr>
            <p14:xfrm>
              <a:off x="7004303" y="1242762"/>
              <a:ext cx="2539440" cy="657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7C6B3A2-4D3F-451B-9A67-DF26CF6632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6303" y="1224762"/>
                <a:ext cx="257508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C4DD2D-3E20-445B-84FF-9AA49117E6A6}"/>
                  </a:ext>
                </a:extLst>
              </p14:cNvPr>
              <p14:cNvContentPartPr/>
              <p14:nvPr/>
            </p14:nvContentPartPr>
            <p14:xfrm>
              <a:off x="9721223" y="1420602"/>
              <a:ext cx="586080" cy="355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C4DD2D-3E20-445B-84FF-9AA49117E6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3223" y="1402602"/>
                <a:ext cx="621720" cy="3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65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251D66-C61B-4586-A757-80A24096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D2176-C71E-460C-846E-693440B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04F3EC0-58AF-4B8E-960B-F019C9AF9612}"/>
                  </a:ext>
                </a:extLst>
              </p14:cNvPr>
              <p14:cNvContentPartPr/>
              <p14:nvPr/>
            </p14:nvContentPartPr>
            <p14:xfrm>
              <a:off x="648143" y="328362"/>
              <a:ext cx="4817520" cy="1123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04F3EC0-58AF-4B8E-960B-F019C9AF9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143" y="265362"/>
                <a:ext cx="4943160" cy="12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574379-F604-4B09-9E41-0DF1CA502F0F}"/>
                  </a:ext>
                </a:extLst>
              </p14:cNvPr>
              <p14:cNvContentPartPr/>
              <p14:nvPr/>
            </p14:nvContentPartPr>
            <p14:xfrm>
              <a:off x="1783583" y="2080842"/>
              <a:ext cx="1814760" cy="1163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574379-F604-4B09-9E41-0DF1CA502F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0583" y="2017842"/>
                <a:ext cx="1940400" cy="12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15F687-EA9A-44BD-807F-A3459C3918AB}"/>
                  </a:ext>
                </a:extLst>
              </p14:cNvPr>
              <p14:cNvContentPartPr/>
              <p14:nvPr/>
            </p14:nvContentPartPr>
            <p14:xfrm>
              <a:off x="3505103" y="2725602"/>
              <a:ext cx="3140640" cy="1136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15F687-EA9A-44BD-807F-A3459C3918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2103" y="2662602"/>
                <a:ext cx="3266280" cy="12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51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86162-9507-452D-BA6B-36F6BFE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933AC-F4BD-451E-9728-A692750A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73EA65-B313-41AB-8C3F-5D79562A4A9E}"/>
                  </a:ext>
                </a:extLst>
              </p14:cNvPr>
              <p14:cNvContentPartPr/>
              <p14:nvPr/>
            </p14:nvContentPartPr>
            <p14:xfrm>
              <a:off x="1211040" y="2885417"/>
              <a:ext cx="1306440" cy="76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73EA65-B313-41AB-8C3F-5D79562A4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3040" y="2867417"/>
                <a:ext cx="134208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148060-66B8-44A1-A446-322B949ABEE0}"/>
                  </a:ext>
                </a:extLst>
              </p14:cNvPr>
              <p14:cNvContentPartPr/>
              <p14:nvPr/>
            </p14:nvContentPartPr>
            <p14:xfrm>
              <a:off x="2954880" y="3044897"/>
              <a:ext cx="2330640" cy="88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148060-66B8-44A1-A446-322B949ABE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6880" y="3026897"/>
                <a:ext cx="2366280" cy="9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0F7300-5819-4EC1-BBF8-52862F359B6A}"/>
                  </a:ext>
                </a:extLst>
              </p14:cNvPr>
              <p14:cNvContentPartPr/>
              <p14:nvPr/>
            </p14:nvContentPartPr>
            <p14:xfrm>
              <a:off x="5229000" y="2619017"/>
              <a:ext cx="2077560" cy="889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0F7300-5819-4EC1-BBF8-52862F359B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1000" y="2601017"/>
                <a:ext cx="211320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AA4CF9-E9F8-4248-8FDE-85080679F8B9}"/>
                  </a:ext>
                </a:extLst>
              </p14:cNvPr>
              <p14:cNvContentPartPr/>
              <p14:nvPr/>
            </p14:nvContentPartPr>
            <p14:xfrm>
              <a:off x="7750080" y="2672297"/>
              <a:ext cx="2095560" cy="995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AA4CF9-E9F8-4248-8FDE-85080679F8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32080" y="2654297"/>
                <a:ext cx="2131200" cy="10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32B3117-E565-4359-8CBC-3DE003E2ED32}"/>
                  </a:ext>
                </a:extLst>
              </p14:cNvPr>
              <p14:cNvContentPartPr/>
              <p14:nvPr/>
            </p14:nvContentPartPr>
            <p14:xfrm>
              <a:off x="9845280" y="2991617"/>
              <a:ext cx="586440" cy="74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32B3117-E565-4359-8CBC-3DE003E2ED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27280" y="2973617"/>
                <a:ext cx="62208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BB6C499-5766-475B-B70F-913F6DD6347E}"/>
                  </a:ext>
                </a:extLst>
              </p14:cNvPr>
              <p14:cNvContentPartPr/>
              <p14:nvPr/>
            </p14:nvContentPartPr>
            <p14:xfrm>
              <a:off x="577080" y="3915017"/>
              <a:ext cx="5291640" cy="1047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BB6C499-5766-475B-B70F-913F6DD634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080" y="3897017"/>
                <a:ext cx="5327280" cy="10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E0B633E-30B2-406D-877E-393A0565D547}"/>
                  </a:ext>
                </a:extLst>
              </p14:cNvPr>
              <p14:cNvContentPartPr/>
              <p14:nvPr/>
            </p14:nvContentPartPr>
            <p14:xfrm>
              <a:off x="6364800" y="3801257"/>
              <a:ext cx="3232440" cy="670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E0B633E-30B2-406D-877E-393A0565D5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46800" y="3783257"/>
                <a:ext cx="326808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59AA3CB-2C89-4E30-9C7B-7D74BEA06D1D}"/>
                  </a:ext>
                </a:extLst>
              </p14:cNvPr>
              <p14:cNvContentPartPr/>
              <p14:nvPr/>
            </p14:nvContentPartPr>
            <p14:xfrm>
              <a:off x="10022760" y="3897377"/>
              <a:ext cx="1581480" cy="639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59AA3CB-2C89-4E30-9C7B-7D74BEA06D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04760" y="3879377"/>
                <a:ext cx="16171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5304862-6B72-485B-B194-9CC13C1DCF2A}"/>
                  </a:ext>
                </a:extLst>
              </p14:cNvPr>
              <p14:cNvContentPartPr/>
              <p14:nvPr/>
            </p14:nvContentPartPr>
            <p14:xfrm>
              <a:off x="718920" y="5158097"/>
              <a:ext cx="2237760" cy="657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5304862-6B72-485B-B194-9CC13C1DCF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0920" y="5140097"/>
                <a:ext cx="227340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ED58925-E818-44EE-98A3-18F4FEEE3175}"/>
                  </a:ext>
                </a:extLst>
              </p14:cNvPr>
              <p14:cNvContentPartPr/>
              <p14:nvPr/>
            </p14:nvContentPartPr>
            <p14:xfrm>
              <a:off x="523943" y="228642"/>
              <a:ext cx="2077560" cy="792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ED58925-E818-44EE-98A3-18F4FEEE31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943" y="165642"/>
                <a:ext cx="2203200" cy="9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607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8AC14A-7810-4455-B5D3-044F15DF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39D96-F60E-4746-BEC9-67C59ED7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25F8C3-F765-4CD8-8164-03D545EA0C4A}"/>
                  </a:ext>
                </a:extLst>
              </p14:cNvPr>
              <p14:cNvContentPartPr/>
              <p14:nvPr/>
            </p14:nvContentPartPr>
            <p14:xfrm>
              <a:off x="319463" y="186522"/>
              <a:ext cx="2779200" cy="799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25F8C3-F765-4CD8-8164-03D545EA0C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463" y="123522"/>
                <a:ext cx="290484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EED13A5-DF42-49DA-ACFF-CA099BA70A75}"/>
                  </a:ext>
                </a:extLst>
              </p14:cNvPr>
              <p14:cNvContentPartPr/>
              <p14:nvPr/>
            </p14:nvContentPartPr>
            <p14:xfrm>
              <a:off x="4051583" y="262842"/>
              <a:ext cx="2953080" cy="687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EED13A5-DF42-49DA-ACFF-CA099BA70A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3583" y="244842"/>
                <a:ext cx="298872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9365E4-CF7D-48E3-A96A-54251C309C3B}"/>
                  </a:ext>
                </a:extLst>
              </p14:cNvPr>
              <p14:cNvContentPartPr/>
              <p14:nvPr/>
            </p14:nvContentPartPr>
            <p14:xfrm>
              <a:off x="7483823" y="235122"/>
              <a:ext cx="1420920" cy="504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9365E4-CF7D-48E3-A96A-54251C309C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5823" y="217122"/>
                <a:ext cx="14565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DE8F7D-6FBE-4036-A5ED-EEC3F1B768D8}"/>
                  </a:ext>
                </a:extLst>
              </p14:cNvPr>
              <p14:cNvContentPartPr/>
              <p14:nvPr/>
            </p14:nvContentPartPr>
            <p14:xfrm>
              <a:off x="1127303" y="1356162"/>
              <a:ext cx="2237760" cy="730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DE8F7D-6FBE-4036-A5ED-EEC3F1B768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9303" y="1338162"/>
                <a:ext cx="2273400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1E2C4CD-3B0B-4089-8DF0-8E344065B060}"/>
                  </a:ext>
                </a:extLst>
              </p14:cNvPr>
              <p14:cNvContentPartPr/>
              <p14:nvPr/>
            </p14:nvContentPartPr>
            <p14:xfrm>
              <a:off x="3755303" y="1423482"/>
              <a:ext cx="1492920" cy="574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1E2C4CD-3B0B-4089-8DF0-8E344065B0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7303" y="1405482"/>
                <a:ext cx="152856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7D1F5A3-E143-4F59-A5B0-27BCAED57A9F}"/>
                  </a:ext>
                </a:extLst>
              </p14:cNvPr>
              <p14:cNvContentPartPr/>
              <p14:nvPr/>
            </p14:nvContentPartPr>
            <p14:xfrm>
              <a:off x="5654303" y="1251762"/>
              <a:ext cx="5310000" cy="1030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7D1F5A3-E143-4F59-A5B0-27BCAED57A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36303" y="1233762"/>
                <a:ext cx="534564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0B6131F-D7EC-4058-ACA4-DE8CE5B1A76E}"/>
                  </a:ext>
                </a:extLst>
              </p14:cNvPr>
              <p14:cNvContentPartPr/>
              <p14:nvPr/>
            </p14:nvContentPartPr>
            <p14:xfrm>
              <a:off x="274463" y="2370282"/>
              <a:ext cx="1243800" cy="533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0B6131F-D7EC-4058-ACA4-DE8CE5B1A7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6463" y="2352282"/>
                <a:ext cx="127944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03E6CE8-A3CD-4372-A4D5-BBD18FEB2057}"/>
                  </a:ext>
                </a:extLst>
              </p14:cNvPr>
              <p14:cNvContentPartPr/>
              <p14:nvPr/>
            </p14:nvContentPartPr>
            <p14:xfrm>
              <a:off x="1955663" y="2381082"/>
              <a:ext cx="1604520" cy="433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03E6CE8-A3CD-4372-A4D5-BBD18FEB20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7663" y="2363082"/>
                <a:ext cx="16401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4BA2E92-3C59-4726-AD36-FD89DECD37E3}"/>
                  </a:ext>
                </a:extLst>
              </p14:cNvPr>
              <p14:cNvContentPartPr/>
              <p14:nvPr/>
            </p14:nvContentPartPr>
            <p14:xfrm>
              <a:off x="3151583" y="2884002"/>
              <a:ext cx="3267360" cy="820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4BA2E92-3C59-4726-AD36-FD89DECD37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3583" y="2866002"/>
                <a:ext cx="3303000" cy="8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FE10918-9B98-49CB-9682-12C857038049}"/>
                  </a:ext>
                </a:extLst>
              </p14:cNvPr>
              <p14:cNvContentPartPr/>
              <p14:nvPr/>
            </p14:nvContentPartPr>
            <p14:xfrm>
              <a:off x="6850943" y="2849802"/>
              <a:ext cx="1574280" cy="479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FE10918-9B98-49CB-9682-12C8570380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2943" y="2831802"/>
                <a:ext cx="160992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C497680-FC56-462E-B235-91BA981F1D67}"/>
                  </a:ext>
                </a:extLst>
              </p14:cNvPr>
              <p14:cNvContentPartPr/>
              <p14:nvPr/>
            </p14:nvContentPartPr>
            <p14:xfrm>
              <a:off x="8442503" y="3400242"/>
              <a:ext cx="36000" cy="35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C497680-FC56-462E-B235-91BA981F1D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24503" y="3382242"/>
                <a:ext cx="716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7916A55-06FE-48AC-BF4D-26DDA632A4C6}"/>
                  </a:ext>
                </a:extLst>
              </p14:cNvPr>
              <p14:cNvContentPartPr/>
              <p14:nvPr/>
            </p14:nvContentPartPr>
            <p14:xfrm>
              <a:off x="8844263" y="2636682"/>
              <a:ext cx="2599560" cy="700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7916A55-06FE-48AC-BF4D-26DDA632A4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26263" y="2618682"/>
                <a:ext cx="263520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0BBD7F7-A7FE-488B-92A5-4C20AFEACBAA}"/>
                  </a:ext>
                </a:extLst>
              </p14:cNvPr>
              <p14:cNvContentPartPr/>
              <p14:nvPr/>
            </p14:nvContentPartPr>
            <p14:xfrm>
              <a:off x="163223" y="3181362"/>
              <a:ext cx="4515840" cy="23320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0BBD7F7-A7FE-488B-92A5-4C20AFEACB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5223" y="3163362"/>
                <a:ext cx="4551480" cy="23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6BFECE3-2EB7-461C-8D6B-6A1E131B4292}"/>
                  </a:ext>
                </a:extLst>
              </p14:cNvPr>
              <p14:cNvContentPartPr/>
              <p14:nvPr/>
            </p14:nvContentPartPr>
            <p14:xfrm>
              <a:off x="5032583" y="4767162"/>
              <a:ext cx="2007720" cy="537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6BFECE3-2EB7-461C-8D6B-6A1E131B42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14583" y="4749162"/>
                <a:ext cx="204336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2954F04-EFED-4634-8A01-A7E61DBD0ED1}"/>
                  </a:ext>
                </a:extLst>
              </p14:cNvPr>
              <p14:cNvContentPartPr/>
              <p14:nvPr/>
            </p14:nvContentPartPr>
            <p14:xfrm>
              <a:off x="7608023" y="4518762"/>
              <a:ext cx="2219760" cy="998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2954F04-EFED-4634-8A01-A7E61DBD0E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90023" y="4500762"/>
                <a:ext cx="225540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1524335-DEFD-466C-A906-10F7ABA7E522}"/>
                  </a:ext>
                </a:extLst>
              </p14:cNvPr>
              <p14:cNvContentPartPr/>
              <p14:nvPr/>
            </p14:nvContentPartPr>
            <p14:xfrm>
              <a:off x="10200383" y="4731882"/>
              <a:ext cx="923760" cy="4442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1524335-DEFD-466C-A906-10F7ABA7E52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82383" y="4713882"/>
                <a:ext cx="9594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7A82B0F-5372-4624-8409-88C3DEB8A207}"/>
                  </a:ext>
                </a:extLst>
              </p14:cNvPr>
              <p14:cNvContentPartPr/>
              <p14:nvPr/>
            </p14:nvContentPartPr>
            <p14:xfrm>
              <a:off x="363383" y="5637282"/>
              <a:ext cx="3537360" cy="657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7A82B0F-5372-4624-8409-88C3DEB8A2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5383" y="5619282"/>
                <a:ext cx="3573000" cy="6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8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60B3-F745-4065-A591-F2C7ECC5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6CE8-8122-4E20-9580-D507602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SYSFS is a fly file system that exists on the RAM</a:t>
            </a:r>
          </a:p>
          <a:p>
            <a:r>
              <a:rPr lang="en-IN" dirty="0"/>
              <a:t>It is a windows that is used to peek into the various subsystem of the Linux Kernel like Networking subsystem, Memory subsystem, Bus, Device Drivers</a:t>
            </a:r>
          </a:p>
          <a:p>
            <a:r>
              <a:rPr lang="en-IN" dirty="0"/>
              <a:t>There are lots of examples in this repo balaji303/</a:t>
            </a:r>
            <a:r>
              <a:rPr lang="en-IN" dirty="0" err="1"/>
              <a:t>BeagleboneBlackC</a:t>
            </a:r>
            <a:endParaRPr lang="en-IN" dirty="0"/>
          </a:p>
          <a:p>
            <a:endParaRPr lang="en-IN" dirty="0"/>
          </a:p>
          <a:p>
            <a:r>
              <a:rPr lang="en-IN" dirty="0"/>
              <a:t>For SYSFS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8FA79-4A47-41CB-BD31-AB7FA9D7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9AC8-0473-4656-97FA-2CB08EDA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D4331F-A469-40F1-B7AA-47D461DD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B16B9-1819-4C44-B5A7-584A4EBF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501F24-8EAF-49B5-A991-EB5FFC40FC30}"/>
                  </a:ext>
                </a:extLst>
              </p14:cNvPr>
              <p14:cNvContentPartPr/>
              <p14:nvPr/>
            </p14:nvContentPartPr>
            <p14:xfrm>
              <a:off x="150983" y="53214"/>
              <a:ext cx="1758240" cy="659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501F24-8EAF-49B5-A991-EB5FFC40FC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83" y="-9786"/>
                <a:ext cx="188388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CC78E3-FCF5-4EB7-9E9C-0AAA00ABE776}"/>
                  </a:ext>
                </a:extLst>
              </p14:cNvPr>
              <p14:cNvContentPartPr/>
              <p14:nvPr/>
            </p14:nvContentPartPr>
            <p14:xfrm>
              <a:off x="2670263" y="97616"/>
              <a:ext cx="5632920" cy="737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CC78E3-FCF5-4EB7-9E9C-0AAA00ABE7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2263" y="79616"/>
                <a:ext cx="5668560" cy="7732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3D6892FA-239B-4A37-AF41-5FCF2D188AAF}"/>
              </a:ext>
            </a:extLst>
          </p:cNvPr>
          <p:cNvSpPr/>
          <p:nvPr/>
        </p:nvSpPr>
        <p:spPr>
          <a:xfrm>
            <a:off x="4038600" y="2112885"/>
            <a:ext cx="3054658" cy="1491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PLL Engine of SoC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107E09F-83D6-4C75-BD01-236CB4B2A0F8}"/>
                  </a:ext>
                </a:extLst>
              </p14:cNvPr>
              <p14:cNvContentPartPr/>
              <p14:nvPr/>
            </p14:nvContentPartPr>
            <p14:xfrm>
              <a:off x="2263830" y="2560376"/>
              <a:ext cx="1813680" cy="298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107E09F-83D6-4C75-BD01-236CB4B2A0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5830" y="2542376"/>
                <a:ext cx="18493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3A50739-157D-4602-95A2-F9FF53B901FB}"/>
                  </a:ext>
                </a:extLst>
              </p14:cNvPr>
              <p14:cNvContentPartPr/>
              <p14:nvPr/>
            </p14:nvContentPartPr>
            <p14:xfrm>
              <a:off x="621510" y="236129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3A50739-157D-4602-95A2-F9FF53B901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3510" y="23432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1BC6CB6-6372-4389-9D75-8CCDF3CCCCC8}"/>
                  </a:ext>
                </a:extLst>
              </p14:cNvPr>
              <p14:cNvContentPartPr/>
              <p14:nvPr/>
            </p14:nvContentPartPr>
            <p14:xfrm>
              <a:off x="550590" y="1948016"/>
              <a:ext cx="2858760" cy="973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1BC6CB6-6372-4389-9D75-8CCDF3CCCC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2590" y="1930016"/>
                <a:ext cx="289440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618A6E1-56C2-45FE-98F0-0DC53A4B2261}"/>
                  </a:ext>
                </a:extLst>
              </p14:cNvPr>
              <p14:cNvContentPartPr/>
              <p14:nvPr/>
            </p14:nvContentPartPr>
            <p14:xfrm>
              <a:off x="883590" y="3106856"/>
              <a:ext cx="1831320" cy="657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618A6E1-56C2-45FE-98F0-0DC53A4B22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5590" y="3088856"/>
                <a:ext cx="186696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5A706E-674E-474D-990E-7E2F6302BF1E}"/>
                  </a:ext>
                </a:extLst>
              </p14:cNvPr>
              <p14:cNvContentPartPr/>
              <p14:nvPr/>
            </p14:nvContentPartPr>
            <p14:xfrm>
              <a:off x="7102230" y="1522856"/>
              <a:ext cx="980280" cy="2673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5A706E-674E-474D-990E-7E2F6302BF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84230" y="1504856"/>
                <a:ext cx="1015920" cy="27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B9A92B2-3834-400D-B7F0-1E8B36383032}"/>
                  </a:ext>
                </a:extLst>
              </p14:cNvPr>
              <p14:cNvContentPartPr/>
              <p14:nvPr/>
            </p14:nvContentPartPr>
            <p14:xfrm>
              <a:off x="8289510" y="1321976"/>
              <a:ext cx="1139040" cy="420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B9A92B2-3834-400D-B7F0-1E8B363830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71510" y="1303976"/>
                <a:ext cx="11746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D09A606-32B0-42A6-BBEA-BE7B600C9E2C}"/>
                  </a:ext>
                </a:extLst>
              </p14:cNvPr>
              <p14:cNvContentPartPr/>
              <p14:nvPr/>
            </p14:nvContentPartPr>
            <p14:xfrm>
              <a:off x="8266110" y="2148536"/>
              <a:ext cx="1073520" cy="372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D09A606-32B0-42A6-BBEA-BE7B600C9E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48110" y="2130536"/>
                <a:ext cx="11091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6AE28AF-33A7-4585-A6CB-D4D97BEC3FA4}"/>
                  </a:ext>
                </a:extLst>
              </p14:cNvPr>
              <p14:cNvContentPartPr/>
              <p14:nvPr/>
            </p14:nvContentPartPr>
            <p14:xfrm>
              <a:off x="8149830" y="2752256"/>
              <a:ext cx="2009520" cy="568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6AE28AF-33A7-4585-A6CB-D4D97BEC3F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31830" y="2734256"/>
                <a:ext cx="204516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CF0CC9F-80A3-4AD4-9191-E7BE147A24D3}"/>
                  </a:ext>
                </a:extLst>
              </p14:cNvPr>
              <p14:cNvContentPartPr/>
              <p14:nvPr/>
            </p14:nvContentPartPr>
            <p14:xfrm>
              <a:off x="8234070" y="3835136"/>
              <a:ext cx="2614680" cy="4975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CF0CC9F-80A3-4AD4-9191-E7BE147A24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16070" y="3817136"/>
                <a:ext cx="265032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E6468B6-F713-40E1-9AB0-252CE02C758B}"/>
                  </a:ext>
                </a:extLst>
              </p14:cNvPr>
              <p14:cNvContentPartPr/>
              <p14:nvPr/>
            </p14:nvContentPartPr>
            <p14:xfrm>
              <a:off x="8024190" y="4705256"/>
              <a:ext cx="3037680" cy="675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E6468B6-F713-40E1-9AB0-252CE02C758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06190" y="4687256"/>
                <a:ext cx="3073320" cy="71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4777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45467E-4CF2-45E0-89A4-F4F13492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1AB568-8DCC-4A9D-9DC5-79FFC236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4367-ABD1-468F-A2C8-614069F8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068" y="0"/>
            <a:ext cx="4471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77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4ABB07-0CFB-4B67-8826-36D400E0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5102BA-15A2-4108-8CCD-AAFC64F5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9D8885-7EBB-4C44-8C69-412B4846911F}"/>
                  </a:ext>
                </a:extLst>
              </p14:cNvPr>
              <p14:cNvContentPartPr/>
              <p14:nvPr/>
            </p14:nvContentPartPr>
            <p14:xfrm>
              <a:off x="210030" y="194442"/>
              <a:ext cx="5258880" cy="1173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9D8885-7EBB-4C44-8C69-412B48469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030" y="176442"/>
                <a:ext cx="5294520" cy="12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B1DDF22-F9FC-4105-A92A-0BA8391EFA14}"/>
                  </a:ext>
                </a:extLst>
              </p14:cNvPr>
              <p14:cNvContentPartPr/>
              <p14:nvPr/>
            </p14:nvContentPartPr>
            <p14:xfrm>
              <a:off x="5593110" y="2394042"/>
              <a:ext cx="4387320" cy="894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B1DDF22-F9FC-4105-A92A-0BA8391EFA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5110" y="2376042"/>
                <a:ext cx="442296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84D9D56-E673-4026-8AC0-284E42B95BBC}"/>
                  </a:ext>
                </a:extLst>
              </p14:cNvPr>
              <p14:cNvContentPartPr/>
              <p14:nvPr/>
            </p14:nvContentPartPr>
            <p14:xfrm>
              <a:off x="869910" y="1580082"/>
              <a:ext cx="5486760" cy="3003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84D9D56-E673-4026-8AC0-284E42B95B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910" y="1562082"/>
                <a:ext cx="5522400" cy="30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A3DEBC6-E499-4B23-BCBC-9B27B9E862D3}"/>
                  </a:ext>
                </a:extLst>
              </p14:cNvPr>
              <p14:cNvContentPartPr/>
              <p14:nvPr/>
            </p14:nvContentPartPr>
            <p14:xfrm>
              <a:off x="781350" y="4846002"/>
              <a:ext cx="1971000" cy="694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A3DEBC6-E499-4B23-BCBC-9B27B9E862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3350" y="4828002"/>
                <a:ext cx="200664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87D8D53-C8C4-45C9-A158-4248CC494A27}"/>
                  </a:ext>
                </a:extLst>
              </p14:cNvPr>
              <p14:cNvContentPartPr/>
              <p14:nvPr/>
            </p14:nvContentPartPr>
            <p14:xfrm>
              <a:off x="763350" y="3728562"/>
              <a:ext cx="9037800" cy="2663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87D8D53-C8C4-45C9-A158-4248CC494A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5350" y="3710562"/>
                <a:ext cx="9073440" cy="26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418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CE7AC7-8E36-4441-9DAD-BE8A62DE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6BEF-117E-46DD-9B66-B6C38AA5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6F8206-EB1E-44CD-B6BD-8629FA8AF0AB}"/>
                  </a:ext>
                </a:extLst>
              </p14:cNvPr>
              <p14:cNvContentPartPr/>
              <p14:nvPr/>
            </p14:nvContentPartPr>
            <p14:xfrm>
              <a:off x="7687950" y="266442"/>
              <a:ext cx="1651680" cy="675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6F8206-EB1E-44CD-B6BD-8629FA8AF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9950" y="248442"/>
                <a:ext cx="168732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D842A21-6FF8-4F4F-8FB6-4B33573C1649}"/>
                  </a:ext>
                </a:extLst>
              </p14:cNvPr>
              <p14:cNvContentPartPr/>
              <p14:nvPr/>
            </p14:nvContentPartPr>
            <p14:xfrm>
              <a:off x="9905190" y="284082"/>
              <a:ext cx="1866960" cy="515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D842A21-6FF8-4F4F-8FB6-4B33573C16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7190" y="266082"/>
                <a:ext cx="19026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EBA0E37-0E05-41ED-BFFF-20E29A1D9AE5}"/>
                  </a:ext>
                </a:extLst>
              </p14:cNvPr>
              <p14:cNvContentPartPr/>
              <p14:nvPr/>
            </p14:nvContentPartPr>
            <p14:xfrm>
              <a:off x="5892630" y="1384962"/>
              <a:ext cx="57960" cy="426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EBA0E37-0E05-41ED-BFFF-20E29A1D9A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4630" y="1366962"/>
                <a:ext cx="936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55BE097-8761-4A4C-A20F-42084C36D1C8}"/>
                  </a:ext>
                </a:extLst>
              </p14:cNvPr>
              <p14:cNvContentPartPr/>
              <p14:nvPr/>
            </p14:nvContentPartPr>
            <p14:xfrm>
              <a:off x="177270" y="332322"/>
              <a:ext cx="7422480" cy="2864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55BE097-8761-4A4C-A20F-42084C36D1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270" y="314322"/>
                <a:ext cx="7458120" cy="29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215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F0EF49-060D-FA05-6EDF-EEB6B4CA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A92F8-97B4-9F9E-14EC-459D1A2B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39B5B3-3882-2D83-02E6-AFD9C68650B6}"/>
                  </a:ext>
                </a:extLst>
              </p14:cNvPr>
              <p14:cNvContentPartPr/>
              <p14:nvPr/>
            </p14:nvContentPartPr>
            <p14:xfrm>
              <a:off x="257550" y="35682"/>
              <a:ext cx="4723200" cy="1012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39B5B3-3882-2D83-02E6-AFD9C68650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550" y="-27318"/>
                <a:ext cx="4848840" cy="11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69384EE-BB5C-4E4A-F855-14CE27FB43B1}"/>
                  </a:ext>
                </a:extLst>
              </p14:cNvPr>
              <p14:cNvContentPartPr/>
              <p14:nvPr/>
            </p14:nvContentPartPr>
            <p14:xfrm>
              <a:off x="1617990" y="1367336"/>
              <a:ext cx="9896760" cy="941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69384EE-BB5C-4E4A-F855-14CE27FB43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9990" y="1349336"/>
                <a:ext cx="993240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9FDE36E-8765-04CF-9C6E-A4A1A14616C2}"/>
                  </a:ext>
                </a:extLst>
              </p14:cNvPr>
              <p14:cNvContentPartPr/>
              <p14:nvPr/>
            </p14:nvContentPartPr>
            <p14:xfrm>
              <a:off x="1589190" y="2639936"/>
              <a:ext cx="71280" cy="360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9FDE36E-8765-04CF-9C6E-A4A1A14616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1190" y="2621936"/>
                <a:ext cx="10692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7A77B64-B06F-3704-F904-A04DF930C3B1}"/>
                  </a:ext>
                </a:extLst>
              </p14:cNvPr>
              <p14:cNvContentPartPr/>
              <p14:nvPr/>
            </p14:nvContentPartPr>
            <p14:xfrm>
              <a:off x="1553550" y="3408896"/>
              <a:ext cx="1846800" cy="5864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7A77B64-B06F-3704-F904-A04DF930C3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5550" y="3390896"/>
                <a:ext cx="188244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A57192B-989D-E2ED-ADA3-05D4837B5FC4}"/>
                  </a:ext>
                </a:extLst>
              </p14:cNvPr>
              <p14:cNvContentPartPr/>
              <p14:nvPr/>
            </p14:nvContentPartPr>
            <p14:xfrm>
              <a:off x="1553550" y="2272376"/>
              <a:ext cx="7599600" cy="15822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A57192B-989D-E2ED-ADA3-05D4837B5F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5550" y="2254376"/>
                <a:ext cx="7635240" cy="16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19DA3B1-7F4B-EB53-C66B-31C1C72D4C19}"/>
                  </a:ext>
                </a:extLst>
              </p14:cNvPr>
              <p14:cNvContentPartPr/>
              <p14:nvPr/>
            </p14:nvContentPartPr>
            <p14:xfrm>
              <a:off x="9037230" y="3320336"/>
              <a:ext cx="1871280" cy="6750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19DA3B1-7F4B-EB53-C66B-31C1C72D4C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19230" y="3302336"/>
                <a:ext cx="190692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F26F546-B06D-4D5B-F7E5-B9FE3C18C46E}"/>
                  </a:ext>
                </a:extLst>
              </p14:cNvPr>
              <p14:cNvContentPartPr/>
              <p14:nvPr/>
            </p14:nvContentPartPr>
            <p14:xfrm>
              <a:off x="9147390" y="4208096"/>
              <a:ext cx="2047680" cy="4618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F26F546-B06D-4D5B-F7E5-B9FE3C18C4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29390" y="4190096"/>
                <a:ext cx="208332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3FE0309-4111-7E94-F19D-516D51F4B2CD}"/>
                  </a:ext>
                </a:extLst>
              </p14:cNvPr>
              <p14:cNvContentPartPr/>
              <p14:nvPr/>
            </p14:nvContentPartPr>
            <p14:xfrm>
              <a:off x="310830" y="5220056"/>
              <a:ext cx="1118880" cy="3376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3FE0309-4111-7E94-F19D-516D51F4B2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830" y="5202056"/>
                <a:ext cx="11545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D600BE4-E44C-1083-57CE-DF605CF59AE9}"/>
                  </a:ext>
                </a:extLst>
              </p14:cNvPr>
              <p14:cNvContentPartPr/>
              <p14:nvPr/>
            </p14:nvContentPartPr>
            <p14:xfrm>
              <a:off x="1553550" y="4204856"/>
              <a:ext cx="7173720" cy="14446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D600BE4-E44C-1083-57CE-DF605CF59A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35550" y="4186856"/>
                <a:ext cx="7209360" cy="14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72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1DC7DB-D895-7CE6-C54E-94420514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07D27B-D18C-BCE9-BD8D-973D5C51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FEE500-BEAE-EB5B-377B-A07143601663}"/>
                  </a:ext>
                </a:extLst>
              </p14:cNvPr>
              <p14:cNvContentPartPr/>
              <p14:nvPr/>
            </p14:nvContentPartPr>
            <p14:xfrm>
              <a:off x="1056390" y="230802"/>
              <a:ext cx="7636680" cy="941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FEE500-BEAE-EB5B-377B-A07143601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390" y="212802"/>
                <a:ext cx="767232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864717F-DAB0-02E4-0AEF-AA560077DDC7}"/>
                  </a:ext>
                </a:extLst>
              </p14:cNvPr>
              <p14:cNvContentPartPr/>
              <p14:nvPr/>
            </p14:nvContentPartPr>
            <p14:xfrm>
              <a:off x="9170070" y="106602"/>
              <a:ext cx="390240" cy="639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864717F-DAB0-02E4-0AEF-AA560077DD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2070" y="88602"/>
                <a:ext cx="42588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4C978E-1A16-0BC5-D9AE-57E4350002A1}"/>
                  </a:ext>
                </a:extLst>
              </p14:cNvPr>
              <p14:cNvContentPartPr/>
              <p14:nvPr/>
            </p14:nvContentPartPr>
            <p14:xfrm>
              <a:off x="9596670" y="275442"/>
              <a:ext cx="1048320" cy="559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4C978E-1A16-0BC5-D9AE-57E4350002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8670" y="257442"/>
                <a:ext cx="10839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9541B02-AE32-D1DD-C470-AF183D1636DB}"/>
                  </a:ext>
                </a:extLst>
              </p14:cNvPr>
              <p14:cNvContentPartPr/>
              <p14:nvPr/>
            </p14:nvContentPartPr>
            <p14:xfrm>
              <a:off x="10733190" y="353202"/>
              <a:ext cx="497520" cy="517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9541B02-AE32-D1DD-C470-AF183D1636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15190" y="335202"/>
                <a:ext cx="5331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79D12FF-06E1-1180-FB4C-A5F64383D707}"/>
                  </a:ext>
                </a:extLst>
              </p14:cNvPr>
              <p14:cNvContentPartPr/>
              <p14:nvPr/>
            </p14:nvContentPartPr>
            <p14:xfrm>
              <a:off x="131910" y="1674402"/>
              <a:ext cx="1084680" cy="408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79D12FF-06E1-1180-FB4C-A5F64383D7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910" y="1656402"/>
                <a:ext cx="11203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835EA8-9912-6873-EFDE-B9693351CB84}"/>
                  </a:ext>
                </a:extLst>
              </p14:cNvPr>
              <p14:cNvContentPartPr/>
              <p14:nvPr/>
            </p14:nvContentPartPr>
            <p14:xfrm>
              <a:off x="1622310" y="1567122"/>
              <a:ext cx="1014840" cy="479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835EA8-9912-6873-EFDE-B9693351CB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4310" y="1549122"/>
                <a:ext cx="10504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4A3F0BC-CAC0-26C2-F1AB-F7195D9C335B}"/>
                  </a:ext>
                </a:extLst>
              </p14:cNvPr>
              <p14:cNvContentPartPr/>
              <p14:nvPr/>
            </p14:nvContentPartPr>
            <p14:xfrm>
              <a:off x="3027390" y="1473522"/>
              <a:ext cx="2876760" cy="462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4A3F0BC-CAC0-26C2-F1AB-F7195D9C33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09390" y="1455522"/>
                <a:ext cx="291240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F1BDC18-FA1B-3D00-3E7F-EF0E9C2832E6}"/>
                  </a:ext>
                </a:extLst>
              </p14:cNvPr>
              <p14:cNvContentPartPr/>
              <p14:nvPr/>
            </p14:nvContentPartPr>
            <p14:xfrm>
              <a:off x="6294390" y="1613922"/>
              <a:ext cx="2219760" cy="432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F1BDC18-FA1B-3D00-3E7F-EF0E9C2832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76390" y="1595922"/>
                <a:ext cx="225540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A5C92CA-B99F-EEAC-190C-8EA5C5D9FBE7}"/>
                  </a:ext>
                </a:extLst>
              </p14:cNvPr>
              <p14:cNvContentPartPr/>
              <p14:nvPr/>
            </p14:nvContentPartPr>
            <p14:xfrm>
              <a:off x="1162230" y="2361282"/>
              <a:ext cx="9873000" cy="7308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A5C92CA-B99F-EEAC-190C-8EA5C5D9FB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4230" y="2343282"/>
                <a:ext cx="990864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4096FD3-19E8-191C-0395-27CA1F9A0CD6}"/>
                  </a:ext>
                </a:extLst>
              </p14:cNvPr>
              <p14:cNvContentPartPr/>
              <p14:nvPr/>
            </p14:nvContentPartPr>
            <p14:xfrm>
              <a:off x="8790" y="3355602"/>
              <a:ext cx="1243440" cy="4975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4096FD3-19E8-191C-0395-27CA1F9A0C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9210" y="3337602"/>
                <a:ext cx="127908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7111101-C60F-3FC0-1EB8-129B584189B1}"/>
                  </a:ext>
                </a:extLst>
              </p14:cNvPr>
              <p14:cNvContentPartPr/>
              <p14:nvPr/>
            </p14:nvContentPartPr>
            <p14:xfrm>
              <a:off x="1694310" y="3337962"/>
              <a:ext cx="2238840" cy="5151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7111101-C60F-3FC0-1EB8-129B584189B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76310" y="3319962"/>
                <a:ext cx="2274480" cy="5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919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A291-E316-4FE3-B2E1-B5FED465A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BeagleBone</a:t>
            </a:r>
            <a:r>
              <a:rPr lang="en-IN" dirty="0"/>
              <a:t> Black </a:t>
            </a:r>
            <a:r>
              <a:rPr lang="en-IN" dirty="0" err="1"/>
              <a:t>RevC</a:t>
            </a:r>
            <a:br>
              <a:rPr lang="en-IN" dirty="0"/>
            </a:br>
            <a:r>
              <a:rPr lang="en-IN" dirty="0"/>
              <a:t>CMDs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4C43A-CF5F-4558-BEAC-5A8B8F2F1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</a:t>
            </a:r>
            <a:r>
              <a:rPr lang="en-IN" dirty="0" err="1"/>
              <a:t>V.Balaji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A51A4-1D16-497F-8C21-671F2FED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C4C6A-D00B-4B54-BCB5-C59C4457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7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0FA2-8F5F-4595-A7AB-8FD24699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7942A-B4FA-44F8-8F10-D26E8DCF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7F4DB-40BB-451E-BCDF-AB8F0DB6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C568D1-E9CD-403B-8CB2-7F5BDBFBC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644" y="1823813"/>
            <a:ext cx="613495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1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0100-F392-4EFA-9C3A-2C6D1F28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HeartBeat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10D2-C71A-4AD2-B9A4-F4ED1781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debian@beaglebone</a:t>
            </a:r>
            <a:r>
              <a:rPr lang="en-US" dirty="0"/>
              <a:t>:/sys/class/</a:t>
            </a:r>
            <a:r>
              <a:rPr lang="en-US" dirty="0" err="1"/>
              <a:t>leds</a:t>
            </a:r>
            <a:r>
              <a:rPr lang="en-US" dirty="0"/>
              <a:t>/beaglebone:green:usr3$ echo 'heartbeat' &gt; trigger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0E7BB-8CE5-43F5-9132-09300032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262C0-52D1-44F6-962D-4945C91D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060EA-CDF2-46D1-8BC8-38D8BA6A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76" y="3429000"/>
            <a:ext cx="623021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5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876F5-F557-4016-A981-A8CAD24F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FB98F-C749-4644-AA74-84218A16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0A61E0-C51C-42BD-A326-9CA6EA3E7B5D}"/>
                  </a:ext>
                </a:extLst>
              </p14:cNvPr>
              <p14:cNvContentPartPr/>
              <p14:nvPr/>
            </p14:nvContentPartPr>
            <p14:xfrm>
              <a:off x="532583" y="390642"/>
              <a:ext cx="2153160" cy="605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0A61E0-C51C-42BD-A326-9CA6EA3E7B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583" y="381642"/>
                <a:ext cx="217080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3E3A468-AB5A-4A03-875A-B2E6CB6187C2}"/>
                  </a:ext>
                </a:extLst>
              </p14:cNvPr>
              <p14:cNvContentPartPr/>
              <p14:nvPr/>
            </p14:nvContentPartPr>
            <p14:xfrm>
              <a:off x="3264983" y="373002"/>
              <a:ext cx="2792880" cy="550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3E3A468-AB5A-4A03-875A-B2E6CB6187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983" y="364002"/>
                <a:ext cx="281052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FA9BBAE-CFB5-490B-9511-8DF80EF99121}"/>
                  </a:ext>
                </a:extLst>
              </p14:cNvPr>
              <p14:cNvContentPartPr/>
              <p14:nvPr/>
            </p14:nvContentPartPr>
            <p14:xfrm>
              <a:off x="372743" y="47922"/>
              <a:ext cx="1900440" cy="1408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FA9BBAE-CFB5-490B-9511-8DF80EF991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743" y="38922"/>
                <a:ext cx="1918080" cy="14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988CD17-CAC3-42C7-B459-7218A0E335DE}"/>
                  </a:ext>
                </a:extLst>
              </p14:cNvPr>
              <p14:cNvContentPartPr/>
              <p14:nvPr/>
            </p14:nvContentPartPr>
            <p14:xfrm>
              <a:off x="3279743" y="1438242"/>
              <a:ext cx="3592080" cy="286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988CD17-CAC3-42C7-B459-7218A0E335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3623" y="1432122"/>
                <a:ext cx="36043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F096EB7-6DD4-48AA-B286-B9A064AC114C}"/>
                  </a:ext>
                </a:extLst>
              </p14:cNvPr>
              <p14:cNvContentPartPr/>
              <p14:nvPr/>
            </p14:nvContentPartPr>
            <p14:xfrm>
              <a:off x="497303" y="2698962"/>
              <a:ext cx="2823480" cy="816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F096EB7-6DD4-48AA-B286-B9A064AC11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303" y="2689962"/>
                <a:ext cx="284112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F0D813E-7F1E-4B51-9C95-86DAFAFD3E13}"/>
                  </a:ext>
                </a:extLst>
              </p14:cNvPr>
              <p14:cNvContentPartPr/>
              <p14:nvPr/>
            </p14:nvContentPartPr>
            <p14:xfrm>
              <a:off x="3693023" y="2752242"/>
              <a:ext cx="1491840" cy="444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F0D813E-7F1E-4B51-9C95-86DAFAFD3E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4023" y="2743242"/>
                <a:ext cx="15094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8ACF904-FE27-4F6E-BDCF-3B575D44D400}"/>
                  </a:ext>
                </a:extLst>
              </p14:cNvPr>
              <p14:cNvContentPartPr/>
              <p14:nvPr/>
            </p14:nvContentPartPr>
            <p14:xfrm>
              <a:off x="3603743" y="3566562"/>
              <a:ext cx="1563480" cy="357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8ACF904-FE27-4F6E-BDCF-3B575D44D4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94743" y="3557562"/>
                <a:ext cx="15811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145AC57-D5B8-497A-B39F-3042C913A50B}"/>
                  </a:ext>
                </a:extLst>
              </p14:cNvPr>
              <p14:cNvContentPartPr/>
              <p14:nvPr/>
            </p14:nvContentPartPr>
            <p14:xfrm>
              <a:off x="6906743" y="2592402"/>
              <a:ext cx="373320" cy="338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145AC57-D5B8-497A-B39F-3042C913A5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97743" y="2583402"/>
                <a:ext cx="3909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3F4E6E5-A367-4543-BFFC-8102D9667D70}"/>
                  </a:ext>
                </a:extLst>
              </p14:cNvPr>
              <p14:cNvContentPartPr/>
              <p14:nvPr/>
            </p14:nvContentPartPr>
            <p14:xfrm>
              <a:off x="5486543" y="2663322"/>
              <a:ext cx="1118880" cy="518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3F4E6E5-A367-4543-BFFC-8102D9667D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77543" y="2654322"/>
                <a:ext cx="11365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461D900-304A-49C7-B391-12E5F0F7115D}"/>
                  </a:ext>
                </a:extLst>
              </p14:cNvPr>
              <p14:cNvContentPartPr/>
              <p14:nvPr/>
            </p14:nvContentPartPr>
            <p14:xfrm>
              <a:off x="7243703" y="2542002"/>
              <a:ext cx="3569760" cy="672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461D900-304A-49C7-B391-12E5F0F7115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34703" y="2533002"/>
                <a:ext cx="358740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05A943F-4A42-43A3-A702-B30C9265572F}"/>
                  </a:ext>
                </a:extLst>
              </p14:cNvPr>
              <p14:cNvContentPartPr/>
              <p14:nvPr/>
            </p14:nvContentPartPr>
            <p14:xfrm>
              <a:off x="5751503" y="3329682"/>
              <a:ext cx="5878440" cy="1482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05A943F-4A42-43A3-A702-B30C926557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42503" y="3320682"/>
                <a:ext cx="5896080" cy="15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89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4C35FA-66D2-4FFE-A52C-6346D2F9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D7F1F-D8A4-466D-86E0-C6690187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111F9E-DD87-4613-B412-25E465FDD771}"/>
                  </a:ext>
                </a:extLst>
              </p14:cNvPr>
              <p14:cNvContentPartPr/>
              <p14:nvPr/>
            </p14:nvContentPartPr>
            <p14:xfrm>
              <a:off x="468503" y="366522"/>
              <a:ext cx="1562760" cy="54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111F9E-DD87-4613-B412-25E465FDD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503" y="357522"/>
                <a:ext cx="15804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0687EEF-D5BF-4FDE-801B-F39EAA58DDCE}"/>
                  </a:ext>
                </a:extLst>
              </p14:cNvPr>
              <p14:cNvContentPartPr/>
              <p14:nvPr/>
            </p14:nvContentPartPr>
            <p14:xfrm>
              <a:off x="2476943" y="221802"/>
              <a:ext cx="1349640" cy="817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687EEF-D5BF-4FDE-801B-F39EAA58DD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7943" y="212802"/>
                <a:ext cx="1367280" cy="8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CF04602-79D4-44DA-9DF6-33E848DF89FA}"/>
                  </a:ext>
                </a:extLst>
              </p14:cNvPr>
              <p14:cNvContentPartPr/>
              <p14:nvPr/>
            </p14:nvContentPartPr>
            <p14:xfrm>
              <a:off x="4412303" y="346362"/>
              <a:ext cx="2379600" cy="444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CF04602-79D4-44DA-9DF6-33E848DF89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3303" y="337362"/>
                <a:ext cx="23972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0747FEF-8BA3-4CEF-8A7F-2827CC3DAD04}"/>
                  </a:ext>
                </a:extLst>
              </p14:cNvPr>
              <p14:cNvContentPartPr/>
              <p14:nvPr/>
            </p14:nvContentPartPr>
            <p14:xfrm>
              <a:off x="7217423" y="416562"/>
              <a:ext cx="1030320" cy="34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0747FEF-8BA3-4CEF-8A7F-2827CC3DAD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8423" y="407562"/>
                <a:ext cx="10479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549E5D-69B3-4434-BF13-033317EABCD7}"/>
                  </a:ext>
                </a:extLst>
              </p14:cNvPr>
              <p14:cNvContentPartPr/>
              <p14:nvPr/>
            </p14:nvContentPartPr>
            <p14:xfrm>
              <a:off x="8797823" y="293082"/>
              <a:ext cx="2770200" cy="817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549E5D-69B3-4434-BF13-033317EABC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88823" y="284082"/>
                <a:ext cx="278784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437F396-5F74-40A1-8430-D601D5FE5F0D}"/>
                  </a:ext>
                </a:extLst>
              </p14:cNvPr>
              <p14:cNvContentPartPr/>
              <p14:nvPr/>
            </p14:nvContentPartPr>
            <p14:xfrm>
              <a:off x="594863" y="1482522"/>
              <a:ext cx="2610360" cy="923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437F396-5F74-40A1-8430-D601D5FE5F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5863" y="1473522"/>
                <a:ext cx="262800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B6B5B3B-907A-459B-AF48-8610DC048EC6}"/>
                  </a:ext>
                </a:extLst>
              </p14:cNvPr>
              <p14:cNvContentPartPr/>
              <p14:nvPr/>
            </p14:nvContentPartPr>
            <p14:xfrm>
              <a:off x="3684383" y="1305042"/>
              <a:ext cx="5096160" cy="873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B6B5B3B-907A-459B-AF48-8610DC048E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5383" y="1296042"/>
                <a:ext cx="5113800" cy="8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19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1E5ECC-BE12-4410-9D32-36651053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75D745-9DFC-4E66-A408-E66A654C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20FEC-B00A-455D-9D07-FE305B21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91" y="1119381"/>
            <a:ext cx="4944400" cy="5132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C86E58-417F-480A-AFA2-57AFF1315AE1}"/>
                  </a:ext>
                </a:extLst>
              </p14:cNvPr>
              <p14:cNvContentPartPr/>
              <p14:nvPr/>
            </p14:nvContentPartPr>
            <p14:xfrm>
              <a:off x="514943" y="266442"/>
              <a:ext cx="426600" cy="46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C86E58-417F-480A-AFA2-57AFF1315A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943" y="257442"/>
                <a:ext cx="4442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EA0F14E-C56D-489A-8DE9-0B1E9E3AB7DD}"/>
                  </a:ext>
                </a:extLst>
              </p14:cNvPr>
              <p14:cNvContentPartPr/>
              <p14:nvPr/>
            </p14:nvContentPartPr>
            <p14:xfrm>
              <a:off x="989063" y="213162"/>
              <a:ext cx="2029680" cy="538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EA0F14E-C56D-489A-8DE9-0B1E9E3AB7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0063" y="204162"/>
                <a:ext cx="204732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0697F0-DE78-4410-83A9-302F66F5603B}"/>
                  </a:ext>
                </a:extLst>
              </p14:cNvPr>
              <p14:cNvContentPartPr/>
              <p14:nvPr/>
            </p14:nvContentPartPr>
            <p14:xfrm>
              <a:off x="3533183" y="247002"/>
              <a:ext cx="1722600" cy="481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0697F0-DE78-4410-83A9-302F66F560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24183" y="238002"/>
                <a:ext cx="174024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E07F88B-E0A4-4103-9D72-3E01922687FA}"/>
                  </a:ext>
                </a:extLst>
              </p14:cNvPr>
              <p14:cNvContentPartPr/>
              <p14:nvPr/>
            </p14:nvContentPartPr>
            <p14:xfrm>
              <a:off x="5770583" y="177522"/>
              <a:ext cx="870120" cy="427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E07F88B-E0A4-4103-9D72-3E01922687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61583" y="168522"/>
                <a:ext cx="88776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AE5E1A4-0B55-43D8-8552-B3F9D3CC4462}"/>
                  </a:ext>
                </a:extLst>
              </p14:cNvPr>
              <p14:cNvContentPartPr/>
              <p14:nvPr/>
            </p14:nvContentPartPr>
            <p14:xfrm>
              <a:off x="7332623" y="254922"/>
              <a:ext cx="781920" cy="313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AE5E1A4-0B55-43D8-8552-B3F9D3CC44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23623" y="245922"/>
                <a:ext cx="7995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851C3AD-12FD-450A-A45D-01C79377EEED}"/>
                  </a:ext>
                </a:extLst>
              </p14:cNvPr>
              <p14:cNvContentPartPr/>
              <p14:nvPr/>
            </p14:nvContentPartPr>
            <p14:xfrm>
              <a:off x="8185103" y="242682"/>
              <a:ext cx="1616400" cy="316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851C3AD-12FD-450A-A45D-01C79377EE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76103" y="233682"/>
                <a:ext cx="16340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0A4F36B-B2F5-4D51-8CA0-563164B032CD}"/>
                  </a:ext>
                </a:extLst>
              </p14:cNvPr>
              <p14:cNvContentPartPr/>
              <p14:nvPr/>
            </p14:nvContentPartPr>
            <p14:xfrm>
              <a:off x="6906743" y="443922"/>
              <a:ext cx="16020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0A4F36B-B2F5-4D51-8CA0-563164B032C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97743" y="434922"/>
                <a:ext cx="1778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19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0B320-E22A-43E8-9772-32C4B376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@balaji303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CC6E3-6AE7-4B30-9FFA-36C05AEC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333C-2614-423F-B9D2-8D223BAC25B0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6C0ABF-6DD8-4D28-97FA-B3369DA57679}"/>
                  </a:ext>
                </a:extLst>
              </p14:cNvPr>
              <p14:cNvContentPartPr/>
              <p14:nvPr/>
            </p14:nvContentPartPr>
            <p14:xfrm>
              <a:off x="807983" y="550482"/>
              <a:ext cx="2503800" cy="82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6C0ABF-6DD8-4D28-97FA-B3369DA57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983" y="487482"/>
                <a:ext cx="2629440" cy="9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8408AC-3975-4B0D-9739-E2BBEC5A191C}"/>
                  </a:ext>
                </a:extLst>
              </p14:cNvPr>
              <p14:cNvContentPartPr/>
              <p14:nvPr/>
            </p14:nvContentPartPr>
            <p14:xfrm>
              <a:off x="2458943" y="1791042"/>
              <a:ext cx="2291040" cy="1001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8408AC-3975-4B0D-9739-E2BBEC5A19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5943" y="1728042"/>
                <a:ext cx="241668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CE0B952-4567-46E3-BE2F-1C3F32E52CB1}"/>
                  </a:ext>
                </a:extLst>
              </p14:cNvPr>
              <p14:cNvContentPartPr/>
              <p14:nvPr/>
            </p14:nvContentPartPr>
            <p14:xfrm>
              <a:off x="3754223" y="3286842"/>
              <a:ext cx="5754240" cy="170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CE0B952-4567-46E3-BE2F-1C3F32E52C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1223" y="3223842"/>
                <a:ext cx="5879880" cy="18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87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171</Words>
  <Application>Microsoft Office PowerPoint</Application>
  <PresentationFormat>Widescreen</PresentationFormat>
  <Paragraphs>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BeagleBone Black RevC</vt:lpstr>
      <vt:lpstr>SYSFS</vt:lpstr>
      <vt:lpstr>BeagleBone Black RevC CMDs</vt:lpstr>
      <vt:lpstr>example</vt:lpstr>
      <vt:lpstr>HeartBeat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BeagleBone Black RevC</dc:title>
  <dc:creator>Balaji V</dc:creator>
  <cp:lastModifiedBy>Balaji V</cp:lastModifiedBy>
  <cp:revision>31</cp:revision>
  <dcterms:created xsi:type="dcterms:W3CDTF">2022-04-02T01:41:41Z</dcterms:created>
  <dcterms:modified xsi:type="dcterms:W3CDTF">2022-05-06T02:30:18Z</dcterms:modified>
</cp:coreProperties>
</file>