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1:21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1407 90 0,'0'78'109,"0"0"-109,0 0 16,0 0-16,0 1 15,0-1-15,0 78 16,0-78-16,0 78 15,0-77-15,78 77 16,-78 0-16,78-78 16,-78 79-16,78-1 15,-78-78-15,79 78 16,-79 1-16,78-1 16,-78 0-16,0 1 15,78 77 1,-78-78-16,0 79 15,0-1-15,0-77 16,0 77-16,0-78 0,0 1 16,0-1-16,0 79 15,0-79-15,0 0 16,0 79-16,0-1 0,0 1 16,0-1-1,0 0-15,0 1 0,0-79 16,0 79-16,0-1 15,0 1-15,0-1 16,78 1-16,-78-79 16,0 0-16,0 79 15,0-1-15,0-78 16,0 1-16,0 77 16,0-78-1,0 1-15,0-1 0,78 79 16,-78-79-16,0 0 15,0 0-15,0-77 16,0 77-16,0 0 16,0-78-16,0 79 0,0-79 15,0 78-15,0-78 16,0 0-16,0 1 16,0 77-16,0 0 15,0 1-15,0-1 16,0 0-16,0 0 15,0 1-15,0-1 16,0-78-16,0 0 16,0 79-16,0-79 15,0 0 1,0 0-16,0 0 16,0 0-16,78-78 109,1 0-47,-1-78-62,0 78 16,0-78-16,78 78 0,-78-78 16,79 78-1,-1 0-15,0-78 0,1 78 16,-1 0-16,78-78 16,1 78-16,-79 0 15,79 0-15,-1 0 16,79 0-16,-79 0 15,1 0-15,-1 0 0,1 0 16,-1 78-16,79-78 16,-79 0-16,1 0 15,-79 0-15,78 0 16,1 0-16,-1 0 16,-77 0-16,77 0 31,1 0-31,-1 0 0,0 0 15,79 0-15,-78 0 16,-1 0-16,0 0 16,1 0-16,-1 0 15,-77 0-15,77 0 16,-78 0-16,1 0 0,77 0 16,-77-78-1,-1 78-15,78 0 0,-77 0 16,77 0-16,-78-78 15,79 78-15,-1 0 16,1 0 0,-1 0-16,-77 0 0,77 0 15,-78 0-15,1 0 16,-1 0-16,0 0 16,1 0-16,-1 0 15,0 0-15,79 0 16,-79 0-16,78 0 0,-77 0 15,77 0-15,1-79 16,-1 79 0,-78 0-16,79 0 15,-1 0-15,-77 0 16,-1 0-16,0 0 0,1 0 0,-79 0 31,78 0-31,-78 0 0,78 0 16,1 0-16,-1 0 15,-78 0-15,79 0 0,-79 0 16,78 0-16,-78 0 0,0 0 16,0 0-1,1 0 1,-1 0 0,0 0-16,0 0 15,0 0-15,0 0 16,1 0-16,-1 0 15,-156 0 204,-1 0-203,1 0-1,78-78-15,-78 78 16,78-78 47,-78 78-48,0 0 32,0 0-31,78-78-1,-79 78 1,158 78 328,-1 0-329,0-78-15,0 78 16,-78 1-16,78-1 0,0-78 0,1 78 16,-1 0-1,0-78 1,-78 78-1,78-78 17,-156 0 77,78 78-109,-78-78 16,-79 78-16,79 1 0,0-1 15,0 0-15,0 0 16,0 0-16,-1 0 16,79 1-16,-78-79 15,78 78-15,-78 0 31,0-78-31,0 0 16</inkml:trace>
  <inkml:trace contextRef="#ctx0" brushRef="#br0" timeOffset="1777">1563 90 0,'0'-78'47,"-78"78"78,0 0-94,0 78-31,78 0 16,-78 0-16,0 0 16,-1 0-16,79 79 15,-78-79-15,0 0 16,78 0-16,0 0 16,-78-78-16,78 78 15,0 1-15,-78-1 16,78 0-1,-78-78 1,78 78 0,78-156 46,0 0-62,-78 0 16,78-1-16,0-77 15,0 78-15,-78 0 16,79 0-16,-1 0 31,-78-1-31,0 1 16,78 78 0,-78-78-16,78 0 31,-78 0-16,78 78-15,-78-78 16,78 78-16,0 0 47,1 78-47,-79 0 16,78 0-16,0 0 15,0 0-15,0 1 16,79-1-16,-79 0 15,0 0-15,-78 0 16,78-78-16,-78 78 16</inkml:trace>
  <inkml:trace contextRef="#ctx0" brushRef="#br0" timeOffset="12207">2970 14314 0,'78'-78'62,"-78"-1"48,78 1-95,-78 0 1,0 156 140,0 79-156,-78-79 16,78 0-16,0 78 15,0-78-15,-78 1 16,78 77-16,0-78 31,0 78-31,0-78 16,0 1-16,0-1 16,0 0-1,78-78 1,0 0-16,1 0 15,-1 0-15,0 0 16,78 0-16,-78 0 16,0 0-16,-156 0 62</inkml:trace>
  <inkml:trace contextRef="#ctx0" brushRef="#br0" timeOffset="12766">3126 14314 0,'0'-78'79,"79"78"-33,-1 0-46,0 0 16,0-79-16,0 79 16,0 0-16,0 0 15,-78-78 1</inkml:trace>
  <inkml:trace contextRef="#ctx0" brushRef="#br0" timeOffset="12922">3126 14314 0</inkml:trace>
  <inkml:trace contextRef="#ctx0" brushRef="#br0" timeOffset="13125">3126 14314 0,'-78'703'0,"156"-703"15,1 0 1,-1 0 0,0 0-16,0 0 15,0 0 1,0 0 0,0 0-16,1 0 15</inkml:trace>
  <inkml:trace contextRef="#ctx0" brushRef="#br0" timeOffset="13825">4221 14314 0,'0'-78'46,"0"156"267,0 0-313,78 78 16,-78-78-16,0 79 15,0-79-15,0 0 16,0 0-16,78 0 15,-78 0-15,0 1 16,0-1-16,0 0 16</inkml:trace>
  <inkml:trace contextRef="#ctx0" brushRef="#br0" timeOffset="14821">8597 14236 0,'-78'0'62,"0"78"-62,78 0 31,-78 0-31,78 0 0,-78 0 16,-1 1-16,79 77 16,0-78-16,0 0 15,0 78-15,0-77 16,79 77 15,-1-156-15,0 0-16,0 0 15,0 0-15,0 0 16,0 0-16,1 0 16,-79-78-16,0 0 15</inkml:trace>
  <inkml:trace contextRef="#ctx0" brushRef="#br0" timeOffset="15222">8363 14470 0,'78'-78'94,"0"78"-94,0 0 16,0 0-1,-78-78 1,78 78-16,1 0 0,-1 0 16</inkml:trace>
  <inkml:trace contextRef="#ctx0" brushRef="#br0" timeOffset="15347">8363 14470 0</inkml:trace>
  <inkml:trace contextRef="#ctx0" brushRef="#br0" timeOffset="15452">8363 14470 0,'-157'391'0,"236"-391"31,-1 0-31,0 0 16,78 0-16,-78-78 15</inkml:trace>
  <inkml:trace contextRef="#ctx0" brushRef="#br0" timeOffset="16329">9379 14392 0,'0'-78'47,"78"78"-32,-78 78 32,0 0-31,0 0-1,0 0 1,-78-78 0,0 0-16,78 79 15,-79-79-15,79-79 47,0 1-16,0 0-31,0 0 16,79 78 0,-1 0 15,0 0-16,-78 78-15,78 0 0,-78 0 16,0 1 0,0-1-1,0 0-15,0 0 0,0 0 16,-78 0-16,0 0 16,0-78-16,-1 79 15,1-79 1,0 0-1,78-79 32,0 1-47,78 0 16,0 78 15,1 0-15,-1 0-1,0 78-15,0 0 16,-78 1 0,78-1-16,0-78 15,0 78-15,1-78 16,-1 0 0,0 0-1,0 0 1</inkml:trace>
  <inkml:trace contextRef="#ctx0" brushRef="#br0" timeOffset="17186">12427 13845 0,'0'78'94,"0"0"-78,0 0-16,0 0 15,-78 1-15,78 77 16,0-78-16,0 0 16,0 0-16,0 1 15,0-1-15,0 0 16,0 0-16,0 0 16,0 0-1,78-78 16,0 0-15,0 0 0,0 0-16,0-78 15,0 78 1,-78-78-16</inkml:trace>
  <inkml:trace contextRef="#ctx0" brushRef="#br0" timeOffset="17655">12349 14001 0,'78'-78'47,"0"78"-31,0 0-1,0 0 1,0 0 0,-78-78-16,78 78 15</inkml:trace>
  <inkml:trace contextRef="#ctx0" brushRef="#br0" timeOffset="17795">12349 14001 0</inkml:trace>
  <inkml:trace contextRef="#ctx0" brushRef="#br0" timeOffset="18014">12349 14001 0,'-79'625'0,"79"-546"0,79-79 78,-1 0-46,0 0-32,0 0 0,0 0 15,0 0 16,0-79 1</inkml:trace>
  <inkml:trace contextRef="#ctx0" brushRef="#br0" timeOffset="18878">13052 13923 0,'78'0'125,"0"0"-125,0 0 16,1 0-16,-1 0 15,0 0 1,0 0 0,-156 78 46,0 0-46,78 0-16,-78 1 15,-1-1-15,1 0 16,156-78 62,1 0-78,-79-78 0,78 78 16,0 0-16,0 0 15,0 0 1,0 0 0,-78 78-1,0 0-15,0 0 16,0 0-16,0 1 15,0-1 1,78-78-16,-78 78 31,-78-78-15,0 0 0,0 0-16,0 0 0,0 0 31,0 0-16,-1 0-15</inkml:trace>
  <inkml:trace contextRef="#ctx0" brushRef="#br0" timeOffset="19712">16647 13689 0,'0'78'94,"0"0"-94,0 0 15,0 0-15,0 78 16,-78-77-16,78-1 16,0 0-1,0 0-15,0 0 16,0 0-16,0 1 15,0-1 1,78-78 15,0 0-15,0-78-16,0 78 16,-78-79-16,79 79 0,-79-78 15,78 78-15,-78-78 16</inkml:trace>
  <inkml:trace contextRef="#ctx0" brushRef="#br0" timeOffset="19872">16647 13689 0</inkml:trace>
  <inkml:trace contextRef="#ctx0" brushRef="#br0" timeOffset="20091">16647 13689 0,'0'-79'0,"78"79"78,0-78-78,0 78 0,1 0 32</inkml:trace>
  <inkml:trace contextRef="#ctx0" brushRef="#br0" timeOffset="20360">16491 14236 0,'156'0'63,"-78"0"-63,0 0 31,0 0-31,1 0 16,-1 0-1,0 0 1</inkml:trace>
  <inkml:trace contextRef="#ctx0" brushRef="#br0" timeOffset="20993">17507 13532 0,'0'78'171,"-78"1"-155,78 77-16,0-78 16,-79 0-16,79 0 0,0 0 15,0 1-15,0-1 32,79-78-1,-1 0-31,0 0 15,0 0-15,78 0 16,-78 0 0,1 0-16,-1 0 15,-78-78 79</inkml:trace>
  <inkml:trace contextRef="#ctx0" brushRef="#br0" timeOffset="21311">17819 13845 0,'0'156'79,"0"-78"-79,0 79 15,0-1-15,0 0 16,0 79-16,0-79 15,0 0-15,0-78 0,0 79 16,0-79 0</inkml:trace>
  <inkml:trace contextRef="#ctx0" brushRef="#br0" timeOffset="24007">547 13063 0,'-234'157'47,"234"-79"-31,0 0-1,-78-78-15,78 78 16,0 0-16,-78 79 16,78-79-16,0 0 15,0 0 1,78-78 15,0 0-15,0 0-16,0 0 15,0 0-15,0-78 16,1 78-16,-79-78 16,78 0-16,-78-1 31,78 79-31,-78-78 0,0 0 16,0 0-1,0 0 1,0 0-1,0-1 17,-78 79-1,78-78-15,-78 78-1,-1 0 16,1 0-31,0 0 16</inkml:trace>
  <inkml:trace contextRef="#ctx0" brushRef="#br0" timeOffset="24493">547 11188 0,'0'78'63,"0"0"-47,0 0-16,0 0 15,0 0-15,0 1 16,0-1-16</inkml:trace>
  <inkml:trace contextRef="#ctx0" brushRef="#br0" timeOffset="25186">0 8843 0,'0'-78'63,"78"78"-63,1 0 16,-1 0-1,0 0 1,0 0-16,-78 78 15,78 0-15,-78 0 16,0 0-16,0 1 16,0-1-16,0 0 15,-78 0-15,78 0 16,-78 79-16,0-79 16,0 0-1,156-78 32,0 0-47,0 0 16,0-78-16,0 78 15,0 0-15,1-78 16,-1-1 0</inkml:trace>
  <inkml:trace contextRef="#ctx0" brushRef="#br0" timeOffset="25906">78 7202 0,'0'-78'62,"79"-1"-46,-1 1-1,0 78-15,0 0 16,0 0 0,0 0-16,-78 78 31,0 1-31,0-1 31,0 0-15,0 0-16,78-78 31,1 0-15,-1 0-16,0 0 15,-78 78 17,0 0-17,0 1-15,0-1 16,-78 0-1,0-78-15,-1 78 32,1-78-32,0 0 15,0 0 1</inkml:trace>
  <inkml:trace contextRef="#ctx0" brushRef="#br0" timeOffset="26765">313 4545 0,'-78'-157'47,"78"235"0,0 1-47,-78-1 16,78 78-16,0 0 0,0 1 15,0-79-15,0 0 16,0 0-16,0 0 15,78 0 1,0-78 0,0 0-16,0 0 15,-78-78-15,78 0 16,0-156 0,1 155-1,-79 1-15,0 0 0,0 0 16,0 0-1,0 156 64,0 0-79,-79 78 15,79-77-15,0 77 16,0-78-16,0 0 15,0 0-15,0 1 16,0-1-16,0 0 16</inkml:trace>
  <inkml:trace contextRef="#ctx0" brushRef="#br0" timeOffset="27551">235 2747 0,'0'78'47,"0"0"-31,0 0-16,0 1 15,78-158 32,0 79-31,0 0-16,0 0 15,0 0-15,1 0 16,-79 79-16,0-1 16,0 0-1,0 0-15,0 0 16,-79 0-1,1-78-15,0 0 16,78 79-16,-78-79 16,0 0-16,0 0 31,78-79-31,0 1 16</inkml:trace>
  <inkml:trace contextRef="#ctx0" brushRef="#br0" timeOffset="27676">235 2747 0</inkml:trace>
  <inkml:trace contextRef="#ctx0" brushRef="#br0" timeOffset="27801">235 2747 0,'0'-78'16,"78"0"-1,0 78-15,0-78 16,0 78-16,-78-79 16,78 79-16,1 0 15,-79-78-15,78 78 16</inkml:trace>
  <inkml:trace contextRef="#ctx0" brushRef="#br0" timeOffset="28535">547 793 0,'-78'-78'47,"0"78"-31,78 78-16,-78 0 15,78 0-15,-78 79 16,78-79-16,-78 0 16,78 78-16,0-77 15,0-1-15,0 78 16,0-78-16,0 0 16,0 0-16,0 1 15,0-1 1,78 0-1,0-78-15,0 0 16,0 0-16,0 0 16,0 0-1,1 0-15,-1-78 16,0 78 0,-78-78-16,78-1 15,-78 1 1,0 0-1,0 0 1,0 0 0,-78 78-1,0-78-15,0 78 16,-1 0-16,1 0 31,0 0-31,0 0 16,0 78-16,0 0 15,0 0 1,-1 0 0,79 0-16,-78-78 15,78 79-15,0-1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2.441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644 626 0,'0'78'63,"-78"78"-63,78-78 15,-79 0-15,1 1 32,0-1-32,0 0 15,0-78-15,0 78 0,0-78 16,-1 0-1,158 78 64,-79 0-79,78-78 15,-78 79-15,78-1 16,0 0-1,0-78-15,-78 78 16,78-78-16,0 0 16,1 0-16,-1 0 0,0 0 15,0 0-15,0 0 16,0 0 0,1 0-1,-79-78 1,0 0-1,0 0 1,0-1-16,78 1 16,-78 0-1,0 0-15,0 0 16,-78 78 0,-1 0-1,1 0 1,0 0-1,78 78-15,-78 0 16,78 0 0,0 0-16,0 1 15,0-1-15,0 0 16,0 0 0,78 0-1,0-78-15,-78 78 16,78-78-16,1 0 15,-1 0-15,0 0 16,0-78 0,0 0-1,-78 0-15,0 0 32,0 0-32,0-1 0,0 1 15,0 156 48,0 1-63,0-1 0,0 0 15,0 0 1,78 0-16,0-78 16,1 0-1,-1 0 1,0-78-1,-78 0 1,78 0-16,-78 0 16,0-1-16,0 1 15,0 0 1,0 156 46,0 0-46,0 1-16,0 77 16,0-78-16,0 78 15,0 1-15,78-1 16,0 0-16,79 79 16,-79-1-16,0-78 15,-78 1-15,78-79 0,-78 0 16,0 0-16,-78-78 47,-78 0-32,78-78-15,-79 78 16,1-78-16,78 78 16,0-78-16,-1 78 15,79-78-15,0-1 16,0 1-1,0 0-15,79 78 16,-1-78-16,78 0 16,0 78-16,1-78 0,-79 0 15,78 78-15,0-79 16,-77 1-16,-1 0 16,0 0-16,0 0 15,0 0-15,0-1 16,-78-77-16,79 78 15,-79-78-15,78-1 16,-78 1-16,0-78 16,78 77-16,-78 1 15,0 0-15,0-1 16,0 1-16,0 78 16,0 0-16,0 0 15,0-1-15,-78 79 16,0 0-1,-1 0 1,79 79-16,-78-1 16,0 0-16,78 0 15,0 78-15,-78 1 16,78-79-16,0 78 16,0-78-16,0 79 15,0-79-15,0 78 31,78-78-31,-78 0 0,78 79 16,-78-79-16,78 0 16,1 0-16,-79 0 0,78-78 15,0 78-15,0-78 32,0 79-32,0-79 15,0 0-15,1 0 16,-79-79-1,78 79-15,-78-78 16,0 0-16,0 0 16,0-78-16,0 78 15,0-1-15,0 1 16,0 0 0,-78 78-1,-1 0 1,1 0 15,78 78-15,0 0-16,0 1 15,0-1-15,0 0 16,0 0 0,0 0-16,78-78 0,-78 78 15,79-78-15,-1 0 16,0 0-1,0 0-15,0 0 16,0 0-16,1 0 16,-79-78-1,78 78 1,-78-78-16,0 0 16,0 0-1,0 0 1,0-1-1,0 1 17,0 156 296,0 1-328,0-1 15,0 0-15,0 0 16,0 0 0,0 0-16,0 0 0,0 1 15,0-1-15,0 0 16,0 0-16,0 0 16,78-78-16,0 0 15,0 0 1,0 0-1,0 0 1,1 0-16,-79-78 16,78 78-1,-78-78-15,0 0 16,78 0 0,-78-1-16,0 1 15,0 0-15,0 0 16,0 0-16,0 0 15,0 0-15,0-1 16,0 1-16,-78 78 16,78-78-16,-78 0 15,-1 78-15,1 0 16,0 0 0,0 0-1,0 0-15,0 0 31,78 78-31,0 0 16,0 0 0,0 1-1,0-1-15,78-78 0,0 78 16,0-78-16,0 0 16,0 0-16,79 0 15,-79 0-15,0 0 16,0 0-16,0 0 15,1 0-15,-79-78 16,78 78-16,0-78 16,-78-1-16,78 79 0,-78-78 15,0 156 63,0 1-62,0-1-16,0 0 16,0 0-16,0 0 15,0 0-15,0 0 16,0 1 0,78-79-16,0 0 15,0 0 1,1 0-1,-1 0-15,0 0 16,-78-79 0,0 1-16,0 0 15,78 0-15,-78 0 16,0 0-16,0 0 16,0-1-1,-78 1-15,0 0 16,0 78-16,-1 0 15,1 0 1,0 0 0,0 0-1,0 0 17,78 78-32,0 0 15</inkml:trace>
  <inkml:trace contextRef="#ctx0" brushRef="#br0" timeOffset="1252">6115 1485 0,'-79'0'94,"79"79"-79,0-1 1,0 0-1,0 0-15,0 0 16,0 0 0,79-78 31,-1 0-47,0 0 15,-78-78-15,78 78 16,0-78-16,-78 0 15,78 78 1,-78-78-16,0 0 16,0-1-1,0 1-15,0 0 16,0 0-16,0 0 16,-78 78-16,0 0 15,0 0 16,78 78 16,78-78-31,0 78-16,0-78 0,0 0 16,79 0-16,-79 0 0,0 0 15,0 0-15,-78 78 78,-78 0-78,0 1 0,78-1 16,0 0-16,-78 0 16,78 0-1,0 0 1,78-78 15,0 0-31,0 0 0,0 0 16,1 0-16,-1-78 15,0 0 1,-78 0-16,78 78 16,-78-78-1,0 156 48,0 0-48,0 0-15,0 0 16,78 0 0,0-78-1,0 0-15,1 0 16,77 0-16,-78-78 0,0 78 31,0-78-31,1 0 16,-79 0-1,0 0 1,0 0-16,0-1 16,-79 79-1,1 0 1,0 0-16,0 0 15,0 0 1,0 0 0,-1 79-1,79-1 17,-78-78-32</inkml:trace>
  <inkml:trace contextRef="#ctx0" brushRef="#br0" timeOffset="1612">7990 626 0,'78'-78'47,"-78"156"0,0 0-47,0 78 15,0 0-15,0 1 16,0-1-16,79 0 0,-79 1 15,78-1-15,0 0 16,0-78-16,-78 1 16,78-79-16,78 0 15,-77 0-15,-1 0 16,78 0-16,-78 0 16,0 0-16,1-79 15,-79 1-15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36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168 234 0,'-78'0'266,"78"78"-250,-79-78-1,79 78 1,0 1 0,0-1-1,0 0 1,0 0 15,0 0 0,0 0 1,0 0-1,0 1-16,0-1 17,79-78-17,-79 78 1,78-78 31,-78 78-32,78-78-15,0 0 32,0 0-17,0 0 17,-78-78-32,79 0 31,-79 0-16,78 78 1,-78-79 0,78 1-1,-78 0 1,0 0 0,78 78-1,-78-78-15,0 0 16,0 0-1,0-1 1,0 1 15,0 0 32,0 0-32,-78 78 47</inkml:trace>
  <inkml:trace contextRef="#ctx0" brushRef="#br0" timeOffset="1654">1496 234 0,'-78'0'204,"0"0"-189,0 0 16,78 78 1,-78-78-17,78 78 1,0 1 31,0-1-16,78 0 63,0-78-63,0 0-15,0 0-1,1 0 17,-1 0-1,0 0 0,-78 78 0,78-78-15,-78 78 0,0 0-1,0 0 1,0 1-1,0-1 17,0 0-1,0 0-15,0 0 30,-78-78-14,0 0-17,0 0 1,-1 0 15,1 0-15,0 0-1,0 0-15,0 0 32,78-78 15,-78 78-32,78-78 1</inkml:trace>
  <inkml:trace contextRef="#ctx0" brushRef="#br0" timeOffset="2482">2200 312 0,'0'78'110,"0"1"-110,0-1 15,0 0-15,0 0 16,0 0 0,0 0-1,0 0 1,0 1 0,0-1-1,0 0 32,0 0 16</inkml:trace>
  <inkml:trace contextRef="#ctx0" brushRef="#br0" timeOffset="4255">1887 312 0,'-78'-78'47,"78"0"-32,78 0 48,0 78-47,0 0-1,-78-78 1,79 78-16,-1 0 15,0 0-15,0 0 32,0 0-32,0 0 31,-78 78 0,79-78-15,-79 78-16,0 0 15,0 0 1,0 0 15,0 1-31,0-1 32,-79 0-17,1-78 16,78 78-31,-78-78 16,0 0 0,0 0-1,0 0 32,156 0 125,0 0-156,0 0-1,0 0 1,0 0 0,1 0-1,-1 0 16,-78 78-15,78-78 0,-78 78-1,78-78 1,-78 78 0,0 1-1,0-1 16,0 0-15,0 0 0,0 0 15,-78-78-15,78 78-16,-78-78 15,78 79 1,-78-79-16,78 78 31,-79-78-31,1 0 31,0 0-15,0 0 15,0 0-15,0 0-1,-1 0 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48.7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0 391 0,'78'0'266,"0"0"-250,0 0-1,1 0-15,-1 0 16,0 0-1,0-79-15,0 79 16,0 0-16,0-78 16,1 78-16,-1 0 15,0 0-15,0 0 16,0 0 0,0 0-1,1 0 1,-1 0-1,0 0-15,0 0 16,0 0 0,0 0-1,0 0 1,1 0 0,-1 0-1,0 0-15,0 0 31,0 0-31,-78-78 16,78 78-16,1 0 31,-1 0-15,0 0 46,-156 0 126,78-78-172,-78 78-16,-1 0 31,79-78-16,-78 78-15,0 0 63,0 0-32,0 0 0,156 0 173,0 0-189,0 0 1,-78 78-1,78-78-15,1 0 32,-1 0 15,-78 78-32,78-78 16,0 0 235,-78 78-157,-78-78-93,78 78 0,-78-78-16,78 79 15,-78-79-15,78 78 16,-79-78 0,1 78-1,0-78 1,78 78-1,-78-78 1,0 0 15,78 78-15,-78-78 0,78 78-1,-79-78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5T02:29:09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704 0 0,'0'39'344,"0"0"-344,39-39 31,-39 39 31,0 0-46,78 0 0,-78 0-16,0 0 46,0 0-46,0 1 16,39-40 0,-39 39-16,39-39 15,-39 78 1,39-78-16,-39 39 0,0 0 16,0 0-1,39-39 32,-39 39-47,0 0 31,0 0-31,0 0 0,39 0 16,-39 0 0,39 1-16,-39-1 31,0 0 0,0 0-31,0 0 16,39-39-1,-39 39-15,0 0 16,0 0-16,0 0 16,0 0-1,0 0 1,0 0-16,0 0 15,0 1 1,78-1 31,-78 0-47,0 0 16,0 39-1,0-39 1,0 0-16,0 0 15,0 0 1,0 0 0,-39 0-16,39 0 15,0 1 17,-39-40-32,39 39 0,0 0 31,-39-39-31,39 39 0,-39-39 0,39 78 15,-39-78-15,39 39 0,0 0 16,-39-39 0,0 39-16,39 0 15,-39 0-15,39 0 16,-39 0 0,0 1-1,39-1 1,-39-39-1,0 39-15,39 0 16,0 0-16,-40-39 16,40 39-16,0 0 47,-39 0-47,0 0 15,0-39-15,39 78 0,-78-78 16,78 39-16,-39-39 15,39 39-15,-39 1 16,39-1-16,-39-39 0,0 78 16,39-39 77,-78-39-77,78 39-16,-39 0 0,-1 0 16,1 0-1,0 0 1,39 0-16,0-78 406,0 0-328,39 0-62,-39-39 62,39 78-62,-39-78-16,40 39 0,-1 0 47,-78 117 328,39-39-344,-40-39 31,40 39-46,0 0 46,-39-39-30,39 39 15,-39-39 15,39 39 16,0 0-15,39-39 93,0 0-94,1 0-15,-1 0 0,0 0-31,0 0 15,0 0 0,0 0 1,0 0 30,-78 0 235,0 0-297,0 0 31,0 0-15,0 0-16,0 0 31,-1 0 0,1 0 1,0 0-17,0 0 1,0 0 31,78-39 187,0 39-234,0 0 31,0-39 16,1 0 78,-40 0-47,0 0-31,39 0 47,-39 0-63,39 39-15,-39-39-1,0 0 32,0 78 344,0 0-375,0 0-1,0 0 1,-39 0-16,39 0 31,-39 0-31,39 0 31,0 0 32,-40-39-16,119-39 250,-40 0-251,0 39 111,0 0-110,-39 39 187,-39-39-93,39 39-63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0:58.103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274 0 0,'0'39'297,"0"0"-297,0 39 31,0-39-15,0 1-16,0-1 0,0 0 63,0 0-32,0 0-16,0 0-15,0 0 0,0 0 32,0 0-32,0 0 15,0 39-15,0 1 16,0-1 0,0-39-1,0 0-15,0 0 0,0 0 16,0 0-1,0 0 1,0 0 0,0 0-1,0 0 1,0 0-16,0 1 0,0-1 16,0 0-1,0 0 16,39-39-31,-39 39 0,0 0 16,-39-39 390,39-39-374,0 0-1,0 0 47,0 0-47,-40 39-15,40-39 31,0-1 0,-39 40 46,39-39-77,-39 39 46,0 0-15,0 0 16,39-39-48,0 0 32,0 0-15,0 0-1,0 0 16,0 0-32,0 0 79,-39 39-47,0 0 15,39 39 79,0 0-125,0 0-1,0 0 17,0 0-1,39-39 0,-39 39-15,39-39 15,0 0 0,-39 39-31,39-39 31,-39 39-15,39-39 31,-39 40-31,39-40 30,-39 39 17,40-39 281,-1 0-297,0 0 78,0 0-94,0 0-16,0 0 17,0 0 15,-39-39-1,39-1 33,-39 1-17,0 0-31,0 0 1,0 0-17,0 0 329,39 0-266,-39-39-15,0 117 93,0 0-141,0 0 1,0 39 15,0-39-15,-39-39 0,39 39-1,-39-39-15,39 39 31,0 1 1,0-1-17,-39-39 1,39 39 31,-78-39 15,78 39-15,-39-39-16,0 0 188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03.974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11216 361 0,'-79'0'250,"1"39"-250,-156-39 16,156 0-16,-1 39 15,-116 0-15,117 0 16,-39 0-16,39-39 16,-1 0-16,-38 40 0,-78 77 15,-1-117-15,-38 39 16,117-39-16,-118 0 0,118 0 15,-39 0-15,38 0 16,40 0-16,-78 0 16,-157-39-16,1-39 15,-40-1-15,157 79 0,-40 0 16,157 0-16,-39-39 16,-39 39-16,-118 0 15,-39-39-15,157 0 0,-157 39 16,235-39-16,-117 39 15,78 0-15,39 0 16,-118-39-16,1 0 0,-1 0 16,1 0-16,78 0 15,-118 0 1,79 39-16,39 0 16,39 0-16,-1 0 15,-38-39-15,0 0 0,-117-40 16,155 79-16,-77 0 15,39 0-15,39 0 0,-118 0 16,118 0-16,-39 0 0,0 0 16,39 0-16,38 0 15,-77 0-15,39 0 16,0 39-16,0-39 0,-39 40 16,77-40-16,-38 0 15,0 0-15,0 0 16,39 39-16,-39-39 0,0 0 15,39 39-15,-40-39 16,40 0-16,0 0 16,-39 0-16,39 0 15,0 0 1,0 0 78,0 0-32,0 0-15,0 0-47,0 0 0,-1 0 47,1 0-31,0 0 15,-39 0-31,39 0 78,0 0-62,0 0-1,0 0-15,39 39 250,0 39-234,0-39-16,0 78 15,0-39 1,0 1-16,0-40 0,39 39 16,-39-39-16,0 0 15,0 0 17,0 0-1,0 39-16,0 0-15,0-39 0,0 1 16,0-1 0,39 39-16,0-78 47,-39 39-16,0 0 78,0 0-93,-39-78 203,39 0-204,0 0-15,-39 39 16,0 0-1,39-39-15,0 0 32,-39 39-17,39-39 1,-39 39-16,39-40 31,0 1 0,0 0 1,-39 39 15,39-39-32,0 0 1,-39 39 140,-1 0-125,40 39 172,40-39-187,-40 39 0,0 0-16,39-39 15,-39 39 1,0 1 15,78-40-15,-78 39 78,0 0-48,39-39 17,0 0 31,0 0-47,0 0-16,0 0 31,0 0-15,0 0-47,-39-39 31,0 0-31,0-1 63,39 40 31,-39-39-63,39 0 0,1 0 16,-1 39 47,-39-39-63,0 0 32,-39 39 46,39 39-78,-40-39-15,40 39-16,-39 0 31,39 0-15,0 0-1,-39 1 1,39-1 0,-39-39-1,39 39 1,0 0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16.448"/>
    </inkml:context>
    <inkml:brush xml:id="br0">
      <inkml:brushProperty name="width" value="0.1" units="cm"/>
      <inkml:brushProperty name="height" value="0.1" units="cm"/>
      <inkml:brushProperty name="color" value="#774931"/>
      <inkml:brushProperty name="fitToCurve" value="1"/>
    </inkml:brush>
  </inkml:definitions>
  <inkml:trace contextRef="#ctx0" brushRef="#br0">0 51 0,'78'0'235,"78"0"-220,0 0-15,-77 0 16,38 0-16,0 0 16,39 0-16,1 0 0,38 0 15,39 0-15,-38-39 16,-1 39-16,1 0 15,-118 0-15,78 39 0,-39-39 16,79 0-16,38 0 16,1 39-16,-79 0 15,0 39-15,40-78 16,-40 0-16,-39 39 0,39 1 16,1-40-16,77 0 15,-38 39-15,38-39 16,-117 78-16,79 0 0,-118-78 15,39 0-15,0 39 16,-39 0-16,79-39 16,-1 0-16,79 0 0,-1 0 15,-117 0-15,118 78 16,-79-39-16,-78 0 16,39-39-16,-38 39 0,77-39 15,-39 0-15,118 40 16,-79-1-16,78-39 15,-116 0-15,77 0 16,-78 0-16,39 0 0,-38 0 16,-40 0-16,117 39 15,-38-39-15,-1 0 16,-39 0-16,39 0 0,-38 0 16,38 0-16,-39 0 15,39 0-15,-38 0 16,-40 0-16,156-39 0,-156 39 15,1-39-15,77-1 16,-78 40-16,39-39 16,1 0-16,-40 0 0,39 39 15,-78 0-15,0 0 16,39-39-16,39-39 16,-77 78-16,38 0 15,-78-117-15,78 117 0,0-39 16,-39 0-1,0 39-15,0 0 16,0 0-16,0 0 31,-39 39 282,0 0-298,0 0 17,0 0-32,0 0 15,0 0 1,0 0 15,0 0-15,0 0-1,0 0 1,0 0 15,39-39-15,-39 40-16,0-1 31,0 0-15,0 39-16,0-39 15,0 0 1,0 0 0,0 0 31,0-78 359,-39 0-359,39 0-32,-39 39 17,39-39-32,-39 0 15,0 39 32,39-39-31,-39 39-16,39-39 15,-39 39-15,39-39 16,-39 39 15,39-40 47,39 40 188,39 79-250,-39-40-1,-39 0 1,39 0-1,0-39 1,0 39 15,-39 0-31,40 0 16,-1-39 0,-39-39 296,39 39-296,-39-39-16,39 0 15,0-39-15,-39 39 16,39 0 0,0-1-16,0 1 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6T01:51:42.4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2659 0,'39'0'672,"0"0"-672,0 0 16,0-39-16,0 39 0,0 0 16,0-39-16,0 39 15,0-39 1,0 0-1,0 39-15,0-39 16,40 39 0,-79-39-1,39 39 1,-39-39-16,39 39 0,0 0 16,0-39-16,0 39 15,-39-39 1,39 39-16,0 0 15,0-39 1,39 39-16,-39-40 16,40 1-1,-40 39-15,0-39 16,0 39-16,39 0 0,-39 0 16,0-39-1,39 39-15,-78-39 0,39 39 16,0-39-1,1 0-15,-1 0 16,39 39 0,-39-39-1,0 39 1,-39-39-16,39 39 16,0 0-16,-39-39 15,39 0-15,0 39 16,39-39-16,-39 39 15,1 0 1,38-40-16,39-38 16,-39 78-1,-39 0-15,39 0 16,-39 0-16,0-39 16,1 39-1,-1 0-15,39 0 16,-39 0-1,-39-39 1,39 39-16,0 0 31,39 0-15,-78-39-16,39 39 0,0 0 16,-39-39-16,39 39 15,40 0 1,-1 0-1,-39-39 1,0 39-16,39-39 16,-39 39-1,39 0-15,-39 0 16,0-39-16,0 39 0,1-39 16,38 39-16,0 0 0,-39-78 15,0 78-15,0 0 16,0 0-1,39-40-15,-39 40 32,0-39-17,40 0 1,-40 39 0,0 0-16,0 0 15,0-39 1,0 0-16,0 39 15,0 0 1,0-39-16,0 39 31,0 0-31,0 0 0,1-39 16,-1 0-16,39 39 16,-39 0-1,39-39-15,-39 39 16,0-39-1,0 39-15,0 0 16,0-39 0,40 39-16,-40-39 15,-39 0 1,39 39-16,0-40 0,0 1 16,39 0-16,-78 0 31,39 0-31,0 0 15,0 0 1,0 39 0,-39-39-1,78 39-15,-78-39 16,40 39-16,-1 0 16,0-39-1,0 39 1,-39-78-1,78 78 32,-39 0-31,0-39 0,0 39-16,0 0 31,39 0 0,-39 0 16,-39-40-47,40 40 0,-1 0 62,0 0-62,0 0 94,-39-39 156,0 0-234,39 0-16,-78 0 78,0 39-31,0 0-47,0 0 31,39-39-15,-40 39-1,-38 0 1,39 0 93,78 0 282,0 0-375,0 0 30,1 0 1,-1 0-15,0 0-1,-39 39 47,39-39-47,-39 39 16,0 0 0,39-39 47,-39 39-16,0 0 125,0 1-156,0-1-32,0 0 17,0 0-1,0 0 31,-39-39-62,39 39 79,0 39-33,0-39-14,-39-39-17,39 39 48,-39-39-32,78-39 297,-39 0-297,0 0-15,39 39-16,-39-39 16,0 0-16,0 0 15,0 0 1,0 0 78,0 0-16,39-40 31,-78 79 219,0 0-296,0 0-17,39-39-15,-39 39 16,-1 0 31,1 0-16,0 0 0,0 0-15,39-39-1,-39 39-15,39-39 47,-39 39-15,0 0 46,78 0 156,0 0-203,0 0 16,0 0-47,0 0 47,0 0 0,1 0 31,-1 0-47,-39 39-31,39-39 110,0 0-63,-39 39-16,39-39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5.95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195 0 0,'-78'0'47,"78"78"-15,-78-78-17,39 0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39.75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0 0,'0'78'188,"0"-156"-79,78 78-62,-78 78 0,-78-78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27.65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409 0 0,'0'78'204,"0"1"-189,0-1 1,0 0-1,0 0-15,0 0 16,0 79-16,0-79 16,0 78-16,0-78 15,0 0-15,0 0 16,0 1 0,0-1-1,0 0 1,0 0-1,0 0 1,0 0-16,0 1 16,0-1-16,0 0 15,0 0-15,0 0 16,0 0-16,0 0 16,0 1-16,0-1 15,0 0 1,0 0-16,0 0 15,0 0-15,0 1 16,0-1 0,0 0-16,0 0 15,0 0 1,0 0-16,0 0 16,0 1-16,0-1 15,0 0-15,0 0 16,0 0-16,0 0 15,0 1-15,0 77 16,0-78-16,0 0 16,0 0-16,0 0 15,0 79-15,0-79 16,-78 0-16,78 0 0,0 0 16,0 1-16,0-1 15,0 78-15,0-78 16,0 0-16,0 0 15,0 1-15,0 77 16,0-78-16,0 0 16,0 0-16,0 1 15,0-1-15,0 0 16,0 0-16,0 0 16,0 0-1,0 0-15,0 1 16,0-1-1,0 0-15,0 0 0,-78 0 16,78 0 0,0 79-16,0-79 15,0 0-15,0 0 16,0 0-16,0 0 16,0 1-1,0-1-15,0 78 16,-78-78-16,78 0 15,0 1-15,0 77 16,0-78-16,0 0 16,0 0-16,0 79 15,0-79-15,-78 0 0,78 78 16,0-78-16,0 1 16,0-1-1,0 0-15,0 0 16,0 0-16,0 0 15,0 79-15,0-79 16,0 0-16,0 0 16,0 0-16,0 0 15,0 1-15,0-1 16,0 0-16,0 0 16,0 0-1,0 0 1,0 0-16,0 1 15,0-1 1,0 0 0,0 0-1,0 0 1,0 0 0,0 1-1,0-1-15,0 0 16,0 0-1,0 0 1,-79-78 140,158 0-62,-1 0-78,0 0-1,78 0-15,-78 0 16,1 0-16,-1 0 16,0 0-1,0 0-15,78 0 16,-78 0-16,1 0 15,-1 0-15,78 0 16,-78 0-16,79-78 16,-79 78-16,78 0 15,0 0-15,1 0 0,77 0 16,-78 0-16,1 0 16,-1 0-16,-78 0 15,78-78-15,1 78 16,-79 0-16,78 0 15,-78 0-15,79 0 16,-1 0-16,0-78 16,1 78-16,-1 0 15,78 0-15,1 0 16,-1-78-16,-77 78 16,77 0-16,-78 0 15,1-79-15,-1 79 16,0 0-16,1 0 15,-1 0-15,0 0 16,1-78-16,-79 78 0,78 0 16,0 0-16,1-78 15,-1 78-15,78 0 16,-77 0-16,-1-78 16,0 78-16,79 0 15,-79 0-15,0 0 16,1 0-16,-1 0 15,0 0-15,1 0 16,-1 0-16,0 0 16,1 0-16,-1 0 0,0 0 15,-78 0 1,79 78-16,-79-78 0,0 0 16,78 0-16,-78 0 15,1 0-15,-1 0 16,0 0-16,0 0 15,0 78-15,78-78 16,-77 0-16,-1 0 16,78 0-16,-78 78 15,79-78-15,-79 0 16,78 0-16,-78 0 16,78 79-16,1-79 15,-79 0-15,78 78 16,-78-78-16,79 0 15,-79 0-15,78 0 0,0 0 16,-77 0-16,77 0 16,-78 78-16,78-78 15,1 0-15,-79 0 16,78 0-16,-78 0 16,79 0-16,-79 78 15,78-78-15,-78 0 16,79 0-16,-79 78 15,78-78-15,-78 0 16,0 0-16,0 0 16,1 78-16,77-78 15,-78 0-15,0 0 0,0 0 16,1 0 0,-1 0-16,0 78 0,0-78 15,0 0-15,0 0 16,0 0-1,1 79 1,-1-79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30.7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258 0 0,'0'78'281,"-78"1"-265,78-1 0,0 0-1,-78 0-15,78 0 16,-78 0 15,78 1 0,0-158 141,0 1-156,78 78-1,-78-78-15,0 0 32,78 78-1,-78-78-15,0 0 46,78 78 1,-78-79-48,0 1 63,78 78 125,-78 78-203,0 1 16,79-79 0,-79 78-16,0 0 31,78-78-31,-78 78 16,78-78-1,-78 78-15,78-78 16,-78 78-1,78 1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33.58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390 391 0,'-78'0'203,"78"-79"-141,-78 79-30,78-78 30,0 0 16,0 0-46,0 0 30,0 156 157,0 0-172,78-78-32,-78 78 1,0 0 31,78-78-47,-78 79 62,78-79-30,-78 78-1,79-78-16,-79 78 17,78-78-1,-78 78 0,78-78-31,-156 0 250,0 0-234,78 78-1,-79-78-15,1 0 16,0 78 0,0-78 15,78 79-15,-78-79-16,0 78 31,0-78 0,78 78-31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46.1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78 464 0,'-78'-78'47,"78"0"-47,0 0 47,78 78 563,0 0-595,1 0 1,-1-78-1,0 78 1,0 0-16,0 0 31,0 0-31,0 0 16,1 0 0,-1 0-1,0 0 1,0 0-1,0 0 1,0 0 0,1 0-1,-1 0-15,0 0 16,0 0-16,0 0 16,0 0-16,0 0 15,1 0 1,-1 0-1,0 0-15,0 0 16,0 0-16,0 0 16,1 0-16,-1 0 15,0 0-15,0 0 16,0 0-16,0 0 16,0 0-16,1 0 15,-1 0 1,0 0-1,0 0-15,0 0 16,0 0 0,1 0-16,-1 0 15,78 0 1,-78 0-16,0 0 0,79 0 16,-79 0-16,0 0 15,0 0-15,78 0 16,-77 0-16,-1 0 15,0 0-15,0 0 16,0 0-16,0 0 16,79 0-16,-79 0 15,0 0-15,0 0 16,78 0-16,-77 0 16,-1 0-16,0 0 15,0 0-15,0 0 16,0 0-16,0 0 0,1 0 15,-1 0-15,0 0 16,0 0-16,0 0 16,0 0-16,1 0 15,-1 0-15,0 0 16,0 0-16,78 0 16,-78 0-16,79 0 15,-79-78-15,78 78 16,-78 0-16,79 0 15,-79 0-15,0 0 16,78 0-16,-78 0 16,1 0-16,-1 0 15,78 0-15,-78 0 0,0 0 16,79 0-16,-79 0 16,0 0-16,78 0 15,-78 0-15,79 0 16,-79 0-16,0 0 15,0 0 1,0 0 0,1 0-1,-1 0 1,0 0 0,0 0-16,0 0 15,0 0-15,79 0 0,-79 0 16,0 0-16,78 0 15,-78 0-15,79 0 16,-79 0-16,0 0 16,0 0-16,0 0 15,0 0-15,1 0 16,-1 0 0,0 0-1,0 0 1,0 0-16,0 0 15,1 0-15,-1 0 16,0 0-16,0 0 16,78 0-16,-78 0 15,79 0-15,-79 0 16,0 0-16,0 0 0,0 78 16,1-78-16,-1 0 15,0 0 1,0 0-1,0 0 1,0 0 0,0 0-1,79 0-15,-1 0 16,-78 0-16,79 0 16,-1 0-16,0 0 0,0 0 15,-77 0 1,77 0-16,-78 0 0,0 0 15,0 0 1,1 0 47,-1 0-32,0 0-16,0 0 1,0 0-16,0 0 16,0 0-16,79 0 15,-79 0-15,0 0 0,0 0 16,0 0-16,1 0 16,-1 0-1,-78 78 235,-78-78-250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54.65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7033 0,'78'0'188,"0"-78"-173,0 78 16,-78-78-31,78 78 16,0 0-16,0-78 16,1 78-1,-1 0-15,0-78 16,0 0 0,0 78-16,0-78 15,1-1 1,-1 79-16,0 0 15,-78-78 1,78 78-16,0 0 16,-78-78-16,78 78 15,0 0-15,-78-78 16,79 78-16,-1 0 16,0-78-16,0 78 15,-78-78-15,78 78 16,0 0-16,1-79 15,77 1 1,-78 78-16,0-78 16,0 78-16,0-78 15,1 78-15,-79-78 16,78 78-16,0 0 16,-78-78-16,78 78 15,0-78 1,0 78-16,1-79 15,-1 79 1,0-78-16,0 78 16,78-78-16,-78 78 15,1-78-15,77 78 16,-78-78-16,0 78 0,0-78 16,1 78-1,-1-79 1,0 79-1,0-78-15,78 78 16,-78-78-16,79 78 16,-79-78-16,0 0 15,78 78-15,-77 0 16,-79-78-16,78 78 16,0 0-16,-78-78 15,78 78 1,0-79-16,0 79 15,79-78 1,-79 0-16,78 0 16,0 0-16,-77 78 15,77-78-15,-78 78 16,0-79 0,0 79-16,0 0 15,-78-78 1,79 78-16,-1-78 31,0 78-31,0-78 16,0 78-16,0-78 15,1 78-15,77 0 0,-78-78 16,78 78-16,-78-78 16,79-1-16,-79 79 15,0 0-15,-78-78 16,78 78-16,0-78 15,1 78-15,-1-78 16,0 78 0,0-78-1,0 78-15,0 0 16,0-78-16,1 78 16,-1-79-16,0 79 15,0-78-15,0 78 0,0 0 16,-78-78-16,79 78 15,-1-78-15,0 78 16,0-78 0,0 78-16,0 0 15,0-78-15,1 78 16,77-78-16,-78 78 16,0 0-16,0 0 15,1-79-15,-1 79 16,0 0-16,0 0 15,-78-78 1,78 78 0,0 0-16,0 0 0,-78-78 15,79 78 1,-1-78-16,78 78 0,-78 0 16,0-78-16,1 78 15,-1-78-15,0 78 16,0-79-16,0 79 15,0-78-15,-78 0 16,78 78 0,1 0 15,-79-78-31,78 78 16,0-78-1,0 78 1,78-78-16,-77 78 0,-1-78 15,0 78-15,0-79 16,0 79-16,0 0 16,0 0-16,-78-78 15,79 78-15,-1 0 16,0-78 0,0 78-1,0 0-15,-78-78 16,78 78-16,1-78 15,-1 78-15,0 0 16,0-78-16,0 78 16,0-79-16,0 79 15,1-78-15,-1 78 16,0 0 0,-78-78-16,78 78 0,0 0 15,0-78 1,1 78-16,-1 0 15,0-78 1,0 78 0,-78-78-16,78 78 15,0 0-15,-78-78 16,78 78 0,1 0-1,-79-79 1,78 79-1,0-78 17,0 78-17,0-78-15,0 78 16,-78-78 15,79 78-31,-1-78 31,0 78-15,0 0 0,-78-78-1,78 78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6:58.969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862 317 0,'0'-78'62,"-78"78"48,0 0-95,0 0-15,0 78 16,-1-78-16,1 78 15,0-78-15,0 78 16,0-78-16,78 78 16,-78 0-16,-1 0 15,79 1 1,0-1 0,0 0-16,0 0 15,0 0 1,0 0-1,0 1 1,0-1-16,79-78 16,-79 78-1,78-78-15,0 0 32,0 0-17,0-78 1,0 0-1,-78-1 1,79 79-16,-79-78 16,0 0-16,78 78 15,-78-78-15,0 0 16,0 0 0,0-1-1,78 79 126,0 0-141,0 0 15,0 0-15,0 0 16,1 0 0,-79 79 31,0-1-32,0 0 1,0 0-1,0 0-15,0 0 0,0 1 16,0-1 0,0 0-16,0 0 0,0 0 15,0 0 1</inkml:trace>
  <inkml:trace contextRef="#ctx0" brushRef="#br0" timeOffset="1019">1644 82 0,'0'78'78,"0"1"-62,0-1-16,0 78 15,0-78-15,0 78 16,0-77-16,0 77 15,0-78-15,-78 78 16,78-77-16,0-1 16,0 0-16,0 0 15,0 0-15,0 0 16,-79 0 0,79-156 62,0 0-78,0-78 15,0 78-15,0 0 16,0-1-16,0 1 16,0-78-16,0 78 15,0 0-15,0-1 16,0 1-16,0 0 15,0 0-15,0 0 16,0 0 0,79 0-16,-79-1 15,78 79-15,-78-78 16,78 78-16,-78-78 16,78 78-1,0 0 1,0 0-16,0 0 15,1 0 1,-1 0 0,0 0-16,-78 78 15,0 0 1,78 1-16,-78-1 16,0 0-16,0 0 0,0 0 15,0 0 1,0 0-1,0 1 1,-78-79 0,78 78-16,-78-78 15,0 0-15,-1 78 16,1-78-16,0 0 16,0 0-16,0 0 31,78-78 16</inkml:trace>
  <inkml:trace contextRef="#ctx0" brushRef="#br0" timeOffset="2684">3129 395 0,'-79'0'78,"1"78"-78,78 0 16,-78-78-16,0 78 15,0 79-15,78-79 16,-78 0-16,0 313 31,78-313-15,0 0-16,0 0 15,0 0-15,0 0 16,78 1 0,0-79-1,-78 78 1,78-78-16,0 0 15,0 0 1,0 0-16,1 0 16,-1 0-16,0 0 15,0 0 1,-78-78-16,78 78 16,0-79-16,1 1 15,-79 0-15,78 0 16,-78 0-16,78 78 15,-78-78-15,78 0 16,-78-1 0,0 1-1,0 0 1,0 0 0,0 0-16,0 0 31,0-1-16,0 1 17,-78 78-32,0 0 31,78-78-15,-78 78-1,-1 0 1,1 0-16,0 0 15,0 0 1,0 0 0,0 0 15,-1 0 0,1 0 0,0 0 1</inkml:trace>
  <inkml:trace contextRef="#ctx0" brushRef="#br0" timeOffset="3780">5317 317 0,'-78'0'62,"0"0"-46,-1 0-1,1 0 1,0 78-16,0-78 16,78 78-16,-78-78 15,0 78-15,78 0 16,-78-78-1,78 78-15,0 1 16,0-1-16,0 0 16,0 0-1,0 0 1,0 0 0,78-78-1,0 0 1,0 0-1,0 0 1,0 0-16,0 0 16,1 0-1,-1 0 1,0-78 0,0 78 15,-78 78 16,0 1-32,0-1 1,0 0 0,0 0-16,0 0 15,-78-78 1,78 78-16,-78-78 15,0 78 1,-1-78-16,1 0 16,0 0-1,0 0-15,0 0 16,0 0-16,-79 0 31,79 0-31,78-78 16,-78 78-1,78-78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1:57:06.8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93 395 0,'0'78'141,"0"0"-141,0 79 15,0-79-15,0 78 16,0-78-16,-78 79 16,78-79-16,0 0 15,0 0-15,0 0 16,0 0-16,0 1 15,0-158 48,0 1-63,0 0 16,0 0-16,0 0 15,0 0-15,0-1 16,0 1-16,0 0 15,0 0 1,0 0-16,0 0 16,0 0-1,0-1-15,0 1 16,0 0-16,0 0 31,0 0-15,0 0-1,0-1 1,78 79-16,-78-78 16,78 78 15,1 0-15,-1 0-1,0 0-15,0 0 16,-78 78-16,78-78 15,-78 79-15,78-1 16,-78 0-16,0 0 16,0 0-16,0 0 15,0 1 1,0-1 0,0 0-1,0 0 1,-78 0-1,0 0 1,0-78 0,0 0-1,78 78-15,-78-78 16,-1 0-16,1 0 16,0 0 15,156 0 63,0 0-79,1 0 1,-1 0-16,0 0 15,0 0-15,-78 79 16,78-1-16,-78 0 16,78-78-1,-78 78-15,78-78 16,-78 78-16,0 0 47</inkml:trace>
  <inkml:trace contextRef="#ctx0" brushRef="#br0" timeOffset="541">1187 161 0,'0'78'93,"0"0"-77,0 0-16,0 78 16,0-77-16,0 77 15,0-78-15,79 78 16,-79-78-16,0 1 16,0-1-16,0 0 15,0 0 16</inkml:trace>
  <inkml:trace contextRef="#ctx0" brushRef="#br0" timeOffset="1238">953 239 0,'-78'0'109,"156"0"16,0 0-109,0 0-16,79 0 16,-79 0-16,78-78 15,-78 78-15,78 0 16,-77 0-16,-1 0 15,0 0-15,0 0 16,0 0 31</inkml:trace>
  <inkml:trace contextRef="#ctx0" brushRef="#br0" timeOffset="2109">2282 395 0,'-79'0'47,"79"78"0,-78 0-31,78 1-1,0-1-15,-78 0 0,78 0 16,0 0-16,0 0 15,0 0-15,0 1 16,0-1-16,0 0 16,0 0 15,78-78-15,0 0-1,1 0-15,-79 78 16,78-78-16,0 0 15,0 0 1,0-78-16,0 0 16,-78 0-1,78 78 1,-78-78-16,0-1 16,0 1-1,0 0 1,0 0-1,0 0 1,-78 78 15,78-78-31,-78 78 16,0-78 0,0 78-1,78-79 16,-78 79-31,0 0 63,-1 0-47,1 0 30,78 79-46</inkml:trace>
  <inkml:trace contextRef="#ctx0" brushRef="#br0" timeOffset="3197">3688 473 0,'0'-78'46,"-78"78"17,0 0-47,0 78-1,0 0 1,78 1-1,0-1 1,0 0 0,-78-78-1,78 78 1,0 0 15,78-78-15,-78 78-1,78-78 1,0 0 0,0 0-1,0 0 17,0 0-17,1 0-15,-1-78 16,0 78-1,0 0 17,-78 78 30,0 0-46,0 1-1,0-1 1,0 0 0,-78-78-1,78 78-15,-78-78 16,0 78 0,-1-78-1,1 0 1,-78 0-1,78 0-15,0 0 16,0 0-16,-1 0 16,1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2:46.3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1954 0,'78'0'219,"0"78"-203,0-78-1,0 78-15,1 0 16,-79 0-1,78-78-15,0 79 16,-78-1 0,78-78-1,0 78-15,0-78 32,-78 78-32,78-78 15,1 78 1,-1-78-16,-78 78 15,78-78-15,-78 78 16,78 1-16,0-79 16,0 0-16,-78 78 15,79-78-15,-79 78 16,78-78-16,-78 78 16,78 0-16,0-78 15,-78 78-15,78 1 16,0-1-16,-78 0 15,78 0-15,-78 0 16,79 0-16,-1 0 16,-78 1-16,78-1 0,0 0 15,-78 0 1,78 0-16,0 0 31,-78 1-31,0-1 16,79 0-16,-79 0 15,78 0-15,-78 0 16,78 0-16,0 1 16,-78-1-16,78 78 0,0-78 15,0 0-15,1 1 16,-1-1 0,-78 0-16,78 0 15,0 0-15,0 0 16,-78 0-1,78 1-15,-78-1 16,79-78-16,-1 78 16,-78 0-16,0 0 15,78 0-15,-78 1 16,78-1 0,-78 0-16,78 0 15,0 0-15,-78 0 16,78 0-16,1 1 15,-1-1 1,-78 0-16,78 0 16,0 0-16,-78 0 0,78 1 15,0-1-15,-78 0 16,79 0-16,-1 0 31,0 0-31,0 0 0,0-78 16,0 79-16,-78-1 0,78 0 15,1 0 1,-79 0-16,78-78 16,-78 78-16,0 1 31,78-1-31,-78 0 16,78-78-1,-78 78-15,78 0 0,-78 0 16,0 0-16,78 1 15,-78-1-15,79-78 16,-79 78-16,78 0 16,-78 0-16,78-78 15,-78 78 1,78-78 0,0 0 234,-78-78-219,78 78-31,-78-78 15,78 0 1,1 0 15,-79 0 1,78 78-17,-78-79-15,78 79 16,-78-78-16,78 0 15,0 0 1,0 0-16,-78 0 16,79 78-16,-79-78 15,78 78-15,-78-79 16,0 1-16,78 78 16,-78-78-16,78 78 15,-78-78-15,78 0 16,-78 0-16,78-1 15,0-77-15,-78 78 0,157 0 16,-79-78-16,0 77 31,78-77-31,-77 78 0,-79 0 16,78 0 0,0-1-16,-78 1 0,78 0 15,-78 0-15,78 0 16,0-78-16,0 77 15,1 1-15,-1 0 16,0 0-16,0 0 0,-78 0 16,78-79-16,0 79 15,1 0-15,-1 0 16,-78 0-16,78 0 16,-78-1-16,78 1 15,-78 0-15,78 0 16,0 0-16,0 0 15,1-79 1,-79 79-16,78 0 16,0 0-16,-78 0 15,0 0-15,78 78 16,-78-79-16,78 1 16,0 0-16,1 0 15,-79 0-15,78 0 16,0-1-16,-78 1 0,78-78 0,0 78 15,0 0-15,0-79 16,1 79 0,-1 0-16,0 0 0,-78 0 15,0 0 1,78 78-16,-78-79 16,78 1-1,-78 0-15,78 0 16,1 0-1,-79 0-15,78 0 16,0 78 250,-78-79-251,78 79 235,0 0-234,0-78 0,0 78-16,1 0 15,-1-78-15,78 0 16,0 78-16,-77-78 15,77 0-15,-78 78 16,0-79-16,0 79 16,0 0 31,-78-78-47,79 78 15,-1-78 1,78 0-16,0 0 0,-77 0 15,77 0-15,0 78 0,-78-79 16,0 79 0,1 0-16,-79-78 15,78 78 1,-78-78 15,78 78-31,0-78 0,0 0 0,0 0 16,79-1-16,-79 79 15,78-78-15,-78 0 16,0 78-16,1 0 16,-1-78-1,0 78 1,-78-78-16,78 78 16,0-78-16,0 0 31,1 78-31,-79-79 0,78 79 15,0 0 17,-78-78-32,78 78 15,0 0-15,-78-78 16,78 78 0,0 0-1,-78-78 1,79 78-1,-1 0 48,0 0 109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3:55.9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0 0,'0'78'93,"0"1"157,0-1-234,78-78 0,-78 78-1,0 0 1,0 0 0,0 0-1,0 1 1,0-1-1,0 0 1,0 0 0,0 0-1,0 0 1,0 0 0,0 1-1,0-1 1,0 0-1,0 0 1,0 0 0,0 0-1,0 1 1,0-1 15,0 0-15,0 0-16,0 0 31,0 0-15,0 0-16,0 1 15,0-1-15,0 0 16,0 0 31,0 0-32,0 0 1,0 1-16,0-1 16,0 0-16,0 0 15,0 0 1,0 0 15,0 0-15,0 1 15,0-1 0,0 0-15,0 0 15,0 0 0,-78-78-15,78 78 47,0 1-32,0-1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3:5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0 0,'0'79'265,"0"-1"-249,0 0 0,-78-78-1,78 78-15,0 0 16,0 0-1,0 1 1,-78-1 0,78 0-16,0 0 15,0 0 1,0 0 0,0 0-1,0 1 1,0-1-1,0 0 1,0 0 0,0 0-1,-78-78 1,78 78-16,0 1 16,0-1-1,0 0 1,0 0-1,0 0 1,0 0 0,0 0-1,0 1 1,0-1 15,0 0-15,0 0-1,0 0 1,0 0 15,0 1 1,0-1-1,0 0 0,0 0-15,0 0-1,0 0 32,0 0-31,0 1 15,0-1-15,0 0-16,78-78 15,-78 78 1,0 0 46,0 0-30,0 1-1,78-79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4:01.8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0 704 0,'0'-79'94,"78"1"-16,0 78-62,0 0 0,0 0-1,0 0 1,1 0-1,-1 0 1,0 0 0,0 0-1,0 0 1,0 0 0,1 0-16,-1 78 15,0-78 1,0 0-1,-78 79-15,78-79 16,0 0 0,-78 78-16,78-78 15,1 78 1,-1-78 0,-78 78-1,78-78-15,0 0 16,-78 78-16,78-78 15,0 78 1,1-78 0,-79 79-1,78-79 1,0 0 0,-78 78-16,78-78 15,0 0 1,-78 78-1,78-78 1,-78 78-16,78-78 16,1 78-1,-79 0 1,78-78 0,-78 78-16,0 1 31,78-79 16,-78 78-47,78 0 31,-78-156 203,0 0-171,0-1-32,78 79-15,-78-78-1,78 78 17,-78-78-17,79 78 1,-79-78-1,78 78 1,0 0 31,0 0 0,0 0-32,0 0 1,0 0 0,1-78-1,-1 78 17,0 0-1,0 0 0,0-78-15,0 78-1,1 0-15,-1 0 16,0 0 0,0-78-1,0 78-15,0 0 16,0 0-1,-78-79 1,79 79 15,-1 0 1,0-78-17,0 78 16,0 0 1,-78-78-32,78 78 0,1 0 31,-79-78-31,78 78 16,0 0-1,-78-78 16,78 78 1,-78-78-17,78 78 17,-78-79 14,0 1-14,78 78-32,-78-78 15,0 0 17,78 0 14,-78 0-30,0 0 31,0-1 0</inkml:trace>
  <inkml:trace contextRef="#ctx0" brushRef="#br0" timeOffset="1311">0 704 0,'0'-79'109,"0"1"-77,0 0-17,0 0 17,0 0-1,78 78-16,-78-78 1,0 0 15,0-1 1,78 79-17,-78-78 16,78 78 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4:06.5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78 0,'0'78'203,"0"0"-172,0 1 0,0-1-15,79 0 15,-1-78-15,0 78-1,0-78 1,0 0 0,0 0-16,1 0 15,-1 0-15,0 0 16,0 0-1,0 0 1,0 0-16,0 0 16,1 0-1,-1 0 1,0 0 0,0 0-1,0 0 1,0 0-1,1 0 1,-1 0 0,0 0-1,0 0 1,0 0 0,0 0-16,0 0 15,1 0 1,-1 0-1,-78 78 1,78-78 0,0 0-1,-78 78 1,78-78-16,0 78 16,1-78-1,-79 79 1,78-79-16,0 78 15,0 0 1,0-78 0,-78 78-16,78-78 15,0 78 1,1 0 0,-1-78-1,-78 79-15,78-79 16,-78 78-1,78-78 1,-78 78 0,78 0 15,-78 0 16,0-156 203,0 0-235,0 0 17,78 78-17,-78-78 17,0-1-1,79 79-16,-79-78 1,78 0 0,-78 0 15,78 78-31,0 0 31,-78-78-31,78 78 31,0 0 16,0 0-15,1-78-17,-1 78 1,0 0-1,0 0 1,0-79 0,0 79-1,1 0 1,-1 0 15,0 0 0,0 0 1,0 0-17,0-78 1,0 78-16,1 0 16,-1 0-16,0 0 15,0 0 16,-78-78-15,78 78 15,0 0-15,1-78 0,-1 78 15,-78-78 16,0 0-16,78 78-15,-78-78 15,0-1-16,0 1 17,0 0-1,-78 78 16,78-78-32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7:26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2266 0 0,'-78'78'219,"78"1"-203,-78-79-16,78 78 15,0 0 1,-78-78 0,0 78-1,78 0 17,-78-78-17,-1 78 1,1 1 15,0-79 0,78 78-31,-78-78 16,0 0 0,78 78-1,-78-78-15,0 0 31,-1 0-15,1 0 15,78 78-31,-78-78 16,0 0-16,0 0 31,0 0-15,78 78-1,-79-78 1,1 0 15,0 0 1,78 78-1,-78-78-16,0 0 17,0 0-1,0 0 16,-1 0-16,1 78 32,0-78-17,78-78 251,78 78-265,-78-78-1,0 0 0,78 78-15,-78-78 31,79 78-47,-158 78 312,79 0-265,-78-78-16,78 78-15,-78-78 46,78 78 16,-78-78-31,78 79 297,78-79-344,0 0 47,-78 78-16,78-78 16,-78 78-31,79-78 31,-79 78-1,78-78 48,-156 0 391,-1 0-329,79-78-141,79 78 79,-1 0-94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2T02:07:30.1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0 0,'0'78'281,"0"0"-265,0 0-1,0 0 1,0 0 0,0 1-1,0-1-15,0 0 16,0 0-1,0 0 1,0 0 0,0 0-1,78-78-15,-78 79 16,0-1-16,78-78 16,-78 78-1,0 0 1,78-78-1,-78 78-15,78-78 16,-78 78-16,78-78 16,-78 79-16,79-79 15,-79 78-15,78-78 16,0 0-16,-78 78 16,78-78-16,0 0 15,-78 78-15,78-78 16,1 0-1,-1 0-15,0 78 16,0-78 0,0 78-1,0-78 1,0 0 0,1 0-1,-1 0 1,0 0-1,0 0 1,0 0 0,0 0-1,1 78 1,-1-78 0,0 0 30,0 0-14,0 0-17,0 0 48,0 0-32,1 0 0,-1 0 94,-156 0 47,78-78-141,-79 78-15,1 0 15,0-78 1,0 78 14,156 0 204,-78 78-218,78-78-1,-78 78 0,78-78 16,-78 79-31,79-79 93,-79 78 110,-79-78-188,1 0-15,0 0 15,78 78-31,-78-78 16,0 78-1,0-78 126,156 0 15,0-78-140,0 78 15,-78-78-15,78 78-16,0 0 46,-78-78-14,79 78-1,-158 0 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25.5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0 256 0,'78'0'156,"0"0"-140,-78-78 0,78 78-1,0 0-15,1 0 16,-1 0-1,0 0 1,0 0 0,0 0-16,0 0 15,1-78 1,-1 78 0,0 0-16,0 0 15,0 0 1,0 0-1,0 0-15,1 0 16,-1 0 0,0 0-16,0 0 15,0 0 1,0 0 0,1 0-1,-1 0 1,0 0-1,0 0-15,0 0 16,0-78 0,0 78-1,1 0 1,-1 0 0,0 0-1,0 0 1,0 0-1,0 0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29.2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0 127 0,'78'0'172,"0"0"-141,0 0-16,0 0 17,1 0-17,-1 0-15,0 0 16,0 0 0,0 0-1,0 0 1,1 0-1,-1 0 1,0 0 0,0 0-1,0 0-15,0 0 16,0 0 0,1 0-1,-1 0 1,0 0-1,0-78-15,0 78 16,0 0 0,1 0-16,-1 0 15,0 0 1,0 0 0,0 0-1,0 0 16,0 0-15,1 0 0,-1 0-1,0 0 1,0 0 15,0 0-15,0 0 15,1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33.3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0 164 0,'78'0'813,"0"0"-735,0 0-31,0 0-32,1 0 16,-1 0-15,-78-78 0,78 78-1,0 0 17,0 0-1,0 0 0,1 0 0,-1 0 1,0 0-17,0 0 16,0 0 16,0 0-15,0 0-17,1 0 1,-1 0 31,0 0-32,0 0 1,-78-78-16,78 78 31,0 0 16,1 0-16,-1 0 1,0 0-17,0 0 48,0 0-32,-78 78 172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36.0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391 391 0,'0'78'172,"0"0"-172,0 0 16,0 0-16,0 0 15,0 1-15,0-1 16,0 0 15,0 0 1</inkml:trace>
  <inkml:trace contextRef="#ctx0" brushRef="#br0" timeOffset="631">157 469 0,'-78'0'47,"-1"0"-16,79-78 47,79 78-78,-1 0 16,0 0-16,0 0 16,0-79-16,0 79 15,0 0-15,1 0 16,-1 0-16</inkml:trace>
  <inkml:trace contextRef="#ctx0" brushRef="#br0" timeOffset="790">157 469 0</inkml:trace>
  <inkml:trace contextRef="#ctx0" brushRef="#br0" timeOffset="1464">157 469 0,'547'547'0,"-625"-547"0,78-78 156,0 0-140,0-1-1,78 79-15,-78-78 16,0 0-1,78 78-15,-78-78 16,78 78 0,0 0-16,-78-78 0,78 78 31,1 0 0,-1 0 0,0 0 1,-78 78-1,78-78-15,-78 78-1,0 0 1,0 0-1,78-78 1,-78 79 15,0-1 63</inkml:trace>
  <inkml:trace contextRef="#ctx0" brushRef="#br0" timeOffset="2108">860 938 0,'0'-78'171,"78"78"-139,0 0-17,-78-79-15,79 79 16,-1 0 0,0 0-16,0 0 15,0 0 1,0 0-16</inkml:trace>
  <inkml:trace contextRef="#ctx0" brushRef="#br0" timeOffset="3113">1876 312 0,'-78'0'141,"0"0"-125,0 0 15,78 79-15,0-1-1,0 0 16,0 0-15,78-78 47,-78 78-48,78-78-15,0 0 16,0 0-1,0 0 1,1 0 0,-79 78 124,-79-78-124,79 79 0,-78-79-16,0 0 15,0 0-15,78 78 16,-78-78-16,0 0 31</inkml:trace>
  <inkml:trace contextRef="#ctx0" brushRef="#br0" timeOffset="3713">2501 0 0,'0'78'110,"0"0"-110,0 0 15,0 0 1,0 1-16,0-1 16,0 0-1,0 0 1,0 0 0,0 0 15,0 1 16,-78-79-47</inkml:trace>
  <inkml:trace contextRef="#ctx0" brushRef="#br0" timeOffset="4493">2814 0 0,'0'78'125,"0"0"-125,0 0 15,0 0 1,0 1-16,0-1 31,-78-78-15,78 78-16,-78-78 15,156 0 157,-78 78-172,78-78 16,-78 78-16,78-78 16,-78 78-16,78 1 31</inkml:trace>
  <inkml:trace contextRef="#ctx0" brushRef="#br0" timeOffset="5251">3283 156 0,'0'78'141,"0"0"-125,0 1-16,0 155 31,78-234-15,-78 78-16,0 0 15,0 1 1,78-79 15,-78 78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2:59.46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1797 0,'78'-78'297,"0"78"-282,0-78 1,0 78 0,-78-78-1,78 78-15,1 0 32,-79-78-32,78 78 15,0 0 1,-78-79-16,78 79 15,0 0 1,-78-78 0,78 78-16,0 0 31,1 0-15,-1 0 15,-78-78-16,78 78-15,0 0 16,0-78 0,0 78-16,1 0 15,-1 0 32,0 0-31,0 0-1,0 0 1,0 0 0,0 0 15,-78-78-31,79 78 16,-1 0-1,0 0 1,0-78-1,0 78 1,0 0 0,1 0-1,-1 0 1,0 0 0,0 0-1,0 0-15,0 0 16,0 0-1,1 0 1,-1 0 0,0 0-1,0 0 17,0 0-32,0 0 15,1 0-15,-1 0 16,0 0-1,0 0-15,0 0 16,0 0 0,0 0-16,1 0 15,-1 0 17,0 0-17,0 0 1,78 0-1,-77 0-15,-1-78 16,78 78-16,-78 0 0,0 0 16,0 0-1,1 0 1,-1 0 0,0 0 15,0 0-16,78 0 1,-77 0 0,-1 0-16,78 0 15,-78-79-15,78 79 16,-77 0-16,-1 0 0,0 0 16,0 0-16,0 0 15,0 0 16,1 0-15,-1 0 0,0 0-16,78 0 15,-78 0-15,0 0 16,1 0-16,-1 0 16,78 0-16,-78 0 15,0 0-15,1 0 16,-1 0-16,0 0 15,0 0-15,0 0 16,0 0 0,0 0-16,1 0 0,-1 0 15,78 0-15,-78 0 16,0 0-16,79 0 16,-1 0-16,-78 0 15,78 0-15,1 0 16,-79 0-16,0 0 0,78 0 15,-77 0-15,-1 0 16,0 0-16,0 0 16,0 0-16,0 0 15,0 0-15,1 0 16,-1 0-16,0 0 16,0 0-1,0 0-15,0 0 16,1 0-16,-1 0 15,0 0-15,0 0 16,0 0-16,0 0 16,79 0-16,-79 0 15,78-78-15,-78 78 0,0 0 32,1 0-32,-1 0 0,0 0 15,0 0-15,0 0 16,0 0-1,0-78 1,1 78-16,-1 0 16,0 0-1,-78-78-15,78 78 16,0 0-16,0 0 16,79 0-16,-157-78 15,78 78-15,0 0 16,0 0-16,0 0 15,0 0 1,1 0 0,-1-78-1,0 78-15,0 0 0,-78-79 0,78 79 0,0 0 16,1-78 15,-1 78-15,0-78-16,0 78 31,0-78-15,0 78-16,0 0 15,1-78-15,-1 78 16,0 0-16,-78-78 47,78 78 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0.967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313 4 0,'78'0'156,"-78"78"-78,0 0-47,-78 0 1,-1-78-17,1 0 1,0 0 31,78-78-32,0 0 1,78 0 31,0 78-16,1 0 0,-1 0 1,0 78-1,-78 0-31,0 0 15,78 0 1,-78 0 0,0 1 15,0-1-15,0 0 15,-78-78 0,78 78-31,-78-78 16,0 0-1,-1 0 1,1 0 15,0 0-15,0 0 15,78-78 16,0 0 15,78 78-30,0 0-1,0 78-15,-78 0 15,79-78-31,-79 78 0,0 0 15,78-78 1,-78 79-16,78-79 16,-78 78-16,0 0 15,78-78 1,-78 78 0,78-78-16,0 0 15,0 0 1,1 0-1,-1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2.74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78 166 0,'0'-78'594</inkml:trace>
  <inkml:trace contextRef="#ctx0" brushRef="#br0" timeOffset="1650">0 88 0,'78'0'156,"0"0"-140,0 0 0,0 0-16,0 0 15,1 0 1,-1 0 15,0 0-15,0 0-1,0 0-15,0 0 16,1 0 0,-1 0 15,0 0-15,0 0-1,0 0 1,0 0-1,0 0 1,1 0 15,-1 0-15,0 0 15,0 0-15,0 0 15,0 0-15,1 0 31,-1 0-16,0 0 31,0 0 1,0 0-16,0 0 0,0 0 31,1 0-16,-1 0 16,-78-78-46,78 78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7.125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0 0,'78'0'47,"0"0"172,0 0-188,1 0-16,-1 0 1,0 0 0,0 0-1,-78 78 1,78-78-16,0 0 16,0 0-16,1 0 15,-1 0 1,0 0-1,0 0 1,0 0 0,0 0 15,1 0 0,-1 0-15,0 0-1,0 0 17,0 0-1,0 0-15,0 0-1,1 0 1,-1 0 15,0 0-15,0 0-16,0 0 15,0 0 1,1 0 0,-1 0-1,0 0 1,0 0-1,0 0 32,0 0-15,0 0-17,1 0 32,-1 0 16,0 0 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5:59.052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0 0,'79'0'141,"-1"0"-125,0 0 15,0 0-15,0 0-1,0 0 1,1 0-1,-1 0 1,0 0 0,0 0-1,0 0 1,0 0 0,0 0-1,1 0 1,-1 0-1,0 0 17,0 0-1,0 0 0,0 0-15,1 0-1,-1 0 1,0 0 0,0 0-1,0 0 1,0 0 0,0 0 15,1 0-16,-1 0 1,0 0 0,0 0 15,-78 78-15,78-78-1,0 0 1,1 0-1,-1 0 17,0 0-17,0 0 32,0 0 16,-78 78-63,78-78 15,-156 0 157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2.442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156 313 0,'0'-78'204,"0"-1"-173,78 79-31,0 0 15,-78-78 1,79 78 0,-1 0-1,-78-78-15,78 78 16,0 0 31,0 0-32,-78 78 1,78-78 0,-78 78 15,0 1-15,0-1 15,78-78-16,-78 78-15,0 0 47,0 0-15,0 0-17,-78-78 1,78 78-16,-78-78 31,0 0 16,78 79-31,-78-79-16,0 0 31,0 0 0,156 0 78,0 0-93,0 0 15,0 0-15,0 0 0,0 0 15,-78 78-16,79-78 1,-79 78 0,0 0-1,78 0 1,-78 0 0,0 1 15,-78-1 0,-1-78 0,1 0-15,0 0 15,78 78-31,-78-78 16,0 0-16,0 0 15,0 0 1,-1 0 15,1 0 1,0 0-1,0 0 0,78-78 0,-78 78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5.05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0 200 0,'78'0'203,"0"0"-172,0 0-15,0 0-1,1 0 1,-1 0-1,0 0 1,0 0 0,0 0-1,0 0 1,0 0 15,1 0-15,-79-78-16,78 78 15,0 0 1,0 0 0,0 0-1,0 0 1,1 0 15,-1 0-15,0-79-1,0 79 1,0 0 15,0 0 1,0 0-1,1 0-16,-1 0 32,0 0-15,0 0-1,0 0 16,0 0 46,1 0-14,-1 0 14,0 0-61,0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6.9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84 0,'78'0'140,"0"0"-109,0 0-15,0 0 0,0 0-1,1 0 1,-1 0 0,0 0-1,-78-78 1,78 78-16,0 0 31,0 0-31,0 0 31,1 0-15,-1 0 15,0 0-15,0 0-1,0 0 17,0 0-1,1 0 0,-1 0-15,0 0 15,0 0 16,0 0-31,0 0-1,0 0 1,1 0-1,-1 0 17,0 0-1,-78 78-15,78-78-16,0 0 31,0 0 0,1 0 0,-1 0 79,0 0-63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6:58.55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0 164 0,'78'0'172,"0"0"-157,0 0-15,0 0 16,1 0 0,-1 0-1,0 0-15,0 0 16,0-78-16,0 78 16,1 0-16,-1 0 15,0 0 1,0 0-16,0 0 15,0 0 1,0 0 0,1 0-16,-1 0 15,0 0 1,0 0 0,0 0-1,0 0 1,1 0-1,-1 0 1,0 0 15,0 0-15,0 0 15,0 0-31,0 0 16,1 0-1,-1 0-15,0 0 16,0 0 0,0 0-1,0 0 17,1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4:59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264 469 0,'0'78'219,"79"-78"-219,-79 78 15,0 1-15,0-1 16,0 0-16,78 0 16,-78 0-1,0 0-15,0 1 16,0-1-16,78 0 16,-78 0-16,0 0 0,0 0 15,0 0 1,0 1-16,0-1 0,0 0 15,0 78-15,0-78 16,0 1-16,0-1 16,0 0-1,78 0 1,-78 0 0,0 0-16,0 0 15,0 79 1,0-79-16,0 0 15,0 0-15,0 0 16,0 1-16,0-1 16,0 78-16,0-78 0,0 0 15,0 0-15,0 1 16,0-1-16,0 0 16,0 0-16,0 0 15,0 0 1,0 1-16,0-1 15,0 0-15,0 0 16,0 0-16,0 0 16,0 0-16,0 1 15,0-1-15,0 0 16,0 0-16,0 0 0,0 0 16,0 1-1,0-1-15,0 0 16,0 0-1,0 0-15,0 0 16,0 0-16,0 1 16,0-1-16,0 0 15,0 0-15,0 0 16,0 0 0,0 1-16,0-1 15,0 0 16,0 0-15,0 0 47,-78 0-48,78 0 16,78-78 126,0 0-142,0 0-15,0 0 16,1 0 0,77 0-16,-78 0 15,0 0-15,79-78 16,-1 78-16,0 0 15,0 0-15,79 0 16,-79 0-16,79 0 16,-79 0-16,78 0 0,-77 0 15,77 0-15,-77 0 16,-1 0-16,0 0 16,79 0-16,-79 0 15,0 0-15,1 0 16,-1-78-16,78 78 15,-77 0-15,77-78 16,1 78-16,-1 0 16,-78-78-16,79 78 15,-79 0-15,79-78 16,-79 78-16,78 0 16,-77-78-16,-1 78 15,0 0-15,1-79 0,-1 79 16,0 0-16,79 0 15,-79-78-15,0 78 16,79 0-16,-79-78 16,78 78-16,-77-78 15,77 78-15,1 0 16,-1-78-16,79 78 16,-79-78-16,1 78 15,-1 0-15,79-79 16,-157 79-16,79 0 0,-1 0 15,-78-78 1,79 78-16,-79 0 0,0 0 16,79 0-16,-79-78 15,79 78-15,-1 0 16,-78 0-16,79 0 16,-1 0-16,1-78 15,-1 78-15,1 0 16,-79 0-16,78 0 15,1 0-15,-1 0 16,1-78-16,-79 78 16,79 0-16,-79 0 15,78 0-15,-77 0 16,-1 0-16,0 0 16,1 0-16,-1 0 0,0 0 15,1 0-15,-1 0 16,0 0-16,0 0 15,1 0-15,-1 0 16,0 0-16,79 0 16,-79 0-16,79 0 15,-79 0-15,78 0 16,-77 0-16,77 0 16,-78 0-16,1 78 15,-1-78-15,0 0 16,-77 0-16,77 78 15,-78-78-15,78 0 0,-78 0 16,79 0 0,-79 0-16,0 0 0,78 0 15,1 0-15,-79 78 16,78-78-16,0 0 16,1 0-16,-1 0 15,0 0-15,79 0 16,-79 0-16,0 0 15,1 0-15,-1 0 16,0 0-16,79 78 16,-79-78-16,0 0 15,1 0-15,-1 0 16,-78 79-16,79-79 16,-79 0-16,0 0 15,0 0-15,0 0 31,0 0 79,0 0-110,-156 0 390,0 0-358,78-79-32,-78 79 15,78-78 1,-78 78-16,0-78 31,0 78 94,156 78 31,-78 0-156,78 1 16,-78-1-16,78-78 0,-78 78 16,0 0-1,-78 0 142,0 0-142,-79 1 1,1 77-16,0 0 0,-79 0 15,79 1-15,0-79 16,-79 0-16</inkml:trace>
  <inkml:trace contextRef="#ctx0" brushRef="#br0" timeOffset="2062">343 235 0,'0'78'234,"-79"0"-218,79 0-1,0 0-15,-78-78 16,78 78-16,0 1 16,-78-1-1,78 0 1,0 0-1,-78-78 1,78 78-16,0 0 16,0 1 15,0-158 63,0 1-79,78 0 1,-78 0 0,78 78-16,-78-78 15,0 0-15,78-1 16,-78 1-1,0 0 1,0 0 0,79 78-1,-79-78-15,0 0 32,0 0 14,0-1-14,0 1-1,78 78 47,-78 78-62,78-78-16,-78 79 15,78-1-15,0-78 16,0 78-16,-78 0 16,78 0-16,1 0 15,-1 0 1,0-78-1,-78 79 32,0-1-15</inkml:trace>
  <inkml:trace contextRef="#ctx0" brushRef="#br0" timeOffset="6284">3156 313 0,'0'78'172,"0"0"-156,0 0-1,0 79-15,0-79 0,0 0 16,0 0 0,0 78-16,0-77 0,0-1 15,0 0-15,78 0 16,-78 0-16,0 0 16,0 0-16,0 1 15,0-1-15,0 0 16,0 78-16,0-78 15,0 1-15,0-1 16,0 0-16,0 78 16,0-78-16,0 0 15,0 79-15,0-79 16,0 0-16,0 0 0,0 0 16,0 1-16,0-1 15,0 0-15,0 0 16,0 0-16,0 0 15,0 0-15,0 1 16,0-1-16,0 0 16,0 0-16,0 0 15,0 0-15,0 1 16,0-1-16,0 0 16,0 0-16,0 78 15,0-78-15,0 1 16,0-1-16,0 0 15,0 0-15,0 0 16,0 0-16,0 1 16,0-1-1,0 0-15,0 0 16,0 0 0,0 0-1,0 0 1,0 1-16,0-1 31,0 0-15,0 0 15,0 0-15,0 0-16,0 1 31,0-1 0,0 0-15,0 0 46,0 0-31,0 0-15,0 0 0</inkml:trace>
  <inkml:trace contextRef="#ctx0" brushRef="#br0" timeOffset="7994">6126 391 0,'0'78'156,"0"0"-156,0 0 16,0 1-16,0-1 16,0 0-16,0 0 15,0 78-15,78-77 16,-78-1-16,0 78 16,0-78-16,0 78 15,0-77-15,0 77 16,0 0-16,0-78 15,0 79-15,0-79 16,0 0-16,0 78 0,0-78 16,0 79-16,0-79 15,0 78-15,0-78 16,0 1-16,-78-1 16,78 78-16,0-78 15,0 0 1,0 0-16,0 1 15,0-1-15,0 0 16,0 0-16,0 78 16,0-77-16,-78-1 15,78 0-15,0 0 16,0 0-16,0 0 16,0 0-16,0 1 15,0-1 1,0 0-16,0 0 15,0 0 1,0 0 0,0 1-16,0-1 15,-78-78-15,78 78 16,0 0-16,0 0 16,0 0 15,0 0 0,0 1-15,0-1-1,0 0 1,0 0 15,0 0-15,0 0 15,0 1-15,0-1 15,0 0-15,0 0-1,0 0 16,0 0-15,0 0 0,0 1 15</inkml:trace>
  <inkml:trace contextRef="#ctx0" brushRef="#br0" timeOffset="9425">8314 391 0,'78'0'125,"-78"78"-109,0 0-16,0 0 16,0 1-1,79-1-15,-79 0 0,0 0 16,0 78-16,78 1 16,-78-1-16,0-78 15,78 78-15,-78 1 16,0-79-16,0 0 15,78 78-15,-78-77 16,0-1-16,0 0 16,0 0-16,0 0 15,0 78-15,0-77 16,0-1-16,0 78 0,0-78 16,0 0-1,0 79-15,0-79 0,0 0 16,0 78-16,0-78 15,0 1-15,0 77 16,0-78-16,0 0 16,0 79-1,0-79 1,0 0-16,0 0 16,0 0-1,0 0-15,0 0 16,0 1-16,0-1 15,0 0-15,0 0 0,0 0 32,0 0-32,0 1 0,0-1 15,0 0 1,0 0 0,0 0-1,0 0-15,0 0 16,0 1 15,0-1-15,0 0-16,0 0 15,0 0 1,0 0 15,0 1-31,0-1 31</inkml:trace>
  <inkml:trace contextRef="#ctx0" brushRef="#br0" timeOffset="10890">11128 235 0,'78'78'110,"-78"0"-110,0 0 15,0 0-15,0 79 16,78-79-16,-78 78 0,0-78 15,0 79 1,0-1-16,0 0 0,0-78 16,0 79-16,0-79 15,0 0-15,0 78 16,0-78-16,0 79 16,0-79-16,0 78 15,0-78-15,0 0 16,0 79-16,0-79 15,0 0-15,0 78 16,0-77-16,0-1 16,0 0-16,0 0 15,0 78 1,78-78 0,-78 1-16,0-1 0,0 78 15,0-78-15,0 0 16,0 1-1,0-1-15,0 0 16,0 0-16,0 0 16,0 0-16,0 0 15,0 1 1,0-1 0,0 0-1,0 0-15,0 0 16,0 0-1,0 1 1,0-1 0,0 0-1,0 0 1,0 0 0,0 0 15,0 0-31,0 1 15,0-1 17,0 0 15,78-78-1,1-78-14</inkml:trace>
  <inkml:trace contextRef="#ctx0" brushRef="#br0" timeOffset="12209">13785 469 0,'0'78'78,"78"0"-78,-78 1 16,0-1 0,0 0-16,0 0 0,0 78 15,0-77-15,0-1 16,0 78-16,78-78 15,-78 78-15,0-77 16,0 77-16,0-78 16,0 78-16,0-77 15,0 77-15,0-78 16,0 0-16,0 78 16,0-77-16,0-1 15,0 78-15,0-78 16,0 0-16,0 1 15,0-1-15,0 0 16,0 0-16,0 0 0,0 0 16,0 0-1,0 1-15,0-1 0,0 0 16,0 0 0,0 0-16,0 79 15,0-79-15,0 0 16,0 0-16,0 0 15,0 0-15,0 0 16,0 1-16,0-1 31,0 0-31,0 0 16,0 0 0,0 0-1,0 1 1,0-1-1,0 0 1,0 0 0,0 0-1,-78 0 1,78 0 0,0 1-1,0-1 16</inkml:trace>
  <inkml:trace contextRef="#ctx0" brushRef="#br0" timeOffset="13514">16520 313 0,'0'78'125,"0"0"-109,0 0-16,79 79 15,-79-1-15,0-78 16,0 157-16,0-79 15,0 0-15,0 79 16,0-79-16,0 0 16,0 1-16,0-1 15,0 0-15,0 0 16,0-77-16,0 77 0,0-78 16,0 78-16,0-77 15,0 77-15,0 0 31,0-78-31,0 0 0,0 1 16,0-1-16,0 0 16,0 78-16,0-78 15,0 1-15,0-1 16,0 0 0,0 0-16,0 0 15,0 0-15,0 0 16,0 1-1,0-1-15,0 0 16,0 0 15,0 0-15,0 0 0,0 1-1,0-1 1,0 0-1,-79-78 1,79 78-16,0 0 31,0 0-15,0 0 0</inkml:trace>
  <inkml:trace contextRef="#ctx0" brushRef="#br0" timeOffset="14976">18787 391 0,'78'-78'63,"-78"156"-1,0 0-46,0 78-1,0-77-15,0 77 16,0-78-16,0 78 16,0-77-16,0 77 15,0-78-15,0 0 16,0 78-16,0-77 15,78-1-15,-78 0 16,0 0-16,0 0 16,0 0-16,0 79 15,0-79-15,0 0 16,0 0-16,0 78 16,0-77-16,0 77 15,0-78-15,0 78 16,0 1-1,0 77 1,0-156-16,0 0 16,0 1-16,0-1 15,0 0-15,0 0 16,0 0 0,0 0-1,0 1-15,0-1 16,0 0-16,-78-78 15,78 78-15,0 0 16,0 0-16,0 0 16,0 1 15,0-1-15,0 0-16,0 0 15,0 0 1,0 0-1,0 1 1,0-1 0,0 0-1,0 0 1,0 0 0,0 0-1,0 0 16,0 1 1,0-158 46,0 1-78,0 0 15</inkml:trace>
  <inkml:trace contextRef="#ctx0" brushRef="#br0" timeOffset="16800">21366 313 0,'78'156'140,"-78"-78"-140,0 0 16,0 1-16,0 77 16,0-78-16,78 78 15,-78-77-15,0-1 0,0 78 16,0-78 0,78 0-16,-78 79 0,0-79 15,0 0-15,0 0 16,79 0-16,-79 0 15,0 1-15,0-1 16,0 0-16,0 0 16,78 0-16,-78 0 15,0 0-15,0 1 16,0-1-16,0 0 16,0 0-16,0 0 15,0 0-15,0 1 16,0-1-1,0 0 1,0 0-16,0 0 16,0 0-16,0 0 15,0 1 1,0-1-16,0 0 16,0 0-16,0 0 15,0 0-15,0 1 16,0-1-1,0 0 1,0 0 0,0 0-16,0 0 15,0 0 1,0 1-16,0-1 0,0 0 16,0 0-1,0 0 1,-78-78-16,78 78 15,0 1 1,0-1 0,0 0-1,0 0 17,0 0-17,0 0 16,0 0 94</inkml:trace>
  <inkml:trace contextRef="#ctx0" brushRef="#br0" timeOffset="126965">10034 6761 0,'78'-79'63,"-78"158"15,-78 77-62,-1 0-16,1 0 15,78-77-15,0 77 16,-78-78-16,78 0 16,0 0-16,0 1 15,0-1 16,78-78-31,0 0 16,1 0-16,-1 0 16,0 0-1,0 0 1,0 0 0,0 0 15</inkml:trace>
  <inkml:trace contextRef="#ctx0" brushRef="#br0" timeOffset="127559">9721 7151 0,'78'0'63,"0"0"-48,0 0 1,1 0-16,77 0 16</inkml:trace>
  <inkml:trace contextRef="#ctx0" brushRef="#br0" timeOffset="128091">10815 6995 0,'0'78'78,"0"0"-62,-78 0-16,78 1 15,0-1-15,0 0 16,-78 0-16,78 0 15,0 0 1,78-78 62,-78 79-62</inkml:trace>
  <inkml:trace contextRef="#ctx0" brushRef="#br0" timeOffset="128645">10893 6682 0</inkml:trace>
  <inkml:trace contextRef="#ctx0" brushRef="#br0" timeOffset="130619">11128 7151 0,'0'78'79,"0"1"-48,0-1-16,0 0 1,0 0 0,0-156 62,0 0-63,0 0 1,0-1 0,0 1 15,78 78 0,0 0-15,0 0 31,-78 78-47,0 1 31,0-1-15,0 0 15,0-156 156,78 0-155,1 78-17,-79-79 1,78 79-1,0 0 1,0 0 0,0 0 31,-78 79-32,0-1 1,78-78-16,-78 78 15,0 0 17,78-78-17,1 0 17,-1 0-17,0 0 1,0 0-1,0 0 1,-78-78 0,78 78-1,-78-78 1,0 0 0,0-1-1,0 1 1,0 0 15,0 0 16,-78 78-47,0 0 31,0 0-15,0 78 15,0 0-15,-1 0-16,79 1 31,0-1-31,0 0 16,0 0-16,0 0 15,0 0-15,79 1 16,77-1-16,-78-78 15,78 78-15,1 0 16,-1-78-16,0 0 16,-78 0-16,79 0 15,-79 0-15,0 0 16,0 0-16,0 0 16,1 0-16,-1 0 15,0 0-15,-78-78 47</inkml:trace>
  <inkml:trace contextRef="#ctx0" brushRef="#br0" timeOffset="138217">421 10825 0,'78'0'188,"-78"78"-173,0 0 1,0 0-16,78 0 15,-78 0-15,0 0 16,0 1-16,0 77 16,0-78-16,0 0 15,0 0-15,0 79 16,0-79-16,0 0 16,0 0-16,0 0 0,0 0 15,78 1-15,-78-1 16,0 0-1,0 78-15,0-78 16,0 1-16,0 77 16,0-78-16,78 0 15,-78 0-15,0 79 16,0-79-16,0 0 16,0 78-16,0-78 15,0 1-15,0-1 16,0 0-16,0 0 15,0 0-15,0 0 16,0 0-16,0 1 0,0-1 16,0 78-16,0-78 15,0 0-15,0 79 16,0-79-16,0 0 16,0 0-16,0 78 15,0-77-15,-78-1 16,78 0-16,0 78 15,0-78-15,0 1 16,0 77-16,0-78 16,0 0-16,0 0 0,0 0 15,-78-78 1,78 79-16,0-1 0,0 0 16,0 0-1,0 0 1,0 0-1,0 1 1,0-1-16,0 0 16,0 0-16,0 0 15,0 0 1,0 0-16,-78 1 16,78-1-16,0 0 15,0 0 1,0 0 93,78-78 79,78 0-173,-78 0-15,79 0 16,-1 0-16,-78 0 16,79 0-16,-1 0 15,0 0-15,79 0 16,-1 0-16,79 0 15,-79 0-15,79 0 16,-1-78-16,1 78 0,0 0 16,77-78-16,-77 78 15,-79-78-15,1 78 16,-1-78-16,1 78 16,-1-79-16,-77 79 15,77-78-15,-78 0 16,79 78-16,-79-78 15,0 78-15,1-78 16,-1 78-16,79 0 16,-79-78-16,0 78 15,0 0-15,79 0 16,-79-78-16,157 78 0,-79 0 16,1-79-16,-1 79 15,79-78-15,-1 78 16,-77 0-16,78-78 15,-79 78-15,0 0 16,79 0-16,-78 0 16,-1 0-16,0 0 15,79 0-15,-78 0 16,-1 0-16,0-78 16,1 78-16,-1 0 15,1 0-15,-79 0 16,79 0-16,-1 0 15,-78 0-15,79 0 16,-1 0-16,1 0 0,-79 0 16,79 0-16,-1 0 15,-78 0-15,79 0 16,-79 0-16,0 0 16,1 0-16,-1 0 15,78 0-15,-77 0 16,-1 0-16,79 0 15,-79 0-15,-78 0 16,78 0-16,1 0 16,-1 0-16,0 0 15,1 0-15,77 0 16,-78 0-16,79 0 16,-79 0-16,79 0 0,-79 78 15,0-78-15,0 0 16,79 0-16,-1 78 15,1-78-15,-1 0 16,79 0-16,0 0 16,-1 78-16,-77-78 15,77 0-15,-77 79 16,-1-79-16,-78 0 16,79 0-16,-79 78 15,1-78-15,-79 0 16,78 0-16,0 78 15,-78-78-15,79 0 16,-1 0-16,0 0 0,-77 0 16,77 0-16,0 0 15,-78 0-15,0 0 16,79 0-16,-79 0 16,78 0-16,-78 78 15,1-78-15,-1 0 16,0 0-16,0 0 15,0 0 17,-78-78 171,-78 78-188,0-78-15,0 78 16,0-78 0,-1 78-16,1 0 31,156 0 188,1 0-188,-1 0 47,0 0-47,0 0-15,0 0 15,-78 78 79,0 0-48,0 0-31,0 0-15,0 0 0,0 0-16,-78-78 15,78 79-15,0-1 16,0 0-16,-78-78 15,78 78-15,-78 0 16,0 0 0,78 1-16,-79-79 15,79 78 1,-78-78-16,0 78 16,0-78-1,0 0-15,-79 0 16</inkml:trace>
  <inkml:trace contextRef="#ctx0" brushRef="#br0" timeOffset="140136">499 11137 0,'0'-78'62,"-78"78"-46,78-78 31,0 0 62,-78 0-77,-1 78 77,1 78-93,78 0-16,-78-78 15,78 78-15,-78 0 16,78 0-1,0-156 110,0 0-109,78 78-16,-78-78 16,78 78-1,-78-78-15,78 0 16,1-1 62,-1 79-47,0 0-15,0 0-16,0 0 16,0 0-16,0 0 15,1 79 1,-1-79-16,-78 78 15,78-78 1,-78 78-16</inkml:trace>
  <inkml:trace contextRef="#ctx0" brushRef="#br0" timeOffset="142860">3234 10825 0,'0'78'140,"0"0"-124,0 0 0,0 0-16,0 0 15,0 0 1,0 1-16,0-1 15,0 0 1,0 0-16,0 0 16,0 0-16,0 1 15,0-1-15,0 0 0,78 0 32,-78 0-32,0 0 0,0 0 15,0 1-15,0-1 16,0 0-16,0 0 15,79 0 1,-79 0-16,0 1 16,0-1-16,0 0 15,0 0-15,0 0 16,0 0 0,0 0-16,0 1 15,78-1 1,-78 0-1,0 0-15,0 0 16,0 0-16,0 1 16,0-1-1,0 0-15,0 0 16,0 0-16,0 0 16,0 0-16,0 1 15,0 77-15,0-78 16,0 0-16,0 0 15,0 1-15,0-1 16,0 0-16,0 0 16,0 0-16,0 0 15,0 0-15,-78 1 16,78-1-16,0 0 16,0 0-1,0 0-15,0 0 16,0 1-16,0-1 15,0 0-15,0 0 16,-79-78-16,79 78 16,0 0-16,0 0 15,0 1-15,0-1 16,0 0-16,0 0 16,-78 0-1,78 0 1,0 1-1,0-1-15,0 0 16,0 0 0,0 0-16,0 0 15,0 0 1,-78 1-16,78-1 31,0 0-31,0 0 16,0 0-1,0 0 1,0 1 0,0-1-1,0-235 48,156 1-48,1-78-15</inkml:trace>
  <inkml:trace contextRef="#ctx0" brushRef="#br0" timeOffset="144360">6282 10668 0,'0'78'93,"78"1"-77,-78-1-16,0 0 16,0 78-16,0-78 0,0 0 15,0 79-15,0-79 16,0 0-16,0 78 15,0-77-15,0-1 16,0 78-16,0-78 16,0 0-16,79 79 15,-79-79-15,0 78 16,0-78-16,0 79 16,0-79-16,0 0 15,0 0-15,0 0 16,78 0-16,-78 0 0,0 1 15,0 77-15,0-78 16,0 0-16,0 0 16,0 1-16,0-1 15,0 0-15,0 0 16,0 0-16,0 0 16,0 0-1,0 79-15,0-79 16,0 0-1,0 0 1,0 0-16,0 1 16,0-1-16,0 0 31,0 0-31,0 0 0,0 0 16,0 0-16,0 1 15,0-1 1,0 0-1,0 0-15,0 0 16,0 0-16,0 1 16,0-1 15,0 0-15,0 0-1,0 0 1,0 0-1,0 0-15,0 1 16,0-1 0,0 0-16,0 0 15,0 0 1,0 0 0,0 1-16,0-1 15,0 0 1,0 0-1,0 0 1,0 0 15,0 0-15,78-156 46</inkml:trace>
  <inkml:trace contextRef="#ctx0" brushRef="#br0" timeOffset="145965">8861 10121 0,'-78'0'47,"78"78"-16,0 0-15,0 1-1,0-1-15,0 78 16,0-78-16,0 0 15,0 79-15,0-79 16,0 0-16,0 0 0,0 78 16,0-77-16,0 77 15,78 0-15,-78-78 16,0 79-16,0-1 16,0-78-16,0 157 31,0-1-16,0-156-15,0 0 16,0 1-16,0-1 16,0 0-1,0 0-15,78 0 16,-78 0-16,0 0 0,0 1 16,0-1-16,0 0 15,0 0-15,0 0 16,0 0-16,0 1 15,0-1-15,0 0 16,0 0-16,0 0 16,0 0-16,0 0 15,0 1-15,0-1 16,0 78-16,0-78 16,0 0-16,0 1 15,0-1 1,0 0-16,0 0 0,0 0 15,0 0-15,0 0 16,0 1-16,0-1 16,0 0-16,0 0 15,0 0 1,0 0-16,0 1 16,0-1-1,79 0-15,-79 0 16,0 0-1,0 0-15,0 0 16,0 1-16,0-1 16,0 0-1,0 0 1,0 0-16,0 0 16,0 1-1,0-1 1,0 0-1,0 0 1,0 0 0,0 0 15,78-156 16</inkml:trace>
  <inkml:trace contextRef="#ctx0" brushRef="#br0" timeOffset="147351">11519 10199 0,'-79'0'47,"79"78"62,0 1-109,0-1 16,0 0-16,0 0 0,0 78 15,0-77 1,0 77-16,0-78 0,0 78 16,0-78-16,0 79 15,0-1-15,0-78 16,0 79-16,0-1 16,0-78-16,0 78 15,0-78-15,0 79 16,0-79-16,0 78 15,0-78-15,0 79 16,0-1-16,0-78 16,0 0-16,0 0 15,0 1-15,0-1 16,0 0-16,0 0 0,0 0 16,0 0-16,0 1 15,0 77-15,0-78 16,0 0-16,0 0 15,0 79-15,0-79 16,0 0-16,0 0 16,0 0-16,0 0 15,0 1-15,0 77 16,0-78-16,0 0 16,0 157 15,79-79-16,-79-78-15,0 0 0,0 0 16,0 1 0,0-1-1,0 0-15,0 0 16,0 0-16,0 0 16,0 0-16,0 79 15,0-79-15,0 0 16,0 0-16,0 0 15,0 1 1,0-1-16,0 0 31,0-156 32,78 0-48</inkml:trace>
  <inkml:trace contextRef="#ctx0" brushRef="#br0" timeOffset="148851">13785 10043 0,'0'78'93,"0"0"-93,0 79 16,0-79-16,0 78 16,0 0-16,78 1 15,-78-79-15,0 78 16,0-78-16,0 79 0,0-1 15,0-78-15,0 0 16,0 79-16,0-79 16,0 0-16,0 78 15,0-78-15,0 79 16,0-79-16,0 78 16,0 0-16,0 1 15,0-1-15,0-78 16,0 0-16,0 79 15,0-79-15,0 0 16,0 0-16,0 0 16,0 0-16,0 79 0,0-79 15,0 0 1,0 0-16,0 0 0,0 0 16,0 1-16,0 77 15,0-78-15,0 78 16,0 1-16,0-79 15,0 0-15,0 0 16,0 0-16,0 0 16,-78 1-1,78-1 1,0 0-16,0 0 16,0 0-1,0 0 1,0 1-16,0-1 15,0 0-15,0 0 16,0 0 0,0 0-1,0 0 1,0 1 0,0-1 15,0 0 0,0 0-15,0-234 77</inkml:trace>
  <inkml:trace contextRef="#ctx0" brushRef="#br0" timeOffset="150173">16599 9730 0,'0'-78'62,"0"156"1,0 79-63,0-79 15,0 0-15,0 78 0,0-78 16,0 79 0,0-79-16,0 78 0,0-78 15,0 1-15,0 77 16,0-78-16,0 78 15,0-78-15,0 79 16,0-1-16,0 0 16,0 1-16,0-1 15,0 0-15,0 1 16,0-79-16,0 78 16,0-78-16,0 0 15,0 1-15,0-1 0,0 0 16,0 0-16,0 78 15,0-78-15,0 79 16,0-1-16,0-78 16,0 79-16,0-79 15,0 78-15,0-78 16,0 0-16,0 0 16,0 79-16,0-79 15,0 78 1,0 1-1,0-79-15,0 0 16,0 0-16,0 0 16,0 0-16,0 0 0,0 1 15,0-1 1,0 0-16,0 0 0,0 0 16,0 0-1,0 1-15,0-1 16,0 0-1,0 0 1,0 0 0,0 0 15,0 0 31</inkml:trace>
  <inkml:trace contextRef="#ctx0" brushRef="#br0" timeOffset="151446">19021 10043 0,'0'78'109,"0"0"-109,0 0 16,0 1-16,0-1 15,0 0-15,0 0 16,0 78 0,-78 1-16,78-1 0,0 0 15,0 1-15,0-1 16,0 0-16,0 1 16,0-1-16,0 0 15,0-78-15,0 79 16,0-79-16,0 78 15,0-78-15,78 79 16,-78-79-16,0 78 16,0-78-16,0 0 15,0 0-15,0 79 16,0-1-16,0-78 16,0 0-16,0 79 15,0-79-15,0 78 16,0-78-16,0 79 15,0-79-15,0 0 16,0 0-16,0 0 16,0 0-16,0 1 15,0-1-15,0 0 16,0 78-16,0 0 16,0-77-1,0-1 1,0 0-16,0 78 15,0-78-15,0 1 16,-78-1-16,78 0 0,0 0 16,0 0-16,0 0 15,0 0-15,0 1 16,0-1 0,0 0-16,-78-78 15,78 78-15,0 0 16,0 0-1,0 1 1,0-158 47,0 1-48</inkml:trace>
  <inkml:trace contextRef="#ctx0" brushRef="#br0" timeOffset="152722">21835 9809 0,'0'78'94,"-78"0"-94,78 0 16,-78 78-16,78-78 15,0 1-15,0-1 16,0 78-16,0-78 16,0 79-16,0-1 15,0-78-15,0 78 16,0 1-16,0-1 0,0 0 16,0 1-16,0-1 15,0-78-15,0 78 16,0 1-16,0-79 15,0 78-15,0-78 16,0 79-16,0-79 16,0 78-16,0-78 15,0 78-15,0 1 16,0-79-16,0 78 16,0 1-16,0-1 15,0 0-15,0-78 16,0 79-16,0-79 0,-79 78 15,79 0-15,0-77 16,0 77 0,0-78-16,0 0 0,0 0 15,0 0-15,0 1 16,0-1-16,0 0 16,0 78-16,0-78 15,0 1-15,0-1 16,0 0-16,0 0 15,0 0-15,0 0 16,0 0-16,79-78 16,-79 157-1,0-79 1,0 0-16,0 0 16,0 0-1,0 1 1,78-1-16,-78 0 15,0 0 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38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0 897 0,'78'0'172,"0"0"-172,1 0 16,-1 0-1,0 0-15,0 0 16,0 0-16,0 0 16,1 0-16,-1 0 15,0 0-15,0 0 16,78 0-16,-78 0 15,1 0-15,-1 0 16,0 0-16,0 0 16,0 0-16,0 0 15,1 0-15,77 0 16,-78-78-16,78 78 0,1 0 16,-1 0-16,0 0 15,1 0-15,-1 0 16,0 0-16,-78 0 15,0 0-15,1 0 16,77 0-16,-78 0 16,0 0-16,79-78 15,-79 78-15,78 0 16,0 0-16,1 0 16,-1-79-16,-78 79 15,78 0-15,1 0 16,-79 0-16,0 0 0,0 0 15,0 0-15,0 0 16,1 0-16,-1 0 16,78 0-16,-78 0 15,79 0-15,-1 0 16,0-78-16,0 78 16,79-78-16,-1 78 15,1 0-15,77 0 16,-77 0-16,-79 0 15,79 0-15,-1 0 16,-78 0-16,1 0 16,-1 0-16,-78 0 15,79 0-15,-79 0 0,0 0 16,0 0-16,78 0 16,1 0-16,-1-78 15,78 78-15,79 0 16,-79-78-16,79 78 15,-78 0-15,-1 0 16,79 0-16,-79 0 16,1 0-16,-79 0 15,78 0-15,-77 0 16,-79-78-16,78 78 16,0 0-16,1 0 15,-79 0-15,0-78 16,78 78-16,1 0 15,-79 0-15,0 0 0,78 0 16,79 0-16,-1 0 16,1-79-16,77 79 15,1 0-15,-79 0 16,1 0-16,-79 0 16,79 0-16,-79 0 15,-78 0-15,78 0 16,-78 0-16,1 0 15,-1 0-15,78 0 16,-78 0-16,0 0 16,79-78-16,-1 78 15,78 0-15,1 0 16,-1 0-16,1 0 0,-79 0 16,79 0-16,-79 0 15,78 0-15,-77 0 16,-79 0-16,78 0 15,0 0-15,-77 0 16,77 0-16,-78 0 16,0 0-16,0 0 15,1 0-15,-1 0 16,0 0-16,0 0 16,0 0-16,0 0 15,0 0 1,1 0-1,-1 0 1,0 0 15,0 0 16,0 0-16,0 0 16,1 0-15,-1 0-17,0 0 16,0 0 63,-78 78-78,78-78 62,0 0-62,0 0-1,1 0 1,-1 0-1,0 0 1,0 0 0,0 0-1,0 0-15,1 0 16,-1 0-16,0 0 0,0 0 16,0 0-1,0 0-15,0 79 0,1-79 16,-1 0-1,0 0 1,0 0 0,0 0-1,0 0 1,1 0 0,-1 0-1,0 0 1,0 0 15,0 0-31,0 0 16,0-79-1,1 79 1,-1 0 0,0 0 15,0 0-16,0 0 1,0 0 0,1 0-1,-1 0-15,0 0 16,0 0 0,0 0-1,-156 0 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5:24.21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46.092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0 1050 0,'78'0'265,"1"0"-265,-1 0 16,0 0 0,0 0-1,0 0 1,0 0-16,1 0 16,-1 0-1,0 0 1,0 0-16,0 0 15,0 0 1,79 0-16,-79 0 16,0 0-16,156 0 0,-77 0 15,-1 0 1,157 0-16,-79 0 0,1 0 16,-1 0-16,79 0 15,-157 0-15,78 0 16,-77 0-16,-1 0 15,-78 0-15,78 0 16,-77 0-16,-1 0 16,0 0-16,0 0 15,0 0-15,0-78 16,79 78-16,-79 0 16,78 0-16,0-79 15,79 79-15,-79 0 16,1-78-16,-1 78 0,78 0 15,-77-78-15,-1 78 16,0 0-16,1 0 16,-1-78-16,0 78 15,0 0-15,1 0 16,-79-78-16,0 78 16,78 0-16,-77 0 15,77 0-15,0 0 16,-78 0-16,79 0 15,-1 0-15,0-78 16,1 78-16,-1 0 16,0-78-16,0 78 15,1 0-15,77 0 16,-77 0-16,-1-79 0,78 79 16,-77 0-16,77-78 15,-78 78-15,79 0 16,-79 0-16,0 0 15,1 0-15,-79 0 16,78 0-16,-78-78 16,1 78-16,-1 0 15,0 0-15,78 0 16,-78 0-16,79 0 16,-1 0-16,0 0 15,1 0-15,-1 0 16,0 0-16,0 0 15,1 0-15,-1 0 0,0 0 16,1-78-16,-1 78 16,-78 0-16,0 0 15,79 0-15,-79 0 16,0 0-16,0 0 16,78 0-16,-77 0 15,77 0-15,0 0 16,79 0-16,-1 0 15,1 0-15,-79 0 16,78 0-16,1 0 16,-79 0-16,0 0 15,1 0-15,-79 0 16,0 0-16,0 0 0,0 0 16,0 0-1,1 0 1,-1 0-1,0 0 17,0 0-17,0 0-15,0 0 16,79 0-16,77 0 16,-78 0-16,79 0 15,-1 0-15,-77 0 16,-1 0-16,0 0 0,1 0 15,-1 0-15,-78 0 16,0 0-16,0 0 16,1 0-16,-1 0 15,0 0 1,0 0 0,0 0-16,78 0 15,1 0-15,-1 0 16,79 0-16,-1 0 15,-78 0-15,79 0 16,-79 0-16,79 0 16,-157 0-16,0 0 15,0 0-15,0 0 16,0 0 31,0 0-32,1 0 1,-1 0 0,0 0-1,0 0 1,0 0 0,0 0-1,1 0 16,-1 0-15,0 0 0,0 0-1,0 0-15,0 0 16,0 0-16,1 0 16,-1 0-16,0 78 15,0-78-15,0 0 16,0 0-16,1 0 15,-1 0 1,0 0 15,0 0 47,0 0-62,-156 0 109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3T01:47:53.10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2121 0,'78'0'172,"0"0"-172,0 0 15,0 0 1,1 0-16,-1 0 15,0 0-15,0 0 16,0 0 0,0 0-16,1 0 15,77 0 1,-78 0-16,0 0 16,78 0-16,1 0 15,-1-78-15,0 78 16,1-78-16,-1 78 15,0-79-15,1 79 0,-79 0 16,78 0-16,0-78 16,1 78-16,-1 0 15,0 0-15,1-78 16,-1 78-16,0-78 16,1 78-16,-1-78 15,0 78-15,-78 0 16,0 0-16,1 0 15,77 0-15,-78 0 16,0 0-16,0-78 16,79 78-16,-79-78 15,78 78-15,0-79 16,1 79-16,-79-78 0,78 78 16,1-78-16,-1 78 15,-78 0-15,78 0 16,-78 0-16,79-78 15,-1 78-15,-78 0 16,79 0-16,-1 0 16,0-78-16,0 78 15,79 0-15,-79 0 16,79-78-16,-79 78 16,78 0-16,1-79 15,-1 79-15,-77 0 16,77 0-16,-78-78 0,79 78 15,-79 0-15,1 0 16,-1 0-16,0 0 16,0 0-16,1-78 15,-1 78-15,0 0 16,79-78-16,-79 78 16,79-78-16,-79 78 15,78 0-15,1-78 16,-79 78-16,79 0 15,-79 0-15,0 0 16,1 0-16,-1 0 16,-78 0-16,78 0 15,-78 0-15,79-78 16,-1 78-16,0-79 16,1 79-16,-1 0 0,0 0 15,1 0-15,-1 0 16,0 0-16,1 0 15,-1 0-15,-78 0 16,78-78-16,1 78 16,-1 0-16,0 0 15,1-78-15,-1 78 16,0 0-16,0 0 16,1 0-16,-79 0 15,78 0-15,1 0 16,-79 0-16,78 0 15,-78 0-15,0-78 0,79 78 16,-1 0-16,0 0 16,79-78-16,-79 78 15,78 0-15,-77 0 16,77 0-16,-77 0 16,77 0-16,-78 0 15,-78 0-15,79 0 16,-79 0-16,0 0 15,0 0-15,0 0 16,1 0-16,-1 0 16,0 0-1,0 78-15,78-78 16,-78 0-16,79 0 0,77 0 16,-77 78-1,-1-78-15,78 0 0,-77 0 16,-1 78-16,0-78 15,1 0-15,-79 78 16,0-78-16,0 0 16,0 0-1,0 0 1,0 0 0,1 0-1,-1 0-15,0 0 16,0 0-16,0 0 0,0 0 15,1 0-15,77 79 16,0-79-16,-78 0 16,79 0-16,-79 78 15,78-78-15,-78 0 16,79 0-16,-79 0 16,0 0-1,0 0-15,0 0 31,0 0-15,0 0 0,1 0-1,-1 0-15,0 0 32,0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1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5028 1961 0,'391'-78'94,"-313"0"-79,0 0 1,1 0-16,-1 0 0,-78-79 15,78 79-15,-78 0 16,78-78-16,-78 78 16,0-1-16,78 1 15,-78 0-15,0 0 16,0 0 0,78 78-16,-78 78 78,78 0-78,-78 0 15,0 79-15,79-79 16,-79 78-16,0-78 16,78 78-16,-78-77 15,0 77-15,78-78 16,-78 0-16,0 0 15,78 79-15,-78-79 16,0 0-16,0 0 16,0-156 62,0 0-78,0 0 15,0 0-15,-78-1 16,0 1-16,0 0 16,78 0-1,-79 0-15,1 0 16,0-1 0,0 79-16,0-78 15,0 78 1,0 0-16,-1 0 15,1 0 1,0 0 15,78 78 1,0 1-1,0-1-16,0 0-15,78-78 16,0 78 0,1-78-16,77 0 0,-78 0 15,0 0-15,0 0 16,79 0-16,-79 0 16,0 0-1,0 0-15,-78-78 16,78 0-16,0 0 15,-78-1 1,0 1-16,0 0 16,79 0-16,-158 156 78,79 0-63,0 0-15,0 1 16,0 77-16,0-78 16,0 0-16,0 0 15,0 1 1,79-1-16,-1 0 31,0-78-15,0 0-1,-78-78-15,78 78 16,-78-78-16,0-1 16,78 1-16,-78 0 0,0 0 15,0 0 1,0 0-16,0-1 16,0 1-16,0 0 15,-78 78 1,0 0-1,0 0 1,0 0 0,0 0-16,-1 0 15,1 0 1,78 78-16,-78 0 16,78 1-1,0-1-15,0 0 31</inkml:trace>
  <inkml:trace contextRef="#ctx0" brushRef="#br0" timeOffset="1016">7138 476 0,'0'-156'78,"0"312"-16,0-77-62,0-1 16,0 0-16,0 0 16,0 0-16,0 0 15,0 79-15,0-79 16,0 0-16,0 0 15,0 0-15,0 0 16,0 1-16,0-1 16,79 0-16,-79 0 15,0 0 1,78-78 15,0-78 0,-78 0-15,78 78-16,-78-78 16,0 0-16,78-1 15,-78 1-15,0 0 16,0 0 0,0 156 46,0 0-62,0 0 16,0 1-16,0-1 15,0 0-15,0 0 16,0 0-16,0 0 16,0 1-1,0-1 1,78-78-1,1 0 1,-1 0 0,0 0-1,-78-78-15,78 78 16,0-79-16,-78 1 16,0 0-16,0 0 15,0 0 1,0 0-16,0-1 15,0 1 1,-78 78 0,78-78-16,-78 78 15,0 0 1,0 0 0,78 78 15,-79-78-31,79 78 31</inkml:trace>
  <inkml:trace contextRef="#ctx0" brushRef="#br0" timeOffset="1656">7998 789 0,'-78'-78'47,"78"156"-16,0 78-31,0-77 16,0-1-16,0 0 15,0 0-15,0 78 16,0-78-16,0 1 16,0 77-16,78-78 15,-78 0-15,0 0 16,78 1-16,-78-1 16,78-78-1,1 0 16,-1-78-15,-78-1 0,78 1-16,-78 0 15,78 0 1,-78 0-16,0 0 16,0-1-1,0 158 48,0-1-48,0 0-15,0 0 16,0 0-16,78-78 16,-78 78-16,0 1 15,78-79 16</inkml:trace>
  <inkml:trace contextRef="#ctx0" brushRef="#br0" timeOffset="1844">8545 945 0,'0'79'78</inkml:trace>
  <inkml:trace contextRef="#ctx0" brushRef="#br0" timeOffset="3270">8545 945 0,'313'626'16,"-313"-548"62,0 0-62,0 0-16,0 391 62,-78-391-46,78-156 31,0-78-32,78 78-15,-78-1 16,78 1-16,-78 0 15,78 78 1,0 0 15,-78 78-15,0 0-16,78 1 16,-78-1-1,79-78 1,-1 0 15,0-78-15,-78-79-16,78 79 15,-78 0-15,0 0 16,78 78-16,-78-78 16,0 156 30,0 0-46,0 0 16,0 0-16,0 0 16,0 1-16,78-1 15,1 0 1,-1-78 15,-78-78 0,0 0-31,0-1 16,0 1-16,0 0 16,0 0-16,-78 0 15,-1 78 1,1 0-16,235 0 94,-79 0-47,-78 78-16,0 0-31,0 0 15,0 0-15,0 1 16,0-1-16,0 0 16,0 78-16,0-78 0,0 79 15,78-79-15,-78 78 16,0-78-16,78 0 16,-78 1-16,0-1 15,0 0-15,0 0 47,-78-78-31,0 0-1,-79 0-15,1 0 16,0 0-16,78 0 16,-79 0-16,79 0 15,0-78-15,0 78 0,78-78 16,0 0-1,156-1 1,0 1 0,1 0-16,77 0 15,1 0-15,-1 0 16,-78-1-16,-77 79 16,-1-78-16,0 78 15,-156-78 32,78 0-31,0 0-1</inkml:trace>
  <inkml:trace contextRef="#ctx0" brushRef="#br0" timeOffset="3942">11124 164 0,'0'-78'47,"78"78"-31,79-78-1,-79 78-15,78 0 16,-78 0-16,79 0 15,-1 78-15,-78 0 16,0 0-16,79 78 16,-79-78-16,-78 235 15,0-235 1,0 79-16,0-1 16,0 0-16,-157-78 15,79 79-15,-78-1 0,78-78 16,0 0-1,0 0-15,-1 1 16,79-1-16,79-78 78</inkml:trace>
  <inkml:trace contextRef="#ctx0" brushRef="#br0" timeOffset="4363">11437 1180 0,'469'-156'47,"-313"156"-47,0 0 15,79 0-15,-79 0 16,1 0-16,-79 0 16,78 0-16,-78 0 15,-156 0 63</inkml:trace>
  <inkml:trace contextRef="#ctx0" brushRef="#br0" timeOffset="5847">13234 1102 0,'-78'-78'63,"78"156"-16,0 0-32,-78 0-15,78 0 16,0 0 0,0 0-16,0 79 15,0-79-15,0 0 16,0 0-16,0 0 16,0 1-16,0-1 0,0 0 15,0-156 126,0 0-126,0-1-15,0 1 16,0 0-16,0 0 16,0 0-16,0 0 15,0-1-15,0 1 16,0 0-16,0 0 16,0 0-1,0 0 1,78 78-16,-78-78 15,78-1 1,1 79 0,-79-78-1,78 78-15,0 0 16,0 0 0,0 0-1,0 0 1,-78 78-16,79 1 15,-79-1 1,0 0 0,0 0-1,0 0-15,0 0 16,-157 0 0,79 1-1,-235-1 32,392-78 94,-1 0-126,0 0 1,0 78-16,-78 0 16,78-78-16,-78 78 15,78 0-15,-78 1 16,79-79-16,-79 78 15,78-78 1</inkml:trace>
  <inkml:trace contextRef="#ctx0" brushRef="#br0" timeOffset="6347">14094 945 0,'0'79'63,"0"-1"-63,0 0 15,0 0-15,0 0 16,0 78-16,0-77 16,0-1-16,0 0 15,78 78-15,0-78 16,-78 1-1,79-79-15,-79 78 0,78-78 16,0 0 0,0 0-16,0 0 15,0 0 1,-78-78 0,79 78-16,-79-79 15,0 1-15</inkml:trace>
  <inkml:trace contextRef="#ctx0" brushRef="#br0" timeOffset="6535">14094 945 0</inkml:trace>
  <inkml:trace contextRef="#ctx0" brushRef="#br0" timeOffset="6675">14094 945 0,'0'79'0,"156"-79"31,-77 0-15,-1 0-1,0 0-15,0 0 16,0 0-16</inkml:trace>
  <inkml:trace contextRef="#ctx0" brushRef="#br0" timeOffset="6925">14094 1571 0,'391'0'62,"-313"-79"-62,78 79 16,-77 0-16,-1-78 15</inkml:trace>
  <inkml:trace contextRef="#ctx0" brushRef="#br0" timeOffset="7323">15345 945 0,'-79'79'78,"79"77"-78,0-78 16,0 78-16,-78-78 16,78 1-16,0 77 15,0-78-15,0 0 16,0 0-16,0 1 15,78-79 1,1 0 0,-1 0-1,0 0-15,0 0 16,-78-79 0,0 1-1</inkml:trace>
  <inkml:trace contextRef="#ctx0" brushRef="#br0" timeOffset="7636">15345 1102 0,'0'-78'47,"78"78"-31,0 0-1,0 0 1,0 0-16</inkml:trace>
  <inkml:trace contextRef="#ctx0" brushRef="#br0" timeOffset="7917">15345 1102 0,'-79'547'16,"158"-547"0,-1 0-1,0 0 1,0 0-16,0 0 15,0-78 1,1 78 0,-1-79-16,0 1 31</inkml:trace>
  <inkml:trace contextRef="#ctx0" brushRef="#br0" timeOffset="9385">16204 1024 0,'0'-79'47,"0"158"15,0-1-62,0 0 16,0 78-16,0-78 16,0 0-16,0 1 15,0 77-15,0-78 16,0 0-16,0 0 16,0 1-1,0-158 48,0 1-48,0 0-15,0 0 16,0 0-16,0 0 16,0-1-16,0 1 15,0-78-15,0 78 16,0 0-16,0 0 15,0-1-15,0 1 16,0-78 15,157 156 1,155 234 30,-312-155-62,0-1 16,0 0-1,0 0 1,0 0 0,0 0-1,-78-78-15,0 78 16,0-78-16,0 0 15,78 79-15,-79-79 16,1 0 0,156 0 46,1 0-46,-1 0-1,0 0-15,0 0 16,0 0-16,0 78 16,1 0-16,-1 0 15,0 0 1,-78 0 0</inkml:trace>
  <inkml:trace contextRef="#ctx0" brushRef="#br0" timeOffset="9776">17220 945 0,'0'79'94,"0"77"-78,0-78-16,0 0 15,0 78-15,0 79 16,78-157 0,-78 0-16,0 0 15,0 1-15,79-79 16,-79 78-16</inkml:trace>
  <inkml:trace contextRef="#ctx0" brushRef="#br0" timeOffset="10276">16830 945 0,'0'-78'47,"78"78"47,0 0-79,0 0-15,0 0 16,78 0-16,-77 0 16,-1 0-16,78 0 15,-78 0-15,0-78 16,1 78-16,-1 0 16,-156 0 77</inkml:trace>
  <inkml:trace contextRef="#ctx0" brushRef="#br0" timeOffset="10932">18158 1024 0,'-78'0'47,"78"78"-32,0 0-15,-78 0 16,78 0-16,0 0 16,0 0-1,0 1-15,0-1 0,0 0 16,0 0 0,0 0-16,0 0 15,78-78-15,0 0 16,-78 79-1,78-79-15,0 0 16,1 0-16,-1-79 16,0 1-1,0 0 1,0 0 0,-78 0-16,0 0 15,78-1-15,-78 1 16,0 0-1,0 0-15,0 0 16,0 0 0,-78 78-1,0 0 1,0 0-16,0 0 16,0 0-1,-1 0-15,1 0 0,0 0 31,0 156 48</inkml:trace>
  <inkml:trace contextRef="#ctx0" brushRef="#br0" timeOffset="11853">19721 711 0,'-78'0'62,"0"0"-46,78 78-16,-78-78 16,78 78-16,-78-78 15,78 78-15,-79-78 16,1 79-16,78-1 0,0 0 15,-78-78-15,78 78 16,0 0-16,0 0 16,0 0-1,78 1 17,0-79-17,1 0 1,-1 0-1,0 0-15,0 0 16,0-79 0,0 79-16,1-78 15,-1 78 1,0 0 0,0 0 15,-78 78-16,78 1 1,-78-1 0,0 0-1,0 0-15,0 0 16,0 0 0,0 1-1,-78-1 1,0-78-16,0 78 15,0-78-15,-1 78 16,1-78 0,0 0-16,0 0 15,0 0-15,0 0 16,-1 0 0,1 0 15</inkml:trace>
  <inkml:trace contextRef="#ctx0" brushRef="#br0" timeOffset="14216">11593 3446 0,'0'78'78,"0"1"-62,0 77-16,0-78 16,0 78-16,0-77 15,0 77-15,0-78 16,0 0-16,0 0 16,0 0-16,0 1 15,0-1-15,-78-78 16,0 78-1,0-78 1,-79 78-16,1-78 16,0 0-16,0 0 15,-79 78-15,79-78 16,-79 78-16,1-78 16,-1 0-16,-77 79 15,77-79-15,79 0 16,-78 78-1,-1-78-15,1 78 0,-1-78 16,1 78-16,77-78 16,-77 0-16,-1 78 15,79-78-15,-78 0 16,77 78-16,1-78 16,0 0-16,-79 78 15,79-78-15,0 0 16,-1 79-16,1-79 15,0 0-15,-1 78 0,1-78 16,78 78-16,-78-78 16,-1 0-16,1 0 15,0 78-15,-1-78 16,1 0-16,78 0 16,-78 78-16,78-78 15,-1 0-15,1 0 16,0 0-16,0 0 15,0 0-15,0 0 0,-79 0 16,79 0-16,-78 78 16,78-78-16,0 0 15,-79 0-15,79 0 16,0 0-16,0 0 16,0 0-16,-1 0 15,1 0-15,0 0 16,0 0-16,0 0 15,0 0-15,0 0 16,-1 0-16,1 0 16,0 0-16,0 0 15,0 0-15,0 0 16,-1 0 0,1 0-16,0 0 15,0 0 1,0 0-16,0 0 15,0 0 1,-1 0 0,1 0-1,0 0 1,0 0 31,78 79 15,0-1-46,0 0 0,0 0-16,0 0 15,0 78-15,0-77 16,0-1-16,0 0 15,0 0 1,0-156 93,-78 0-109,78 0 16,-78-1 0,78 1-16,0 0 15,-79 78 1,79-78 15,0 156 63,0 0-78,0 0-16,0 1 15,79-1-15,-79 0 16,0 0-16,78-78 15,-78 78-15,0 0 16,78-78 0,-78 79-1,78-79 32,0 0 31,0 0-78,1-79 16,-1 1-16,0 78 16,78-78-16,0 0 15,-77 0-15</inkml:trace>
  <inkml:trace contextRef="#ctx0" brushRef="#br0" timeOffset="16471">11593 4540 0,'78'79'156,"1"-79"-140,-1 78-16,78-78 16,-78 0-16,78 0 15,1 78-15,-1-78 16,0 0-16,79 0 16,937-78 15,-859 78-16,-79-78-15,1 78 16,77 0-16,-77-79 16,-79 79-16,79 0 15,-79 0-15,0 0 0,79-78 16,-1 78 0,1 0-16,-1 0 15,0-78-15,-77 78 16,77 0-16,-77 0 15,77-78-15,-78 78 0,79 0 16,-79-78-16,79 78 16,-79 0-16,78-78 15,-77 78-15,77 0 16,-78 0-16,1 0 16,-79-78-16,78 78 15,0 0-15,-77 0 16,77 0-16,0 0 0,1 0 15,-1 0 1,0 0-16,0 0 0,1 0 16,-1 0-1,-78 0-15,79 0 0,77 0 16,-78 0-16,1 0 16,-1 0-16,78 0 15,-77 0-15,-1 78 16,0-78-16,1 0 15,-1 0-15,-78 0 16,78 78-16,-77-78 16,77 0-16,-78 0 15,0 0-15,78 0 0,-77 0 16,-1 0 0,0 78-16,0-78 0,0 0 15,0 0-15,1 78 16,-1-78-16,0 0 15,0 0-15,-78 78 16,78-78-16,0 0 16,-78 78-16,78-78 15,1 79 1,155 155 46,-234-156-62,78 0 16,-78 1 0,78-1-1,-78 0 1,0 0-16,79 0 16,-79 0-1,0 0 1,-79-156 78,1 0-79,78 0 1,-78 78-16,0-78 15,0 0 1,78 0 0,0 156 62,0 0-63,78 0 1,0 0 0,-78 0-16,78-78 15,0 78 1,1-78 0,-1 0 15,0 0-16,-78-78-15,78 78 16,-78-78-16,78 78 16,-78-78-1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33.2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1095 0,'0'78'78,"0"0"-78,0 0 16,0 0-16,0 0 16,0 1-16,0-1 15,78-78 1,0 0 0,1 0-1,-79-78-15,78-1 16,0-77-16,-78 78 15,78-78-15,-78-1 0,0 79 16,0-78 0,0 78-16,0 0 0,0-1 15,0-77-15,0 78 16,0 0 0,0 0-16,78 78 78,-78 78-78,78-78 15,1 78-15,-1 0 0,0 0 16,-78 0 0,78 1-16,-78-1 0,78-78 15,0-78 48,0-1-63,1 1 15,-79 0-15,78 0 16,0 0-16,-78 0 16,78-1-1,-78 158 63,0-1-78,0 0 16,0 78-16,0-78 16,0 79-16,0-79 15,0 78-15,0-78 16,0 79-16,78-1 15,-78-78-15,78 0 16,-78 0-16,79-78 16,-1 0-1,0 0 1,0 0 0,0-78-1,-78 0-15,78 0 16,-78-78-16,0 77 15,0 1-15,0 156 79,0 1-64,0-1-15,0 0 16,78 0-16,-78 0 15,79-78-15,-79 78 16,78 1-16,0-79 47,-78-79-31,78 1-16,-78 0 15,0 0-15,78 78 16,-78-78-16,0 0 15,0-1-15,0 1 16,-78 0 0,0 78-1,78-78-15,-78 78 16,0 0 0,-1 0-16,79 78 0,-78 0 15,0 0 1,78 1-16,0-1 15,0 0 1,0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37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1190 0,'0'78'62,"0"1"-46,0-1-16,0 0 15,0 0-15,0 0 16,0 0 0,0 1-16,78-79 15,-78 78 1,78-78-16,0 0 31,-78-78-31,78 78 16,-78-157-16,78 79 15,0 0-15,-78 0 16,0 0-16,0-1 16,0 1-16,79 0 15,-79 0-15,0 0 16,0 156 46,0 0-62,0 0 16,0 0-16,0 79 16,0-79-16,0 0 15,0 0-15,0 0 16,78-156 46,-78 0-62,78 0 16,-78 0 0,78-79-16,-78 79 15,78 0-15,0 0 16,1 78-1,-1 0 17,-78 78-17,78 0-15,-78 0 16,0 1-16,78-1 16,-78 0-16,0 0 15,0 0-15,78 0 16,0-78 31,0 0-16,-78-78-15,79 0-16,-79 0 15,78 0-15,-78 0 16,0-1-16,0 1 15,0 0-15,78 0 16,-78 0-16,0 0 16,0 156 46,0 0-46,0 78-1,0-78-15,0 1 16,0-1 0,0 0-16,78-78 0,-78 78 15,0 0-15,78-78 16,-78 78-16,78-78 16,1 0 15,-79-78 0,0 0-31,78 0 16,-78 0-16,0 0 0,0-1 15,0 1 1,0 0-16,0 156 78,0 0-62,0 79-16,0-79 15,0 0-15,78-78 16,-78 78-16,0 0 16,78-78-1,0 0 16,-78-78-15,78 0-16,-78 0 16,0 0-1,78 78-15,-78-78 16,0 156 46,0 0-62,0 0 16,0 0-16,79-78 16,-79 78-16,78-78 15,-78 79 1,78-79 0,0-79 15,-78 1-16,78 0 1,-78 0-16,0 0 16,0 0-16,0-1 15,0 1-15,-78 0 16,0 78 0,0 0-1,0 0-15,-1 0 16,158 0 156,-1 0-141,-78 78-15,78 0 15,-78 1 0,78-79-31,-78 78 16,0 0-1,78-78 1,-78 78-16,0 0 16,78-78-1,-78 78 1,79-78 31,-1 0-32,-78-78 1,0 0-16,78 78 16,-78-78-16,0 0 15,78 0-15,-78-1 16,0 1-16,0 0 15,0 0-15,0-78 0,0 78 16,0-1 0,0 1-16,0 0 15,0 0-15,0 0 16,-78 0-16,78-1 16,-78 79 15,0 0-16,78 79 1,-79-1-16,79 0 16,0 0-16,0 0 15,0 0-15,0 79 16,0-79-16,0 0 16,0 78-16,79-78 15,-1 1-15,0-1 16,0 78-16,0-78 0,0 0 15,0-78 1,1 79-16,-1-79 16,0 0-16,0 78 0,0-78 15,0 0 1,1 0 0,-1 0-16,-78-78 15,78-1-15,0 1 16,-78 0-16,78-78 15,0 78-15,-78-79 16,0 1-16,0 78 16,0-78-16,0 77 0,0-77 15,0 78-15,0 0 16,0-79-16,0 79 16,-78 0-16,0 0 15,0 78 1,0 0-1,0 0 1,-1 78 0,1 0-16,78 0 15,0 1-15,0-1 16,0 0-16,0 0 16,0 0-16,0 0 15,0 1-15,0-1 16,78 0-16,-78 78 15,79-78-15,-1 0 16,-78 1-16,78-1 0,0 0 16,0 0-1,0 0-15,0 0 16,1-78 15,-1 0 0,-78-78-31,78 78 16,-78-78-16,78-78 16,-78 78-16,0-1 0,78 1 15,-78 0-15,0 0 16,0 156 46,0 0-62,0 79 16,0-79-16,0 0 16,0 0-16,0 0 15,0 0 1,78-78 0,1 0 15,-1 0-16,0-78 1,-78 0-16,0 0 16,0 0-1,0 0-15,78 78 16,-78 78 46,0 78-46,0-78-16,0 79 16,0-1-16,0 78 15,0-77-15,78-1 16,0 0-16,-78 1 16,78-79-16,-78 78 0,79-78 15,-79 0-15,78 0 16,-78 1-1,-78-79 48,-1 0-63,-77 0 16,78-79-16,-78 79 15,-1 0-15,79-78 16,0 78-16,0 0 15,0-78-15,78 0 32,0 0-17,0 0 1,78 0-16,78-1 16,1-77-16,-1 78 15,-78-78-15,78 77 16,1-77-16,-1 78 15,-78 0-15,-156 78 79,0 78-64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47.3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105 312 0,'0'78'156,"0"1"-156,0 77 16,-79-78-16,79 0 16,0 0-1,0 0-15,0 1 0,0-1 16,0 0-1,0 0 1,0 0 0,0 0-1,79-78-15,-1 0 16,-78 79 0,78-79-16,0 0 15,0 0 1,0-79-1,0 1 1,-78 0 0,0 0-16,79 0 15,-79 0-15,78-1 0,-78 1 16,0 0-16,78-78 16,-78 78-16,0 0 15,0-1-15,0 1 16,0 0-16,0 0 15,0 0 1,0 0 31</inkml:trace>
  <inkml:trace contextRef="#ctx0" brushRef="#br0" timeOffset="1031">1277 1172 0,'0'-78'47,"0"0"-16,-78 78 47,0 0-62,-1 0-16,1 0 16,78 78-1,-78 0-15,78 0 16,0 0 0,0 0-1,78-78 1,0 79-16,1-79 15,-1 0-15,0 0 16,0 0-16,0 0 16,0 0-16,0 0 15,-78 78 32,0 0-31,-78 0-16,0-78 15,0 78-15,0-78 16,78 78-16,-78-78 16,156 0 31,0-78-32,0 78 1,0 0-16,-78-78 15,78 78-15,1 0 16,-1-78 0,0 0-1,-78 0 1,78-1 0,-78 1-1,0 156 79,0 1-78,0-1-1,78-78 1</inkml:trace>
  <inkml:trace contextRef="#ctx0" brushRef="#br0" timeOffset="1235">1824 547 0,'0'78'78</inkml:trace>
  <inkml:trace contextRef="#ctx0" brushRef="#br0" timeOffset="2656">1824 547 0,'469'625'16,"-469"-547"62,0 0-63,0 0 1,0 1-16,0-1 16,0 0-1,0-156 48,0 0-63,0-1 15,78 1-15,-78 0 16,78 0-16,0 78 16,0 0-1,1 0 17,-79 78-32,0 0 15,0 0-15,78 1 16,-78-1-1,78 0-15,0-78 47,0-78-31,-78 0-16,78-1 16,1 1-16,-79 0 15,0 0-15,0 156 78,0 0-78,0 0 16,0 1-16,78-1 16,-78 0-1,78-78 1,0-78 15,-156-313 32,0 391-63,0 0 31,156 0 0,0 78-15,-78 0 31,0 0-32,78-78-15,-78 157 16,0-79-16,78 0 15,-78 78 1,0 1-16,78-79 0,-78 78 16,78-78-16,-78 79 15,79-79-15,-79 0 16,78 0 0,-156-78 46,-1 0-46,-77 0-1,0 0-15,0-78 16,-1 78-16,1-78 0,0 78 16,77-78-16,79-1 31,0 1-16,79 78-15,77-78 16,0 0-16,1 0 16,-1 0-16,-78 78 15,78-79-15,-78 1 16,1 78-16,-79-78 16</inkml:trace>
  <inkml:trace contextRef="#ctx0" brushRef="#br0" timeOffset="3937">5028 625 0,'-78'0'62,"0"0"-46,0 0-16,0 78 15,-1 0 1,1 0-16,78 0 16,-78 79-1,78-79-15,0 0 0,0 0 16,0 0-16,0 1 16,0-1-1,78-78 16,0 0-31,1-78 16,-79-1 0,78 1-16,-78 0 0,78-78 15,-78 78-15,0-1 16,0 1 0,0 0-16,0 156 62,0 0-46,0 1-16,0-1 15,0 0-15,0 0 16,78-78-16,-78 78 16,78-78-16,0 78 15,1-78-15,-1 0 16,78-78-16,-78 0 15,0 0-15,0-78 16,-78 77-16,79 1 16,-79 0-16,0 0 15,0-78-15,0 78 16,0-1-16,-79 79 31,1 0-31,0 0 16,0 0-16,0 0 15,78 79-15,0-1 16,0 0 0,78 0-16,0-78 15,78 0 1,-77 78-16,77-78 16,-78 0-16,0 78 0,0-78 15,1 0-15,-79 78 16,0 157 15,-782 156 32,704-391-48,78-78 1,0-1-16,0 1 15,0 0-15,0 0 16,0 0 0,78 156 31,-78 0-47,0 78 15,0-77-15,78-1 16,-78 0-16,78-78 15,-78 78-15,78-78 16,1 0 0,77 0-16,-78 0 15,78 0-15,-77-78 0</inkml:trace>
  <inkml:trace contextRef="#ctx0" brushRef="#br0" timeOffset="5623">495 3829 0,'0'235'47,"0"-157"-31,0 0-16,0 0 15,0 0 1,0 0-16,78-78 47,1 0-32,-79-78-15,78-78 0,0 78 16,-78-79-16,78 1 16,-78 0-16,0 0 15,0 77-15,0-77 16,0 78-16,0 0 15,0 0-15,0-1 16,78 79 47,0 79-48,1 77-15,-79-78 0,78 0 16,0 0-16,0 79 15,0-79 1,-78-156 47,0 0-48,78-1-15,-78 1 16,78 0-16,1 0 15,-1 0-15,0 0 16,0-1-16,-78 1 16,0 156 31,0 1-32,0-1-15,-78 0 16,78 78-16,0 1 15,0-79-15,0 78 16,0 0-16,0-78 16,0 79-16,0-79 0,0 0 15,78 0 1,-78 0-16,78-78 16,0 0-16,1 0 15,-1-78-15,-78 0 16,78 78-16,0-156 15,0 78-15,-78-1 16,0 1-16,78 0 16,-78 0-16,0 0 15,0 156 48,0 0-48,-78 0-15,78 0 16,0 1-16,0-1 16,0 0-16,0 0 15,78-78 32,0 0-16,1-78-15,-79 0 0,78 78-1,-78-78 1,0 156 78,0 0-94,0 0 15,0 0 1</inkml:trace>
  <inkml:trace contextRef="#ctx0" brushRef="#br0" timeOffset="6326">2293 3360 0,'78'0'109,"-78"-78"0,78 0-93,-78 156 93,-78-78-93</inkml:trace>
  <inkml:trace contextRef="#ctx0" brushRef="#br0" timeOffset="7201">2762 4533 0,'234'-79'63,"-156"79"-48,-78-78-15,79 0 16,-79 0 0,0 0-1,0 0 1,0-1 0,-79 79-1,79-78 1,-78 78-16,0 0 15,0 0 1,0 0 31,78 78-31,0 1-1,0-1 1,0 0-16,-78 0 15</inkml:trace>
  <inkml:trace contextRef="#ctx0" brushRef="#br0" timeOffset="8466">3387 3282 0,'-78'-78'47,"78"0"16,0 156 15,0 0-63,0 0-15,0 0 16,0 1-16,0-1 16,0 0-16,0 0 15,0 0-15,0 0 16,0 0-16,0 1 16,0-1-16,0 0 15,0 0 1,0 0-16,0 0 15,0 1 1,78-79 78,0 0-94,-78-79 15,0 1 1,78 78-16,-78-78 16,78 0-16,-78 0 0,0 0 15,0-1 1,0 1-16,0 156 94,0 1-79,0-1-15,0 0 0,0 0 16,0 0 0,0 0-16,79 1 62,-1-79-62,234-235 63,-312 157-48,0 0 1,0 0-1,0-1-15,0 1 16,-78 78 15,78-78-15,-78 78-16,0 0 16,0 0-1,0 78 1,78 0 15,-79-78-31,79 79 16,0-1-1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16:59.3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193 0 0,'-79'0'63,"1"0"-32,78 79-31,0-1 16,0 0-16,0 0 15,0 0-15,0 79 16,0-79-16,0 0 16,0 0-16,0 0 15,0 0-15,0 0 0,0 1 16,0-1-16,0 0 15,0 0-15,0 0 16,78 0 15,1-78-15,-79 79 0,78-79-16,0 0 15,0 0 1,0 0-1,0-79-15,0 1 16,1 0 0,-79 0-1,78 0-15,-78 0 16,0-1 0,0 1-16,78-156 15,-78 156-15,0 0 16,0-79-1,0 79 1,0 0-16,0 0 16,-156 78 62,77 0-63,1 78-15,78 0 16,-78-78-16,78 78 16,0 0-16,0 1 15,0-1-15,0 0 16,0 0-16,0 0 16,0 78-1,78-77-15,-78-1 16,0 0-16,78 0 15,-78 0 1,79-78-16,-79 78 16,78-78-16,0 0 31,0 0 0,0 0-15,0 0-1,1 0 1,-1 0 15,-78-78-31,78 78 16,-78-78 0,0 0-1,78 0 1,-78 0-16,0-1 15,0 1 1,78 0 0,-78 0-16,0 0 15,0 0 1,-78 78 15,0 0 0,0 0-15,78 78 0,-78-78-1,78 78-15,0 0 16,0 0 0,0 0-16,0 1 15,0-1 1,0 0-16,0 0 15,0 0-15,0 0 16,0 1 0,78-79-1,0 0 17,0 0-17,0 0 1,0 0-1,-78-79 1,78 79 0,-78-78-16,79 0 15,-79 0 1,0 0-16,78 0 16,-78-1-16,0 1 15,0 0 1,0 0-16,0 156 94,0 0-79,0 0 1,0 1-16,0-1 0,0 0 15,0 0-15,-78 0 16,78 0-16,0 1 16,78-79 46,0 0-46,0 0-1,-78-79-15,78 1 16,-78 0 0,78 78-16,-78-78 15,0 0-15,0 0 16,0-1-16,0 1 16,0 0-1,79 78 1,-79 78 109,-79-78-110,79 78-15,0 1 16,0-1-16,0 0 16,0 0-16,0 0 15,0 0 1,79-78 31,-1 0-16,0 0-31,0-78 31,0 0 1,-78 0-17,78 78-15,-78-78 16,0 0-1,0-1 1,0 1 0,0 0-1,0 0 1,0 0-16,0 0 31,-78 78-15,0 0 15,0 0 0,78 78-15,0 0 0,0 0-1,0 0 1,78-78-1,0 0 1,0 0 0,0 0-1,1-78 1,-1 0 0,-78 0-1,0 156 110,0 0-125,0 0 16,0 0-1,0 1-15,0-1 16,0 0-16,0 0 16,0 0-1,0 0 1,78-78 0,0 0-1,0 0 1,0 0-16,1 0 15,-1 0 17,-78-78-32,0 0 15,0 0 1,0 0-16,0 0 16,0-1-1,0 1-15,0 0 16,0 0-1,-78 0 1,78 0 15,-79 78-31,1 0 32,78-78-17,-78 78 1,0 0 46,0 0-30,78 78-17,0 0 16,-78-78-31,78 78 16,0 0 15</inkml:trace>
  <inkml:trace contextRef="#ctx0" brushRef="#br0" timeOffset="2324">3319 704 0,'0'78'172,"0"0"-157,0 0 1,0 0-16,0 1 16,0-1-1,0 0 1,0 0 15,78-78 0,0 0 1,0 0-17,0 0 1,0 0 0,1-78-1,-79 0 1,78 0-1,-78-1-15,0 1 16,0 0 0,0 0-16,0 0 15,0 0 1,0 0 0,0-1-1,-78 79 16,-1 0 1,1 0-1,78 79-15,0-1-1,0 0 48,78-78-32,1 0-15,-1 0-16,0 0 15,0 0 1,0 0-16,0 0 15,1 0-15,-1 0 16,0-78-16,-156 156 141,78 0-126,-78 0 1,78 0-16,0 0 16,0 1-1,0-1-15,0 0 16,0 0-1,0 0 1,78 0 0,0-78-1,0 79 1,0-79-16,0 0 16,0 0-1,1 0-15,-1 0 16,0 0-1,-78-79 1,78 79-16,-78-78 16,0 0-1,78 78 1,-78-78 0,0 0-16,0 0 15,0-1 1,0 1 31,-78 78-32,0 0 1,0 0 0,0 0-1,-1 0 1,79 78-16,-78-78 15,78 79-15,0-1 32,0 0-17,0 0 1,0 0 0,0 0 15,78-78-31,1 0 15,-1 79 17,0-79-17,0 0 17,0 0-17,0 0 16,1 0 1,-1 0-17,0 0 1,0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21:40.81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621 267 0,'-69'0'156,"1"0"-140,-1 69-16,1-1 16,-1-68-16,0 69 15,1-69 1,-1 69 0,0-1-1,69 1 1,0 0-1,0-1 1,0 1 0,0 0-16,0-1 31,0 1-31,69-69 16,0 0-1,-1 69 1,1-69-1,0 0 1,-1 0 0,1 0-1,-1 0 1,-68-69-16,69 69 16,0-69-1,-69 1 16,68 68-31,-68-69 0,0 0 16,0 1 0,69 68-16,-69-69 15,0 0 1,0 1 0,0-1 46,0 138 110,0-1-156,69 1-16,-69 0 15,68-1-15,-68 1 16,0 0-16,69-1 15,0 1 1,-69 0-16,0-138 78,0 0-78,0 1 16,0-1-16,0 0 15,0 1-15,0-1 16,0 0 0,68 69-16,-68-68 15,69-1 1,-69 0-16,69 69 16,-69-68 15,68 68-31,-68 68 140,0 1-140,0 0 16,0-1-16,0 1 0,0 0 16,0-1-16,0 1 15,69-69-15,-69 69 16,0-1-16,69 1 16,-1 0-1,-68-1 1,69-68-16,-1 0 47</inkml:trace>
  <inkml:trace contextRef="#ctx0" brushRef="#br0" timeOffset="937">2337 61 0,'-137'-68'47,"68"68"-31,1 68-1,68 1-15,-69 0 16,69-1-16,-69 1 0,69-1 16,0 1-1,0 0-15,0-1 32,69-68 14,0 0-30,-1 0 0,1 0-1,-69-68 1,69 68-16,-1 0 16,1 0 15,0 68 0,-69 1-15,68 0-1,-68-1 1,0 1-16,0 0 16,-68-1-1,-1-68-15,0 0 16,1 69-1,-1-69-15,0 0 16,1 0-16,-1 0 16,0 0-1,1 0 1,68-69 31</inkml:trace>
  <inkml:trace contextRef="#ctx0" brushRef="#br0" timeOffset="1556">2955 130 0,'0'69'94,"0"68"-79,0-69-15,0 1 16,0 0-16,0-1 16,0 1-16,0 0 15,0-1-15,0 1 16,0 0-1,0-1 1,69-68 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5T02:21:57.743"/>
    </inkml:context>
    <inkml:brush xml:id="br0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2828 137 0,'-69'0'203,"1"0"-188,68 69-15,-69-69 16,69 68 0,-69-68-1,69 69-15,0-1 31,0 1 16,0 0-15,69-69-1,0 0 0,-1 0-15,1 0-1,0 0 1,-1 0 0,1 0 15,0 0-16,-1 68 48,-68 1-16,0 0-32,0-1 1,0 1 0,0 0-1,-68-69 1,68 68-16,-69-68 16,0 0-1,69 69-15,-68-69 16,-1 0-16,0 0 15,1 0 1,-1 0 0,0 0 15</inkml:trace>
  <inkml:trace contextRef="#ctx0" brushRef="#br0" timeOffset="1031">4270 274 0,'-69'0'47,"69"69"15,0-1-62,0 1 16,0 0-1,0-1-15,0 1 0,0 0 16,0-1-16,0 1 16,69 0 15</inkml:trace>
  <inkml:trace contextRef="#ctx0" brushRef="#br0" timeOffset="1968">3926 480 0,'0'-137'47,"0"68"-16,0 1-15,69-1-1,0 69 1,-1-69-16,1 69 16,0 0-1,-1 0-15,1 0 16,0 0-1,-1 69-15,1-69 16,-69 69-16,69-1 16,-69 1-1,0-1 17,0 1-17,-69 0 1,0-69-1,69 68-15,-68-68 16,-1 0 0,0 0-1,1 0 1,-1 0 46,138 0 1,-1 0-47,1 69-1,0 0 1,-1-1-1,1-68 1,-69 69-16,69-69 16,-69 69-1,68-69-15,1 0 32</inkml:trace>
  <inkml:trace contextRef="#ctx0" brushRef="#br0" timeOffset="2437">5162 206 0,'0'68'94,"0"1"-79,0-1 1,0 1-16,0 0 16,0-1-1,0 1-15,0 0 16,0-1-1</inkml:trace>
  <inkml:trace contextRef="#ctx0" brushRef="#br0" timeOffset="2655">5162 206 0</inkml:trace>
  <inkml:trace contextRef="#ctx0" brushRef="#br0" timeOffset="2936">5162 206 0,'-412'68'0,"481"-136"78,-1 68-62,1-69-16,68 69 16,-68 0-16,0-69 15,-1 69 1,1 0-16,0 0 16,-69-68-16,68 68 15</inkml:trace>
  <inkml:trace contextRef="#ctx0" brushRef="#br0" timeOffset="3671">5574 137 0,'69'69'63,"-69"-1"-48,-69-68-15,69 69 16,0-1-16,-69 138 62,69-137-30,69-69-17,0 0 1,-1 0-16,1 0 16,0 0-1,-1 0 1,1 0-1,-69-69 1,68 1 0,-68-1-1,0 0 1,0 1 0,0-1-1,0 1 1,0-1-1,-68 69 17,-1 0-17,1 0 1,-1 0-16,0 69 47,1-1 0</inkml:trace>
  <inkml:trace contextRef="#ctx0" brushRef="#br0" timeOffset="4588">6672 137 0,'0'-69'78,"-68"69"-47,-1 0 1,0 0-32,69 69 15,-68-69-15,68 69 16,-69-1-1,69 1 1,0-1 0,0 1 15,69-69-15,-1 0-1,1 0 16,0 0-31,-1 0 16,1 0-16,0 0 31,-1 0-31,1 0 32,0 0 14,-69 69-30,0-1 0,0 1-1,0 0 1,0-1 0,-69 1-1,0-69-15,1 69 16,-1-69-1,0 0-15,1 68 16,-1-68-16,0 0 16,1 0-16,-1 0 15,0 0 1,1 0-16,-1 0 16</inkml:trace>
  <inkml:trace contextRef="#ctx0" brushRef="#br0" timeOffset="5838">82 2677 0,'-69'0'125,"69"-69"-110,0 1 1,0-1-16,0 0 15,0 1-15,0-1 16,0 0 0,0 1-16,0-1 15,69 0 1,0 69 0,-69-68-16,68 68 15,1 0 16,0 0-15,-69 68-16,68-68 16,-68 69-16,69 0 15,-69-1-15,0 1 16,0 0-16,69-69 16,-69 68-16,0 1 0,0 0 15,0-1 1,0 1-1,0 0 17</inkml:trace>
  <inkml:trace contextRef="#ctx0" brushRef="#br0" timeOffset="6541">151 2471 0,'0'-69'297,"68"69"-297,1 0 15,0 0-15,-69-68 16,68 68-16,1 0 16,0 0-1,-69-69-15,68 69 16</inkml:trace>
  <inkml:trace contextRef="#ctx0" brushRef="#br0" timeOffset="7666">974 1922 0,'0'-69'47,"0"138"31,0-1-63,0 1 1,0 0-16,0-1 0,0 1 16,0 0-16,0-1 15,0 1 1,0 0-16,0-207 156,0 70-156,0-1 16,0 0-16,0 1 15,0-1-15,0 0 16,0 1-16,0-1 16,0 0-1,0 1 1,69 68 46,0 0-46,-1 0 0,1 0-1,0 0 1,-69 68-16,0 1 31,68-69-15,-68 69-16,0-1 15,0 1 1,0 0 0,0-1 15,-68-68-15,68 69-1,-138-69 16,1 0 32,68 0-32,69-69 32</inkml:trace>
  <inkml:trace contextRef="#ctx0" brushRef="#br0" timeOffset="8181">1867 1784 0,'0'69'125,"0"0"-125,0-1 16,0 1-16,0 0 15,0-1-15,0 1 16,0 0-16,0-1 16,0 1-16,0 0 15,69-69 1,-69 68-1</inkml:trace>
  <inkml:trace contextRef="#ctx0" brushRef="#br0" timeOffset="8790">1661 1990 0,'-69'0'47,"138"-68"93,0 68-140,-1 0 0,1-69 16,0 69-16,-1-69 16,1 69-1,0 0-15,-1 0 16</inkml:trace>
  <inkml:trace contextRef="#ctx0" brushRef="#br0" timeOffset="9384">1661 2814 0,'69'0'125,"-1"0"-125,1-68 15,0 68-15,-1-69 16,1 69-16,68-69 15,-68 69-15,-1-68 16,1 68-16,0 0 16,-1 0-1</inkml:trace>
  <inkml:trace contextRef="#ctx0" brushRef="#br0" timeOffset="10620">4064 1304 0,'0'69'47,"0"-1"-31,-69 1-1,69-1-15,-69 70 16,1-70-16,68 1 15,-69 68-15,0 1 0,1-70 16,-1 70-16,69-70 16,-69 1-16,1-69 15,68 69-15,0-138 47,68 0-16,1 69-31,0 0 16,-1 0 0,1 0-16,0 0 15,-1 0-15,1 0 16,0 0-16,-1 69 16,1 0-1,0-69-15,-1 0 16,1 0-1,0-69 17,-69 0-17,68 1 1,1 68 62,0 68-62,-1-68-16,1 69 15,-1-69 1,1 0 15,-69-69 16,0 1-31,0-1-16,0 0 15,-69 1 1,1 68 0,-1 0-1,1 0-15,-1 0 16,0 0 15,1 68-15,68 1 15,-69-69-31,69 69 31,0-1-15</inkml:trace>
  <inkml:trace contextRef="#ctx0" brushRef="#br0" timeOffset="12994">4887 2059 0,'0'69'93,"0"-1"-93,69 1 16,-69 0 0,0-1-16,0 1 15,69-69-15,-69 69 16,68-69 0,-68 68-16,69-68 15,0 0 1,-69-68-16,0-1 15,68 0 1,-68 1-16,0-1 16,0 0-16,0 1 15,0-1 1,0 138 62,0-1-62,0 1-16,0 0 15,69-69 1,0 0 15,-1 0-15,-68-69-1,0 0-15,69 1 16,-69 136 93,0 1-109,0 0 0,0-1 16,69 1-16,-69 0 16,0-1-16,68 1 15,-68 0-15,0-1 16,69 1 0,-69-1-16,0 1 15,69 0 1,-69-1-1,-69-68 79,0 0-78,1 0-16,-1 0 15,0-68-15,1-1 16,-1 69 0,69-69-1,0 1 17,69-1-1,-1 69-31,70-68 15,-70 68 1,1-69-16,68 69 16,-68-69-16,68 69 15,-68 0-15,-1-68 0,1 68 16,0-69-16,-1 69 16,-68-69-16,69 69 31,-69-68-31,0-1 15,0 0 1,0 1-16,-69-1 16,69 0-16,-68 69 15,68-68-15,-69 68 16,0-69-16,1 69 16,-1 0-1,0 69 1,69-1-16,-68-68 15,68 69-15,0 0 16,0-1-16,0 1 16,0 0-1,0-1 1,0 1 0,68 0-1,1-69 1,0 68-16,-1-68 15,1 0-15,0 0 16,-1 0 0,1 0-16,0 0 15,-1 0-15,1 0 0,-69-68 16,69 68 0,-1-69-16,-68 0 0,69 69 15,-69-68 1,0-1-1,0 0 1,0 1 0,0-1-16,0 0 15,-69 1 17,1 68-1,-1 0 0,69 68-15,0 1-1,-69-69-15,69 69 32,69-69-1,0 0-16,-1 0-15,1 0 16,0 0-16,-1 0 0,1 0 16,0-69-16,-1 69 15,1-69 1,-138 69 78,69 69-79,-68 0 1,68-1-16,0 1 16,0 0-1,0-1-15,0 1 16,0 0-1,68-69-15,-68 68 16,69-68-16,-1 0 16,1 0-1,0 0-15,-1 0 16,1 0 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49:54.8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1329 0,'79'0'63,"-1"0"-48,0-78-15,0 78 16,-78-79 0,78 79-16,-78-78 0,78 78 15,-78-78-15,78 78 16,-78-78-16,79 78 15,-79-78-15,0 0 32,0 156 77,-79-78-109,79 78 0,-78 0 16,78 78-16,0-77 15,-78-1-15,78 0 32,0 0-32,0 0 15,0 0-15,0 1 16,0-1-1,78-78 32,0 0-31,1 0 0,-1 0 15,0-78 0,0-1-15,-78 1-1,78 78-15,-78-78 16,78 0 0,-78 0-1,0 0 1,0-1-1,0 158 173,0-1-188,0 0 16,0 0-1,0 0-15,0 0 16,0 1-1,79-79 1,-1 0 15,0 0-15,0 0 0,0 0-1,0 0 1,0 0-1,1-79 1,-1 1 0,-78 0-1,78 78 1,-78-78-16,0 0 16,0 0-1,78 78-15,-78-79 16,0 1-1,0 0 1,0 0 0,0 0-16,0 0 15,0 0 1,0-1 0,-78 79 30,0 0-30,0 0 31,78 79-31,-79-1-1,79 0 1,0 0-1,0 0-15,0 0 32,0 0-32,0 1 15,79-79 1,-79 78-16,78-78 16,-78 78-1,78-78-15,0 0 16,0 78-1,0-78 1,1 0-16,-1 0 16,0 0-1,-78 78-15,78-78 16,0 0 0,0 0-1,0 0 1,-78-78-1,79 78 1,-79-78 0,78 78-1,-78-78-15,0 0 32,0-1-17,-78 79 32,78-78-31,-79 78-16,1 0 31,0 0 0,78 78 0,0 1-15,0-1-16,0 0 16,0 0-1,0 0 1,0 0 0,0 1-16,0-1 31,78-78-31,0 78 15,1-78 1,-1 78 0,0-78-16,0 78 15,0-78 1,0 0 0,1 0-1,-1 0 32,0 0-31,0-78-1,-78 0-15,78 78 16</inkml:trace>
  <inkml:trace contextRef="#ctx0" brushRef="#br0" timeOffset="1515">4221 1016 0,'78'0'78,"0"-78"-78,0 0 16,0 78-1,0-78-15,1 0 16,-79-1 0,78 79-1,-156 0 32,78 79-47,-79 77 16,1-78-16,78 0 15,-78 78-15,78-77 16,-78 77-16,78-78 16,0 0-16,0 79 15,0-79-15,0 0 16,78-78 15,0 0-15,0-78-16,1 0 15,-1-1-15,-78 1 16,78 0-16,-78 0 16,78 0-16,-78 0 15,0-1-15,78 79 16,-78-78-16,0 0 15,0 156 48,0 0-47,0 1-16,0-1 15,0 0-15,0 78 0,0-78 16,0 1-1,0-1-15,0 0 16,78-78 0,1 0-16,-1 0 15,0 0 17,0 0-32,0-78 0,-78 0 15,78-1-15,0-77 16,-78 78-16,0 0 15,0 0-15,0-79 16,0 79-16,0 0 0,0 0 16,0 0-1,-78 78 1,0 0 0,0 78-1,78 0-15,0 0 16,0 0-16,0 0 31,78-78-31,0 0 16,0 0-16,1 0 15,-1 0-15,0 0 16,-78-78-16,78 78 16,-78-78-16,78 78 15,-78 78 48,0 0-48,0 1-15,0-1 16,0 0-16,0 0 16,0 0-1,78-78-15,-78 78 16,79-78-1,-79 79-15,78-79 16,0 0 0,-78-79-1,0 1 1,0 0 0</inkml:trace>
  <inkml:trace contextRef="#ctx0" brushRef="#br0" timeOffset="1828">6096 156 0,'0'79'63,"0"-1"-48,0 0 1</inkml:trace>
  <inkml:trace contextRef="#ctx0" brushRef="#br0" timeOffset="2265">6096 156 0,'469'0'0,"-469"79"62,0-1-62,0 0 16,0 0-16,0 78 16,-78-77-16,78-1 15,0 78-15,0-78 16,0 78-16,0-77 16,0-1-16,0 78 15,0-78-15,78 0 16,-78 1-1,78-79 1,1 0 0,-1 0-1,0 0 1,-78-79-16</inkml:trace>
  <inkml:trace contextRef="#ctx0" brushRef="#br0" timeOffset="2859">6956 78 0,'0'-78'47,"0"156"-15,0 79-32,0-79 15,0 78-15,-78-78 16,78 79-16,0-1 15,0 0-15,0-78 16,0 79-16,0-79 16,0 0-16,0 0 15,0 0-15,0 0 16,0 1-16,78-79 16,-78 78-1,78 0 1,0-78 15</inkml:trace>
  <inkml:trace contextRef="#ctx0" brushRef="#br0" timeOffset="5177">7816 1798 0,'78'-78'78,"0"-1"-78,0 1 16,0 0-16,1-78 16,-1-1-16,156-702 62,-312 859-31,0 0-31,0 0 0,0 156 16,-1-78-16,79 0 16,0 1-16,0-1 15,0 0 1,157 0 0,-79-78-16,0 78 15,0-78-15,0 78 16,0 0-16,1 1 15,-79-1 1,0 0 0,0 0-16,0 0 15,-79 0 1,1 1-16,0-79 16,0 78-1,0-78-15,0 0 0,0 0 16,-1 0-16,1 0 15,78-78 17,0-1-32,0 1 15,0 0-15,0 0 16,0 0-16,0 0 16,78 78-16,1 0 15,-1 0 1,0 0-16,-78 78 15,78 0 1,0 0-16,-78 0 0,78 0 16,0 1-16,1-1 15,-1-78 1,0 0-16,0 0 16,0 0-1,0-78-15,1-1 16,-1 79-16,-78-78 15,0 0-15,78 0 16,-78-78-16,0 77 16,78 1-16,-78-78 15,0 78-15,0-78 16,0-1-16,0 79 16,0 0-16,0-78 0,0 77 15,-78 79 1,0 0-16,0 0 15,-1 0-15,1 0 16,0 79-16,78 77 16,-78-78-16,78 0 15,0 0-15,0 1 16,0-1-16,78 0 16,0 78-16,0-78 15,1 0-15,-1 1 16,0-1-16,0 0 15,0 78-15,0-78 0,-78 1 16,78-1-16,-78 78 16,0-78-16,79 0 15,-79 0 17,0-156 14,0 0-46,0 0 16,0 0-16,0 0 16,0-79-16,0 79 15,0 0-15,0 0 16,0-78-16,0 77 0,0 1 31,78 78-31,0 0 16,-78-78-16,78 78 31,-78 78-31,0 0 16,0 1-1,0-1-15,0 0 16,0 0-16,0 0 16,0 0-16,-78 1 15,0-79-15,0 78 16,-1-78-16,1 0 15,0 0 1,78-78 0,0-1-1,78 1 1,0 78 0,1 0-16,-1 0 15,0 0 1,0 0-1,0 78-15,-78 1 16,78-79-16,-78 78 16,79-78-16,-1 78 15,0-78 1,0 0 0,0 0-1,-78-78 1,78 0-16,-78-1 15,0-77 1,78 78-16,-78 0 16,0 0-16,0-1 15,0 158 63,0-1-78,0 0 0,0 0 16,0 0 0,0 0-1,79-78-15,-1 0 32</inkml:trace>
  <inkml:trace contextRef="#ctx0" brushRef="#br0" timeOffset="5396">10707 391 0,'0'156'63</inkml:trace>
  <inkml:trace contextRef="#ctx0" brushRef="#br0" timeOffset="6521">10629 1641 0,'0'79'47,"78"-79"0,1 0-31,-1 0-1,-78-79 1,78 1-16,-78 0 16,78 78-16,-78-78 15,0 0-15,78 78 16,-78-78-16,0-1 15,78 1 1,-78 156 62,0 1-62,0-1-16,-78 0 15,78 0-15,0 78 16,0-77-16,-78 77 16,78-78-16,0 78 15,0 1-15,0-79 16,-78 0-16,78 0 16,0 0-16,0-156 62,0-78-62,0 78 16,78-1-16,-78 1 15,78-78-15,0 0 16,-78-1 0,79 79-16,-79 0 15,78 0-15,0 0 16,-78 0-1,78 78-15,0-79 16,0 79 31,-78 79 0,78-79-32,-78 78-15,0 0 16,0 0 0,0 0-16,0 0 15,0 1 1,0-1 0,-78-78-1,78 78 1,-78-78-16,0 0 0,0 78 15,0-78-15,0 0 16,-1 0-16,1 0 16,0 78-16,0-78 15</inkml:trace>
  <inkml:trace contextRef="#ctx0" brushRef="#br0" timeOffset="7630">1251 3126 0,'-78'-78'63,"78"156"-32,0 0-15,0 1-16,0 77 15,0 0-15,0-78 16,0 79-16,0-79 15,0 78-15,0-78 16,0 0-16,0 1 16,0-1-1,78-78 32,0 0-31,0 0-1,0 0 1,0-78 0,1 78-1,-79-79 1</inkml:trace>
  <inkml:trace contextRef="#ctx0" brushRef="#br0" timeOffset="9902">782 3908 0,'0'-78'63,"78"78"-63,0 0 15,0 0 1,79 0-16,-79 0 15,0-78-15,0 78 16,0-79-16,0 1 16,1 78-16,-79-78 0,78 0 15,0 78-15,-78-78 16,78 78 0,-78-78-1,0-1 1,78 79-16,-78-78 15,0 0 1,0 0 0,0 0-1,-78 78 1,0 0 0,0 0-1,0 0-15,78 78 16,-79 0-1,79 0-15,0 0 0,-78-78 16,78 79-16,0-1 16,0 0-16,0 0 15,78 0 1,1 0-16,-1 1 16,-78-1-16,78 0 15,0 0-15,-78 0 16,78-78-16,-78 78 15,78 0-15,-78 1 16,0-158 93,0 1-77,0-78-17,0 78-15,79 0 32,-1 78-1,0 0-31,-78 78 15,78 0-15,-78 0 16,78 0 0,-78 0-16,0 1 15,0-1 1,78-78 0,-78 78-16,78-78 62,-78-78-46,79 0-16,-1-1 15,-78 1 1,78 0 0,-78 0-16,0 0 15,0 0 1,0 156 78,0 0-79,0 0 1,0 0-16,0 0 15,0 1-15,78-79 0,-78 78 16,78-78-16,0 0 31,1 0-15,-1 0-16,0 0 16,0 0-1,0-78-15,0-1 16,0 1-1,1 0 1,-79 0-16,78 78 16,-78-78-16,78 0 15,-78 0 1,0-1-16,0 1 16,-78 78 15,0 78-16,-1 1 1,79-1-16,-78-78 16,78 78-16,0 0 15,78-78 17,1 0-17,-1 0 1,0 0-16,0 0 0,0 0 15,0 78 1,1-78 0,-79 78-16,0 0 31,0 1-15,0-1-1,0 0 16,-79-78-31,1 78 16,0-78 0,0 0-16,0 0 15,78 78-15,-78-78 16,-1 0-16,1-78 16,78 0-1,0 0 1,0 0-1,0-1 1,78 79 31,1 0-16,-1 79-15,0-1-1,-78 0-15,78-78 16,-78 78 0</inkml:trace>
  <inkml:trace contextRef="#ctx0" brushRef="#br0" timeOffset="10480">2658 3204 0,'78'0'78,"0"0"-62</inkml:trace>
  <inkml:trace contextRef="#ctx0" brushRef="#br0" timeOffset="12542">5237 3908 0,'78'0'78,"-78"-78"-62,78 78-16,0-78 15,0-1 1,-78 1-1,78 78-15,-78-78 16,79 0-16,-79 0 16,0 0-16,78 78 15,-78-79-15,0 1 16,0 0-16,0 0 16,0 0-1,0 0 1,-78 78-1,78-78 1,-79 78-16,1 0 16,0 78-1,78 0 1,-78 0 0,78 0-16,0 0 0,0 0 15,0 1 1,0-1-1,0 0 1,0 0-16,0 0 16,0 0-16,0 1 15,78-79-15,-78 78 16,0 0-16,0 0 16,0 0-16,78-78 15,-78 78-15,0 0 16,0 1-1,0-1-15,78-78 16,-78 78 0,79-78 15,-1 0 0,0 0-15,0 0-1,-78-78 1,78 0-16,-78-1 16,78 1-16,-78 0 15,0 0-15,0 0 16,0 0-16,0 156 94,0 0-94,0 0 15,0 0 1,0 0 0,0 1-1,79-79-15,-79 78 31,78-78-15,0 0 0,0 0-1,-78-78 1,0-1 0,78 79-1,-78-78-15,0 0 31,0 0-15,0 0 0,0 0 15,-78 78-15,0 0 15,78-78-16,-78 78 1,0 0 47,78 78-32,-79-78-16,79 78-15,0 0 32</inkml:trace>
  <inkml:trace contextRef="#ctx0" brushRef="#br0" timeOffset="15314">6565 3830 0,'0'78'109,"-78"-78"-109,78 78 16,0 0 0,0 0-16,0 0 15,0 1 1,0-1-1,78-78 1,-78 78-16,78-78 31,1 0-15,-1 0 15,-78-78-15,78 78-16,-78-78 0,0-1 15,0 1 1,78 0-16,-78 0 16,0 0-1,0 0-15,0 156 141,0 0-125,0 0-16,0 0 15,0 0-15,0 1 16,78-79-1,0 0 1,1 0 15,-1 0-15,0 0 0,-78-79-1,0 1 1,78 78-1,-78-78-15,0 0 16,0 0 0,0 0-16,0 0 31,0 156 63,0 0-79,0 0-15,0 0 16,0 0-16,0 0 16,0 1-16,0-1 0,0 0 15,0 0 1,0 0-16,0 0 0,0 1 15,0-1-15,0 0 16,78 0-16,-78 0 16,0 0-1,0 0 1,0 1 0,0-1 30,-78-78-30,0 0 0,0 0-1,0 0-15,-1 0 16,1-78-16,78-1 16,-78 79-16,78-78 15,0 0 1,0 0-16,0 0 15,0 0 1,78 78-16,-78-78 16,78 78-16,1-79 15,-1 79 1,0-78-16,0 78 16,0 0-16,0-78 15,0 78-15,1-78 0,-1 78 16,0 0-16,-78-78 15,78 78-15,-78-78 16,78 78 0,-78-79-16,0 1 15,0 0 17,0 0-17,0 0 1,0 0-1,0 0 1,-78 78 31,0 0-31,0 0-1,78 78-15,0 0 31,0 0-15,0 0 0,0 0-1,0 0 1,0 1-16,78-1 16,0-78-1,-78 78-15,78-78 16,0 0-16,1 0 15,-1 0 1,0 0 0,0 0-16,0 0 15,-78-78 1,78 78 0,-78-78-16,0-1 15,0 1 1,0 0-1,0 0-15,0 0 16,0 0 0,0 0-1,-78 78-15,0-79 32,0 79-17,0 0 16,78 79-15,0-1 0,0 0 15,0 0-15,78-78-1,0 0-15,0 0 16,0 0-1,0 0-15,1 0 0,-79-78 16,78 78-16,0-78 16,0 0-1,0 78 1,-78-79-16,0 158 141,0-1-126,0 0-15,0 0 16,0 0-16,78 0 15,1-78 17,-1 78-32,0-78 15,0 0 1,0 0-16,0 0 16,-78-78-1,78 78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25:27.827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1590 0,'0'78'140,"0"0"-124,0 0 0,0 1-16,0-1 15,0 0-15,0 0 16,0 78-16,0-77 16,0 77-16,0-78 15,0 78-15,0-78 0,0 1 16,0-1-1,79 0-15,-79 0 0,0 78 16,0-77-16,0-1 16,0 78-16,78-78 15,-78 0-15,0 0 16,0 1 0,0-1-16,0 0 15,0 0-15,78-78 0,-78 78 16,0 0-16,0 1 15,0-1 1,0 0-16,0 0 16,0 0-16,0 0 31,0 0-31,0 1 16,0-1-1,0 0 1,0 0-16,0 0 15,78-78 79,0 0-78,0 0-1,79 0 1,-79 0-16,78-78 16,-78 78-16,79-78 15,-1 78-15,0 0 16,1-78-16,-79 78 16,78 0-16,-78 0 15,0 0-15,79 0 0,-79 0 16,78 0-16,-78 0 15,79-78-15,-1 78 16,0 0-16,0-79 16,1 79-16,77 0 15,-77 0-15,-1 0 0,0 0 16,-78 0-16,79 0 0,-79 0 16,0 0-1,78 0-15,-78 0 0,1 0 16,77 0-16,-78 0 15,78 0-15,1-78 16,-1 78-16,0 0 16,1 0-16,-79 0 15,78 0-15,-78 0 16,0 0-16,0 0 16,79 0-16,-79 0 0,0 0 31,78 0-31,1 0 15,-79 0-15,78 0 16,0 0-16,-77 0 16,77 0-16,-78 0 0,78 0 15,-77 0-15,77 78 16,-78-78 0,78 0-16,-78 0 15,1 0-15,-1 0 0,78 0 16,-78 0-16,0 79 15,79-79-15,-79 0 16,0 0-16,0 0 16,78 0-16,-77 0 0,77 0 15,-78 0-15,0 0 16,0 0-16,1 0 16,77 0-16,-78 0 15,0 0-15,0 0 16,0 0-16,1 0 15,77 0-15,-78 0 16,0 0-16,79 0 16,-79 0-16,78 0 15,-78 0-15,0 0 0,0 0 16,1 0-16,-1 0 16,0 0-1,-78-79 1,0 1 31,0 0-32,0 0 1,0 0-16,0 0 16,-78 0-16,78-79 15,0 79-15,0-78 16,0 78-16,0-1 15,0 1-15,0-78 16,0 78-16,0-78 16,0 77-16,-78-77 0,78 0 15,0-1-15,-79 79 16,79-78-16,0 0 31,-78-1-31,78 1 16,0 78-16,0-78 0,0 77 15,-78 1 1,78-78-16,0 78 16,-78 0-16,78 0 15,0-1-15,0 1 0,-78 0 16,78 0-16,-78 0 16,78 0-16,-78-1 15,78-77-15,-79 78 0,79-78 16,-78 78-16,78-1 15,0 1-15,-78 0 16,0 0 0,0 78 15,0 0-31,-1 0 16,1 0-1,-78 0-15,78 0 16,0 0-16,0 0 15,-79 0-15,1 78 16,0-78-16,-1 0 16,1 0-16,78 78 15,-78-78-15,-1 0 16,-77 78-16,77-78 16,1 0-16,0 0 0,0 79 15,-1-79 1,1 0-16,0 0 0,-79 0 15,79 0-15,78 0 32,-79 0-32,1 0 0,78 0 15,0 0-15,0 0 0,-79 0 16,79 0-16,0 0 16,-78 0-16,78 0 15,-79 0-15,1 0 16,0 78-16,-1-78 15,-77 78-15,156-78 16,-79 0-16,1 0 16,0 0-16,-1 0 15,1 78-15,78-78 0,-78 0 16,-79 78-16,79-78 16,0 0-1,-79 78-15,79-78 16,0 78-16,-1-78 15,1 0-15,0 79 16,-1-79-16,1 78 16,78-78-16,0 78 15,0-78-15,-1 0 0,1 0 16,0 0 0,0 0-1,0 0-15,0 0 16,-1 0-16,-77 78 15,78-78-15,-78 78 16,78-78-16,-79 0 16,79 0-16,0 0 15,0 0-15,0 0 16,-1 0 109,79 78-47,0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21.0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386 199 0,'78'0'125,"1"0"-125,-1 0 16,0 0-16,0 0 15,0 0-15,0 0 16,0-79-16,1 79 15,-1 0-15,78-78 16,-78 78-16,79 0 16,-79 0-16,78 0 15,-78 0-15,0 0 16,0 0-16,79 0 0,-79 0 16,0 0-1,0 0-15,0 0 0,1 0 16,-1 0-16,0 0 15,0 0-15,0 0 16,0 0-16,0 0 16,1 0-16,-1 0 15,0 0 1,0 0 0,0 0-1,0 0 1,1 0 46,-158 0 1,1 0-48,0 0-15,0 0 16,0 0-16,0 0 16,-79 78-16,79-78 15,-78 79-15,0-79 16,77 78-16,1-78 16,-78 78-16,78-78 0,-79 78 15,79-78-15,-78 78 16,78-78-16,0 0 15,0 0-15,-1 0 16,1 78-16,0-78 16,0 0-1,0 0-15,0 0 16,-1 79 0,1-79-16,0 0 15,0 0 1,0 0-1,0 0-15,78 78 16,-78-78-16,-1 0 31,1 0 1,156 0 46,1 0-78,-1 0 15,0 0-15,0 0 16,0 78-16,0-78 0,79 0 16,-79 0-1,78 0-15,-78 78 0,79-78 16,-1 0-16,-78 78 15,78-78-15,1 0 16,-79 0-16,78 0 16,0 78-16,-77-78 15,-1 0-15,78 78 16,-78-78-16,0 0 16,0 0-16,1 0 15,-1 79-15,0-79 16,0 0-16,0 0 15,0 0 1,79 0-16,-79 0 16,0 0-16,0 0 15,0 0-15,0 0 16,-156 0 46,0 0-46,0 78-16,0-78 16,-78 0-16,-1 0 15,79 0-15,-78 0 16,-1 0-16,79 0 16,-78 0-16,78 0 0,0 0 15,0 0-15,-1 0 16,-77 0-16,0 78 15,78-78-15,-79 0 16,79 0-16,0 0 16,-78 0-16,78 0 15,-1 0-15,1 78 16,0-78-16,0 0 16,0 0-16,0 0 15,-1 78-15,1-78 16,0 0-16,0 0 15,0 0-15,0 0 16,0 0-16,-1 0 31,1 0-31,0 0 16,78 78 0,78-78 46,0 79-46,1-79-16,-1 78 15,0-78-15,0 78 16,78-78-16,1 78 0,-79-78 16,78 78-1,0-78-15,79 78 0,-79-78 16,0 0-16,1 78 15,-1-78-15,0 0 16,-77 0-16,77 0 16,0 0-16,0 0 15,1 0-15,-79 0 16,0 79-16,0-79 16,0 0-16,1 0 15,-79 78 1,78-78-16,0 0 31,-78 78-15,78-78 15,0 78 0,-156-78 47,0 0-62,0 0-16,0 0 16,-1 0-16,1 0 0,0 0 15,-78 0-15,78 0 16,-1 0-16,-77 0 15,78 0-15,0 0 16,0 0-16,78-78 16,-78 78-16,-1-78 15,1 78 1,0-78 0,0 78-1,0 0-15,0-79 16,-1 79-1,1 0-15,0 0 16,0 0-16,0-78 0,0 78 16,0 0-1,-1 0-15,1 0 0,-78-78 16,78 78-16,0 0 16,-1 0-16,1-78 15,0 78 1,0-78-16,0 78 15,0-78 1,0 78-16,-1-78 16,1 78-1,0 0-15,0-79 16,0 79 0,0 0-16,78-78 15,-79 78 1,158-78 124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32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78 409 0,'-78'0'63,"78"-78"171,78 78-187,0-78-47,0 78 15,0-78 1,0 78 0,1 0-1,-1 0 17,0-78-17,0 78 1,0 0-1,0 0 17,1 0-1,-1 0-15,0 0-1,0 0 16,0 0 1,0 0-17,0-79 17,1 79-17,-1 0 16,0 0 1,0 0-17,0 0 48,0 0-48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0:36.3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0 595 0,'0'-78'203,"0"0"-172,0 0 31,78 78-62,-78-78 47,0-1 0,0 1 47,78 78-94,-78-78 16,0 0 109,0 156 0,0 0-79,0 0 1,-78 1-15,78-1-1,0 0 47,0 0-62,-78-78-1,78 78 32,0 0 109,78-78 1,0 0-79,-78-78-47,78 78-15,0 0 46,1 0-46,-1 0 62,0 0 47,-156 0 47,0 0-141,-1 0 0,1 0 47,0 0-31,0 0 63,78-78 108,0 0-186,0 0-1,0 0 16,0-1 62,0 1-15,78 78-47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4:32.8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69 0,'0'-78'47,"0"156"109,0 0-140,0 1 0,0-1 15,0 0 0,0 0-15,0 0 15,0 0-15,0 1 15,0-1-15,0 0-1,0 0 1,0 0-16,0 0 15,0 0 17,0 1-1,0-1 0,0 0-15,0 0-1,0 0-15,0 0 16,0 1 0,0-1-1,0 0 1,0 0 0,-78-78 62,78-78 109,-79 78-187,79-78 16,0 0 15,0-1 0,-78 79-15,78-78 31,0 0-16,-78 0 0,78 0-15,-78 78 125,78 78-48,0 0-77,78 0 0,-78 0-1,0 1 1,0-1-1,78 0 17,-78 0-1,78 0 16,1-78 47,-1 0 124,0 0-171,-78-78-16,78 78-31,-78-78 32,78 78-17,-78-78 17,78 78-17,-78-78 32,79 78-31,-79-79-1,0 1 48,78 78-48,-78-78 1,78 78 31,-78-78-47,0 156 141,-78-78-126,78 78 1,0 0-1,-78-78 1,78 79 0,0-1 31,-79-78-32,79 78 48,-78-78-48,78 78 1,-78-78 0,0 0 30,78 78-30,-78-78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4:38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0 0,'0'78'204,"0"0"-189,0 1 1,0-1-1,0 0 1,0 0 0,0 0-1,0 0 17,0 1-17,0-1 16,0 0-15,0 0 15,0 0 1,0 0-17,0 0-15,0 1 16,0-1-1,0 0 1,0 0 15,0 0-15,0 0 0,0 1 30,0-1-14,0 0 15,0-156 218,0 0-234,-78 78 32,78-79-47,0 1 15,-78 0 0,78 0 94,0 0-62,0 0-32,0-1 31,-78 1-15,78 0 0,0 156 172,0 0-188,0 1 0,0-1 32,78-78-32,-78 78-31,0 0 31,78-78 16,-78 78-16,0 0 16,78-78-15,-78 79-17,0-1 48,0 0-16,0 0-1,78-78 95,-78-78-110,0 0 1,78 78-32,-78-78 15,0-1 48,79 79-63,-79-78 31,78 0 63,-78 0-47,78 78 31,-78-78-47,78 0 16,-78 156 172,-78-78-204,78 78 1,0 0 31,-78-78-32,78 78 17,-78-78-17,78 78 16,-79-78-15,79 79 0,0-1 46,-78-78-46,78 78 15,0-156 157,78 78-173,-78-78 1,0-1 15,79 79-15,-79-78-1,78 78 17,-78-78-17,0 0 16,78 78-31,-78-78 47,78 78-31,-78-78 0,78 78 77,-156 0 64,78 78-126,-78-78-16,78 78 1,-78-78 0,78 78-1,-78-78 79,78 78-78,0 0 46,-79-78-15,79 79-31,0-1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22.4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704 958 0,'0'78'78,"0"0"-78,0 1 0,78 77 16,-78 0-16,0-78 15,0 1-15,0 77 16,0-78-16,0 0 16,0 0-16,0 0 15,-78-78 16,-1 0-15,1 0-16</inkml:trace>
  <inkml:trace contextRef="#ctx0" brushRef="#br0" timeOffset="1130">0 1193 0,'78'0'47,"1"0"-32,-1-79-15,0 79 16,78 0-16,-78-78 16,79 78-16,-79 0 15,78-78-15,-78 78 16,79-78-16,-79 0 15,0 78-15,0-78 16,0 0-16,0 78 16,-78-79-16,0 1 15,78 78-15,-78-78 16,0 0-16,0 0 16,0 0-1,-78-1-15,0 79 16,0 0-1,0-78-15,0 78 16,0 0 0,78 78-16,-79 1 15,79 77-15,0-78 0,0 0 16,0 79 0,0-1-16,79-78 0,-79 78 15,78 1 1,-78-79-16,78 0 15,-78 78-15,78-78 16,-78 1-16,0-1 0,0 0 16,0 0-1,0-156 48,0 0-48,0 0-15,78-1 16,-78 1 0,78 78-16,0 0 31,1 0-15,-79 78-16,78 1 15,-78-1-15,78 0 16,-78 0-16,0 0 15,78 0-15,0 0 32,0-78-17,1-78 1,-79 0-16,0 0 0,78 0 16,-78 0-1,0 0-15,0-1 16,78 1-16,-78 0 15,0 234 64,78-77-79,-78-1 0,0 0 15,0 0-15,78 0 16,-78 0-1</inkml:trace>
  <inkml:trace contextRef="#ctx0" brushRef="#br0" timeOffset="1340">2345 724 0,'0'78'78</inkml:trace>
  <inkml:trace contextRef="#ctx0" brushRef="#br0" timeOffset="2104">2579 1974 0,'78'0'63,"1"0"-63,-1 0 15,0 0 1,0-78-16,0 0 15,0 0-15,1 0 16,-1-1-16,0 1 16,-78 0-16,78 0 15,-78 0-15,0 0 16,-78 78 0,0 0-16,0 0 15,-1 78 1,79 0-1,0 0-15,157 0 32,-79-78-32,0 0 0,0 0 15,-78 78-15,78-78 16,-78 79 0,0-1-1,0 0-15,-78 0 16,0 0-1,-78 0-15,-1-78 16,79 78-16,0-78 0,0 0 16,0 0-16,78-156 31,0 78-31,78 0 16,0 0-16,0 0 15,0-1-15,1 79 16,-1 0-16,0 0 15,0 0 1,-78 79 0,0 77-16,0-78 15,78 0-15,-78 78 16,0-77-16,78-79 16,-78 78-16,78-78 15,1 0 1,-1 0-16,78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24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0 954 0,'0'78'47,"0"0"-31,0 78-16,0-78 15,0 79-15,0-79 16,0 0 0,0 0-16</inkml:trace>
  <inkml:trace contextRef="#ctx0" brushRef="#br0" timeOffset="185">0 954 0,'0'-782'15,"0"860"16,0 0-15</inkml:trace>
  <inkml:trace contextRef="#ctx0" brushRef="#br0" timeOffset="955">78 1891 0,'313'-78'47,"-235"0"-31,0 0-16,0 0 15,79 0-15,-79 0 16,0-1-16,0 1 16,-78 0-1,78-78-15,-78 78 16,0-1-16,0 1 16,0 0-16,-78 78 31,-78 0-16,78 0-15,-1 78 16,79 0-16,0 1 16,0-1-16,79-78 15,-1 78-15,0-78 16,0 78-16,0-78 16,0 78-16,0 0 15,1-78-15,-79 79 16,0-1-16,0 0 0,0 0 15,-79 0 1,-77 0-16,78 0 16,-78 1-16,-1-79 15,1 0-15,0 0 16,78 0-16,-1 0 16,79-235 15,79 157-16,77 0-15,-78 0 16,0 78-16,0 0 16,-78 78-1,0 0 1,0 0-16,0 0 16,0 79-16,0-79 0,0 0 15,0 0-15,79-78 16,-79 78-16,78-78 15,78 0-15,-78 0 16,78 0-16,-77-78 16,-1 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31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471 257 0,'0'78'141,"0"0"-141,0 0 15,0 78-15,0-77 16,0 77-16,0-78 0,0 78 15,0-78 1,0 1-16,0-1 0,0 0 16,0 0-16,0-156 78</inkml:trace>
  <inkml:trace contextRef="#ctx0" brushRef="#br0" timeOffset="875">2 569 0,'0'-78'47,"0"0"-31,0 0-1,0 0 1,78 78 0,0-79-16,0 1 15,0 78-15,1-78 16,-1 78-16,0 0 15,0 0-15,0 0 16,0 0 0,0 0-16,-78 78 15,79 0-15,-79 1 0,78-79 16,-78 78-16,0 0 16,78-78-16,-78 78 15,0 0-15,0 0 16,0 1-1,-78-79-15,0 0 16,-1 78-16,1-78 16,0 0-16,0 0 15,0 78-15,0-78 16,0 0 0,156 0 62,0 0-63,0 0 1,0 0-16,0 0 16,-78 78-16,78-78 15,1 78-15,-1 0 16,0 0-1,0-78 1,-78 79 0,78-79-1,0 0 1,1 0 15</inkml:trace>
  <inkml:trace contextRef="#ctx0" brushRef="#br0" timeOffset="1297">1409 413 0,'0'78'109,"0"0"-93,78 0-16,-78 1 16,0-1-16,78 78 15,-78-78-15,0 0 16,0 0-16,78-78 16,-78 79-16</inkml:trace>
  <inkml:trace contextRef="#ctx0" brushRef="#br0" timeOffset="1468">1409 413 0</inkml:trace>
  <inkml:trace contextRef="#ctx0" brushRef="#br0" timeOffset="1687">1409 413 0,'-313'78'0,"391"-78"47,-78-78-47,78 78 16,79 0-16,-79 0 0,78 0 16,-78-78-16,0 78 15,0 0-15,1 0 16</inkml:trace>
  <inkml:trace contextRef="#ctx0" brushRef="#br0" timeOffset="2281">1956 413 0,'0'78'62,"0"0"-46,0 0 0,0 1-1,0-1-15,0 0 0,0 0 32,0 0-32,78 0 15,0-78 1,0 0-16,0 0 15,0 0 1,1 0-16,-1 0 16,-78-78-16,78 78 15,-78-78-15,78 78 16,-78-78-16,0 0 16,0 0-16,0-1 15,0 1 1,0 0-16,0 0 15,0 0 1,-78 78-16,0-78 0,0 78 16,-1 0-16,1 0 15,0 0 1,0 0-16,0 78 16,78 0-1,0 0 1,0 0-1,0 0 1</inkml:trace>
  <inkml:trace contextRef="#ctx0" brushRef="#br0" timeOffset="2990">3441 413 0,'0'-78'62,"-79"78"1,1 0-47,78 78-16,-78-78 15,78 78-15,-78-78 16,78 78-16,0 0 15,78-78 48,0 0-63,0 0 16,1 0-16,-1 0 0,0 0 15,0 0 1,0 0-16,0 79 15,-78-1 32,0 0-15,0 0-17,-78-78-15,0 78 16,0-78-16,0 78 15,-79-78-15,79 78 16,0-78-16,0 0 16,0 0-16,0 0 0,-1 0 15,1 0 17,78-78-17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35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0 703 0,'78'0'62,"1"0"-62,-1-78 16,0 78 0,-78-78-16,78 78 15,-156 78 63,0 0-78,78 0 16,-78 0-16,78 0 16,-79 1-16,79-1 15,0 0-15,0 0 31,79-78-15,-1 0 0,78-78-16,-78 0 15,0 0-15,79-79 16,-79 157 0,-78-78-16,0 156 93,0 0-93,0 1 0,0-1 16,0 0 0,78 0-16,0-78 15,0 0 1,0 0-16,1 0 15,-1 0 1,-78-78-16,78 78 16,-78-78-16,0-79 15,0 79-15,0 0 16,0 0 0,-78 78-1,0 0-15,-1 0 16,1 0-16,235 0 47,-1 0-32,-78 0-15,78 0 16,1 0-16,-79 0 16,0 0-16,0 0 15,-78 78 48,0 0-48,0 0 1,0 1-16,0-1 16,0 0-1,0 0-15,0 0 16,78-78 31,0 0-32,-78-78 1</inkml:trace>
  <inkml:trace contextRef="#ctx0" brushRef="#br0" timeOffset="297">1798 234 0,'0'78'94</inkml:trace>
  <inkml:trace contextRef="#ctx0" brushRef="#br0" timeOffset="875">2501 312 0,'0'78'62,"0"0"-62,0 1 16,-78-1-16,78 0 16,0 0-16,0 0 15,0 79-15,0-79 16,0 0-1,0 0-15,78-78 16,0 0 15,0 0-15</inkml:trace>
  <inkml:trace contextRef="#ctx0" brushRef="#br0" timeOffset="1843">2189 781 0,'78'0'78,"0"0"-78,0 0 15,0 0 1,0 0-16,0-78 16,1 78-1,-1 0-15,0-78 16,-78 0-16,78 78 16,-78-79-16,0 1 15,78 0-15,-78 0 16,0 0-1,0 0-15,0 0 16,-78 78 31,0 0-47,78 78 16,-78-78-16,78 78 15,0 0-15,0 0 16,0 0-16,0 0 15,0 79-15,0-79 16,0 0-16,0 78 16,0-77-1,78-1-15,-78 0 16,0 0 15,0-156 32,0 0-63,0 0 15,0-1-15,0 1 16,78 78-16,-78-78 16,78 78-16,0 0 15,1 0 16,-79 78-15,78 0 0,-78 1-16,0-1 15,78 0-15,-78 0 16,0 0-16,78-78 16,0 0 15,0 0-31,0 0 15,1-78 1,-1 78-16,-78-78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48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568 222 0,'0'-78'47,"-78"78"-31,0 78-1,-1 0 1,1 1-16,0-1 16,78 0-16,-78 78 15,0-78-15,78 79 16,0-79-16,0 0 16,0 0-16,0 0 15,0 0-15,0 1 16,78-79-1,0 78-15,0-78 16,0 0-16,1 0 16,-1 0-16,0 0 0,0 0 15,0 0-15</inkml:trace>
  <inkml:trace contextRef="#ctx0" brushRef="#br0" timeOffset="772">1271 1395 0,'0'-79'93,"78"1"-93,-78 0 16,0-78-16,0 0 16,0 77-16,0-77 15,0 78-15,0 0 16,0 0-16,0-1 15,79 158 48,-79-1-47,78 0-16,0 0 15,-78 78-15,78-77 16,0-1-16,-78 0 15,78-78 17,1-156 15,-79 77-47,78-77 15,-78 78-15,78 0 0,0 0 16,-78-1-1,0 1-15,78 78 16,-78 157 62,0-79-78,0 0 16,0 0-16,0 78 15,0-77-15,0-1 16,78 0 0,-78 0-16,78-78 15,-78 78-15,79-78 16,-1 0 0</inkml:trace>
  <inkml:trace contextRef="#ctx0" brushRef="#br0" timeOffset="1366">3147 222 0,'-78'0'94,"0"78"-79,0 1 1,78-1-16,0 0 15,0 0 1,78-78 0,0 0-1,0 0-15,78 0 16,-78 0-16,1 0 16,-1 0-16,0 0 15,0 0 16,-78 78-31,0 0 16,0 1 0,-78-1-1,0 0 1,0-78-16,-1 78 16,1-78-16,0 0 15,0 78-15,-78-78 16,78 0-16,-1 0 15,79-78 32</inkml:trace>
  <inkml:trace contextRef="#ctx0" brushRef="#br0" timeOffset="1710">4241 222 0,'78'0'63,"-78"78"-48,0 1 1,0-1-16,78 0 16,-78 0-1,0 0 1,0 0-16,79 1 31</inkml:trace>
  <inkml:trace contextRef="#ctx0" brushRef="#br0" timeOffset="2413">5492 66 0,'-157'-78'63,"79"78"-63,0 0 15,78 78-15,-78-78 16,78 78-16,-78-78 15,78 78-15,0 0 0,0 1 16,0-1 0,0 0 15,78-78-31,0 0 16,0 0-16,0 0 15,0 0-15,1 0 16,77 0-16,-78 0 15,0 0-15,-78 78 16,78-78-16,-78 78 16,0 0-1,0 1 1,0-1 0,-78 0-16,-78-78 15,78 78-15,0-78 16,-1 78-16,1-78 15,-78 0-15,78 0 16,0 0-16,0 0 16,-1 0-16,1 0 15,78-78 1,0 0 15</inkml:trace>
  <inkml:trace contextRef="#ctx0" brushRef="#br0" timeOffset="3584">6273 535 0,'78'0'94,"79"0"-78,-79 0-16,78 0 15,0 0-15,-77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1:59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9565 0 0,'0'-78'63,"-78"234"15,0-78-78,78 78 0,-78-78 15,0 1-15,-1 77 16,1-78-16,0 0 16,78 0-16,-78 1 15,0 77-15,0-78 16,0-78-16,-1 78 15,-77 0-15,78 0 16,-78 1-16,77-1 16,-77-78-16,78 78 0,-78 0 15,-1-78 1,1 78-16,0 0 0,-1-78 16,1 79-16,-78-1 15,77-78-15,-77 78 16,-1-78-16,79 78 15,-78 0-15,-1-78 16,1 78-16,-1-78 16,1 78-16,-1 1 15,-77-1-15,77-78 0,1 78 16,-1-78 0,1 78-16,78-78 15,-79 0-15,79 78 16,0-78-16,77 0 15,1 0-15,-78 0 16,78 0-16,0 0 16,-1 0-16,-77 0 15,78 0-15,-78 78 0,-1-78 16,79 0-16,-78 79 16,78-79-16,-79 78 15,1-78-15,0 78 16,78-78-16,0 0 0,-1 78 15,1-78 1,0 0 62,78 78-62,0 0-1,0 0 1,0 1-16,0-1 16,0 0-16,0 0 15,0 0-15,0 0 16,0 1 0,-78-158 62,78 1-78,0-78 0,0 78 15,0 0 1,0-1-16,-78-77 0,78 78 16,0 0-16,0 0 15,0 0-15,0-1 16,-78 1-16,78 0 15,0 0-15,0 0 16,0 0 0,0-1 31,-79 79-1,79 79-14,0-1-32,0 0 15,0 0 1,0 78-16,0-77 16,0-1-16,0 0 15,0 0-15,0 0 16,0 78-16,0-77 15,0-1-15,0 0 16,0 0-16,0 0 16,0 0 15,79-78 0,-79 79 0,78-79 1,0 0 61,0 0-46,0 0-31,0-79-16,1 1 16,-1 78-16,0 0 15,0-78-15,0 78 16,0 0-16,0 0 15,1-78-15,-1 78 16,0 0-16,0-78 0,0 78 16,0 0-1</inkml:trace>
  <inkml:trace contextRef="#ctx0" brushRef="#br0" timeOffset="2130">9331 156 0,'0'78'94,"78"0"-94,-78 0 15,78 1-15,0-1 0,0 0 16,1 0-16,-1 78 16,0-77-16,78-1 15,0 0-15,1 0 16,-1-78-16,79 78 15,-1 0-15,-78 0 16,79-78-16,-1 79 16,79-79-16,-79 0 15,1 78-15,-1-78 16,79 0-16,-79 0 16,1 0-16,-1 78 15,1-78-15,77 0 16,-77 0-16,-1 78 0,-77-78 15,77 0 1,-78 78-16,-78-78 0,79 0 16,-79 0-16,78 78 15,-78-78-15,1 0 16,-1 79 0,0-1-16,0 0 15,0 0-15,0 0 16,0 0-16,-78 0 15,79 79-15,-1-79 16,0 78-16,-78 1 16,78-79-16,0 78 0,0-78 15,-78 78-15,79-77 16,-79-1-16,78-78 16,-78 78-16,78 0 15,-156-78 126,0 0-126,-1 0 1,1 0 0,0 0-1,0-78-15,0 0 16,0 0 0,78-1 15,-79 79-16,158 0 79,-1 79-78,0-79-16,0 0 31,0 78-31,0-78 0,-78 78 16,79-78-1,-1 78-15,0-78 16,-78 78 0,78-78 77,0 0-77,0 0-16,0-78 16,1 0-16,-1 0 15,0 0-15,0-1 16,0 1-16,0 0 15,1 0-15,-79 0 16,78 78-16,-78-78 16,0 0 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5:55.3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2428 0 0,'-78'0'63,"0"78"-48,0 0-15,0 0 16,78 79-16,-78-79 15,78 78-15,-79-78 16,79 0-16,0 1 16,0-1-16,0 0 15,0 0-15,0 0 16,79-78-16,-1 78 16,78-78-1,-78 0-15,0 0 16,1 0-16,-1-78 15,0 78-15,0-78 0,0 0 16,0 0-16,-78 0 16,78-1-16,-78 1 15,0 0 1,0 156 46,0 0-46,0 1-16,0-1 16,0 0-16,79-78 15,-79 78-15,78 0 0,0-78 16,0 78 0,0-78-16,0 0 15,1 0 1,-1 0-16,-78-78 15,0 0 1,0 0-16,0 0 16,0 0-1,0-1-15,0 1 16,-78 0-16,-1 78 16,1 0-16,0-78 15,0 78 1,0 0-16,0 0 15,-1 78 1,79 0-16,0 0 16,0 1-1,0-1-15,79-78 16,-1 78-16,0-78 16,0 0-1,0 0-15,0 0 16,1 0-16,-1-78 15,0 0-15,0-1 16,-78 1-16,0 0 16,0 0-16,0 0 15,0 0 1,-78 78-16,0 0 16,156 0 30,78 78-30,-78-78-16,0 0 16,79 0-16,-79 0 15,0 0 1,-78 78 0,0 0 15,0 0-31,0 0 15,0 1-15,0-1 16,0 0 0,0 0-16,0 0 15,78-78 17,0 0-17,1 0 1,-1 0-16,0 0 15,0-78 1,0 78 0,-78-78-1,0 0 1079,0 0-1078,-78 78 109,0 0-78,0 0 15,78 78-15,0 0-16,0 0 0,0 0-15,0 0-16,78 0 16,0 1-1,0-79 1,0 0 0,0 78-16,1-78 15,-1 0 1,0 0-16,0 0 15,0 0 1,-78-78 47</inkml:trace>
  <inkml:trace contextRef="#ctx0" brushRef="#br0" timeOffset="1672">475 1954 0,'0'156'109,"0"-78"-109,0 157 0,-79-79 16,1 0-16,0 1 15,0-79-15,0 78 16,0-78 0,78-156 46,78 78-46,0 0-16,0-78 15,0 78-15,79 0 16,-79 0-16,78 0 0,-78 0 16,0 0-16,79 0 15,-157 78-15,78-78 16,0 0-16,0 0 15,0-78 1,-78 0 0,78 78-16,-78-78 15,79 156 79,-79 0-94,78-78 16,-78 78-16,78-78 15,0 0 1,0 0 0,0 0-16,-78-78 15,0 0 1,0 0-16,0-1 15,0 1 1,-78 0 0,0 78-16,0 0 15,0 0-15,0 0 16,-1 0-16,1 0 16,78 78-1,0 0 1,0 1-1</inkml:trace>
  <inkml:trace contextRef="#ctx0" brushRef="#br0" timeOffset="3429">2038 2579 0,'0'78'47,"0"0"-32,0 0-15,0 1 16,0-1-16,0 0 16,0 0-16,0 0 15,78-78 1,0 0-16,0 0 16,0 0-1,0-78-15,-78 0 16,79 0-16,-79 0 15,78-79-15,-78 79 16,0 0-16,0 0 16,0 156 46,0 0-46,0 0-16,0 0 15,0 1-15,0-1 16,78-78 15,-78-78-15,78-1-16,-78 1 16,78 0-1,-78 0 1,0 156 46,0 0-62,0 0 16,0 79 0,0-79-16,0 0 0,78 78 15,-78-78-15,78 1 16,-78 77-16,79-78 15,-79 0-15,0 0 16,78 1-16,-78-1 16,0 0-1,-157-78 48,79 0-63,0 0 15,0-78-15,-78 78 16,78-78-16,-1 78 16,79-79-1,0 1 1,79 78 0,-1-78-16,0 0 15,78 78-15,0-78 16,1 0-16,-1 78 15,-78-79-15,79 1 16,-1 0-16,-78 0 16,0 0-16,0 0 15,0 0-15,-78-1 16,0 1-16,0 0 16,0 0-16,0 0 15,0 0 16,-78 78-31,0 0 16,0 0 0,0 78-16,78 0 15,-78-78-15,78 78 16,0 0-16,0 0 16,0 1-16,0-1 15,0 0-15,78 0 16,0-78-1,78 0-15,-78 0 0,1 0 16,-1 0 0,0 0-16,0 0 0,0-78 15,0 0 1,-78 0-16,0-1 16,0 1-16,0 0 15,0 0-15,0 0 16,0 0-16,-78-1 15,0 79 1,0 0-16,0 0 16,0 0-1,78 79-15,78-1 32,0-78-32,78 0 15,-78 0-15,79 0 16,-79 0-1,78 0-15,-78-78 0,0 78 0,-78-79 16,79 79-16,-79 79 63,0-1-48,0 0-15,-79 0 16,79 0-16,0 0 15,0 1-15,0-1 0,79-78 32,-1 0-32,0 0 15,78 0-15,-78 0 16,1 0-16,-1 0 16,-78-78-16,78 78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6:03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0 313 0,'78'-78'110,"0"0"-95,0-1 1,0 1 0,-156 156 77,0 79-93,78-79 16,-78 78-16,78-78 0,-78 0 16,78 1-1,0-1-15,0 0 0,0 0 16,0 0 0,78-78 30,0-78-46,0 0 16,0 0-16,0 0 16,0-1-16,1 1 15,-79 0-15,0 0 16,78 78-16,-78-78 16,0 0-1,0 156 220,0 0-204,0 0-16,0 0 1,0 0 0,0 1-16,0-1 31,78 0-15,0-78-1,0 0-15,0 0 16,1 0-1,-1 0-15,0 0 0,0 0 16,0-78-16,0 78 16,0-78-16,-78-1 15,79 79-15,-79-78 16,0 0-16,78 0 16,-78 0-16,0 0 15,0 0-15,0-1 16,-78 79-1,-1 0 1,1 0 15,78 79-15,0-1 0,78-78-1,1 0-15,-1 0 16,0 78-16,0 0 15,-78 0 1,78-78 0,-78 78-1,0 0-15,-78 1 16,0-1 0,0-78-16,0 78 15,-1-78-15,1 78 16,-78-78-16,78 0 0,0 0 15,0-78 1,78 0 0,0 0-1,78-1-15,0 1 16,0 0-16,0 78 16,0 0-1,0 0 1,-78 78-1,79 0 1,-79 1-16,0-1 16,78-78-16,-78 78 0,0 0 15,78-78-15,0 78 16,0-78 0,0 0-1,-78-78 1,79 78-1,-79-78-15,78 0 16,-78 0 0,0-1-16,78 79 15,-78-78 1,0 156 78,0 1-79,78-79 1,0 0 0,0 0 15</inkml:trace>
  <inkml:trace contextRef="#ctx0" brushRef="#br0" timeOffset="250">2266 0 0</inkml:trace>
  <inkml:trace contextRef="#ctx0" brushRef="#br0" timeOffset="2093">2266 0 0,'625'313'15,"-625"-235"48,0 0-47,0 0 15,0 0 47,0 1-62,0-1-1,0 0 1,-78-78-1,78 78-15,0-156 79,0 0-64,78 0 1,-78-1-16,78 1 15,-78 0 1,79 0 0,-79 156 46,0 0-62,0 0 16,78 79 15,-78-79-31,0 0 31,78-78-15,0 0 31,0 0-32,0 0-15,-78-78 0,78 0 16,1 0 0,-79-1-1,0 1-15,78 78 16,-78-78-16,0 0 16,0 156 77,0 0-77,0 0-16,0 1 16,0-1-1,0 0 1,78-78 15,0 0-15,0 0-1,-78-78 1,78 0 0,-78-1-16,0 1 15,0 0-15,0 0 16,0 0-16,0 0 15,-78 78-15,0 0 16,0 0 0,78 78 31,78-78-32,0 0-15,0 0 16,1 0-1,-79 78 48,0 0-47,0 0-1,0 0-15,0 79 16,0-79-16,0 0 15,0 0-15,78 79 16,-78-79-16,78 0 16,-78 78-16,78-78 15,-78 0 1,78 1-16,-156-79 78,0 0-78,-78 0 16,77 0-16,-77-79 15,0 79-15,78-78 16,-1 78-16,79-78 31,79 0-15,-1 78-1,78-78-15,0 0 16,-77 0-16,77-1 16,-78 79-16,0-78 15,0 78-15,-78-78 16,78 78-16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1:56:06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0 156 0,'0'-78'62,"78"78"-62,-78-78 16,78 78-16,0 0 16,0 0-16,1 0 15,-1 0-15,0 0 16,-78 78 0,78 0-16,-78 0 15,0 79-15,0-79 16,0 0-16,0 78 0,-78-78 15,78 0 1,-78 1-16,0-1 0,78 0 16,0 0-16,-79-78 15,79 78 1,79-78 46</inkml:trace>
  <inkml:trace contextRef="#ctx0" brushRef="#br0" timeOffset="344">156 703 0,'0'-78'63,"78"78"-63,79 0 15,-79 0-15,78 0 16,0 0-16,-77 0 15,-1-78-15,0 78 0,0 0 16,0 0 0,-156 0 31</inkml:trace>
  <inkml:trace contextRef="#ctx0" brushRef="#br0" timeOffset="1625">1016 469 0,'0'78'78,"0"78"-62,0-78-1,0 0-15,0 1 16,78-1-16,-78 0 0,0 0 15,0 0 1,0 0-16,78-78 31,-78-78 16,0 0-47,0-78 16,0 78-16,0-1 15,0-77-15,0 78 16,0 0-16,0 0 16,0 0-16,78-1 15,0 1 17,1 78-32,-1 0 15,0 78 16,-78 1-15,0-1-16,0 0 16,-78 0-1,78 0-15,-78-78 16,-1 0-16,-77 78 16,156 0 62,78-78-63,-78 79 1,78-79-16,-78 78 16,79-78-16,-79 78 15,78-78-15,0 78 16,0-78-1,0 0 17,0 0-17,1 0 1,-79-78 31,78 0-32,-78 0 1,0-1-16,0 1 31</inkml:trace>
  <inkml:trace contextRef="#ctx0" brushRef="#br0" timeOffset="2242">1954 469 0,'0'78'172,"0"0"-156,0 0-16,0 0 15,0 0 1,0 1-16,0-1 15,0 0 1,78-78 0,0 0-1,0 0 1,0 0 0,-78-78-1</inkml:trace>
  <inkml:trace contextRef="#ctx0" brushRef="#br0" timeOffset="2382">1954 469 0</inkml:trace>
  <inkml:trace contextRef="#ctx0" brushRef="#br0" timeOffset="2539">1954 469 0,'-78'0'0,"156"0"31,0 0-15,0 0-1,0 0-15,0-78 16</inkml:trace>
  <inkml:trace contextRef="#ctx0" brushRef="#br0" timeOffset="2789">1954 859 0,'78'0'62,"0"0"-46,0 0-1,0 0-15,-78-78 16,78 78-16</inkml:trace>
  <inkml:trace contextRef="#ctx0" brushRef="#br0" timeOffset="3195">1954 859 0,'703'-390'0,"-781"390"94,78 78-79,0 0-15,0 0 16,0 0-16,0 0 16,0 1-1,78-79 32,0 0-31,0 0-1,1-79 1</inkml:trace>
  <inkml:trace contextRef="#ctx0" brushRef="#br0" timeOffset="3523">2579 312 0,'78'0'63,"0"0"-48,0 0 1,1 0 0,-1 0-16</inkml:trace>
  <inkml:trace contextRef="#ctx0" brushRef="#br0" timeOffset="3663">2579 312 0</inkml:trace>
  <inkml:trace contextRef="#ctx0" brushRef="#br0" timeOffset="3773">2579 312 0,'-78'469'0,"156"-469"32,0 0-17,0 0 1,0-78-16,1 78 15,-1-78 1</inkml:trace>
  <inkml:trace contextRef="#ctx0" brushRef="#br0" timeOffset="4601">3360 234 0,'0'78'78,"0"1"-62,0-1-16,0 0 15,0 0-15,0 0 16,0 0-16,0 0 15,0 1 1,0-1 0,0 0 15</inkml:trace>
  <inkml:trace contextRef="#ctx0" brushRef="#br0" timeOffset="4866">3360 234 0</inkml:trace>
  <inkml:trace contextRef="#ctx0" brushRef="#br0" timeOffset="5507">3360 234 0,'-234'235'0,"234"-313"16,0-1 31,78 79-32,-78-78 1,78 78-1,0 0 1,-78-78-16,79 78 16,-1 0-1,0 0 1,-78 78 0,0 0-1,0 1 1,0-1-1,0 0 1,-78-78-16,78 78 16,-78-78-1,-1 0 1,1 0 0,156 0 77,1 0-77,-1 0 0,0 0-1,-78 78 1,78 0-1,-78 0 17,78-78-17,-78 79 1,78-79 31,1 0-32</inkml:trace>
  <inkml:trace contextRef="#ctx0" brushRef="#br0" timeOffset="6163">4142 234 0,'0'-78'187,"-78"78"-156,78 78 63,0 0-78,0 1-1,0-1-15,0 0 16,0 0 0,0 0-1,0 0 16</inkml:trace>
  <inkml:trace contextRef="#ctx0" brushRef="#br0" timeOffset="6584">3829 78 0,'79'0'94,"-1"0"-94,0 0 16,0 0-16,0 0 0,0 0 15,0 0 1,1 0-16</inkml:trace>
  <inkml:trace contextRef="#ctx0" brushRef="#br0" timeOffset="6709">3829 78 0</inkml:trace>
  <inkml:trace contextRef="#ctx0" brushRef="#br0" timeOffset="7216">3829 78 0,'626'0'0,"-705"0"15,79 78-15,0 0 16,-78-78 0,78 78-16,0 1 15,0-1 1,0 0 0,0 0-1,78-78 32,1 0-47,-1 0 16,0 0-1,0 0 1,-78-78-16,78 78 16,-78-78-1,0 0 16,0-1-15,0 1 0,0 0-16,0 0 31,-78 78 0,0 0-15,0 0-1,0 78 1</inkml:trace>
  <inkml:trace contextRef="#ctx0" brushRef="#br0" timeOffset="7857">5392 78 0,'-78'0'78,"0"0"-62,78 78-16,-78-78 16,0 78-1,78 0 1,78 1 62,0-79-78,0 0 0,0 0 16,1 0-1,-1 0-15,0 0 16,0 0 0,-78 78 62,-78-78-78,78 78 15,-78 0-15,0-78 16,-1 78-16,1-78 0,0 78 16,0-78-16,0 0 15,0 0-15,0 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4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0 0,'0'79'235,"0"-1"-220,78 0 1,-78 0-16,0 0 16,0 0-16,0 1 0,0-1 15,0 0 1,78 0-16,-78 0 0,0 0 16,0 79-16,0-79 15,0 0-15,0 0 16,0 0-16,0 0 15,0 1-15,0-1 16,0 0-16,0 0 16,0 0-16,0 0 15,0 0-15,79 1 16,-79-1-16,0 0 16,0 0-16,0 0 15,0 0 1,0 1-16,0-1 15,0 0-15,0 0 16,0 0-16,0 0 16,0 0-16,0 1 15,0-1-15,0 0 16,0 0-16,0 0 16,0 0-16,0 1 15,0-1-15,0 0 16,0 0-1,0 0-15,0 0 16,0 0 0,0 1-1,0-1-15,0 0 16,0 0-16,0 0 16,0 0-1,0 1 1,0-1-1,0 0-15,0 0 16,0 0 0,0 0-16,0 0 15,0 1-15,0-1 16,0 0 0,0 0-1,0 0 1,0 0-16,0 1 15,0-1 1,0 0-16,0 0 16,0 0-1,0 0-15,0 0 16,0 1 0,0-1-1,0 0 1,0 0-16,0 0 15,0 0 1,0 1 0,0-1-1,0 0 1,0 0 0,0 0-1,0 0 16,0-156 79,0 0-95,0 0 1,0 0-16,-79 0 16,79-1-1,0 1 1,0 0 0,0 0-1,0 0 16,0 0-15,-78-1 0,78 1 15,0 0 16,0 0 0,0 0-16,-78 78-31,78 78 141,0 0-126,0 0 1,0 0-1,0 1 1,0-1 0,0 0-1,78-78 1,-78 78-16,0 0 31,0 0-15,78-78-1,-78 79 17,0-1 15,79-78-32,-79 78 1,78-78 31,-78 78-32,78-78 126,-78-78-110,78 78-31,-78-78 16,78 0-1,-78-1 1,78 1-16,-78 0 31,78 78-31,-78-78 16,79 0 31,-79 0-16,78 78 0,-78-79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6.6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157 261 0,'0'-78'78,"78"78"-78,-78-79 47,0 1-15,0 156 108,0 1-124,0-1-16,0 0 15,0 0 1,0 0 0,0 0-1,0 1 1,0-1 0,0 0 30,0 0 1,0-156 94,-78 78-125,78-78-16,0 0 31,-78 78 0,78-79-31,0 1 31,-79 78 16,79 78 156,0 1-187,79-79 0,-79 78-16,78 0 46,-78 0 33,78-78-64,0 0 126,0 0-126,-78-78 1,78 78 0,-78-78-1,79 78 1,-79-78 15,78 78 0,-78-79-15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28.6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0 0,'0'79'78,"0"-1"-16,0 0-30,0 0-17,0 0 1,0 0 0,0 1 15,0-1 0,0 0 16,0 0-16,0-156 172,0 0-171,-78 78-17,78-78 1,-78 78 31,78-79-16,0 158 188,0-1-204,0 0 17,78 0-1,-78 0 31,78-78 79,0-78-110,0 0-15,1 0-1,-79 0 1,78 78 0,-78-79-16,78 79 31,-78-78-15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30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0 0,'0'79'141,"0"-1"-126,0 0 1,0 0 0,0 0-1,0 0 17,0 1 14,0-1-30,0 0 0,0-156 218,0 0-218,-78-1-1,78 1 1,0 0 15,-79 78 0,79-78-15,0 156 218,0 0-218,0 0 0,79 1-1,-79-1 17,0 0 30,78-78-62,-78 78 31,78-78 47,0 0 79,0-78-157,0 78 15,-78-78 1,79 78-16,-79-78 16,78 78-1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32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69 0,'0'-78'46,"0"156"189,0 0-235,0 1 15,0-1 1,0 0 0,0 0-1,0 0 1,-78-78 0,78 78-1,0 0 1,0 1 15,0-1 0,0 0-15,0-156 156,-78 0-157,78-1-15,-78 1 16,78 0 15,-78 78-15,78-78 31,-79 78 15,79 78 110,79-78-156,-79 78-16,78 0 15,-78 1 1,78-79 0,-78 78 15,78-78 0,-78 78 16,78-78-16,-78 78 1,0 0 46,78-78-63,0-78 63,-78 0-62,79 78 0,-79-78-1,78 78-15,-78-78 16,78 78-16,-78-79 16,78 79-1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6T02:03:08.3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5392 547 0,'0'-78'62,"0"156"16,0 0-78,0 79 0,0-1 16,0 0 0,0 1-16,0-1 0,79 0 15,-79-78-15,0 79 16,0-79-16,0 78 15,0-78-15,0 1 16,0-1-16,0 0 16,0 0-16,0 0 31</inkml:trace>
  <inkml:trace contextRef="#ctx0" brushRef="#br0" timeOffset="1022">4767 782 0,'0'-157'47,"0"79"-31,78 0 0,1 0-16,-1 0 15,0 0 1,0 0-16,0 78 15,0-79-15,0 1 16,1 78-16,-1 0 16,0 0-16,0 0 15,0 0 1,0 0 0,1 0-16,-1 0 15,0 0-15,-78 78 16,78-78-16,-78 79 15,78-79-15,-78 78 16,78 0 0,-78 0-1,0 0 1,0 0 0,0 0-1,0 1 1,0-1-1,0 0 1,0 0-16,-78-78 16,78 78-16,-78-78 15,0 78 1,0-78 0,0 0-1,-1 79-15,1-79 16,0 0-1,0 78 17,0-78-1,0 0 0,78 78-15</inkml:trace>
  <inkml:trace contextRef="#ctx0" brushRef="#br0" timeOffset="1772">6721 1485 0,'0'78'125,"0"0"-125,0 79 16,0-79-16,0 0 15,0 78-15,0-77 16,78-79-16,-78 78 15,0 0 1,0-156 31,0 0-31,0-79-16,0 79 15,0 0-15,0 0 16,78 0-1,-78-1-15,79 79 16,-79-78-16,78 78 16</inkml:trace>
  <inkml:trace contextRef="#ctx0" brushRef="#br0" timeOffset="2866">7424 1720 0,'-78'0'78,"78"78"-78,-78 0 16,78 0-1,0 0 1,0 0 0,0 1-1,78-79 1,0 0 0,1 78-16,-1-78 15,0 0 1,0 0-1,0-78 1,-78-1 0,0 1-1,0 0-15,0 0 16,0 0-16,0 0 16,-78-1-1,78 1-15,-78 78 16,0-78-16,78 0 15,-78 78 1,-1 0 0,1 0-16,0 78 15,78 0 1,0 0 0,0 1-1,0-1 1,0 0-16,78-78 15,0 0-15,1 0 16,-1 0-16,78 0 16,-78 0-16,0 0 15,1 0-15,-1 0 16,0 0-16,-78-78 16,78 78-16,0-78 15,-78 156 79,0 0-94,0 78 16,0-78-16,0 79 15,0-1-15,0-78 16,78 78-16,-78-77 15,78 77-15,-78-78 16,0 0-16,79 0 0,-79 1 16,0-1-1,0 0 1,-79-78 15,1 0-31,0 0 16,-78 0-16,78-78 15,-79 0-15,79-1 16,-78 1-16,78 78 16,0-78-16,-1 78 31,79-78 0</inkml:trace>
  <inkml:trace contextRef="#ctx0" brushRef="#br0" timeOffset="3209">8362 1329 0,'0'78'94</inkml:trace>
  <inkml:trace contextRef="#ctx0" brushRef="#br0" timeOffset="3459">8362 1329 0</inkml:trace>
  <inkml:trace contextRef="#ctx0" brushRef="#br0" timeOffset="4725">8362 1329 0,'391'469'0,"-313"-469"47,0 0-16,1 0 0,-79-78-15,78 78-16,-78-79 15,0 1 1,-78 78 31,-1 0-47,1 0 16,0 0-1,78 78-15,-78 1 16,78-1-16,0 0 15,0 0 1,0 0 0,0 0-1,78-78 1,0 0 0,0 0-1,1 0 1,-1 0-1,0 0 1,-78-78-16,78 78 16,0-78-16,0 0 15,-78 0 1,78 78 0,-78-78-16,0-1 15,79 79-15,-79-78 31,0 156 79,-79 1-95,1-79 1,78 78-16,-78 0 16,0-78-16,78 78 15,0 0-15,-78-78 0,78 78 32,78-78-1,0 0-16,0 0 1,0 0-16,1 0 16,-1 0-1,0 0-15,0-78 16,0 0 0,0 78-16,-78-78 15,79 0-15,-79 0 16,78-1-16,-78 1 0,78-78 15,-78 78-15,0 0 16,0-79-16,0 79 16,0-78-16,0 78 15,0 0-15,0-1 16,0 1-16,0 0 16,0 156 46,0 0-46,0 79-16,0-79 0,0 78 15,0-78-15,0 79 16,0-1-16,0-78 16,0 78-16,0-77 15,78-1-15,0 0 16,0 0-1,0-78 1,1 0 0,-1 0-1,0 0 1,0 0 0</inkml:trace>
  <inkml:trace contextRef="#ctx0" brushRef="#br0" timeOffset="5068">10082 1094 0,'78'0'79,"0"0"-79,78 0 15,1 0-15,-79 0 16,78-78-16,-78 78 15,0 0-15,1 0 16,-79-78-16,78 78 16</inkml:trace>
  <inkml:trace contextRef="#ctx0" brushRef="#br0" timeOffset="6358">9300 3126 0,'0'79'78,"0"77"-62,0-78-16,0 78 15,0 1-15,0-1 16,-78 0-16,78 1 16,-78-79-16,0 78 15,78-78-15,-78-78 0,-1 78 16,1-78 0,156 0 62,1 0-78,-1 0 15,0 0-15,0 0 16,78 0-16,-78 0 16,1 0-16,-1 0 15,0 0 1,78 0-16,-78 0 0,1 0 15,-1-78-15,-78 0 16,78 0-16,-78 0 16,0 0-1,0-1-15,0 1 16,0 156 46,0 1-46,0-1 0,0 0-16,0 0 15,78 0-15,-78 0 0,78-78 16,0 0 0,0 0-1,1 0 1,-1 0-1,0-78 17,-78 0-17,0 0-15,0 0 16,0 0 0,0-1-1,-78 79-15,0 0 16,-1 0-1,1 0 1,0 0 0,0 0-16,78 79 15,-78-79-15,78 78 32</inkml:trace>
  <inkml:trace contextRef="#ctx0" brushRef="#br0" timeOffset="8779">10707 4142 0,'0'-78'47,"0"156"0,0 1-47,0-1 15,78 0-15,-78 0 16,78 0 0,0 0-16,1-78 31,-1 0-15,0 0-1,0-78 1,0 0-16,-78 0 15,78 0-15,-78 0 16,0-79-16,0 79 16,0 0-16,0 0 15,0 156 48,0 0-48,0 0-15,0 79 16,0-79-16,0 0 16,0 0-16,0 0 15,78-78 1,1 0 0,-1 0-1,0 0-15,0 0 0,0-78 16,-78 0-1,78 0-15,-78 0 0,0-1 16,79 1-16,-79 0 16,0 0-1,0 234 48,0-78-48,0 79-15,0-1 16,0-78-16,0 78 16,0 1-16,0-1 15,78 0-15,0 1 16,-78-1-16,78 0 0,0-78 16,-78 1-16,0-1 15,0 0 1,-156-78 46,78-78-62,-79 0 16,1-1-16,78 79 16,0-78-16,0 0 15,78 0 1,0 0-1,0 0-15,156 0 16,-78-1 0,78 1-16,79-156 31,-79 156-31,-78-1 0,79 1 16,-1 0-16,-78 78 15,0-78-15,0 0 16,1 0-16,-79 0 15,78-1-15,-78 1 16,0 0 0,0 0-16,0 0 15,0 0 1,-78 78 15,-1 0-31,1 78 16,0 0-1,78 0-15,0 0 16,0 0 0,0 1-16,0-1 15,0 0 1,78 0 0,0-78-1,1 0-15,-1 0 31,0 0-31,0 0 0,0 0 16,0-78 0,-78 0-16,78 0 15,-78-79-15,0 79 16,0-78-16,0 78 16,0-1-16,0 1 15,-78 0-15,0 78 16,0 0-16,0 0 15,0 0 1,78 78 0,0 0 15,156-78-31,0 0 0,-78 0 16,79 0-16,-79 0 15,78-78-15,-78 78 16,1 0-1,-79 78 48,0 1-47,-79-1-16,79 0 15,0 0-15,0 0 16,0 0-16,0 1 15,0-1-15,79-78 16,-1 0-16,0 0 16,0 0-16,78 0 15,-78 0-15,79 0 16,-79 0-16,0 0 16,-78-78-16,78 78 15,0-79-15,-78 1 16,0 0-16,0 0 15,0 0-15,0 0 16,0-1-16,-78 79 31,0 0-31,0 0 16,0 0 0,78 79-16,0-1 0,0 0 15,0 0 1,78-78-1,0 78-15,0-78 16,0 0-16,1 0 16,-79 78 15,0 1-15,0-1-1,-79 0-15,1-78 16,0 78-16,0-78 15,-78 78-15,77-78 0,1 0 16,0 0-16,0 0 16,0 0-16,78-78 31,0 0-31,0 0 16,0 0 15,78 156 0,-78 0-15,78 0-1,-78 0-15,78 0 16,-78 0-16,78-78 16,-78 79-16,79-79 15,-1 0 1,0 0-1,0 0 1,-78-79 0</inkml:trace>
  <inkml:trace contextRef="#ctx0" brushRef="#br1" timeOffset="35902">1250 4611 0,'0'78'78,"0"1"-62,0-1-1,78 0-15,-78 0 16,0 0-16,0 0 16,0 1 31</inkml:trace>
  <inkml:trace contextRef="#ctx0" brushRef="#br1" timeOffset="36052">1250 4611 0</inkml:trace>
  <inkml:trace contextRef="#ctx0" brushRef="#br1" timeOffset="31982">781 1876 0,'79'0'63,"-158"78"187,1 0-235,78 0-15,0 1 16,-78-79-16,78 78 16,0 0-16,-78-78 15,78 78-15,0 0 32,-78-78-32,78 78 15,-78 0-15,78 1 31,-79-1-31,79 0 16,-78-78 0,78 78-1,0 0 17,-78-78-17,78 78 1,-78 1 15</inkml:trace>
  <inkml:trace contextRef="#ctx0" brushRef="#br1" timeOffset="33217">0 2110 0,'0'-78'47,"0"156"125,78-78-172,-78 79 16,78-79-16,-78 78 15,78 0 1,-78 0 0,78-78-1,-78 78 1,79 0 0,-79 0 15,78-78-31,-78 79 15,78-79-15,-78 78 32,78-78-17,-78 78 1,78-78-16,-78 78 31,78-78-31,-78 78 31,79-78-15,-79 78 0,78-78-16,-78 79 31,78-79 125</inkml:trace>
  <inkml:trace contextRef="#ctx0" brushRef="#br1" timeOffset="35325">938 2657 0,'0'-78'109,"78"78"-109,0 0 16,0 0-1,0 0 1,0 78 0,-78 1-16,79-1 15,-79 0 1,78-78-16,-78 78 15,0 0-15,0 0 16,78 1-16,-78-1 16,0 0-16,0 0 15,0 0-15,0 0 0,0 0 16,0 1 0,0-1-16,0 0 15,-78-78 173,78-78-173,-78 78 1,78-78 0,-79 78-1,79-79-15,-78 79 63,78-78 15,0 156 109,78 1-171,-78-1 15,79-78-31,-79 78 16,0 0 78,78-78-32,0 0 16,0 0-47,0-78-31,0 0 0,-78 0 16,79 78-16,-1-79 16,-78 1-16,78 78 15,-78-78-15</inkml:trace>
  <inkml:trace contextRef="#ctx0" brushRef="#br1" timeOffset="37083">1250 4611 0,'-156'157'0,"234"-236"109,0 79-109,0 0 16,1 0-1,-79-78-15,78 78 16,0 0-16,-78-78 47,0 0-16,0 0-15,-78 78 15,0 0 0,78 78 0,0 0-15,0 0 0,0 0-16,0 1 15,0-1 1,78-78-16,-78 78 15,0 0 1,0 0 0,0-156 77,78 78-93,-78-78 0,0 0 32,78 78-1,0 78 16,-78 0-47,78-78 15,1 156 17,-1-156-1,0 0 0,-78-78-31,0 0 31,78 0-15,-78 156 93,0 0-93,0 0 15</inkml:trace>
  <inkml:trace contextRef="#ctx0" brushRef="#br1" timeOffset="37317">2110 4689 0</inkml:trace>
  <inkml:trace contextRef="#ctx0" brushRef="#br1" timeOffset="37582">2110 4689 0</inkml:trace>
  <inkml:trace contextRef="#ctx0" brushRef="#br1" timeOffset="38254">2110 4689 0,'0'548'0,"78"-548"31,0 0 0,0-79-15,1 1 0,-79 0-16,78 0 15,-78 0-15,78 78 16,-78-78-16,0-1 0,0 1 31,-78 78 0,78 78-15,0 1-16,0-1 16,0 0 30,78-78-46,0 0 32,-78 78-1,0 0-15,0 0-1,-78 1 1,78-1-16,-78-78 15,0 0 1,-1 0-16,79-78 63,0-1-48,79 158 48,-79-1-32,78-78-31,0 0 31,0 0-15,0 0-1</inkml:trace>
  <inkml:trace contextRef="#ctx0" brushRef="#br1" timeOffset="39613">1407 5627 0,'0'78'93,"0"1"-93,0-1 16,0 78-16,0-78 16,-79 0-16,79 1 15,0-1-15,-78 0 16,78 0-1,-78-78 1,156 0 93,0 0-93,1 0 0,-1 0-1,0-78 1,-78 0 0,78 0-16,-78-1 15,0 1 1,0 156 62,0 1-62,0-1-16,78-78 15,-78 78-15,78-78 31,1 0 1,-79-78 15,78 0-47,-78-1 15,0 1 1,0 0-1,-78 78 17,-1 0-17,1 0-15,0 0 16,78 78 0</inkml:trace>
  <inkml:trace contextRef="#ctx0" brushRef="#br1" timeOffset="41292">1876 6018 0,'0'-78'47,"0"156"-15,0 0-32,0 0 15,0 1-15,0-1 0,0 0 16,78-78-16,-78 78 15,78-78 1,0 0 15,-78-78-15,78 0-16,-78 0 16,78-1-16,-78 1 15,0 0 1,0 0-16,0 156 62,0 0-46,0 0-16,0 1 16,0-1-1,0 0 1,78-78-1,-78-78 1,0 0 0,79 78-16,-79-79 15,0 1-15,78 0 16,-78 156 78,0 0-94,0 1 15,0-1-15,78 78 16,-78-78-16,78 0 16,0 79-16,-78-79 15,78 0-15,-78 0 16,79 0-16,-79 0 15,-79-156 79,1 78-94,0-78 16,0 0-1,78 0 1,0 0 15,78-79 1,0 79-32,0 0 15,-78 0-15,79 0 0,-79 0 16,78 78-16,-78-79 15,78 1 1,-78 0 0,0 0-16,0 0 31,-78 78 0,0 78-15,78 0-1,0 0 1,0 0 0,78 1-1,0-79 1,-78 78 0,78-78-1,0 0 1,0-78 15,-78-1-15,78 1-16,-78 0 15,0 0-15,0 0 16,0 0-16,-78 78 31,0 0-15,156 0 31,0 0-32,1 0 1,-1 0-16,0 0 16,0 0-16,-78 78 78,0 78-63,0-78 1,0 0-16,0 1 0,0-1 16,78-78-1,0 0 1,79 0-1,-79-78-15,0 78 16</inkml:trace>
  <inkml:trace contextRef="#ctx0" brushRef="#br1" timeOffset="43041">1094 7581 0,'78'-78'62,"-78"156"-46,0 0 0,0 0-16,0 1 15,0-1-15,0 0 16,0 0-16,0 0 15,0 0 1,0-156 31,0 0-31,0 0-16,0 0 15,0 0 1,78 78-16,-78-79 15,78 79 32,-78 79-31,0-1-16,0 0 16,79-78-16,-79 78 15,0 0-15,78-78 31,0 0 1,0-78-17,-78 0 1,0 0 0,0 156 62,0 0-63,78 0-15,0 0 16,1-78 31,-1 0-16,-78-78-15,78 78-16,-78-78 0,0 0 15,0 0 1,0 0 0,-78 78-1,0 0 1,-1 0-1,1 0-15,78 78 16,0 0 47,78-78-63,1 0 15,-1 0 1,0 0 15,-78-78-31,78 78 16,-78-78-1,78 78-15,-78-79 16,0 1-16,0 0 16,0 0-16,0 0 15,0 0 1,0 0 15,0 156 47,0 0-78,0 0 16,0 0-16,0 78 0,0-77 15,0-1-15,0 0 16,0 0-16,0 0 16,78 0-16,0 1 15,1-79 17,-1 0-17,0 0 1,0-79-1,-78 1 1</inkml:trace>
  <inkml:trace contextRef="#ctx0" brushRef="#br1" timeOffset="43494">2110 7581 0,'-78'0'47,"156"0"62,0-78-93,0 78-16,0 0 15,1 0 1,-1 0-16,0 0 31,-78-78-31</inkml:trace>
  <inkml:trace contextRef="#ctx0" brushRef="#br1" timeOffset="45385">3282 7269 0,'-78'78'78,"78"0"-62,0 0-1,0 0 1,0 0-16,0 0 16,0 1-1,0-1-15,78-78 47,0-78-31,-78-1-1,79 79-15,-79-78 16,0 0-16,78 0 16,-78 0-1,0 0-15,0 0 16,0-1 15,0 158 32,0-1-48,0 0 1,0 0-16,0 0 16,0 0-16,78-78 15,-78 78-15,78-78 31,0 0 1,0 0-32,1-78 15,-79 0-15,78 0 0,0 0 16,-78 0-16,0 0 16,78-1-16,-78 1 15,0 0 1,-78 78 31,78 78-32,0 0 17,0 1-1,78-79-31,-78 78 15,0 0 1,0 0 0,0 0-1,-78 0-15,0 0 16,0-78-16,-1 79 16,1-79-1,0 0-15,78-79 47,0 1-47,0 0 31,78 78-15,0 0 15,-78 78-31,79-78 16,-1 78-1,0-78 1,0 0-16,0 0 31,0 0-15,0 0 0,-78-78-16,79 0 15,-79 0 1,0 0-1,0 0-15,0 0 0,-79 78 63,79 78-47,0 0-1,0 0-15,0 0 31,79-78-15,-1 0 0,0 0-1,0-78 1,-78 0 15,0 156 32,0 0-48,0 0-15,0 0 16,0 1-16,0-1 16,0 0-16,78-78 15,0 0 1,1 0-16,-1 0 0,0 0 15,0-78 1,-78 0 0,0-1-1,0 1 1,0 0 0,-78 78-1,0-78 1,0 78-16,-1 0 15,1 0 17,0 0-32,0 0 31,0 78-31,0 0 16,78 0-16,0 1 15,0-1-15,0 0 31</inkml:trace>
  <inkml:trace contextRef="#ctx0" brushRef="#br1" timeOffset="45650">5158 6800 0,'78'156'47,"-78"0"-31,78 1-16,0-1 16,79-78-16,77 0 15,1-78-15,-1 0 16,79 0-16,-1 0 15,1-78-15,0-78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48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1259 650 0,'0'-78'47,"-78"78"-16,0 0-15,-79 0-1,79 0-15,0 78 16,-78 0-16,77 0 0,1 0 15,78 0-15,0 1 16,0-1-16,0 0 16,78 0-1,1-78-15,77 0 16,-78 78-16,0-78 16,0 0-16,1 0 15,-79 78-15,0 0 16,0 1-1,0 77 1,-79-78-16,-77 78 16,0-77-16,78-1 0,-79 78 15,1-156-15,78 78 16,0-78-16,0 0 16,-1 0-16,79-78 31,0-78-31,0 78 15,0-79-15,0 79 16,79-78-16,-1 156 16,-78-78-16,78 78 15,0 0 1,0 0 0,-78 78-16,78 0 0,0 0 15,1 78-15,-1-156 16,0 79-16,0-1 15,0-78-15,0 78 32,1-78-32,-1 0 15,0 0-15,0-78 16,0 0-16,0-79 16,0 79-16,1-78 15,-1 78-15,0-1 16,0 1-16,-78 0 15,78 78-15,-78-78 0,-78 156 94,0 0-78,78 0-16,0 1 15,-78-1-15,78 0 16,0 0-16,0 0 16,0 0-16,0 1 15,0-1-15,78 0 16,0 0-16,0-78 16,0 0-16,1 0 0,77 0 15,-78 0-15,0 0 16,0-78-16,0 0 15,1-79-15,-79 79 16,78 0-16,-78-78 16,0-1-16,78 1 15,-78 0-15,0 0 16,0-1-16,0-77 16,0 77-16,0 1 15,0 78-15,0 0 16,0 0-16,-78 0 15,0 78 1,-1 0-16,1 0 16,78 78-1,-78 78-15,78-78 16,0 78-16,0-77 16,0 77-16,78-78 15,-78 78-15,78 1 16,1-79-16,-1 78 15,0 0-15,0-77 16,0-1-16,0 78 16,1-78-16,-79 0 15,0 1-15,0-1 16,0 0-16,0-156 62,0 0-46,78-1-16,-78-77 16,78 78-16,-78-78 15,78 77-15,0 1 16,0 78 0,0 0-1,-78 78 1,79 1-16,-79-1 15,0 0-15,78 78 16,-78-78-16,78 1 16,-78-1-16,78-78 15,-78 78-15,78-78 16,0 0 0,1 0-1,-1-78 16,-78 0-15,0-1 0,0 1-16,0 0 15,78 0 1,-78 0-16,0 0 16,0-1-16,0 1 0,0 0 31,-78 78-31,0 0 31,-1 78-15,79 0-16,0 1 15,0-1 1,0 0-16,0 0 16,0 0-1,0 0-15,79 1 16,-1-1-16,0 0 15,0-78-15,-78 78 16,78-78-16,0 0 16,0 0-16,1 0 31,-79-78-31,0 0 16,78 78-16,-78-78 15,0-1-15,0 1 16,0 0-16,0 0 15,0 0-15,0 0 16,0 156 47,0 0-48,0 0-15,0 0 16,78 0-16,-78 1 15,78-1-15,0-78 16,-78 78-16,78-78 16,1 0-1,-1 0 1,0 0 15,-78-78-31,0 0 16,0-1-16,0 1 15,0 0 1,0 0-16,0 0 16,0 0-1,0-1 1,-78 79 0,0-78-1,-1 78 1,1 0 31,0 0-32,0 0 1,78 78 0,0 1 15,-78-1-16,78 0 17,0 0-1,78-78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16.339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1855 0,'0'78'93,"0"1"-77,0-1 0,78-78-1,0 0 1,0 0 0,1-78-1,-79-1-15,78 1 16,0-78-16,0 0 0,-78-1 15,78 1-15,-78 78 16,78-78-16,-78-1 16,0 1-16,0 0 31,0 78-31,78-79 16,-78 79-16,0 0 0,0 0 15,0 0 1,0 156 31,0 78-32,0-78-15,79 79 16,-79-1-16,0 0 16,78 0-16,-78 1 0,0-1 15,78 0-15,-78 1 0,78-1 16,-78 0-16,0-78 15,78 1-15,-78-1 16,78 0 0,-78 0 15,0-156 16,0 0-47,-78 0 31,0-1-31,0 1 16,78 0-16,-78 0 0,0 0 15,-1 0-15,1 0 16,0-1-16,0 79 16,0 0-1,0-78-15,0 78 16,-1 0-16,1 0 15,0 78 17,78 1-17,0-1 1,0 0 0,78 0-1,0-78 1,79 78-16,-79-78 0,78 0 15,-78 0-15,79 0 16,-1 0-16,-78 0 16,78-78-16,-77 78 15,-1-78-15,0 0 16,0 0 0,0-1-1,-78 1-15,0 0 16,0 0-16,0 0 15,0 0 1,0 156 62,0 0-78,0 0 16,0 0-16,0 0 0,0 79 15,0-79-15,0 0 16,0 0-16,0 0 16,0 0-16,78 1 15,0-79 17,1 0-17,-1 0-15,0 0 16,-78-79-1,78 79-15,-78-78 16</inkml:trace>
  <inkml:trace contextRef="#ctx0" brushRef="#br0" timeOffset="313">1563 292 0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2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0 0,'0'78'94,"0"0"-78,0 0-1,0 0-15,0 1 16,0-1-16,0 0 0,0 0 15,0 0-15,0 0 16,0 1-16,0-1 16,0 0-16,0 0 15,0 0-15,79 0 16,-79 0-16,0 1 16,0-1-1,78 0-15,-78 0 0,0 0 31,0 0-31,0 1 16,78-79-16,-78 78 16,78-78 15,-78 78-31,78-78 0,-78 78 31,78-78-31,0 0 47,1 0-31,-1 0-1,-78-78 17,78 0-17,-78 0 1,0-1 15,0 1-15,0 0-1,0 0 1,0 0 0,0 0 15,0-1 0,0 1 16,0 156 31,0 1-62,0-1-1,0 0-15,0 0 16,0 0 0,0 0-16,0 1 15,0-1-15,0 0 16,78 0-1,0-78 64,0 0-48,-78-78-31,79 0 15,-79 0 1,78-1 0,-78 1-1,0 0 1,0 0 0,0 156 93,0 0-93,0 0-1,78 1-15,-78-1 0,78 0 16,-78 0-1,78-78 1,-78 78 0,78-78-1,0 0 1,1 0-16,-1-78 16,-78 0-16,78 0 15,-78 0-15,78-1 16,-78 1-16,0 0 15,0 0-15,0 0 16,0 0-16,0-1 16,78-77-16,-78 78 15,0-78-15,0 78 16,0-79-16,0 79 16,0-78-16,0 78 15,0-1-15,0 1 0,0 0 16,0 0-16,-78 78 15,0 0 17,0 0-17,78 78 17,0 0-32,0 0 0,0 1 15,0 77-15,0-78 16,0 0-16,0 79 15,0-79-15,0 0 16,0 78-16,0-78 16,78 79-16,-78-79 15,0 0-15,78 0 16,-78 0-16,0 0 16,78 1-16,-78-1 15,0 0 1,0 0-16,78-78 0,-78 78 15,0 0 1,79-78 0,-1 0 31,0 0-16,0-78 0,-78 0-31,0 0 16,0 0-1,0 0-15,0-1 16,0 1-16,0 0 16,0 156 62,0 0-78,0 1 15,0-1 1,0 0 0,0 0-16,78 0 15,-78 0 1,78-78-1,0 0 1,1 0 15,-1 0-15,-78-78 15,78 78-15,-78-78-16,0 0 15,0 0 1,0 0 0,0-1-1,0 1-15,0 0 32,-78 0-17,0 78 16,-1 0-15,1 0 15,0 0 1,0 0 14,78 78-14,-78-78-17,78 78 1</inkml:trace>
  <inkml:trace contextRef="#ctx0" brushRef="#br0" timeOffset="1543">2744 1719 0,'0'78'187,"0"1"-171,0-1 0,0 0-1,78 0 1,-78 0 0,0 0-1,78-78 1,-78 78-16,78-78 15,0 0 17,1 0-1,-1-78 0,-78 0-15,78 0-16,-78 0 15,0 0 1,0 0-16,78 78 16,-78-79-1,0 1-15,0 0 16,0 0 0,-78 78-16,78-78 15,-78 78 1,0 0 15,-1 0 16,79 78-47,0 0 31,79-78-15,-1 0-1,78 0 1,-78 0-16,0 0 16,79 0-16,-79 0 15,0-78-15,0 78 16,-78-78-16,78 78 16,-78 78 77,0 0-77,0 0-16,0 0 16,0 1-16,0-1 15,0 0-15,78-78 16,-78 78-16,79-78 15,-1 0 1,0 0-16,0 0 16,0 0-1,0-78-15,-78 0 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5.5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625 0 0,'-78'0'125,"78"78"-125,0 0 15,-79-78-15,79 78 16,-78-78-16,78 78 16,-78 1-1,78-1 1,-78 0 0,78 0-1,-78-78 1,78 78-1,0 0 17,-78-78-17,0-78 142,78 0-126,0 0 0,0 0 47,0 0-15,0 156 46,0 0-78,0 0-15,0 0 0,0 0-16,0 0 15,78 1 1,-78-1 15,0 0 0,78-78 47,0 0-31,0 0-47,-78-78 16,78 78-16,0 0 16,1-78-16,-1 78 15,0 0-15,0-79 16,0 79-1,0 0 48,1 0-47,-1-78-16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2:57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0 0,'0'78'94,"0"0"-78,0 0-16,0 1 15,0-1-15,0 0 16,0 0 0,0 0-16,78 0 15,-78 0 1,0 1 31,0-158 46,-78 79-77,78-78 0,-78 78-16,78-78 15,-78 78-15,78-78 16,0 0 0,-78 78-16,78-78 62,0 156 94,78 0-156,-78 0 16,78-78 0,-78 78-16,78-78 0,-78 78 15,78 1 1,0-79 171,1 0-187,-1-79 32,-78 1 61,0 0-46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09.8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0 391 0,'78'0'219,"0"0"-203,0 0-1,1 0 1,-1 0-16,0-78 0,0 78 16,0 0-16,0 0 15,0 0-15,1 0 16,-1 0-16,0 0 16,0 0-16,0-78 15,0 78-15,1 0 16,-1 0-1,0 0-15,0 0 0,0 0 16,0 0 0,0 0-16,1 0 15,-1 0-15,0 0 16,0-78 0,0 78-16,0 0 15,1 0 1,-1 0-16,0 0 15,0 0 1,0 0-16,0 0 16,0 0-1,1 0 1,-1 0 0,0 0-1,0 0-15,0 0 16,0 0-16,1 0 15,-1 0-15,-78 78 16,78-78-16,0 0 16,0 0-16,0 0 15,0 0 1,1 0 0,-1 0-1,0 0 1,0 0 15,0 0-31,0 0 16,1 0-1,-79 78 1,78-78-16,0 0 16,0 0-1,0 0 1,0 0-1,0 0 1,1 0 0,-1 0 15,0 0-15,0 0-1,0 0 1,0 0 31,1 0-32,-1 0 1,0 0 15,0 0 0,0 0-15,0 0 0,0 0-1,1 0 1,-1 0 0,0 0-1,0 0 16,0 0-15,0 0 0,1 0 15,-79-78-31,78 78 31,0 0 47,-156 0 63,0 0-125,-1 0-1,79-78 48,-78 78-63,0 0 62,156 0 235,0 0-266,1 0-15,-79 78 15,78-78-15,0 0-1,-78 78 1,0 0 281,0 0-266,-78-78-31,0 0 31,78 78-31,-79-78 16,1 79 0,0-79-1,78 78 32,-78-78-16,78 78-31,-78-78 32</inkml:trace>
  <inkml:trace contextRef="#ctx0" brushRef="#br0" timeOffset="1782">78 391 0,'0'-78'62,"0"0"94,78 0-140,0 78 0,-78-79-16,79 79 15,-79-78 1,78 78 0,-156 78 171,78 1-171,-79-79-1,79 78-15,0 0 16,-78-78 0,78 78-1,-78-78 48,78 78-63,0 0 15,-78-78 17,78 79 46,78-79 47,-78 78-110,78-78-15,0 0 16,1 78 0,-1-78-16,0 78 15,0-78 16,0 0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12.4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547 0 0,'-78'0'47,"78"78"0,-78 78-32,78-78-15,0 0 16,0 0-16,0 79 16,0-79-16,0 0 15,0 0-15,0 0 16,0 1 0,78-79-1,0 0 16,0 0-15,0 0-16,0 0 16</inkml:trace>
  <inkml:trace contextRef="#ctx0" brushRef="#br0" timeOffset="516">0 547 0,'78'0'157,"0"-79"-157,0 79 15,0 0-15,1 0 16,-1-78-16,0 78 15,0 0 1,-78-78 62</inkml:trace>
  <inkml:trace contextRef="#ctx0" brushRef="#br0" timeOffset="1032">1016 390 0,'0'78'109,"0"1"-109,0-1 16,0 0 0,0 0-16,0 0 15,0 0 16,78-78 1,0 0-1,0 0-15</inkml:trace>
  <inkml:trace contextRef="#ctx0" brushRef="#br0" timeOffset="1219">1016 390 0</inkml:trace>
  <inkml:trace contextRef="#ctx0" brushRef="#br0" timeOffset="1299">1016 390 0,'0'-390'0</inkml:trace>
  <inkml:trace contextRef="#ctx0" brushRef="#br0" timeOffset="2846">1328 234 0,'79'0'156,"-79"78"-140,0 0-1,0 0 1,0 1-16,0-1 15,78-78 64,-78-78-48,0-1-16,0 1 17,78 78-32,0 0 31,0 78-15,-78 1-1,0-1 1,0 0-1,0-156 64,0 0-64,0-1 1,78 79-16,-78-78 0,79 0 15,-1 78 1,0 0 15,0 0-15,-78 78 0,78 0-1,-78 1 1,78-79-16,0 0 15,-78 78 1,79-78-16,-1 0 31,0 0 1,-78-78-17,78-1 1,-78 1-1,0 0 17,-78 78 15,0 0-32,0 0 1,-1 0 15,79 78-15,0 0-1,0 1 1,0-1 0,0 0 15,79 0-16,-1-78-15,-78 78 16,78-78 0,0 0-16,0 0 0,0 0 15,1 0 1,-1 0 0</inkml:trace>
  <inkml:trace contextRef="#ctx0" brushRef="#br0" timeOffset="4799">1094 1875 0,'0'-78'62,"-78"78"-15,0 0-31,0 0-16,78 78 15,-79-78-15,79 78 0,0 1 16,0-1 0,0 0-1,0 0 1,0 0-1,79-78 32,-1 0-31,0 0 0,-78-78-1,0 0 1,78 0-1,-78 0 1,0-1 0,0 1-1,0 0 32,0 156 172,0 0-203,0 1-16,0-1 15,0 0 1,78 0-16,-78 0 0,0 0 15,0 0-15,0 1 16,0-1 0,0 0-16,78-78 15,-78 78-15,0 0 16,78-78 62,-78-78 141</inkml:trace>
  <inkml:trace contextRef="#ctx0" brushRef="#br0" timeOffset="8901">1563 1641 0,'0'-78'63,"0"156"31,0 0-79,0 0 1,0 0-1,0 0 1,0 1 0,0-1 15,0 0 0,78-78 47,-78-78-62,0 0 0,78 78-1,-78-79 1,0 1-1,0 0 1,78 0 0,-78 0-1,0 156 95,0 0-95,0 0 1,0 0 0,0 1-1,0-1 16,79-78-15,-1 0 15,0 0 1,-78-78-17,78-1 1,-78 1-1,0 0 1,0 0 0,0 0 15,0 156 78,0 0-93,0 0 0,0 0-1,0 1 1,0-1-1,78-78-15,-78 78 16,78-78 15,-78 78-31,78-78 16,1 0 15,-1 0-15,-78-78 31,78 78-47,-78-78 15,0 0 1,0-1 0,0 1 30,0 0-30,0 0 0,0 0-1,-78 0 1,0-1 15,-1 79 0,1 0-15,0 0 0,0 0-1,78 79 1,-78-79 0,78 78-1,0 0 16,78 0 1,0-78-17,0 0 1,0 0-16,1 0 16,-1 0-1,0 0 16,0 0-15,-78-78 0,78 78-1,-78-78 1,78 78 0,-78-78 46,0-1 79,0 1-32,0 0-31,0 156 78,0 0-140,0 1-16,0-1 16,0 0-1,0 0 1,0 0 15,79-78-31,-79 78 16,0 1-1,78-1 1,-78 0 31,78-78-47,0 0 78,0 0-62,-78-78-1,0 0 1,0-1 0,0 1-1,0 0 1,0 156 93,0 0-93,0 1-1,78-1 1,-78 0 15,78-78-15,1 0 15,-1 0-15,0 0 15,0 0 0,-78-78 1,0 0-1,0-1 0,0 1 0,0 0-15,-78 78 62,0 0-31,0 0 47,-1 0 46,79 78-124</inkml:trace>
  <inkml:trace contextRef="#ctx0" brushRef="#br0" timeOffset="10547">3751 1797 0,'0'78'140,"0"0"-124,0 1 0,0-1 15,78-78 63,1-78-79,-79-1 1,0 1-1,0 0 1,78 78-16,-78-78 31,0 156 63,0 0-78,0 0-1,0 1 1,0-1 0,0-156 62,0-1-63,78 1-15,-78 0 16,78 78 0,0 0 46,-78 78-31,78 0-15,0 1 15,1-79 0,-1 0 16,-78-79-47,78 1 16,-78 0 0,0 0-1,0 0-15,0 0 16,0-1-16,0 1 15,0 0 1,0 0 0,0 156 93,0 0-93,0 0-16,0 1 15,0-1-15,0 0 16,0 0-16,0 0 16,78 0-16,-78 1 15,0-1-15,78-78 16,-78 78-16,0 0 15,78-78 1,1 0 15,-1 0 1,-78-78-17</inkml:trace>
  <inkml:trace contextRef="#ctx0" brushRef="#br0" timeOffset="11125">4533 1719 0,'0'-78'63,"-78"78"-63,156 0 125,0-78-125,0 78 16,0 0-1,0-79-15,1 79 16</inkml:trace>
  <inkml:trace contextRef="#ctx0" brushRef="#br0" timeOffset="11890">5314 1563 0,'-78'0'94,"0"0"-63,78 78-15,0 0-1,-78 0 1,78 0-16,0 0 16,0 1 15,78-79-15,0 0-1,0 0 16,0 0 1,-78-79-32,0 1 15,0 0 1,0 0-16,0 0 16,0 0-1,0 156 110,0 0-125,0 0 16,0 0-16,79 0 15,-1-78 1,0 79-16,0-79 16,0 0-1,0 0 1,-78-79 15</inkml:trace>
  <inkml:trace contextRef="#ctx0" brushRef="#br0" timeOffset="12641">2735 1484 0,'78'0'63,"1"0"15,-1 0-62,0 0-16,78 0 15,-78 0-15,0-78 16,79 78-16,-79 0 16,0-78-16,0 78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43.458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163 0 0,'0'78'406,"0"0"-390,78-78-16,-78 78 15,78 0 17,0-78-17,-78 79 1,78-1 0,-78 0-1,0 0-15,78-78 16,-78 78-16,0 0 15,79-78 1,-79 79 0,78-79-1,-78 78 1,78-78 0,-78 78-1,78-78 1,0 78-1,0-78 32,0 0-31,-78 78-16,79-78 16,-1 0-1,0 0 1,0 0-1,0 0-15,0 0 16,1 0 0,-1 0-1,-78-78-15,78 78 0,0-78 47,0 78-31,-78-78-1,78 78 1,-78-78-16,78 78 16,1-79-16,-1 1 31,0 78 0,-78-78-31,78 78 0,-78-78 31,78 78-31,-78-78 16,78 78 0,-78-78-1,79 78 1,-1 0 31,-78-79-47,78 79 31,-78-78-15,78 78 15,-78-78 0,78 78 0,-78-78-15,78 78 78,-78-78-79,0 156 235,-78-78-234,78 78 15,-78-78-15,0 0 31,0 0 47,0 0-63,78 78-16,-79-78 1,158 0 390,-1 0-406,0 0 32,0 0-1,-78-78-16,78 78 1,0 0 31,-78-78-31,78 78-1,1 0 1,-79-78 78,0 156 77,-79 0-155,79 0 0,0 0 15,-78 1-15,78-1 15,0 0-16,0 0 1,-78-78-16,0 0 94</inkml:trace>
  <inkml:trace contextRef="#ctx0" brushRef="#br0" timeOffset="1689">163 0 0,'0'78'188,"0"0"-157,-79-78 0,79 78-15,0 0 15,0 1 31,-78-79-15,78-79 47,0 1-63,0 0-15,0 0 31,78 0 0,1 78 171,-1 0-202,0 0 0,0 0 15,-78 78 0,78-78-31,0 0 31,-78 78 16,0 0-47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3:50.635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312 79 0,'0'-79'62,"0"158"16,-78-79-62,78 78-16,-78 0 16,78 0-1,-78-78-15,78 78 16,-78 0 0,78 1-1,0-1 16,0 0-15,0 0 0,78-78-1,-78 78-15,78-78 16,-78 78-16,78-78 16,0 0 15,0 0 0,-78-78-31,79 0 16,-79 0 15,0 0-15,0 156 62,0 0-63,0 0 1,0 0 0,78-78-16,-78 78 15,78-78 1,0 79-1,0-79 1,0 0 15,-78-79-31,0 1 16,79 0 0,-79 0-1,0 0 1,0 0-16,0 0 15,-79 78 1,1 0 0,0 0-1,0 0 1,0 0 0,78 78-1,0 0 16,0 0-15,78-78 31,0 0-31,0 0-1,0 0 1,-78-78-16,79 78 15,-1-78 1,0 0 0,0-1-1,-78 1 1,78 78-16,-78 78 62,0 1-46,0-1 0,0 0-16,0 0 15,0 0-15,0 0 16,0-156 46,78 0-46,-78 0 0,0 0-1,78 78 32,1 78-16,-79 0-31,78-78 16,-78 78-16,78 0 16,-78 0-1,78-78 1,0 0 0,0 0 15,1 0-16,-79-78 1,78 0 0,-78 0-16,0 0 15,0 0-15,0 0 16,0-1-16,0 1 0,0 0 16,0 0-16,0 0 15,0 0 1,0 156 78,0 0-94,0 0 15,0 0-15,0 79 16,0-79-16,0 0 15,0 0-15,0 0 0,0 0 16,0 0 0,78 1-1,0-79 17,0 0-1,0 0 0,0-79-31,1 1 31,-79 0-15,78 0 0,-78 0-1,0 0 16,0 0-15,-78 78 15,-1 0-31,1 0 32,0 0-17,78 78-15,0 0 16,0 0-1,0 0 1,0 0 0,0 0-1,78-78-15,-78 79 16,78-79-16,1 0 16,-1 0-1,0 0 16,0 0-15,0-79-16,-78 1 16,78 78-1,-78-78-15,0 0 16,79 78-16,-79-78 16,78 0-1,0 78 48,0 0-32,-78 78-31,0 0 16,0 0-1,0 0 16,0 0-15,0 1 15,-78-79 16,0 0-31,0 0-1</inkml:trace>
  <inkml:trace contextRef="#ctx0" brushRef="#br0" timeOffset="1419">3360 626 0,'0'78'406,"-78"-78"-390,78 78 0,0 0-16,0 0 31,0 0 0,78-78-15,0 0-1,1 0 1,-1 0 15,0 0-15,0-78 15,-78 0-15,0 0-16,0 0 15,0 0 1,0 0-16,0-1 16,78 79-16,-78-78 15,0 0-15,0 0 16,0 0-1,0 0 1,0-1 15,0 158 47,0-1-62,0 0-16,0 0 16,0 0-1,0 0-15,0 1 16,0-1-16,0 0 16,0 0-1,78-78 1,-78 78-1,79-78-15,-1 0 16,0 0 0,0 0 15</inkml:trace>
  <inkml:trace contextRef="#ctx0" brushRef="#br0" timeOffset="1872">3595 391 0,'0'-78'47,"78"78"-31,0 0 0,0 0-16,0 0 15,1 0 1,-1 0 15</inkml:trace>
  <inkml:trace contextRef="#ctx0" brushRef="#br0" timeOffset="2755">1875 391 0,'79'0'63,"-1"0"30,0 0-77,0 0 0,0 0-16,0 0 15,0 0-15,1 0 16,-1 0 15</inkml:trace>
  <inkml:trace contextRef="#ctx0" brushRef="#br0" timeOffset="5737">1016 1329 0,'-78'0'78,"-1"0"-78,1 0 15,78 78 1,-78-78-16,78 78 16,0 1-16,-78-1 0,78 0 15,0 0 1,0 0 15,78-78-15,0 0-1,0 0-15,1 0 16,-1 0-16,0 0 16,0 0-1,0 0 1,-78 78 15,0 0-15,0 1-1,-78-79 1,78 78-16,-78-78 16,0 0-16,0 78 15,-1-78-15,1 0 16,0 0-16,0 0 15,78-78 17,-78-79-17,78 79 1,78 78 15,0 0-15,0 0-1,0 78 1,-78 1 0,79-1-1,-79 0-15,78 0 32,0-78-17,0 0 1,0 0-1,0 0 1,0-78 0,-78 0-1,79 78 1,-79-78-16,0-1 16,0 1 15,0 156 63,0 1-79,0-1 1,0 0-16,0 0 15,78-78 1,-78 78 0,78-78-16,0 0 31,0 0 0,-78-78-15,78 0-1,-78 0 1,0 0 0,0-1-1,0 1 1,0 156 62,0 1-47,0-1-15,0 0-16,79 0 16,-1 0-1,0-78 16,0 0-15,0 0 15,-78-78-15,78 78-16,-78-78 16,0 0-1,0 0 1,0-1-1,0 158 126,0-1-125,0 0-1,0 0 17,78-78-17,-78-78 48,0 0-32,0 0-15,0-1-1,0 1 16,-78 78 32,78-78-47,0 156 124,0 0-124,78-78 31,1 0-16,-1 0 0,-78-78-15,78 78 15,-78-78-31,0 156 125,0 0-109,0 1-1,0-1-15,0 0 16,0 0 0,78 0-1</inkml:trace>
  <inkml:trace contextRef="#ctx0" brushRef="#br0" timeOffset="6268">2657 1564 0</inkml:trace>
  <inkml:trace contextRef="#ctx0" brushRef="#br0" timeOffset="6534">2657 1564 0</inkml:trace>
  <inkml:trace contextRef="#ctx0" brushRef="#br0" timeOffset="6865">2657 1564 0,'391'-79'0,"-391"158"79,0-1-79,0 0 15,0 0-15,0 0 16,0 0-16,0 0 15,0 1 1,0-1 0,0 0-1,78-78 17,-78 78-32,78-78 15,0 0 16</inkml:trace>
  <inkml:trace contextRef="#ctx0" brushRef="#br0" timeOffset="7599">2970 1954 0,'0'-78'188,"78"78"-173,0 0 1,0 0 0,0-78-1,0 78 1,0 0 0</inkml:trace>
  <inkml:trace contextRef="#ctx0" brushRef="#br0" timeOffset="8878">3595 1720 0,'-78'0'63,"-1"0"-32,79 78-31,0 0 31,-78-78-31,78 78 16,0 0 0,0 1 15,0-1 16,78-78-32,1 0 1,-1 0 0,-78-78-16,78 78 15,0 0-15,-78-79 16,78 1 0,-78 0 15,0 0-16,0 0 1,78 0-16,-78 0 16,0-1-16,0-77 31,0 78-31,0 0 16,-78 78-1,78-78 1,-78 78 15,0 0-15,78 78-16,0 0 0,-78-78 15,78 78-15,0 0 16,0 0-16,0 1 16,0-1-1,0 0 1,78 0-16,-78 0 15,0 0-15,0 0 16,78 1-16,-78-1 16,0 0-1,78-78-15,-78 78 0,0 0 16,78 0 15,-78-156 32,0 0-48,0 0-15,0 0 16,79 78-16,-79-78 16,78-1-1,0 79 1,0 0 46,-78 79-62,0-1 16,78 0 0,-78 0-1,78-78-15,0 0 16,1 0-1,-1 0 1,0 0-16,-78-78 16,78 78-1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00.763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157 174 0,'0'78'62,"0"0"-46,0 0-1,78 1-15,-78-1 16,0 0 0,0 0-16,0 0 15,0 0-15,0 0 0,0 1 16,78-1 0</inkml:trace>
  <inkml:trace contextRef="#ctx0" brushRef="#br0" timeOffset="765">0 408 0,'0'-78'109,"0"0"-93,79 78-1,-79-78-15,78 78 16,0-78-1,0 78 1,0-78 0,0 78-16,0 0 15,1 0-15,-1 0 16,0 0 0,0 0 15,-78 78-31,0 0 31,0 0 0,0 0-15,-78-78 0,0 78-16,0-78 0,78 79 15,-79-79-15,1 0 16,0 78-16,0-78 15,0 0 17</inkml:trace>
  <inkml:trace contextRef="#ctx0" brushRef="#br0" timeOffset="1780">782 565 0,'0'78'110,"78"-78"-95,-78 78-15,78 0 16,-78 0-1,0 0 1,78-78-16,-78 79 16,0-1-1,0-156 235,0-1-234,0 1 0,0 0 15,0 0-16,79 0 32,-1 78-31,-78-78 0,78 78-16,-78-78 15,78 78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07.714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12 1016 0,'78'0'78,"0"0"-62,0 0-1,1 0 1,-1-78 0,0 78-1,-78-78 48,0 0-16,-78 78-16,0 0-16,-1 0 1,1 0 15,0 0-15,78 78 0,-78-78-1,78 78-15,0 0 47,0 0-16,0 0-15,78 1 15,0-79-15,0 0 15,79 0 0,-79 0-15,0 0 0,0 0-1,-78-79-15,78 79 16,-78-78-1,79 78 17,-79-78-32,0 0 31,78 78 0,-78-78-31,0 0 47,0 0-16,0-1 16,-78 79 0,-1 0-16,1 79 1,78-1-1,0 0 0,0 0-15,0 0 15,0 0-15,78-78-1,-78 78 1,79-78-1,-1 0 32,0 0-31,0-78 0,0 0 30,-78 0-14,0 0-17,0 0 1,78 78 0,-78 78 93,0 0-93,0 0-1,0 0-15,0 0 0,0 1 31,0-158 48,0 1-64,78 0-15,-78 0 16,79 78-16,-79-78 15,0 0 1,78 78 0,0 78 46,-78 0-31,0 0-15,78-78 15,-78 78-31,0-156 78,78 0-78,0 0 16,1 0 0,-1 78 15,-78-78-31,0 156 62,78 0-46,-78 0 0,0 0-1,78-78 17,0 0 14,0 0-14,-78-78-32,78 78 15,-78-78 1,0 0 0,0 0-1,0-1 16,0 158 48,0-1-64,-78 78 1,78-78-16,0 0 15,-78 0-15,78 1 16,0 77-16,0-78 16,0 0-16,-78 0 15,78 1-15,0-1 16,0 0-16,0 0 0,0 0 16,0-156 46,0 0-62,78-78 16,-78 77-16,78-77 15,0 78-15,-78-78 16,79 77-16,-79-77 16,78 78-16,-78 0 15,0 0 1,0 156 62,0 0-78,0 0 16,78 0 15,-78 0 0,78-78-31,0-78 31,-78 0-15,78 0 0,-78 0-16,0 0 15,79 0-15,-79-1 16,0 1-16,0 0 15,0 0-15,0 0 16,0 0-16,0-1 16,0 1-16,0 0 15,0 156 63,0 0-62,0 1-16,0-1 16,0 0-16,0 0 15,0 78-15,0-77 16,0-1-16,0 0 16,0 0-16,0 0 15,0 0-15,0 0 16,78-78 62,0-78-62,0 78-1,-78-78-15,78 0 16,-78 0-1,0 0-15,78 78 16,-78-78-16,0-1 16,0 158 109,0-1-110,0 0-15,0 0 16,0 0-16,0 0 16,78-78 46,1 0-31,-79-78-15,78 78 0,-78-78-16,0 0 15,78 0 1,-78 0-1,0 156 64,0 0-64,0 0-15,0 0 16,0 0-1,78-78 32,0 0 0,-78-78-31,0 0-1,0 0 1,0 0 0,0 0-1,0-1 1,-78 79 15,0 0-15,0 0-1,78 79 32,78-79-15,0 0-17,0 0 1,0 0-16,1 0 31,-79-79 0,0 1 1,0 156 46,0 1-78,0-1 15,0 0-15,0 0 16,0 0 0,0 0-1,0-156 63,0 0-62,0 0-16,78 0 16,-78 0-1,0-1-15,78 79 16,-78 79 46,0-1-62,0 0 16,0 0-16,0 0 16,0 0-1,0 0 1,78-78-16,0 0 31,0 0-15,0 0 15,1-78-15,-79 0-1,0 0 1</inkml:trace>
  <inkml:trace contextRef="#ctx0" brushRef="#br0" timeOffset="614">3216 313 0</inkml:trace>
  <inkml:trace contextRef="#ctx0" brushRef="#br0" timeOffset="1489">2591 235 0,'78'0'47,"0"0"-1,-78-79-30,79 79 0,-1 0-16,0 0 15,0-78 1,0 78-16,0-78 16,0 78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4:54.976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1239 626 0,'0'-78'47,"0"156"-16,0 0-16,0 156 1,0-77-16,0 77 16,0-78-16,0 79 15,0-79-15,0 0 16,0 1-16,78-1 16,-78-78-16,0 0 15</inkml:trace>
  <inkml:trace contextRef="#ctx0" brushRef="#br0" timeOffset="2895">67 1329 0,'-79'-313'47,"79"235"-31,0 0-1,79 0-15,-79 0 16,78 0-16,0 0 15,0-1-15,0 79 16,0-78-16,0 0 0,1 0 16,-1 78-16,78-78 15,-78 78-15,0-78 16,79 78-16,-79 0 16,0 0-16,0 0 15,0 0-15,0 0 16,1 0-16,-1 0 0,0 0 15,0 78-15,0-78 16,-78 78-16,78 0 16,1-78-16,-79 78 0,0 0 15,0 1-15,0-1 16,0 0 0,0 0-1,0 0 1,0 78-16,-79-77 0,1-1 15,0 0-15,0 0 16,-78-78-16,77 78 16,1 0-16,0-78 15,0 79-15,0-79 16,0 0-16,78-79 62,78 79-62,0 0 16,0 0-16,0 0 31,0 0-31,1 0 16,-1 79-16,0-1 16,0 0-1,0 0-15,0 0 0,1 0 16,-1-78-16,0 0 15,0 78-15,0-78 16,0 0 0,0 0-1,1-78-15,-1 0 16,-78 0 0,78 0-16,-78 0 15,0 0-15,78 78 16,-78-79-16,0 158 47,0 77-32,0-78-15,0 78 16,78-78-16,-78 1 16,78-1-1,1 0-15,-1-78 16,0 78-16,0-78 0,0 0 15,0 0-15,0 0 16,1 0-16,-1 0 16,0 0-16,0-78 15,-78 0-15,78 0 16,-78-1-16,0-77 0,78 78 16,-78 0-16,0 0 15,0 0-15,0-1 16,-78 1-1,0 0-15,78 0 16,-78 78-16,0-78 16,0 78-16,-1 0 15,1 0 1,0 0-16,0 0 16,0 0-16,0 78 15,78 0-15,-78 0 16,-1 0-16,79 1 0,0-1 31,0 0-31,79-78 16,-1 78-16,0-78 15,0 0-15,78 0 16,-78 0-16,79 0 0,-1 0 31,-78 0-31,0-78 0,1 0 16,-1 0-16,0-1 0,0 1 15,0 0-15,0 78 16,0-78-16,-78 0 16,79 78-1,-79 156 63,0-78-78,0 0 16,0 1-16,0-1 16,78 0-16,-78 0 15,0 0-15,78 0 16,0 0-16,0-78 16,0 0-1,1 0 1,-1 0-1,-78-78-15,78 0 16,-78 0-16,0 0 16,78-78-1,-78 77-15,0 1 16,0 0-16,0 0 16,0 156 62,78 78-78,-78-77 15,0-1-15,0 0 16,78 78-16,-78-78 0,0 0 16,0 1-16,78-79 31,1-79 0,-79 1-15,0-78-16,78 78 15,0-78-15,-78 77 16,78 1-16,-78 0 16,78 78-1,0 0 32,-78 78-47,79 0 16,-1 1-16,-78-1 15,78 0-15,-78 0 0,78 0 16,-78 0-16,0 0 16,78-78-16,0 0 46,-78-78-14,78 0-32,-78 0 15,0 0-15,0 0 16,0 0-16,0-1 16,0 158 46,0-1-46,79 0-16,-79 0 15,78 0-15,-78 0 16,78 0-16,-78 1 16,78-1-16,0 0 15,0-78 1,1 0-1,-1 0 1,0-78 0,-78 0-1,78-1 1,-78 1-16,0 0 16,0 0-16,78 0 15,-78 0 1,0 0-1,0-1 17,0 1-1,-78 78-31,0 0 16,0 0-1,78-78-15,-78 78 16,-1 0-1,1 0 17,0 0-17,0 78 17,78 0-17,-78-78-15,78 79 16,-78-79-1,78 78-15</inkml:trace>
  <inkml:trace contextRef="#ctx0" brushRef="#br0" timeOffset="3931">7647 79 0,'0'-79'63,"0"158"-1,0-1-46,0 0-16,0 0 0,0 0 15,0 0-15,0 1 16,0-1-16,0 0 16,0 0-16,0 0 15,0 0 1,0 0-16,0 1 16,0-1-1,0 0 1,0 0-1,0 0 1,79-78-16,-79 78 0,0 1 16,0-1-1,0 0 1,0 0 15,0 0-31,78-78 31,-78 78-31,78-78 32,0 0-17,0 0-15,-78 78 16,78-78-16,1 0 16,-1 0-16,0 0 15,0-78 1,0 78-16,-156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24.098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1884 0,'0'-78'94,"0"0"-63,78-1-31,-78 1 15,0 0-15,78 0 16,-78 0-16,78 0 16,-78 0-16,0-1 15,79 1-15,-79 0 16,0 0-16,0 0 16,0 0-16,0-1 15,0 1-15,-79 78 47,1 78-31,0-78-1,78 79-15,-78-79 16,156 78 46,0-78-46,0 0-16,1 0 16,-1 0-16,78 0 0,-78 0 15,0 0-15,79 0 16,-79-78-16,0-1 16,0 79-16,0 0 15,-156 0 48,78 79-48,-78-79 1,78 78-16,-78 0 16,78 0-16,-78 0 15,78 0 1,-79 1-16,79 77 0,0-78 15,0 0-15,0 0 16,0 0-16,0 1 31,79-79 1,-1 0-17,0 0 1,0 0-1</inkml:trace>
  <inkml:trace contextRef="#ctx0" brushRef="#br0" timeOffset="1465">1797 1728 0,'79'-79'47,"-79"1"-47,78 78 16,-78-78-16,0 0 16,78 0-16,-78 0 15,0-79-15,0 79 16,78-78-1,-78 0-15,0-1 16,0 79-16,0-78 0,0 78 16,0 0-16,0-1 15,0 1-15,-78 78 16,0 0 0,0 0-16,-1 0 15,1 78 1,0 79-16,78-79 15,0 0-15,0 0 16,0 78-16,0-77 16,0-1-16,0 78 0,0-78 15,78 79 1,-78-79-16,78 78 16,1-78-16,-79 78 15,78-77-15,0-1 16,-78 0-16,78 0 15,0 0-15,-78 0 16,78 1-16,1-79 16,-79 78-16,78-78 15,0 0 17,0-78-17,-78-1-15,0 1 16,78 0-16,-78 0 15,0 0-15,0 0 16,0-1-16,0 1 0,0 0 16,0 0-16,0 0 15,0 0 1,-78 0-16,0 78 31,0 0-15,0 0-1,78 78 1,0 0 0,0 0-16,0 0 31,78-78-15,0 0-16,0 0 15,78-78 1,-78 78-16,1-78 31,-1 0-31,0 0 0,-78-1 16,0 1-16,78 0 15,-78 0-15,0 0 16,0 0 0,0 156 46,0 0-62,0 0 16,0 0-16,0 79 15,0-79-15,0 0 16,0 0-16,0 0 0,0 0 16,0 0-1,78-78-15,-78 79 0,78-79 0,1 0 16,-1 0-1,0 0 1,-78-79 0,78 1 15,-78 0-31,0 0 0,0 0 0,0 0 16,0 0-16,0-1 15,0 1-15,-78 0 31,78 0-31,-78 0 16,0 78 0,-1 0-1,1 0 1,0 0-16,0 0 16,78 78-1</inkml:trace>
  <inkml:trace contextRef="#ctx0" brushRef="#br0" timeOffset="2726">3361 868 0,'0'78'47,"0"0"-47,78 0 16,-78 1-1,0-1-15,0 0 16,78-78-16,-78 78 0,0 0 31,0 0-31,78-78 0,-78 78 16,78-78 15,0 0-31,-78-78 16,78 0-16,-78 0 15,79 0-15,-79 0 16,0 0-1,78-1 1,-78 1-16,0 0 31,0 156 1,0 0-17,0 1-15,0-1 16,0 0-16,0 0 15,78-78-15,-78 78 16,78-78 0,0 0-1,0 0 1,1 0 0,-79-78-16,0 0 0,0 0 15,0 0-15,0-1 16,0 1-16,0 0 15,-79 78-15,1-78 16,0 78 0,0 0-1,156 0 32,0 0-31,0 0-16,-78 78 15,79-78 1,-1 0-16,-78 78 16,0 0-16,0 1 15,0 77 1,0-78-16,0 78 16,0-78-16,0 79 15,0-1-15,0 0 16,0 79-16,0-79 0,0 0 15,0 79-15,0-79 16,78 1-16,-78-1 16,78 0-16,-78-78 15,0 79-15,78-1 47,-156-156-16,0 0-31,0 0 16,-79 0-16,1-78 0,0 78 16,-79-78-16,157-1 15,-78 1-15,78 78 16,78-78-16,0 0 16,0 0-16,0 0 15,156-79-15,0 79 0,79 0 16,77-78-16,-77 78 15,77-1-15,-155 1 16,-1 0-16,0 0 16,-77 78-16,-79-78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00.35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1238 321 0,'78'0'47,"-78"79"0,78-1-47,-78 78 0,0 0 16,78 1-16,-78 77 15,0-78-15,78 1 16,-78-79-16,0 0 16,79 0-16,-79 0 15,0 1-15</inkml:trace>
  <inkml:trace contextRef="#ctx0" brushRef="#br0" timeOffset="2264">65 869 0,'-78'-235'47,"78"157"-31,0 0-1,78 0-15,1-1 16,-79 1-16,156 0 15,-78 78-15,0-78 16,0 0-16,79 78 16,-79 0-16,78 0 15,-78 0-15,0 0 0,79 0 16,-79 0-16,0 78 16,0-78-16,0 78 15,1 0-15,-1 0 16,0-78-16,-78 79 15,78-1-15,-78 0 16,0 0-16,0 0 16,0 0-16,0 1 15,0-1-15,-78 0 16,0 0-16,0 0 16,-1 0-16,1 0 15,0-78-15,0 0 0,78-78 63,0 0-63,78 78 15,0-78-15,0 78 16,1 0-16,-1 0 16,0 0-16,0 0 15,0 78 1,0 0-16,0 0 15,1 1-15,-1-1 16,0 0-16,0 0 16,-78 0-16,78 0 0,0-78 15,1 79 1,-1-79 0,0 0-16,0 0 15,0 0-15,0-79 16,0 1-16,1 0 31,-1 0-31,-78 0 16,0 0-16,0-1 15,0 1 1,0 156 31,0 1-32,0-1-15,0 0 16,0 0-16,78 0 16,-78 0-16,78 1 15,0-1-15,0-78 0,79 0 16,-79 0 0,0 0-1,0 0-15,0-78 16,-78-1-1,0 1-15,0 0 16,0 0-16,0 0 16,0 0-16,-78 78 0,0-79 15,0 1-15,0 78 16,-79 0-16,79 0 16,0 0-16,0 0 15,0 0 1,78 78-1,0 1-15,0-1 16,78-78 0,78 0-1,-78 0-15,79 0 16,-1 0-16,0 0 16,1 0-16,-79-78 15,0 78-15,78-79 0,-156 1 16,78 0-16,1 0 15,-79 0-15,0 0 16,0-79-16,0 1 0,0 78 16,0-78-1,0-1-15,0 79 0,0 0 16,-79 78 0,1 0-1,0 0-15,0 0 16,78 78-16,0 0 15,-78 0-15,78 1 16,0-1-16,0 0 16,0 0-16,0 0 15,78 0-15,-78 1 0,78-1 16,-78 0-16,78 0 16,-78 0-16,78 0 15,-78 0-15,79 1 16,-79 77-16,78-78 31,-78 0-31,78 0 0,-78 1 16,78-1-16,0 0 15,0 0 17,0-78-17,1 0 1,-1 0-1,0 0 1,-78-78-16,78 0 16,0 78-16,-78-78 15,0-1-15,0 1 16,0 0-16,0 0 16,0 0-16,0 0 15,0-1-15,0 1 16,-78 78-16,0 0 31,78 78-15,-78-78-16,156 0 31,0 0-15,0 0-16,79 0 15,-1 0-15,-78 0 0,78 0 16,-156-78-1,78 78-15,1 0 16,-79 78 47,0 1-48,0 77-15,0-78 16,0 0-16,0 79 15,0-79-15,0 0 16,78-78 0,0 0-1,0 0 1,0 0 0,0-78 15,-78 0 0,0-1-31</inkml:trace>
  <inkml:trace contextRef="#ctx0" brushRef="#br0" timeOffset="2514">6396 634 0,'0'78'94</inkml:trace>
  <inkml:trace contextRef="#ctx0" brushRef="#br0" timeOffset="2732">6396 634 0</inkml:trace>
  <inkml:trace contextRef="#ctx0" brushRef="#br0" timeOffset="3298">6396 634 0,'625'547'0,"-625"-469"47,0 0-47,0 1 15,0-1-15,0 0 16,0 78-16,0-78 15,0 79-15,0-79 16,0 0-16,0 0 16,0-234 46,78 78-46,-78-79-16,78 79 0,1-78 15,-79 78-15,78 0 16,0-1-16,-78 1 16,78 0-16,0 78 31,0 0-15,1 0 15,-79 78-31,78 0 15,-78 79-15,78-79 16,-78 0-16,78 0 0,-78 0 16,0 1-16,78-79 15,-78 78-15,78-78 16,0 0 0,1 0-16,-1 0 15,0-78 1,-78-1 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19.86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0 410 0,'78'0'141,"1"0"-126,77 0-15,-78 0 0,78 0 16,1 0-16,-79 0 16,78 0-16,0-78 15,79 78-15,-79 0 16,0-78-16,1 78 16,-1-78-1,0 78-15,1 0 16,77 0-16,-78 0 15,1 0-15,-1 0 16,-78 0-16,79-79 16,-1 79-16,-78 0 15,78 0-15,1 0 16,-1 0-16,0 0 0,-78 0 16,79 0-1,-79 0-15,0 0 0,78 0 16,-78 0-16,79 0 15,-79 0-15,78 0 16,1 0-16,-1 0 16,0 0-16,0 0 15,1 0-15,-1 0 0,0-78 16,-77 78-16,77 0 16,0 0-16,-78 0 15,0 0-15,1 0 16,-1 0-16,0 0 15,0 0-15,0 0 16,0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5.5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928 4612 0,'78'0'93,"0"0"-77,0 0 0,79 0-16,-79 0 15,0 0-15,78 0 16,-78 0-16,79 0 16,-79 0-16,0 0 15,78 0-15,-77 0 0,-1 0 16,78 0-1,-78 0-15,0 0 0,79 0 16,-1 0-16,0 0 16,1 0-16,-1 0 15,0 0-15,-78 0 16,79 0-16,-1 0 16,0 0-16,-78 0 15,79 0-15,-1 0 16,0 0-16,1 0 15,-1 0-15,0 0 16,79 0-16,-79 0 0,0 0 16,-78 0-1,79 0-15,-1 0 0,0 0 16,-77 0-16,77 0 16,-78 0-16,0 0 15,0 0-15,0 0 16,1 0-16,77 0 15,-78 0-15,78 0 16,1 0-16,-1 0 16,-78 0-1,78 0 1,1 0-16,-1 0 0,-78 0 0,79 0 16,-79 0-16,0 0 15,0 0-15,0 0 16,-156 0 93,0 0-93,0 0-16,0 0 15,-79 0-15,1 0 0,0 0 16,-79 0-16,79 0 16,-79 0-16,79 0 15,0 0-15,-79 0 16,79 0-16,78 0 16,-78 0-16,-1 0 15,1 0-15,78 0 16,-79 0-16,1 0 0,0 0 15,78 0-15,-79 0 16,1 0-16,0 0 16,78 0-16,-79 0 15,1 0-15,0 0 16,78 0-16,-79 0 16,1 0-16,78 0 0,0 0 15,-1 0 1,-77 0-16,78 0 0,0 78 15,0-78 1,0 0-16,-1 0 16,1 0-16,0 0 15,0 0-15,0 0 16,0 79-16,-1-79 16,1 0-1,0 78-15,0-78 16,0 0-16,0 78 15,0-78 1,-1 0-16,79 78 78,79-78-31,77 0-31,0 78-16,0-78 15,79 0-15,-79 0 16,79 0-16,-1 0 16,79 0-16,-79 0 15,79 0-15,-79 0 16,1 0-16,-1 0 0,1 0 15,-79 0-15,0 0 16,-78 0-16,79 0 16,-79 0-1,0 0-15,-156 0 78,0 0-62,-79 0-16,1 0 16,-78 0-16,-1 0 0,-77 0 15,-79 0 1,0 0-16,0 0 0,79 0 16,-1 0-16,79 0 15,77 78-15,1-78 16,78 0-16,0 0 15,156 79 32,0-79-47,78 0 16,79 78-16,-1-78 16,79 0-16,78 0 15,-1 0-15,79 0 16,0 0-16,0 0 15,-78-78-15,0-1 16,-79 79-16,-77-78 16,-1 78-16,-77 0 15,-79 0-15,0 0 16,-156 0 15,-79 0-31,-77 78 0,-1 1 16,-77-1-1,-1 0-15,-78 0 0,-77 0 16,-1 0-16,78 0 16,-78 79-16,156-157 15,79 78-15,156-78 16,0 0-16,-1 0 16,236 0-1,77 0 1,157 0-16,0-78 15,78 0-15,0 78 16,-79-79-16,-77 79 0,0 0 16,-79 0-16,-156 0 15,78 0-15,-312 0 32,0 0-17,-157 79-15,1-1 16,-79-78-16,0 78 15,-78 0-15,-78-78 16,78 78-16,0-78 16,157 78-16,77-78 15,79 0-15,78 0 16,0 0-16,234 0 31,0 0-31,157-78 16,-1 78-16,79-78 15,0 78-15,78-78 16,-78 78-16,-79-78 16,1 78-16,-157-78 15,0 78-15,-312 0 32,0 0-17,-235 0-15,0 78 16,1 0-16,-79 0 15,0-78-15,78 78 0,0 0 16,79-78 0,77 79-16,79-79 0,78 0 15,156-79 17,156-77-32,1 78 15,-1-78-15,79-1 16,-79 1-16,1 0 15,-1 78-15,-156-1 16,0 79-16,-156 0 31,-78 0-31,-157 0 16,79 79-16,-79-1 16,1 0-16,-1 0 15,0 0-15,79 0 0,0 0 16,77 1-16,1-79 15,234-157 17,78 79-32,1-78 15,77 78-15,-78-79 0,1 79 16,-79 0 0,0 78-16,0 0 0,-234 0 31,0 0-16,-1 78-15,-77 0 16,78 1-16,-1-1 16,-77-78-16,156 78 15,-1-78-15,1 0 16,78-156 15,157 77-15,-79-77-16,156 0 15,-77-1-15,-1 79 16,0-78-16,-78 78 16,0 78-16,-156 0 31,-78 78-31,0 78 16,-79-78-16,1 79 15,-1-79-15,1 0 16,78 0-16,-1 0 15,79-78-15,78-78 32,156 0-32,79-78 15,77-1-15,-77 1 16,78 0-16,-1 0 16,-77 77-16,-1 1 15,-78 0-15,-77 78 16,-1 0-16,-156 0 15,-79 0 1,1 78-16,-79 0 16,1 1-16,78 77 15,-1-156-15,79 78 16,235-156 0,155-78-1,1-1 1,156-77-16,0 77 0,0-77 15,-1 0-15,80 77 16,-158 1-16,1 78 16,-156 0-16,-157-1 15,-156 79 1,-157 0 0,1 157-16,-157-79 15,78 0-15,-78 78 16,79-77-16,77-1 15,157-78-15,0 0 16,156 0 0,79-157-16,155 79 15,1-78-15,78 0 16,-1 77-16,-77-77 16,0 78-16,-79 0 15,-78 78-15,-78-78 16,1 78-16,-236 0 31,-77 78-15,-79 0-16,1 0 15,-1 0-15,0 0 16,79-78-16,-1 0 16,157 0-16,0 0 0,234-156 31,79 0-31,-1 78 15,1-79-15,77 1 16,-77 78-16,-79 0 16,-78 0-16,-234 78 31,0 78-15,-157 0-16,1 0 15,-1 0-15,78-78 16,1 78-16,156-78 15,0 0-15,156-156 16,156 0 0,1 78-16,-1-79 15,79 1-15,-79 78 0,-77 0 0,-1 78 16,-156-78-16,-78 78 31,-79 78-31,-77 0 31,0 78-31,-1-78 16,1 0-16,77-78 16,1 79-16,78-79 15,234-157 1,0 79 0,79-78-1,-1 78-15,1 0 16,-1-79-16,-156 157 0,1-78 15,-236 78 17,1 78-32,-78 0 15,-1 79-15,1-79 16,-1 0-16,79-78 16,-79 78-16,157-78 15,-78 0-15,156-78 31,78 0-15,78-78-16,1 77 16,77-77-16,1 0 0,77 78 15,-155-79-15,77 79 16,-78 78-16,-78 0 16,-156 0-1,-78 0 1,-78 156-16,-1-77 15,1-1-15,-1 0 16,1 0-16,77-78 16,1 78-16,234-78 31,79 0-15,155-156-16,79 78 0,78-79 0,-78 79 0,78-78 15,-1 78-15,-77-78 31,0 77-31,0 1 16,-157 78-16,-77 0 0,-79 0 0,-78 78 31,-157 1-31,1 77 16,-157 78-16,1-77 16,-1-1-16,-78 78 15,79-77-15,-1-1 16,79 0-16,77 1 15,79-157-15,0 78 16,234-78 0,79 0-16,-1 0 15,1-78-15,77-1 16,1 1-16,0-78 16,77 78-16,-77 0 15,78 0-15,-79-1 16,1 79-16,-78 0 15,-157 0-15,0 0 16,-234 79 0,-79-1-1,1 0-15,-79 78 16,0-78-16,1 0 0,-1 79 16,1-79-16,77 0 15,79 0-15,78-78 16,-1 78-16,236-78 15,77 0 1,79 0-16,78-156 16,-79 78-16,79 0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9.2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7034 1094 0,'-626'313'31,"314"-235"-31,-79 0 16,78 79 0,-77-1-16,77-78 15,79 0-15,-1 0 16,157 1-16,312-79 31,79-79-15,0 1-16,156-78 15,-1 78-15,-77 0 16,0 0-16,0-1 16,-79 1-16,1 0 15,-157 78-15,-78 0 0,1 0 16,-158 0 0,1 78-16,-156 0 15,-1 79-15,1-79 16,-1 0-16,1 78 15,78-78-15,-1 1 16,79-1-16,0-78 16,156 0-1,79 0 1,155-78-16,1-1 16,78-77-16,-1 0 15,-77 78-15,78-79 16,-79 79-16,1 78 15,-79-78-15,-155 78 16,-1 0-16,-235 156 16,-77-77-1,-1-1-15,1 0 16,0 0-16,77 0 0,1-78 16,0 78-16,77-78 15,79-78 1,79-78 15,77 78-31,0-79 16,79 1-16,-79 0 0,0 78 0,1-79 15,-1 1-15,-78 78 0,0-78 16,-78 77 0,0 1-16,-156 78 15,0 0-15,-79 0 16,1 0-16,77 78 15,-77-78-15,156 79 32,0-79-32,-1 0 15,236 0 1,-1-157 0,79 79-16,77-78 15,-77 78-15,-1-1 16,-78 1-16,-77 78 0,-1 0 15,-156 0 17,-79 78-32,1 79 15,0-79-15,-79 78 16,79-78-16,0 79 16,77-79-16,1 0 15,78 0-15,0 0 16,0 0-16,157 1 15,-1-1-15,78 0 16,1 0-16,-79 0 0,0 0 16,1-78-16,-79 79 15,-78-1-15,0 0 16,0 0-16,-78-78 16,-79 156-16,1-78 15,-78 1-15,-1-1 16,1 78-16,-1 0 15,-77-77-15,155 77 0,1-78 16,156 0 0,156-156-1,79 0 1,77 0-16,-77-79 16,-1 79-16,-77 0 15,-1 78-15,-78 0 16,-156 156 15,-157 1-31,1-1 0,0 78 0,-79-77 16,0 77-16,1 1 15,-79-1-15,0-78 16,-78 79-16,78-1 31,1 1-31,155-79 0,157-78 0,78 0 16,78-78 15,79 0-31,77 0 0,79-78 0,-79 0 16,79 0-16,-157 0 15,0 78-15,-78-78 16,1 78-16,-79 78 16,-157 0-16,-77 78 15,-1-78-15,1 79 16,-79-1-16,79 0 15,-157 1-15,78-1 16,1 0-16,-1 1 16,157-79-16,0 0 15,312-78 17,0-78-32,157-79 15,-1 1-15,79 0 16,78 0-16,-78-79 15,0 157-15,-79 0 16,-77 0-16,-79 78 0,-78 0 16,-156 0-1,-156 156 1,-1-78-16,1 78 16,-1 1-16,-77-1 15,77-78-15,79 78 16,0-77-16,77-1 15,158-78 17,77 0-32,0 0 15,0-78-15,1 78 16,-1-79-16,0 1 0,-77 0 16,77 0-16,-78 78 15,-78-78-15,0 0 16,-156 78-1,-1 0 1,-77 0-16,-1 0 16,-77 0-16,-79 0 15,78 0-15,-77 0 16,-1 0-16,78 0 16,1-78-16,77-1 15,157 1-15,0 0 16,78 0-16,0 0 15,78 0-15,78-1 0,1 1 16,77 0 0,-78 0-16,1 0 0,-1 0 15,0 78-15,-77 0 16,-236 0 15,1 78-31,-79 0 16,1 0-16,0 0 15,-1 79-15,1-79 16,-79 78-16,0 0 16,79-77-16,-1 77 15,1-78-15,156 0 16,0-78-16,78 78 16,0-156-1,156 0-15,0-78 16,-78 78-16,79-1 15,-1 1-15,-78 0 16,0 78-16,-156 0 47,0 0-47,-78 0 16,-79 0-16,79 0 15,-78 78-15,77-78 16,-77 78-16,-1-78 15,1 79-15,78-79 16,-1 0-16,79 0 0,0 0 16,0 0-16,234 0 47,0-79-47,79 1 15,-1 78-15,1-78 16,-1 78-16,-77 0 15,77 0-15,-156 0 16,0 0-16,-78 78 31,0 0-31,0 1 16,0-1-16,0 0 0,0 0 16,0 0-16,0 0 15,78 0-15,79-78 16,-1 79-16,79-79 15,-1 0-15,79 0 16,-1 0-16,1 0 16,-1 0-16,79 0 15,-78 0-15,78-79 16,-157 79-16,1 0 16,-79 0-16,0 0 15,-78 0 1,-78 79 31,0-1-47,78 0 15,1-78-15,-1 0 16,0 0-16,78 0 16,79 0-16,-79 0 15,0-78-15,79 78 16,-79-78-16,-78 78 31,0 0-31,-156 0 63,78-79-32,0 1-16,78 0 1,-78 0-16,157 0 16,-79 0-16,0 0 15,0 78 1,-78-79-16,-78 79 31,-78 0 0,78 79-31,-79-1 16,1-78-16,78 78 16,-79-78-16,79 0 15,156 0 17,1 0-32,77-78 15,0 0-15,1-1 16,-79 79-16,0-78 15,0 78-15,0-78 16,-234 78 15,78 0-31,-79 78 16,1-78-16,78 78 16,-78-78-16,77 79 15,1-79 1,156-79 15,1 1-15,-1 78-16,0-78 15,0 0-15,0 78 16,-78-78-16,-78 78 47,-78 0-47,-1 78 15,-77 0-15,78-78 16,78 78-16,-79-78 16,79 78-16,156-156 47,0 0-32,79 0-15,-1 78 0,-78-78 16,0 78-16,0-78 15,-234 156 32,78-78-31,0 78-16,0 0 16,0-78-16,78 78 15,0 0 1,0 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19.86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0 410 0,'78'0'141,"1"0"-126,77 0-15,-78 0 0,78 0 16,1 0-16,-79 0 16,78 0-16,0-78 15,79 78-15,-79 0 16,0-78-16,1 78 16,-1-78-1,0 78-15,1 0 16,77 0-16,-78 0 15,1 0-15,-1 0 16,-78 0-16,79-79 16,-1 79-16,-78 0 15,78 0-15,1 0 16,-1 0-16,0 0 0,-78 0 16,79 0-1,-79 0-15,0 0 0,78 0 16,-78 0-16,79 0 15,-79 0-15,78 0 16,1 0-16,-1 0 16,0 0-16,0 0 15,1 0-15,-1 0 0,0-78 16,-77 78-16,77 0 16,0 0-16,-78 0 15,0 0-15,1 0 16,-1 0-16,0 0 15,0 0-15,0 0 16,0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5.5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928 4612 0,'78'0'93,"0"0"-77,0 0 0,79 0-16,-79 0 15,0 0-15,78 0 16,-78 0-16,79 0 16,-79 0-16,0 0 15,78 0-15,-77 0 0,-1 0 16,78 0-1,-78 0-15,0 0 0,79 0 16,-1 0-16,0 0 16,1 0-16,-1 0 15,0 0-15,-78 0 16,79 0-16,-1 0 16,0 0-16,-78 0 15,79 0-15,-1 0 16,0 0-16,1 0 15,-1 0-15,0 0 16,79 0-16,-79 0 0,0 0 16,-78 0-1,79 0-15,-1 0 0,0 0 16,-77 0-16,77 0 16,-78 0-16,0 0 15,0 0-15,0 0 16,1 0-16,77 0 15,-78 0-15,78 0 16,1 0-16,-1 0 16,-78 0-1,78 0 1,1 0-16,-1 0 0,-78 0 0,79 0 16,-79 0-16,0 0 15,0 0-15,0 0 16,-156 0 93,0 0-93,0 0-16,0 0 15,-79 0-15,1 0 0,0 0 16,-79 0-16,79 0 16,-79 0-16,79 0 15,0 0-15,-79 0 16,79 0-16,78 0 16,-78 0-16,-1 0 15,1 0-15,78 0 16,-79 0-16,1 0 0,0 0 15,78 0-15,-79 0 16,1 0-16,0 0 16,78 0-16,-79 0 15,1 0-15,0 0 16,78 0-16,-79 0 16,1 0-16,78 0 0,0 0 15,-1 0 1,-77 0-16,78 0 0,0 78 15,0-78 1,0 0-16,-1 0 16,1 0-16,0 0 15,0 0-15,0 0 16,0 79-16,-1-79 16,1 0-1,0 78-15,0-78 16,0 0-16,0 78 15,0-78 1,-1 0-16,79 78 78,79-78-31,77 0-31,0 78-16,0-78 15,79 0-15,-79 0 16,79 0-16,-1 0 16,79 0-16,-79 0 15,79 0-15,-79 0 16,1 0-16,-1 0 0,1 0 15,-79 0-15,0 0 16,-78 0-16,79 0 16,-79 0-1,0 0-15,-156 0 78,0 0-62,-79 0-16,1 0 16,-78 0-16,-1 0 0,-77 0 15,-79 0 1,0 0-16,0 0 0,79 0 16,-1 0-16,79 0 15,77 78-15,1-78 16,78 0-16,0 0 15,156 79 32,0-79-47,78 0 16,79 78-16,-1-78 16,79 0-16,78 0 15,-1 0-15,79 0 16,0 0-16,0 0 15,-78-78-15,0-1 16,-79 79-16,-77-78 16,-1 78-16,-77 0 15,-79 0-15,0 0 16,-156 0 15,-79 0-31,-77 78 0,-1 1 16,-77-1-1,-1 0-15,-78 0 0,-77 0 16,-1 0-16,78 0 16,-78 79-16,156-157 15,79 78-15,156-78 16,0 0-16,-1 0 16,236 0-1,77 0 1,157 0-16,0-78 15,78 0-15,0 78 16,-79-79-16,-77 79 0,0 0 16,-79 0-16,-156 0 15,78 0-15,-312 0 32,0 0-17,-157 79-15,1-1 16,-79-78-16,0 78 15,-78 0-15,-78-78 16,78 78-16,0-78 16,157 78-16,77-78 15,79 0-15,78 0 16,0 0-16,234 0 31,0 0-31,157-78 16,-1 78-16,79-78 15,0 78-15,78-78 16,-78 78-16,-79-78 16,1 78-16,-157-78 15,0 78-15,-312 0 32,0 0-17,-235 0-15,0 78 16,1 0-16,-79 0 15,0-78-15,78 78 0,0 0 16,79-78 0,77 79-16,79-79 0,78 0 15,156-79 17,156-77-32,1 78 15,-1-78-15,79-1 16,-79 1-16,1 0 15,-1 78-15,-156-1 16,0 79-16,-156 0 31,-78 0-31,-157 0 16,79 79-16,-79-1 16,1 0-16,-1 0 15,0 0-15,79 0 0,0 0 16,77 1-16,1-79 15,234-157 17,78 79-32,1-78 15,77 78-15,-78-79 0,1 79 16,-79 0 0,0 78-16,0 0 0,-234 0 31,0 0-16,-1 78-15,-77 0 16,78 1-16,-1-1 16,-77-78-16,156 78 15,-1-78-15,1 0 16,78-156 15,157 77-15,-79-77-16,156 0 15,-77-1-15,-1 79 16,0-78-16,-78 78 16,0 78-16,-156 0 31,-78 78-31,0 78 16,-79-78-16,1 79 15,-1-79-15,1 0 16,78 0-16,-1 0 15,79-78-15,78-78 32,156 0-32,79-78 15,77-1-15,-77 1 16,78 0-16,-1 0 16,-77 77-16,-1 1 15,-78 0-15,-77 78 16,-1 0-16,-156 0 15,-79 0 1,1 78-16,-79 0 16,1 1-16,78 77 15,-1-156-15,79 78 16,235-156 0,155-78-1,1-1 1,156-77-16,0 77 0,0-77 15,-1 0-15,80 77 16,-158 1-16,1 78 16,-156 0-16,-157-1 15,-156 79 1,-157 0 0,1 157-16,-157-79 15,78 0-15,-78 78 16,79-77-16,77-1 15,157-78-15,0 0 16,156 0 0,79-157-16,155 79 15,1-78-15,78 0 16,-1 77-16,-77-77 16,0 78-16,-79 0 15,-78 78-15,-78-78 16,1 78-16,-236 0 31,-77 78-15,-79 0-16,1 0 15,-1 0-15,0 0 16,79-78-16,-1 0 16,157 0-16,0 0 0,234-156 31,79 0-31,-1 78 15,1-79-15,77 1 16,-77 78-16,-79 0 16,-78 0-16,-234 78 31,0 78-15,-157 0-16,1 0 15,-1 0-15,78-78 16,1 78-16,156-78 15,0 0-15,156-156 16,156 0 0,1 78-16,-1-79 15,79 1-15,-79 78 0,-77 0 0,-1 78 16,-156-78-16,-78 78 31,-79 78-31,-77 0 31,0 78-31,-1-78 16,1 0-16,77-78 16,1 79-16,78-79 15,234-157 1,0 79 0,79-78-1,-1 78-15,1 0 16,-1-79-16,-156 157 0,1-78 15,-236 78 17,1 78-32,-78 0 15,-1 79-15,1-79 16,-1 0-16,79-78 16,-79 78-16,157-78 15,-78 0-15,156-78 31,78 0-15,78-78-16,1 77 16,77-77-16,1 0 0,77 78 15,-155-79-15,77 79 16,-78 78-16,-78 0 16,-156 0-1,-78 0 1,-78 156-16,-1-77 15,1-1-15,-1 0 16,1 0-16,77-78 16,1 78-16,234-78 31,79 0-15,155-156-16,79 78 0,78-79 0,-78 79 0,78-78 15,-1 78-15,-77-78 31,0 77-31,0 1 16,-157 78-16,-77 0 0,-79 0 0,-78 78 31,-157 1-31,1 77 16,-157 78-16,1-77 16,-1-1-16,-78 78 15,79-77-15,-1-1 16,79 0-16,77 1 15,79-157-15,0 78 16,234-78 0,79 0-16,-1 0 15,1-78-15,77-1 16,1 1-16,0-78 16,77 78-16,-77 0 15,78 0-15,-79-1 16,1 79-16,-78 0 15,-157 0-15,0 0 16,-234 79 0,-79-1-1,1 0-15,-79 78 16,0-78-16,1 0 0,-1 79 16,1-79-16,77 0 15,79 0-15,78-78 16,-1 78-16,236-78 15,77 0 1,79 0-16,78-156 16,-79 78-16,79 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5:29.2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7034 1094 0,'-626'313'31,"314"-235"-31,-79 0 16,78 79 0,-77-1-16,77-78 15,79 0-15,-1 0 16,157 1-16,312-79 31,79-79-15,0 1-16,156-78 15,-1 78-15,-77 0 16,0 0-16,0-1 16,-79 1-16,1 0 15,-157 78-15,-78 0 0,1 0 16,-158 0 0,1 78-16,-156 0 15,-1 79-15,1-79 16,-1 0-16,1 78 15,78-78-15,-1 1 16,79-1-16,0-78 16,156 0-1,79 0 1,155-78-16,1-1 16,78-77-16,-1 0 15,-77 78-15,78-79 16,-79 79-16,1 78 15,-79-78-15,-155 78 16,-1 0-16,-235 156 16,-77-77-1,-1-1-15,1 0 16,0 0-16,77 0 0,1-78 16,0 78-16,77-78 15,79-78 1,79-78 15,77 78-31,0-79 16,79 1-16,-79 0 0,0 78 0,1-79 15,-1 1-15,-78 78 0,0-78 16,-78 77 0,0 1-16,-156 78 15,0 0-15,-79 0 16,1 0-16,77 78 15,-77-78-15,156 79 32,0-79-32,-1 0 15,236 0 1,-1-157 0,79 79-16,77-78 15,-77 78-15,-1-1 16,-78 1-16,-77 78 0,-1 0 15,-156 0 17,-79 78-32,1 79 15,0-79-15,-79 78 16,79-78-16,0 79 16,77-79-16,1 0 15,78 0-15,0 0 16,0 0-16,157 1 15,-1-1-15,78 0 16,1 0-16,-79 0 0,0 0 16,1-78-16,-79 79 15,-78-1-15,0 0 16,0 0-16,-78-78 16,-79 156-16,1-78 15,-78 1-15,-1-1 16,1 78-16,-1 0 15,-77-77-15,155 77 0,1-78 16,156 0 0,156-156-1,79 0 1,77 0-16,-77-79 16,-1 79-16,-77 0 15,-1 78-15,-78 0 16,-156 156 15,-157 1-31,1-1 0,0 78 0,-79-77 16,0 77-16,1 1 15,-79-1-15,0-78 16,-78 79-16,78-1 31,1 1-31,155-79 0,157-78 0,78 0 16,78-78 15,79 0-31,77 0 0,79-78 0,-79 0 16,79 0-16,-157 0 15,0 78-15,-78-78 16,1 78-16,-79 78 16,-157 0-16,-77 78 15,-1-78-15,1 79 16,-79-1-16,79 0 15,-157 1-15,78-1 16,1 0-16,-1 1 16,157-79-16,0 0 15,312-78 17,0-78-32,157-79 15,-1 1-15,79 0 16,78 0-16,-78-79 15,0 157-15,-79 0 16,-77 0-16,-79 78 0,-78 0 16,-156 0-1,-156 156 1,-1-78-16,1 78 16,-1 1-16,-77-1 15,77-78-15,79 78 16,0-77-16,77-1 15,158-78 17,77 0-32,0 0 15,0-78-15,1 78 16,-1-79-16,0 1 0,-77 0 16,77 0-16,-78 78 15,-78-78-15,0 0 16,-156 78-1,-1 0 1,-77 0-16,-1 0 16,-77 0-16,-79 0 15,78 0-15,-77 0 16,-1 0-16,78 0 16,1-78-16,77-1 15,157 1-15,0 0 16,78 0-16,0 0 15,78 0-15,78-1 0,1 1 16,77 0 0,-78 0-16,1 0 0,-1 0 15,0 78-15,-77 0 16,-236 0 15,1 78-31,-79 0 16,1 0-16,0 0 15,-1 79-15,1-79 16,-79 78-16,0 0 16,79-77-16,-1 77 15,1-78-15,156 0 16,0-78-16,78 78 16,0-156-1,156 0-15,0-78 16,-78 78-16,79-1 15,-1 1-15,-78 0 16,0 78-16,-156 0 47,0 0-47,-78 0 16,-79 0-16,79 0 15,-78 78-15,77-78 16,-77 78-16,-1-78 15,1 79-15,78-79 16,-1 0-16,79 0 0,0 0 16,0 0-16,234 0 47,0-79-47,79 1 15,-1 78-15,1-78 16,-1 78-16,-77 0 15,77 0-15,-156 0 16,0 0-16,-78 78 31,0 0-31,0 1 16,0-1-16,0 0 0,0 0 16,0 0-16,0 0 15,78 0-15,79-78 16,-1 79-16,79-79 15,-1 0-15,79 0 16,-1 0-16,1 0 16,-1 0-16,79 0 15,-78 0-15,78-79 16,-157 79-16,1 0 16,-79 0-16,0 0 15,-78 0 1,-78 79 31,0-1-47,78 0 15,1-78-15,-1 0 16,0 0-16,78 0 16,79 0-16,-79 0 15,0-78-15,79 78 16,-79-78-16,-78 78 31,0 0-31,-156 0 63,78-79-32,0 1-16,78 0 1,-78 0-16,157 0 16,-79 0-16,0 0 15,0 78 1,-78-79-16,-78 79 31,-78 0 0,78 79-31,-79-1 16,1-78-16,78 78 16,-79-78-16,79 0 15,156 0 17,1 0-32,77-78 15,0 0-15,1-1 16,-79 79-16,0-78 15,0 78-15,0-78 16,-234 78 15,78 0-31,-79 78 16,1-78-16,78 78 16,-78-78-16,77 79 15,1-79 1,156-79 15,1 1-15,-1 78-16,0-78 15,0 0-15,0 78 16,-78-78-16,-78 78 47,-78 0-47,-1 78 15,-77 0-15,78-78 16,78 78-16,-79-78 16,79 78-16,156-156 47,0 0-32,79 0-15,-1 78 0,-78-78 16,0 78-16,0-78 15,-234 156 32,78-78-31,0 78-16,0 0 16,0-78-16,78 78 15,0 0 1,0 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6:02.19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2423 234 0,'-79'-78'62,"79"156"-46,0 79-16,0-1 15,0 0-15,0 79 16,-78-1-16,78 1 16,0-1-16,0-77 15,0 77-15,0-78 16,0-78-16,0 79 0,0-79 16</inkml:trace>
  <inkml:trace contextRef="#ctx0" brushRef="#br0" timeOffset="672">1485 1016 0,'-78'-156'63,"78"78"-63,0-1 31,0 1-16,78 78-15,0-78 16,78 0-16,-78 0 16,79 0-16,-79 78 15,78 0-15,-78 0 16,0 0-16,1 0 16,-1 0-16,0 0 15,0 0-15,0 78 16,0-78-16,-78 78 15,79 0-15,-79 0 16,0 0-16,0 1 16,0-1-16,0 0 15,0 0-15,0 0 16,0 0-16,-79 0 16,1-78-16,0 79 15,-78-79-15,78 78 16,-1-78-16,1 0 15,0 0-15,78 78 16</inkml:trace>
  <inkml:trace contextRef="#ctx0" brushRef="#br0" timeOffset="3082">3517 1094 0,'0'-78'47,"0"156"-31,0 0 0,0 79-16,78-79 15,-78 78-15,78-78 16,-78 79-16,78-1 15,-78-78-15,0 0 16,0 0-16,78-78 47,-78-78-31,0 0-16,79-78 15,-1-1-15,0 1 16,78 0-16,-78 78 15,0-79-15,1 79 16,-1 0-16,0 78 16,-78-78-1,0 156 32,0 0-31,-78 0-16,78 0 15,-78 1-15,78 77 0,0-78 16,0 0-16,0 0 16,0 1-16,0-1 15,0 0 1,78-78 0,0 0-1,0 0 1,0 0-16,0-78 15,1 0 1,-79-1-16,78 79 16,-78-78-16,78 0 15,-78 0-15,0 0 16,0 0-16,0-1 16,0 158 62,0-1-63,0 0-15,0 0 16,0 0-16,0 0 16,0 1-1,156 77 16,-78-156-31,-78 78 0,78-78 16,1 0-16,-1 0 16,0 0-16,0-78 15,-78 0 1,78 0-16,0 78 16,-78-79-16,0 1 15,79 0 1,-79 0-1,0 0 1,0 0-16,0-1 16,0 1-1,0 0 1,-79 78-16,1 0 31,78-78 0,-78 78 48,0 0-64,0 0 16,0 0-15,-1 0 0,1 0-16,0 78 15,0 0 1,0-78 0,78 78-1,0 1 1,-78-79-16,78 78 15,0 0 17,78-78-1,0 0-31,0 0 16,0 0-16,0 0 15,79 0-15,-79 0 16,0 0-16,0 0 15,0 0-15,79 0 16,-79-78-16,0 0 16,0 78-16,78-79 15,-77 1-15,-1 0 16,0 0-16,0 0 16,0 78-1,-78-78 1,78 0-1,-78-1 1,0 1-16,79 78 16,-79-78-16,0 0 15,78 0-15,-78 0 16,0-1 0,-78 79 30,-1 0-46,1 0 16,0 0 0,78 79-16,0-1 15,78-78 17,0 0-17,1 0-15,-1 0 16,0 0-1,0 78-15,-78 0 32,0 0-17,0 0-15,0 79 16,0-79-16,-78 0 16,78 0-16,-78 0 15,78 0-15,0 1 16,-78-79-16,78 78 15,78-78 17,78 0-17,-78-78-15,78-1 16,-77 1-16,-1 0 0,0 0 16,0 0-1,-78 0 1,0 156 78,-78 0-79,78 0-15,0 0 16,0 0-16,0 1 15,0-1 1,0 0-16,0 0 16</inkml:trace>
  <inkml:trace contextRef="#ctx0" brushRef="#br0" timeOffset="3332">7737 234 0</inkml:trace>
  <inkml:trace contextRef="#ctx0" brushRef="#br0" timeOffset="3551">7737 234 0</inkml:trace>
  <inkml:trace contextRef="#ctx0" brushRef="#br0" timeOffset="3854">7737 234 0,'782'-234'0,"-782"312"62,0 78-46,0-77-16,0 77 15,0 0-15,0 79 16,-79-1-16,79-78 16,0 79-16,0-1 15,0-77-15,0-79 16,0 78-16,0-78 0,0 0 15,79-78 17,-1 0-17,0-78-15,0 0 16,0 78-16,-78-78 16,78 0-16,-78 0 15</inkml:trace>
  <inkml:trace contextRef="#ctx0" brushRef="#br0" timeOffset="4320">8206 782 0,'0'-79'62,"78"79"-30,0 0-32,0 0 15,1 0-15,-1 0 16,0 0-16,0 0 16,0 0-16,0 0 15,1-78-15,-1 78 16,0-78-16</inkml:trace>
  <inkml:trace contextRef="#ctx0" brushRef="#br0" timeOffset="5076">9300 469 0,'0'78'62,"0"78"-46,0-77-16,0 77 15,0 0-15,0 0 16,0-77-16,0-1 16,0 0-16,0 0 15,78-78 1,0 0-16,1-78 16,-1-78-1,0 77-15,0-77 16,-78 0-16,78 78 0,-78 0 15,0-1-15,0 1 16,0 235 47,0-79-48,0 78-15,0 0 16,0 1-16,78-1 15,-78 0-15,79 1 0,-79-1 16,78 0 0,-78-78-16,0 79 0,78-79 15,-156 0 48,0-78-48,-1 78-15,-77 0 16,0-78-16,-1 78 16,1 1-16,78-79 15,0 0-15,156 0 32,0-79-17,78-77-15,79 78 16,-79-78-16,1 77 15,-79 1-15,78 0 16,-156 0-16,78 78 16,-78-78 15,0 0-31</inkml:trace>
  <inkml:trace contextRef="#ctx0" brushRef="#br0" timeOffset="6016">4924 391 0,'0'78'93</inkml:trace>
  <inkml:trace contextRef="#ctx0" brushRef="#br0" timeOffset="7051">938 3595 0,'0'78'63,"0"0"-48,0 79-15,0-1 16,0 0-16,0 79 16,0-79-16,0 79 15,0-79-15,0 0 16,0-78-16,0 0 0,0 1 15</inkml:trace>
  <inkml:trace contextRef="#ctx0" brushRef="#br0" timeOffset="7829">0 3830 0,'78'-313'47,"0"235"-31,0 78-16,79-78 16,-1-1-16,-78 79 15,78-78-15,1 78 0,-79 0 16,78 0-16,-78 0 15,0 0-15,-78 78 16,79 1 0,-79-1-16,0 0 15,0 0-15,0 0 16,-79 79-16,-77-79 16,78 78-16,0-78 15,-78 78-15,-1-77 16,79-1-16,0 0 15,0-78-15,78 78 16,78-156 0,78 0-1,1 0-15,-1-1 16,0 1-16,0 78 16,1-78-16,-79 78 15,78 0-15,-78 0 16,1 0-16,-1 78 15,-78 0 1,0 1-16,0-1 16,0 0-16,0 0 15,0 0-15,-78 0 16,-1 1-16,1-1 16,0 78-16,0-78 15,-78 0-15,77 0 16,-77 1-16,0 77 15,0-156 1,-1 78-16,79 0 16,-78-78-16,78 0 15,-1 0-15,1 0 0,0 0 16,0 0 0</inkml:trace>
  <inkml:trace contextRef="#ctx0" brushRef="#br0" timeOffset="9666">2892 4142 0,'0'-78'63,"0"0"-48,-79 156 32,1-78-47,78 78 16,-78-78-16,78 78 15,-78-78-15,78 78 16,-78-78-16,78 79 16,0-1-16,0 0 15,0 0-15,0 0 16,0 0-1,78-78-15,-78 79 16,78-79-16,0 0 31,-78-79-31,78 1 16,-78-78 0,0 78-16,0 0 15,0-1-15,0 1 16,0 156 46,0 1-62,0 77 16,0-78-16,0 0 16,0 0-16,0 1 15,79-1-15,77 0 31,-78-78-31,78 0 16,-78 0-16,1 0 16,-1-78-16,0 0 15,0-1-15,0 1 16,0 0-16,-78-78 0,79 78 16,-1-79-16,-78 79 15,0-78-15,0 0 16,0 77-1,0 1-15,0 0 16,0 0-16,-78 78 31,-1 78-31,79 0 16,-78 0-16,78 1 16,0-1-1,78-78-15,1 78 16,-1-78-16,0 78 15,0 0-15,0 0 0,0-78 16,-78 78-16,0 1 16,0-1-16,0 78 15,0-78-15,-78 0 0,-78 79 16,78-157-16,-79 78 16,79-78-16,-78 0 15,78 0-15,0 0 16,-1 0-16,79-78 15,0 0-15,0-1 16,79 1 0,-1 78-16,0 0 15,78 0-15,-78 0 16,79 0-16,-79 0 16,78 78-16,-78-78 15,0 79-15,79-79 16,-79 78-16,0-78 15,0 0 1,0 0-16,1-78 16,-79-1 15,78-77-31,-78 78 16,0 0-16,0-79 15,0 79-15,0 0 16,0 0-16,0 0 0,-78 78 31,-1 0-15,79 78-16,-78 0 15,78 0-15,0 79 16,0-79-16,0 0 16,0 78-16,78-78 15,-78 1-15,79-79 16,-1 0-1,0 0-15,0 0 0,0 0 16,0-79-16,0 1 16,1 0-16,-79 0 15,0 0-15,0 0 16,0-1 0,0 158 46,0-1-62,0 0 16,0 0-16,78-78 15,0 78-15,0-78 16,0 78-16,0-78 0,1 0 16,-1 0-16,78 0 15,-156-78-15,78 0 16,0 0-16,-78 0 15,0 0-15,0-1 16,0 1 0,0 0-16,-78 78 15,0-78-15,0 78 16,0 0-16,0 0 16,-1 0-16,1 78 15,78 0-15,-78-78 16,78 78-16,-78-78 0,78 79 15,0-1 1</inkml:trace>
  <inkml:trace contextRef="#ctx0" brushRef="#br0" timeOffset="10109">6408 3126 0,'0'-156'62,"-78"156"-46,78 78 0,0 0-16,0 0 15,0 79-15,78-1 16,1-78-16,-79 78 16,78-77-16,-78 77 15,78-78-15,-78 0 16,78 0-16,-78 0 15,78 1 1,0-79 0,1 0-1,-1 0 1,0 0 0,-78-79-16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2:46:19.79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0 0 0,'391'156'0,"-469"-77"63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39.7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78 0,'0'-78'422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01T02:32:28.745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477 704 0,'0'-78'94,"78"78"-94,0 0 15,-78-78-15,78-1 0,0 1 16,79-78-16,-157 78 16,78 0-16,0-1 15,-156 236 48,0-1-63,78 0 15,-78 1-15,-79-1 16,79 0-16,0 79 16,78-79-16,-78-78 15,0 79-15,-1-79 16,79 0-16,-78 0 16,0 0-1,0-78 1,78 78-16,-78-78 31,78-78 0,0 0-31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48.2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0 234 0,'0'-78'78,"0"0"0,0 0-31,78 78 125,-78 78-157,0 0 1,78-78-16,-78 78 16,78-78-1,-78 79-15,0-1 16,79 0 0,-1 0 15,0-78-16,-78 78-15,78-78 16,-78 78-16,78-78 16,-78 79-1,78-79 1,-78 78 0,79-78-16,-1 78 31,0-78-16,-78 78 1,78-78 0,0 0-1,0 0 1,-78 78-16,78-78 0,1 0 31,-1 0-31,0 0 16,0 0-16,0 0 15,0 0 1,1 78 0,-1-78 15,0 0-15,0 0-1,0 0 1,0 0-1,0 0 1,1 0 0,-1 0-1,0 0 1,0 0 0,0 0-1,79 0 1,-79 0-1,0 0 17,0 0-17,0 0 1,0 0 0,0 0-1,-78-78-15,79 78 16,-1 0 15,-78-78-15,78 78-1,-78-78 1,78 78 0,-78-78-16,78 0 31,-78-1 0,78 79-15,-78-78-1,79 78 17,-79-78-17,78 78 1,-78-78 31,0 0-47,78 78 0,-78-78 47,78 78-47,-156 0 281,0 0-266,0 0 32,-1 0-15,1 0-17,0 0 16,78 78-15,-78-78 0,0 0 109,156 0 93,0 0-202,0 0 15,0 0-15,1 0 46,-1 0-30,0 0-17,0 0 32,0 0-16,-78-78 1,78 78-1,-78-79-15,-78 79 218,78 79-234,0-1 31,-78-78-31,78 78 31,-78 0 1,78 0-1,-78 0 0,78 1 47,0-1 0,0 0 16,0-156 281,0 0-344,0-1 1,0 1-1,0 0 16,-78 78 187,-1 0-156,1 0 16,78-78-78,-78 78 124,78-78 110,78 78-156,0 0-78,1 0 15,-1 0 16,0 0 15,0 0 48,-156 0-1,0 0-78,0 0-15,-1 0 0,1 0 15,0 0 31,156 0 95,0 0-157,1 0 15,-1 0 1,0 0 15,0 0 78,-156 0 16,0 0-109,78 78 0,-78-78-1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1:57.10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78 942 0,'0'78'93,"0"-156"282,0 0-343,0 0 14,0 0-30,0 0 31,0-1-16,0 1 16,0 0 0,78 78-16,-78-78 16,0 0-16,0 0 1,0 0 30,0-1 16,0 158 172,-78-79-219,78 78 63,-78 0-78,78-156 265,78 78-265,-78-78 15,78 78-15,-78-79-1,78 79 141,0 0 141,-78 79-94,79-79-203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03.37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0,'0'78'156,"0"0"-125,78 1 16,-78-1-47,78 0 16,0 0-1,0 0 16,0-78-15,-78 78 0,78-78-1,1 0 1,-79 79 0,78-79-16,0 0 31,0 0-16,0 0 17,-78 78-17,78-78 1,1 0 0,-79 78-1,78-78 1,0 0-1,0 0 1,-78 78 0,78-78-16,0 0 15,0 0 17,-78 78-32,79-78 31,-1 0-16,0 0 1,0 0 0,0 0-1,0 0 17,1 0-17,-1 0 1,0 0-1,0 0 1,0 0 0,0 0-1,-78-78 1,78 78-16,1 0 31,-79-78-31,78 78 16,0-78-1,0 78 1,-78-78-16,78 78 16,0 0-1,-78-79 1,79 79-16,-1 0 31,-78-78-31,78 78 16,0 0-1,-78-78 1,78 78 0,0 0 15,-78-78-15,78 78-16,1-78 93,-79 0-15,-79 78 188,1 0-250,0 0 15,0 0-15,0 0 15,0 0-16,78 78 17,-78-78-32,-1 0 31,1 0 0,156 0 125,1 0-124,-1 0-17,0 0 1,0 0-16,0 0 16,0 0-1,0 0 16,-78-78 1,79 78-32,-1 0 15,0 0 1,-78-79 15,0 158 266,0-1-250,-78-78-47,78 78 31,-78-78-15,78 78-1,0 0 32,0 0 0,-79-78-16,79 79 32,0-1 15,0 0 31,0-156 173,0 0-251,0-1 0,79 79 0,-79-78-15,0 0 78,78 78-63,-78-78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13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94 0,'-78'0'234,"78"78"-156,0 1-62,0-1 15,78 0 1,-78 0-17,78-78 1,-78 78-16,78-78 31,-78 78-15,78 1 15,0-79 0,-78 78-15,78-78-16,-78 78 31,79-78-15,-1 0-1,-78 78-15,78-78 32,0 78-1,0-78 0,-78 78-15,78-78-16,1 0 31,-1 0-15,0 0-1,0 0 16,0 0-15,0 0 0,0 0-1,1 0 1,-1 0 0,0 0-1,0-78 16,0 78-31,-78-78 16,78 78 0,1 0-1,-79-78-15,78 78 16,-78-78 0,78 78-1,-78-78-15,78-1 31,0 1-15,-78 0 15,78 78-31,-78-78 16,78 78 0,-78-78-1,0 0 32,79 78-47,-79-79 16,78 1-1,-78 0 1,0 156 250,-78-78-251,-1 0 1,79 78-16,-78 1 31,0-79 16,78 78-31,-78-78 30,78 78-46,-78-78 63,156 0 93,0 0-140,-78-78-1,78 78-15,0-78 32,1 78-1,-1 0 0,-78-79-15,78 79 31,-78-78-32,0 156 251,0 1-235,-78-1 0,78 0 32,0 0-16,0 0 15,0 0 1,0 1 46,0-1-93,0-156 140,0-1-140,0 1-1,0 0 17,0 0-1,0 0 16,0 0 0,0-1-1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2T03:02:47.4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0 860 0,'0'-78'171,"0"0"-139,78 78-17,-78-79 1,0 1 31,78 78-32,-78-78 1,0 0 0,78 78 31,-78-78-47,0 0 46,79 0 17,-79-1 46,-79 79 235,1 0-297,78 79 31,0-1 94,0-156 15,78 78-155,1-79-1,-1 79 94,-78-78-94,-78 156 141,-1-78-141,1 0 47,0 0 94,78 79-156,-78-79 78,156 0 124,0 0-155,0-79-16,1 79 0,-79-78-32,78 78 345,0 0-313,-78 78-16,78-78 0,-78 79 16,0-1 15,78-78-46,-78 78 78,0-156 109,0 0-156,0-1 47,-78 79-63,0 0 94,0 0-94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48.4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0 207 0,'78'0'360,"1"0"-345,-1 0 16,0 0-15,0 0 0,0 0 15,0 0-15,1 0-1,-1 0 1,0 0-1,0 0 1,0 0 0,0 0-1,0 0 1,1 0 0,-1 0 15,0 0-16,0 0 17,0 0-17,0 0 1,1 0 15,-79 78-15,78-78-16,0 0 31,0 0 0,0 0-15,0 0 15,0 0 0,1 0-15,-1 0-16,0 0 31,0 0-15,0 0 0,0 0-1,1 0 1,-1 0 15,-78-78 0,78 78-31,0 0 16,0 0 0,0 0-1,0 0 1,-78-78-16,79 78 15,-1 0 1,0 0 15,0 0 1,0 0-1,-78-78-16,78 78-15,1 0 32,-1 0-17,0 0 17,0 0-17,0 0 16,0 0 1,0 0-1,1 0-15,-1 0-16,0 0 15,0 0-15,0 0 16,0 0-1,1 0 17,-1 0 15,0 0-16,0 0 0,0 0-31,0 0 16,0 0-1,1 0-15,-1 0 16,0 0 0,0 0-16,0 0 15,0 0 1,1 0 15,-1 0 0,0 0-15,0 0-16,0 0 0,0 0 16,0 0-1,79 0-15,-79 0 0,0 0 16,0 0-16,79 0 15,-79 0-15,0 0 16,0 0-16,0 0 16,0 0 46,0 0-31,1 0-15,-1 0 0,0 0-16,78 0 15,-78 0-15,79 0 16,-79 0-16,0 0 16,0 0-16,78 78 15,-77-78-15,-1 0 16,0 0-1,0 0-15,0 0 32,0 0 15,1 0-47,-1 0 15,0 0-15,78 0 16,0 0-16,79 0 15,-79 0-15,1 0 16,-79 0-16,78 0 16,-78 0-16,0 0 15,0 0-15,1 0 32,-1 0-1,0 0 0,0 0-15,0 0-1,0 0 1,1 0 46,-1 0 32,0 0-47,0 0 94,0 0-94,0 0-32,0 0 32,1 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51.7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312 235 0,'-78'0'62,"0"0"141,78-79-171,0 1 46,-78 78-63,0-78 48,156 156 218,-78 0-250,78-78-31,-78 79 47,78-79-31,0 78 15,1-78 32,-79 78-48,78-78 1,-78 78 203,0 0-141,-78-78-63,78 78 1,-79-78 15,79 79 0,-78-79-31,78 78 32,-78-78-17,0 0 32,78 78-31,-78-78 15,156 0 125,0 0-140,-78-78 0,78 78 15,0-78 16,1 78 78,-79-79-94,0 1 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0:58.6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703 78 0,'-78'0'47,"0"0"93,0 0-108,0 0-17,0 0 1,-1 0 15,79 78-31,0 0 31,0 0-15,0 0 31,79 1-16,-1-79 0,-78 78-31,78-78 16,-78 78 0,78-78-16,0 78 47,0 0-1,-78 0-14,0 0-1,0 1 0,-78-79-15,0 0 15,0 0-15,0 0 15,0 0 0,78-79-15,-79 79-1,1 0 1,0 0-16,78-78 31,-78 78-31</inkml:trace>
  <inkml:trace contextRef="#ctx0" brushRef="#br0" timeOffset="1609">1094 78 0,'-78'0'78,"78"78"0,-78 0-63,78 0-15,0 0 0,0 1 16,0-1 0,0 0-1,0 0 1,0 0 0,0 0-1,78-78 32,0 0-16,0 0 1,0-78-1,-78 0-16,0 0 1,0 0 0,0 0-1,79-1 1,-79 158 109,0-1-109,0 0-1,0 0 1,0 0-16,0 0 31,0 0-15,78-78-1,-78 79-15,78-79 47,0 0-16,0 0-15,-78-79 0,78 1-1,-78 0 1,78 0 0,-78 0-1,0 0 16,0 0-15,0-1 15,0 1-15,0 0 0,0 0 15,0 0-16,0 0 32</inkml:trace>
  <inkml:trace contextRef="#ctx0" brushRef="#br0" timeOffset="3116">2501 78 0,'-78'0'47,"0"0"0,-1 0-16,79 78 0,0 0-15,-78 0-1,78 0 1,0 1 0,0-1-1,0 0 1,0 0-1,0 0 1,0 0 15,0 0 1,78-78-1,1 0 16,-1 0-32,0-78 32,0 78-16,-78-78-31,78 0 32,-78 0-1,0 0-15,0 0 15,0-1 0,0 1 0,0 0 1,0 0 30,0 0-15,-78 78 47,0 0-79,0 0 17,0 0 14,78 78-46,0 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02.8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234 238 0,'0'78'125,"-78"0"-94,78 0-31,0 1 15,0-1-15,0 0 16,0 0 31,-78-78 15</inkml:trace>
  <inkml:trace contextRef="#ctx0" brushRef="#br0" timeOffset="1156">0 394 0,'0'-78'62,"0"0"48,0 0-79,0 0 0,78 78-15,-78-78-1,78 78 1,0 0 0,0 0-1,1 0 16,-1 0 1,0 0-1,-78 78 0,0 0 16,0 0-16,0 0 16,-78-78-31,0 78-1,-1-78 17,79 78-32,-78-78 15,78 79 1,-78-79 0</inkml:trace>
  <inkml:trace contextRef="#ctx0" brushRef="#br0" timeOffset="1829">703 472 0,'-78'0'109,"78"79"-109,0-1 16,0 0-1,0 0 32,78-78 31</inkml:trace>
  <inkml:trace contextRef="#ctx0" brushRef="#br0" timeOffset="2454">781 4 0,'0'78'110</inkml:trace>
  <inkml:trace contextRef="#ctx0" brushRef="#br0" timeOffset="3727">1094 316 0,'-78'0'125,"78"78"-110,0 0 1,0 1 0,-78-79-16,78 78 15,0 0 1,0-156 171,78 78-187,-78-78 16,0-1 0,78 79-1,-78-78-15,78 78 78,-78 78 16,78 1-63,-78-1-15,0 0 15,0 0 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12-13T02:01:29.975"/>
    </inkml:context>
    <inkml:brush xml:id="br0">
      <inkml:brushProperty name="width" value="0.35" units="cm"/>
      <inkml:brushProperty name="height" value="0.35" units="cm"/>
      <inkml:brushProperty name="fitToCurve" value="1"/>
    </inkml:brush>
  </inkml:definitions>
  <inkml:trace contextRef="#ctx0" brushRef="#br0">0 0 0,'78'78'297,"0"-78"-281,0 0 15,0 0-16,-78 79 17,78-79-32,0 0 31,1 0 0,-1 0 16,0 0-47,0 78 63,0-78-32,0 0 0,1 0-15,-1 0-1,0 0 17,0 0 14,0 0-30,0 0 0,0 0 15,1 0 0,-1 0 0,0 0-15,0 0 15,0 0 1,0 0-1,1 0-16,-1 0 32,0 0 0,0 0-31,0 0 31,0 0-16,0 0 0,1 0 0,-1 0 1,0 0-17,-78-78-15,78 78 16,0 0 0,0 0 30,1 0-14,-1 0-17,0 0 17,0 0-1,0 0 16,0 0-16,0 0 0,1 0-15,-1 0 15,0 0 16,0 0-31,0 0 15,0 0 0,1 0-15,-1 0 15,0 0 16,0 0-16,0 0-15,0 0-1,0 0 17,1 0-17,-1 0 1,0 0-1,0 0 1,0 0 31,0 0-31,1 0 30,-1 0-14,0 0 15,0 0-1,0 0-14,0 0-1,0 0-31,1 0 47,-1 0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1A56-B548-4B8D-A3E0-457607AB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18C1-0D9F-45C9-B9BC-65A839C1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0496-D430-424B-BAE2-8C9B2FE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6754-B6A8-4C5A-91AA-C2107C68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E29B-525B-4900-8970-0CBEA34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B8BC-7F0F-4DA1-9C40-6A07DA1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66FED-8684-46ED-A7ED-29E41B88D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7CAC-2295-4081-BECE-1E44EAF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8338-249B-44F1-B2AA-0C099845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4B5C-3458-4532-8BC0-F9645ECD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6B473-44DD-4817-A369-6FA662F8D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C37B-9D06-498F-B16A-2B7A77A6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AF03-6355-4217-ADF7-15176A88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497B-8867-430D-9FB5-BA96CDB5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677E-C16C-4E92-80A9-9D5E160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B3FB-52AB-44C7-8BFD-FDD44BC6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72DB-80A2-4D4B-9D4B-6F496096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B136-267E-4A43-9FCA-50CFFCD9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6728-937A-4BD2-9132-89D3442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6D9D-764B-46F4-AD68-D32761A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D312-6359-45DA-8480-A7C20621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7FA2-A123-4B00-B4B7-0140F2C5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3D45-C290-4496-85F5-AFD43255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B35-33DD-4EB3-BDEA-A86C08A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6A74-E026-468B-9D9D-2B569C26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5FD-761F-43F2-ABC0-AE7C5C9D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1140-1B72-47A6-B603-D73443A88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69B4-6D6D-45AD-BD75-173EAFE0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5D85-BC62-49C6-959F-6B63D2B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F311-0B64-45AE-A023-92FA8EEC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131A-3AB4-4B5F-92D5-8EA7D636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F794-0AB4-4D4A-81BF-916F627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1FB8-6435-430D-9D09-9842D979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CDE7-F454-4ABB-A254-5D237FC2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4FF78-275E-4572-9068-BDB06E58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BECAE-FACB-41DB-B4EA-C781FACA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2D28-9772-435D-A3E0-C360877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A8DAA-B233-4CE6-9E27-00C1A49E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616F-7DC9-4945-8796-A677D6F9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054B-EF1F-4C84-B633-FE9D9D45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3C58E-819A-41DB-80F3-E4F3F5B1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3046-08CC-4FD7-9C70-753717E0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1BFA4-A66A-4115-B924-30749A71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F0A1B-F1C2-42C2-B178-44C61682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BC8D-89ED-4CA1-B84C-9B430A99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D805-7E2C-4FAE-A793-813852F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4A0F-8CE9-44C4-8554-53BF3D9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124B-0996-4348-8E95-A26032CF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BBE9-6C3E-4C77-9C0E-F0ABA837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80AC-02B6-4132-865D-4485A7AD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29DB-4546-4CD1-8E3F-3F8CF728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1572-92C1-4167-BB11-D44F02AF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F028-614D-49F9-A554-397369AE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E516-5D4F-4735-87E4-A1B6CD07C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DEC3-9614-4F38-B619-46514582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5474-57FE-4F15-AB60-9721FC4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E1D8-2AD5-4F84-8F7D-28BA27F4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375C8-9CF9-49A3-9CF6-79715F43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F2114-3BB8-468F-A700-0847D2A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3573-5C8B-43F0-8DC2-C2E86284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CEA8-3014-43CA-9B38-6760126C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5BF3-4A96-40EC-9D0C-251527823A1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6A03-4A5E-425E-9E84-F042D576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F91B-0526-4372-B791-0DC8DA17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7033-01C1-4473-8314-62145486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5" Type="http://schemas.openxmlformats.org/officeDocument/2006/relationships/image" Target="../media/image20.png"/><Relationship Id="rId4" Type="http://schemas.openxmlformats.org/officeDocument/2006/relationships/customXml" Target="../ink/ink50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8.png"/><Relationship Id="rId18" Type="http://schemas.openxmlformats.org/officeDocument/2006/relationships/customXml" Target="../ink/ink61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58.xml"/><Relationship Id="rId17" Type="http://schemas.openxmlformats.org/officeDocument/2006/relationships/image" Target="../media/image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57.xml"/><Relationship Id="rId19" Type="http://schemas.openxmlformats.org/officeDocument/2006/relationships/image" Target="../media/image31.png"/><Relationship Id="rId4" Type="http://schemas.openxmlformats.org/officeDocument/2006/relationships/customXml" Target="../ink/ink54.xml"/><Relationship Id="rId9" Type="http://schemas.openxmlformats.org/officeDocument/2006/relationships/image" Target="../media/image26.png"/><Relationship Id="rId14" Type="http://schemas.openxmlformats.org/officeDocument/2006/relationships/customXml" Target="../ink/ink5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customXml" Target="../ink/ink68.xml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38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74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37.png"/><Relationship Id="rId24" Type="http://schemas.openxmlformats.org/officeDocument/2006/relationships/customXml" Target="../ink/ink80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70.xml"/><Relationship Id="rId9" Type="http://schemas.openxmlformats.org/officeDocument/2006/relationships/image" Target="../media/image36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45.png"/><Relationship Id="rId30" Type="http://schemas.openxmlformats.org/officeDocument/2006/relationships/customXml" Target="../ink/ink8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50.png"/><Relationship Id="rId18" Type="http://schemas.openxmlformats.org/officeDocument/2006/relationships/customXml" Target="../ink/ink92.xml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customXml" Target="../ink/ink89.xml"/><Relationship Id="rId17" Type="http://schemas.openxmlformats.org/officeDocument/2006/relationships/image" Target="../media/image52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customXml" Target="../ink/ink88.xml"/><Relationship Id="rId19" Type="http://schemas.openxmlformats.org/officeDocument/2006/relationships/image" Target="../media/image53.png"/><Relationship Id="rId4" Type="http://schemas.openxmlformats.org/officeDocument/2006/relationships/customXml" Target="../ink/ink85.xml"/><Relationship Id="rId9" Type="http://schemas.openxmlformats.org/officeDocument/2006/relationships/image" Target="../media/image48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customXml" Target="../ink/ink100.xml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60.emf"/><Relationship Id="rId14" Type="http://schemas.openxmlformats.org/officeDocument/2006/relationships/customXml" Target="../ink/ink1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emf"/><Relationship Id="rId14" Type="http://schemas.openxmlformats.org/officeDocument/2006/relationships/customXml" Target="../ink/ink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5" Type="http://schemas.openxmlformats.org/officeDocument/2006/relationships/image" Target="../media/image64.png"/><Relationship Id="rId4" Type="http://schemas.openxmlformats.org/officeDocument/2006/relationships/customXml" Target="../ink/ink104.xml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9.png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3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1.emf"/><Relationship Id="rId21" Type="http://schemas.openxmlformats.org/officeDocument/2006/relationships/image" Target="../media/image17.emf"/><Relationship Id="rId7" Type="http://schemas.openxmlformats.org/officeDocument/2006/relationships/image" Target="../media/image3.emf"/><Relationship Id="rId12" Type="http://schemas.openxmlformats.org/officeDocument/2006/relationships/customXml" Target="../ink/ink31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5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5" Type="http://schemas.openxmlformats.org/officeDocument/2006/relationships/image" Target="../media/image2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39.xml"/><Relationship Id="rId10" Type="http://schemas.openxmlformats.org/officeDocument/2006/relationships/customXml" Target="../ink/ink30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" Type="http://schemas.openxmlformats.org/officeDocument/2006/relationships/customXml" Target="../ink/ink27.xml"/><Relationship Id="rId9" Type="http://schemas.openxmlformats.org/officeDocument/2006/relationships/image" Target="../media/image4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20.emf"/><Relationship Id="rId30" Type="http://schemas.openxmlformats.org/officeDocument/2006/relationships/customXml" Target="../ink/ink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47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27.emf"/><Relationship Id="rId14" Type="http://schemas.openxmlformats.org/officeDocument/2006/relationships/customXml" Target="../ink/ink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3D5E-6548-45E7-84BC-3ECF06D9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FreeRTOS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7D8A-B254-42C4-8C52-9008347C7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-Balaji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E30599-7EF1-4F7B-ADA6-DEB1C3C5E675}"/>
              </a:ext>
            </a:extLst>
          </p:cNvPr>
          <p:cNvSpPr/>
          <p:nvPr/>
        </p:nvSpPr>
        <p:spPr>
          <a:xfrm>
            <a:off x="1252025" y="886265"/>
            <a:ext cx="5162843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269F5-53E6-4B7C-B9C0-65B9957779A6}"/>
              </a:ext>
            </a:extLst>
          </p:cNvPr>
          <p:cNvSpPr/>
          <p:nvPr/>
        </p:nvSpPr>
        <p:spPr>
          <a:xfrm>
            <a:off x="1252025" y="2940148"/>
            <a:ext cx="5162843" cy="12942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CMSIS-RTOS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0FB36-E8D6-4B59-A2C0-8C7F041A64E6}"/>
              </a:ext>
            </a:extLst>
          </p:cNvPr>
          <p:cNvSpPr/>
          <p:nvPr/>
        </p:nvSpPr>
        <p:spPr>
          <a:xfrm>
            <a:off x="1252025" y="5134708"/>
            <a:ext cx="5162843" cy="837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REAL TIME KERNAL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CE1A7-44B3-4190-9449-C27DF5AE3A06}"/>
              </a:ext>
            </a:extLst>
          </p:cNvPr>
          <p:cNvSpPr/>
          <p:nvPr/>
        </p:nvSpPr>
        <p:spPr>
          <a:xfrm>
            <a:off x="1252025" y="3429000"/>
            <a:ext cx="1659987" cy="8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 definition via macro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9DD14-C095-4265-9244-16532DE038C6}"/>
              </a:ext>
            </a:extLst>
          </p:cNvPr>
          <p:cNvSpPr/>
          <p:nvPr/>
        </p:nvSpPr>
        <p:spPr>
          <a:xfrm>
            <a:off x="4754881" y="3409071"/>
            <a:ext cx="1659987" cy="8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Function call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24EBA-9E84-4484-850C-B7822019E22E}"/>
              </a:ext>
            </a:extLst>
          </p:cNvPr>
          <p:cNvSpPr txBox="1"/>
          <p:nvPr/>
        </p:nvSpPr>
        <p:spPr>
          <a:xfrm>
            <a:off x="1463040" y="17548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9E63C-1EBC-4F14-910C-6B8A5006CB91}"/>
              </a:ext>
            </a:extLst>
          </p:cNvPr>
          <p:cNvSpPr txBox="1"/>
          <p:nvPr/>
        </p:nvSpPr>
        <p:spPr>
          <a:xfrm>
            <a:off x="3376246" y="17548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DFB1E-84E0-4D06-B274-260BBB54C770}"/>
              </a:ext>
            </a:extLst>
          </p:cNvPr>
          <p:cNvSpPr txBox="1"/>
          <p:nvPr/>
        </p:nvSpPr>
        <p:spPr>
          <a:xfrm>
            <a:off x="5022166" y="1754889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interrupt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E72C2D-D1CC-4FFA-99AF-260136701024}"/>
              </a:ext>
            </a:extLst>
          </p:cNvPr>
          <p:cNvSpPr/>
          <p:nvPr/>
        </p:nvSpPr>
        <p:spPr>
          <a:xfrm rot="5400000">
            <a:off x="1512276" y="2126010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A33ED-E555-418D-AFA5-5EDB488D21F6}"/>
              </a:ext>
            </a:extLst>
          </p:cNvPr>
          <p:cNvSpPr/>
          <p:nvPr/>
        </p:nvSpPr>
        <p:spPr>
          <a:xfrm rot="5400000">
            <a:off x="5205046" y="2126007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B2ACEA-370F-4FE7-806D-6F984C42D199}"/>
              </a:ext>
            </a:extLst>
          </p:cNvPr>
          <p:cNvSpPr/>
          <p:nvPr/>
        </p:nvSpPr>
        <p:spPr>
          <a:xfrm rot="5400000">
            <a:off x="5205045" y="4250227"/>
            <a:ext cx="759657" cy="868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B0DCE-0D2C-4438-81B2-B6A9F23D24A3}"/>
              </a:ext>
            </a:extLst>
          </p:cNvPr>
          <p:cNvCxnSpPr>
            <a:cxnSpLocks/>
          </p:cNvCxnSpPr>
          <p:nvPr/>
        </p:nvCxnSpPr>
        <p:spPr>
          <a:xfrm>
            <a:off x="2912012" y="3967089"/>
            <a:ext cx="171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4BE3C4-9335-456B-8EB7-20522A00C2D2}"/>
              </a:ext>
            </a:extLst>
          </p:cNvPr>
          <p:cNvSpPr txBox="1"/>
          <p:nvPr/>
        </p:nvSpPr>
        <p:spPr>
          <a:xfrm>
            <a:off x="3376246" y="38650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6DA0C0-0508-4848-B15E-6ADD6BA02C7A}"/>
                  </a:ext>
                </a:extLst>
              </p14:cNvPr>
              <p14:cNvContentPartPr/>
              <p14:nvPr/>
            </p14:nvContentPartPr>
            <p14:xfrm>
              <a:off x="6850828" y="2785348"/>
              <a:ext cx="4220640" cy="194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6DA0C0-0508-4848-B15E-6ADD6BA02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2828" y="2767348"/>
                <a:ext cx="425628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7166B7-EC96-4EBE-B2AE-7576C102140E}"/>
                  </a:ext>
                </a:extLst>
              </p14:cNvPr>
              <p14:cNvContentPartPr/>
              <p14:nvPr/>
            </p14:nvContentPartPr>
            <p14:xfrm>
              <a:off x="9609868" y="2798308"/>
              <a:ext cx="1461600" cy="892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7166B7-EC96-4EBE-B2AE-7576C10214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4868" y="2708308"/>
                <a:ext cx="155124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476744D-430E-4580-9D56-7A7AD14D552B}"/>
                  </a:ext>
                </a:extLst>
              </p14:cNvPr>
              <p14:cNvContentPartPr/>
              <p14:nvPr/>
            </p14:nvContentPartPr>
            <p14:xfrm>
              <a:off x="6541588" y="3566548"/>
              <a:ext cx="675360" cy="147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476744D-430E-4580-9D56-7A7AD14D55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2588" y="3557548"/>
                <a:ext cx="693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2FDCED-DFB6-44A9-9338-43D2DCBB62D4}"/>
                  </a:ext>
                </a:extLst>
              </p14:cNvPr>
              <p14:cNvContentPartPr/>
              <p14:nvPr/>
            </p14:nvContentPartPr>
            <p14:xfrm>
              <a:off x="6569668" y="3499588"/>
              <a:ext cx="187200" cy="24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2FDCED-DFB6-44A9-9338-43D2DCBB62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0668" y="3490588"/>
                <a:ext cx="20484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7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51B30-CBC8-484F-8421-42C16F5F2F0B}"/>
              </a:ext>
            </a:extLst>
          </p:cNvPr>
          <p:cNvSpPr/>
          <p:nvPr/>
        </p:nvSpPr>
        <p:spPr>
          <a:xfrm>
            <a:off x="1280160" y="590843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C9A89-EC72-4DEB-BCEE-664AD97A98C6}"/>
              </a:ext>
            </a:extLst>
          </p:cNvPr>
          <p:cNvSpPr/>
          <p:nvPr/>
        </p:nvSpPr>
        <p:spPr>
          <a:xfrm>
            <a:off x="1280160" y="2444261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CMSIS-CORER Layer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3E9E1-7641-4B15-B1BC-C6B205345DE3}"/>
              </a:ext>
            </a:extLst>
          </p:cNvPr>
          <p:cNvSpPr/>
          <p:nvPr/>
        </p:nvSpPr>
        <p:spPr>
          <a:xfrm>
            <a:off x="1280160" y="4297679"/>
            <a:ext cx="4529797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FreeRTOS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A74A7-D6A4-4B05-A45C-C8C20D3317DA}"/>
              </a:ext>
            </a:extLst>
          </p:cNvPr>
          <p:cNvSpPr txBox="1"/>
          <p:nvPr/>
        </p:nvSpPr>
        <p:spPr>
          <a:xfrm>
            <a:off x="2686929" y="1206250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osTaskCrerate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B2A99-6717-4859-B1A8-73F2990176C3}"/>
              </a:ext>
            </a:extLst>
          </p:cNvPr>
          <p:cNvSpPr txBox="1"/>
          <p:nvPr/>
        </p:nvSpPr>
        <p:spPr>
          <a:xfrm>
            <a:off x="2686929" y="305966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xTaskCreate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46A879-A5C4-46EC-B65B-CE576CEA718D}"/>
                  </a:ext>
                </a:extLst>
              </p14:cNvPr>
              <p14:cNvContentPartPr/>
              <p14:nvPr/>
            </p14:nvContentPartPr>
            <p14:xfrm>
              <a:off x="3305908" y="1691308"/>
              <a:ext cx="340560" cy="73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46A879-A5C4-46EC-B65B-CE576CEA7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908" y="1682308"/>
                <a:ext cx="3582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E91A36-588A-4209-9235-2D7B3BBC61CF}"/>
                  </a:ext>
                </a:extLst>
              </p14:cNvPr>
              <p14:cNvContentPartPr/>
              <p14:nvPr/>
            </p14:nvContentPartPr>
            <p14:xfrm>
              <a:off x="3418588" y="3516868"/>
              <a:ext cx="281520" cy="703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E91A36-588A-4209-9235-2D7B3BBC61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9588" y="3507868"/>
                <a:ext cx="29916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6BA5DC-E75B-4B66-845D-549B5938F564}"/>
                  </a:ext>
                </a:extLst>
              </p14:cNvPr>
              <p14:cNvContentPartPr/>
              <p14:nvPr/>
            </p14:nvContentPartPr>
            <p14:xfrm>
              <a:off x="7920028" y="1343188"/>
              <a:ext cx="1435320" cy="82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6BA5DC-E75B-4B66-845D-549B5938F5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1028" y="1334188"/>
                <a:ext cx="145296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217F4C-D1FA-42B5-BFB1-906B7C4DF8BE}"/>
                  </a:ext>
                </a:extLst>
              </p14:cNvPr>
              <p14:cNvContentPartPr/>
              <p14:nvPr/>
            </p14:nvContentPartPr>
            <p14:xfrm>
              <a:off x="9889588" y="1429228"/>
              <a:ext cx="506880" cy="824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217F4C-D1FA-42B5-BFB1-906B7C4DF8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80588" y="1420228"/>
                <a:ext cx="524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81B608-C749-4E2D-B890-129C499602CE}"/>
                  </a:ext>
                </a:extLst>
              </p14:cNvPr>
              <p14:cNvContentPartPr/>
              <p14:nvPr/>
            </p14:nvContentPartPr>
            <p14:xfrm>
              <a:off x="6737788" y="2777428"/>
              <a:ext cx="1387440" cy="55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81B608-C749-4E2D-B890-129C499602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8788" y="2768428"/>
                <a:ext cx="14050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246D69-BACA-4D0C-87A1-8C195C13741E}"/>
                  </a:ext>
                </a:extLst>
              </p14:cNvPr>
              <p14:cNvContentPartPr/>
              <p14:nvPr/>
            </p14:nvContentPartPr>
            <p14:xfrm>
              <a:off x="8651548" y="2673028"/>
              <a:ext cx="1382760" cy="47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246D69-BACA-4D0C-87A1-8C195C137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548" y="2664028"/>
                <a:ext cx="14004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8D79C1-5876-40FA-AFEE-0B5F52F73CC0}"/>
                  </a:ext>
                </a:extLst>
              </p14:cNvPr>
              <p14:cNvContentPartPr/>
              <p14:nvPr/>
            </p14:nvContentPartPr>
            <p14:xfrm>
              <a:off x="6927868" y="3830788"/>
              <a:ext cx="2512080" cy="530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8D79C1-5876-40FA-AFEE-0B5F52F73C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8868" y="3821788"/>
                <a:ext cx="25297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810F23-9831-4BB3-BDA6-44595D43F65D}"/>
                  </a:ext>
                </a:extLst>
              </p14:cNvPr>
              <p14:cNvContentPartPr/>
              <p14:nvPr/>
            </p14:nvContentPartPr>
            <p14:xfrm>
              <a:off x="8902828" y="3826468"/>
              <a:ext cx="2056320" cy="1463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810F23-9831-4BB3-BDA6-44595D43F6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3828" y="3817468"/>
                <a:ext cx="2073960" cy="14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763390-2872-4EF2-A9A3-A50A57B5E84F}"/>
                  </a:ext>
                </a:extLst>
              </p14:cNvPr>
              <p14:cNvContentPartPr/>
              <p14:nvPr/>
            </p14:nvContentPartPr>
            <p14:xfrm>
              <a:off x="6879268" y="5542588"/>
              <a:ext cx="1631880" cy="61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763390-2872-4EF2-A9A3-A50A57B5E8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0268" y="5533588"/>
                <a:ext cx="16495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4012BBD-6833-4ECF-9250-1D1FBA07E073}"/>
                  </a:ext>
                </a:extLst>
              </p14:cNvPr>
              <p14:cNvContentPartPr/>
              <p14:nvPr/>
            </p14:nvContentPartPr>
            <p14:xfrm>
              <a:off x="9129988" y="5458348"/>
              <a:ext cx="2054160" cy="47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4012BBD-6833-4ECF-9250-1D1FBA07E0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20988" y="5449348"/>
                <a:ext cx="2071800" cy="4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7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30118-2B29-423A-8F19-9EFB7A38ABC2}"/>
              </a:ext>
            </a:extLst>
          </p:cNvPr>
          <p:cNvSpPr/>
          <p:nvPr/>
        </p:nvSpPr>
        <p:spPr>
          <a:xfrm>
            <a:off x="1111348" y="379828"/>
            <a:ext cx="478301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Layer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02B8A-FE53-42FB-B3D1-80A63F79B7B0}"/>
              </a:ext>
            </a:extLst>
          </p:cNvPr>
          <p:cNvSpPr/>
          <p:nvPr/>
        </p:nvSpPr>
        <p:spPr>
          <a:xfrm>
            <a:off x="3249636" y="1505243"/>
            <a:ext cx="2644723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 RTOS API Layer</a:t>
            </a:r>
          </a:p>
          <a:p>
            <a:pPr algn="ctr"/>
            <a:r>
              <a:rPr lang="en-IN" dirty="0"/>
              <a:t>(Generic Layer)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8C21E-1131-4B36-A232-8B75C3562A60}"/>
              </a:ext>
            </a:extLst>
          </p:cNvPr>
          <p:cNvSpPr/>
          <p:nvPr/>
        </p:nvSpPr>
        <p:spPr>
          <a:xfrm>
            <a:off x="3249637" y="2635349"/>
            <a:ext cx="264472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Time Kernel</a:t>
            </a:r>
          </a:p>
          <a:p>
            <a:pPr algn="ctr"/>
            <a:r>
              <a:rPr lang="en-IN" dirty="0"/>
              <a:t>(FreeRTOS, </a:t>
            </a:r>
            <a:r>
              <a:rPr lang="en-IN" dirty="0" err="1"/>
              <a:t>EmbOS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542EB-5AAE-4809-BBAC-9FEA1E2F0BEA}"/>
              </a:ext>
            </a:extLst>
          </p:cNvPr>
          <p:cNvSpPr/>
          <p:nvPr/>
        </p:nvSpPr>
        <p:spPr>
          <a:xfrm>
            <a:off x="1111347" y="3760764"/>
            <a:ext cx="478301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CMSIS Core Layer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8CA3C-E2B0-4146-BC84-20574144D397}"/>
              </a:ext>
            </a:extLst>
          </p:cNvPr>
          <p:cNvSpPr/>
          <p:nvPr/>
        </p:nvSpPr>
        <p:spPr>
          <a:xfrm>
            <a:off x="1111344" y="4986997"/>
            <a:ext cx="4783015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Cortex M Processor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24A656-C708-4FF0-9002-8CEA2DE9D103}"/>
                  </a:ext>
                </a:extLst>
              </p14:cNvPr>
              <p14:cNvContentPartPr/>
              <p14:nvPr/>
            </p14:nvContentPartPr>
            <p14:xfrm>
              <a:off x="1856548" y="1195588"/>
              <a:ext cx="310320" cy="2628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24A656-C708-4FF0-9002-8CEA2DE9D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548" y="1186588"/>
                <a:ext cx="327960" cy="26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328AF2-6EE5-418E-9025-AF42930AC3A1}"/>
                  </a:ext>
                </a:extLst>
              </p14:cNvPr>
              <p14:cNvContentPartPr/>
              <p14:nvPr/>
            </p14:nvContentPartPr>
            <p14:xfrm>
              <a:off x="4670308" y="1158148"/>
              <a:ext cx="225720" cy="319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328AF2-6EE5-418E-9025-AF42930AC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308" y="1149148"/>
                <a:ext cx="24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5B7816-8327-42A6-BB93-32B47C5EA951}"/>
                  </a:ext>
                </a:extLst>
              </p14:cNvPr>
              <p14:cNvContentPartPr/>
              <p14:nvPr/>
            </p14:nvContentPartPr>
            <p14:xfrm>
              <a:off x="4555108" y="2292868"/>
              <a:ext cx="200160" cy="309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5B7816-8327-42A6-BB93-32B47C5EA9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6108" y="2283868"/>
                <a:ext cx="2178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138B3C-DDF9-4A7B-8BB2-60E3003C4891}"/>
                  </a:ext>
                </a:extLst>
              </p14:cNvPr>
              <p14:cNvContentPartPr/>
              <p14:nvPr/>
            </p14:nvContentPartPr>
            <p14:xfrm>
              <a:off x="4303108" y="3390148"/>
              <a:ext cx="227160" cy="28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138B3C-DDF9-4A7B-8BB2-60E3003C4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108" y="3381148"/>
                <a:ext cx="244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6F6268-BD16-46ED-A152-66210D1844E2}"/>
                  </a:ext>
                </a:extLst>
              </p14:cNvPr>
              <p14:cNvContentPartPr/>
              <p14:nvPr/>
            </p14:nvContentPartPr>
            <p14:xfrm>
              <a:off x="3376108" y="4603348"/>
              <a:ext cx="309960" cy="390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6F6268-BD16-46ED-A152-66210D1844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7108" y="4594348"/>
                <a:ext cx="3276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9957AF-609E-4882-B9DB-887C5A79D366}"/>
                  </a:ext>
                </a:extLst>
              </p14:cNvPr>
              <p14:cNvContentPartPr/>
              <p14:nvPr/>
            </p14:nvContentPartPr>
            <p14:xfrm>
              <a:off x="6021028" y="970588"/>
              <a:ext cx="5430960" cy="2989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9957AF-609E-4882-B9DB-887C5A79D3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2028" y="952588"/>
                <a:ext cx="5457600" cy="30164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763979B6-FC4D-477E-8114-F4702ECD7A79}"/>
              </a:ext>
            </a:extLst>
          </p:cNvPr>
          <p:cNvSpPr txBox="1"/>
          <p:nvPr/>
        </p:nvSpPr>
        <p:spPr>
          <a:xfrm flipH="1">
            <a:off x="2799928" y="798763"/>
            <a:ext cx="11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Core/</a:t>
            </a:r>
            <a:r>
              <a:rPr lang="en-IN" dirty="0" err="1"/>
              <a:t>src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9900F-D427-433A-BC9F-BDC9C8A02323}"/>
              </a:ext>
            </a:extLst>
          </p:cNvPr>
          <p:cNvSpPr txBox="1"/>
          <p:nvPr/>
        </p:nvSpPr>
        <p:spPr>
          <a:xfrm flipH="1">
            <a:off x="2813608" y="4167113"/>
            <a:ext cx="14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Driver/CMSIS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4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709E1-F703-42E8-A5E1-0BA84817E5FC}"/>
              </a:ext>
            </a:extLst>
          </p:cNvPr>
          <p:cNvSpPr txBox="1"/>
          <p:nvPr/>
        </p:nvSpPr>
        <p:spPr>
          <a:xfrm flipH="1">
            <a:off x="763169" y="675249"/>
            <a:ext cx="2641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GCC</a:t>
            </a:r>
            <a:br>
              <a:rPr lang="en-IN" dirty="0"/>
            </a:br>
            <a:r>
              <a:rPr lang="en-IN" dirty="0"/>
              <a:t>|</a:t>
            </a:r>
          </a:p>
          <a:p>
            <a:r>
              <a:rPr lang="en-IN" dirty="0"/>
              <a:t>---ARM_CM4F</a:t>
            </a:r>
            <a:br>
              <a:rPr lang="en-IN" dirty="0"/>
            </a:br>
            <a:r>
              <a:rPr lang="en-IN" dirty="0"/>
              <a:t>	|</a:t>
            </a:r>
            <a:br>
              <a:rPr lang="en-IN" dirty="0"/>
            </a:br>
            <a:r>
              <a:rPr lang="en-IN" dirty="0"/>
              <a:t>	---</a:t>
            </a:r>
            <a:r>
              <a:rPr lang="en-IN" dirty="0" err="1"/>
              <a:t>port.c</a:t>
            </a:r>
            <a:br>
              <a:rPr lang="en-IN" dirty="0"/>
            </a:br>
            <a:r>
              <a:rPr lang="en-IN" dirty="0"/>
              <a:t>	|</a:t>
            </a:r>
            <a:br>
              <a:rPr lang="en-IN" dirty="0"/>
            </a:br>
            <a:r>
              <a:rPr lang="en-IN" dirty="0"/>
              <a:t>	--</a:t>
            </a:r>
            <a:r>
              <a:rPr lang="en-IN" dirty="0" err="1"/>
              <a:t>portmacro.h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E0EDC-75B9-4B83-8BD1-1B0F98160B08}"/>
              </a:ext>
            </a:extLst>
          </p:cNvPr>
          <p:cNvSpPr txBox="1"/>
          <p:nvPr/>
        </p:nvSpPr>
        <p:spPr>
          <a:xfrm>
            <a:off x="4459458" y="914400"/>
            <a:ext cx="3207434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THESE are low level architecture files required by the FreeRTOS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71385-4AC8-4231-9DC9-837A2563DB3A}"/>
              </a:ext>
            </a:extLst>
          </p:cNvPr>
          <p:cNvSpPr txBox="1"/>
          <p:nvPr/>
        </p:nvSpPr>
        <p:spPr>
          <a:xfrm>
            <a:off x="801858" y="580018"/>
            <a:ext cx="3868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FreeRTOSConfig.h</a:t>
            </a:r>
            <a:r>
              <a:rPr lang="en-IN" dirty="0"/>
              <a:t> file modification:</a:t>
            </a:r>
          </a:p>
          <a:p>
            <a:endParaRPr lang="en-IN" dirty="0"/>
          </a:p>
          <a:p>
            <a:r>
              <a:rPr lang="en-IN" dirty="0"/>
              <a:t>__ICCARM_ - IAR Compiler</a:t>
            </a:r>
          </a:p>
          <a:p>
            <a:r>
              <a:rPr lang="en-IN" dirty="0"/>
              <a:t>__GNUC_ - GNU Compiler</a:t>
            </a:r>
          </a:p>
          <a:p>
            <a:r>
              <a:rPr lang="en-IN" dirty="0"/>
              <a:t>__CC_ARM_ -  ARM Native compiler CC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5F900-8522-498A-8F4D-E0DFEC92718B}"/>
              </a:ext>
            </a:extLst>
          </p:cNvPr>
          <p:cNvSpPr txBox="1"/>
          <p:nvPr/>
        </p:nvSpPr>
        <p:spPr>
          <a:xfrm>
            <a:off x="801857" y="4502559"/>
            <a:ext cx="1002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PendSV</a:t>
            </a:r>
            <a:r>
              <a:rPr lang="en-IN" dirty="0"/>
              <a:t> Handler – This is used to implement the RTOS scheduler</a:t>
            </a:r>
          </a:p>
          <a:p>
            <a:endParaRPr lang="en-IN" dirty="0"/>
          </a:p>
          <a:p>
            <a:r>
              <a:rPr lang="en-IN" dirty="0" err="1"/>
              <a:t>SysTick</a:t>
            </a:r>
            <a:r>
              <a:rPr lang="en-IN" dirty="0"/>
              <a:t> Handler – This is used to launch the schedular at given interval(</a:t>
            </a:r>
            <a:r>
              <a:rPr lang="en-IN" dirty="0" err="1"/>
              <a:t>Systick</a:t>
            </a:r>
            <a:r>
              <a:rPr lang="en-IN" dirty="0"/>
              <a:t> interrupt is used to launch </a:t>
            </a:r>
          </a:p>
          <a:p>
            <a:r>
              <a:rPr lang="en-IN"/>
              <a:t>		the </a:t>
            </a:r>
            <a:r>
              <a:rPr lang="en-IN" dirty="0"/>
              <a:t>interrupt at </a:t>
            </a:r>
            <a:r>
              <a:rPr lang="en-IN"/>
              <a:t>given interval;)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D4A37-FE86-482E-9DEB-62252E69BFF2}"/>
              </a:ext>
            </a:extLst>
          </p:cNvPr>
          <p:cNvSpPr txBox="1"/>
          <p:nvPr/>
        </p:nvSpPr>
        <p:spPr>
          <a:xfrm flipH="1">
            <a:off x="1058592" y="534573"/>
            <a:ext cx="10322170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/>
              <a:t>Time Base Selection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FreeRTOS uses ARM Cortex Mx Processor’s internal </a:t>
            </a:r>
            <a:r>
              <a:rPr lang="en-IN" sz="2000" b="1" dirty="0" err="1"/>
              <a:t>systick</a:t>
            </a:r>
            <a:r>
              <a:rPr lang="en-IN" sz="2000" b="1" dirty="0"/>
              <a:t> timer </a:t>
            </a:r>
            <a:r>
              <a:rPr lang="en-IN" sz="2000" dirty="0"/>
              <a:t>as its time base (RTOS Ticking)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STMCube’s</a:t>
            </a:r>
            <a:r>
              <a:rPr lang="en-IN" sz="2000" dirty="0"/>
              <a:t> HAL also uses </a:t>
            </a:r>
            <a:r>
              <a:rPr lang="en-IN" sz="2000" b="1" dirty="0" err="1"/>
              <a:t>systick</a:t>
            </a:r>
            <a:r>
              <a:rPr lang="en-IN" sz="2000" b="1" dirty="0"/>
              <a:t> timer </a:t>
            </a:r>
            <a:r>
              <a:rPr lang="en-IN" sz="2000" dirty="0"/>
              <a:t>by default,</a:t>
            </a:r>
          </a:p>
          <a:p>
            <a:endParaRPr lang="en-IN" sz="2000" dirty="0"/>
          </a:p>
          <a:p>
            <a:r>
              <a:rPr lang="en-IN" sz="2000" dirty="0"/>
              <a:t>So we can’t use both HAL and FreeRTOS together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F6FDF-2CAA-4DC2-8164-DE7030C29FB7}"/>
              </a:ext>
            </a:extLst>
          </p:cNvPr>
          <p:cNvSpPr txBox="1"/>
          <p:nvPr/>
        </p:nvSpPr>
        <p:spPr>
          <a:xfrm flipH="1">
            <a:off x="2946595" y="4051495"/>
            <a:ext cx="629881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To resolve this issue we use </a:t>
            </a:r>
            <a:r>
              <a:rPr lang="en-IN" dirty="0" err="1"/>
              <a:t>Systick</a:t>
            </a:r>
            <a:r>
              <a:rPr lang="en-IN" dirty="0"/>
              <a:t> timer for FreeRTOS and for HAL we use any other timer peripheral as time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860E4-3228-4D1D-9ADF-810928C0BA08}"/>
              </a:ext>
            </a:extLst>
          </p:cNvPr>
          <p:cNvSpPr txBox="1"/>
          <p:nvPr/>
        </p:nvSpPr>
        <p:spPr>
          <a:xfrm>
            <a:off x="534571" y="1547447"/>
            <a:ext cx="34184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If a task ever leaves the infinite for loop in a task function then</a:t>
            </a:r>
            <a:br>
              <a:rPr lang="en-IN" dirty="0"/>
            </a:br>
            <a:r>
              <a:rPr lang="en-IN" dirty="0"/>
              <a:t> the Task must be deleted before leaving the task function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A9C7-724B-4325-8436-9405C1CC005F}"/>
              </a:ext>
            </a:extLst>
          </p:cNvPr>
          <p:cNvSpPr txBox="1"/>
          <p:nvPr/>
        </p:nvSpPr>
        <p:spPr>
          <a:xfrm>
            <a:off x="534571" y="379827"/>
            <a:ext cx="140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TASK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8E618-002F-43AA-A746-A0C82F62B9F4}"/>
              </a:ext>
            </a:extLst>
          </p:cNvPr>
          <p:cNvSpPr txBox="1"/>
          <p:nvPr/>
        </p:nvSpPr>
        <p:spPr>
          <a:xfrm>
            <a:off x="534571" y="4110225"/>
            <a:ext cx="3418450" cy="17543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If there is 2 Task having  a common </a:t>
            </a:r>
            <a:r>
              <a:rPr lang="en-IN" dirty="0" err="1"/>
              <a:t>TaskHandler</a:t>
            </a:r>
            <a:r>
              <a:rPr lang="en-IN" dirty="0"/>
              <a:t> and if the task handler has a local variable </a:t>
            </a:r>
            <a:r>
              <a:rPr lang="en-IN" dirty="0" err="1"/>
              <a:t>xyz</a:t>
            </a:r>
            <a:r>
              <a:rPr lang="en-IN" dirty="0"/>
              <a:t>, then there will be </a:t>
            </a:r>
            <a:r>
              <a:rPr lang="en-IN"/>
              <a:t>2 separate copies </a:t>
            </a:r>
            <a:r>
              <a:rPr lang="en-IN" dirty="0"/>
              <a:t>of the local variable in each Task stack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E6887-7EEF-4828-9DA2-DB18AEB1FDBE}"/>
              </a:ext>
            </a:extLst>
          </p:cNvPr>
          <p:cNvSpPr txBox="1"/>
          <p:nvPr/>
        </p:nvSpPr>
        <p:spPr>
          <a:xfrm>
            <a:off x="4820531" y="1547447"/>
            <a:ext cx="3418450" cy="2031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xTaskCreate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This API creates a new FreeRTOS task using dynamic memory allocation and adds the newly created task to the ready queue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9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43548-053E-4EA1-8657-E92A24E7F1B9}"/>
              </a:ext>
            </a:extLst>
          </p:cNvPr>
          <p:cNvSpPr txBox="1"/>
          <p:nvPr/>
        </p:nvSpPr>
        <p:spPr>
          <a:xfrm>
            <a:off x="900332" y="506437"/>
            <a:ext cx="1459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STACK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9D9DD-0266-45EA-B5EB-6874F49E960A}"/>
              </a:ext>
            </a:extLst>
          </p:cNvPr>
          <p:cNvSpPr txBox="1"/>
          <p:nvPr/>
        </p:nvSpPr>
        <p:spPr>
          <a:xfrm>
            <a:off x="900332" y="2180492"/>
            <a:ext cx="46226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 FreeRTOS the stack is a Full descending Stack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7575C-330B-4C3A-A8DB-E7EBF4D378F4}"/>
              </a:ext>
            </a:extLst>
          </p:cNvPr>
          <p:cNvSpPr txBox="1"/>
          <p:nvPr/>
        </p:nvSpPr>
        <p:spPr>
          <a:xfrm>
            <a:off x="900332" y="3059668"/>
            <a:ext cx="62152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we push a element in to a stack the address gets decremented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70221-1AA6-4CCC-80D3-4B0AD9104547}"/>
              </a:ext>
            </a:extLst>
          </p:cNvPr>
          <p:cNvSpPr txBox="1"/>
          <p:nvPr/>
        </p:nvSpPr>
        <p:spPr>
          <a:xfrm>
            <a:off x="900332" y="3938844"/>
            <a:ext cx="37513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err="1"/>
              <a:t>StackPointer</a:t>
            </a:r>
            <a:r>
              <a:rPr lang="en-IN" dirty="0"/>
              <a:t> points to top of the stack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B9B35-DBEC-4428-BCF1-0AD9352AC70F}"/>
              </a:ext>
            </a:extLst>
          </p:cNvPr>
          <p:cNvSpPr txBox="1"/>
          <p:nvPr/>
        </p:nvSpPr>
        <p:spPr>
          <a:xfrm>
            <a:off x="900332" y="4818020"/>
            <a:ext cx="420018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Width of the data is 32bit in ARM cortex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A9A5-07BB-4885-9A47-188489F81714}"/>
              </a:ext>
            </a:extLst>
          </p:cNvPr>
          <p:cNvSpPr txBox="1"/>
          <p:nvPr/>
        </p:nvSpPr>
        <p:spPr>
          <a:xfrm>
            <a:off x="239150" y="422031"/>
            <a:ext cx="315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TASK PRIORITY</a:t>
            </a:r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8CA4F-A711-46A1-A009-4EB1A970AECB}"/>
              </a:ext>
            </a:extLst>
          </p:cNvPr>
          <p:cNvSpPr txBox="1"/>
          <p:nvPr/>
        </p:nvSpPr>
        <p:spPr>
          <a:xfrm flipH="1">
            <a:off x="650629" y="1376138"/>
            <a:ext cx="324260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HIGHER the TASK  priority value, Higher the urgency for 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043D29C-F225-4260-9CAC-39B0E0A2BCB3}"/>
              </a:ext>
            </a:extLst>
          </p:cNvPr>
          <p:cNvSpPr/>
          <p:nvPr/>
        </p:nvSpPr>
        <p:spPr>
          <a:xfrm>
            <a:off x="3563815" y="858129"/>
            <a:ext cx="3662289" cy="942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SCHEDULUAR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0CE6-46FE-4E41-87E8-07E06760761C}"/>
              </a:ext>
            </a:extLst>
          </p:cNvPr>
          <p:cNvSpPr/>
          <p:nvPr/>
        </p:nvSpPr>
        <p:spPr>
          <a:xfrm>
            <a:off x="928468" y="3123028"/>
            <a:ext cx="3249637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Pre-emptive Scheduling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E2A85-4E57-42CB-B002-C27322E4D091}"/>
              </a:ext>
            </a:extLst>
          </p:cNvPr>
          <p:cNvSpPr/>
          <p:nvPr/>
        </p:nvSpPr>
        <p:spPr>
          <a:xfrm>
            <a:off x="7226104" y="3123028"/>
            <a:ext cx="3249637" cy="125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Co-operative </a:t>
            </a:r>
            <a:r>
              <a:rPr lang="en-IN" dirty="0" err="1"/>
              <a:t>schedulling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E38952-36C2-4430-932C-AC3F5D146C2A}"/>
              </a:ext>
            </a:extLst>
          </p:cNvPr>
          <p:cNvSpPr/>
          <p:nvPr/>
        </p:nvSpPr>
        <p:spPr>
          <a:xfrm rot="8647416">
            <a:off x="2644726" y="1913206"/>
            <a:ext cx="1181686" cy="94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73B311-D4DC-43EC-BCFF-05D1F1743000}"/>
              </a:ext>
            </a:extLst>
          </p:cNvPr>
          <p:cNvSpPr/>
          <p:nvPr/>
        </p:nvSpPr>
        <p:spPr>
          <a:xfrm rot="2381291">
            <a:off x="6963509" y="1990578"/>
            <a:ext cx="1181686" cy="94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2DCAB-69E0-4369-AD44-276015F75B62}"/>
              </a:ext>
            </a:extLst>
          </p:cNvPr>
          <p:cNvSpPr txBox="1"/>
          <p:nvPr/>
        </p:nvSpPr>
        <p:spPr>
          <a:xfrm>
            <a:off x="107904" y="1615998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configUSE_PREEMPTION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1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BDAE1-3727-4FAB-A04F-B10A5C41EC6F}"/>
              </a:ext>
            </a:extLst>
          </p:cNvPr>
          <p:cNvSpPr txBox="1"/>
          <p:nvPr/>
        </p:nvSpPr>
        <p:spPr>
          <a:xfrm>
            <a:off x="8091234" y="1944181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configUSE_PREEMPTION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30029-7687-4B53-96E3-DAE2D6460416}"/>
              </a:ext>
            </a:extLst>
          </p:cNvPr>
          <p:cNvSpPr txBox="1"/>
          <p:nvPr/>
        </p:nvSpPr>
        <p:spPr>
          <a:xfrm>
            <a:off x="314876" y="1995767"/>
            <a:ext cx="366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(We use this)</a:t>
            </a:r>
            <a:endParaRPr lang="en-I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67EB7-F1A4-4373-A60B-F1F1AE063851}"/>
              </a:ext>
            </a:extLst>
          </p:cNvPr>
          <p:cNvSpPr/>
          <p:nvPr/>
        </p:nvSpPr>
        <p:spPr>
          <a:xfrm>
            <a:off x="855818" y="5575549"/>
            <a:ext cx="3249637" cy="64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Round Robin(cyclic) </a:t>
            </a:r>
            <a:r>
              <a:rPr lang="en-IN" dirty="0" err="1"/>
              <a:t>Preemptive</a:t>
            </a:r>
            <a:r>
              <a:rPr lang="en-IN" dirty="0"/>
              <a:t> scheduling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6D1EF-B9E5-4077-8BF8-C338024DE264}"/>
              </a:ext>
            </a:extLst>
          </p:cNvPr>
          <p:cNvSpPr/>
          <p:nvPr/>
        </p:nvSpPr>
        <p:spPr>
          <a:xfrm>
            <a:off x="4651783" y="5575548"/>
            <a:ext cx="3249637" cy="64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Preiority</a:t>
            </a:r>
            <a:r>
              <a:rPr lang="en-IN" dirty="0"/>
              <a:t> based </a:t>
            </a:r>
            <a:r>
              <a:rPr lang="en-IN" dirty="0" err="1"/>
              <a:t>Preemptive</a:t>
            </a:r>
            <a:r>
              <a:rPr lang="en-IN" dirty="0"/>
              <a:t> scheduling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D4EF97-27DA-4857-A769-6D7430A948FA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2480637" y="4375052"/>
            <a:ext cx="72650" cy="12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3533C-859A-4392-8E2F-00EDF7FB76B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553287" y="4375052"/>
            <a:ext cx="3723315" cy="12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1C45C1-DF77-453A-A03F-053B7199871C}"/>
                  </a:ext>
                </a:extLst>
              </p14:cNvPr>
              <p14:cNvContentPartPr/>
              <p14:nvPr/>
            </p14:nvContentPartPr>
            <p14:xfrm>
              <a:off x="759572" y="853948"/>
              <a:ext cx="7091280" cy="5559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1C45C1-DF77-453A-A03F-053B71998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572" y="844948"/>
                <a:ext cx="7108920" cy="55771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30F81A1-256E-4CE0-A4D3-2162F46D6EA2}"/>
              </a:ext>
            </a:extLst>
          </p:cNvPr>
          <p:cNvSpPr txBox="1"/>
          <p:nvPr/>
        </p:nvSpPr>
        <p:spPr>
          <a:xfrm>
            <a:off x="3094892" y="6413428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Iteration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2D8C66-0BAF-41D5-917E-BF2F8C6B29FB}"/>
              </a:ext>
            </a:extLst>
          </p:cNvPr>
          <p:cNvSpPr txBox="1"/>
          <p:nvPr/>
        </p:nvSpPr>
        <p:spPr>
          <a:xfrm>
            <a:off x="0" y="292229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Response Time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57C7F6-D84A-4026-9476-EE9FC555D7CF}"/>
                  </a:ext>
                </a:extLst>
              </p14:cNvPr>
              <p14:cNvContentPartPr/>
              <p14:nvPr/>
            </p14:nvContentPartPr>
            <p14:xfrm>
              <a:off x="1955492" y="1280188"/>
              <a:ext cx="5514840" cy="3376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57C7F6-D84A-4026-9476-EE9FC555D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372" y="1274068"/>
                <a:ext cx="5527080" cy="33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262C762-6B87-4E0A-A2DF-AA5BC8DEECB5}"/>
                  </a:ext>
                </a:extLst>
              </p14:cNvPr>
              <p14:cNvContentPartPr/>
              <p14:nvPr/>
            </p14:nvContentPartPr>
            <p14:xfrm>
              <a:off x="1927412" y="3249748"/>
              <a:ext cx="5205240" cy="647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262C762-6B87-4E0A-A2DF-AA5BC8DEE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1292" y="3243628"/>
                <a:ext cx="5217480" cy="65952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84D380B-AAAC-44A0-82F7-64049C7B10FB}"/>
              </a:ext>
            </a:extLst>
          </p:cNvPr>
          <p:cNvSpPr txBox="1"/>
          <p:nvPr/>
        </p:nvSpPr>
        <p:spPr>
          <a:xfrm>
            <a:off x="7272997" y="1139483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Non-Realtime application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E8AEE8-2F87-4679-9DDB-639F3AAD35EE}"/>
              </a:ext>
            </a:extLst>
          </p:cNvPr>
          <p:cNvSpPr txBox="1"/>
          <p:nvPr/>
        </p:nvSpPr>
        <p:spPr>
          <a:xfrm>
            <a:off x="7132652" y="3065082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Realtime application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CC610-4E41-4EF0-9F57-F6D56E27B9E1}"/>
              </a:ext>
            </a:extLst>
          </p:cNvPr>
          <p:cNvSpPr txBox="1"/>
          <p:nvPr/>
        </p:nvSpPr>
        <p:spPr>
          <a:xfrm>
            <a:off x="8186176" y="5349185"/>
            <a:ext cx="361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Realtime application has same </a:t>
            </a:r>
            <a:br>
              <a:rPr lang="en-IN" dirty="0"/>
            </a:br>
            <a:r>
              <a:rPr lang="en-IN" dirty="0"/>
              <a:t>response time</a:t>
            </a:r>
            <a:br>
              <a:rPr lang="en-IN" dirty="0"/>
            </a:br>
            <a:r>
              <a:rPr lang="en-IN" dirty="0"/>
              <a:t>irrespective of the load and iteration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38FF304-5675-424F-9860-FC6C9DA7274C}"/>
                  </a:ext>
                </a:extLst>
              </p14:cNvPr>
              <p14:cNvContentPartPr/>
              <p14:nvPr/>
            </p14:nvContentPartPr>
            <p14:xfrm>
              <a:off x="7934012" y="53737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38FF304-5675-424F-9860-FC6C9DA72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9012" y="5283748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67AE11-92E9-4141-9CC9-78E0DA0E7398}"/>
                  </a:ext>
                </a:extLst>
              </p14:cNvPr>
              <p14:cNvContentPartPr/>
              <p14:nvPr/>
            </p14:nvContentPartPr>
            <p14:xfrm>
              <a:off x="7934012" y="4745188"/>
              <a:ext cx="4108320" cy="1895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67AE11-92E9-4141-9CC9-78E0DA0E7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9012" y="4655188"/>
                <a:ext cx="4197960" cy="20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01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B7B65-C411-4BFF-9471-A6BCEB1BE521}"/>
              </a:ext>
            </a:extLst>
          </p:cNvPr>
          <p:cNvSpPr/>
          <p:nvPr/>
        </p:nvSpPr>
        <p:spPr>
          <a:xfrm>
            <a:off x="0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5F72-D22B-4455-B110-4FFB8C7AAE2C}"/>
              </a:ext>
            </a:extLst>
          </p:cNvPr>
          <p:cNvSpPr/>
          <p:nvPr/>
        </p:nvSpPr>
        <p:spPr>
          <a:xfrm>
            <a:off x="731520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D4787-1962-4097-91C0-66033B26D96F}"/>
              </a:ext>
            </a:extLst>
          </p:cNvPr>
          <p:cNvSpPr/>
          <p:nvPr/>
        </p:nvSpPr>
        <p:spPr>
          <a:xfrm>
            <a:off x="3010486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C9202-2FF9-4D88-8522-83689ABB6A36}"/>
              </a:ext>
            </a:extLst>
          </p:cNvPr>
          <p:cNvSpPr/>
          <p:nvPr/>
        </p:nvSpPr>
        <p:spPr>
          <a:xfrm>
            <a:off x="3727938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2EFE3-C35A-4CDD-A073-D8BE7A6E1DCC}"/>
              </a:ext>
            </a:extLst>
          </p:cNvPr>
          <p:cNvSpPr/>
          <p:nvPr/>
        </p:nvSpPr>
        <p:spPr>
          <a:xfrm>
            <a:off x="6020972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EDB89-A8A9-42AA-8005-7C70F1EA95FE}"/>
              </a:ext>
            </a:extLst>
          </p:cNvPr>
          <p:cNvSpPr/>
          <p:nvPr/>
        </p:nvSpPr>
        <p:spPr>
          <a:xfrm>
            <a:off x="6752492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134A9-9141-4E09-A3C3-8C0BD6D4D4CC}"/>
              </a:ext>
            </a:extLst>
          </p:cNvPr>
          <p:cNvSpPr/>
          <p:nvPr/>
        </p:nvSpPr>
        <p:spPr>
          <a:xfrm>
            <a:off x="9031458" y="1856936"/>
            <a:ext cx="731520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415B7-5954-4D66-9E97-881F1B4B0A57}"/>
              </a:ext>
            </a:extLst>
          </p:cNvPr>
          <p:cNvSpPr/>
          <p:nvPr/>
        </p:nvSpPr>
        <p:spPr>
          <a:xfrm>
            <a:off x="9762978" y="1856936"/>
            <a:ext cx="2278966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D39E9F-BAF0-44A7-A6F4-615ADF547F42}"/>
                  </a:ext>
                </a:extLst>
              </p14:cNvPr>
              <p14:cNvContentPartPr/>
              <p14:nvPr/>
            </p14:nvContentPartPr>
            <p14:xfrm>
              <a:off x="447148" y="469468"/>
              <a:ext cx="1920960" cy="85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D39E9F-BAF0-44A7-A6F4-615ADF547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48" y="460468"/>
                <a:ext cx="193860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C29EA1-8470-4884-94B6-9D4D612DB31F}"/>
                  </a:ext>
                </a:extLst>
              </p14:cNvPr>
              <p14:cNvContentPartPr/>
              <p14:nvPr/>
            </p14:nvContentPartPr>
            <p14:xfrm>
              <a:off x="2275948" y="534628"/>
              <a:ext cx="1635120" cy="85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C29EA1-8470-4884-94B6-9D4D612DB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6948" y="525628"/>
                <a:ext cx="16527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ADD18B-D4CF-426D-92A6-531773C7C41E}"/>
                  </a:ext>
                </a:extLst>
              </p14:cNvPr>
              <p14:cNvContentPartPr/>
              <p14:nvPr/>
            </p14:nvContentPartPr>
            <p14:xfrm>
              <a:off x="478468" y="1434988"/>
              <a:ext cx="394200" cy="39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ADD18B-D4CF-426D-92A6-531773C7C4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468" y="1425988"/>
                <a:ext cx="4118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C4370D-66C2-45D3-A675-4388D98A1135}"/>
                  </a:ext>
                </a:extLst>
              </p14:cNvPr>
              <p14:cNvContentPartPr/>
              <p14:nvPr/>
            </p14:nvContentPartPr>
            <p14:xfrm>
              <a:off x="3231748" y="1463068"/>
              <a:ext cx="201240" cy="317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C4370D-66C2-45D3-A675-4388D98A11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2748" y="1454068"/>
                <a:ext cx="218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342DF1-DFBC-452F-8E48-8476BDF05A03}"/>
                  </a:ext>
                </a:extLst>
              </p14:cNvPr>
              <p14:cNvContentPartPr/>
              <p14:nvPr/>
            </p14:nvContentPartPr>
            <p14:xfrm>
              <a:off x="731548" y="2813428"/>
              <a:ext cx="2363760" cy="309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342DF1-DFBC-452F-8E48-8476BDF05A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548" y="2795428"/>
                <a:ext cx="2399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C725E6-401B-45A6-A88F-3D6A19DD7737}"/>
                  </a:ext>
                </a:extLst>
              </p14:cNvPr>
              <p14:cNvContentPartPr/>
              <p14:nvPr/>
            </p14:nvContentPartPr>
            <p14:xfrm>
              <a:off x="900388" y="3404548"/>
              <a:ext cx="2113920" cy="104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C725E6-401B-45A6-A88F-3D6A19DD77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388" y="3386548"/>
                <a:ext cx="21495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B94A7B-D2CA-4C11-8552-F40A68DACE96}"/>
                  </a:ext>
                </a:extLst>
              </p14:cNvPr>
              <p14:cNvContentPartPr/>
              <p14:nvPr/>
            </p14:nvContentPartPr>
            <p14:xfrm>
              <a:off x="2811268" y="2729188"/>
              <a:ext cx="1156320" cy="433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B94A7B-D2CA-4C11-8552-F40A68DACE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3268" y="2711188"/>
                <a:ext cx="1191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8AEF33-8E32-43BE-BDB8-DECD004AB1B9}"/>
                  </a:ext>
                </a:extLst>
              </p14:cNvPr>
              <p14:cNvContentPartPr/>
              <p14:nvPr/>
            </p14:nvContentPartPr>
            <p14:xfrm>
              <a:off x="3432628" y="3207268"/>
              <a:ext cx="1716480" cy="900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8AEF33-8E32-43BE-BDB8-DECD004AB1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4628" y="3189268"/>
                <a:ext cx="175212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1D1886-C468-484B-B127-9F697FC3C568}"/>
                  </a:ext>
                </a:extLst>
              </p14:cNvPr>
              <p14:cNvContentPartPr/>
              <p14:nvPr/>
            </p14:nvContentPartPr>
            <p14:xfrm>
              <a:off x="3741868" y="4326508"/>
              <a:ext cx="478800" cy="400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1D1886-C468-484B-B127-9F697FC3C5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3868" y="4308508"/>
                <a:ext cx="5144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7F7E16-6FE4-4AC1-A59C-D7F752C3F5DB}"/>
                  </a:ext>
                </a:extLst>
              </p14:cNvPr>
              <p14:cNvContentPartPr/>
              <p14:nvPr/>
            </p14:nvContentPartPr>
            <p14:xfrm>
              <a:off x="4215988" y="4248388"/>
              <a:ext cx="1580400" cy="703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7F7E16-6FE4-4AC1-A59C-D7F752C3F5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7988" y="4230388"/>
                <a:ext cx="161604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FD186DF-FD7F-43ED-83B7-A176A6002F5E}"/>
                  </a:ext>
                </a:extLst>
              </p14:cNvPr>
              <p14:cNvContentPartPr/>
              <p14:nvPr/>
            </p14:nvContentPartPr>
            <p14:xfrm>
              <a:off x="7403788" y="4304548"/>
              <a:ext cx="3055680" cy="900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FD186DF-FD7F-43ED-83B7-A176A6002F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5788" y="4286548"/>
                <a:ext cx="309132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027D8F9-2F8D-47DF-ACD9-9231CD57DF4A}"/>
                  </a:ext>
                </a:extLst>
              </p14:cNvPr>
              <p14:cNvContentPartPr/>
              <p14:nvPr/>
            </p14:nvContentPartPr>
            <p14:xfrm>
              <a:off x="6475708" y="5652028"/>
              <a:ext cx="3034440" cy="782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027D8F9-2F8D-47DF-ACD9-9231CD57DF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7708" y="5634028"/>
                <a:ext cx="30700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14:cNvPr>
              <p14:cNvContentPartPr/>
              <p14:nvPr/>
            </p14:nvContentPartPr>
            <p14:xfrm>
              <a:off x="7737148" y="5001148"/>
              <a:ext cx="2588760" cy="14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2148" y="4911148"/>
                <a:ext cx="2678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14:cNvPr>
              <p14:cNvContentPartPr/>
              <p14:nvPr/>
            </p14:nvContentPartPr>
            <p14:xfrm>
              <a:off x="6249628" y="4079188"/>
              <a:ext cx="3112200" cy="22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4628" y="3989188"/>
                <a:ext cx="3201840" cy="24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14:cNvPr>
              <p14:cNvContentPartPr/>
              <p14:nvPr/>
            </p14:nvContentPartPr>
            <p14:xfrm>
              <a:off x="6921388" y="4276468"/>
              <a:ext cx="3491280" cy="2310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6388" y="4186468"/>
                <a:ext cx="3580920" cy="24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60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2B7B65-C411-4BFF-9471-A6BCEB1BE521}"/>
              </a:ext>
            </a:extLst>
          </p:cNvPr>
          <p:cNvSpPr/>
          <p:nvPr/>
        </p:nvSpPr>
        <p:spPr>
          <a:xfrm>
            <a:off x="0" y="1856936"/>
            <a:ext cx="590843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14:cNvPr>
              <p14:cNvContentPartPr/>
              <p14:nvPr/>
            </p14:nvContentPartPr>
            <p14:xfrm>
              <a:off x="7583608" y="5263976"/>
              <a:ext cx="2588760" cy="14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D57664-A110-49A3-B4ED-FB1365990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8608" y="5173976"/>
                <a:ext cx="2678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14:cNvPr>
              <p14:cNvContentPartPr/>
              <p14:nvPr/>
            </p14:nvContentPartPr>
            <p14:xfrm>
              <a:off x="5888243" y="4262373"/>
              <a:ext cx="3112200" cy="22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94B5E0-188F-4BBE-987D-E2E7F8AAA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3243" y="4172373"/>
                <a:ext cx="3201840" cy="24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14:cNvPr>
              <p14:cNvContentPartPr/>
              <p14:nvPr/>
            </p14:nvContentPartPr>
            <p14:xfrm>
              <a:off x="6681088" y="4449988"/>
              <a:ext cx="3491280" cy="2310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3565B4-9FC3-4491-85D5-A38D268B23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6088" y="4359988"/>
                <a:ext cx="358092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6783B8-9923-4635-9916-DCA3A4E87330}"/>
                  </a:ext>
                </a:extLst>
              </p14:cNvPr>
              <p14:cNvContentPartPr/>
              <p14:nvPr/>
            </p14:nvContentPartPr>
            <p14:xfrm>
              <a:off x="6458248" y="4802040"/>
              <a:ext cx="3714120" cy="2055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6783B8-9923-4635-9916-DCA3A4E873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0248" y="4784040"/>
                <a:ext cx="374976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A0056E-7CA4-4002-87AE-A012A2B24CBF}"/>
                  </a:ext>
                </a:extLst>
              </p14:cNvPr>
              <p14:cNvContentPartPr/>
              <p14:nvPr/>
            </p14:nvContentPartPr>
            <p14:xfrm>
              <a:off x="13434508" y="5936538"/>
              <a:ext cx="13860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A0056E-7CA4-4002-87AE-A012A2B24C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6508" y="5918538"/>
                <a:ext cx="174240" cy="120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A98633D-2CFB-4BB1-B142-01EBB09A4D92}"/>
              </a:ext>
            </a:extLst>
          </p:cNvPr>
          <p:cNvSpPr/>
          <p:nvPr/>
        </p:nvSpPr>
        <p:spPr>
          <a:xfrm>
            <a:off x="590843" y="1856936"/>
            <a:ext cx="1505243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D6AEAB-6E18-4AD0-BB12-EA4D6006231F}"/>
              </a:ext>
            </a:extLst>
          </p:cNvPr>
          <p:cNvSpPr/>
          <p:nvPr/>
        </p:nvSpPr>
        <p:spPr>
          <a:xfrm>
            <a:off x="2096086" y="1856936"/>
            <a:ext cx="590843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CEE841-3725-4C1D-AE45-2A903376FDCC}"/>
              </a:ext>
            </a:extLst>
          </p:cNvPr>
          <p:cNvSpPr/>
          <p:nvPr/>
        </p:nvSpPr>
        <p:spPr>
          <a:xfrm>
            <a:off x="2686929" y="1856936"/>
            <a:ext cx="1505243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39DB70-7D53-4E61-9AA6-CE39F5A8F74A}"/>
              </a:ext>
            </a:extLst>
          </p:cNvPr>
          <p:cNvSpPr/>
          <p:nvPr/>
        </p:nvSpPr>
        <p:spPr>
          <a:xfrm>
            <a:off x="4192173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C84C8A-A503-42B2-914F-CDD2E850ACCB}"/>
              </a:ext>
            </a:extLst>
          </p:cNvPr>
          <p:cNvSpPr/>
          <p:nvPr/>
        </p:nvSpPr>
        <p:spPr>
          <a:xfrm>
            <a:off x="4626001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958442-3B48-498F-9C35-866BA35EC9B2}"/>
              </a:ext>
            </a:extLst>
          </p:cNvPr>
          <p:cNvSpPr/>
          <p:nvPr/>
        </p:nvSpPr>
        <p:spPr>
          <a:xfrm>
            <a:off x="5731229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5A5ADB-6B92-4905-9F0D-14D11D8C6C83}"/>
              </a:ext>
            </a:extLst>
          </p:cNvPr>
          <p:cNvSpPr/>
          <p:nvPr/>
        </p:nvSpPr>
        <p:spPr>
          <a:xfrm>
            <a:off x="6165057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TASK-3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16F5FF-5869-4D0D-838E-989678FF0302}"/>
              </a:ext>
            </a:extLst>
          </p:cNvPr>
          <p:cNvSpPr/>
          <p:nvPr/>
        </p:nvSpPr>
        <p:spPr>
          <a:xfrm>
            <a:off x="7227429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63A3C8-D247-44F6-8DF6-80CBD84054F9}"/>
              </a:ext>
            </a:extLst>
          </p:cNvPr>
          <p:cNvSpPr/>
          <p:nvPr/>
        </p:nvSpPr>
        <p:spPr>
          <a:xfrm>
            <a:off x="7661257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TASK-1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437619-5A58-42B5-9303-91F1E8E921E6}"/>
              </a:ext>
            </a:extLst>
          </p:cNvPr>
          <p:cNvSpPr/>
          <p:nvPr/>
        </p:nvSpPr>
        <p:spPr>
          <a:xfrm>
            <a:off x="8774917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C0807-3EFF-4A11-BFA6-433F82BE9233}"/>
              </a:ext>
            </a:extLst>
          </p:cNvPr>
          <p:cNvSpPr/>
          <p:nvPr/>
        </p:nvSpPr>
        <p:spPr>
          <a:xfrm>
            <a:off x="9208745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AE9C9E-EE55-46FC-B3DC-7345A59D5007}"/>
              </a:ext>
            </a:extLst>
          </p:cNvPr>
          <p:cNvSpPr/>
          <p:nvPr/>
        </p:nvSpPr>
        <p:spPr>
          <a:xfrm>
            <a:off x="10313973" y="1856936"/>
            <a:ext cx="433828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AA0CE-92DA-4234-B129-DDCC975DA9A7}"/>
              </a:ext>
            </a:extLst>
          </p:cNvPr>
          <p:cNvSpPr/>
          <p:nvPr/>
        </p:nvSpPr>
        <p:spPr>
          <a:xfrm>
            <a:off x="10747801" y="1856936"/>
            <a:ext cx="1105228" cy="604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TASK-2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9DF4E4-0CDA-4167-B82B-0C2182440EF7}"/>
              </a:ext>
            </a:extLst>
          </p:cNvPr>
          <p:cNvSpPr txBox="1"/>
          <p:nvPr/>
        </p:nvSpPr>
        <p:spPr>
          <a:xfrm>
            <a:off x="166094" y="102610"/>
            <a:ext cx="232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TASK-1   -   Priority 2</a:t>
            </a:r>
          </a:p>
          <a:p>
            <a:r>
              <a:rPr lang="en-IN" dirty="0"/>
              <a:t>TASK-2   -   Priority 4</a:t>
            </a:r>
          </a:p>
          <a:p>
            <a:r>
              <a:rPr lang="en-IN" dirty="0"/>
              <a:t>TASK-3   -   Priority 3</a:t>
            </a:r>
          </a:p>
          <a:p>
            <a:r>
              <a:rPr lang="en-IN" dirty="0"/>
              <a:t>TASK-4   -   Priority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F6D914-335A-41DD-A9E4-BE41ACCE4701}"/>
              </a:ext>
            </a:extLst>
          </p:cNvPr>
          <p:cNvSpPr txBox="1"/>
          <p:nvPr/>
        </p:nvSpPr>
        <p:spPr>
          <a:xfrm>
            <a:off x="1221544" y="2831177"/>
            <a:ext cx="27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Not a context switch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E0AFD-15D7-46A5-9C70-1C0E72E33A2C}"/>
              </a:ext>
            </a:extLst>
          </p:cNvPr>
          <p:cNvSpPr txBox="1"/>
          <p:nvPr/>
        </p:nvSpPr>
        <p:spPr>
          <a:xfrm>
            <a:off x="4740167" y="941740"/>
            <a:ext cx="284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Task Gets Blocked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(waiting for event)</a:t>
            </a:r>
            <a:endParaRPr lang="en-IN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B1A369-33C6-4CFC-B50E-1E02F9DD774E}"/>
              </a:ext>
            </a:extLst>
          </p:cNvPr>
          <p:cNvSpPr txBox="1"/>
          <p:nvPr/>
        </p:nvSpPr>
        <p:spPr>
          <a:xfrm>
            <a:off x="8046801" y="2946606"/>
            <a:ext cx="232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Context switch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(Preemptive)</a:t>
            </a:r>
            <a:endParaRPr lang="en-IN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089D7-062C-40DC-B85A-EC07F07D6265}"/>
              </a:ext>
            </a:extLst>
          </p:cNvPr>
          <p:cNvSpPr txBox="1"/>
          <p:nvPr/>
        </p:nvSpPr>
        <p:spPr>
          <a:xfrm>
            <a:off x="5117132" y="2995731"/>
            <a:ext cx="246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Context switch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(Not a Preemptive)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AF3F3A1-1954-433A-8CA4-A6B1479DC468}"/>
                  </a:ext>
                </a:extLst>
              </p14:cNvPr>
              <p14:cNvContentPartPr/>
              <p14:nvPr/>
            </p14:nvContentPartPr>
            <p14:xfrm>
              <a:off x="1659988" y="2461791"/>
              <a:ext cx="360" cy="2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AF3F3A1-1954-433A-8CA4-A6B1479DC4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1988" y="2443791"/>
                <a:ext cx="36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E92D1-37AB-4589-9488-F003C0EC1F60}"/>
                  </a:ext>
                </a:extLst>
              </p14:cNvPr>
              <p14:cNvContentPartPr/>
              <p14:nvPr/>
            </p14:nvContentPartPr>
            <p14:xfrm>
              <a:off x="1659988" y="2433711"/>
              <a:ext cx="1523160" cy="43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E92D1-37AB-4589-9488-F003C0EC1F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1988" y="2415711"/>
                <a:ext cx="15588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72E278-0994-4439-93F3-8EF993FCE121}"/>
                  </a:ext>
                </a:extLst>
              </p14:cNvPr>
              <p14:cNvContentPartPr/>
              <p14:nvPr/>
            </p14:nvContentPartPr>
            <p14:xfrm>
              <a:off x="5655268" y="1588071"/>
              <a:ext cx="141120" cy="36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72E278-0994-4439-93F3-8EF993FCE1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7268" y="1570071"/>
                <a:ext cx="176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57A1D5-E27D-402A-BE73-3D6E08960ED4}"/>
                  </a:ext>
                </a:extLst>
              </p14:cNvPr>
              <p14:cNvContentPartPr/>
              <p14:nvPr/>
            </p14:nvContentPartPr>
            <p14:xfrm>
              <a:off x="5233348" y="2461791"/>
              <a:ext cx="1354320" cy="37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57A1D5-E27D-402A-BE73-3D6E08960E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5348" y="2443791"/>
                <a:ext cx="1389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B8A967-A770-454A-924C-79DE11876EAF}"/>
                  </a:ext>
                </a:extLst>
              </p14:cNvPr>
              <p14:cNvContentPartPr/>
              <p14:nvPr/>
            </p14:nvContentPartPr>
            <p14:xfrm>
              <a:off x="8516548" y="2456031"/>
              <a:ext cx="993600" cy="39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B8A967-A770-454A-924C-79DE11876E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8548" y="2438031"/>
                <a:ext cx="1029240" cy="4356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D651F4D-C2AC-49F2-89B7-4E24726939F8}"/>
              </a:ext>
            </a:extLst>
          </p:cNvPr>
          <p:cNvSpPr txBox="1"/>
          <p:nvPr/>
        </p:nvSpPr>
        <p:spPr>
          <a:xfrm>
            <a:off x="8348204" y="1209131"/>
            <a:ext cx="23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Task2 unblocks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A31AFB-CA3C-43E0-B3CD-1CAC9EEAAFA1}"/>
                  </a:ext>
                </a:extLst>
              </p14:cNvPr>
              <p14:cNvContentPartPr/>
              <p14:nvPr/>
            </p14:nvContentPartPr>
            <p14:xfrm>
              <a:off x="8778268" y="1561431"/>
              <a:ext cx="225360" cy="309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A31AFB-CA3C-43E0-B3CD-1CAC9EEAAF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69268" y="1552431"/>
                <a:ext cx="24300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56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A21F3-D4BD-4EAE-97E4-2780A69A4549}"/>
              </a:ext>
            </a:extLst>
          </p:cNvPr>
          <p:cNvSpPr txBox="1"/>
          <p:nvPr/>
        </p:nvSpPr>
        <p:spPr>
          <a:xfrm>
            <a:off x="334537" y="446048"/>
            <a:ext cx="484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Co-operative scheduling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7A69C-37FC-4263-B87A-83D2024EC255}"/>
              </a:ext>
            </a:extLst>
          </p:cNvPr>
          <p:cNvSpPr txBox="1"/>
          <p:nvPr/>
        </p:nvSpPr>
        <p:spPr>
          <a:xfrm>
            <a:off x="334537" y="1452490"/>
            <a:ext cx="104476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Task cooperates with other tasks by explicitly giving up the </a:t>
            </a:r>
            <a:r>
              <a:rPr lang="en-IN" sz="2800" dirty="0" err="1"/>
              <a:t>proceor</a:t>
            </a:r>
            <a:endParaRPr lang="en-IN" sz="2800" dirty="0"/>
          </a:p>
          <a:p>
            <a:r>
              <a:rPr lang="en-IN" sz="2800" dirty="0"/>
              <a:t>	(processor yielding)</a:t>
            </a:r>
          </a:p>
          <a:p>
            <a:endParaRPr lang="en-IN" sz="2800" dirty="0"/>
          </a:p>
          <a:p>
            <a:r>
              <a:rPr lang="en-IN" sz="2800" dirty="0"/>
              <a:t>There is no ‘pre-emptive’ of </a:t>
            </a:r>
            <a:r>
              <a:rPr lang="en-IN" sz="2800" dirty="0" err="1"/>
              <a:t>fthe</a:t>
            </a:r>
            <a:r>
              <a:rPr lang="en-IN" sz="2800" dirty="0"/>
              <a:t> tasks by the scheduler. </a:t>
            </a:r>
          </a:p>
          <a:p>
            <a:r>
              <a:rPr lang="en-IN" sz="2800" dirty="0"/>
              <a:t>	That is, the running task will never be interrupt by the scheduler</a:t>
            </a:r>
          </a:p>
          <a:p>
            <a:endParaRPr lang="en-IN" sz="2800" dirty="0"/>
          </a:p>
          <a:p>
            <a:r>
              <a:rPr lang="en-IN" sz="2800" dirty="0"/>
              <a:t>The RTOS tick interrupt doesn’t cause any pre-emption, </a:t>
            </a:r>
          </a:p>
          <a:p>
            <a:r>
              <a:rPr lang="en-IN" sz="2800" dirty="0"/>
              <a:t>	but the tick interrupts are still needed to keep track of the </a:t>
            </a:r>
          </a:p>
          <a:p>
            <a:r>
              <a:rPr lang="en-IN" sz="2800" dirty="0"/>
              <a:t>	kernel’s real time tick value</a:t>
            </a:r>
          </a:p>
          <a:p>
            <a:endParaRPr lang="en-IN" sz="2800" dirty="0"/>
          </a:p>
          <a:p>
            <a:r>
              <a:rPr lang="en-IN" sz="2800" dirty="0"/>
              <a:t>Tasks give up the  CPU when they are done or periodically or </a:t>
            </a:r>
          </a:p>
          <a:p>
            <a:r>
              <a:rPr lang="en-IN" sz="2800" dirty="0"/>
              <a:t>	blocked/suspended waiting for a resource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18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AF3E6-4D86-42E3-B184-F0E748B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17" y="1582733"/>
            <a:ext cx="8402223" cy="3315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B1CDE-ED9B-47D3-BC5B-D1A1B01D9C8F}"/>
              </a:ext>
            </a:extLst>
          </p:cNvPr>
          <p:cNvSpPr txBox="1"/>
          <p:nvPr/>
        </p:nvSpPr>
        <p:spPr>
          <a:xfrm>
            <a:off x="522514" y="203200"/>
            <a:ext cx="2830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Cooperative scheduling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40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C46EA-6D7D-4D67-A136-D56C898C7421}"/>
              </a:ext>
            </a:extLst>
          </p:cNvPr>
          <p:cNvSpPr txBox="1"/>
          <p:nvPr/>
        </p:nvSpPr>
        <p:spPr>
          <a:xfrm flipH="1">
            <a:off x="538088" y="520505"/>
            <a:ext cx="356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Printf</a:t>
            </a:r>
            <a:r>
              <a:rPr lang="en-IN" sz="3200" dirty="0"/>
              <a:t> over SWO pin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9485E-0FA0-45D9-BC8A-922F19CD213A}"/>
              </a:ext>
            </a:extLst>
          </p:cNvPr>
          <p:cNvSpPr/>
          <p:nvPr/>
        </p:nvSpPr>
        <p:spPr>
          <a:xfrm>
            <a:off x="538088" y="1463040"/>
            <a:ext cx="6158134" cy="487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488FC-C8F9-4353-A9CC-0D52DE90F95F}"/>
              </a:ext>
            </a:extLst>
          </p:cNvPr>
          <p:cNvSpPr txBox="1"/>
          <p:nvPr/>
        </p:nvSpPr>
        <p:spPr>
          <a:xfrm flipH="1">
            <a:off x="2322927" y="5968163"/>
            <a:ext cx="32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STM32F4 </a:t>
            </a:r>
            <a:r>
              <a:rPr lang="en-IN" dirty="0" err="1"/>
              <a:t>Nucleo</a:t>
            </a:r>
            <a:r>
              <a:rPr lang="en-IN" dirty="0"/>
              <a:t> Board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63287-A79C-48C3-9188-771CB795F00A}"/>
              </a:ext>
            </a:extLst>
          </p:cNvPr>
          <p:cNvSpPr/>
          <p:nvPr/>
        </p:nvSpPr>
        <p:spPr>
          <a:xfrm>
            <a:off x="829994" y="1744394"/>
            <a:ext cx="2700997" cy="339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1BFA0-3AA1-4A50-ABA1-38AFCDBE3F04}"/>
              </a:ext>
            </a:extLst>
          </p:cNvPr>
          <p:cNvSpPr txBox="1"/>
          <p:nvPr/>
        </p:nvSpPr>
        <p:spPr>
          <a:xfrm flipH="1">
            <a:off x="1026355" y="4653130"/>
            <a:ext cx="32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STM32F446RE MCU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5EEED1-6403-43EC-84E1-207F6BE4BBF4}"/>
              </a:ext>
            </a:extLst>
          </p:cNvPr>
          <p:cNvSpPr/>
          <p:nvPr/>
        </p:nvSpPr>
        <p:spPr>
          <a:xfrm>
            <a:off x="1026355" y="2067951"/>
            <a:ext cx="1562100" cy="1936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AA9B4-A016-44DD-841B-39E9B2387032}"/>
              </a:ext>
            </a:extLst>
          </p:cNvPr>
          <p:cNvSpPr txBox="1"/>
          <p:nvPr/>
        </p:nvSpPr>
        <p:spPr>
          <a:xfrm flipH="1">
            <a:off x="929932" y="2126342"/>
            <a:ext cx="175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ARM Cortex M4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57F4A-C9CE-404E-ACDF-88C285BAB9AF}"/>
              </a:ext>
            </a:extLst>
          </p:cNvPr>
          <p:cNvSpPr/>
          <p:nvPr/>
        </p:nvSpPr>
        <p:spPr>
          <a:xfrm>
            <a:off x="1807405" y="2912012"/>
            <a:ext cx="781050" cy="41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B3C27-CA2B-471D-9A37-4A96D21FEA90}"/>
              </a:ext>
            </a:extLst>
          </p:cNvPr>
          <p:cNvSpPr txBox="1"/>
          <p:nvPr/>
        </p:nvSpPr>
        <p:spPr>
          <a:xfrm flipH="1">
            <a:off x="5607735" y="914828"/>
            <a:ext cx="560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Instrumentation Trace </a:t>
            </a:r>
            <a:r>
              <a:rPr lang="en-IN" dirty="0" err="1"/>
              <a:t>Macrocell</a:t>
            </a:r>
            <a:r>
              <a:rPr lang="en-IN" dirty="0"/>
              <a:t>(Supports </a:t>
            </a:r>
            <a:r>
              <a:rPr lang="en-IN" dirty="0" err="1"/>
              <a:t>printf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77371AE9-D88D-4F22-971B-C649B498927E}"/>
              </a:ext>
            </a:extLst>
          </p:cNvPr>
          <p:cNvSpPr/>
          <p:nvPr/>
        </p:nvSpPr>
        <p:spPr>
          <a:xfrm rot="5400000">
            <a:off x="5300003" y="2859258"/>
            <a:ext cx="4874455" cy="2082018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ST-LINK V2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085FF3-73C3-4F2A-BC78-451D3F3D73EA}"/>
                  </a:ext>
                </a:extLst>
              </p14:cNvPr>
              <p14:cNvContentPartPr/>
              <p14:nvPr/>
            </p14:nvContentPartPr>
            <p14:xfrm>
              <a:off x="2630548" y="3062548"/>
              <a:ext cx="4080240" cy="10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085FF3-73C3-4F2A-BC78-451D3F3D7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2548" y="3044548"/>
                <a:ext cx="4115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65CCE6-C931-40FD-BAC2-C9450A2F2675}"/>
                  </a:ext>
                </a:extLst>
              </p14:cNvPr>
              <p14:cNvContentPartPr/>
              <p14:nvPr/>
            </p14:nvContentPartPr>
            <p14:xfrm>
              <a:off x="6569668" y="2968228"/>
              <a:ext cx="172800" cy="30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65CCE6-C931-40FD-BAC2-C9450A2F26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1668" y="2950228"/>
                <a:ext cx="208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076496-CEAF-48B3-AECB-404AAE4A13F5}"/>
                  </a:ext>
                </a:extLst>
              </p14:cNvPr>
              <p14:cNvContentPartPr/>
              <p14:nvPr/>
            </p14:nvContentPartPr>
            <p14:xfrm>
              <a:off x="4937788" y="2687068"/>
              <a:ext cx="960120" cy="37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076496-CEAF-48B3-AECB-404AAE4A13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8788" y="2678068"/>
                <a:ext cx="977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279560-1938-46BE-A2EA-B1A38C31A578}"/>
                  </a:ext>
                </a:extLst>
              </p14:cNvPr>
              <p14:cNvContentPartPr/>
              <p14:nvPr/>
            </p14:nvContentPartPr>
            <p14:xfrm>
              <a:off x="5275468" y="3220228"/>
              <a:ext cx="450360" cy="28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279560-1938-46BE-A2EA-B1A38C31A5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6468" y="3211228"/>
                <a:ext cx="468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08BA8A-3155-448D-B793-565BB6FE41D3}"/>
                  </a:ext>
                </a:extLst>
              </p14:cNvPr>
              <p14:cNvContentPartPr/>
              <p14:nvPr/>
            </p14:nvContentPartPr>
            <p14:xfrm>
              <a:off x="8708068" y="5190868"/>
              <a:ext cx="2054160" cy="10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08BA8A-3155-448D-B793-565BB6FE41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5068" y="5127868"/>
                <a:ext cx="2179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CAC432-1241-4EE4-A001-8E2881D03AF6}"/>
                  </a:ext>
                </a:extLst>
              </p14:cNvPr>
              <p14:cNvContentPartPr/>
              <p14:nvPr/>
            </p14:nvContentPartPr>
            <p14:xfrm>
              <a:off x="9238348" y="4515868"/>
              <a:ext cx="1019160" cy="564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CAC432-1241-4EE4-A001-8E2881D03A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32228" y="4509748"/>
                <a:ext cx="1031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BB0E3DF-2979-4149-8E38-45FAE2F68354}"/>
                  </a:ext>
                </a:extLst>
              </p14:cNvPr>
              <p14:cNvContentPartPr/>
              <p14:nvPr/>
            </p14:nvContentPartPr>
            <p14:xfrm>
              <a:off x="9326908" y="5641228"/>
              <a:ext cx="928800" cy="281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BB0E3DF-2979-4149-8E38-45FAE2F683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0788" y="5635108"/>
                <a:ext cx="941040" cy="2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59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4A3C9-8287-4BB5-B20F-93316E9F4162}"/>
              </a:ext>
            </a:extLst>
          </p:cNvPr>
          <p:cNvSpPr/>
          <p:nvPr/>
        </p:nvSpPr>
        <p:spPr>
          <a:xfrm>
            <a:off x="1266092" y="1266092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34D0D-D73E-4D5D-83C8-2D2FE1DB0379}"/>
              </a:ext>
            </a:extLst>
          </p:cNvPr>
          <p:cNvSpPr/>
          <p:nvPr/>
        </p:nvSpPr>
        <p:spPr>
          <a:xfrm>
            <a:off x="2222695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DD8F4-F22C-44AB-BB7C-2D78FC2F6E7D}"/>
              </a:ext>
            </a:extLst>
          </p:cNvPr>
          <p:cNvSpPr/>
          <p:nvPr/>
        </p:nvSpPr>
        <p:spPr>
          <a:xfrm>
            <a:off x="3179298" y="1266091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64AAE-F6F1-4E58-804F-BD1A951E2763}"/>
              </a:ext>
            </a:extLst>
          </p:cNvPr>
          <p:cNvSpPr/>
          <p:nvPr/>
        </p:nvSpPr>
        <p:spPr>
          <a:xfrm>
            <a:off x="4135901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A0B1C-0AA2-4C2F-BBF6-8D6BA31B798E}"/>
              </a:ext>
            </a:extLst>
          </p:cNvPr>
          <p:cNvSpPr/>
          <p:nvPr/>
        </p:nvSpPr>
        <p:spPr>
          <a:xfrm>
            <a:off x="5092504" y="1266090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1D666-F39F-409E-BBE2-57EC09B38402}"/>
              </a:ext>
            </a:extLst>
          </p:cNvPr>
          <p:cNvSpPr/>
          <p:nvPr/>
        </p:nvSpPr>
        <p:spPr>
          <a:xfrm>
            <a:off x="6049107" y="2049194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892E4-9515-4BBA-97C6-0FFEA090AD55}"/>
              </a:ext>
            </a:extLst>
          </p:cNvPr>
          <p:cNvSpPr/>
          <p:nvPr/>
        </p:nvSpPr>
        <p:spPr>
          <a:xfrm>
            <a:off x="7005710" y="1266089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676B8-F291-4C5D-B7C9-B292902EEC15}"/>
              </a:ext>
            </a:extLst>
          </p:cNvPr>
          <p:cNvSpPr/>
          <p:nvPr/>
        </p:nvSpPr>
        <p:spPr>
          <a:xfrm>
            <a:off x="7962313" y="2049193"/>
            <a:ext cx="956603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7F554-0D76-4FCD-AF1D-76106262D905}"/>
              </a:ext>
            </a:extLst>
          </p:cNvPr>
          <p:cNvSpPr/>
          <p:nvPr/>
        </p:nvSpPr>
        <p:spPr>
          <a:xfrm>
            <a:off x="8918916" y="1266088"/>
            <a:ext cx="956603" cy="436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0C04FC-CAF3-42A1-B7A6-E743EE2F888B}"/>
              </a:ext>
            </a:extLst>
          </p:cNvPr>
          <p:cNvCxnSpPr/>
          <p:nvPr/>
        </p:nvCxnSpPr>
        <p:spPr>
          <a:xfrm>
            <a:off x="2222695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1707B6-A3D1-49F3-92DD-6018464772C8}"/>
              </a:ext>
            </a:extLst>
          </p:cNvPr>
          <p:cNvCxnSpPr/>
          <p:nvPr/>
        </p:nvCxnSpPr>
        <p:spPr>
          <a:xfrm>
            <a:off x="3179298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816CD-2A43-4C44-8143-D38026A25122}"/>
              </a:ext>
            </a:extLst>
          </p:cNvPr>
          <p:cNvCxnSpPr/>
          <p:nvPr/>
        </p:nvCxnSpPr>
        <p:spPr>
          <a:xfrm>
            <a:off x="4135901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B71F2-EB69-4B13-A025-5F7A8A156B18}"/>
              </a:ext>
            </a:extLst>
          </p:cNvPr>
          <p:cNvCxnSpPr/>
          <p:nvPr/>
        </p:nvCxnSpPr>
        <p:spPr>
          <a:xfrm>
            <a:off x="5092504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54C82-443D-473A-9800-D487D22D3CB6}"/>
              </a:ext>
            </a:extLst>
          </p:cNvPr>
          <p:cNvCxnSpPr/>
          <p:nvPr/>
        </p:nvCxnSpPr>
        <p:spPr>
          <a:xfrm>
            <a:off x="6049107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9F6E8B-3139-4837-BBFE-54CA250C2345}"/>
              </a:ext>
            </a:extLst>
          </p:cNvPr>
          <p:cNvCxnSpPr/>
          <p:nvPr/>
        </p:nvCxnSpPr>
        <p:spPr>
          <a:xfrm>
            <a:off x="7005710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F078D-1732-425C-A10D-7E9D4BFA4364}"/>
              </a:ext>
            </a:extLst>
          </p:cNvPr>
          <p:cNvCxnSpPr/>
          <p:nvPr/>
        </p:nvCxnSpPr>
        <p:spPr>
          <a:xfrm>
            <a:off x="7962313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E8BAAA-EE47-4C8A-80D3-05D7157EB59C}"/>
              </a:ext>
            </a:extLst>
          </p:cNvPr>
          <p:cNvCxnSpPr/>
          <p:nvPr/>
        </p:nvCxnSpPr>
        <p:spPr>
          <a:xfrm>
            <a:off x="8918916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FBED-FE8D-45E8-BD06-C4854DB9B4DF}"/>
              </a:ext>
            </a:extLst>
          </p:cNvPr>
          <p:cNvCxnSpPr/>
          <p:nvPr/>
        </p:nvCxnSpPr>
        <p:spPr>
          <a:xfrm>
            <a:off x="9875519" y="1702187"/>
            <a:ext cx="0" cy="14349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FB6B65-0882-4592-BA74-24A376322E08}"/>
              </a:ext>
            </a:extLst>
          </p:cNvPr>
          <p:cNvCxnSpPr/>
          <p:nvPr/>
        </p:nvCxnSpPr>
        <p:spPr>
          <a:xfrm>
            <a:off x="1097280" y="3137095"/>
            <a:ext cx="8989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69996E-8541-4BDC-8AA2-9E63AFDA4B3E}"/>
              </a:ext>
            </a:extLst>
          </p:cNvPr>
          <p:cNvSpPr txBox="1"/>
          <p:nvPr/>
        </p:nvSpPr>
        <p:spPr>
          <a:xfrm flipH="1">
            <a:off x="2027505" y="3299432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7BB2F-C6C7-4D92-9C5D-6FDCF01E769C}"/>
              </a:ext>
            </a:extLst>
          </p:cNvPr>
          <p:cNvSpPr txBox="1"/>
          <p:nvPr/>
        </p:nvSpPr>
        <p:spPr>
          <a:xfrm flipH="1">
            <a:off x="2984108" y="3301776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7E11C8-63F8-438E-B956-43853D33031F}"/>
              </a:ext>
            </a:extLst>
          </p:cNvPr>
          <p:cNvSpPr txBox="1"/>
          <p:nvPr/>
        </p:nvSpPr>
        <p:spPr>
          <a:xfrm flipH="1">
            <a:off x="3940711" y="3342193"/>
            <a:ext cx="3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334BE-4C3E-4F59-BDEB-CA0ED4232CA4}"/>
              </a:ext>
            </a:extLst>
          </p:cNvPr>
          <p:cNvSpPr txBox="1"/>
          <p:nvPr/>
        </p:nvSpPr>
        <p:spPr>
          <a:xfrm flipH="1">
            <a:off x="4897314" y="3299432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t4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B318A-0C00-464D-8943-1B4D1C328D47}"/>
              </a:ext>
            </a:extLst>
          </p:cNvPr>
          <p:cNvSpPr txBox="1"/>
          <p:nvPr/>
        </p:nvSpPr>
        <p:spPr>
          <a:xfrm flipH="1">
            <a:off x="5892017" y="3299431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D7C97-BC7D-41FC-83FC-3A578D844424}"/>
              </a:ext>
            </a:extLst>
          </p:cNvPr>
          <p:cNvSpPr txBox="1"/>
          <p:nvPr/>
        </p:nvSpPr>
        <p:spPr>
          <a:xfrm flipH="1">
            <a:off x="6886720" y="3299430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t6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C2E81-3B34-4DE5-BB23-F637EC0ACB7E}"/>
              </a:ext>
            </a:extLst>
          </p:cNvPr>
          <p:cNvSpPr txBox="1"/>
          <p:nvPr/>
        </p:nvSpPr>
        <p:spPr>
          <a:xfrm flipH="1">
            <a:off x="7881423" y="3299429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t7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7D4B8-0ACC-41CA-A42C-609AA81663AD}"/>
              </a:ext>
            </a:extLst>
          </p:cNvPr>
          <p:cNvSpPr txBox="1"/>
          <p:nvPr/>
        </p:nvSpPr>
        <p:spPr>
          <a:xfrm flipH="1">
            <a:off x="8876126" y="3299428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t8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391F3-B21C-4E0B-91B1-E2BDEA512C3C}"/>
              </a:ext>
            </a:extLst>
          </p:cNvPr>
          <p:cNvSpPr txBox="1"/>
          <p:nvPr/>
        </p:nvSpPr>
        <p:spPr>
          <a:xfrm flipH="1">
            <a:off x="9870829" y="3299427"/>
            <a:ext cx="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C5447-F4F8-4ED6-B37E-B4B10A18E66F}"/>
              </a:ext>
            </a:extLst>
          </p:cNvPr>
          <p:cNvSpPr txBox="1"/>
          <p:nvPr/>
        </p:nvSpPr>
        <p:spPr>
          <a:xfrm flipH="1">
            <a:off x="267289" y="1332855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B9035-7ADF-4AE6-8811-EEE4705FAAA6}"/>
              </a:ext>
            </a:extLst>
          </p:cNvPr>
          <p:cNvSpPr txBox="1"/>
          <p:nvPr/>
        </p:nvSpPr>
        <p:spPr>
          <a:xfrm flipH="1">
            <a:off x="309491" y="2115960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task2</a:t>
            </a:r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BBD600E-2EEB-45A9-B8C5-60D815C5B3CF}"/>
              </a:ext>
            </a:extLst>
          </p:cNvPr>
          <p:cNvSpPr/>
          <p:nvPr/>
        </p:nvSpPr>
        <p:spPr>
          <a:xfrm rot="5400000">
            <a:off x="10055441" y="2961188"/>
            <a:ext cx="369333" cy="3071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CF199-89D5-46BA-B32F-034DB5248E22}"/>
              </a:ext>
            </a:extLst>
          </p:cNvPr>
          <p:cNvSpPr txBox="1"/>
          <p:nvPr/>
        </p:nvSpPr>
        <p:spPr>
          <a:xfrm flipH="1">
            <a:off x="10466363" y="2930094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EE53D-131E-495B-AEBC-3103A62CC565}"/>
              </a:ext>
            </a:extLst>
          </p:cNvPr>
          <p:cNvSpPr txBox="1"/>
          <p:nvPr/>
        </p:nvSpPr>
        <p:spPr>
          <a:xfrm flipH="1">
            <a:off x="747345" y="4386778"/>
            <a:ext cx="1060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t1 the schedular doesn’t care if the task 1 is completed or not it starts the task2 and puts the task 1 in ready state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84ECC5-7C72-45B1-A938-406D271FD127}"/>
              </a:ext>
            </a:extLst>
          </p:cNvPr>
          <p:cNvSpPr txBox="1"/>
          <p:nvPr/>
        </p:nvSpPr>
        <p:spPr>
          <a:xfrm flipH="1">
            <a:off x="747345" y="5138394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in t2 the schedular stops task2 and resumes task1 from t1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418D47-20E9-4D76-8D27-BF2E41AAC588}"/>
              </a:ext>
            </a:extLst>
          </p:cNvPr>
          <p:cNvSpPr txBox="1"/>
          <p:nvPr/>
        </p:nvSpPr>
        <p:spPr>
          <a:xfrm flipH="1">
            <a:off x="794238" y="5613011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configTICK_RATE_HZ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TickType_t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1000 )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84F15-5629-47D5-90E5-48ADA5EC5DCC}"/>
              </a:ext>
            </a:extLst>
          </p:cNvPr>
          <p:cNvSpPr txBox="1"/>
          <p:nvPr/>
        </p:nvSpPr>
        <p:spPr>
          <a:xfrm flipH="1">
            <a:off x="1225646" y="5961134"/>
            <a:ext cx="106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defines the time gap between t2 and t1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AEC18-CA61-400E-88D6-89275142CA69}"/>
              </a:ext>
            </a:extLst>
          </p:cNvPr>
          <p:cNvSpPr txBox="1"/>
          <p:nvPr/>
        </p:nvSpPr>
        <p:spPr>
          <a:xfrm flipH="1">
            <a:off x="2391508" y="3342193"/>
            <a:ext cx="7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1ms</a:t>
            </a:r>
            <a:endParaRPr lang="en-U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FD8FC9F-70C7-44C5-AB78-8C74E19607EA}"/>
              </a:ext>
            </a:extLst>
          </p:cNvPr>
          <p:cNvSpPr/>
          <p:nvPr/>
        </p:nvSpPr>
        <p:spPr>
          <a:xfrm rot="5400000">
            <a:off x="2579818" y="2818980"/>
            <a:ext cx="251218" cy="9477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56A40-A4CF-4667-9A10-64DFB6AACF18}"/>
              </a:ext>
            </a:extLst>
          </p:cNvPr>
          <p:cNvSpPr txBox="1"/>
          <p:nvPr/>
        </p:nvSpPr>
        <p:spPr>
          <a:xfrm flipH="1">
            <a:off x="819440" y="675249"/>
            <a:ext cx="8704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001TaskCreation:</a:t>
            </a:r>
          </a:p>
          <a:p>
            <a:endParaRPr lang="en-IN" dirty="0"/>
          </a:p>
          <a:p>
            <a:r>
              <a:rPr lang="en-IN" dirty="0"/>
              <a:t>1. In ITM Data console, if we run both the task they overlap each other.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99F8-98A6-4E76-854E-D4E851C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598579"/>
            <a:ext cx="9298745" cy="52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99F13-FA93-40F2-A27B-0E6A983D5E7A}"/>
              </a:ext>
            </a:extLst>
          </p:cNvPr>
          <p:cNvSpPr txBox="1"/>
          <p:nvPr/>
        </p:nvSpPr>
        <p:spPr>
          <a:xfrm flipH="1">
            <a:off x="819440" y="675249"/>
            <a:ext cx="8704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001TaskCreation2: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ITM Data console, if we run there is only one task print.</a:t>
            </a:r>
          </a:p>
          <a:p>
            <a:pPr marL="342900" indent="-342900">
              <a:buAutoNum type="arabicPeriod"/>
            </a:pPr>
            <a:r>
              <a:rPr lang="en-IN" dirty="0"/>
              <a:t>This is because we print only one Task</a:t>
            </a:r>
          </a:p>
          <a:p>
            <a:pPr marL="342900" indent="-342900">
              <a:buAutoNum type="arabicPeriod"/>
            </a:pPr>
            <a:r>
              <a:rPr lang="en-IN" dirty="0"/>
              <a:t>The </a:t>
            </a:r>
            <a:r>
              <a:rPr lang="en-IN" dirty="0" err="1"/>
              <a:t>preemptive</a:t>
            </a:r>
            <a:r>
              <a:rPr lang="en-IN" dirty="0"/>
              <a:t> is </a:t>
            </a:r>
            <a:r>
              <a:rPr lang="en-IN" dirty="0" err="1"/>
              <a:t>turnedOFF</a:t>
            </a:r>
            <a:r>
              <a:rPr lang="en-IN" dirty="0"/>
              <a:t> there will be no task switch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481F5-3005-40EB-AA05-9ABF9299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56" y="675249"/>
            <a:ext cx="4882284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354D8-F751-429E-8953-AA72ECAC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2219248"/>
            <a:ext cx="7948246" cy="44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FB310-C96B-430D-9B80-23428F342957}"/>
              </a:ext>
            </a:extLst>
          </p:cNvPr>
          <p:cNvSpPr txBox="1"/>
          <p:nvPr/>
        </p:nvSpPr>
        <p:spPr>
          <a:xfrm flipH="1">
            <a:off x="819440" y="675249"/>
            <a:ext cx="8704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001TaskCreation3: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ITM Data console, both Task are printed in a right way</a:t>
            </a:r>
          </a:p>
          <a:p>
            <a:pPr marL="342900" indent="-342900">
              <a:buAutoNum type="arabicPeriod"/>
            </a:pPr>
            <a:r>
              <a:rPr lang="en-IN" dirty="0"/>
              <a:t>Disabled the </a:t>
            </a:r>
            <a:r>
              <a:rPr lang="en-IN" dirty="0" err="1"/>
              <a:t>preemptive</a:t>
            </a:r>
            <a:r>
              <a:rPr lang="en-IN" dirty="0"/>
              <a:t> macro, so now it is a cooperative </a:t>
            </a:r>
            <a:r>
              <a:rPr lang="en-IN" dirty="0" err="1"/>
              <a:t>scheduluar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Added yield to each task, where the task automatically give up the processor once the task is completed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8CA44-E0EC-4D47-A8B3-7646022E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650298"/>
            <a:ext cx="7484012" cy="4207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F1755-129B-4F95-8536-CB5A503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63" y="4574882"/>
            <a:ext cx="4193482" cy="2283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77E6F-4E7B-481F-B149-59E2ECA7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06" y="2861260"/>
            <a:ext cx="469648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AED29-6228-43FA-9CC5-A93AC75A37C3}"/>
              </a:ext>
            </a:extLst>
          </p:cNvPr>
          <p:cNvSpPr/>
          <p:nvPr/>
        </p:nvSpPr>
        <p:spPr>
          <a:xfrm>
            <a:off x="661182" y="1682847"/>
            <a:ext cx="8060787" cy="11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0BFD8-95AE-42D9-A836-424D9D20BA8A}"/>
              </a:ext>
            </a:extLst>
          </p:cNvPr>
          <p:cNvSpPr/>
          <p:nvPr/>
        </p:nvSpPr>
        <p:spPr>
          <a:xfrm>
            <a:off x="8721969" y="1682847"/>
            <a:ext cx="2808849" cy="1164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5A7AEB-DF54-40EF-AA7B-280072C4A5C1}"/>
              </a:ext>
            </a:extLst>
          </p:cNvPr>
          <p:cNvCxnSpPr>
            <a:cxnSpLocks/>
          </p:cNvCxnSpPr>
          <p:nvPr/>
        </p:nvCxnSpPr>
        <p:spPr>
          <a:xfrm>
            <a:off x="661182" y="1364566"/>
            <a:ext cx="1086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E2F301-C9F8-4DEB-84BB-8DC0C0E5432E}"/>
              </a:ext>
            </a:extLst>
          </p:cNvPr>
          <p:cNvSpPr txBox="1"/>
          <p:nvPr/>
        </p:nvSpPr>
        <p:spPr>
          <a:xfrm flipH="1">
            <a:off x="4696264" y="995234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RAM(SRAM) = 128KB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1ADBE-0B0E-4354-9CDB-AD4C41A6C8D3}"/>
              </a:ext>
            </a:extLst>
          </p:cNvPr>
          <p:cNvSpPr txBox="1"/>
          <p:nvPr/>
        </p:nvSpPr>
        <p:spPr>
          <a:xfrm flipH="1">
            <a:off x="654147" y="1364566"/>
            <a:ext cx="80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configTOTAL_HEAP_SIZE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 (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 ( 75 * 1024 ) 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5D7DB-3C46-4C72-9705-CB7F82E229F7}"/>
              </a:ext>
            </a:extLst>
          </p:cNvPr>
          <p:cNvSpPr txBox="1"/>
          <p:nvPr/>
        </p:nvSpPr>
        <p:spPr>
          <a:xfrm flipH="1">
            <a:off x="9136966" y="356831"/>
            <a:ext cx="2672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Used for Global variable,</a:t>
            </a:r>
            <a:br>
              <a:rPr lang="en-IN" dirty="0"/>
            </a:br>
            <a:r>
              <a:rPr lang="en-IN" dirty="0"/>
              <a:t>Static Variable, Kernel stack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FCD55-D282-4189-A585-30503D3656A2}"/>
              </a:ext>
            </a:extLst>
          </p:cNvPr>
          <p:cNvSpPr txBox="1"/>
          <p:nvPr/>
        </p:nvSpPr>
        <p:spPr>
          <a:xfrm flipH="1">
            <a:off x="661181" y="2980563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1BAC-1A9D-4DAB-A53D-BB238A570AFA}"/>
              </a:ext>
            </a:extLst>
          </p:cNvPr>
          <p:cNvSpPr txBox="1"/>
          <p:nvPr/>
        </p:nvSpPr>
        <p:spPr>
          <a:xfrm flipH="1">
            <a:off x="11294013" y="2980563"/>
            <a:ext cx="34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128KB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2B8ED7-5B61-430B-9765-BF9779F1F9D7}"/>
                  </a:ext>
                </a:extLst>
              </p14:cNvPr>
              <p14:cNvContentPartPr/>
              <p14:nvPr/>
            </p14:nvContentPartPr>
            <p14:xfrm>
              <a:off x="11563588" y="1083268"/>
              <a:ext cx="428040" cy="118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2B8ED7-5B61-430B-9765-BF9779F1F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4588" y="1074268"/>
                <a:ext cx="445680" cy="12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7124C-55F7-4C53-BB17-CFB1349CEFDF}"/>
              </a:ext>
            </a:extLst>
          </p:cNvPr>
          <p:cNvGrpSpPr/>
          <p:nvPr/>
        </p:nvGrpSpPr>
        <p:grpSpPr>
          <a:xfrm>
            <a:off x="661181" y="1709704"/>
            <a:ext cx="618979" cy="1113047"/>
            <a:chOff x="661181" y="1709704"/>
            <a:chExt cx="618979" cy="11130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CCF5B3-5B5E-4EFF-B597-DAC758B00BA5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93DCA7-CC69-4F10-A100-8E27C07FBE47}"/>
                </a:ext>
              </a:extLst>
            </p:cNvPr>
            <p:cNvSpPr txBox="1"/>
            <p:nvPr/>
          </p:nvSpPr>
          <p:spPr>
            <a:xfrm rot="5217302" flipH="1">
              <a:off x="671731" y="2093660"/>
              <a:ext cx="59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TCB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3AD47F-F4FE-4119-A9CF-6E68F19649DC}"/>
              </a:ext>
            </a:extLst>
          </p:cNvPr>
          <p:cNvGrpSpPr/>
          <p:nvPr/>
        </p:nvGrpSpPr>
        <p:grpSpPr>
          <a:xfrm>
            <a:off x="1280159" y="1721801"/>
            <a:ext cx="900333" cy="1113047"/>
            <a:chOff x="661181" y="1709704"/>
            <a:chExt cx="618979" cy="11130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087D7-E35C-4DF8-85FD-F0C8B8845BC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5778C-0554-41B6-9193-1B3A943E3757}"/>
                </a:ext>
              </a:extLst>
            </p:cNvPr>
            <p:cNvSpPr txBox="1"/>
            <p:nvPr/>
          </p:nvSpPr>
          <p:spPr>
            <a:xfrm rot="5217302" flipH="1">
              <a:off x="540282" y="2024731"/>
              <a:ext cx="85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STACK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74E659-E49D-4EE4-BDD0-3B450627BFBF}"/>
              </a:ext>
            </a:extLst>
          </p:cNvPr>
          <p:cNvGrpSpPr/>
          <p:nvPr/>
        </p:nvGrpSpPr>
        <p:grpSpPr>
          <a:xfrm>
            <a:off x="2806449" y="1732989"/>
            <a:ext cx="900333" cy="1113956"/>
            <a:chOff x="661181" y="1708795"/>
            <a:chExt cx="618979" cy="11139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D40DBF-8FB0-48C8-A26F-D9786B563570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1F4A97-9B6A-44DE-9DFD-B37837C42034}"/>
                </a:ext>
              </a:extLst>
            </p:cNvPr>
            <p:cNvSpPr txBox="1"/>
            <p:nvPr/>
          </p:nvSpPr>
          <p:spPr>
            <a:xfrm rot="5217302" flipH="1">
              <a:off x="531394" y="2016169"/>
              <a:ext cx="8686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STACK2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906D4-8B49-45F8-9264-92950BE05522}"/>
              </a:ext>
            </a:extLst>
          </p:cNvPr>
          <p:cNvGrpSpPr/>
          <p:nvPr/>
        </p:nvGrpSpPr>
        <p:grpSpPr>
          <a:xfrm>
            <a:off x="2162940" y="1721800"/>
            <a:ext cx="646331" cy="1113047"/>
            <a:chOff x="647505" y="1709704"/>
            <a:chExt cx="646331" cy="11130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E143EA-6DF2-484F-8BED-3FCC0C9DC635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995279-CD56-48BE-B2CD-0E8E888A61ED}"/>
                </a:ext>
              </a:extLst>
            </p:cNvPr>
            <p:cNvSpPr txBox="1"/>
            <p:nvPr/>
          </p:nvSpPr>
          <p:spPr>
            <a:xfrm rot="5217302" flipH="1">
              <a:off x="671731" y="1955161"/>
              <a:ext cx="597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TCB2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629EE7-7A71-4ACB-B996-B5AD39D55EED}"/>
              </a:ext>
            </a:extLst>
          </p:cNvPr>
          <p:cNvGrpSpPr/>
          <p:nvPr/>
        </p:nvGrpSpPr>
        <p:grpSpPr>
          <a:xfrm>
            <a:off x="3721151" y="1728646"/>
            <a:ext cx="900333" cy="1117347"/>
            <a:chOff x="661181" y="1708620"/>
            <a:chExt cx="618979" cy="11173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E08F6C-1B14-484D-903A-A3277D3BF86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D5DB5-AFB3-4488-97C3-E62CF8809A7D}"/>
                </a:ext>
              </a:extLst>
            </p:cNvPr>
            <p:cNvSpPr txBox="1"/>
            <p:nvPr/>
          </p:nvSpPr>
          <p:spPr>
            <a:xfrm rot="5217302" flipH="1">
              <a:off x="411593" y="2045117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Semaphore CB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FAA897-45DB-4AD3-9327-5E0F9669261C}"/>
              </a:ext>
            </a:extLst>
          </p:cNvPr>
          <p:cNvGrpSpPr/>
          <p:nvPr/>
        </p:nvGrpSpPr>
        <p:grpSpPr>
          <a:xfrm>
            <a:off x="4675409" y="1709705"/>
            <a:ext cx="900333" cy="1117347"/>
            <a:chOff x="661181" y="1708621"/>
            <a:chExt cx="618979" cy="111734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ACE9B6-6F78-4AB5-BDDA-2FB464CAE0F1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9503CE-5425-4F7E-827D-144F14AC9EB9}"/>
                </a:ext>
              </a:extLst>
            </p:cNvPr>
            <p:cNvSpPr txBox="1"/>
            <p:nvPr/>
          </p:nvSpPr>
          <p:spPr>
            <a:xfrm rot="5217302" flipH="1">
              <a:off x="411593" y="2045118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QUEUE CB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47667D-C9A6-4C2E-B55F-5D4332736882}"/>
              </a:ext>
            </a:extLst>
          </p:cNvPr>
          <p:cNvGrpSpPr/>
          <p:nvPr/>
        </p:nvGrpSpPr>
        <p:grpSpPr>
          <a:xfrm>
            <a:off x="5587630" y="1735587"/>
            <a:ext cx="900333" cy="1117347"/>
            <a:chOff x="661181" y="1708622"/>
            <a:chExt cx="618979" cy="111734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887AE3-665F-4A56-A870-4390EA5FC55D}"/>
                </a:ext>
              </a:extLst>
            </p:cNvPr>
            <p:cNvSpPr/>
            <p:nvPr/>
          </p:nvSpPr>
          <p:spPr>
            <a:xfrm>
              <a:off x="661181" y="1709704"/>
              <a:ext cx="618979" cy="11130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354992-D4BB-4D20-A85F-09D72074214E}"/>
                </a:ext>
              </a:extLst>
            </p:cNvPr>
            <p:cNvSpPr txBox="1"/>
            <p:nvPr/>
          </p:nvSpPr>
          <p:spPr>
            <a:xfrm rot="5217302" flipH="1">
              <a:off x="411593" y="2045119"/>
              <a:ext cx="1117347" cy="44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QUEUE items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422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A6F21-B22D-46F5-A2B9-9D3391FEA42F}"/>
              </a:ext>
            </a:extLst>
          </p:cNvPr>
          <p:cNvSpPr txBox="1"/>
          <p:nvPr/>
        </p:nvSpPr>
        <p:spPr>
          <a:xfrm>
            <a:off x="5176911" y="562708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 Time Application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1D4DE-A6F7-42EE-9243-9E18F4DDF7F2}"/>
              </a:ext>
            </a:extLst>
          </p:cNvPr>
          <p:cNvSpPr txBox="1"/>
          <p:nvPr/>
        </p:nvSpPr>
        <p:spPr>
          <a:xfrm>
            <a:off x="1151207" y="2304757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 Real Time Application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A0C3B-11AA-49E0-ABBC-332404C71AC7}"/>
              </a:ext>
            </a:extLst>
          </p:cNvPr>
          <p:cNvSpPr txBox="1"/>
          <p:nvPr/>
        </p:nvSpPr>
        <p:spPr>
          <a:xfrm>
            <a:off x="7943558" y="2304757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Soft Real Time Application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DFD950-E74E-41C4-B761-12D4819BE5EB}"/>
                  </a:ext>
                </a:extLst>
              </p14:cNvPr>
              <p14:cNvContentPartPr/>
              <p14:nvPr/>
            </p14:nvContentPartPr>
            <p14:xfrm>
              <a:off x="2802572" y="872308"/>
              <a:ext cx="6454440" cy="144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DFD950-E74E-41C4-B761-12D4819BE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572" y="863308"/>
                <a:ext cx="6472080" cy="14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AB3061-5B64-4E06-8F88-6F29DB383902}"/>
                  </a:ext>
                </a:extLst>
              </p14:cNvPr>
              <p14:cNvContentPartPr/>
              <p14:nvPr/>
            </p14:nvContentPartPr>
            <p14:xfrm>
              <a:off x="703412" y="3242908"/>
              <a:ext cx="763560" cy="808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AB3061-5B64-4E06-8F88-6F29DB3839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292" y="3236788"/>
                <a:ext cx="7758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66CD34-FAC8-4776-8D16-4B7BE84C2B29}"/>
                  </a:ext>
                </a:extLst>
              </p14:cNvPr>
              <p14:cNvContentPartPr/>
              <p14:nvPr/>
            </p14:nvContentPartPr>
            <p14:xfrm>
              <a:off x="1434932" y="3345148"/>
              <a:ext cx="1941840" cy="141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66CD34-FAC8-4776-8D16-4B7BE84C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8812" y="3339028"/>
                <a:ext cx="195408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AF65B5-953C-4C03-ACC4-2346FA2419CD}"/>
                  </a:ext>
                </a:extLst>
              </p14:cNvPr>
              <p14:cNvContentPartPr/>
              <p14:nvPr/>
            </p14:nvContentPartPr>
            <p14:xfrm>
              <a:off x="7818812" y="3207268"/>
              <a:ext cx="397080" cy="708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AF65B5-953C-4C03-ACC4-2346FA2419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2692" y="3201148"/>
                <a:ext cx="40932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0F67B0-DF89-426A-959E-34D4B144FA0C}"/>
                  </a:ext>
                </a:extLst>
              </p14:cNvPr>
              <p14:cNvContentPartPr/>
              <p14:nvPr/>
            </p14:nvContentPartPr>
            <p14:xfrm>
              <a:off x="8124452" y="3207268"/>
              <a:ext cx="3299040" cy="1238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0F67B0-DF89-426A-959E-34D4B144F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8332" y="3201148"/>
                <a:ext cx="331128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3E894A-312E-4215-9DE3-4185C514CFCC}"/>
                  </a:ext>
                </a:extLst>
              </p14:cNvPr>
              <p14:cNvContentPartPr/>
              <p14:nvPr/>
            </p14:nvContentPartPr>
            <p14:xfrm>
              <a:off x="-2208628" y="2954188"/>
              <a:ext cx="70560" cy="2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3E894A-312E-4215-9DE3-4185C514CF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214748" y="2948068"/>
                <a:ext cx="82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DF89EA0-B36B-4A39-8AD3-246F3055619C}"/>
                  </a:ext>
                </a:extLst>
              </p14:cNvPr>
              <p14:cNvContentPartPr/>
              <p14:nvPr/>
            </p14:nvContentPartPr>
            <p14:xfrm>
              <a:off x="1322474" y="3291868"/>
              <a:ext cx="31320" cy="2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DF89EA0-B36B-4A39-8AD3-246F305561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6354" y="3285748"/>
                <a:ext cx="4356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753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8ED4E-5056-4E14-A03C-0F6761E6D887}"/>
              </a:ext>
            </a:extLst>
          </p:cNvPr>
          <p:cNvSpPr txBox="1"/>
          <p:nvPr/>
        </p:nvSpPr>
        <p:spPr>
          <a:xfrm flipH="1">
            <a:off x="4656405" y="1308297"/>
            <a:ext cx="230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xTaskCreate</a:t>
            </a:r>
            <a:r>
              <a:rPr lang="en-IN" sz="2800" dirty="0"/>
              <a:t>()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9AA92-15C8-432D-B952-F6043F8734C5}"/>
              </a:ext>
            </a:extLst>
          </p:cNvPr>
          <p:cNvSpPr/>
          <p:nvPr/>
        </p:nvSpPr>
        <p:spPr>
          <a:xfrm>
            <a:off x="379828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pxTopOfStack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A0C63-43FD-43D5-88E9-3144DBE53534}"/>
              </a:ext>
            </a:extLst>
          </p:cNvPr>
          <p:cNvSpPr/>
          <p:nvPr/>
        </p:nvSpPr>
        <p:spPr>
          <a:xfrm>
            <a:off x="4656405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E11A3-F358-4E71-9C8C-B7BB8F337711}"/>
              </a:ext>
            </a:extLst>
          </p:cNvPr>
          <p:cNvSpPr/>
          <p:nvPr/>
        </p:nvSpPr>
        <p:spPr>
          <a:xfrm>
            <a:off x="8932982" y="2504049"/>
            <a:ext cx="2475914" cy="203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TaskReady</a:t>
            </a:r>
            <a:r>
              <a:rPr lang="en-IN" dirty="0"/>
              <a:t> list maintained by the Kernel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362C2-A240-4131-ABB7-A5D78F0B9EBA}"/>
              </a:ext>
            </a:extLst>
          </p:cNvPr>
          <p:cNvSpPr txBox="1"/>
          <p:nvPr/>
        </p:nvSpPr>
        <p:spPr>
          <a:xfrm flipH="1">
            <a:off x="379828" y="4907282"/>
            <a:ext cx="230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TCB will be created in the RAM(Heap section) and </a:t>
            </a:r>
            <a:r>
              <a:rPr lang="en-IN" dirty="0" err="1"/>
              <a:t>intialized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F080C-1C40-4FB0-8BA2-6F4C722AEA4A}"/>
              </a:ext>
            </a:extLst>
          </p:cNvPr>
          <p:cNvSpPr txBox="1"/>
          <p:nvPr/>
        </p:nvSpPr>
        <p:spPr>
          <a:xfrm flipH="1">
            <a:off x="4656404" y="4543865"/>
            <a:ext cx="2307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Dedicated Stack Memory will be created for the task and initialised and this stack memory will be used by the PSP of ARM cortex Mx Processor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2C26-D69C-469C-91AF-455CDF13883C}"/>
              </a:ext>
            </a:extLst>
          </p:cNvPr>
          <p:cNvSpPr txBox="1"/>
          <p:nvPr/>
        </p:nvSpPr>
        <p:spPr>
          <a:xfrm flipH="1">
            <a:off x="9017388" y="4549676"/>
            <a:ext cx="2307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will be put in “Ready list” and will be </a:t>
            </a:r>
            <a:r>
              <a:rPr lang="en-IN" dirty="0" err="1"/>
              <a:t>pickedup</a:t>
            </a:r>
            <a:r>
              <a:rPr lang="en-IN" dirty="0"/>
              <a:t> by the schedular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E9BBB-711D-4927-BC99-31004B14B7AE}"/>
              </a:ext>
            </a:extLst>
          </p:cNvPr>
          <p:cNvSpPr txBox="1"/>
          <p:nvPr/>
        </p:nvSpPr>
        <p:spPr>
          <a:xfrm flipH="1">
            <a:off x="379828" y="195300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TCB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441B3E-620F-40EC-A9DB-7DD5BA91A971}"/>
                  </a:ext>
                </a:extLst>
              </p14:cNvPr>
              <p14:cNvContentPartPr/>
              <p14:nvPr/>
            </p14:nvContentPartPr>
            <p14:xfrm>
              <a:off x="5683348" y="1870975"/>
              <a:ext cx="211320" cy="52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441B3E-620F-40EC-A9DB-7DD5BA91A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348" y="1852975"/>
                <a:ext cx="2469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3B8480-B0C5-47AA-ADB8-CB0F9703D52B}"/>
                  </a:ext>
                </a:extLst>
              </p14:cNvPr>
              <p14:cNvContentPartPr/>
              <p14:nvPr/>
            </p14:nvContentPartPr>
            <p14:xfrm>
              <a:off x="1744228" y="1923895"/>
              <a:ext cx="4038120" cy="48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3B8480-B0C5-47AA-ADB8-CB0F9703D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228" y="1905895"/>
                <a:ext cx="40737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E537E9-DD35-421E-A6C1-22AB74C2C3BB}"/>
                  </a:ext>
                </a:extLst>
              </p14:cNvPr>
              <p14:cNvContentPartPr/>
              <p14:nvPr/>
            </p14:nvContentPartPr>
            <p14:xfrm>
              <a:off x="5796028" y="2035495"/>
              <a:ext cx="4473720" cy="39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E537E9-DD35-421E-A6C1-22AB74C2C3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8028" y="2017495"/>
                <a:ext cx="45093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749343-3BF6-4B5C-BCC4-63DB3E755291}"/>
                  </a:ext>
                </a:extLst>
              </p14:cNvPr>
              <p14:cNvContentPartPr/>
              <p14:nvPr/>
            </p14:nvContentPartPr>
            <p14:xfrm>
              <a:off x="2307268" y="2601775"/>
              <a:ext cx="2252160" cy="95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749343-3BF6-4B5C-BCC4-63DB3E7552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8268" y="2592775"/>
                <a:ext cx="226980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88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04AD3-5A9E-4A12-9377-A646F3E48173}"/>
              </a:ext>
            </a:extLst>
          </p:cNvPr>
          <p:cNvSpPr txBox="1"/>
          <p:nvPr/>
        </p:nvSpPr>
        <p:spPr>
          <a:xfrm>
            <a:off x="604911" y="590843"/>
            <a:ext cx="400929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if you want to create a task statically both TCB and stack of the Task will live in the global space of the RAM , that is out side stack and heap area 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47026-0A86-424C-88E2-BF444E082E48}"/>
              </a:ext>
            </a:extLst>
          </p:cNvPr>
          <p:cNvSpPr txBox="1"/>
          <p:nvPr/>
        </p:nvSpPr>
        <p:spPr>
          <a:xfrm>
            <a:off x="604911" y="2204507"/>
            <a:ext cx="400929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where exactly memory for that static variable is allocated. ?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void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task_function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(void *p)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{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/*this is the task function */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static int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i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=10;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}</a:t>
            </a:r>
          </a:p>
          <a:p>
            <a:pPr algn="l"/>
            <a:endParaRPr lang="en-US" dirty="0">
              <a:solidFill>
                <a:srgbClr val="1C1D1F"/>
              </a:solidFill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 THEGLOBAL AREA OF THE RAM, ALSO CALLED AS .DATA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68CA-EBB4-4DB0-8A03-3E55A2D4B1A0}"/>
              </a:ext>
            </a:extLst>
          </p:cNvPr>
          <p:cNvSpPr txBox="1"/>
          <p:nvPr/>
        </p:nvSpPr>
        <p:spPr>
          <a:xfrm>
            <a:off x="5695071" y="2204507"/>
            <a:ext cx="400929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Suppose there is a non static local variable declared in the task function, where exactly the memory for the non static variable is allocated during the execution of task function  ?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void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task_function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(void *p)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{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 /*this is task function */</a:t>
            </a: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int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i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 ; /* non static variable */</a:t>
            </a:r>
          </a:p>
          <a:p>
            <a:pPr algn="l"/>
            <a:b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</a:br>
            <a:endParaRPr lang="en-US" b="0" i="0" dirty="0">
              <a:solidFill>
                <a:srgbClr val="1C1D1F"/>
              </a:solidFill>
              <a:effectLst/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}</a:t>
            </a:r>
          </a:p>
          <a:p>
            <a:pPr algn="l"/>
            <a:endParaRPr lang="en-US" dirty="0">
              <a:solidFill>
                <a:srgbClr val="1C1D1F"/>
              </a:solidFill>
              <a:latin typeface="sf pro text"/>
            </a:endParaRPr>
          </a:p>
          <a:p>
            <a:pPr algn="l"/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IN THE TASK’S STACK SPACE</a:t>
            </a:r>
          </a:p>
        </p:txBody>
      </p:sp>
    </p:spTree>
    <p:extLst>
      <p:ext uri="{BB962C8B-B14F-4D97-AF65-F5344CB8AC3E}">
        <p14:creationId xmlns:p14="http://schemas.microsoft.com/office/powerpoint/2010/main" val="256052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0B2D8-481D-4BA9-A26C-E6FD8442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32" y="1613486"/>
            <a:ext cx="2448267" cy="704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48F02-9F83-4A47-86A4-3830125E2612}"/>
              </a:ext>
            </a:extLst>
          </p:cNvPr>
          <p:cNvSpPr txBox="1"/>
          <p:nvPr/>
        </p:nvSpPr>
        <p:spPr>
          <a:xfrm flipH="1">
            <a:off x="4673990" y="1448972"/>
            <a:ext cx="4737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Things to download: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System  View User Manual</a:t>
            </a:r>
          </a:p>
          <a:p>
            <a:pPr marL="342900" indent="-342900">
              <a:buAutoNum type="arabicPeriod"/>
            </a:pPr>
            <a:r>
              <a:rPr lang="en-IN" dirty="0" err="1"/>
              <a:t>SystemView</a:t>
            </a:r>
            <a:r>
              <a:rPr lang="en-IN" dirty="0"/>
              <a:t> Source Code for Target</a:t>
            </a:r>
          </a:p>
          <a:p>
            <a:pPr marL="342900" indent="-342900">
              <a:buAutoNum type="arabicPeriod"/>
            </a:pPr>
            <a:r>
              <a:rPr lang="en-IN" dirty="0" err="1"/>
              <a:t>SystemView</a:t>
            </a:r>
            <a:r>
              <a:rPr lang="en-IN" dirty="0"/>
              <a:t> Windows application v320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1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B78173-2A20-4CCC-99FD-B60BFBC99EF3}"/>
              </a:ext>
            </a:extLst>
          </p:cNvPr>
          <p:cNvSpPr/>
          <p:nvPr/>
        </p:nvSpPr>
        <p:spPr>
          <a:xfrm>
            <a:off x="675249" y="295421"/>
            <a:ext cx="4965896" cy="5416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054C1-3606-4583-B7B9-49600C908DAE}"/>
              </a:ext>
            </a:extLst>
          </p:cNvPr>
          <p:cNvSpPr/>
          <p:nvPr/>
        </p:nvSpPr>
        <p:spPr>
          <a:xfrm>
            <a:off x="6848621" y="323557"/>
            <a:ext cx="4965896" cy="54160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DAE08-4AF9-42FD-A1CF-D03A31AEE233}"/>
              </a:ext>
            </a:extLst>
          </p:cNvPr>
          <p:cNvSpPr txBox="1"/>
          <p:nvPr/>
        </p:nvSpPr>
        <p:spPr>
          <a:xfrm flipH="1">
            <a:off x="675249" y="407963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SYSTEM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4BC6-7063-4F4B-B50D-08B54EF53BBB}"/>
              </a:ext>
            </a:extLst>
          </p:cNvPr>
          <p:cNvSpPr txBox="1"/>
          <p:nvPr/>
        </p:nvSpPr>
        <p:spPr>
          <a:xfrm flipH="1">
            <a:off x="6848621" y="423817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C1BA-2177-467E-829A-0AAD96A8E074}"/>
              </a:ext>
            </a:extLst>
          </p:cNvPr>
          <p:cNvSpPr/>
          <p:nvPr/>
        </p:nvSpPr>
        <p:spPr>
          <a:xfrm>
            <a:off x="914400" y="905690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72A49-B76F-4069-BE1C-BE5B442A7F2D}"/>
              </a:ext>
            </a:extLst>
          </p:cNvPr>
          <p:cNvSpPr/>
          <p:nvPr/>
        </p:nvSpPr>
        <p:spPr>
          <a:xfrm>
            <a:off x="914400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Event, </a:t>
            </a:r>
            <a:r>
              <a:rPr lang="en-IN" dirty="0" err="1"/>
              <a:t>printf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926EF-1CC3-4667-8D5B-A70E56478EE4}"/>
              </a:ext>
            </a:extLst>
          </p:cNvPr>
          <p:cNvSpPr/>
          <p:nvPr/>
        </p:nvSpPr>
        <p:spPr>
          <a:xfrm>
            <a:off x="2541563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CDD89-96CE-41B7-940D-C989805F9972}"/>
              </a:ext>
            </a:extLst>
          </p:cNvPr>
          <p:cNvSpPr/>
          <p:nvPr/>
        </p:nvSpPr>
        <p:spPr>
          <a:xfrm>
            <a:off x="4168727" y="1674055"/>
            <a:ext cx="115355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Middleware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19A62-F1E1-49BC-8141-77BD7054C5AA}"/>
              </a:ext>
            </a:extLst>
          </p:cNvPr>
          <p:cNvSpPr/>
          <p:nvPr/>
        </p:nvSpPr>
        <p:spPr>
          <a:xfrm>
            <a:off x="914399" y="3026229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SYSYTEM VIEW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B2E23-DE93-439F-8044-4DD34B3CB167}"/>
              </a:ext>
            </a:extLst>
          </p:cNvPr>
          <p:cNvSpPr/>
          <p:nvPr/>
        </p:nvSpPr>
        <p:spPr>
          <a:xfrm>
            <a:off x="876887" y="3873752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RTT API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07193-58B5-49E8-ACF2-1D0D37BF367B}"/>
              </a:ext>
            </a:extLst>
          </p:cNvPr>
          <p:cNvSpPr/>
          <p:nvPr/>
        </p:nvSpPr>
        <p:spPr>
          <a:xfrm>
            <a:off x="876886" y="4592880"/>
            <a:ext cx="4445391" cy="979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862B-01A4-4076-91B7-56BC53289243}"/>
              </a:ext>
            </a:extLst>
          </p:cNvPr>
          <p:cNvSpPr/>
          <p:nvPr/>
        </p:nvSpPr>
        <p:spPr>
          <a:xfrm>
            <a:off x="1158239" y="4962102"/>
            <a:ext cx="3999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RTT BUFFER (SOFTWARE FIFO)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6FA77-425E-45DA-B21E-2C3F0334C75A}"/>
              </a:ext>
            </a:extLst>
          </p:cNvPr>
          <p:cNvSpPr txBox="1"/>
          <p:nvPr/>
        </p:nvSpPr>
        <p:spPr>
          <a:xfrm flipH="1">
            <a:off x="994116" y="4607951"/>
            <a:ext cx="17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TARGET 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A6D97-FE0B-4F61-8A10-D453944C2B5D}"/>
              </a:ext>
            </a:extLst>
          </p:cNvPr>
          <p:cNvSpPr/>
          <p:nvPr/>
        </p:nvSpPr>
        <p:spPr>
          <a:xfrm>
            <a:off x="7071360" y="905800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VIEWER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1D408-736F-4705-AC60-D24D5A45C0EF}"/>
              </a:ext>
            </a:extLst>
          </p:cNvPr>
          <p:cNvSpPr/>
          <p:nvPr/>
        </p:nvSpPr>
        <p:spPr>
          <a:xfrm>
            <a:off x="7071359" y="3026229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J-Link RTT DLL API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9A1FB-1A7A-4134-8B92-C5A14046E238}"/>
              </a:ext>
            </a:extLst>
          </p:cNvPr>
          <p:cNvSpPr/>
          <p:nvPr/>
        </p:nvSpPr>
        <p:spPr>
          <a:xfrm>
            <a:off x="7108873" y="4977283"/>
            <a:ext cx="4445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J-Link DLL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0D21B-4269-4FE1-902C-106B98BA1692}"/>
              </a:ext>
            </a:extLst>
          </p:cNvPr>
          <p:cNvSpPr/>
          <p:nvPr/>
        </p:nvSpPr>
        <p:spPr>
          <a:xfrm>
            <a:off x="5519224" y="6014858"/>
            <a:ext cx="1589649" cy="5608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JLINK</a:t>
            </a:r>
            <a:endParaRPr lang="en-US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283B75DA-E504-42DE-9CEE-881F0167FEAB}"/>
              </a:ext>
            </a:extLst>
          </p:cNvPr>
          <p:cNvSpPr/>
          <p:nvPr/>
        </p:nvSpPr>
        <p:spPr>
          <a:xfrm>
            <a:off x="8954086" y="1378111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A32B422B-E40B-4D36-9FED-D4D4349A6419}"/>
              </a:ext>
            </a:extLst>
          </p:cNvPr>
          <p:cNvSpPr/>
          <p:nvPr/>
        </p:nvSpPr>
        <p:spPr>
          <a:xfrm>
            <a:off x="9061937" y="3448438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E7952516-AA2D-4DEA-86D4-BD05FFE8EAAE}"/>
              </a:ext>
            </a:extLst>
          </p:cNvPr>
          <p:cNvSpPr/>
          <p:nvPr/>
        </p:nvSpPr>
        <p:spPr>
          <a:xfrm rot="3614717">
            <a:off x="7565156" y="5278511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37825A7-97A0-430F-A88E-4A797BD1FF15}"/>
              </a:ext>
            </a:extLst>
          </p:cNvPr>
          <p:cNvSpPr/>
          <p:nvPr/>
        </p:nvSpPr>
        <p:spPr>
          <a:xfrm rot="7011138">
            <a:off x="4570324" y="5289303"/>
            <a:ext cx="464234" cy="1475968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7F9BC76-14FE-4E65-91AF-DBC0772BFE53}"/>
              </a:ext>
            </a:extLst>
          </p:cNvPr>
          <p:cNvSpPr/>
          <p:nvPr/>
        </p:nvSpPr>
        <p:spPr>
          <a:xfrm>
            <a:off x="1322363" y="1378111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57C0047-6D36-4C7B-99C0-980D318865F6}"/>
              </a:ext>
            </a:extLst>
          </p:cNvPr>
          <p:cNvSpPr/>
          <p:nvPr/>
        </p:nvSpPr>
        <p:spPr>
          <a:xfrm>
            <a:off x="2961251" y="1378110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71F2974-847E-4211-9674-02BA48648B73}"/>
              </a:ext>
            </a:extLst>
          </p:cNvPr>
          <p:cNvSpPr/>
          <p:nvPr/>
        </p:nvSpPr>
        <p:spPr>
          <a:xfrm>
            <a:off x="4600139" y="137810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E7F23F-16D0-4A42-9CCD-60E90AB281EF}"/>
              </a:ext>
            </a:extLst>
          </p:cNvPr>
          <p:cNvSpPr/>
          <p:nvPr/>
        </p:nvSpPr>
        <p:spPr>
          <a:xfrm>
            <a:off x="2916702" y="268560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825DA32-FEDE-4879-B335-7633ABEA95C7}"/>
              </a:ext>
            </a:extLst>
          </p:cNvPr>
          <p:cNvSpPr/>
          <p:nvPr/>
        </p:nvSpPr>
        <p:spPr>
          <a:xfrm>
            <a:off x="2897943" y="3542397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643ACC6-D1B5-40F4-9498-E160EA513416}"/>
              </a:ext>
            </a:extLst>
          </p:cNvPr>
          <p:cNvSpPr/>
          <p:nvPr/>
        </p:nvSpPr>
        <p:spPr>
          <a:xfrm>
            <a:off x="2893253" y="4371479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C2089C2-3926-44F6-8E8F-300CAB32C5A3}"/>
              </a:ext>
            </a:extLst>
          </p:cNvPr>
          <p:cNvSpPr/>
          <p:nvPr/>
        </p:nvSpPr>
        <p:spPr>
          <a:xfrm>
            <a:off x="4618892" y="2695038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601DDB7-F0BC-4303-B5DE-90893BCFE8D0}"/>
              </a:ext>
            </a:extLst>
          </p:cNvPr>
          <p:cNvSpPr/>
          <p:nvPr/>
        </p:nvSpPr>
        <p:spPr>
          <a:xfrm>
            <a:off x="1237956" y="2716087"/>
            <a:ext cx="253219" cy="26613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29E19-E0F8-44C8-B1A9-07403B9EFE90}"/>
              </a:ext>
            </a:extLst>
          </p:cNvPr>
          <p:cNvSpPr txBox="1"/>
          <p:nvPr/>
        </p:nvSpPr>
        <p:spPr>
          <a:xfrm>
            <a:off x="886265" y="1313933"/>
            <a:ext cx="10520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GPOS</a:t>
            </a:r>
            <a:r>
              <a:rPr lang="en-IN" dirty="0"/>
              <a:t>-</a:t>
            </a:r>
          </a:p>
          <a:p>
            <a:endParaRPr lang="en-IN" dirty="0"/>
          </a:p>
          <a:p>
            <a:r>
              <a:rPr lang="en-IN" dirty="0"/>
              <a:t>In order to achieve high throughput the GPOS will serve 5 to 6 low priority task than the task with high priority</a:t>
            </a:r>
          </a:p>
          <a:p>
            <a:r>
              <a:rPr lang="en-US" dirty="0"/>
              <a:t>			</a:t>
            </a:r>
            <a:r>
              <a:rPr lang="en-US" b="1" dirty="0"/>
              <a:t>MEET  HIGH THOUGHPUT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EA994-9ABD-4EE8-9567-1F94DC1C345D}"/>
              </a:ext>
            </a:extLst>
          </p:cNvPr>
          <p:cNvSpPr txBox="1"/>
          <p:nvPr/>
        </p:nvSpPr>
        <p:spPr>
          <a:xfrm>
            <a:off x="3376246" y="390603"/>
            <a:ext cx="520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ThroughPut</a:t>
            </a:r>
            <a:r>
              <a:rPr lang="en-IN" b="1" dirty="0"/>
              <a:t>-</a:t>
            </a:r>
          </a:p>
          <a:p>
            <a:endParaRPr lang="en-IN" dirty="0"/>
          </a:p>
          <a:p>
            <a:r>
              <a:rPr lang="en-IN" dirty="0"/>
              <a:t>Total Number of Task that are executed by a unit time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24B76-4F25-4B56-A64C-F38E22625A1E}"/>
              </a:ext>
            </a:extLst>
          </p:cNvPr>
          <p:cNvSpPr txBox="1"/>
          <p:nvPr/>
        </p:nvSpPr>
        <p:spPr>
          <a:xfrm>
            <a:off x="886265" y="2698928"/>
            <a:ext cx="5172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RTOS</a:t>
            </a:r>
            <a:r>
              <a:rPr lang="en-IN" dirty="0"/>
              <a:t>-</a:t>
            </a:r>
          </a:p>
          <a:p>
            <a:endParaRPr lang="en-IN" dirty="0"/>
          </a:p>
          <a:p>
            <a:r>
              <a:rPr lang="en-IN" dirty="0"/>
              <a:t>Task are executed based on priority only</a:t>
            </a:r>
          </a:p>
          <a:p>
            <a:r>
              <a:rPr lang="en-IN" b="1" dirty="0"/>
              <a:t>		MEET HIGH TIME PREDICTABLITY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61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1C3-BE27-4C39-957D-9B2E69A2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IN" dirty="0"/>
              <a:t>RTOS vs GPOS: Task Switching Latency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2B9569-7CF3-4DD5-85A0-634A1DEA96B6}"/>
                  </a:ext>
                </a:extLst>
              </p14:cNvPr>
              <p14:cNvContentPartPr/>
              <p14:nvPr/>
            </p14:nvContentPartPr>
            <p14:xfrm>
              <a:off x="907754" y="1716148"/>
              <a:ext cx="5915520" cy="408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2B9569-7CF3-4DD5-85A0-634A1DEA9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634" y="1710028"/>
                <a:ext cx="5927760" cy="40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3F2C1-B536-40E6-A0AC-E6282F66FEDE}"/>
                  </a:ext>
                </a:extLst>
              </p14:cNvPr>
              <p14:cNvContentPartPr/>
              <p14:nvPr/>
            </p14:nvContentPartPr>
            <p14:xfrm>
              <a:off x="962114" y="1716148"/>
              <a:ext cx="262080" cy="23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3F2C1-B536-40E6-A0AC-E6282F66FE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994" y="1710028"/>
                <a:ext cx="274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34B44C-2A04-475A-819E-CF965F79C1E1}"/>
                  </a:ext>
                </a:extLst>
              </p14:cNvPr>
              <p14:cNvContentPartPr/>
              <p14:nvPr/>
            </p14:nvContentPartPr>
            <p14:xfrm>
              <a:off x="6597914" y="5655268"/>
              <a:ext cx="253440" cy="36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34B44C-2A04-475A-819E-CF965F79C1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794" y="5649148"/>
                <a:ext cx="265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360204-AD4D-406E-86EF-D755A8AFAA45}"/>
                  </a:ext>
                </a:extLst>
              </p14:cNvPr>
              <p14:cNvContentPartPr/>
              <p14:nvPr/>
            </p14:nvContentPartPr>
            <p14:xfrm>
              <a:off x="1026914" y="4137508"/>
              <a:ext cx="5599440" cy="16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360204-AD4D-406E-86EF-D755A8AFAA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794" y="4131388"/>
                <a:ext cx="5611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7A796B-7736-4ED4-9693-92F6AD9F69AA}"/>
                  </a:ext>
                </a:extLst>
              </p14:cNvPr>
              <p14:cNvContentPartPr/>
              <p14:nvPr/>
            </p14:nvContentPartPr>
            <p14:xfrm>
              <a:off x="1111514" y="2138428"/>
              <a:ext cx="5599080" cy="253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7A796B-7736-4ED4-9693-92F6AD9F69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394" y="2132308"/>
                <a:ext cx="5611320" cy="25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A1A8DA-ADDE-4CBE-BAA3-12BB7C425F36}"/>
                  </a:ext>
                </a:extLst>
              </p14:cNvPr>
              <p14:cNvContentPartPr/>
              <p14:nvPr/>
            </p14:nvContentPartPr>
            <p14:xfrm>
              <a:off x="6765674" y="1855468"/>
              <a:ext cx="1942560" cy="677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A1A8DA-ADDE-4CBE-BAA3-12BB7C425F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9554" y="1849348"/>
                <a:ext cx="19548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A2EB1-B391-40A0-9526-BB9773B59484}"/>
                  </a:ext>
                </a:extLst>
              </p14:cNvPr>
              <p14:cNvContentPartPr/>
              <p14:nvPr/>
            </p14:nvContentPartPr>
            <p14:xfrm>
              <a:off x="6873674" y="3909268"/>
              <a:ext cx="1468800" cy="589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A2EB1-B391-40A0-9526-BB9773B594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7554" y="3903148"/>
                <a:ext cx="1481040" cy="601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35AF4E0-031B-4AD0-ACFB-A093642E7D87}"/>
              </a:ext>
            </a:extLst>
          </p:cNvPr>
          <p:cNvSpPr txBox="1"/>
          <p:nvPr/>
        </p:nvSpPr>
        <p:spPr>
          <a:xfrm rot="16353411">
            <a:off x="-424745" y="3477301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 switching time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8D22E4-3FE8-4645-AE20-D3AB343F6D07}"/>
              </a:ext>
            </a:extLst>
          </p:cNvPr>
          <p:cNvSpPr txBox="1"/>
          <p:nvPr/>
        </p:nvSpPr>
        <p:spPr>
          <a:xfrm>
            <a:off x="2087775" y="5794602"/>
            <a:ext cx="19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 of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E96003-AD32-4E43-A9EF-537CAFD8CD1E}"/>
              </a:ext>
            </a:extLst>
          </p:cNvPr>
          <p:cNvSpPr/>
          <p:nvPr/>
        </p:nvSpPr>
        <p:spPr>
          <a:xfrm>
            <a:off x="1012874" y="914400"/>
            <a:ext cx="2124221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889F2-4617-4B1C-BAA4-D8D1044D3D0B}"/>
              </a:ext>
            </a:extLst>
          </p:cNvPr>
          <p:cNvSpPr/>
          <p:nvPr/>
        </p:nvSpPr>
        <p:spPr>
          <a:xfrm>
            <a:off x="8733692" y="914400"/>
            <a:ext cx="2124221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TASK 2</a:t>
            </a:r>
          </a:p>
          <a:p>
            <a:pPr algn="ctr"/>
            <a:r>
              <a:rPr lang="en-IN" dirty="0"/>
              <a:t>(Higher priority ready task)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950A0-A759-4B26-AB1F-EFCA4A5E28CC}"/>
              </a:ext>
            </a:extLst>
          </p:cNvPr>
          <p:cNvSpPr/>
          <p:nvPr/>
        </p:nvSpPr>
        <p:spPr>
          <a:xfrm>
            <a:off x="5162843" y="914400"/>
            <a:ext cx="1420837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C3192E-77F6-43E6-B3B7-D5907C686C63}"/>
              </a:ext>
            </a:extLst>
          </p:cNvPr>
          <p:cNvCxnSpPr/>
          <p:nvPr/>
        </p:nvCxnSpPr>
        <p:spPr>
          <a:xfrm>
            <a:off x="1012874" y="323557"/>
            <a:ext cx="973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1FB30-0CBC-400D-8AA0-324E4C199ADD}"/>
              </a:ext>
            </a:extLst>
          </p:cNvPr>
          <p:cNvSpPr txBox="1"/>
          <p:nvPr/>
        </p:nvSpPr>
        <p:spPr>
          <a:xfrm>
            <a:off x="2074984" y="64981"/>
            <a:ext cx="62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3D6757-3D7D-439E-BE28-3E82095278DF}"/>
                  </a:ext>
                </a:extLst>
              </p14:cNvPr>
              <p14:cNvContentPartPr/>
              <p14:nvPr/>
            </p14:nvContentPartPr>
            <p14:xfrm>
              <a:off x="5174834" y="2081908"/>
              <a:ext cx="32760" cy="137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3D6757-3D7D-439E-BE28-3E820952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834" y="2072908"/>
                <a:ext cx="50400" cy="13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627E64-13F9-4042-8A31-44E4E3CDBD9E}"/>
                  </a:ext>
                </a:extLst>
              </p14:cNvPr>
              <p14:cNvContentPartPr/>
              <p14:nvPr/>
            </p14:nvContentPartPr>
            <p14:xfrm>
              <a:off x="6469034" y="2109988"/>
              <a:ext cx="86760" cy="129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627E64-13F9-4042-8A31-44E4E3CDB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0034" y="2100988"/>
                <a:ext cx="10440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CE9C28-D55E-447C-8FB9-A02641FD9B36}"/>
                  </a:ext>
                </a:extLst>
              </p14:cNvPr>
              <p14:cNvContentPartPr/>
              <p14:nvPr/>
            </p14:nvContentPartPr>
            <p14:xfrm>
              <a:off x="3151274" y="3348028"/>
              <a:ext cx="1971360" cy="67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CE9C28-D55E-447C-8FB9-A02641FD9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2274" y="3339028"/>
                <a:ext cx="19890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1FA56A-5B39-4EED-8686-7F747570D7E9}"/>
                  </a:ext>
                </a:extLst>
              </p14:cNvPr>
              <p14:cNvContentPartPr/>
              <p14:nvPr/>
            </p14:nvContentPartPr>
            <p14:xfrm>
              <a:off x="6581714" y="3291868"/>
              <a:ext cx="2084400" cy="59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1FA56A-5B39-4EED-8686-7F747570D7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2714" y="3282868"/>
                <a:ext cx="2102040" cy="60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AD8D5B1-29B3-4641-98C7-495DEE9EB1E6}"/>
              </a:ext>
            </a:extLst>
          </p:cNvPr>
          <p:cNvSpPr txBox="1"/>
          <p:nvPr/>
        </p:nvSpPr>
        <p:spPr>
          <a:xfrm>
            <a:off x="3223495" y="4023748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Interrupt Latency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5DB6-AAB8-4CD7-99B2-CA279C43B1C4}"/>
              </a:ext>
            </a:extLst>
          </p:cNvPr>
          <p:cNvSpPr txBox="1"/>
          <p:nvPr/>
        </p:nvSpPr>
        <p:spPr>
          <a:xfrm>
            <a:off x="6721583" y="4023748"/>
            <a:ext cx="197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Scheduling Latency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8B645-53B2-45A2-92C9-CC0AB6C7FE6F}"/>
              </a:ext>
            </a:extLst>
          </p:cNvPr>
          <p:cNvSpPr txBox="1"/>
          <p:nvPr/>
        </p:nvSpPr>
        <p:spPr>
          <a:xfrm>
            <a:off x="3280882" y="58213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Interrupt occurs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FD025-164C-48B6-9B74-17526D331A1E}"/>
              </a:ext>
            </a:extLst>
          </p:cNvPr>
          <p:cNvSpPr txBox="1"/>
          <p:nvPr/>
        </p:nvSpPr>
        <p:spPr>
          <a:xfrm>
            <a:off x="7043806" y="659354"/>
            <a:ext cx="15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Tasks resumes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ED4B87-6D48-43A3-A248-80BFF85C08F1}"/>
                  </a:ext>
                </a:extLst>
              </p14:cNvPr>
              <p14:cNvContentPartPr/>
              <p14:nvPr/>
            </p14:nvContentPartPr>
            <p14:xfrm>
              <a:off x="3193394" y="984628"/>
              <a:ext cx="816120" cy="51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ED4B87-6D48-43A3-A248-80BFF85C0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4394" y="975628"/>
                <a:ext cx="8337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D0CACB-EA8D-402A-9EE4-6F3C947FEB58}"/>
                  </a:ext>
                </a:extLst>
              </p14:cNvPr>
              <p14:cNvContentPartPr/>
              <p14:nvPr/>
            </p14:nvContentPartPr>
            <p14:xfrm>
              <a:off x="7722554" y="1041148"/>
              <a:ext cx="929520" cy="82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D0CACB-EA8D-402A-9EE4-6F3C947FEB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3554" y="1032148"/>
                <a:ext cx="947160" cy="8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3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81185-DBA6-41A7-A6A8-85F746B06E42}"/>
              </a:ext>
            </a:extLst>
          </p:cNvPr>
          <p:cNvSpPr txBox="1"/>
          <p:nvPr/>
        </p:nvSpPr>
        <p:spPr>
          <a:xfrm>
            <a:off x="914400" y="534572"/>
            <a:ext cx="6353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Advantage of RTOS over GPOS: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Priorty</a:t>
            </a:r>
            <a:r>
              <a:rPr lang="en-IN" dirty="0"/>
              <a:t> based </a:t>
            </a:r>
            <a:r>
              <a:rPr lang="en-IN" dirty="0" err="1"/>
              <a:t>preemptive</a:t>
            </a:r>
            <a:r>
              <a:rPr lang="en-IN" dirty="0"/>
              <a:t> scheduling mechanism</a:t>
            </a:r>
          </a:p>
          <a:p>
            <a:pPr marL="342900" indent="-342900">
              <a:buAutoNum type="arabicPeriod"/>
            </a:pPr>
            <a:r>
              <a:rPr lang="en-IN" dirty="0"/>
              <a:t>No or very </a:t>
            </a:r>
            <a:r>
              <a:rPr lang="en-IN" dirty="0" err="1"/>
              <a:t>shortCritical</a:t>
            </a:r>
            <a:r>
              <a:rPr lang="en-IN" dirty="0"/>
              <a:t> section which disables the </a:t>
            </a:r>
            <a:r>
              <a:rPr lang="en-IN" dirty="0" err="1"/>
              <a:t>preemptive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Priority inversion avoidance</a:t>
            </a:r>
          </a:p>
          <a:p>
            <a:pPr marL="342900" indent="-342900">
              <a:buAutoNum type="arabicPeriod"/>
            </a:pPr>
            <a:r>
              <a:rPr lang="en-IN" dirty="0"/>
              <a:t>Bounded interrupt latency</a:t>
            </a:r>
          </a:p>
          <a:p>
            <a:pPr marL="342900" indent="-342900">
              <a:buAutoNum type="arabicPeriod"/>
            </a:pPr>
            <a:r>
              <a:rPr lang="en-IN" dirty="0"/>
              <a:t>Bounded scheduling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2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E8531E-6016-4ACA-8E47-5A8EA82BD7D5}"/>
                  </a:ext>
                </a:extLst>
              </p14:cNvPr>
              <p14:cNvContentPartPr/>
              <p14:nvPr/>
            </p14:nvContentPartPr>
            <p14:xfrm>
              <a:off x="1716314" y="554788"/>
              <a:ext cx="1013040" cy="9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E8531E-6016-4ACA-8E47-5A8EA82BD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194" y="548668"/>
                <a:ext cx="10252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FDD3D8-3D81-4B90-8756-FDED9F2080B7}"/>
                  </a:ext>
                </a:extLst>
              </p14:cNvPr>
              <p14:cNvContentPartPr/>
              <p14:nvPr/>
            </p14:nvContentPartPr>
            <p14:xfrm>
              <a:off x="4642394" y="460828"/>
              <a:ext cx="1041480" cy="5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FDD3D8-3D81-4B90-8756-FDED9F208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274" y="454708"/>
                <a:ext cx="1053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C0BB07-88A7-4D76-864D-AF1B8112946D}"/>
                  </a:ext>
                </a:extLst>
              </p14:cNvPr>
              <p14:cNvContentPartPr/>
              <p14:nvPr/>
            </p14:nvContentPartPr>
            <p14:xfrm>
              <a:off x="7568474" y="362908"/>
              <a:ext cx="788040" cy="5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C0BB07-88A7-4D76-864D-AF1B811294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2354" y="356788"/>
                <a:ext cx="800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0E6DB9-6D2A-4EA1-90A7-1F5E9A61EFC4}"/>
                  </a:ext>
                </a:extLst>
              </p14:cNvPr>
              <p14:cNvContentPartPr/>
              <p14:nvPr/>
            </p14:nvContentPartPr>
            <p14:xfrm>
              <a:off x="168674" y="534628"/>
              <a:ext cx="1242000" cy="394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0E6DB9-6D2A-4EA1-90A7-1F5E9A61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554" y="528508"/>
                <a:ext cx="12542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76324B-AB63-4E72-BA30-4D8A1DAEEAF8}"/>
                  </a:ext>
                </a:extLst>
              </p14:cNvPr>
              <p14:cNvContentPartPr/>
              <p14:nvPr/>
            </p14:nvContentPartPr>
            <p14:xfrm>
              <a:off x="1181714" y="1236628"/>
              <a:ext cx="338040" cy="430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76324B-AB63-4E72-BA30-4D8A1DAEEA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5594" y="1230508"/>
                <a:ext cx="3502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0C53068-7926-43A8-91E6-E06329CB3150}"/>
                  </a:ext>
                </a:extLst>
              </p14:cNvPr>
              <p14:cNvContentPartPr/>
              <p14:nvPr/>
            </p14:nvContentPartPr>
            <p14:xfrm>
              <a:off x="2785514" y="1234468"/>
              <a:ext cx="956880" cy="60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0C53068-7926-43A8-91E6-E06329CB31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9394" y="1228348"/>
                <a:ext cx="969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95CAEF-F2F6-45B9-A929-11F099221FE1}"/>
                  </a:ext>
                </a:extLst>
              </p14:cNvPr>
              <p14:cNvContentPartPr/>
              <p14:nvPr/>
            </p14:nvContentPartPr>
            <p14:xfrm>
              <a:off x="5570834" y="1125388"/>
              <a:ext cx="1097640" cy="3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95CAEF-F2F6-45B9-A929-11F099221F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4714" y="1119268"/>
                <a:ext cx="1109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66ABB21-6EAF-479D-8BE2-4E3FEE782386}"/>
                  </a:ext>
                </a:extLst>
              </p14:cNvPr>
              <p14:cNvContentPartPr/>
              <p14:nvPr/>
            </p14:nvContentPartPr>
            <p14:xfrm>
              <a:off x="8412314" y="1069228"/>
              <a:ext cx="1066320" cy="56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66ABB21-6EAF-479D-8BE2-4E3FEE782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6194" y="1063108"/>
                <a:ext cx="1078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07066A-DF7D-4A9F-99D1-EC8DA1DFE15D}"/>
                  </a:ext>
                </a:extLst>
              </p14:cNvPr>
              <p14:cNvContentPartPr/>
              <p14:nvPr/>
            </p14:nvContentPartPr>
            <p14:xfrm>
              <a:off x="1153634" y="1856908"/>
              <a:ext cx="371160" cy="50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07066A-DF7D-4A9F-99D1-EC8DA1DFE1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5634" y="1838908"/>
                <a:ext cx="4068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9CA6D07-6052-468C-8273-302C397AB3AF}"/>
                  </a:ext>
                </a:extLst>
              </p14:cNvPr>
              <p14:cNvContentPartPr/>
              <p14:nvPr/>
            </p14:nvContentPartPr>
            <p14:xfrm>
              <a:off x="3713954" y="1897588"/>
              <a:ext cx="956880" cy="7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9CA6D07-6052-468C-8273-302C397AB3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5954" y="1879588"/>
                <a:ext cx="992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73D1515-8D9C-45B9-97E6-D99CF26D2373}"/>
                  </a:ext>
                </a:extLst>
              </p14:cNvPr>
              <p14:cNvContentPartPr/>
              <p14:nvPr/>
            </p14:nvContentPartPr>
            <p14:xfrm>
              <a:off x="6611954" y="1685908"/>
              <a:ext cx="956880" cy="3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73D1515-8D9C-45B9-97E6-D99CF26D23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3954" y="1667908"/>
                <a:ext cx="992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A70217-6F33-43D7-8317-64332437DD24}"/>
                  </a:ext>
                </a:extLst>
              </p14:cNvPr>
              <p14:cNvContentPartPr/>
              <p14:nvPr/>
            </p14:nvContentPartPr>
            <p14:xfrm>
              <a:off x="9397274" y="1741708"/>
              <a:ext cx="1041480" cy="5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A70217-6F33-43D7-8317-64332437DD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79274" y="1723708"/>
                <a:ext cx="1077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A6A3C76-5B6C-4EC7-A6D5-CAB66C233CC1}"/>
                  </a:ext>
                </a:extLst>
              </p14:cNvPr>
              <p14:cNvContentPartPr/>
              <p14:nvPr/>
            </p14:nvContentPartPr>
            <p14:xfrm>
              <a:off x="1536674" y="56188"/>
              <a:ext cx="9380160" cy="6513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A6A3C76-5B6C-4EC7-A6D5-CAB66C233C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7674" y="47188"/>
                <a:ext cx="9397800" cy="65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3ADFA74-A241-4798-A614-966EDE1288CD}"/>
                  </a:ext>
                </a:extLst>
              </p14:cNvPr>
              <p14:cNvContentPartPr/>
              <p14:nvPr/>
            </p14:nvContentPartPr>
            <p14:xfrm>
              <a:off x="1772474" y="4249108"/>
              <a:ext cx="8750520" cy="32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3ADFA74-A241-4798-A614-966EDE1288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6354" y="4242988"/>
                <a:ext cx="8762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736D1FE-0ACE-48F0-8E00-DAE308076523}"/>
                  </a:ext>
                </a:extLst>
              </p14:cNvPr>
              <p14:cNvContentPartPr/>
              <p14:nvPr/>
            </p14:nvContentPartPr>
            <p14:xfrm>
              <a:off x="1800554" y="4897468"/>
              <a:ext cx="8722440" cy="378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736D1FE-0ACE-48F0-8E00-DAE3080765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4434" y="4891348"/>
                <a:ext cx="8734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58959F-81A7-452A-BCED-DB1FE46DD205}"/>
                  </a:ext>
                </a:extLst>
              </p14:cNvPr>
              <p14:cNvContentPartPr/>
              <p14:nvPr/>
            </p14:nvContentPartPr>
            <p14:xfrm>
              <a:off x="1716314" y="5271508"/>
              <a:ext cx="9003600" cy="763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58959F-81A7-452A-BCED-DB1FE46DD2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98314" y="5253508"/>
                <a:ext cx="903924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2BEE13F-1751-4E76-9574-2AC82B95C29B}"/>
              </a:ext>
            </a:extLst>
          </p:cNvPr>
          <p:cNvSpPr txBox="1"/>
          <p:nvPr/>
        </p:nvSpPr>
        <p:spPr>
          <a:xfrm>
            <a:off x="675249" y="4572388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TASK1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297058-743D-414A-8673-A4B3DF2E9BDF}"/>
              </a:ext>
            </a:extLst>
          </p:cNvPr>
          <p:cNvSpPr txBox="1"/>
          <p:nvPr/>
        </p:nvSpPr>
        <p:spPr>
          <a:xfrm>
            <a:off x="728487" y="5125722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TASK2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1FEF66-4037-4CD1-8924-BF839CE5A964}"/>
              </a:ext>
            </a:extLst>
          </p:cNvPr>
          <p:cNvSpPr txBox="1"/>
          <p:nvPr/>
        </p:nvSpPr>
        <p:spPr>
          <a:xfrm>
            <a:off x="717136" y="5825562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2932E5-9968-48B0-81F9-FA282AB6FFD5}"/>
              </a:ext>
            </a:extLst>
          </p:cNvPr>
          <p:cNvSpPr txBox="1"/>
          <p:nvPr/>
        </p:nvSpPr>
        <p:spPr>
          <a:xfrm flipH="1">
            <a:off x="0" y="2473699"/>
            <a:ext cx="49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schedular </a:t>
            </a:r>
            <a:r>
              <a:rPr lang="en-IN" dirty="0" err="1"/>
              <a:t>divies</a:t>
            </a:r>
            <a:r>
              <a:rPr lang="en-IN" dirty="0"/>
              <a:t> task based on time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FA09B9-365F-488F-AE31-52346EC924F5}"/>
              </a:ext>
            </a:extLst>
          </p:cNvPr>
          <p:cNvSpPr txBox="1"/>
          <p:nvPr/>
        </p:nvSpPr>
        <p:spPr>
          <a:xfrm flipH="1">
            <a:off x="594525" y="6452571"/>
            <a:ext cx="49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it actually looks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EA91D2E-FB6F-477E-89CB-DBBC009BCF85}"/>
                  </a:ext>
                </a:extLst>
              </p14:cNvPr>
              <p14:cNvContentPartPr/>
              <p14:nvPr/>
            </p14:nvContentPartPr>
            <p14:xfrm>
              <a:off x="1551988" y="292708"/>
              <a:ext cx="9463320" cy="256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A91D2E-FB6F-477E-89CB-DBBC009BC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2988" y="283708"/>
                <a:ext cx="9480960" cy="25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6866F5-0DDC-46D1-96A2-37EF05A35E4B}"/>
                  </a:ext>
                </a:extLst>
              </p14:cNvPr>
              <p14:cNvContentPartPr/>
              <p14:nvPr/>
            </p14:nvContentPartPr>
            <p14:xfrm>
              <a:off x="407908" y="3390148"/>
              <a:ext cx="928800" cy="59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6866F5-0DDC-46D1-96A2-37EF05A35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908" y="3381148"/>
                <a:ext cx="94644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3363A6-FA22-434F-9E65-21C91D4CF595}"/>
                  </a:ext>
                </a:extLst>
              </p14:cNvPr>
              <p14:cNvContentPartPr/>
              <p14:nvPr/>
            </p14:nvContentPartPr>
            <p14:xfrm>
              <a:off x="1391788" y="3299428"/>
              <a:ext cx="2103120" cy="121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3363A6-FA22-434F-9E65-21C91D4CF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2788" y="3290428"/>
                <a:ext cx="212076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85F145-84F4-444E-92FF-368EFB77EFDF}"/>
                  </a:ext>
                </a:extLst>
              </p14:cNvPr>
              <p14:cNvContentPartPr/>
              <p14:nvPr/>
            </p14:nvContentPartPr>
            <p14:xfrm>
              <a:off x="7938748" y="2687068"/>
              <a:ext cx="2233080" cy="1632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85F145-84F4-444E-92FF-368EFB77E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2628" y="2680948"/>
                <a:ext cx="2245320" cy="16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9D3A59-99C0-4462-8F9E-681E2C04B309}"/>
                  </a:ext>
                </a:extLst>
              </p14:cNvPr>
              <p14:cNvContentPartPr/>
              <p14:nvPr/>
            </p14:nvContentPartPr>
            <p14:xfrm>
              <a:off x="9370108" y="3755908"/>
              <a:ext cx="1982880" cy="566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9D3A59-99C0-4462-8F9E-681E2C04B3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63988" y="3749788"/>
                <a:ext cx="19951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1C2649-3EBA-4500-92FC-54FFA3EF4B8E}"/>
                  </a:ext>
                </a:extLst>
              </p14:cNvPr>
              <p14:cNvContentPartPr/>
              <p14:nvPr/>
            </p14:nvContentPartPr>
            <p14:xfrm>
              <a:off x="8030715" y="4611746"/>
              <a:ext cx="1089000" cy="443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1C2649-3EBA-4500-92FC-54FFA3EF4B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595" y="4605626"/>
                <a:ext cx="1101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8C5BD30-580C-4E7E-8995-62FC9EE03443}"/>
                  </a:ext>
                </a:extLst>
              </p14:cNvPr>
              <p14:cNvContentPartPr/>
              <p14:nvPr/>
            </p14:nvContentPartPr>
            <p14:xfrm>
              <a:off x="8298915" y="4609226"/>
              <a:ext cx="2773080" cy="1137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8C5BD30-580C-4E7E-8995-62FC9EE034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2795" y="4603106"/>
                <a:ext cx="2785320" cy="11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5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1235</Words>
  <Application>Microsoft Office PowerPoint</Application>
  <PresentationFormat>Widescreen</PresentationFormat>
  <Paragraphs>266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sf pro text</vt:lpstr>
      <vt:lpstr>Office Theme</vt:lpstr>
      <vt:lpstr>FreeRTOS</vt:lpstr>
      <vt:lpstr>PowerPoint Presentation</vt:lpstr>
      <vt:lpstr>PowerPoint Presentation</vt:lpstr>
      <vt:lpstr>PowerPoint Presentation</vt:lpstr>
      <vt:lpstr>RTOS vs GPOS: Task Switching Latency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Balaji V</dc:creator>
  <cp:lastModifiedBy>Balaji V</cp:lastModifiedBy>
  <cp:revision>72</cp:revision>
  <dcterms:created xsi:type="dcterms:W3CDTF">2021-12-01T02:09:18Z</dcterms:created>
  <dcterms:modified xsi:type="dcterms:W3CDTF">2021-12-16T02:44:05Z</dcterms:modified>
</cp:coreProperties>
</file>