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7" r:id="rId33"/>
    <p:sldId id="287" r:id="rId34"/>
    <p:sldId id="288" r:id="rId35"/>
    <p:sldId id="289" r:id="rId36"/>
    <p:sldId id="290" r:id="rId37"/>
    <p:sldId id="291" r:id="rId38"/>
    <p:sldId id="292" r:id="rId39"/>
    <p:sldId id="293" r:id="rId40"/>
    <p:sldId id="294" r:id="rId41"/>
    <p:sldId id="295" r:id="rId42"/>
    <p:sldId id="296" r:id="rId43"/>
    <p:sldId id="298" r:id="rId44"/>
    <p:sldId id="299" r:id="rId45"/>
    <p:sldId id="300" r:id="rId46"/>
    <p:sldId id="301" r:id="rId47"/>
    <p:sldId id="302" r:id="rId48"/>
    <p:sldId id="303" r:id="rId49"/>
    <p:sldId id="304" r:id="rId50"/>
    <p:sldId id="309" r:id="rId51"/>
    <p:sldId id="305" r:id="rId52"/>
    <p:sldId id="306" r:id="rId53"/>
    <p:sldId id="310" r:id="rId54"/>
    <p:sldId id="307" r:id="rId55"/>
    <p:sldId id="311" r:id="rId56"/>
    <p:sldId id="312" r:id="rId57"/>
    <p:sldId id="313" r:id="rId58"/>
    <p:sldId id="314" r:id="rId59"/>
    <p:sldId id="315" r:id="rId60"/>
    <p:sldId id="316" r:id="rId61"/>
    <p:sldId id="317" r:id="rId62"/>
    <p:sldId id="308" r:id="rId63"/>
    <p:sldId id="322" r:id="rId64"/>
    <p:sldId id="318" r:id="rId65"/>
    <p:sldId id="319" r:id="rId66"/>
    <p:sldId id="320" r:id="rId67"/>
    <p:sldId id="321"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4" r:id="rId88"/>
    <p:sldId id="346" r:id="rId89"/>
    <p:sldId id="347" r:id="rId90"/>
    <p:sldId id="345" r:id="rId91"/>
    <p:sldId id="343" r:id="rId92"/>
    <p:sldId id="348" r:id="rId93"/>
    <p:sldId id="349" r:id="rId94"/>
    <p:sldId id="351" r:id="rId95"/>
    <p:sldId id="350" r:id="rId96"/>
    <p:sldId id="353" r:id="rId97"/>
    <p:sldId id="354" r:id="rId98"/>
    <p:sldId id="352"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DEAEC-75DC-4EB2-9F47-3E8812FEE207}" v="183" dt="2021-12-29T02:40:15.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84899" autoAdjust="0"/>
  </p:normalViewPr>
  <p:slideViewPr>
    <p:cSldViewPr snapToGrid="0">
      <p:cViewPr varScale="1">
        <p:scale>
          <a:sx n="114" d="100"/>
          <a:sy n="114" d="100"/>
        </p:scale>
        <p:origin x="9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C7061-74F9-4E9D-8163-185881D21BA9}"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3ED1997D-7F68-4FD1-B370-4460420C68AF}">
      <dgm:prSet phldrT="[Text]"/>
      <dgm:spPr/>
      <dgm:t>
        <a:bodyPr/>
        <a:lstStyle/>
        <a:p>
          <a:r>
            <a:rPr lang="en-IN" dirty="0"/>
            <a:t>1</a:t>
          </a:r>
          <a:endParaRPr lang="en-US" dirty="0"/>
        </a:p>
      </dgm:t>
    </dgm:pt>
    <dgm:pt modelId="{3E68104C-C723-4A1A-816C-88A0091EEA8D}" type="parTrans" cxnId="{B615291A-0116-4F58-AFBF-EADDC50B6100}">
      <dgm:prSet/>
      <dgm:spPr/>
      <dgm:t>
        <a:bodyPr/>
        <a:lstStyle/>
        <a:p>
          <a:endParaRPr lang="en-US"/>
        </a:p>
      </dgm:t>
    </dgm:pt>
    <dgm:pt modelId="{F8B4BB4E-4DC4-404C-8F09-358DB531A821}" type="sibTrans" cxnId="{B615291A-0116-4F58-AFBF-EADDC50B6100}">
      <dgm:prSet/>
      <dgm:spPr/>
      <dgm:t>
        <a:bodyPr/>
        <a:lstStyle/>
        <a:p>
          <a:endParaRPr lang="en-US"/>
        </a:p>
      </dgm:t>
    </dgm:pt>
    <dgm:pt modelId="{8BE1AC4E-2581-4297-974A-60297B082CAA}">
      <dgm:prSet phldrT="[Text]"/>
      <dgm:spPr/>
      <dgm:t>
        <a:bodyPr/>
        <a:lstStyle/>
        <a:p>
          <a:pPr algn="ctr"/>
          <a:r>
            <a:rPr lang="en-IN" dirty="0"/>
            <a:t>Initialise the </a:t>
          </a:r>
          <a:r>
            <a:rPr lang="en-IN" dirty="0" err="1"/>
            <a:t>SysTick</a:t>
          </a:r>
          <a:r>
            <a:rPr lang="en-IN" dirty="0"/>
            <a:t> interrupt to lowest priority possible</a:t>
          </a:r>
          <a:endParaRPr lang="en-US" dirty="0"/>
        </a:p>
      </dgm:t>
    </dgm:pt>
    <dgm:pt modelId="{DE9B7BDB-18F4-4417-A41B-E9D489C4CD09}" type="parTrans" cxnId="{066393EE-7DFC-42A9-A7FA-437956CF228B}">
      <dgm:prSet/>
      <dgm:spPr/>
      <dgm:t>
        <a:bodyPr/>
        <a:lstStyle/>
        <a:p>
          <a:endParaRPr lang="en-US"/>
        </a:p>
      </dgm:t>
    </dgm:pt>
    <dgm:pt modelId="{B36B0D63-408F-46AC-BC28-44CAABB1DD6D}" type="sibTrans" cxnId="{066393EE-7DFC-42A9-A7FA-437956CF228B}">
      <dgm:prSet/>
      <dgm:spPr/>
      <dgm:t>
        <a:bodyPr/>
        <a:lstStyle/>
        <a:p>
          <a:endParaRPr lang="en-US"/>
        </a:p>
      </dgm:t>
    </dgm:pt>
    <dgm:pt modelId="{FD895DAE-1A93-423E-9505-A513F2EC47C3}">
      <dgm:prSet phldrT="[Text]"/>
      <dgm:spPr/>
      <dgm:t>
        <a:bodyPr/>
        <a:lstStyle/>
        <a:p>
          <a:r>
            <a:rPr lang="en-IN" dirty="0"/>
            <a:t>2</a:t>
          </a:r>
          <a:endParaRPr lang="en-US" dirty="0"/>
        </a:p>
      </dgm:t>
    </dgm:pt>
    <dgm:pt modelId="{3D7628C5-EAD3-4DF5-A2E8-07AD31B8D38B}" type="parTrans" cxnId="{68577D5A-F063-46CF-818B-0C103032A82B}">
      <dgm:prSet/>
      <dgm:spPr/>
      <dgm:t>
        <a:bodyPr/>
        <a:lstStyle/>
        <a:p>
          <a:endParaRPr lang="en-US"/>
        </a:p>
      </dgm:t>
    </dgm:pt>
    <dgm:pt modelId="{BAAA0237-C758-4425-8F8F-4A8CC653E478}" type="sibTrans" cxnId="{68577D5A-F063-46CF-818B-0C103032A82B}">
      <dgm:prSet/>
      <dgm:spPr/>
      <dgm:t>
        <a:bodyPr/>
        <a:lstStyle/>
        <a:p>
          <a:endParaRPr lang="en-US"/>
        </a:p>
      </dgm:t>
    </dgm:pt>
    <dgm:pt modelId="{0EDC02F4-2581-41FE-B613-3A95756F7FA2}">
      <dgm:prSet phldrT="[Text]"/>
      <dgm:spPr/>
      <dgm:t>
        <a:bodyPr/>
        <a:lstStyle/>
        <a:p>
          <a:r>
            <a:rPr lang="en-IN" dirty="0"/>
            <a:t>Load the reset value to </a:t>
          </a:r>
          <a:r>
            <a:rPr lang="en-IN" dirty="0" err="1"/>
            <a:t>SysTick</a:t>
          </a:r>
          <a:r>
            <a:rPr lang="en-IN" dirty="0"/>
            <a:t> timer</a:t>
          </a:r>
          <a:endParaRPr lang="en-US" dirty="0"/>
        </a:p>
      </dgm:t>
    </dgm:pt>
    <dgm:pt modelId="{3D8EF3AD-B357-4434-99ED-B3CD04A4C97E}" type="parTrans" cxnId="{07E2CB15-A338-4DF5-BF05-A3E24083EF33}">
      <dgm:prSet/>
      <dgm:spPr/>
      <dgm:t>
        <a:bodyPr/>
        <a:lstStyle/>
        <a:p>
          <a:endParaRPr lang="en-US"/>
        </a:p>
      </dgm:t>
    </dgm:pt>
    <dgm:pt modelId="{67587595-F092-491B-ADF6-B1AC4E72AB16}" type="sibTrans" cxnId="{07E2CB15-A338-4DF5-BF05-A3E24083EF33}">
      <dgm:prSet/>
      <dgm:spPr/>
      <dgm:t>
        <a:bodyPr/>
        <a:lstStyle/>
        <a:p>
          <a:endParaRPr lang="en-US"/>
        </a:p>
      </dgm:t>
    </dgm:pt>
    <dgm:pt modelId="{6360B185-BFDD-479D-958E-88BCE2C8394C}">
      <dgm:prSet phldrT="[Text]"/>
      <dgm:spPr/>
      <dgm:t>
        <a:bodyPr/>
        <a:lstStyle/>
        <a:p>
          <a:r>
            <a:rPr lang="en-IN" dirty="0"/>
            <a:t>3</a:t>
          </a:r>
          <a:endParaRPr lang="en-US" dirty="0"/>
        </a:p>
      </dgm:t>
    </dgm:pt>
    <dgm:pt modelId="{32ABED6C-70E2-4E62-A38D-B5A8AD6ADBC6}" type="parTrans" cxnId="{2AEC8844-2EFF-4747-BA6D-3DE85004E826}">
      <dgm:prSet/>
      <dgm:spPr/>
      <dgm:t>
        <a:bodyPr/>
        <a:lstStyle/>
        <a:p>
          <a:endParaRPr lang="en-US"/>
        </a:p>
      </dgm:t>
    </dgm:pt>
    <dgm:pt modelId="{5440266F-2A4E-4E55-9D76-62580D5AE01E}" type="sibTrans" cxnId="{2AEC8844-2EFF-4747-BA6D-3DE85004E826}">
      <dgm:prSet/>
      <dgm:spPr/>
      <dgm:t>
        <a:bodyPr/>
        <a:lstStyle/>
        <a:p>
          <a:endParaRPr lang="en-US"/>
        </a:p>
      </dgm:t>
    </dgm:pt>
    <dgm:pt modelId="{FFD6E60D-0207-4B3D-81B4-528C1AE6B744}">
      <dgm:prSet phldrT="[Text]"/>
      <dgm:spPr/>
      <dgm:t>
        <a:bodyPr/>
        <a:lstStyle/>
        <a:p>
          <a:r>
            <a:rPr lang="en-IN" dirty="0"/>
            <a:t>Enables the </a:t>
          </a:r>
          <a:r>
            <a:rPr lang="en-IN" dirty="0" err="1"/>
            <a:t>Systick</a:t>
          </a:r>
          <a:r>
            <a:rPr lang="en-IN" dirty="0"/>
            <a:t> timer interrupt and starts the timer</a:t>
          </a:r>
          <a:endParaRPr lang="en-US" dirty="0"/>
        </a:p>
      </dgm:t>
    </dgm:pt>
    <dgm:pt modelId="{F7DF2DEB-151D-4469-A5B1-251DE82343C0}" type="parTrans" cxnId="{A12DBFEB-BFE9-4898-878A-E31AE5FC6A9E}">
      <dgm:prSet/>
      <dgm:spPr/>
      <dgm:t>
        <a:bodyPr/>
        <a:lstStyle/>
        <a:p>
          <a:endParaRPr lang="en-US"/>
        </a:p>
      </dgm:t>
    </dgm:pt>
    <dgm:pt modelId="{1487C1DD-5580-4E47-A314-30BD3CB015C0}" type="sibTrans" cxnId="{A12DBFEB-BFE9-4898-878A-E31AE5FC6A9E}">
      <dgm:prSet/>
      <dgm:spPr/>
      <dgm:t>
        <a:bodyPr/>
        <a:lstStyle/>
        <a:p>
          <a:endParaRPr lang="en-US"/>
        </a:p>
      </dgm:t>
    </dgm:pt>
    <dgm:pt modelId="{76EA7131-9FB6-4AE0-95AC-8ED367D41948}" type="pres">
      <dgm:prSet presAssocID="{692C7061-74F9-4E9D-8163-185881D21BA9}" presName="Name0" presStyleCnt="0">
        <dgm:presLayoutVars>
          <dgm:chMax val="7"/>
          <dgm:chPref val="5"/>
          <dgm:dir/>
          <dgm:animOne val="branch"/>
          <dgm:animLvl val="lvl"/>
        </dgm:presLayoutVars>
      </dgm:prSet>
      <dgm:spPr/>
    </dgm:pt>
    <dgm:pt modelId="{5871A0D3-0D51-4414-952F-50724AF887D3}" type="pres">
      <dgm:prSet presAssocID="{6360B185-BFDD-479D-958E-88BCE2C8394C}" presName="ChildAccent3" presStyleCnt="0"/>
      <dgm:spPr/>
    </dgm:pt>
    <dgm:pt modelId="{A1A623E2-59F9-4797-A1C0-9CB2859E9DB7}" type="pres">
      <dgm:prSet presAssocID="{6360B185-BFDD-479D-958E-88BCE2C8394C}" presName="ChildAccent" presStyleLbl="alignImgPlace1" presStyleIdx="0" presStyleCnt="3"/>
      <dgm:spPr/>
    </dgm:pt>
    <dgm:pt modelId="{D6FACCFF-CE08-4200-A10D-C0ECF7CB53E1}" type="pres">
      <dgm:prSet presAssocID="{6360B185-BFDD-479D-958E-88BCE2C8394C}" presName="Child3" presStyleLbl="revTx" presStyleIdx="0" presStyleCnt="0">
        <dgm:presLayoutVars>
          <dgm:chMax val="0"/>
          <dgm:chPref val="0"/>
          <dgm:bulletEnabled val="1"/>
        </dgm:presLayoutVars>
      </dgm:prSet>
      <dgm:spPr/>
    </dgm:pt>
    <dgm:pt modelId="{2F4F369A-1563-4021-B33B-C68C5C72254A}" type="pres">
      <dgm:prSet presAssocID="{6360B185-BFDD-479D-958E-88BCE2C8394C}" presName="Parent3" presStyleLbl="node1" presStyleIdx="0" presStyleCnt="3">
        <dgm:presLayoutVars>
          <dgm:chMax val="2"/>
          <dgm:chPref val="1"/>
          <dgm:bulletEnabled val="1"/>
        </dgm:presLayoutVars>
      </dgm:prSet>
      <dgm:spPr/>
    </dgm:pt>
    <dgm:pt modelId="{CC22AD56-6E7A-4B46-801F-F2C85BBD3876}" type="pres">
      <dgm:prSet presAssocID="{FD895DAE-1A93-423E-9505-A513F2EC47C3}" presName="ChildAccent2" presStyleCnt="0"/>
      <dgm:spPr/>
    </dgm:pt>
    <dgm:pt modelId="{4C61B235-E2DF-4E3D-8977-50FE69AFD6B3}" type="pres">
      <dgm:prSet presAssocID="{FD895DAE-1A93-423E-9505-A513F2EC47C3}" presName="ChildAccent" presStyleLbl="alignImgPlace1" presStyleIdx="1" presStyleCnt="3"/>
      <dgm:spPr/>
    </dgm:pt>
    <dgm:pt modelId="{0C849AE6-5FD0-4119-8043-10AD8456B7D2}" type="pres">
      <dgm:prSet presAssocID="{FD895DAE-1A93-423E-9505-A513F2EC47C3}" presName="Child2" presStyleLbl="revTx" presStyleIdx="0" presStyleCnt="0">
        <dgm:presLayoutVars>
          <dgm:chMax val="0"/>
          <dgm:chPref val="0"/>
          <dgm:bulletEnabled val="1"/>
        </dgm:presLayoutVars>
      </dgm:prSet>
      <dgm:spPr/>
    </dgm:pt>
    <dgm:pt modelId="{1B48418F-F8E0-4A8E-9DCA-B899482EFC4E}" type="pres">
      <dgm:prSet presAssocID="{FD895DAE-1A93-423E-9505-A513F2EC47C3}" presName="Parent2" presStyleLbl="node1" presStyleIdx="1" presStyleCnt="3">
        <dgm:presLayoutVars>
          <dgm:chMax val="2"/>
          <dgm:chPref val="1"/>
          <dgm:bulletEnabled val="1"/>
        </dgm:presLayoutVars>
      </dgm:prSet>
      <dgm:spPr/>
    </dgm:pt>
    <dgm:pt modelId="{0767B606-2655-4BE4-8486-0E9D755C25DE}" type="pres">
      <dgm:prSet presAssocID="{3ED1997D-7F68-4FD1-B370-4460420C68AF}" presName="ChildAccent1" presStyleCnt="0"/>
      <dgm:spPr/>
    </dgm:pt>
    <dgm:pt modelId="{1A1F4AF2-0384-4F51-BF72-A3F20370ED0C}" type="pres">
      <dgm:prSet presAssocID="{3ED1997D-7F68-4FD1-B370-4460420C68AF}" presName="ChildAccent" presStyleLbl="alignImgPlace1" presStyleIdx="2" presStyleCnt="3"/>
      <dgm:spPr/>
    </dgm:pt>
    <dgm:pt modelId="{93915219-C790-4252-92B2-73DE76DABCF3}" type="pres">
      <dgm:prSet presAssocID="{3ED1997D-7F68-4FD1-B370-4460420C68AF}" presName="Child1" presStyleLbl="revTx" presStyleIdx="0" presStyleCnt="0">
        <dgm:presLayoutVars>
          <dgm:chMax val="0"/>
          <dgm:chPref val="0"/>
          <dgm:bulletEnabled val="1"/>
        </dgm:presLayoutVars>
      </dgm:prSet>
      <dgm:spPr/>
    </dgm:pt>
    <dgm:pt modelId="{4EB7A929-4747-420F-8025-73EAC8AC3378}" type="pres">
      <dgm:prSet presAssocID="{3ED1997D-7F68-4FD1-B370-4460420C68AF}" presName="Parent1" presStyleLbl="node1" presStyleIdx="2" presStyleCnt="3">
        <dgm:presLayoutVars>
          <dgm:chMax val="2"/>
          <dgm:chPref val="1"/>
          <dgm:bulletEnabled val="1"/>
        </dgm:presLayoutVars>
      </dgm:prSet>
      <dgm:spPr/>
    </dgm:pt>
  </dgm:ptLst>
  <dgm:cxnLst>
    <dgm:cxn modelId="{6A78A702-E70A-40A5-A17B-30C3849E65CC}" type="presOf" srcId="{FFD6E60D-0207-4B3D-81B4-528C1AE6B744}" destId="{A1A623E2-59F9-4797-A1C0-9CB2859E9DB7}" srcOrd="0" destOrd="0" presId="urn:microsoft.com/office/officeart/2011/layout/InterconnectedBlockProcess"/>
    <dgm:cxn modelId="{07E2CB15-A338-4DF5-BF05-A3E24083EF33}" srcId="{FD895DAE-1A93-423E-9505-A513F2EC47C3}" destId="{0EDC02F4-2581-41FE-B613-3A95756F7FA2}" srcOrd="0" destOrd="0" parTransId="{3D8EF3AD-B357-4434-99ED-B3CD04A4C97E}" sibTransId="{67587595-F092-491B-ADF6-B1AC4E72AB16}"/>
    <dgm:cxn modelId="{B615291A-0116-4F58-AFBF-EADDC50B6100}" srcId="{692C7061-74F9-4E9D-8163-185881D21BA9}" destId="{3ED1997D-7F68-4FD1-B370-4460420C68AF}" srcOrd="0" destOrd="0" parTransId="{3E68104C-C723-4A1A-816C-88A0091EEA8D}" sibTransId="{F8B4BB4E-4DC4-404C-8F09-358DB531A821}"/>
    <dgm:cxn modelId="{89BBB31B-21A1-47AF-8D6A-C2DE6B6E297B}" type="presOf" srcId="{8BE1AC4E-2581-4297-974A-60297B082CAA}" destId="{1A1F4AF2-0384-4F51-BF72-A3F20370ED0C}" srcOrd="0" destOrd="0" presId="urn:microsoft.com/office/officeart/2011/layout/InterconnectedBlockProcess"/>
    <dgm:cxn modelId="{0E71AC24-76CA-481E-AAE4-ECC6E90B7253}" type="presOf" srcId="{0EDC02F4-2581-41FE-B613-3A95756F7FA2}" destId="{0C849AE6-5FD0-4119-8043-10AD8456B7D2}" srcOrd="1" destOrd="0" presId="urn:microsoft.com/office/officeart/2011/layout/InterconnectedBlockProcess"/>
    <dgm:cxn modelId="{56CBC134-27F2-4A4E-BA0E-7FCD96707011}" type="presOf" srcId="{0EDC02F4-2581-41FE-B613-3A95756F7FA2}" destId="{4C61B235-E2DF-4E3D-8977-50FE69AFD6B3}" srcOrd="0" destOrd="0" presId="urn:microsoft.com/office/officeart/2011/layout/InterconnectedBlockProcess"/>
    <dgm:cxn modelId="{2AEC8844-2EFF-4747-BA6D-3DE85004E826}" srcId="{692C7061-74F9-4E9D-8163-185881D21BA9}" destId="{6360B185-BFDD-479D-958E-88BCE2C8394C}" srcOrd="2" destOrd="0" parTransId="{32ABED6C-70E2-4E62-A38D-B5A8AD6ADBC6}" sibTransId="{5440266F-2A4E-4E55-9D76-62580D5AE01E}"/>
    <dgm:cxn modelId="{971B1766-9C44-48A0-96BF-BEFFA064DD43}" type="presOf" srcId="{FD895DAE-1A93-423E-9505-A513F2EC47C3}" destId="{1B48418F-F8E0-4A8E-9DCA-B899482EFC4E}" srcOrd="0" destOrd="0" presId="urn:microsoft.com/office/officeart/2011/layout/InterconnectedBlockProcess"/>
    <dgm:cxn modelId="{8BEB2F70-7112-4E6D-A06D-22B7D503E34B}" type="presOf" srcId="{FFD6E60D-0207-4B3D-81B4-528C1AE6B744}" destId="{D6FACCFF-CE08-4200-A10D-C0ECF7CB53E1}" srcOrd="1" destOrd="0" presId="urn:microsoft.com/office/officeart/2011/layout/InterconnectedBlockProcess"/>
    <dgm:cxn modelId="{68577D5A-F063-46CF-818B-0C103032A82B}" srcId="{692C7061-74F9-4E9D-8163-185881D21BA9}" destId="{FD895DAE-1A93-423E-9505-A513F2EC47C3}" srcOrd="1" destOrd="0" parTransId="{3D7628C5-EAD3-4DF5-A2E8-07AD31B8D38B}" sibTransId="{BAAA0237-C758-4425-8F8F-4A8CC653E478}"/>
    <dgm:cxn modelId="{0D5FA07D-2C49-4B98-BA25-F17DBE63AD03}" type="presOf" srcId="{6360B185-BFDD-479D-958E-88BCE2C8394C}" destId="{2F4F369A-1563-4021-B33B-C68C5C72254A}" srcOrd="0" destOrd="0" presId="urn:microsoft.com/office/officeart/2011/layout/InterconnectedBlockProcess"/>
    <dgm:cxn modelId="{17DE6380-18DE-4808-AA10-C6E0AAFE2C6E}" type="presOf" srcId="{3ED1997D-7F68-4FD1-B370-4460420C68AF}" destId="{4EB7A929-4747-420F-8025-73EAC8AC3378}" srcOrd="0" destOrd="0" presId="urn:microsoft.com/office/officeart/2011/layout/InterconnectedBlockProcess"/>
    <dgm:cxn modelId="{2DAAA095-5DB2-4446-866F-0FACEDCE938C}" type="presOf" srcId="{8BE1AC4E-2581-4297-974A-60297B082CAA}" destId="{93915219-C790-4252-92B2-73DE76DABCF3}" srcOrd="1" destOrd="0" presId="urn:microsoft.com/office/officeart/2011/layout/InterconnectedBlockProcess"/>
    <dgm:cxn modelId="{F870B6BE-44AF-4D8E-8286-722ECDACDB8A}" type="presOf" srcId="{692C7061-74F9-4E9D-8163-185881D21BA9}" destId="{76EA7131-9FB6-4AE0-95AC-8ED367D41948}" srcOrd="0" destOrd="0" presId="urn:microsoft.com/office/officeart/2011/layout/InterconnectedBlockProcess"/>
    <dgm:cxn modelId="{A12DBFEB-BFE9-4898-878A-E31AE5FC6A9E}" srcId="{6360B185-BFDD-479D-958E-88BCE2C8394C}" destId="{FFD6E60D-0207-4B3D-81B4-528C1AE6B744}" srcOrd="0" destOrd="0" parTransId="{F7DF2DEB-151D-4469-A5B1-251DE82343C0}" sibTransId="{1487C1DD-5580-4E47-A314-30BD3CB015C0}"/>
    <dgm:cxn modelId="{066393EE-7DFC-42A9-A7FA-437956CF228B}" srcId="{3ED1997D-7F68-4FD1-B370-4460420C68AF}" destId="{8BE1AC4E-2581-4297-974A-60297B082CAA}" srcOrd="0" destOrd="0" parTransId="{DE9B7BDB-18F4-4417-A41B-E9D489C4CD09}" sibTransId="{B36B0D63-408F-46AC-BC28-44CAABB1DD6D}"/>
    <dgm:cxn modelId="{E4B5F497-FED2-4045-BED4-6ACDDA7299D6}" type="presParOf" srcId="{76EA7131-9FB6-4AE0-95AC-8ED367D41948}" destId="{5871A0D3-0D51-4414-952F-50724AF887D3}" srcOrd="0" destOrd="0" presId="urn:microsoft.com/office/officeart/2011/layout/InterconnectedBlockProcess"/>
    <dgm:cxn modelId="{F51A6113-FBD4-489B-B40C-BCA9D9193958}" type="presParOf" srcId="{5871A0D3-0D51-4414-952F-50724AF887D3}" destId="{A1A623E2-59F9-4797-A1C0-9CB2859E9DB7}" srcOrd="0" destOrd="0" presId="urn:microsoft.com/office/officeart/2011/layout/InterconnectedBlockProcess"/>
    <dgm:cxn modelId="{DFFB44D2-F055-4696-8364-60B42FC6FC6B}" type="presParOf" srcId="{76EA7131-9FB6-4AE0-95AC-8ED367D41948}" destId="{D6FACCFF-CE08-4200-A10D-C0ECF7CB53E1}" srcOrd="1" destOrd="0" presId="urn:microsoft.com/office/officeart/2011/layout/InterconnectedBlockProcess"/>
    <dgm:cxn modelId="{2D445AFD-9223-4AB5-A609-D4964F4E7CCB}" type="presParOf" srcId="{76EA7131-9FB6-4AE0-95AC-8ED367D41948}" destId="{2F4F369A-1563-4021-B33B-C68C5C72254A}" srcOrd="2" destOrd="0" presId="urn:microsoft.com/office/officeart/2011/layout/InterconnectedBlockProcess"/>
    <dgm:cxn modelId="{F8195C5C-958E-46EE-BA64-F4F97842094A}" type="presParOf" srcId="{76EA7131-9FB6-4AE0-95AC-8ED367D41948}" destId="{CC22AD56-6E7A-4B46-801F-F2C85BBD3876}" srcOrd="3" destOrd="0" presId="urn:microsoft.com/office/officeart/2011/layout/InterconnectedBlockProcess"/>
    <dgm:cxn modelId="{8059C2EE-F9E6-4511-92B3-6E5948C42DC9}" type="presParOf" srcId="{CC22AD56-6E7A-4B46-801F-F2C85BBD3876}" destId="{4C61B235-E2DF-4E3D-8977-50FE69AFD6B3}" srcOrd="0" destOrd="0" presId="urn:microsoft.com/office/officeart/2011/layout/InterconnectedBlockProcess"/>
    <dgm:cxn modelId="{D8C1DF1C-F679-4C2B-B90D-199348E11397}" type="presParOf" srcId="{76EA7131-9FB6-4AE0-95AC-8ED367D41948}" destId="{0C849AE6-5FD0-4119-8043-10AD8456B7D2}" srcOrd="4" destOrd="0" presId="urn:microsoft.com/office/officeart/2011/layout/InterconnectedBlockProcess"/>
    <dgm:cxn modelId="{C848ABA6-C4BF-44BC-AEAD-3C8182F1432B}" type="presParOf" srcId="{76EA7131-9FB6-4AE0-95AC-8ED367D41948}" destId="{1B48418F-F8E0-4A8E-9DCA-B899482EFC4E}" srcOrd="5" destOrd="0" presId="urn:microsoft.com/office/officeart/2011/layout/InterconnectedBlockProcess"/>
    <dgm:cxn modelId="{F3E3EFF8-7EE0-4556-AF09-5A1A7E43DD7E}" type="presParOf" srcId="{76EA7131-9FB6-4AE0-95AC-8ED367D41948}" destId="{0767B606-2655-4BE4-8486-0E9D755C25DE}" srcOrd="6" destOrd="0" presId="urn:microsoft.com/office/officeart/2011/layout/InterconnectedBlockProcess"/>
    <dgm:cxn modelId="{6F941886-33CF-4402-AACF-64364A34F309}" type="presParOf" srcId="{0767B606-2655-4BE4-8486-0E9D755C25DE}" destId="{1A1F4AF2-0384-4F51-BF72-A3F20370ED0C}" srcOrd="0" destOrd="0" presId="urn:microsoft.com/office/officeart/2011/layout/InterconnectedBlockProcess"/>
    <dgm:cxn modelId="{9221DFE3-EEC2-4529-B74B-142E89D095A5}" type="presParOf" srcId="{76EA7131-9FB6-4AE0-95AC-8ED367D41948}" destId="{93915219-C790-4252-92B2-73DE76DABCF3}" srcOrd="7" destOrd="0" presId="urn:microsoft.com/office/officeart/2011/layout/InterconnectedBlockProcess"/>
    <dgm:cxn modelId="{36D569C5-EFD3-4384-97DD-F55B4DC7A1C8}" type="presParOf" srcId="{76EA7131-9FB6-4AE0-95AC-8ED367D41948}" destId="{4EB7A929-4747-420F-8025-73EAC8AC337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7D0A06-710D-428D-AEA9-1C50F763042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8F09BB-1778-42B4-ADB8-D96ABE319B1F}">
      <dgm:prSet/>
      <dgm:spPr/>
      <dgm:t>
        <a:bodyPr/>
        <a:lstStyle/>
        <a:p>
          <a:r>
            <a:rPr lang="en-IN"/>
            <a:t>Switching out of Task A and switching in of Task B is known as Context switching</a:t>
          </a:r>
          <a:endParaRPr lang="en-US"/>
        </a:p>
      </dgm:t>
    </dgm:pt>
    <dgm:pt modelId="{7BC5149B-EE68-4833-9411-A84962643E47}" type="parTrans" cxnId="{3D48B73B-5559-4437-80F1-CC298B6B95CF}">
      <dgm:prSet/>
      <dgm:spPr/>
      <dgm:t>
        <a:bodyPr/>
        <a:lstStyle/>
        <a:p>
          <a:endParaRPr lang="en-US"/>
        </a:p>
      </dgm:t>
    </dgm:pt>
    <dgm:pt modelId="{8BC7FCF6-124D-4E75-9C01-A4891CDD5D31}" type="sibTrans" cxnId="{3D48B73B-5559-4437-80F1-CC298B6B95CF}">
      <dgm:prSet/>
      <dgm:spPr/>
      <dgm:t>
        <a:bodyPr/>
        <a:lstStyle/>
        <a:p>
          <a:endParaRPr lang="en-US"/>
        </a:p>
      </dgm:t>
    </dgm:pt>
    <dgm:pt modelId="{BA3686FA-0BCC-4482-AA03-36FEC7E8F4A4}">
      <dgm:prSet/>
      <dgm:spPr/>
      <dgm:t>
        <a:bodyPr/>
        <a:lstStyle/>
        <a:p>
          <a:r>
            <a:rPr lang="en-IN"/>
            <a:t>In FreeRTOS context switching is taken care of PendSV Handler in port.c</a:t>
          </a:r>
          <a:endParaRPr lang="en-US"/>
        </a:p>
      </dgm:t>
    </dgm:pt>
    <dgm:pt modelId="{6C8A69E6-9C7D-4CF7-80A9-1993B3C0DFDE}" type="parTrans" cxnId="{703D6A45-5C1D-436E-8863-A94F669BBC79}">
      <dgm:prSet/>
      <dgm:spPr/>
      <dgm:t>
        <a:bodyPr/>
        <a:lstStyle/>
        <a:p>
          <a:endParaRPr lang="en-US"/>
        </a:p>
      </dgm:t>
    </dgm:pt>
    <dgm:pt modelId="{95928B65-7558-4818-999B-E7BA6AC0ECC5}" type="sibTrans" cxnId="{703D6A45-5C1D-436E-8863-A94F669BBC79}">
      <dgm:prSet/>
      <dgm:spPr/>
      <dgm:t>
        <a:bodyPr/>
        <a:lstStyle/>
        <a:p>
          <a:endParaRPr lang="en-US"/>
        </a:p>
      </dgm:t>
    </dgm:pt>
    <dgm:pt modelId="{834C3C1D-9B02-4EB3-8286-7DCB62BCF075}">
      <dgm:prSet/>
      <dgm:spPr/>
      <dgm:t>
        <a:bodyPr/>
        <a:lstStyle/>
        <a:p>
          <a:r>
            <a:rPr lang="en-IN"/>
            <a:t>In other RTOS context switching is taken care of scheduler</a:t>
          </a:r>
          <a:endParaRPr lang="en-US"/>
        </a:p>
      </dgm:t>
    </dgm:pt>
    <dgm:pt modelId="{D0D5B2C1-5D50-4192-8CE0-246DB03586C2}" type="parTrans" cxnId="{7F82F865-8277-4809-BB03-E2C22E5CE445}">
      <dgm:prSet/>
      <dgm:spPr/>
      <dgm:t>
        <a:bodyPr/>
        <a:lstStyle/>
        <a:p>
          <a:endParaRPr lang="en-US"/>
        </a:p>
      </dgm:t>
    </dgm:pt>
    <dgm:pt modelId="{8BBB9299-4B80-4831-AB22-818F614877F1}" type="sibTrans" cxnId="{7F82F865-8277-4809-BB03-E2C22E5CE445}">
      <dgm:prSet/>
      <dgm:spPr/>
      <dgm:t>
        <a:bodyPr/>
        <a:lstStyle/>
        <a:p>
          <a:endParaRPr lang="en-US"/>
        </a:p>
      </dgm:t>
    </dgm:pt>
    <dgm:pt modelId="{CEF60F4F-E5C6-4D95-9C28-466F09BFD38B}" type="pres">
      <dgm:prSet presAssocID="{667D0A06-710D-428D-AEA9-1C50F7630425}" presName="linear" presStyleCnt="0">
        <dgm:presLayoutVars>
          <dgm:animLvl val="lvl"/>
          <dgm:resizeHandles val="exact"/>
        </dgm:presLayoutVars>
      </dgm:prSet>
      <dgm:spPr/>
    </dgm:pt>
    <dgm:pt modelId="{476EBC42-AD74-4709-A97D-0B8D7F0F84F7}" type="pres">
      <dgm:prSet presAssocID="{118F09BB-1778-42B4-ADB8-D96ABE319B1F}" presName="parentText" presStyleLbl="node1" presStyleIdx="0" presStyleCnt="3">
        <dgm:presLayoutVars>
          <dgm:chMax val="0"/>
          <dgm:bulletEnabled val="1"/>
        </dgm:presLayoutVars>
      </dgm:prSet>
      <dgm:spPr/>
    </dgm:pt>
    <dgm:pt modelId="{E8EC8310-9AB8-4A8C-9BC6-E06ED2F2C131}" type="pres">
      <dgm:prSet presAssocID="{8BC7FCF6-124D-4E75-9C01-A4891CDD5D31}" presName="spacer" presStyleCnt="0"/>
      <dgm:spPr/>
    </dgm:pt>
    <dgm:pt modelId="{CC3BC75B-F65B-40DF-8003-23C71E776D14}" type="pres">
      <dgm:prSet presAssocID="{BA3686FA-0BCC-4482-AA03-36FEC7E8F4A4}" presName="parentText" presStyleLbl="node1" presStyleIdx="1" presStyleCnt="3">
        <dgm:presLayoutVars>
          <dgm:chMax val="0"/>
          <dgm:bulletEnabled val="1"/>
        </dgm:presLayoutVars>
      </dgm:prSet>
      <dgm:spPr/>
    </dgm:pt>
    <dgm:pt modelId="{BFD05AA8-D23F-437E-AE61-EE29FFC1E842}" type="pres">
      <dgm:prSet presAssocID="{95928B65-7558-4818-999B-E7BA6AC0ECC5}" presName="spacer" presStyleCnt="0"/>
      <dgm:spPr/>
    </dgm:pt>
    <dgm:pt modelId="{42A18053-7C36-4D95-B3DF-177A6F2E21AA}" type="pres">
      <dgm:prSet presAssocID="{834C3C1D-9B02-4EB3-8286-7DCB62BCF075}" presName="parentText" presStyleLbl="node1" presStyleIdx="2" presStyleCnt="3">
        <dgm:presLayoutVars>
          <dgm:chMax val="0"/>
          <dgm:bulletEnabled val="1"/>
        </dgm:presLayoutVars>
      </dgm:prSet>
      <dgm:spPr/>
    </dgm:pt>
  </dgm:ptLst>
  <dgm:cxnLst>
    <dgm:cxn modelId="{EE8BB915-40E9-4867-A08A-ABBB9CDC87B3}" type="presOf" srcId="{834C3C1D-9B02-4EB3-8286-7DCB62BCF075}" destId="{42A18053-7C36-4D95-B3DF-177A6F2E21AA}" srcOrd="0" destOrd="0" presId="urn:microsoft.com/office/officeart/2005/8/layout/vList2"/>
    <dgm:cxn modelId="{3D48B73B-5559-4437-80F1-CC298B6B95CF}" srcId="{667D0A06-710D-428D-AEA9-1C50F7630425}" destId="{118F09BB-1778-42B4-ADB8-D96ABE319B1F}" srcOrd="0" destOrd="0" parTransId="{7BC5149B-EE68-4833-9411-A84962643E47}" sibTransId="{8BC7FCF6-124D-4E75-9C01-A4891CDD5D31}"/>
    <dgm:cxn modelId="{00A0EF5E-8C33-49C8-8749-869147587046}" type="presOf" srcId="{118F09BB-1778-42B4-ADB8-D96ABE319B1F}" destId="{476EBC42-AD74-4709-A97D-0B8D7F0F84F7}" srcOrd="0" destOrd="0" presId="urn:microsoft.com/office/officeart/2005/8/layout/vList2"/>
    <dgm:cxn modelId="{2FC60D64-D269-48A6-84BF-6902D7C156AA}" type="presOf" srcId="{667D0A06-710D-428D-AEA9-1C50F7630425}" destId="{CEF60F4F-E5C6-4D95-9C28-466F09BFD38B}" srcOrd="0" destOrd="0" presId="urn:microsoft.com/office/officeart/2005/8/layout/vList2"/>
    <dgm:cxn modelId="{703D6A45-5C1D-436E-8863-A94F669BBC79}" srcId="{667D0A06-710D-428D-AEA9-1C50F7630425}" destId="{BA3686FA-0BCC-4482-AA03-36FEC7E8F4A4}" srcOrd="1" destOrd="0" parTransId="{6C8A69E6-9C7D-4CF7-80A9-1993B3C0DFDE}" sibTransId="{95928B65-7558-4818-999B-E7BA6AC0ECC5}"/>
    <dgm:cxn modelId="{7F82F865-8277-4809-BB03-E2C22E5CE445}" srcId="{667D0A06-710D-428D-AEA9-1C50F7630425}" destId="{834C3C1D-9B02-4EB3-8286-7DCB62BCF075}" srcOrd="2" destOrd="0" parTransId="{D0D5B2C1-5D50-4192-8CE0-246DB03586C2}" sibTransId="{8BBB9299-4B80-4831-AB22-818F614877F1}"/>
    <dgm:cxn modelId="{4B00EFFA-101C-4420-9894-943D681CAA0C}" type="presOf" srcId="{BA3686FA-0BCC-4482-AA03-36FEC7E8F4A4}" destId="{CC3BC75B-F65B-40DF-8003-23C71E776D14}" srcOrd="0" destOrd="0" presId="urn:microsoft.com/office/officeart/2005/8/layout/vList2"/>
    <dgm:cxn modelId="{9A114E75-BB25-464E-9FD9-84F08B2220C3}" type="presParOf" srcId="{CEF60F4F-E5C6-4D95-9C28-466F09BFD38B}" destId="{476EBC42-AD74-4709-A97D-0B8D7F0F84F7}" srcOrd="0" destOrd="0" presId="urn:microsoft.com/office/officeart/2005/8/layout/vList2"/>
    <dgm:cxn modelId="{D55F2CE9-FB4F-4E52-92C4-5310AB0FBB63}" type="presParOf" srcId="{CEF60F4F-E5C6-4D95-9C28-466F09BFD38B}" destId="{E8EC8310-9AB8-4A8C-9BC6-E06ED2F2C131}" srcOrd="1" destOrd="0" presId="urn:microsoft.com/office/officeart/2005/8/layout/vList2"/>
    <dgm:cxn modelId="{C0AA2902-76D2-46CB-98C7-EC56353335B4}" type="presParOf" srcId="{CEF60F4F-E5C6-4D95-9C28-466F09BFD38B}" destId="{CC3BC75B-F65B-40DF-8003-23C71E776D14}" srcOrd="2" destOrd="0" presId="urn:microsoft.com/office/officeart/2005/8/layout/vList2"/>
    <dgm:cxn modelId="{1536431D-38AA-4490-8998-EECB20FE2043}" type="presParOf" srcId="{CEF60F4F-E5C6-4D95-9C28-466F09BFD38B}" destId="{BFD05AA8-D23F-437E-AE61-EE29FFC1E842}" srcOrd="3" destOrd="0" presId="urn:microsoft.com/office/officeart/2005/8/layout/vList2"/>
    <dgm:cxn modelId="{F02EFF93-D246-45E8-9617-E458B44B3144}" type="presParOf" srcId="{CEF60F4F-E5C6-4D95-9C28-466F09BFD38B}" destId="{42A18053-7C36-4D95-B3DF-177A6F2E21A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623E2-59F9-4797-A1C0-9CB2859E9DB7}">
      <dsp:nvSpPr>
        <dsp:cNvPr id="0" name=""/>
        <dsp:cNvSpPr/>
      </dsp:nvSpPr>
      <dsp:spPr>
        <a:xfrm>
          <a:off x="3388432" y="594053"/>
          <a:ext cx="1254136" cy="2787011"/>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r" defTabSz="844550">
            <a:lnSpc>
              <a:spcPct val="90000"/>
            </a:lnSpc>
            <a:spcBef>
              <a:spcPct val="0"/>
            </a:spcBef>
            <a:spcAft>
              <a:spcPct val="35000"/>
            </a:spcAft>
            <a:buNone/>
          </a:pPr>
          <a:r>
            <a:rPr lang="en-IN" sz="1900" kern="1200" dirty="0"/>
            <a:t>Enables the </a:t>
          </a:r>
          <a:r>
            <a:rPr lang="en-IN" sz="1900" kern="1200" dirty="0" err="1"/>
            <a:t>Systick</a:t>
          </a:r>
          <a:r>
            <a:rPr lang="en-IN" sz="1900" kern="1200" dirty="0"/>
            <a:t> timer interrupt and starts the timer</a:t>
          </a:r>
          <a:endParaRPr lang="en-US" sz="1900" kern="1200" dirty="0"/>
        </a:p>
      </dsp:txBody>
      <dsp:txXfrm>
        <a:off x="3547598" y="594053"/>
        <a:ext cx="1094971" cy="2787011"/>
      </dsp:txXfrm>
    </dsp:sp>
    <dsp:sp modelId="{2F4F369A-1563-4021-B33B-C68C5C72254A}">
      <dsp:nvSpPr>
        <dsp:cNvPr id="0" name=""/>
        <dsp:cNvSpPr/>
      </dsp:nvSpPr>
      <dsp:spPr>
        <a:xfrm>
          <a:off x="3388432" y="0"/>
          <a:ext cx="1254136" cy="595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3</a:t>
          </a:r>
          <a:endParaRPr lang="en-US" sz="1900" kern="1200" dirty="0"/>
        </a:p>
      </dsp:txBody>
      <dsp:txXfrm>
        <a:off x="3388432" y="0"/>
        <a:ext cx="1254136" cy="595067"/>
      </dsp:txXfrm>
    </dsp:sp>
    <dsp:sp modelId="{4C61B235-E2DF-4E3D-8977-50FE69AFD6B3}">
      <dsp:nvSpPr>
        <dsp:cNvPr id="0" name=""/>
        <dsp:cNvSpPr/>
      </dsp:nvSpPr>
      <dsp:spPr>
        <a:xfrm>
          <a:off x="2133918" y="594053"/>
          <a:ext cx="1254136" cy="2588205"/>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r" defTabSz="844550">
            <a:lnSpc>
              <a:spcPct val="90000"/>
            </a:lnSpc>
            <a:spcBef>
              <a:spcPct val="0"/>
            </a:spcBef>
            <a:spcAft>
              <a:spcPct val="35000"/>
            </a:spcAft>
            <a:buNone/>
          </a:pPr>
          <a:r>
            <a:rPr lang="en-IN" sz="1900" kern="1200" dirty="0"/>
            <a:t>Load the reset value to </a:t>
          </a:r>
          <a:r>
            <a:rPr lang="en-IN" sz="1900" kern="1200" dirty="0" err="1"/>
            <a:t>SysTick</a:t>
          </a:r>
          <a:r>
            <a:rPr lang="en-IN" sz="1900" kern="1200" dirty="0"/>
            <a:t> timer</a:t>
          </a:r>
          <a:endParaRPr lang="en-US" sz="1900" kern="1200" dirty="0"/>
        </a:p>
      </dsp:txBody>
      <dsp:txXfrm>
        <a:off x="2293084" y="594053"/>
        <a:ext cx="1094971" cy="2588205"/>
      </dsp:txXfrm>
    </dsp:sp>
    <dsp:sp modelId="{1B48418F-F8E0-4A8E-9DCA-B899482EFC4E}">
      <dsp:nvSpPr>
        <dsp:cNvPr id="0" name=""/>
        <dsp:cNvSpPr/>
      </dsp:nvSpPr>
      <dsp:spPr>
        <a:xfrm>
          <a:off x="2133918" y="96360"/>
          <a:ext cx="1254136" cy="4976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2</a:t>
          </a:r>
          <a:endParaRPr lang="en-US" sz="1900" kern="1200" dirty="0"/>
        </a:p>
      </dsp:txBody>
      <dsp:txXfrm>
        <a:off x="2133918" y="96360"/>
        <a:ext cx="1254136" cy="497692"/>
      </dsp:txXfrm>
    </dsp:sp>
    <dsp:sp modelId="{1A1F4AF2-0384-4F51-BF72-A3F20370ED0C}">
      <dsp:nvSpPr>
        <dsp:cNvPr id="0" name=""/>
        <dsp:cNvSpPr/>
      </dsp:nvSpPr>
      <dsp:spPr>
        <a:xfrm>
          <a:off x="879781" y="594053"/>
          <a:ext cx="1254136" cy="2389060"/>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ctr" defTabSz="844550">
            <a:lnSpc>
              <a:spcPct val="90000"/>
            </a:lnSpc>
            <a:spcBef>
              <a:spcPct val="0"/>
            </a:spcBef>
            <a:spcAft>
              <a:spcPct val="35000"/>
            </a:spcAft>
            <a:buNone/>
          </a:pPr>
          <a:r>
            <a:rPr lang="en-IN" sz="1900" kern="1200" dirty="0"/>
            <a:t>Initialise the </a:t>
          </a:r>
          <a:r>
            <a:rPr lang="en-IN" sz="1900" kern="1200" dirty="0" err="1"/>
            <a:t>SysTick</a:t>
          </a:r>
          <a:r>
            <a:rPr lang="en-IN" sz="1900" kern="1200" dirty="0"/>
            <a:t> interrupt to lowest priority possible</a:t>
          </a:r>
          <a:endParaRPr lang="en-US" sz="1900" kern="1200" dirty="0"/>
        </a:p>
      </dsp:txBody>
      <dsp:txXfrm>
        <a:off x="1038947" y="594053"/>
        <a:ext cx="1094971" cy="2389060"/>
      </dsp:txXfrm>
    </dsp:sp>
    <dsp:sp modelId="{4EB7A929-4747-420F-8025-73EAC8AC3378}">
      <dsp:nvSpPr>
        <dsp:cNvPr id="0" name=""/>
        <dsp:cNvSpPr/>
      </dsp:nvSpPr>
      <dsp:spPr>
        <a:xfrm>
          <a:off x="879781" y="195763"/>
          <a:ext cx="1254136" cy="398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1</a:t>
          </a:r>
          <a:endParaRPr lang="en-US" sz="1900" kern="1200" dirty="0"/>
        </a:p>
      </dsp:txBody>
      <dsp:txXfrm>
        <a:off x="879781" y="195763"/>
        <a:ext cx="1254136" cy="398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EBC42-AD74-4709-A97D-0B8D7F0F84F7}">
      <dsp:nvSpPr>
        <dsp:cNvPr id="0" name=""/>
        <dsp:cNvSpPr/>
      </dsp:nvSpPr>
      <dsp:spPr>
        <a:xfrm>
          <a:off x="0" y="52499"/>
          <a:ext cx="6253721" cy="15947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Switching out of Task A and switching in of Task B is known as Context switching</a:t>
          </a:r>
          <a:endParaRPr lang="en-US" sz="2900" kern="1200"/>
        </a:p>
      </dsp:txBody>
      <dsp:txXfrm>
        <a:off x="77847" y="130346"/>
        <a:ext cx="6098027" cy="1439016"/>
      </dsp:txXfrm>
    </dsp:sp>
    <dsp:sp modelId="{CC3BC75B-F65B-40DF-8003-23C71E776D14}">
      <dsp:nvSpPr>
        <dsp:cNvPr id="0" name=""/>
        <dsp:cNvSpPr/>
      </dsp:nvSpPr>
      <dsp:spPr>
        <a:xfrm>
          <a:off x="0" y="1730729"/>
          <a:ext cx="6253721" cy="15947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 FreeRTOS context switching is taken care of PendSV Handler in port.c</a:t>
          </a:r>
          <a:endParaRPr lang="en-US" sz="2900" kern="1200"/>
        </a:p>
      </dsp:txBody>
      <dsp:txXfrm>
        <a:off x="77847" y="1808576"/>
        <a:ext cx="6098027" cy="1439016"/>
      </dsp:txXfrm>
    </dsp:sp>
    <dsp:sp modelId="{42A18053-7C36-4D95-B3DF-177A6F2E21AA}">
      <dsp:nvSpPr>
        <dsp:cNvPr id="0" name=""/>
        <dsp:cNvSpPr/>
      </dsp:nvSpPr>
      <dsp:spPr>
        <a:xfrm>
          <a:off x="0" y="3408960"/>
          <a:ext cx="6253721" cy="15947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 other RTOS context switching is taken care of scheduler</a:t>
          </a:r>
          <a:endParaRPr lang="en-US" sz="2900" kern="1200"/>
        </a:p>
      </dsp:txBody>
      <dsp:txXfrm>
        <a:off x="77847" y="3486807"/>
        <a:ext cx="6098027" cy="1439016"/>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1:21.974"/>
    </inkml:context>
    <inkml:brush xml:id="br0">
      <inkml:brushProperty name="width" value="0.05" units="cm"/>
      <inkml:brushProperty name="height" value="0.05" units="cm"/>
      <inkml:brushProperty name="fitToCurve" value="1"/>
    </inkml:brush>
  </inkml:definitions>
  <inkml:trace contextRef="#ctx0" brushRef="#br0">1407 90 0,'0'78'109,"0"0"-109,0 0 16,0 0-16,0 1 15,0-1-15,0 78 16,0-78-16,0 78 15,0-77-15,78 77 16,-78 0-16,78-78 16,-78 79-16,78-1 15,-78-78-15,79 78 16,-79 1-16,78-1 16,-78 0-16,0 1 15,78 77 1,-78-78-16,0 79 15,0-1-15,0-77 16,0 77-16,0-78 0,0 1 16,0-1-16,0 79 15,0-79-15,0 0 16,0 79-16,0-1 0,0 1 16,0-1-1,0 0-15,0 1 0,0-79 16,0 79-16,0-1 15,0 1-15,0-1 16,78 1-16,-78-79 16,0 0-16,0 79 15,0-1-15,0-78 16,0 1-16,0 77 16,0-78-1,0 1-15,0-1 0,78 79 16,-78-79-16,0 0 15,0 0-15,0-77 16,0 77-16,0 0 16,0-78-16,0 79 0,0-79 15,0 78-15,0-78 16,0 0-16,0 1 16,0 77-16,0 0 15,0 1-15,0-1 16,0 0-16,0 0 15,0 1-15,0-1 16,0-78-16,0 0 16,0 79-16,0-79 15,0 0 1,0 0-16,0 0 16,0 0-16,78-78 109,1 0-47,-1-78-62,0 78 16,0-78-16,78 78 0,-78-78 16,79 78-1,-1 0-15,0-78 0,1 78 16,-1 0-16,78-78 16,1 78-16,-79 0 15,79 0-15,-1 0 16,79 0-16,-79 0 15,1 0-15,-1 0 0,1 0 16,-1 78-16,79-78 16,-79 0-16,1 0 15,-79 0-15,78 0 16,1 0-16,-1 0 16,-77 0-16,77 0 31,1 0-31,-1 0 0,0 0 15,79 0-15,-78 0 16,-1 0-16,0 0 16,1 0-16,-1 0 15,-77 0-15,77 0 16,-78 0-16,1 0 0,77 0 16,-77-78-1,-1 78-15,78 0 0,-77 0 16,77 0-16,-78-78 15,79 78-15,-1 0 16,1 0 0,-1 0-16,-77 0 0,77 0 15,-78 0-15,1 0 16,-1 0-16,0 0 16,1 0-16,-1 0 15,0 0-15,79 0 16,-79 0-16,78 0 0,-77 0 15,77 0-15,1-79 16,-1 79 0,-78 0-16,79 0 15,-1 0-15,-77 0 16,-1 0-16,0 0 0,1 0 0,-79 0 31,78 0-31,-78 0 0,78 0 16,1 0-16,-1 0 15,-78 0-15,79 0 0,-79 0 16,78 0-16,-78 0 0,0 0 16,0 0-1,1 0 1,-1 0 0,0 0-16,0 0 15,0 0-15,0 0 16,1 0-16,-1 0 15,-156 0 204,-1 0-203,1 0-1,78-78-15,-78 78 16,78-78 47,-78 78-48,0 0 32,0 0-31,78-78-1,-79 78 1,158 78 328,-1 0-329,0-78-15,0 78 16,-78 1-16,78-1 0,0-78 0,1 78 16,-1 0-1,0-78 1,-78 78-1,78-78 17,-156 0 77,78 78-109,-78-78 16,-79 78-16,79 1 0,0-1 15,0 0-15,0 0 16,0 0-16,-1 0 16,79 1-16,-78-79 15,78 78-15,-78 0 31,0-78-31,0 0 16</inkml:trace>
  <inkml:trace contextRef="#ctx0" brushRef="#br0" timeOffset="1777">1563 90 0,'0'-78'47,"-78"78"78,0 0-94,0 78-31,78 0 16,-78 0-16,0 0 16,-1 0-16,79 79 15,-78-79-15,0 0 16,78 0-16,0 0 16,-78-78-16,78 78 15,0 1-15,-78-1 16,78 0-1,-78-78 1,78 78 0,78-156 46,0 0-62,-78 0 16,78-1-16,0-77 15,0 78-15,-78 0 16,79 0-16,-1 0 31,-78-1-31,0 1 16,78 78 0,-78-78-16,78 0 31,-78 0-16,78 78-15,-78-78 16,78 78-16,0 0 47,1 78-47,-79 0 16,78 0-16,0 0 15,0 0-15,0 1 16,79-1-16,-79 0 15,0 0-15,-78 0 16,78-78-16,-78 78 16</inkml:trace>
  <inkml:trace contextRef="#ctx0" brushRef="#br0" timeOffset="12207">2970 14314 0,'78'-78'62,"-78"-1"48,78 1-95,-78 0 1,0 156 140,0 79-156,-78-79 16,78 0-16,0 78 15,0-78-15,-78 1 16,78 77-16,0-78 31,0 78-31,0-78 16,0 1-16,0-1 16,0 0-1,78-78 1,0 0-16,1 0 15,-1 0-15,0 0 16,78 0-16,-78 0 16,0 0-16,-156 0 62</inkml:trace>
  <inkml:trace contextRef="#ctx0" brushRef="#br0" timeOffset="12766">3126 14314 0,'0'-78'79,"79"78"-33,-1 0-46,0 0 16,0-79-16,0 79 16,0 0-16,0 0 15,-78-78 1</inkml:trace>
  <inkml:trace contextRef="#ctx0" brushRef="#br0" timeOffset="12922">3126 14314 0</inkml:trace>
  <inkml:trace contextRef="#ctx0" brushRef="#br0" timeOffset="13125">3126 14314 0,'-78'703'0,"156"-703"15,1 0 1,-1 0 0,0 0-16,0 0 15,0 0 1,0 0 0,0 0-16,1 0 15</inkml:trace>
  <inkml:trace contextRef="#ctx0" brushRef="#br0" timeOffset="13825">4221 14314 0,'0'-78'46,"0"156"267,0 0-313,78 78 16,-78-78-16,0 79 15,0-79-15,0 0 16,0 0-16,78 0 15,-78 0-15,0 1 16,0-1-16,0 0 16</inkml:trace>
  <inkml:trace contextRef="#ctx0" brushRef="#br0" timeOffset="14821">8597 14236 0,'-78'0'62,"0"78"-62,78 0 31,-78 0-31,78 0 0,-78 0 16,-1 1-16,79 77 16,0-78-16,0 0 15,0 78-15,0-77 16,79 77 15,-1-156-15,0 0-16,0 0 15,0 0-15,0 0 16,0 0-16,1 0 16,-79-78-16,0 0 15</inkml:trace>
  <inkml:trace contextRef="#ctx0" brushRef="#br0" timeOffset="15222">8363 14470 0,'78'-78'94,"0"78"-94,0 0 16,0 0-1,-78-78 1,78 78-16,1 0 0,-1 0 16</inkml:trace>
  <inkml:trace contextRef="#ctx0" brushRef="#br0" timeOffset="15347">8363 14470 0</inkml:trace>
  <inkml:trace contextRef="#ctx0" brushRef="#br0" timeOffset="15452">8363 14470 0,'-157'391'0,"236"-391"31,-1 0-31,0 0 16,78 0-16,-78-78 15</inkml:trace>
  <inkml:trace contextRef="#ctx0" brushRef="#br0" timeOffset="16329">9379 14392 0,'0'-78'47,"78"78"-32,-78 78 32,0 0-31,0 0-1,0 0 1,-78-78 0,0 0-16,78 79 15,-79-79-15,79-79 47,0 1-16,0 0-31,0 0 16,79 78 0,-1 0 15,0 0-16,-78 78-15,78 0 0,-78 0 16,0 1 0,0-1-1,0 0-15,0 0 0,0 0 16,-78 0-16,0 0 16,0-78-16,-1 79 15,1-79 1,0 0-1,78-79 32,0 1-47,78 0 16,0 78 15,1 0-15,-1 0-1,0 78-15,0 0 16,-78 1 0,78-1-16,0-78 15,0 78-15,1-78 16,-1 0 0,0 0-1,0 0 1</inkml:trace>
  <inkml:trace contextRef="#ctx0" brushRef="#br0" timeOffset="17186">12427 13845 0,'0'78'94,"0"0"-78,0 0-16,0 0 15,-78 1-15,78 77 16,0-78-16,0 0 16,0 0-16,0 1 15,0-1-15,0 0 16,0 0-16,0 0 16,0 0-1,78-78 16,0 0-15,0 0 0,0 0-16,0-78 15,0 78 1,-78-78-16</inkml:trace>
  <inkml:trace contextRef="#ctx0" brushRef="#br0" timeOffset="17655">12349 14001 0,'78'-78'47,"0"78"-31,0 0-1,0 0 1,0 0 0,-78-78-16,78 78 15</inkml:trace>
  <inkml:trace contextRef="#ctx0" brushRef="#br0" timeOffset="17795">12349 14001 0</inkml:trace>
  <inkml:trace contextRef="#ctx0" brushRef="#br0" timeOffset="18014">12349 14001 0,'-79'625'0,"79"-546"0,79-79 78,-1 0-46,0 0-32,0 0 0,0 0 15,0 0 16,0-79 1</inkml:trace>
  <inkml:trace contextRef="#ctx0" brushRef="#br0" timeOffset="18878">13052 13923 0,'78'0'125,"0"0"-125,0 0 16,1 0-16,-1 0 15,0 0 1,0 0 0,-156 78 46,0 0-46,78 0-16,-78 1 15,-1-1-15,1 0 16,156-78 62,1 0-78,-79-78 0,78 78 16,0 0-16,0 0 15,0 0 1,0 0 0,-78 78-1,0 0-15,0 0 16,0 0-16,0 1 15,0-1 1,78-78-16,-78 78 31,-78-78-15,0 0 0,0 0-16,0 0 0,0 0 31,0 0-16,-1 0-15</inkml:trace>
  <inkml:trace contextRef="#ctx0" brushRef="#br0" timeOffset="19712">16647 13689 0,'0'78'94,"0"0"-94,0 0 15,0 0-15,0 78 16,-78-77-16,78-1 16,0 0-1,0 0-15,0 0 16,0 0-16,0 1 15,0-1 1,78-78 15,0 0-15,0-78-16,0 78 16,-78-79-16,79 79 0,-79-78 15,78 78-15,-78-78 16</inkml:trace>
  <inkml:trace contextRef="#ctx0" brushRef="#br0" timeOffset="19872">16647 13689 0</inkml:trace>
  <inkml:trace contextRef="#ctx0" brushRef="#br0" timeOffset="20091">16647 13689 0,'0'-79'0,"78"79"78,0-78-78,0 78 0,1 0 32</inkml:trace>
  <inkml:trace contextRef="#ctx0" brushRef="#br0" timeOffset="20360">16491 14236 0,'156'0'63,"-78"0"-63,0 0 31,0 0-31,1 0 16,-1 0-1,0 0 1</inkml:trace>
  <inkml:trace contextRef="#ctx0" brushRef="#br0" timeOffset="20993">17507 13532 0,'0'78'171,"-78"1"-155,78 77-16,0-78 16,-79 0-16,79 0 0,0 0 15,0 1-15,0-1 32,79-78-1,-1 0-31,0 0 15,0 0-15,78 0 16,-78 0 0,1 0-16,-1 0 15,-78-78 79</inkml:trace>
  <inkml:trace contextRef="#ctx0" brushRef="#br0" timeOffset="21311">17819 13845 0,'0'156'79,"0"-78"-79,0 79 15,0-1-15,0 0 16,0 79-16,0-79 15,0 0-15,0-78 0,0 79 16,0-79 0</inkml:trace>
  <inkml:trace contextRef="#ctx0" brushRef="#br0" timeOffset="24007">547 13063 0,'-234'157'47,"234"-79"-31,0 0-1,-78-78-15,78 78 16,0 0-16,-78 79 16,78-79-16,0 0 15,0 0 1,78-78 15,0 0-15,0 0-16,0 0 15,0 0-15,0-78 16,1 78-16,-79-78 16,78 0-16,-78-1 31,78 79-31,-78-78 0,0 0 16,0 0-1,0 0 1,0 0-1,0-1 17,-78 79-1,78-78-15,-78 78-1,-1 0 16,1 0-31,0 0 16</inkml:trace>
  <inkml:trace contextRef="#ctx0" brushRef="#br0" timeOffset="24493">547 11188 0,'0'78'63,"0"0"-47,0 0-16,0 0 15,0 0-15,0 1 16,0-1-16</inkml:trace>
  <inkml:trace contextRef="#ctx0" brushRef="#br0" timeOffset="25186">0 8843 0,'0'-78'63,"78"78"-63,1 0 16,-1 0-1,0 0 1,0 0-16,-78 78 15,78 0-15,-78 0 16,0 0-16,0 1 16,0-1-16,0 0 15,-78 0-15,78 0 16,-78 79-16,0-79 16,0 0-1,156-78 32,0 0-47,0 0 16,0-78-16,0 78 15,0 0-15,1-78 16,-1-1 0</inkml:trace>
  <inkml:trace contextRef="#ctx0" brushRef="#br0" timeOffset="25906">78 7202 0,'0'-78'62,"79"-1"-46,-1 1-1,0 78-15,0 0 16,0 0 0,0 0-16,-78 78 31,0 1-31,0-1 31,0 0-15,0 0-16,78-78 31,1 0-15,-1 0-16,0 0 15,-78 78 17,0 0-17,0 1-15,0-1 16,-78 0-1,0-78-15,-1 78 32,1-78-32,0 0 15,0 0 1</inkml:trace>
  <inkml:trace contextRef="#ctx0" brushRef="#br0" timeOffset="26765">313 4545 0,'-78'-157'47,"78"235"0,0 1-47,-78-1 16,78 78-16,0 0 0,0 1 15,0-79-15,0 0 16,0 0-16,0 0 15,78 0 1,0-78 0,0 0-16,0 0 15,-78-78-15,78 0 16,0-156 0,1 155-1,-79 1-15,0 0 0,0 0 16,0 0-1,0 156 64,0 0-79,-79 78 15,79-77-15,0 77 16,0-78-16,0 0 15,0 0-15,0 1 16,0-1-16,0 0 16</inkml:trace>
  <inkml:trace contextRef="#ctx0" brushRef="#br0" timeOffset="27551">235 2747 0,'0'78'47,"0"0"-31,0 0-16,0 1 15,78-158 32,0 79-31,0 0-16,0 0 15,0 0-15,1 0 16,-79 79-16,0-1 16,0 0-1,0 0-15,0 0 16,-79 0-1,1-78-15,0 0 16,78 79-16,-78-79 16,0 0-16,0 0 31,78-79-31,0 1 16</inkml:trace>
  <inkml:trace contextRef="#ctx0" brushRef="#br0" timeOffset="27676">235 2747 0</inkml:trace>
  <inkml:trace contextRef="#ctx0" brushRef="#br0" timeOffset="27801">235 2747 0,'0'-78'16,"78"0"-1,0 78-15,0-78 16,0 78-16,-78-79 16,78 79-16,1 0 15,-79-78-15,78 78 16</inkml:trace>
  <inkml:trace contextRef="#ctx0" brushRef="#br0" timeOffset="28535">547 793 0,'-78'-78'47,"0"78"-31,78 78-16,-78 0 15,78 0-15,-78 79 16,78-79-16,-78 0 16,78 78-16,0-77 15,0-1-15,0 78 16,0-78-16,0 0 16,0 0-16,0 1 15,0-1 1,78 0-1,0-78-15,0 0 16,0 0-16,0 0 16,0 0-1,1 0-15,-1-78 16,0 78 0,-78-78-16,78-1 15,-78 1 1,0 0-1,0 0 1,0 0 0,-78 78-1,0-78-15,0 78 16,-1 0-16,1 0 31,0 0-31,0 0 16,0 78-16,0 0 15,0 0 1,-1 0 0,79 0-16,-78-78 15,78 79-15,0-1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32.441"/>
    </inkml:context>
    <inkml:brush xml:id="br0">
      <inkml:brushProperty name="width" value="0.035" units="cm"/>
      <inkml:brushProperty name="height" value="0.035" units="cm"/>
      <inkml:brushProperty name="color" value="#FF8000"/>
      <inkml:brushProperty name="fitToCurve" value="1"/>
    </inkml:brush>
  </inkml:definitions>
  <inkml:trace contextRef="#ctx0" brushRef="#br0">644 626 0,'0'78'63,"-78"78"-63,78-78 15,-79 0-15,1 1 32,0-1-32,0 0 15,0-78-15,0 78 0,0-78 16,-1 0-1,158 78 64,-79 0-79,78-78 15,-78 79-15,78-1 16,0 0-1,0-78-15,-78 78 16,78-78-16,0 0 16,1 0-16,-1 0 0,0 0 15,0 0-15,0 0 16,0 0 0,1 0-1,-79-78 1,0 0-1,0 0 1,0-1-16,78 1 16,-78 0-1,0 0-15,0 0 16,-78 78 0,-1 0-1,1 0 1,0 0-1,78 78-15,-78 0 16,78 0 0,0 0-16,0 1 15,0-1-15,0 0 16,0 0 0,78 0-1,0-78-15,-78 78 16,78-78-16,1 0 15,-1 0-15,0 0 16,0-78 0,0 0-1,-78 0-15,0 0 32,0 0-32,0-1 0,0 1 15,0 156 48,0 1-63,0-1 0,0 0 15,0 0 1,78 0-16,0-78 16,1 0-1,-1 0 1,0-78-1,-78 0 1,78 0-16,-78 0 16,0-1-16,0 1 15,0 0 1,0 156 46,0 0-46,0 1-16,0 77 16,0-78-16,0 78 15,0 1-15,78-1 16,0 0-16,79 79 16,-79-1-16,0-78 15,-78 1-15,78-79 0,-78 0 16,0 0-16,-78-78 47,-78 0-32,78-78-15,-79 78 16,1-78-16,78 78 16,0-78-16,-1 78 15,79-78-15,0-1 16,0 1-1,0 0-15,79 78 16,-1-78-16,78 0 16,0 78-16,1-78 0,-79 0 15,78 78-15,0-79 16,-77 1-16,-1 0 16,0 0-16,0 0 15,0 0-15,0-1 16,-78-77-16,79 78 15,-79-78-15,78-1 16,-78 1-16,0-78 16,78 77-16,-78 1 15,0 0-15,0-1 16,0 1-16,0 78 16,0 0-16,0 0 15,0-1-15,-78 79 16,0 0-1,-1 0 1,79 79-16,-78-1 16,0 0-16,78 0 15,0 78-15,-78 1 16,78-79-16,0 78 16,0-78-16,0 79 15,0-79-15,0 78 31,78-78-31,-78 0 0,78 79 16,-78-79-16,78 0 16,1 0-16,-79 0 0,78-78 15,0 78-15,0-78 32,0 79-32,0-79 15,0 0-15,1 0 16,-79-79-1,78 79-15,-78-78 16,0 0-16,0 0 16,0-78-16,0 78 15,0-1-15,0 1 16,0 0 0,-78 78-1,-1 0 1,1 0 15,78 78-15,0 0-16,0 1 15,0-1-15,0 0 16,0 0 0,0 0-16,78-78 0,-78 78 15,79-78-15,-1 0 16,0 0-1,0 0-15,0 0 16,0 0-16,1 0 16,-79-78-1,78 78 1,-78-78-16,0 0 16,0 0-1,0 0 1,0-1-1,0 1 17,0 156 296,0 1-328,0-1 15,0 0-15,0 0 16,0 0 0,0 0-16,0 0 0,0 1 15,0-1-15,0 0 16,0 0-16,0 0 16,78-78-16,0 0 15,0 0 1,0 0-1,0 0 1,1 0-16,-79-78 16,78 78-1,-78-78-15,0 0 16,78 0 0,-78-1-16,0 1 15,0 0-15,0 0 16,0 0-16,0 0 15,0 0-15,0-1 16,0 1-16,-78 78 16,78-78-16,-78 0 15,-1 78-15,1 0 16,0 0 0,0 0-1,0 0-15,0 0 31,78 78-31,0 0 16,0 0 0,0 1-1,0-1-15,78-78 0,0 78 16,0-78-16,0 0 16,0 0-16,79 0 15,-79 0-15,0 0 16,0 0-16,0 0 15,1 0-15,-79-78 16,78 78-16,0-78 16,-78-1-16,78 79 0,-78-78 15,0 156 63,0 1-62,0-1-16,0 0 16,0 0-16,0 0 15,0 0-15,0 0 16,0 1 0,78-79-16,0 0 15,0 0 1,1 0-1,-1 0-15,0 0 16,-78-79 0,0 1-16,0 0 15,78 0-15,-78 0 16,0 0-16,0 0 16,0-1-1,-78 1-15,0 0 16,0 78-16,-1 0 15,1 0 1,0 0 0,0 0-1,0 0 17,78 78-32,0 0 15</inkml:trace>
  <inkml:trace contextRef="#ctx0" brushRef="#br0" timeOffset="1252">6115 1485 0,'-79'0'94,"79"79"-79,0-1 1,0 0-1,0 0-15,0 0 16,0 0 0,79-78 31,-1 0-47,0 0 15,-78-78-15,78 78 16,0-78-16,-78 0 15,78 78 1,-78-78-16,0 0 16,0-1-1,0 1-15,0 0 16,0 0-16,0 0 16,-78 78-16,0 0 15,0 0 16,78 78 16,78-78-31,0 78-16,0-78 0,0 0 16,79 0-16,-79 0 0,0 0 15,0 0-15,-78 78 78,-78 0-78,0 1 0,78-1 16,0 0-16,-78 0 16,78 0-1,0 0 1,78-78 15,0 0-31,0 0 0,0 0 16,1 0-16,-1-78 15,0 0 1,-78 0-16,78 78 16,-78-78-1,0 156 48,0 0-48,0 0-15,0 0 16,78 0 0,0-78-1,0 0-15,1 0 16,77 0-16,-78-78 0,0 78 31,0-78-31,1 0 16,-79 0-1,0 0 1,0 0-16,0-1 16,-79 79-1,1 0 1,0 0-16,0 0 15,0 0 1,0 0 0,-1 79-1,79-1 17,-78-78-32</inkml:trace>
  <inkml:trace contextRef="#ctx0" brushRef="#br0" timeOffset="1612">7990 626 0,'78'-78'47,"-78"156"0,0 0-47,0 78 15,0 0-15,0 1 16,0-1-16,79 0 0,-79 1 15,78-1-15,0 0 16,0-78-16,-78 1 16,78-79-16,78 0 15,-77 0-15,-1 0 16,78 0-16,-78 0 16,0 0-16,1-79 15,-79 1-15</inkml:trace>
</inkml:ink>
</file>

<file path=ppt/ink/ink1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48.736"/>
    </inkml:context>
    <inkml:brush xml:id="br0">
      <inkml:brushProperty name="width" value="0.035" units="cm"/>
      <inkml:brushProperty name="height" value="0.035" units="cm"/>
      <inkml:brushProperty name="color" value="#ED1C24"/>
      <inkml:brushProperty name="fitToCurve" value="1"/>
    </inkml:brush>
  </inkml:definitions>
  <inkml:trace contextRef="#ctx0" brushRef="#br0">0 391 0,'78'0'266,"0"0"-250,0 0-1,1 0-15,-1 0 16,0 0-1,0-79-15,0 79 16,0 0-16,0-78 16,1 78-16,-1 0 15,0 0-15,0 0 16,0 0 0,0 0-1,1 0 1,-1 0-1,0 0-15,0 0 16,0 0 0,0 0-1,0 0 1,1 0 0,-1 0-1,0 0-15,0 0 31,0 0-31,-78-78 16,78 78-16,1 0 31,-1 0-15,0 0 46,-156 0 126,78-78-172,-78 78-16,-1 0 31,79-78-16,-78 78-15,0 0 63,0 0-32,0 0 0,156 0 173,0 0-189,0 0 1,-78 78-1,78-78-15,1 0 32,-1 0 15,-78 78-32,78-78 16,0 0 235,-78 78-157,-78-78-93,78 78 0,-78-78-16,78 79 15,-78-79-15,78 78 16,-79-78 0,1 78-1,0-78 1,78 78-1,-78-78 1,0 0 15,78 78-15,-78-78 0,78 78-1,-79-78 1</inkml:trace>
</inkml:ink>
</file>

<file path=ppt/ink/ink1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5T02:29:09.532"/>
    </inkml:context>
    <inkml:brush xml:id="br0">
      <inkml:brushProperty name="width" value="0.05" units="cm"/>
      <inkml:brushProperty name="height" value="0.05" units="cm"/>
      <inkml:brushProperty name="color" value="#ED1C24"/>
      <inkml:brushProperty name="fitToCurve" value="1"/>
    </inkml:brush>
  </inkml:definitions>
  <inkml:trace contextRef="#ctx0" brushRef="#br0">704 0 0,'0'39'344,"0"0"-344,39-39 31,-39 39 31,0 0-46,78 0 0,-78 0-16,0 0 46,0 0-46,0 1 16,39-40 0,-39 39-16,39-39 15,-39 78 1,39-78-16,-39 39 0,0 0 16,0 0-1,39-39 32,-39 39-47,0 0 31,0 0-31,0 0 0,39 0 16,-39 0 0,39 1-16,-39-1 31,0 0 0,0 0-31,0 0 16,39-39-1,-39 39-15,0 0 16,0 0-16,0 0 16,0 0-1,0 0 1,0 0-16,0 0 15,0 1 1,78-1 31,-78 0-47,0 0 16,0 39-1,0-39 1,0 0-16,0 0 15,0 0 1,0 0 0,-39 0-16,39 0 15,0 1 17,-39-40-32,39 39 0,0 0 31,-39-39-31,39 39 0,-39-39 0,39 78 15,-39-78-15,39 39 0,0 0 16,-39-39 0,0 39-16,39 0 15,-39 0-15,39 0 16,-39 0 0,0 1-1,39-1 1,-39-39-1,0 39-15,39 0 16,0 0-16,-40-39 16,40 39-16,0 0 47,-39 0-47,0 0 15,0-39-15,39 78 0,-78-78 16,78 39-16,-39-39 15,39 39-15,-39 1 16,39-1-16,-39-39 0,0 78 16,39-39 77,-78-39-77,78 39-16,-39 0 0,-1 0 16,1 0-1,0 0 1,39 0-16,0-78 406,0 0-328,39 0-62,-39-39 62,39 78-62,-39-78-16,40 39 0,-1 0 47,-78 117 328,39-39-344,-40-39 31,40 39-46,0 0 46,-39-39-30,39 39 15,-39-39 15,39 39 16,0 0-15,39-39 93,0 0-94,1 0-15,-1 0 0,0 0-31,0 0 15,0 0 0,0 0 1,0 0 30,-78 0 235,0 0-297,0 0 31,0 0-15,0 0-16,0 0 31,-1 0 0,1 0 1,0 0-17,0 0 1,0 0 31,78-39 187,0 39-234,0 0 31,0-39 16,1 0 78,-40 0-47,0 0-31,39 0 47,-39 0-63,39 39-15,-39-39-1,0 0 32,0 78 344,0 0-375,0 0-1,0 0 1,-39 0-16,39 0 31,-39 0-31,39 0 31,0 0 32,-40-39-16,119-39 250,-40 0-251,0 39 111,0 0-110,-39 39 187,-39-39-93,39 39-63</inkml:trace>
</inkml:ink>
</file>

<file path=ppt/ink/ink1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0:58.103"/>
    </inkml:context>
    <inkml:brush xml:id="br0">
      <inkml:brushProperty name="width" value="0.1" units="cm"/>
      <inkml:brushProperty name="height" value="0.1" units="cm"/>
      <inkml:brushProperty name="color" value="#774931"/>
      <inkml:brushProperty name="fitToCurve" value="1"/>
    </inkml:brush>
  </inkml:definitions>
  <inkml:trace contextRef="#ctx0" brushRef="#br0">274 0 0,'0'39'297,"0"0"-297,0 39 31,0-39-15,0 1-16,0-1 0,0 0 63,0 0-32,0 0-16,0 0-15,0 0 0,0 0 32,0 0-32,0 0 15,0 39-15,0 1 16,0-1 0,0-39-1,0 0-15,0 0 0,0 0 16,0 0-1,0 0 1,0 0 0,0 0-1,0 0 1,0 0-16,0 1 0,0-1 16,0 0-1,0 0 16,39-39-31,-39 39 0,0 0 16,-39-39 390,39-39-374,0 0-1,0 0 47,0 0-47,-40 39-15,40-39 31,0-1 0,-39 40 46,39-39-77,-39 39 46,0 0-15,0 0 16,39-39-48,0 0 32,0 0-15,0 0-1,0 0 16,0 0-32,0 0 79,-39 39-47,0 0 15,39 39 79,0 0-125,0 0-1,0 0 17,0 0-1,39-39 0,-39 39-15,39-39 15,0 0 0,-39 39-31,39-39 31,-39 39-15,39-39 31,-39 40-31,39-40 30,-39 39 17,40-39 281,-1 0-297,0 0 78,0 0-94,0 0-16,0 0 17,0 0 15,-39-39-1,39-1 33,-39 1-17,0 0-31,0 0 1,0 0-17,0 0 329,39 0-266,-39-39-15,0 117 93,0 0-141,0 0 1,0 39 15,0-39-15,-39-39 0,39 39-1,-39-39-15,39 39 31,0 1 1,0-1-17,-39-39 1,39 39 31,-78-39 15,78 39-15,-39-39-16,0 0 188</inkml:trace>
</inkml:ink>
</file>

<file path=ppt/ink/ink1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1:03.974"/>
    </inkml:context>
    <inkml:brush xml:id="br0">
      <inkml:brushProperty name="width" value="0.1" units="cm"/>
      <inkml:brushProperty name="height" value="0.1" units="cm"/>
      <inkml:brushProperty name="color" value="#774931"/>
      <inkml:brushProperty name="fitToCurve" value="1"/>
    </inkml:brush>
  </inkml:definitions>
  <inkml:trace contextRef="#ctx0" brushRef="#br0">11216 361 0,'-79'0'250,"1"39"-250,-156-39 16,156 0-16,-1 39 15,-116 0-15,117 0 16,-39 0-16,39-39 16,-1 0-16,-38 40 0,-78 77 15,-1-117-15,-38 39 16,117-39-16,-118 0 0,118 0 15,-39 0-15,38 0 16,40 0-16,-78 0 16,-157-39-16,1-39 15,-40-1-15,157 79 0,-40 0 16,157 0-16,-39-39 16,-39 39-16,-118 0 15,-39-39-15,157 0 0,-157 39 16,235-39-16,-117 39 15,78 0-15,39 0 16,-118-39-16,1 0 0,-1 0 16,1 0-16,78 0 15,-118 0 1,79 39-16,39 0 16,39 0-16,-1 0 15,-38-39-15,0 0 0,-117-40 16,155 79-16,-77 0 15,39 0-15,39 0 0,-118 0 16,118 0-16,-39 0 0,0 0 16,39 0-16,38 0 15,-77 0-15,39 0 16,0 39-16,0-39 0,-39 40 16,77-40-16,-38 0 15,0 0-15,0 0 16,39 39-16,-39-39 0,0 0 15,39 39-15,-40-39 16,40 0-16,0 0 16,-39 0-16,39 0 15,0 0 1,0 0 78,0 0-32,0 0-15,0 0-47,0 0 0,-1 0 47,1 0-31,0 0 15,-39 0-31,39 0 78,0 0-62,0 0-1,0 0-15,39 39 250,0 39-234,0-39-16,0 78 15,0-39 1,0 1-16,0-40 0,39 39 16,-39-39-16,0 0 15,0 0 17,0 0-1,0 39-16,0 0-15,0-39 0,0 1 16,0-1 0,39 39-16,0-78 47,-39 39-16,0 0 78,0 0-93,-39-78 203,39 0-204,0 0-15,-39 39 16,0 0-1,39-39-15,0 0 32,-39 39-17,39-39 1,-39 39-16,39-40 31,0 1 0,0 0 1,-39 39 15,39-39-32,0 0 1,-39 39 140,-1 0-125,40 39 172,40-39-187,-40 39 0,0 0-16,39-39 15,-39 39 1,0 1 15,78-40-15,-78 39 78,0 0-48,39-39 17,0 0 31,0 0-47,0 0-16,0 0 31,0 0-15,0 0-47,-39-39 31,0 0-31,0-1 63,39 40 31,-39-39-63,39 0 0,1 0 16,-1 39 47,-39-39-63,0 0 32,-39 39 46,39 39-78,-40-39-15,40 39-16,-39 0 31,39 0-15,0 0-1,-39 1 1,39-1 0,-39-39-1,39 39 1,0 0 31</inkml:trace>
</inkml:ink>
</file>

<file path=ppt/ink/ink1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1:16.448"/>
    </inkml:context>
    <inkml:brush xml:id="br0">
      <inkml:brushProperty name="width" value="0.1" units="cm"/>
      <inkml:brushProperty name="height" value="0.1" units="cm"/>
      <inkml:brushProperty name="color" value="#774931"/>
      <inkml:brushProperty name="fitToCurve" value="1"/>
    </inkml:brush>
  </inkml:definitions>
  <inkml:trace contextRef="#ctx0" brushRef="#br0">0 51 0,'78'0'235,"78"0"-220,0 0-15,-77 0 16,38 0-16,0 0 16,39 0-16,1 0 0,38 0 15,39 0-15,-38-39 16,-1 39-16,1 0 15,-118 0-15,78 39 0,-39-39 16,79 0-16,38 0 16,1 39-16,-79 0 15,0 39-15,40-78 16,-40 0-16,-39 39 0,39 1 16,1-40-16,77 0 15,-38 39-15,38-39 16,-117 78-16,79 0 0,-118-78 15,39 0-15,0 39 16,-39 0-16,79-39 16,-1 0-16,79 0 0,-1 0 15,-117 0-15,118 78 16,-79-39-16,-78 0 16,39-39-16,-38 39 0,77-39 15,-39 0-15,118 40 16,-79-1-16,78-39 15,-116 0-15,77 0 16,-78 0-16,39 0 0,-38 0 16,-40 0-16,117 39 15,-38-39-15,-1 0 16,-39 0-16,39 0 0,-38 0 16,38 0-16,-39 0 15,39 0-15,-38 0 16,-40 0-16,156-39 0,-156 39 15,1-39-15,77-1 16,-78 40-16,39-39 16,1 0-16,-40 0 0,39 39 15,-78 0-15,0 0 16,39-39-16,39-39 16,-77 78-16,38 0 15,-78-117-15,78 117 0,0-39 16,-39 0-1,0 39-15,0 0 16,0 0-16,0 0 31,-39 39 282,0 0-298,0 0 17,0 0-32,0 0 15,0 0 1,0 0 15,0 0-15,0 0-1,0 0 1,0 0 15,39-39-15,-39 40-16,0-1 31,0 0-15,0 39-16,0-39 15,0 0 1,0 0 0,0 0 31,0-78 359,-39 0-359,39 0-32,-39 39 17,39-39-32,-39 0 15,0 39 32,39-39-31,-39 39-16,39-39 15,-39 39-15,39-39 16,-39 39 15,39-40 47,39 40 188,39 79-250,-39-40-1,-39 0 1,39 0-1,0-39 1,0 39 15,-39 0-31,40 0 16,-1-39 0,-39-39 296,39 39-296,-39-39-16,39 0 15,0-39-15,-39 39 16,39 0 0,0-1-16,0 1 31</inkml:trace>
</inkml:ink>
</file>

<file path=ppt/ink/ink1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1:42.459"/>
    </inkml:context>
    <inkml:brush xml:id="br0">
      <inkml:brushProperty name="width" value="0.05" units="cm"/>
      <inkml:brushProperty name="height" value="0.05" units="cm"/>
      <inkml:brushProperty name="color" value="#ED1C24"/>
      <inkml:brushProperty name="fitToCurve" value="1"/>
    </inkml:brush>
  </inkml:definitions>
  <inkml:trace contextRef="#ctx0" brushRef="#br0">0 2659 0,'39'0'672,"0"0"-672,0 0 16,0-39-16,0 39 0,0 0 16,0-39-16,0 39 15,0-39 1,0 0-1,0 39-15,0-39 16,40 39 0,-79-39-1,39 39 1,-39-39-16,39 39 0,0 0 16,0-39-16,0 39 15,-39-39 1,39 39-16,0 0 15,0-39 1,39 39-16,-39-40 16,40 1-1,-40 39-15,0-39 16,0 39-16,39 0 0,-39 0 16,0-39-1,39 39-15,-78-39 0,39 39 16,0-39-1,1 0-15,-1 0 16,39 39 0,-39-39-1,0 39 1,-39-39-16,39 39 16,0 0-16,-39-39 15,39 0-15,0 39 16,39-39-16,-39 39 15,1 0 1,38-40-16,39-38 16,-39 78-1,-39 0-15,39 0 16,-39 0-16,0-39 16,1 39-1,-1 0-15,39 0 16,-39 0-1,-39-39 1,39 39-16,0 0 31,39 0-15,-78-39-16,39 39 0,0 0 16,-39-39-16,39 39 15,40 0 1,-1 0-1,-39-39 1,0 39-16,39-39 16,-39 39-1,39 0-15,-39 0 16,0-39-16,0 39 0,1-39 16,38 39-16,0 0 0,-39-78 15,0 78-15,0 0 16,0 0-1,39-40-15,-39 40 32,0-39-17,40 0 1,-40 39 0,0 0-16,0 0 15,0-39 1,0 0-16,0 39 15,0 0 1,0-39-16,0 39 31,0 0-31,0 0 0,1-39 16,-1 0-16,39 39 16,-39 0-1,39-39-15,-39 39 16,0-39-1,0 39-15,0 0 16,0-39 0,40 39-16,-40-39 15,-39 0 1,39 39-16,0-40 0,0 1 16,39 0-16,-78 0 31,39 0-31,0 0 15,0 0 1,0 39 0,-39-39-1,78 39-15,-78-39 16,40 39-16,-1 0 16,0-39-1,0 39 1,-39-78-1,78 78 32,-39 0-31,0-39 0,0 39-16,0 0 31,39 0 0,-39 0 16,-39-40-47,40 40 0,-1 0 62,0 0-62,0 0 94,-39-39 156,0 0-234,39 0-16,-78 0 78,0 39-31,0 0-47,0 0 31,39-39-15,-40 39-1,-38 0 1,39 0 93,78 0 282,0 0-375,0 0 30,1 0 1,-1 0-15,0 0-1,-39 39 47,39-39-47,-39 39 16,0 0 0,39-39 47,-39 39-16,0 0 125,0 1-156,0-1-32,0 0 17,0 0-1,0 0 31,-39-39-62,39 39 79,0 39-33,0-39-14,-39-39-17,39 39 48,-39-39-32,78-39 297,-39 0-297,0 0-15,39 39-16,-39-39 16,0 0-16,0 0 15,0 0 1,0 0 78,0 0-16,39-40 31,-78 79 219,0 0-296,0 0-17,39-39-15,-39 39 16,-1 0 31,1 0-16,0 0 0,0 0-15,39-39-1,-39 39-15,39-39 47,-39 39-15,0 0 46,78 0 156,0 0-203,0 0 16,0 0-47,0 0 47,0 0 0,1 0 31,-1 0-47,-39 39-31,39-39 110,0 0-63,-39 39-16,39-39 16</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45:27.490"/>
    </inkml:context>
    <inkml:brush xml:id="br0">
      <inkml:brushProperty name="width" value="0.05" units="cm"/>
      <inkml:brushProperty name="height" value="0.05" units="cm"/>
      <inkml:brushProperty name="color" value="#ED1C24"/>
      <inkml:brushProperty name="fitToCurve" value="1"/>
    </inkml:brush>
  </inkml:definitions>
  <inkml:trace contextRef="#ctx0" brushRef="#br0">1911 0 0,'70'47'250,"-70"-24"-234,23 0 0,1 1-1,-24-1-15,23 24 16,-23-24 0,0 0-1,23 0-15,-23 1 16,0 22-1,24-46 1,-24 24-16,0-1 16,0 24 15,0-24-31,23 23 47,-23-22-32,0-1-15,0 0 16,0 1 0,0 22-16,0-22 31,0 22-31,0-23 16,0 1-1,0-1-15,47 0 16,-47 1-1,0 22-15,0-22 16,23-1 15,-23 23 1,23-46-17,-23 24 1,24-24-1,-24 23 1,23-23 0,-23 23 15,23 1 0,0-1 0,1-23 1,-1 0-17,24 0 1,-24 0 0,0 23-1,1-23 1,-1 0-1,0 0 1,0 0 15,1 0-15,-1 0-16,0 0 16,1 0-1,-1 0 1,0 0-16,1 0 15,22 0 1,-23 0-16,1 0 16,-1 0-16,24 24 15,-24-24-15,0 0 16,24 0 0,-70 0 421,-24 0-421,24 23-1,-1-23 1,1 0 0,0 0-16,-1 23 31,1-23-16,0 0 1,0 0 0,-1 0-1,1 24 17,0-24-17,-1 23 1,1 0-1,0-23 1,-1 0 0,1 0-16,0 0 15,23 23 1,-47-23-16,24 0 16,0 0-1,-1 0 1,1 0-1,23 24-15,-23-1 16,23 0 15,-24-23 16,1 24-47,23-1 63,0 0-48,0 24 1,0-24 0,0 0-1,0 1 1,0-1-1,0 24 17,0-24-1,0 0-15,0 1-1,0-1 1,0 0-1,0 0-15,0 1 16,0-1 15,0 0-15,0 1-16,0-1 16,0 0-1,0 1 1,0-1-1,0 0 1,0 1 0,0-1-1,0 0 1,0 0 15,0 24 0,-23-24-15,23 1 31,0-1-16,-23 0-15,23 1-1,-24-24 1,24 23 0,-23 0-1,0 0 1,-1-23 0,24 24-1,-23-1 1,23 0-1,-23-23 48,-1 0-16,1 0-32,0 0 64,-1 0 77,1 0-78,0 0-62,0 0 46,-1 0 126,1 0-126,0 0-46,-1 0-16,-22 0 31,22 0-15,-22 0-16,-1 0 15,24 0-15,0 0 16,-1 0 15,1 0 16,0 0 47,-1 0-79,1 0 48,0 0-48,0 0 1,-1 24-16,1-24 16,0 0 15,-1 0-15,1 0-16,0 0 15,-24 0 1,0 23-1,24-23 32,0 0-31,0 23 0,-1-23 15,1 0-31,0 0 31,23 47 0,-47-47-15,24 0 31,-1 0-47,1 0 31,0 0 0,0 0-31,-1 23 32,1-23-17,0 0 16,-1 0 1,1 0-17,0 0 1,-1 0 0,1 0-1,0 0 1,23 23-1,-23-23 1,-1 24-16,1-24 16,0 0 15,-1 0-15,1 0-16,0 0 46,-1 0-30,1 0 0,0 0-1,0 0 17,23 23-17,-24-23 1,1 23-16,0-23 31,-1 0 78,1 24-109,0-24 47,-1 0-15,1 0-17,0 0 1,-1 0-1,1 0 17,0 0-17,0 0 1,-1 0 15,1 0 94,-24 0-94,24 0 1,0 0-1,-1 0-15</inkml:trace>
  <inkml:trace contextRef="#ctx0" brushRef="#br0" timeOffset="2047">2004 0 0,'-23'0'32,"0"0"-17,0 0 1,-24 0-16,24 0 15,-24 23-15,24-23 32,-47 0-17,23 0-15,1 0 16,-1 24 0,0-1-16,1-23 15,23 0-15,-1 0 16,1 0-16,-24 0 15,1 0 1,-1 0-16,0 0 31,24 0-15,0 0-16,-24 0 0,24 0 16,0 0-1,-24 0-15,24 23 16,-1-23-16,1 0 15,0 0-15,0 24 16,-1-24 0,1 0-16,0 0 15,-1 0-15,1 0 16,0 0-16,-24 0 16,24 0-16,0 0 15,-47 0 1,46 0-16,1 23 15,-24-23 1,1 23 0,-1 1-16,24-24 15,-24 0-15,24 0 16,-24 0-16,24 0 16,-24 0-16,24 0 15,0 0 1,0 0-1,-1 23 17</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07.932"/>
    </inkml:context>
    <inkml:brush xml:id="br0">
      <inkml:brushProperty name="width" value="0.1" units="cm"/>
      <inkml:brushProperty name="height" value="0.1" units="cm"/>
      <inkml:brushProperty name="color" value="#ED1C24"/>
      <inkml:brushProperty name="fitToCurve" value="1"/>
    </inkml:brush>
  </inkml:definitions>
  <inkml:trace contextRef="#ctx0" brushRef="#br0">0 0 0,'24'0'234,"-1"0"-203,0 0-15,-23 23-16,23 0 16,-23 1-1,0-1 1,24-23-16,-24 23 15,0 0 1,23-23-16,-23 24 16,23 22-1,1-22 17,-24-1-17,23 0 1,0-23-16,-23 47 15,0-24 1,24-23-16,-24 23 16,0 1-16,0-1 15,23 0 17,0 1-17,0-1 16,-23 0 32,0 1-1,24 22-46,-1-23 15,-23 1 1,0-1-1,0 0-16,0 1 1,0-1 15,23 0-15,-23 1 15,0-1 16,0 0 0,0 1-31,0-1 30</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12.526"/>
    </inkml:context>
    <inkml:brush xml:id="br0">
      <inkml:brushProperty name="width" value="0.1" units="cm"/>
      <inkml:brushProperty name="height" value="0.1" units="cm"/>
      <inkml:brushProperty name="color" value="#ED1C24"/>
      <inkml:brushProperty name="fitToCurve" value="1"/>
    </inkml:brush>
  </inkml:definitions>
  <inkml:trace contextRef="#ctx0" brushRef="#br0">326 0 0,'0'23'125,"0"1"-109,0-1 15,0 0-31,0 24 47,0-24-31,0 24 31,0-24-32,-23-23 32,23 47-31,-23-47-1,23 23 17,-24 24-1,1-24-31,23 0 47,0 1-32,-23-24-15,23 23 0,0 0 16,-23-23 0,-1 47-1,1-24 1,23 0 15,-23 1-15,23 22-1,-24-46 1,24 24 31,-23-24-47,23 23 16,-23 24 93,-1-24-78,1 0 47,23 0-31,0-46 172,0-23-203,0 22-16,0-22 15,0 22 1,23-22-1,-23 22 1,0 1 15,0 0-15,24 23 0,-24-23 30,0-1 64,0 1-95,0 0 1,0-1 15,0-22 32,23 69 62,-23 24-110,0-24 1,0 0 0,0 1-1,0-1 1,0 0 0,0 47-1,0-47 32,0 1-16,0-1 1,0 0-1,0 1 0,0-1 0,0 0 16,0 0-16,0 1 1,0-1 93,0-46-47,23 23-78,1-24 15,-24 1 1,0 0 0,23 0-1,0 23-15,-23-24 32,24 1-32,-24 0 62,23 23-15,0 0 15,0-47-62,1 24 94,-1 23-78,-23-24 15,23 1-15,1 0 31,-24 46 234,-24 47-266,1-47 17,0-23-17,-1 24 1,1-1 15,0-23-15,0 23-1,-1 1-15,1-1 32,0 0 233,-24-23 79,47-23-328</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21.937"/>
    </inkml:context>
    <inkml:brush xml:id="br0">
      <inkml:brushProperty name="width" value="0.1" units="cm"/>
      <inkml:brushProperty name="height" value="0.1" units="cm"/>
      <inkml:brushProperty name="color" value="#ED1C24"/>
      <inkml:brushProperty name="fitToCurve" value="1"/>
    </inkml:brush>
  </inkml:definitions>
  <inkml:trace contextRef="#ctx0" brushRef="#br0">0 303 0,'23'0'62,"0"0"-31,1 0-31,22-23 0,-22-1 16,22 24 0,-22 0-1,22 0-15,1-23 0,-24 23 16,47 0 0,-23 0-16,22 0 15,-22 0-15,0-23 16,69 23-1,-46 0-15,0 0 0,23 0 16,-23 0 0,0 0-16,23 0 15,-46 0-15,116 0 16,-93 0-16,-23 0 31,22 0-31,-22 0 0,0 0 16,-24 0-16,24 0 15,-24 0-15,23 0 16,1 0-16,-24 0 16,1 0-1,22 0-15,-22 0 16,-1 0-16,23 0 0,24 0 16,-23 0-16,0 0 15,-1 0 1,-22 0-1,22 0-15,1 0 16,-1 0-16,1 0 16,-24 0-16,24 0 15,-1 0-15,-22 0 16,-1 0 0,24 0-1,-24 0-15,0 0 16,1 0-16,-1 0 0,23 0 15,24 0 1,-23 0-16,0 0 16,22 0-16,-22 0 15,-24 0-15,24 0 0,23 0 16,-23 0-16,-24 0 16,23 0-1,-22 0-15,-1 0 16,24 0-16,-1 0 15,-22 0 1,-1 0-16,23 0 0,-22 0 16,22 0 15,-22 0-15,22 0 15,-22 0 16,-1 0-16,-70 0 235,1-24-251,22-22-15,-22 22 16,-1 1-1,24 0 1,0 23 0,-24-24-1,24 24 1,-1-23 15,24 0 0,-23 23 16,46 23 141,1-23-173,22 23 1,-46 1-16,24-24 16,-1 0-1,0 23 1,0-23-16,1 0 31,-1 23-15,0 1 15,1-1-15,-1-23-1,0 0 17,1 0-17,-24 23-15,23-23 16,0 0 15,-23 24 141,0-1-156,0 0-1,-23 1 1,0-1-1,-1 0-15,1-23 16,23 23 0,-23 1-16,-1-1 15,1-23 1,0 23-16,-1 1 31,1-1-15,0-23 31,0 23-32,-1 1 17,1-1-1,0-23-16,23 23-15,-24 0 47</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35.956"/>
    </inkml:context>
    <inkml:brush xml:id="br0">
      <inkml:brushProperty name="width" value="0.035" units="cm"/>
      <inkml:brushProperty name="height" value="0.035" units="cm"/>
      <inkml:brushProperty name="color" value="#FF8000"/>
      <inkml:brushProperty name="fitToCurve" value="1"/>
    </inkml:brush>
  </inkml:definitions>
  <inkml:trace contextRef="#ctx0" brushRef="#br0">195 0 0,'-78'0'47,"78"78"-15,-78-78-17,39 0 48</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03.074"/>
    </inkml:context>
    <inkml:brush xml:id="br0">
      <inkml:brushProperty name="width" value="0.1" units="cm"/>
      <inkml:brushProperty name="height" value="0.1" units="cm"/>
      <inkml:brushProperty name="color" value="#ED1C24"/>
      <inkml:brushProperty name="fitToCurve" value="1"/>
    </inkml:brush>
  </inkml:definitions>
  <inkml:trace contextRef="#ctx0" brushRef="#br0">919 2167 0,'-23'0'172,"-1"0"-156,1 0-16,0 0 15,-24-23 1,47 0-16,-46-1 0,-1 1 16,24 23-1,-24-46-15,0 22 16,24 1-16,0 23 16,-47-23-16,70-1 15,-47 24 1,24-23-1,0 23 17,-1-47-32,-22 47 15,46-23 1,-24 0 0,1 23 15,0-23-16,0 23 17,23-24-32,0 1 15,-24 0 1,1-1 0,23 1 15,0 0-16,-23 23 1,-1-24 0,24 1-16,0 0 0,-23-1 31,0 1 16,-1-23 0,24 22 31,0 1-31,0 0-16,0-1-15,0 1-1,0 0 32,0-1 0,0 1 31,0 0 141,0 0-188,0-1-15,-23 1 46,23 0-15,0-1-16,0 1-15,0 0 0,0-1-1,0 1 1,0 0-1,0-24 1,0 24 47,0 0-17,0-1-30,0 1 0,23 0-1,-23-1 1,24 24 0,-24-23 15,23 23-16,-23-23 17,23 23-32,-23-23 15,24-1 17,22-22-17,-22 22 79,-1 24-78,0-23 15,0-24-16,-23 24 1,24 0 0,-1 23-16,-23-24 15,23 24 1,-23-23-16,24 0 0,-24 0 31,23 23-15,0-24-1,-23 1 1,24 23-16,-1-23 31,0 23-15,-23-47 0,24 47-16,-1-23 31,0-1-16,0 24-15,-23-23 16,24 0 0,-24 0-16,23 23 15,0-47 1,24 47 0,-24-23-16,1-1 15,-1-22 32,0 22-31,0 24 46,1-23-62,-1 0 78,0 0-46,-23-1-32,-23 24 218,23 24-218,-23-24 32,-1 0-1,1 23 31,0-23-62,23 23 16,-23-23 0,-1 0-1,1 0 1,0 0 15,-1 23 110,1 1-110,0-24-15,-1 23-1,1-23 1,23 23 62,23-23 234,1 0-296,-24-46-16,23 46 16,0 0 15,-23-24 94,24 24-94,-1 0-31,24-23 16,-24 23 31,-23-23-32,23 23 32,0 0-31,1 0-1,-1-23-15,0 23 219,1 0-109,-24 23-64,0 0-30,0 0 0,0 1-1,0-1 17,0 0-1,0 1-31,0 22 31,0-22-15,0-1 31,0 23 31,0-22-47,0-1-15,0 0 15,0 1 31,0-48 63,0 1-109,0-24 0,0 1-1,0 23 1,0-1-16,0 1 15,0 0 1,0-1 15,0 1-15,0-24 46,-24 24-30,24 0-1,-23 0 0,0 23 79,-24 0-79,24 0-16,-24 0 1,24 0 0,0 23-16,-1-23 31,24 23-15,-23 0-1,0-23 16,-1 0 1,1 0-17,23 24-15,-23-24 16,-24 0 0,47 23-1,-23-23 1,0 0 15,-1 0 94,1 23-109,0-23-1,46 0 298,0 0-282,1 0-15,-1 0 15,0 0-31,1 0 16,-1 0-1,0 0 16,0 0 1,1 0-1,-1 0-31,0 0 31,1 0 16,-1 0-47,0 0 16,1-23 15,-1 23-15,0 0-1,0 0 126,1 0-79,-24 23 1,0 1-16,23-1-47,-23 0 15,0 1 17,0-1 61,23-23-77,-23 23 15,0 0 0,0 1-15,24-1 47,-1 0-1</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12.088"/>
    </inkml:context>
    <inkml:brush xml:id="br0">
      <inkml:brushProperty name="width" value="0.1" units="cm"/>
      <inkml:brushProperty name="height" value="0.1" units="cm"/>
      <inkml:brushProperty name="color" value="#ED1C24"/>
      <inkml:brushProperty name="fitToCurve" value="1"/>
    </inkml:brush>
  </inkml:definitions>
  <inkml:trace contextRef="#ctx0" brushRef="#br0">0 26 0,'23'0'218,"-23"-23"-202,24 23 0,-1 0-1,24 0 48,-24 0-32,0 0-15,1 0 46,-1 0-46,0 0-16,1 0 15,-1 0 1,0 0 0,24 0-16,-1 0 15,-22 0-15,-1 0 16,0 0 0,1 0-16,-1 0 15,0 0 1</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16.466"/>
    </inkml:context>
    <inkml:brush xml:id="br0">
      <inkml:brushProperty name="width" value="0.1" units="cm"/>
      <inkml:brushProperty name="height" value="0.1" units="cm"/>
      <inkml:brushProperty name="color" value="#ED1C24"/>
      <inkml:brushProperty name="fitToCurve" value="1"/>
    </inkml:brush>
  </inkml:definitions>
  <inkml:trace contextRef="#ctx0" brushRef="#br0">0 209 0,'23'0'156,"0"0"-141,24 0 1,23 0-16,-24 0 16,24 0-16,24 0 15,-48 0-15,1 0 0,23 0 16,-24 0 0,24 0-16,-23 0 0,-1 0 15,-22 0 1,-1 0-16,24 0 15,-1 0-15,1 0 16,-1 0 0,1 0-16,-24 0 15,1 0-15,22 0 16,24 0 0,0 0-16,0 0 15,0 0-15,0 0 16,70 0-1,-70 0-15,-24 0 16,24 0-16,-23 0 16,-24 0-1,0 0 1,24 0 0,-24 0-1,0 0 1,1 0-1,-1 0-15,0 0 0,1 0 0,22 0 16,1 0 0,-24 0-1,47 0-15,0 0 16,-47-46 0,24 46-1,-24 0 1,-46 0 281,0 0-266,-1 0-15,24-24-16,-23 24 15,0 0-15,-1 0 16,1-23-1,23 0-15,-23 23 16,0 0-16,-1 0 16,1-24-1,0 24-15,23-23 16,-24 23-16,1 0 47,0 0-32,-1 0-15,-22-23 16,22 23 0,-22 0-1,23 0 17,23-23-32,-24 23 31,24 23 203,24 0-218,-1-23-16,0 23 15,0-23 1,1 0-16,22 24 16,-46-1-1,47-23 1,-24 0-16,24 47 16,-24-47-1,1 0-15,-1 0 31,0 23-15,-23 0 0,23-23-1,1 0 1,-1 0 0,0 0 62,-23 24-47,24-24 156,-24 23-171,0 0 0,0 0-16,-24-23 15,1 0-15,-24 24 16,1-1 0,23-23-1,-1 0 1,1 23-16,0-23 31,23 47 0,-24-47 1,1 0-17,0 0 1,-1 23-1,1-23 1,0 0 0,-1 0-1,24 24-15,-23-24 16,0 0 0,0 23-16,-1-23 46,24 23-30,-23-23-16,0 23 16,46-46 124,24 0-140,-24 23 32,23 0-17,1-23-15,0-24 16,-24 47-1,0 0 17,1 0-17,-1-23 1,0 23 15,1-24-15,-1 1 15,0 23-15,24 0-1,-1-47 1,-46 24 0,24 23-16,-1-23 15,0 23 220</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20.910"/>
    </inkml:context>
    <inkml:brush xml:id="br0">
      <inkml:brushProperty name="width" value="0.1" units="cm"/>
      <inkml:brushProperty name="height" value="0.1" units="cm"/>
      <inkml:brushProperty name="color" value="#ED1C24"/>
      <inkml:brushProperty name="fitToCurve" value="1"/>
    </inkml:brush>
  </inkml:definitions>
  <inkml:trace contextRef="#ctx0" brushRef="#br0">372 47 0,'-23'0'188,"0"0"-188,-1 0 15,-22 0 1,23 0 0,-1 0-1,1 0-15,0 0 16,-1 0 15,1 0-15,0-24-1,-1 24 17,1 0-1,0-23 94,0 23-109</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25.908"/>
    </inkml:context>
    <inkml:brush xml:id="br0">
      <inkml:brushProperty name="width" value="0.1" units="cm"/>
      <inkml:brushProperty name="height" value="0.1" units="cm"/>
      <inkml:brushProperty name="color" value="#ED1C24"/>
      <inkml:brushProperty name="fitToCurve" value="1"/>
    </inkml:brush>
  </inkml:definitions>
  <inkml:trace contextRef="#ctx0" brushRef="#br0">397 303 0,'-24'0'218,"1"0"-186,0 0-17,-117 0 1,117 0 0,-24 0-16,24 0 0,-1 0 31,1 0-31,23-23 297,23 23-297,1-46 15,-1 46 17,0-24-17,1 1 1,-1 0 31,0 23-47,0-24 15,-23 1 1,24 0 0,-1 23-16,-23-24 31,23 24-16,-23-23 32,24 0-15,-1-1 30,-23 48 110,0-1-156,-23-23-1,23 23 1,-24 1-1,1-1 64,0 0-33,-1 1-30,1-1 0,0 0-1,23 1 1,-23-24 0,23 23-16,-24-23 31,1 23-31,0-23 47,23 23-32,-24-23 142,1 24-142,0-1 1,-1 0-1,24 1 251,24-24-266,-1 0 16,0 0-1,1 23 1,-24 0-16,23-23 16,0 0-16,1 24 15,-1-24 1,0 23-1,0-23 1,24 23 0,-24 0 31,1-23 15,-1 0-46,0 0 31,1 24-16,-1-1 0,0-23 188,-23-23-172,-23 23-16,0-24-15,-1 24 30,24-23-30,-23 0-16,23 0 31,-23 23-15,-1-24 0,1 24 62,23-23-78,-47 0 47,24 23 93,23-24-109,-23 1-15,23 0 62,0-1-15,0-22-32,0 23 0,0-1-15,46 1 31,-46 0-16,24 23 16</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28.035"/>
    </inkml:context>
    <inkml:brush xml:id="br0">
      <inkml:brushProperty name="width" value="0.1" units="cm"/>
      <inkml:brushProperty name="height" value="0.1" units="cm"/>
      <inkml:brushProperty name="color" value="#ED1C24"/>
      <inkml:brushProperty name="fitToCurve" value="1"/>
    </inkml:brush>
  </inkml:definitions>
  <inkml:trace contextRef="#ctx0" brushRef="#br0">0 77 0,'0'-47'172,"23"47"-141,0 0-15,1 0-16,-1 0 16,0 0-1,1-23 1,-1 23-16,0 0 31,1 0-31,-1 0 16,0 0-1,1 0 1,-1 0 0,0 0-1</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30.320"/>
    </inkml:context>
    <inkml:brush xml:id="br0">
      <inkml:brushProperty name="width" value="0.1" units="cm"/>
      <inkml:brushProperty name="height" value="0.1" units="cm"/>
      <inkml:brushProperty name="color" value="#ED1C24"/>
      <inkml:brushProperty name="fitToCurve" value="1"/>
    </inkml:brush>
  </inkml:definitions>
  <inkml:trace contextRef="#ctx0" brushRef="#br0">0 117 0,'0'-24'266,"23"24"-250,1 0-1,-1 0 1,23-23 15,-22 23-15,22-23 15,-22 23 31,-1 0-46,0 0 47,1 0-48,-1 0 1,47 0-1,-47 0-15,24 0 16,-24 0 31,0 0 0,1 0 0,-1 0-16,0 0 31,0 0-46,1-24 0,-1 24-1,0 0-15,1 0 16,-1 0-16,0 0 16,1-23-1,-1 23 1,0 0-1</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02.887"/>
    </inkml:context>
    <inkml:brush xml:id="br0">
      <inkml:brushProperty name="width" value="0.1" units="cm"/>
      <inkml:brushProperty name="height" value="0.1" units="cm"/>
      <inkml:brushProperty name="color" value="#ED1C24"/>
      <inkml:brushProperty name="fitToCurve" value="1"/>
    </inkml:brush>
  </inkml:definitions>
  <inkml:trace contextRef="#ctx0" brushRef="#br0">10827 3545 0,'0'-24'188,"0"1"-172,0-24-1,23 47 1,-23-23-16,24 0 15,-1 23-15,-23-23 32,0-1-17,0 1 1,0 0 46,23-1-46,0 1 31,-23 0 0,0-1-16,0 1-15,0 0-1,0 0 1,0-1 0,0 1-1,0 0 1,24-1-1,-24 1 1,0 0 0,0-24 15</inkml:trace>
  <inkml:trace contextRef="#ctx0" brushRef="#br0" timeOffset="2860">10990 2147 0,'0'-24'109,"0"1"-93,0 0-16,0-1 15,0 1 1,23-24-16,1 24 16,-24 0-1,0-24 1,0 24-1,0 0-15,0-1 16,0 1 0,0-24-16,0 24 15,0 0 1,0-1 0,0 1-1,0 0 16,0 0-31,23-1 16,-23 1 0,0 0-1,0-1 1,23 1-16,-23 0 16,0-1 15,0 1-16,0-23 1,0 22 0,0 1-1,0 0-15,0-1 0,0 1 47,0 0-16,0-1 63,0 48-78,-46-1-1,22 0 1,1 1-16,0-24 16,23 23 15,-24 0-31,24 1 16,-46-24-1,46 23 48,-23 23-32,-1-22 16,48-24 109,-1-24-140,0 1-16,0 0 15,-23 0 17,24-1 14,-1 24-14,0-23 108,1 23-93,-1-23 78,0 23-109,1-24 31,-1 24 109,0 0-109,0 0-32,-23 24-15,24-24 16,-24 23 0,46 0 15,-46 1-15,0-1 30,24-23-46,-1 46 47,0-46-15,-23 47-17,47-47 1,-47 23 31,23-23-16,-23 24-15,23-24-1</inkml:trace>
  <inkml:trace contextRef="#ctx0" brushRef="#br0" timeOffset="-207403.73">9872 10116 0,'-24'-23'109,"1"23"-77,-24 0-32,24 0 15,0 0-15,-24 0 16,0 0-16,1 0 15,-71 0 1,47 0-16,1 0 0,-25 0 16,-69 0-16,93 0 15,-23 0 1,-47 0-16,70 0 16,24 0-1,-24 0-15,23 0 16,-23 0-1,24 0-15,-24 0 16,-23 0-16,23 0 16,-47 0-16,47 0 15,-46 0-15,-1 0 16,47 0-16,-69-24 16,45 24-16,-69 0 15,47 0-15,-47 0 16,-24 0-1,-116 0-15,47 0 16,0 0 0,69 0-16,-23 0 15,24 0-15,0-23 16,-1 23 0,24 0-16,-23 0 0,22 0 15,25 0 1,-1 0-16,23 0 0,-46 0 15,47 0 1,46 0-16,-47 0 16,71 0-16,-48 0 0,25 0 15,-1 0 1,23 0-16,0-70 0,-22 70 16,-25 0-1,24 0-15,1-23 16,22 0-16,-46-24 15,-140-23-15,186 47 16,-93 0 0,47-24-1,-23 24-15,-1-47 16,70 23-16,-92 0 16,92 24-16,-70-70 15,71 70 1,-24-24-16,-23-23 15,69 70 1,-69-70 0,47 24-16,22-1 15,-69-23-15,46 24 0,-69-24 16,93 0 0,-47-47-16,23 71 15,-46-141-15,23 47 16,47 70-1,-70-69-15,46 92 16,0-93 0,1 94-16,22-48 15,-69 1 1,93 0-16,-46-24 0,-1-22 16,0 69-1,1-23-15,46 23 0,0-47 16,-47 70-16,24-46 15,23 47-15,-47-24 16,24 0-16,0-47 16,23 94-1,0-24-15,0-69 16,-24 46 0,1-70-16,0 70 0,23-23 15,0 23 1,0 0-16,0 0 15,0 0-15,0 1 16,0-48-16,0 70 16,0-69-1,0 46-15,0-23 16,0 23 0,0-47-16,0 47 0,0-23 15,0 47-15,0-48 16,23 25-1,0-95-15,47 71 16,-70 0-16,47 0 16,-1 23-16,-22-47 15,22 47-15,-22 24 16,22-71-16,-22 47 16,46-46-16,-24-1 15,1 94-15,-1-70 31,-22 23-31,22-23 16,1-24-16,93-69 16,-117 139-1,47-69-15,-47 92 16,24-92-16,-24 69 16,70-23-1,-23-46-15,-47 69 16,24-23-16,-24 24 15,24-47-15,46 46 16,-69 0 0,69-46-16,-70 70 0,47-47 0,-47 23 31,47 1-15,-23-1-16,-24 24 0,47-47 15,-23 23-15,-24 24 16,23-47-16,24 70 15,0-70-15,0 47 16,-46 0-16,22-24 16,1 24-1,46-24 1,-46 0 0,22 24-16,-45 0 15,22-1-15,24 1 0,0-23 16,-23 46-16,-24-47 15,24 24 1,23 23-16,0-24 0,-47 1 16,23 23-1,24-47-15,0 47 0,0-46 16,-23 23-16,-24 23 16,24-24-1,46 1-15,0 23 16,-46 0-1,23-23 1,46-1-16,-46-22 16,23 46-16,0-24 15,-46 24-15,70 0 16,69-23 0,-116 23-1,0-23-15,23 23 16,93-47-16,-116 47 15,0-23-15,-23 23 16,46-23-16,-23-1 16,0 24-16,23 0 15,70-23 1,-46 0 0,-24 23-16,23-24 0,24 24 15,-47 0 1,71-23-16,-71 23 15,0-23-15,47 23 16,-70 0-16,0 0 16,0 0-16,23 0 15,0 0-15,-23 0 16,0 0 0,46-47-16,47 47 15,-69-23-15,-24 23 16,-1-23-1,-22 23-15,0 0 16,23 0-16,-24 0 16,1 0-1,-1 0-15,24 0 16,24 0 0,-25 0-1,1 0-15,-23 0 16,69 0-16,-69 0 15,0 0-15,23 0 16,-1 0-16,1 0 16,0-24-16,-23 24 15,-24 0-15,0 0 16,1 0-16,22 0 16,1-23 30,-24 23-14,24 0-17,-24 0 17,1 0-17,22 0-15,1 0 16,-24 0-1,24 0 1,-24 0 0,-23-23-1,23 23-15,24-24 16,-47 1 234,-23 23-219,-1-23-31,1 23 16,-24-24-1,47 1 1,-23 23-16,-24 0 16,24-46-1,0 46-15,0 0 16,-1-24 0,1 24-16,0-23 15,-1 23 1,1 0-1,-24 0 1,24 0 0,0 0-1,-1 0 1,1 0 0,0 0-1,0 0 1,-1 0-1,1 0 1,23-23 0,-23 23-1,46 0 157,0 0-172,24 0 16,-1 46-1,-22-46-15,-1 0 16,24 0-16,-1 0 16,-22 24-16,-1-1 15,24-23-15,-24 0 32,0 23 30,24-23-46,-47 23-1,23-23 1,0 0 0,1 0-1,-1 24-15,0-24 31,1 0-15,-1 0 0,0 0 15,-23 23-15,47-23 15,-47 23-16,23-23 32,-23 24 47,0-1-78,0 0-1,-23-23 1,-1 47 0,1-47-1,0 0-15,0 23 31,-1-23-31,1 0 16,23 23 0,-23-23-16,-1 0 0,-22 24 15,22-1 1,1-23-16,0 0 31,23 23-15,-23 1-16,-1-24 15,1 0 1,0 0 0,-24 23-1,0 0 1,24-23-16,0 24 16,-1-24-1,1 0-15,0 46 16,0-46-1,-1 0 1,24 24-16,-23-24 31,0 23 1,-1 0-32,1-23 15,46 0 141,24-23-140,-24 23 0,1-23-1,-1 23-15,0 0 16,0-47 0,1 47-16,-1 0 0,24-23 15,-24 23-15,0 0 31,1-24-31,-1 24 16,0 0 0,1 0-1,-1-23 1,23 0-16,-22-1 16,-1 24-1,0 0 1,1 0-1,-1 0-15,-23-23 16,23 23 0,1 0-16,-1-23 15,0 23-15,24-24 32,-24 24-17,0-23 16,-23 0 126,0 0-126,0-1-15,0 1 15,-23 23-16,0 0 1,-1-23 0,1 23-1,0-24 1,0 24 0,-1 0-1,1 0 1,0-23-1,-1 23 1,1 0 0,0-23-1,-1 23 17,1 0-17,0 0-15,0 0 31,-1 0-31,1 0 16,0 0 15,-24 0-31,24-24 16,-1 24 0,1 0-1,0-23 188,23 0-46,0 0-142,-24 23 95,24-24-110,-23 24 31,0 0-16,23-23-15,-23 23 125,-24 0-78,24 0 31,23-23 63</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51.647"/>
    </inkml:context>
    <inkml:brush xml:id="br0">
      <inkml:brushProperty name="width" value="0.1" units="cm"/>
      <inkml:brushProperty name="height" value="0.1" units="cm"/>
      <inkml:brushProperty name="color" value="#ED1C24"/>
      <inkml:brushProperty name="fitToCurve" value="1"/>
    </inkml:brush>
  </inkml:definitions>
  <inkml:trace contextRef="#ctx0" brushRef="#br0">1048 0 0,'0'23'110,"0"0"-110,0 24 15,0-24 1,0 24-16,0-24 15,0 47 1,0 0 0,0-47-16,-23 24 15,23-24-15,0 24 16,-23-24-16,23 1 16,0-1-1,0 23 1,0 1-1,-24-47-15,24 23 16,0 1 0,-23-1-16,23 0 15,0 24 1,0-1-16,0 1 16,-46-24-1,46 1-15,0 22 16,0-22-16,0 22 15,-24 1-15,1-24 16,0 24-16,23-24 16,-24 0-1,24 24-15,-23 0 16,23-24 0,-23 0-1,23 0-15,-47 71 16,24-48 15,0 1-31,23-24 31,-24 0-31,1 1 16,23-1-16,-23 24 16,23-24-16,-47 0 15,47 1 1,0-1-1,-47 23-15,47-22 32,-23-1-32,0 0 15,-1-23 1,24 47 0,-23-24-1,0 1-15,23-1 16,-23 24-1,-1-24 1,1 0 0,0-23-1,23 23 1,-24 1 0,24 22-1,-23-22 16,0-24-15,23 23 0,-24 0-1,24 1 1,-23-1 0,0 0-1,0 0 32,-1 1-16,1-24 1,0 23-32,23 0 15,-24 1 32,-22-24 78</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57.240"/>
    </inkml:context>
    <inkml:brush xml:id="br0">
      <inkml:brushProperty name="width" value="0.1" units="cm"/>
      <inkml:brushProperty name="height" value="0.1" units="cm"/>
      <inkml:brushProperty name="color" value="#ED1C24"/>
      <inkml:brushProperty name="fitToCurve" value="1"/>
    </inkml:brush>
  </inkml:definitions>
  <inkml:trace contextRef="#ctx0" brushRef="#br0">6385 0 0,'-23'0'62,"-1"0"-46,24 23-1,-69 0 1,22 1 0,24-1-16,-1-23 15,-22 0 1,22 23-16,-45 0 16,45-23-1,1 24-15,-47-1 16,23 0-1,1-23 1,-1 0-16,1 24 0,-48-1 16,1-23-1,-23 23 1,-1-23 0,47 24-16,24-24 31,-71 0-31,24 0 15,46 46-15,-23-46 16,24 0 0,-1 0-16,24 23 15,0-23-15,-47 0 16,46 0 0,-22 0-16,-1 0 15,24 0-15,-24 24 16,1-24-16,-1 0 15,-23 0-15,0 23 16,24-23-16,-71 0 16,70 0-1,1 0-15,-1 0 16,1 0-16,-24 0 0,-47 23 16,71-23-1,-24 0-15,-47 0 16,71 0-1,-1 0-15,0 24 16,-46-24 0,-23 23-16,22-23 15,48 0-15,-47 0 16,-1 23-16,25-23 0,-25 24 31,24-24-31,-46 0 16,69 0-1,-46 0 1,23 0-16,24 0 16,-1 0-16,0 0 15,-23 0-15,24 0 16,-1 0-16,-23 0 16,24 0-16,-24 0 15,0 0-15,0 0 16,0 0-1,0 0 1,47 0-16,-24 0 16,1 0-16,22 0 15,-22 0-15,22 0 16,1 0-16,-23 0 16,-1 0-1,0 0-15,24 0 31,0 0-31,-1 0 0,-45 0 16,22 0 0,24 0-16,-1 0 0,-22 0 15,-1 0 1,24 0-16,-24 0 16,1-24-1,-1 24-15,24-23 16,-1 23-16,1 0 15,0 0 1,-1 0-16,1 0 0,0 0 16,0 0-16,-1 0 15,1 0 1,0 0 0,-24-23-1,24 23 1,-1 0-1,-45 0 1,45 0 0,1 0 15,0 0 156,23-24-171,23 1-16,24 0 16,-1-1-16,1 1 15,-47 0 1,23 23-16,0 0 16,1-23-1,-1-24-15,0 47 31,1 0-31,-1-23 0,0 23 16,0 0 0,1 0-1,-1-24 1,0 1-16,1 23 31,-1 0-15,0 0-1,-23-23 1,24 23-16,-1 0 16,-46 0 109,-24 46-110,0-46 1,24 47-16,0-47 16,-1 23-16,-22 1 15,23-24 1,-1 23-1,-22 0 1,22-23 15,1 23-15,23 1 0,-23-1-1,-1-23 1,1 0-16,-23 23 15,22-23 1,1 0 0,0 24-16,-1-24 15,-22 23 1,22-23 15,1 23 141,46 1-125,1-1-47,22-23 16,-22 0-1,-1 23-15,0 0 16,24 24-1,-1-24 1,-22-23 0,-1 0-16,0 24 15,1-24 17,22 0-1,-22 0-31,-1 23 15,0-23-15,0 0 16,1 0-16,-1 0 16,24 23-16,-1 1 31,1-1-15,-24-23-16,0 23 15,-69-23 204,23 0-203,-1-23-1,1 23-15,0 0 16,-1 0-16,1-23 15,-24-1 1,47 1 0,-23 23-1,0-23 1,0-1 0,23 1-1,-24 23 1,24-23 15,-23-1-15,0 1 31,-1 0-32,24 0 32,-23-1 0,23 1 31,0 0-15,0-24-48,0 24 16,0-1 16,0 1 16,0 0-48,0 0 17,47-1 15,-24 24-16,24-23-16,-24 23 1,0-23 0,0 23-1,24-24-15,-24 24 16,24-23 0,-24 23 30,-23-23-46,47 23 32,-70 23 124,-24-23-140,24 0-1,-1 47-15,1-47 16,0 23-1,-1 0-15,1 1 16,0-24-16,0 23 16,-1-23-1,24 23-15,-23-23 16,0 23 31,-1 1-32,24-1 17,-23-23-17,0 0-15,23 23 16,-24 1 31,24-1-32,0 0 95,0 1-95,0-1 48,0 0-32,24 0-15,-1 1-1,0-24 17,-23 23-17,0 0 17,24-23 61,-1 24-30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39.756"/>
    </inkml:context>
    <inkml:brush xml:id="br0">
      <inkml:brushProperty name="width" value="0.035" units="cm"/>
      <inkml:brushProperty name="height" value="0.035" units="cm"/>
      <inkml:brushProperty name="color" value="#FF8000"/>
      <inkml:brushProperty name="fitToCurve" value="1"/>
    </inkml:brush>
  </inkml:definitions>
  <inkml:trace contextRef="#ctx0" brushRef="#br0">0 0 0,'0'78'188,"0"-156"-79,78 78-62,-78 78 0,-78-78 15</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4:03.939"/>
    </inkml:context>
    <inkml:brush xml:id="br0">
      <inkml:brushProperty name="width" value="0.1" units="cm"/>
      <inkml:brushProperty name="height" value="0.1" units="cm"/>
      <inkml:brushProperty name="color" value="#ED1C24"/>
      <inkml:brushProperty name="fitToCurve" value="1"/>
    </inkml:brush>
  </inkml:definitions>
  <inkml:trace contextRef="#ctx0" brushRef="#br0">0 2657 0,'23'-24'125,"1"1"-109,-1 0-16,0-1 16,24 1-16,-47 0 15,23 23-15,-23-47 16,23 47 0,1-46-16,-24 22 15,46-46-15,-46 47 16,47-23-16,-47-1 15,46-23-15,-22 70 16,-24-47-16,23 1 0,0-1 16,1-23-1,-1 47 1,-23 0 0,0-1-16,23-22 0,1-1 31,-24 1-16,0-1 1,0 0 0,69-23-16,-69 47 15,0 0-15,0-24 16,0 1-16,0 22 16,0-22-1,0 22-15,0 1 16,0 0-16,0 0 15,0-24 1,0 24-16,0-1 16,0-46-1,0 47 1,0-24 0,0 24-16,0 0 15,0 0 1,0-24-16,0 24 15,0-1 1,0-22 0,0 22-1,-23 1-15,0 0 32,23 0-32,0-1 15,-23-22 1,23 22 15,0 1-31,-24 0 16,24-1-1,-23 1-15,0 0 16,-1 0 0,24-24-1,0 24-15,-23-1 16,23 1-1,-23 0 1,-1-1 0,24-22-16,-23 22 15,0 1 1,23 0 0,-23-24-16,23 24 31,-24 23-31,24-23 15,-23-1 17,0 1-17,-1-24 1,1 47 15,23-23 32,-23 23 62,-1 0-110,-22 0 1</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4:06.839"/>
    </inkml:context>
    <inkml:brush xml:id="br0">
      <inkml:brushProperty name="width" value="0.1" units="cm"/>
      <inkml:brushProperty name="height" value="0.1" units="cm"/>
      <inkml:brushProperty name="color" value="#ED1C24"/>
      <inkml:brushProperty name="fitToCurve" value="1"/>
    </inkml:brush>
  </inkml:definitions>
  <inkml:trace contextRef="#ctx0" brushRef="#br0">0 559 0,'24'0'32,"-1"-23"-32,47 0 15,-47 23-15,24 0 16,-1-24-16,1 1 15,-24 23-15,47 0 16,0 0-16,-47 0 16,47 0-16,0 0 15,47-23 1,-24 23-16,47-24 16,-24 24-16,24 0 15,-23 0-15,69-46 16,-23 46-16,0 0 15,-46-24-15,23 1 16,0 23 0,-47 0-16,0 0 0,70-23 15,-70-1 1,-23 1-16,70 23 16,-93 0-16,116-70 15,-140 70 1,70 0-16,-23 0 15,0 0 1,93 0-16,-70 0 16,1 0-16,45-23 15,-45 23 1,22-23-16,1 23 16,-24 0-16,0 0 15,93 0-15,-116 0 16,70 0-1,-70 0-15,47 0 32,-47 0-17,-24 0-15,71-24 16,-71 24 0,1 0-1,23 0-15,0 0 0,-24 0 16,47 0-1,-23 0-15,-23 0 16,0 0 0,23 0-16,-1 0 15,-45 0-15,116-23 16,-94 23 0,-23 0-16,47 0 15,-23 0-15,23 0 16,-24-23-16,24 23 15,-23 0-15,-24 0 16,24-47 0,0 47-16,-24 0 15,0 0-15,47 0 16,-47 0-16,24 0 16,23 0-16,-47 0 15,0 0-15,24 0 16,0 0-16,-24 0 15,0 0 1,24 0-16,-1 0 16,-22 0-1,-1 0 1,24 0 0,-24 0 15,0 0-31,1 0 0,-1 0 31,0 0-31,1 0 16,-1 0-16,0 0 15,24 0 1,-24 0-16,0 23 16,24-23-1,-24 24 1,24-1-16,-24-23 15,-23 23 1,47-23-16,-47 24 16,46-1-16,-22-23 31,22 23-15,-22-23-1,-1 0 16,0 24-15,0-1 31,1 0-31,-1 0 15,0 1-31,1-1 15,-1-23 1,0 23 0,1-23-1,-1 24 1,0-1 0,-23 0-1,47-23 48,-47 24-48,23-24 1,-23 23 31,0 0 62</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4:12.092"/>
    </inkml:context>
    <inkml:brush xml:id="br0">
      <inkml:brushProperty name="width" value="0.1" units="cm"/>
      <inkml:brushProperty name="height" value="0.1" units="cm"/>
      <inkml:brushProperty name="color" value="#ED1C24"/>
      <inkml:brushProperty name="fitToCurve" value="1"/>
    </inkml:brush>
  </inkml:definitions>
  <inkml:trace contextRef="#ctx0" brushRef="#br0">148 592 0,'-23'0'203,"0"-23"-141,23-1 266,0 1-312,0 0 0,23 0-1,0-24-15,1 24 16,22-24-16,-23 0 16,71-23-16,-48 47 15,-22 23 1,-24-23-1,23 0-15,-23-1 16,46 24 0,-46-23 15,24 0-15,22-1 62,-46-22-63,24 22 1,-1 1-16,-23 46 94,-23 1-79,-1-1-15,1 0 16,-24 24-16,24 0 16,0-47-16,0 23 15,-1 0 1,1-23-16,23 23 15,-47 24 1,24-24 15,23 1-31,-23-24 16,23 23-16,-24-23 16,24 23-1,-23 1-15,23-1 16,-23-23-16,23 23 31,-23-23-15,-1 24-1,24-1-15,-23 23 78,23-22 16,23-24-78,1 0-1,22 0 1,1 0-16,-1 0 16,48 0-16,-25 0 15,-45 0-15,-1 0 16,0 0-16,24 0 16,-47 23-16,23-23 15,24 0 95,-24 0-95,-69 23 220,22-23-235,-22 24 15,22-24 1,1 0-16,0 0 15,-24 0-15,-23 0 16,24 0 0,-24 0-16,46 0 15,-22 0-15,23 0 32,-1 0-17,1 0 32,0 0 0,-1 0 31,24-24-47,0 1-15,0 0 0,0-1-1,0 1 1,24 0-1,-1 0 1,0-1 0,-23 1-1,24 0-15,-1-1 16,0 1-16,0 0 0,1-24 31,-1 47-31,-23-23 16,23-1-1,1 1 1,-1 23-16,24-70 16,-24 70-1,-23-23 1,46 23 0,-46-23-16,24 23 31,-24-24-16,23 1 1,0 0 0,1-1 15,-24 1-15,-24 46 124,1 24-124,-24-47-16,24 23 15,0 1-15,0-1 16,-1-23 0,-22 47-16,22-1 15,1-46-15,0 23 16,23 1-16,-24-1 16,1 0-1,0 1 1,0-1-1,-1 0 1,1 1 0,0-1-1,23 0-15,-24 1 16,1-1-16,0-23 16,23 23-1,-24-23 1,24 47 15,24-47 125,-1 0-140,0 0-16,24 0 16,0 0-1,-24 0 1,23 0-1,1 0-15,-24 0 32,-23 23-32,47-23 15,-24 0 1,1 0 31,-1 0-32,0 0-15,0 23 16,24-23 0,23 24-1,-47-24 1,1 0 0,-1 0-1,0 0 1,1 0-1,-1 0 17,-23 23-17,23-23 1,-23 23 0,23-23-1,1 0-15,22 0 16,-46 24-16</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2:02:37.437"/>
    </inkml:context>
    <inkml:brush xml:id="br0">
      <inkml:brushProperty name="width" value="0.1" units="cm"/>
      <inkml:brushProperty name="height" value="0.1" units="cm"/>
      <inkml:brushProperty name="color" value="#ED1C24"/>
      <inkml:brushProperty name="fitToCurve" value="1"/>
    </inkml:brush>
  </inkml:definitions>
  <inkml:trace contextRef="#ctx0" brushRef="#br0">0 583 0,'23'-24'375,"0"24"-328,-23-23 0,0 0-1,23-1-30,-23 1 15,0 0-15,24 0 0,-24-24 46,46 24 1,-46-24-32,0 24 0,24-1-15,-1 1-1,-23 0 17,0 0-17,23-1 16,-23 1-15,0 0 0,24-1 15,-24 1 47,0 0-15,0-24 30</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2:02:42.799"/>
    </inkml:context>
    <inkml:brush xml:id="br0">
      <inkml:brushProperty name="width" value="0.1" units="cm"/>
      <inkml:brushProperty name="height" value="0.1" units="cm"/>
      <inkml:brushProperty name="color" value="#ED1C24"/>
      <inkml:brushProperty name="fitToCurve" value="1"/>
    </inkml:brush>
  </inkml:definitions>
  <inkml:trace contextRef="#ctx0" brushRef="#br0">186 1049 0,'0'23'109,"0"-46"-93,0-1 15,24 24-31,-24-23 15,0 0 1,0-1 0,0-22-1,23 22-15,0-22 16,-23-1 0,0 24-1,0 0 1,0-1-1,24 24-15,-24-23 16,0-24 0,0 24-1,0 0-15,0 0 0,0-1 16,0 1 0,0 0-1,0-1 16,0 1-31,0 0 16,0-1 0,0 1-1,0 0 1,0 0 0,0-1 15,0 1-31,0 0 15,0-1 32,0 1-31,0 0 0,0-1-1,0-22 1,0 22 31,0 1-16,0-23 31,-24 69 173,1-23-235,23 23 15,-23-23 1,23 23 0,-47-23-16,47 47 0,-23-47 31,23 23-31,-23-23 16,-1 24-1,1-1 1,0-23-1,23 23 1,-24 1-16,1-1 16,46-23 249,24-23-249,-47-1 0,23 1-16,1 0 31,-1 23 0,-23-47 0,0 24 32,23 23-48,-23-24 1,23 24 0,1-23 15,-24 0-31,23 0 16,-23-1 62,47 1 140,-47 46-171,0 1-47,23-24 16,-23 23 0,23-23-1,-23 46 32,24-46 0,-1 47 0,-23-24 15,23-23-46,-23 24 15,0-1 47,23 0-15,1 1-32,-24-1 266,23 0-188,-23 1-93,47-24 0,-47 23 77,0 0-77,0 0 46</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5:48.152"/>
    </inkml:context>
    <inkml:brush xml:id="br0">
      <inkml:brushProperty name="width" value="0.05" units="cm"/>
      <inkml:brushProperty name="height" value="0.05" units="cm"/>
      <inkml:brushProperty name="color" value="#ED1C24"/>
      <inkml:brushProperty name="fitToCurve" value="1"/>
    </inkml:brush>
  </inkml:definitions>
  <inkml:trace contextRef="#ctx0" brushRef="#br0">147 0 0,'0'23'250,"0"0"-250,0 24 16,0-24 0,0 24-1,0-24-15,0 0 16,-23 1 0,23-1-16,0 0 15,-23 1-15,23-1 16,0 0-1,0 1-15,0 22 16,0-23 0,0 1-1,0-1 1,0 0 15,0 1-31,0-1 16,0 0-16,0 1 31,-23-1-15,23 0-1,0 1-15,0-1 16,0 0 15,0 0-31,0 24 31,0-24-15,0 1 0,0-1-1,0 24 1,0-24 15,0 0 0,0 0-15,-24 1 0,24-1-16,-23 0 31,23 1-15,0-1-1,0 0 1,0 24-1,0-24 1,0 0 0,0 1-1,0-1 17,0 0-32,0 1 15,0-1 16,0 0-15,0 24-16,0-24 16,0 0-1,0 1 1,0-1 0,0 0-1,0 1-15,0-1 16,0 0-1,0 1-15,0-1 32,0 24-32,0-24 15,0 0 1,0 24 0,0-24-1,0 0-15,0 1 16,0-1-1,0 24 1,0-24 0,0 0-1,0 0 1,0 24 15,0-24-15,0 1-1,0-1 17,0 0-32,0 1 15,0-1 1,0 0 0,0 0 15,0 1-16,0-1 1,0 0-16,0 1 31,0-1 1,23 0-17,-23 1 1,0-1-16,0 0 15,0 1 1,0-1 15,24-23-31,-24 46 16,0-22 15,0-1 0,0 0-15,23 1 15,-23-1-15,0 0 15,0 1-31,0-1 47,0 0-16,0 0-15,23 1 0,-23-1 15,23-23-16,-23 23-15,0 1 63,0-1-63,0 0 62,0 1-30,0-1-1,0 0-15,0 24 46,0-24-15,0 0 15,0 1 1,0-1 31,0 0-1</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6:39.630"/>
    </inkml:context>
    <inkml:brush xml:id="br0">
      <inkml:brushProperty name="width" value="0.1" units="cm"/>
      <inkml:brushProperty name="height" value="0.1" units="cm"/>
      <inkml:brushProperty name="color" value="#ED1C24"/>
      <inkml:brushProperty name="fitToCurve" value="1"/>
    </inkml:brush>
  </inkml:definitions>
  <inkml:trace contextRef="#ctx0" brushRef="#br0">3389 167 0,'-23'23'203,"-1"-23"-172,1 0-31,0 0 16,-24 0 0,1 0-16,22 0 15,-22 0-15,22 0 16,1 0-16,-23 0 15,22 0-15,-46 0 16,24 0 0,-1 0-16,0 0 15,24 0-15,0 0 16,-24 0-16,1 0 16,-1 0-16,0 0 15,1 0 1,-1 0-16,1 0 15,-1 0 1,0 0 0,24 0-1,0 0-15,0 0 16,-1 0-16,-46 0 16,47 0-1,0 0-15,-1 0 16,-22 0-16,22 0 15,-22 46-15,23-46 16,-47 0-16,46 0 16,-46 24-16,47-24 15,0 0 1,-24 0-16,-23 0 16,24 0-16,-1 0 15,1 0-15,-1 0 16,0 0-16,1 0 15,-1 0-15,-23 0 16,24 23-16,-1-23 16,24 0-1,-47 0-15,46 0 16,-22 0-16,23 0 16,-24 0-16,24 0 15,-1 0-15,-22 0 16,22 0-16,1 0 15,-23 0 1,22 0 0,1 0-16,0 0 15,-1 0 1,1 0-16,0 0 16,-24 0-16,24 0 15,0 0 1,-24 0-16,24 23 15,-1-23 1,1 0 0,-24 0-1,24 0 1,0 0-16,-1 0 16,1 0-16,-23 24 15,22-24 1,1 0-1,-24 0 17,24 0-1,0 0-15,-1 0-1,1 0 1,23 46 203,0-22-173,23-24 1,1 0-15,-1 0-17,0 0 16,1 0-31,-1 23 16,0-23 0,1 23 15,-1-23-31,0 0 31,0 0-15,1 0 15,-1 0 0,0 0-31,1 23 47,-1 1-16,0-24-15,-23-24 375,-23 24-376,0 0 1,-1 0 0,1 0-1,0 0-15,-1 0 31,1 0-15,0-23 15,0 23 1,-1 0-17,1 0 16,-24 0 1,24 0 15,23-23-16,-23 23-16,23-23 64,-24 23-79,1-24 78,23 1 94,0 0-110,0-1 16,0-22-47,0 22 32,0 1-16,0 0 0,23-24 0,1 24-16,-24 0 0,46 23-15,-46-24 15,24 24-15,-1-23 15,0 23-31,1-23 15,-24-1 17,23 24-17,-23 24 235,0-1-203,-23 0-16,-1-23 16,1 24-47,23-1 16,-23-23 0,-1 23-1,1-23-15,23 24 16,-23-24-1,-1 23 1,24 0 15</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6:58.970"/>
    </inkml:context>
    <inkml:brush xml:id="br0">
      <inkml:brushProperty name="width" value="0.035" units="cm"/>
      <inkml:brushProperty name="height" value="0.035" units="cm"/>
      <inkml:brushProperty name="color" value="#ED1C24"/>
      <inkml:brushProperty name="fitToCurve" value="1"/>
    </inkml:brush>
  </inkml:definitions>
  <inkml:trace contextRef="#ctx0" brushRef="#br0">0 203 0,'24'0'187,"-1"0"-171,0 0 0,24 0-1,-24 0 1,0 0 0,1 0-16,-1 0 15,24 0 1,-24 0-1,0 0 1,1 0 0,-1 0-16,0 0 15,1 0 1,-1 0-16,0 0 16,24 0-1,-24 0-15,24 0 16,-24-24-1,0 24-15,1 0 16,-1 0-16,0 0 16,47 0-1,-47 0-15,1 0 16,-1 0-16,0 0 16,1 0-16,-1 0 15,23 0-15,1 0 16,-24 0-1,1 0-15,-1 0 16,0 0 0,1 0-16,-1 0 15,24 0-15,-24 0 16,23 0 0,-22 0-16,22 0 15,-22 0 1,-1 0-16,0 0 15,24 0 1,-24 0-16,24 0 16,-24 0-16,0 0 15,24 0 1,0 0 0,-24 0-1,0 0-15,24 0 16,-1 0-1,-22 0 1,-1 0 0,0 0-16,1 0 15,-1 0 1,0 0-16,0 0 16,24 0-16,0-46 15,-24 46-15,0 0 16,24 0-16,-24 0 15,1 0 1,22 0-16,-23 0 31,1 0-31,-1 0 32,0 0-17,1 0 1,-1 0-16,0 0 31,1 0 0,22 0-15,-23 0 0,1 0-1,-1 0 1,0 0-1,1 0 360,-24-24-296,-24 24-64,24-23-15,-23 23 31,0 0-31,-1 0 32,1-23-17,0 23 1,0 0 15,-1 0 0,24-24-31,-23 24 47,0-23-31,23 0 203,0 46 234,23-23-422,0 23-15,1 1 15,22-1 0,-46 0-15,0 1 31,23-24-47,-23 23 15,24 0 32,-24 1 531,0-1-531,-47 0-16,47 0-15,-23-23 0,23 24-1,-23-24 1,-24 23 0,47 0 15,-23 1 0,23-1-31,-24-23 31,1 0 1,0 23 30</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7:08.838"/>
    </inkml:context>
    <inkml:brush xml:id="br0">
      <inkml:brushProperty name="width" value="0.035" units="cm"/>
      <inkml:brushProperty name="height" value="0.035" units="cm"/>
      <inkml:brushProperty name="color" value="#ED1C24"/>
      <inkml:brushProperty name="fitToCurve" value="1"/>
    </inkml:brush>
  </inkml:definitions>
  <inkml:trace contextRef="#ctx0" brushRef="#br0">0 203 0,'24'0'187,"-1"0"-171,0 0 0,24 0-1,-24 0 1,0 0 0,1 0-16,-1 0 15,24 0 1,-24 0-1,0 0 1,1 0 0,-1 0-16,0 0 15,1 0 1,-1 0-16,0 0 16,24 0-1,-24 0-15,24 0 16,-24-24-1,0 24-15,1 0 16,-1 0-16,0 0 16,47 0-1,-47 0-15,1 0 16,-1 0-16,0 0 16,1 0-16,-1 0 15,23 0-15,1 0 16,-24 0-1,1 0-15,-1 0 16,0 0 0,1 0-16,-1 0 15,24 0-15,-24 0 16,23 0 0,-22 0-16,22 0 15,-22 0 1,-1 0-16,0 0 15,24 0 1,-24 0-16,24 0 16,-24 0-16,0 0 15,24 0 1,0 0 0,-24 0-1,0 0-15,24 0 16,-1 0-1,-22 0 1,-1 0 0,0 0-16,1 0 15,-1 0 1,0 0-16,0 0 16,24 0-16,0-46 15,-24 46-15,0 0 16,24 0-16,-24 0 15,1 0 1,22 0-16,-23 0 31,1 0-31,-1 0 32,0 0-17,1 0 1,-1 0-16,0 0 31,1 0 0,22 0-15,-23 0 0,1 0-1,-1 0 1,0 0-1,1 0 360,-24-24-296,-24 24-64,24-23-15,-23 23 31,0 0-31,-1 0 32,1-23-17,0 23 1,0 0 15,-1 0 0,24-24-31,-23 24 47,0-23-31,23 0 203,0 46 234,23-23-422,0 23-15,1 1 15,22-1 0,-46 0-15,0 1 31,23-24-47,-23 23 15,24 0 32,-24 1 531,0-1-531,-47 0-16,47 0-15,-23-23 0,23 24-1,-23-24 1,-24 23 0,47 0 15,-23 1 0,23-1-31,-24-23 31,1 0 1,0 23 30</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8:56.396"/>
    </inkml:context>
    <inkml:brush xml:id="br0">
      <inkml:brushProperty name="width" value="0.05" units="cm"/>
      <inkml:brushProperty name="height" value="0.05" units="cm"/>
      <inkml:brushProperty name="color" value="#ED1C24"/>
      <inkml:brushProperty name="fitToCurve" value="1"/>
    </inkml:brush>
  </inkml:definitions>
  <inkml:trace contextRef="#ctx0" brushRef="#br0">314 96 0,'-47'0'157,"24"0"-142,0 23-15,-1 1 16,1-24-1,0 23-15,-1-23 16,1 23-16,23 1 16,-23-1-1,23 0 1,0 0 0,0 1-1,0 22 1,0-22-1,0-1 1,23-23-16,-23 23 16,23 1-1,1-24-15,-24 23 16,23-23-16,24 0 16,22 0-16,-45 0 15,22 0-15,1 0 16,0 0-16,-1 0 15,1 0-15,23 23 16,-24-23 0,-22 0-16,-1 0 31,0 0 31,-23 23-46,24-23 15,-24 24-15,0-1 15,0 0-31,0 1 16,-47-1 15,24 0-31,-24-23 16,24 0-1,-47 0-15,23 0 16,1 0-16,-1 24 16,-46-24-16,23 0 15,23 23-15,1-23 16,22 0-16,-22 0 15,-1 0-15,24 0 16,0 0 0,69 0 156</inkml:trace>
  <inkml:trace contextRef="#ctx0" brushRef="#br0" timeOffset="1144">990 166 0,'0'23'125,"0"24"-109,0-24 0,0 24-1,0-24 1,0 0 0,0 1-1,0-1-15,0 0 31,0 1-15,0-1 15,0 0 32,0 0-32,0 1-15,0-1-1,0 0 17,0 1 30,0-1-31,0 0-15,0-46 125,0 0-126</inkml:trace>
  <inkml:trace contextRef="#ctx0" brushRef="#br0" timeOffset="2904">873 119 0,'0'-23'157,"23"-24"-126,1 47-16,-1-23-15,24 0 16,-24 23 0,0 0-1,0 0 1,1 0 0,-1 0-1,0 0 32,24 0-16,-24 0 1,1 23-17,-1 0 1,-23 1 15,0-1-15,0 0-1,0 24 17,0-24-1,0 1-16,0 22 17,-23-23-32,23 1 15,-24-24 1,1 23 0,0 0 46,-24 1-15,47 22-31,-23-46-16,-1 24 15,1-24 1,23 23-1,-23-23 1,0 0-16,-1 0 47</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27.654"/>
    </inkml:context>
    <inkml:brush xml:id="br0">
      <inkml:brushProperty name="width" value="0.035" units="cm"/>
      <inkml:brushProperty name="height" value="0.035" units="cm"/>
      <inkml:brushProperty name="fitToCurve" value="1"/>
    </inkml:brush>
  </inkml:definitions>
  <inkml:trace contextRef="#ctx0" brushRef="#br0">409 0 0,'0'78'204,"0"1"-189,0-1 1,0 0-1,0 0-15,0 0 16,0 79-16,0-79 16,0 78-16,0-78 15,0 0-15,0 0 16,0 1 0,0-1-1,0 0 1,0 0-1,0 0 1,0 0-16,0 1 16,0-1-16,0 0 15,0 0-15,0 0 16,0 0-16,0 0 16,0 1-16,0-1 15,0 0 1,0 0-16,0 0 15,0 0-15,0 1 16,0-1 0,0 0-16,0 0 15,0 0 1,0 0-16,0 0 16,0 1-16,0-1 15,0 0-15,0 0 16,0 0-16,0 0 15,0 1-15,0 77 16,0-78-16,0 0 16,0 0-16,0 0 15,0 79-15,0-79 16,-78 0-16,78 0 0,0 0 16,0 1-16,0-1 15,0 78-15,0-78 16,0 0-16,0 0 15,0 1-15,0 77 16,0-78-16,0 0 16,0 0-16,0 1 15,0-1-15,0 0 16,0 0-16,0 0 16,0 0-1,0 0-15,0 1 16,0-1-1,0 0-15,0 0 0,-78 0 16,78 0 0,0 79-16,0-79 15,0 0-15,0 0 16,0 0-16,0 0 16,0 1-1,0-1-15,0 78 16,-78-78-16,78 0 15,0 1-15,0 77 16,0-78-16,0 0 16,0 0-16,0 79 15,0-79-15,-78 0 0,78 78 16,0-78-16,0 1 16,0-1-1,0 0-15,0 0 16,0 0-16,0 0 15,0 79-15,0-79 16,0 0-16,0 0 16,0 0-16,0 0 15,0 1-15,0-1 16,0 0-16,0 0 16,0 0-1,0 0 1,0 0-16,0 1 15,0-1 1,0 0 0,0 0-1,0 0 1,0 0 0,0 1-1,0-1-15,0 0 16,0 0-1,0 0 1,-79-78 140,158 0-62,-1 0-78,0 0-1,78 0-15,-78 0 16,1 0-16,-1 0 16,0 0-1,0 0-15,78 0 16,-78 0-16,1 0 15,-1 0-15,78 0 16,-78 0-16,79-78 16,-79 78-16,78 0 15,0 0-15,1 0 0,77 0 16,-78 0-16,1 0 16,-1 0-16,-78 0 15,78-78-15,1 78 16,-79 0-16,78 0 15,-78 0-15,79 0 16,-1 0-16,0-78 16,1 78-16,-1 0 15,78 0-15,1 0 16,-1-78-16,-77 78 16,77 0-16,-78 0 15,1-79-15,-1 79 16,0 0-16,1 0 15,-1 0-15,0 0 16,1-78-16,-79 78 0,78 0 16,0 0-16,1-78 15,-1 78-15,78 0 16,-77 0-16,-1-78 16,0 78-16,79 0 15,-79 0-15,0 0 16,1 0-16,-1 0 15,0 0-15,1 0 16,-1 0-16,0 0 16,1 0-16,-1 0 0,0 0 15,-78 0 1,79 78-16,-79-78 0,0 0 16,78 0-16,-78 0 15,1 0-15,-1 0 16,0 0-16,0 0 15,0 78-15,78-78 16,-77 0-16,-1 0 16,78 0-16,-78 78 15,79-78-15,-79 0 16,78 0-16,-78 0 16,78 79-16,1-79 15,-79 0-15,78 78 16,-78-78-16,79 0 15,-79 0-15,78 0 0,0 0 16,-77 0-16,77 0 16,-78 78-16,78-78 15,1 0-15,-79 0 16,78 0-16,-78 0 16,79 0-16,-79 78 15,78-78-15,-78 0 16,79 0-16,-79 78 15,78-78-15,-78 0 16,0 0-16,0 0 16,1 78-16,77-78 15,-78 0-15,0 0 0,0 0 16,1 0 0,-1 0-16,0 78 0,0-78 15,0 0-15,0 0 16,0 0-1,1 79 1,-1-79 62</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9:04.092"/>
    </inkml:context>
    <inkml:brush xml:id="br0">
      <inkml:brushProperty name="width" value="0.05" units="cm"/>
      <inkml:brushProperty name="height" value="0.05" units="cm"/>
      <inkml:brushProperty name="color" value="#ED1C24"/>
      <inkml:brushProperty name="fitToCurve" value="1"/>
    </inkml:brush>
  </inkml:definitions>
  <inkml:trace contextRef="#ctx0" brushRef="#br0">0 112 0,'69'0'125,"1"0"-125,-23-23 16,0 23-16,22 0 16,71-24-16,-70 24 15,0 0-15,0 0 16,0 0-16,-47 0 15,47 0 1,-47 0-16,1 0 16,22 0-16,-22-23 15,22 23-15,-22 0 16,-1 0-16,23 0 16,1 0-16,0 0 15,23 0-15,-47 0 16,47 0-16,-24 0 15,1 0-15,0 0 16,23 0-16,-1 0 16,-45 0-1,-1 0-15,0 0 16,47 0-16,-23 0 31,-24 0 32,0 0-48,1 0 17,22 0-32,-22 0 15,22 23 1,-22 1-1,22-1-15,1 0 16,-24 1 0,0-1-16,1-23 15,-24 23 1,23 0 0,0 1-1,1-1 16,22 0 1,-46 24-1,24-24-31,-24 1 16,23-1-16,0-23 15,0 23 1,-23 1-16,24-1 15,-1 0 1,-23 0 0,0 1-1,23-24-15,-23 23 16,0 24-16,24-47 16,-1 23-1,0 0 16,-23 1 1,24-24-32,-24 46 15,23-23 17,-23 1-1,0-1-16,0 0 17,0 1-17,0-1 1,23 0 15,-23 1-15,0-1 31,0 0-32,0 0 17,0 1-1,0-1 0,23 0-15,1-23 15,-24 24 78,0-1-77,0 0 155,-24-46-171,1 0 31,23-1-32,-23 1 1,0 0 15,-1-1-15,24 1-1,-23 0 17,0 0-1,23-1 16,-24 24-16,24-23 16,0 0 187,0 46-124,24-23-95,-24 23 16,46 1-15,-22-1 15,-24 0 32,0 0-32,23 1-31,0-24 63,-23-24 312,0 1-360,23 23 16,-23-23-15,24 0 15,-24-1 1,23 24-17,0-46 1,1 46 15,-24-24 32,46 24-48,-46-23 32,-23 23 281,23 47-297,-23-47-15,23 23-16,0 0 31,-24-23-31,24 24 16,-23-1 0,0 23-1,-1-22 16,24-1 32,-23-23-63,23 23 31,-23 1 0,0-1-31</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9:10.712"/>
    </inkml:context>
    <inkml:brush xml:id="br0">
      <inkml:brushProperty name="width" value="0.05" units="cm"/>
      <inkml:brushProperty name="height" value="0.05" units="cm"/>
      <inkml:brushProperty name="color" value="#ED1C24"/>
      <inkml:brushProperty name="fitToCurve" value="1"/>
    </inkml:brush>
  </inkml:definitions>
  <inkml:trace contextRef="#ctx0" brushRef="#br0">52 0 0,'0'47'78,"0"-1"-62,0 24-16,0 0 15,0-23 1,0 23-16,0-24 16,0 24-1,0-23-15,0 23 16,0-24 0,0 1-16,0 23 15,0-24-15,0-22 16,0 22-16,0 1 15,0 0-15,0 22 16,0-22 0,0 0-16,0 23 15,0-47 1,0 23-16,0 1 16,0-24-16,0 1 15,0-1-15,0 47 16,0-47-16,0 24 15,0-24-15,0 24 16,0 23 0,0-47-1,0 47-15,0-47 16,0 0-16,0 1 16,0 22-16,0-22 15,0 22 1,0 24-1,0-23 1,0-24 0,0 0-16,0 1 15,0-1-15,0 0 16,0 1-16,0-1 16,0 0-1,0 47-15,0-47 16,0 1-1,0 22-15,0-22 16,0-1-16,0 24 16,0-1-1,0 1 1,0-24 0,0 24-16,-23-1 31,23-22-16,-23 22 1,23-23 15,0 1-31,0-1 16,0 0 15,0 1-15,0-1-1,0 0-15,0 1 47,0-1-31,0 23 15,0-22 16,0-1 47,0 0-16,0 1 47</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21:53.414"/>
    </inkml:context>
    <inkml:brush xml:id="br0">
      <inkml:brushProperty name="width" value="0.1" units="cm"/>
      <inkml:brushProperty name="height" value="0.1" units="cm"/>
      <inkml:brushProperty name="color" value="#ED1C24"/>
      <inkml:brushProperty name="fitToCurve" value="1"/>
    </inkml:brush>
  </inkml:definitions>
  <inkml:trace contextRef="#ctx0" brushRef="#br0">3389 167 0,'-23'23'203,"-1"-23"-172,1 0-31,0 0 16,-24 0 0,1 0-16,22 0 15,-22 0-15,22 0 16,1 0-16,-23 0 15,22 0-15,-46 0 16,24 0 0,-1 0-16,0 0 15,24 0-15,0 0 16,-24 0-16,1 0 16,-1 0-16,0 0 15,1 0 1,-1 0-16,1 0 15,-1 0 1,0 0 0,24 0-1,0 0-15,0 0 16,-1 0-16,-46 0 16,47 0-1,0 0-15,-1 0 16,-22 0-16,22 0 15,-22 46-15,23-46 16,-47 0-16,46 0 16,-46 24-16,47-24 15,0 0 1,-24 0-16,-23 0 16,24 0-16,-1 0 15,1 0-15,-1 0 16,0 0-16,1 0 15,-1 0-15,-23 0 16,24 23-16,-1-23 16,24 0-1,-47 0-15,46 0 16,-22 0-16,23 0 16,-24 0-16,24 0 15,-1 0-15,-22 0 16,22 0-16,1 0 15,-23 0 1,22 0 0,1 0-16,0 0 15,-1 0 1,1 0-16,0 0 16,-24 0-16,24 0 15,0 0 1,-24 0-16,24 23 15,-1-23 1,1 0 0,-24 0-1,24 0 1,0 0-16,-1 0 16,1 0-16,-23 24 15,22-24 1,1 0-1,-24 0 17,24 0-1,0 0-15,-1 0-1,1 0 1,23 46 203,0-22-173,23-24 1,1 0-15,-1 0-17,0 0 16,1 0-31,-1 23 16,0-23 0,1 23 15,-1-23-31,0 0 31,0 0-15,1 0 15,-1 0 0,0 0-31,1 23 47,-1 1-16,0-24-15,-23-24 375,-23 24-376,0 0 1,-1 0 0,1 0-1,0 0-15,-1 0 31,1 0-15,0-23 15,0 23 1,-1 0-17,1 0 16,-24 0 1,24 0 15,23-23-16,-23 23-16,23-23 64,-24 23-79,1-24 78,23 1 94,0 0-110,0-1 16,0-22-47,0 22 32,0 1-16,0 0 0,23-24 0,1 24-16,-24 0 0,46 23-15,-46-24 15,24 24-15,-1-23 15,0 23-31,1-23 15,-24-1 17,23 24-17,-23 24 235,0-1-203,-23 0-16,-1-23 16,1 24-47,23-1 16,-23-23 0,-1 23-1,1-23-15,23 24 16,-23-24-1,-1 23 1,24 0 15</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4T01:55:19.042"/>
    </inkml:context>
    <inkml:brush xml:id="br0">
      <inkml:brushProperty name="width" value="0.1" units="cm"/>
      <inkml:brushProperty name="height" value="0.1" units="cm"/>
      <inkml:brushProperty name="color" value="#774931"/>
      <inkml:brushProperty name="fitToCurve" value="1"/>
    </inkml:brush>
  </inkml:definitions>
  <inkml:trace contextRef="#ctx0" brushRef="#br0">14937 117 0,'0'-23'156,"-23"23"-125,-24 23-15,1 0-16,-24 24 15,46-47 1,-46 23-16,24 24 16,-24-24-16,0 24 15,23-47-15,1 0 16,-1 46 0,-46 1-16,46-47 0,-92 93 15,115-93 1,-92 23-16,92 24 15,1-47 1,-47 23-16,-23 1 16,23-1-16,47-23 15,-24 23 1,1 0-16,22 1 16,-22-1-16,-24 0 15,46 1-15,-22-1 16,-24 0-1,0-23-15,23 70 0,-22-70 16,22 23 0,-23 24-16,0-47 15,23 23-15,-92 47 16,69-70 0,0 24-16,-23 22 15,46-23-15,-23-23 16,24 47-16,-24-24 15,-70 24-15,70-47 16,0 0 0,23 23-16,-92 24 0,-25-24 15,25 24 1,92-47 0,-46 23-16,0 0 15,-47 1-15,47-1 16,-47 0-1,47 24-15,-24-47 16,1 23-16,-141 24 16,47-1-16,117-22 15,0-24 1,-70 70-16,70-70 16,-24 0-1,24 0-15,-47 70 0,70-70 16,-23 23-16,0-23 15,0 23 1,23 0-16,-23-23 16,-47 47-16,0 0 0,47-47 15,-47 0 1,23 23-16,1 0 16,23-23-16,-24 0 15,47 24-15,-70-1 16,-69 47-1,-1-47 1,117-23 0,23 23-16,-47-23 15,71 24-15,-71-1 16,-69 0 0,-24 24-1,70-47 1,24 23-16,-1 1 15,-139-1 1,-140-23 0,46 46-1,47-22 1,70-24 0,-23 46-1,163-46 1,-117 24-1,117-24-15,-47 23 16,-23-23 0,0 0-1,0 23 17,-1 1-17,48-24 1,23 0-1,-24 0 1,-23 23 15,94 0-31,-94-23 16,-46 0 0,92 0-1,-45 0 1,69 0-1,-94 0 17,95 0-17,22 0-15,0 0 16,-46 0 0,47 0-1,-1 0-15,0 0 16,-23 0 15,24 0-15,-71 0-1,24 0 1,23 0 0,24 0-1,22 0-15,1 0 16,-47 0-1,47 0 17,-47 0-17,0 0 1,47 0-16,-24 0 16,0 0-1,24 0 1,-23 0-1,22 0 17,-22 0-17,-24 0 1,23 0 0,0 0-1,24 0-15,-23 0 16,22 0 15,1 23 235</inkml:trace>
  <inkml:trace contextRef="#ctx0" brushRef="#br0" timeOffset="1895">14191 350 0,'-46'23'32,"22"-23"-1,-22 23-31,-24 1 15,-23 22-15,0 1 16,-1-47 0,-46 47-16,1 46 15,45-93-15,-69 23 16,70 24 0,-47-24-16,-23 0 0,70 1 15,-47-1 1,-23 47-16,0-24 15,0-22-15,-24-1 0,-22 24 16,22 23-16,1-47 16,-1 0-1,1 24-15,23-47 16,0 23-16,-24 0 16,-22 24-1,115 0-15,-45-24 16,69-23-16,0 0 15,-23 23 1,-1 0-16,24 1 16,1-24-16,-25 0 15,24 70-15,24-70 16,-117 0-16,46 23 16,-23 24-1,1-47-15,-25 23 0,25 0 16,-25 1-1,25-24-15,-24 0 16,93 0-16,0 23 16,0-23-16,-23 46 15,23-46-15,0 0 16,23 0-16,24 0 16,0 0-1</inkml:trace>
  <inkml:trace contextRef="#ctx0" brushRef="#br0" timeOffset="3404">14494 257 0,'0'23'78,"-373"443"-15,327-419-48,-47 23-15,46-24 16,0 1-16,1-24 15,-1 24-15,24 23 16,-24-70-16,24 46 16,0-46-16,-1 47 15,1-24 1,-24 24-16,24-24 16,0 0-16,-24 24 15,24-47 1,-24 23-1,47 0 1,-23-23 0,23 24-1,-23-24-15,-1 23 16,-22 24 0,46-24-16,-23-23 31</inkml:trace>
  <inkml:trace contextRef="#ctx0" brushRef="#br0" timeOffset="4546">14564 233 0,'0'24'78,"-23"46"-78,23 23 16,-23-93-16,-1 93 16,1-46-1,0-24-15,-1 47 16,24-24-16,-23 1 16,23 0-16,-23-24 15,23 24-15,0-1 16,-47-23-1,47 1-15,0-1 16,0 0 0,-23 47-1,23-46 1,0-1 15,0 0 0,0 0-31,0 1 16,0-1-16,0 0 16,0 1-1,0-1 1,0 0-16,0 1 16,0-1-1,-23-23 1,23 23-16,0 24 31,-24-47-15</inkml:trace>
  <inkml:trace contextRef="#ctx0" brushRef="#br0" timeOffset="5463">14657 0 0,'47'24'31,"-24"46"-15,1-1 0,-1-22-16,0 23 15,1 0-15,22 0 16,47 46 0,-69-22-1,22-25 1,-46 1-16,47-23 15,-24-24-15,0 47 16,1-47 0,-1 1-16,0 22 0,1 24 15,-1-23 1,0-24 0,1 24-1,-24-24 1,23 0-1,-23 1 1,0-1 0,23 0-1,-23 1 1,0-1 0,23-23-1,-23 23 1,0 0-16,0 1 15,24-1-15,-24 0 16</inkml:trace>
  <inkml:trace contextRef="#ctx0" brushRef="#br0" timeOffset="6466">14751 0 0,'70'117'62,"396"396"1,-420-444-48,47 25-15,-69-71 16,69 70-16,-46-70 16,-1 47-1,47 0-15,-46-23 16,23-1-16,-24 24 15,-22-46 1,-1-1 0,0 0-16,1 1 15,-24-1 1,23 0-16,0-23 16,24 23 15,-94-69 109,-23-1-140</inkml:trace>
  <inkml:trace contextRef="#ctx0" brushRef="#br0" timeOffset="7627">15007 210 0,'23'23'78,"24"24"-78,23 0 16,23-1-16,-46 24 15,22-23 1,48 23-16,0 23 16,-71-70-16,24 47 15,-23-47-15,-1 24 16,24 0-16,-47-24 15,1 0 1,22 24-16,1-24 16,0 0-16,-1 24 0,24-24 15,-23 24 1,-1-24-16,1 24 16,-24-47-16,1 23 15,22 0-15,1-23 16,-47 24 15,23-24-31,0 0 16,1 0 15,-1 0 0,24 23 32</inkml:trace>
  <inkml:trace contextRef="#ctx0" brushRef="#br0" timeOffset="9589">14634 140 0,'0'47'125,"0"-24"-110,0 0 1,0 1 0,23 46-16,-23-47 15,0 0-15,0 0 16,0 47 0,0-23-1,0-24 1,0 1-1,0-1-15,0 0 16,0 24-16,0-24 31,0 0-31,0 1 32,0-1-32,0 0 15,0 1 1,0-1-16,0 0 15,0 1 1,0-1-16,0 0 16,0 24-1,0-24 1,0 0 0,0 1-1,0-1 1,0 0-16,0 1 15,0-1 1,0 23 15,0-22 16,0-1-47,0 0 31,0 1-15,0-1 0,0 24 15,24-24 94</inkml:trace>
  <inkml:trace contextRef="#ctx0" brushRef="#br0" timeOffset="14827">14821 47 0,'0'47'141,"0"-24"-110,23 0-15,23-23-16,-46 23 15,47-23 1,-24 47-16,1-24 16,22-23-16,1 24 0,-24-1 15,24-23 1,23 23-16,-47 24 16,0-47-16,1 23 15,-1 0-15,23-23 16,-22 0-16,22 24 15,-22-24-15,22 23 16,-22-23 15,-1 0-15,0 23 0,1 1-1,-1-24 1,0 23-16,0-23 15,1 0 1,-24 23-16,23-23 16,0 0-16,1 0 15,-1 0 1,24 24 15,-24-1-31,0-23 16,24 0-16,-24 0 15,24 47 1,-24-24-16,24-23 16,-24 0-1,0 46 1,0-46 0,1 0-1,22 0-15,-22 24 16,-1-24-1,0 0-15,1 46 0,-1-46 16,0 0 0,1 0-1,-1 0 1,23 47-16,-22-47 16,22 0-16,-22 23 15,-1-23 1,-23 24-16,23-24 15,1 0 17,-1 0-32,0 23 31,0-23-15,-23 23-1,47-23-15,0 23 16,-1 1-16,-22-24 15,22 23 1,1 0-16,-1-23 0,-22 0 16,-1 0-1,24 47-15,-1-47 16,-22 23-16,-1-23 16,47 24-16,-47-24 15,0 0-15,1 23 16,-1-23-16,24 23 15,-24-23 1,47 23-16,-47 1 0,24-24 16,-1 23-1,1-23-15,-1 23 16,-22-23-16,-1 0 16,47 24-16,-47-1 15,1-23-15,22 0 16,24 23-16,0 24 15,-47-47 1,47 23-16,-23 0 0,23-23 16,-47 24-16,70-24 15,-46 23 1,-1 0-16,24-23 16,-23 24-16,46-24 15,-46 23-15,-24 0 16,47-23-16,0 24 15,0-24-15,-47 0 16,0 23 0,24-23-16,-24 0 15,47 23-15,-46 24 0,45-47 16,1 0 0,-23 0-16,23 23 15,-24-23-15,24 23 16,-23-23-16,0 0 15,-1 24 1,24-24-16,-23 0 0,-1 23 16,-22-23-1,22 0-15,1 0 16,-1 0-16,24 23 16,-23 1-16,23-1 15,0-23-15,46 0 16,-46 23-16,23-23 15,-23 24-15,47-24 16,-71 0 0,1 23-1,0-23 1,-24 0 0,0 23-1,47-23 1,-23 0-16,-1 0 15,24 23-15,0-23 16,23 0-16,-46 0 16,-24 24-16,24-24 15,0 23-15,22-23 16,-45 0-16,22 0 16,-22 0 15,46 0-31,46 23 15,-93-23-15,47 0 16,-23 0 0,-24 24-16,0-24 15,47 23 1,-46-23-16,46 0 16,-24 0-1,1 0 1,-1 23-1,24 1 1,0-24 0,23 23-16,-69-23 15,69 23 1,-46-23 0,-1 0-1,-23 0 1,1 0-1,-1 23 17,0-23-32,1 0 15,22 24-15,-22-24 16,-1 0 0,0 0-16,0 0 15,24 0 1,0 0-1,-24 23 1,0-23 0,24 23-1,-24-23-15,1 0 16,22 24 0,24-24-1,-47 0 1,47 0-1,0 0 1,0 0 0,-23 0-1,23 0 1,23 0 0,-47 23-16,24-23 15,-46 0 1,46 0-1,-1 0 1,25 0 0,-48 0-1,1 0 1,-1 0 0,-22 0-16,22 0 15,1 0-15,23 0 31,-47 0-15,0 0 0,1 0-16,-1 0 15,0 0 1,24 23 0,0-23-16,-24 0 15,24 0 1,69 0-1,-69 0 1,-24 0 31,0 0 15,1 0-46,-1 0 15,0 0-15,24 0 0,69 24-1,-69-24 1,-1 0-16,24 23 15,24-23 1,-48 0 0,-23 0-1,1 0 17,-1 0-32,47 0 15,47 0 1,-1 0 15,-23 0-15,-46 0 15,-24 0-15,24 0-1,-1 23-15,24-23 16,23 47 15,-46-47-31,70 23 16,-47-23-1,46 23 1,-23 1 15,-46-24-15,-24 0-1,0 0-15,1 0 16,22 0 15,-22 0-31,22 0 16,-22 0 0,-1 0-1,0 0 1,0 0 15,24 0-15,-24 0-16,47 0 15,0 0 1,0 0 15,0 46-15,-47-46-16,47 0 15,0 0 17,23 0-17,1 24-15,-25-24 16,-22 23 15,0-23-15,-24 0-1,24 23 1,-1-23 15,1 0-15,-24 24 0,0-24 62,1 0-63,69 0 1,-23 46 0,-24-46-1,24 23 1,-23-23-1,0 0 1,-1 0 0,-23 0-1,47 0 1,24 0-16,-48 0 16,-23 0-1,47 0 1,0 0-1,-46 24 17,22-24-17,-22 0 1,-1 0 0,-70 23 124,-93-23-124</inkml:trace>
  <inkml:trace contextRef="#ctx0" brushRef="#br0" timeOffset="16799">15473 257 0,'70'0'0,"46"23"16,-22 24-16,-48-47 15,47 23-15,-23 0 16,47 24-16,-47-24 15,0 0 1,23 1-16,23-1 16,-46-23-16,24 0 15,-25 23-15,-22 1 16,0-1-16,46-23 16,23 23-16,-22 24 15,22-24 1,-46 0-16,23-23 15,-23 0-15,47 24 0,-1 22 16,-46 1 0,0-24-16,0-23 15,46 0-15,24 24 16,-70 22 0,70-46-16,-70 0 15,46 23-15,1 1 16,-1-24-1,1 23-15,46-23 16,70 47 0,-116-24-16,-48-23 15,48 23-15,-47 1 16,46-1 0,-69-23-16,0 23 15,46-23 1,-47 23-16,1-23 15,0 0-15,-24 0 16,0 0-16,24 24 16,-1-1-16,-22-23 15,22 0 1,-116 0 125</inkml:trace>
  <inkml:trace contextRef="#ctx0" brushRef="#br0" timeOffset="17921">18386 1026 0,'-23'0'79,"23"46"-64,23-46 1,23 24-16,-46-1 15,24-23-15,22 23 16,24 0-16,-23 1 16,-24-24-1,70 46-15,-69-46 16,46 24-16,0-1 16,-1-23-16,-22 0 15,46 23-15,-23 1 16,-23-24-16,23 23 15,0-23-15,46 46 16,-46-46-16,0 0 16,93 24-16,-70-24 15,-23 0-15,0 0 16,23 23 0,0-23-16,-46 0 15,0 23-15,46 1 16,-23-24-16,0 0 15,0 0-15,46 23 16,-46-23-16,0 0 16,0 47-1,46-47-15,-46 0 16,-23 0-16,46 0 16,24 0-16,-71 0 15,47 0 1,-69 0-16,-1 0 15,0 23 1,1-23-16,-1 0 16,0 0-1</inkml:trace>
  <inkml:trace contextRef="#ctx0" brushRef="#br0" timeOffset="19187">21042 1888 0,'24'0'63,"22"23"-63,-22-23 16,22 0-1,1 23-15,23 1 16,-24-24-16,24 0 15,-23 0 1,-1 23-16,-22-23 16,46 23-16,23-23 15,-47 0 1,1 0-16,46 0 16,-46 0-16,69 0 15,-46 0-15,0 0 16,47 0-1,-47 0-15,23 0 16,0 0-16,0 0 16,0 0-16,-23 0 15,24 0-15,-25 0 16,1 0-16,-23 0 16,0 0-16,23 0 15,-24 0-15,24 0 16,-23 0-16,23 0 15,46 0-15,-69 0 16,23 0 0,-24 0-16,47 0 15,-46 0-15,0 0 16,-24 0 0,0 0-1,1 0-15,22 0 16,1 0-1,-24 0-15,47 0 16,0 0 0,-47 0-16,0 0 0,1 0 31,139 0 47,-23 0 0</inkml:trace>
  <inkml:trace contextRef="#ctx0" brushRef="#br0" timeOffset="21801">3449 2214 0,'23'0'140,"70"23"-109,-23-23-31,23 47 16,-46-47-16,23 0 16,116 0-1,-116 23-15,23-23 16,-23 24-16,47-24 16,-70 23-1,46-23-15,-23 0 0,23 0 16,-47 0-1,24 0-15,24 0 16,-25 0 0,-22 0-16,46 0 15,-46 23-15,-24-23 0,47 0 16,0 0 0,-23 24-16,-1-24 15,-22 0-15,22 0 16,47 0-16,-46 0 15,23 0-15,-47 0 16,0 0 0,24 0-16,70 46 0,-94-46 15,23 0 1,1 0 0,-24 0-1,24 0-15,-24 0 16,24 0-16,-24 0 31</inkml:trace>
  <inkml:trace contextRef="#ctx0" brushRef="#br0" timeOffset="22930">5453 2028 0,'23'23'78,"47"-23"-62,47 47 15,-24-47-31,-23 0 16,93 0-16,-70 23 15,70-23 1,-23 23-16,-24-23 0,48 0 15,-95 0 1,25 0-16,-48 0 16,24 0-16,-23 0 15,-1 0-15,1 0 16,-24 0-16,1 0 16,46 0-1,-47 0-15,23 0 0,24 0 16,-23 0-16,0 0 15,46 0 1,-47 0-16,1 0 16,0 0-16,-1 0 15</inkml:trace>
  <inkml:trace contextRef="#ctx0" brushRef="#br0" timeOffset="23749">6944 1795 0,'70'0'63,"0"0"-48,0 0-15,23 0 16,24 0 0,-47 0-16,23 0 0,-23 0 15,23 0-15,-47 0 16,1 0 0,0 0-16,23 0 15,-47 0-15,47 0 16,-24 0-16,1 0 15,0 0-15,69 0 16,-46 0-16,0 0 16,-23 0-1,-1 0-15,24 23 0,-47-23 16</inkml:trace>
  <inkml:trace contextRef="#ctx0" brushRef="#br0" timeOffset="25593">10346 1072 0,'24'-23'0,"-1"23"16,24 0 0,-1-23-16,1 23 15,46-47-15,-23 47 16,23-23-16,0 23 15,-69-24-15,69 24 16,-23 0-16,-24 0 16,24 0-1,-23 0-15,46-23 16,-46 23-16,46-23 0,0 0 16,-23 23-1,47-24-15,-24 1 0,0 0 16,-46 23-1,-24 0-15,24 0 16,-24 0 0,23 0 15,1 0-31,0 0 16,-1 0-16,1 0 15,-24-24-15,24 24 16,23 0-16,-24 0 15,71-23 1,-71 23 0,48 0-16,-1 0 15,-47 0-15,24-23 16,24 23-16,-48-24 16,24 24-16,-23 0 15,23-46-15,-24 23 16,24-1-1,23 1-15,24-47 16,-1 47-16,-46-24 16,-23 0-1,-1 47-15,1-23 16,-24 23-16,1-23 0,-1 0 62</inkml:trace>
  <inkml:trace contextRef="#ctx0" brushRef="#br0" timeOffset="26955">10766 1725 0,'-47'23'16,"24"-23"-16,-24 0 15,1 0 1,-1 0-16,1 0 0,-1 0 16,-23 0-1,23 0-15,1 0 0,-47 0 16,23 0 0,0 0-16,23 0 15,-46 0-15,46 0 16,-46 0-16,47 0 15,-24 0-15,0 0 16,-23 0-16,23 0 16,-70 0-1,70 0-15,-23 0 16,46 0-16,-69 0 16,69 0-16,0 0 15,24 0-15,-24 0 16,1 0-1,-1 0 1,1 0-16,-48 0 16,48 0-1,-1 0-15,1 0 16,22 0-16</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4T01:55:49.838"/>
    </inkml:context>
    <inkml:brush xml:id="br0">
      <inkml:brushProperty name="width" value="0.1" units="cm"/>
      <inkml:brushProperty name="height" value="0.1" units="cm"/>
      <inkml:brushProperty name="color" value="#774931"/>
      <inkml:brushProperty name="fitToCurve" value="1"/>
    </inkml:brush>
  </inkml:definitions>
  <inkml:trace contextRef="#ctx0" brushRef="#br0">23 326 0,'-23'0'125,"23"-23"-125,70 23 15,-23-23 1,-1 23 0,24-24-16,0-46 15,23 70-15,-23 0 16,-23 0-1,23 0-15,0 0 0,-1 0 16,-45 0 0,-1 0-16,24 0 15,-24-23-15,0 23 16,1-23 0,-1 23-1,0 0 1,1 0 31,-1-24-16,0 24-31,0 0 16,1-23-1,22 23-15,1-23 16,0 0-1,-24 23 1,0 0 0,0-24-16,1 24 15,-1 0 1,24 0 0,-24 0-1,24 0 1,-24 0-16,0 0 15,-23-23 1,23 23 0,1 0 156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30.759"/>
    </inkml:context>
    <inkml:brush xml:id="br0">
      <inkml:brushProperty name="width" value="0.035" units="cm"/>
      <inkml:brushProperty name="height" value="0.035" units="cm"/>
      <inkml:brushProperty name="fitToCurve" value="1"/>
    </inkml:brush>
  </inkml:definitions>
  <inkml:trace contextRef="#ctx0" brushRef="#br0">258 0 0,'0'78'281,"-78"1"-265,78-1 0,0 0-1,-78 0-15,78 0 16,-78 0 15,78 1 0,0-158 141,0 1-156,78 78-1,-78-78-15,0 0 32,78 78-1,-78-78-15,0 0 46,78 78 1,-78-79-48,0 1 63,78 78 125,-78 78-203,0 1 16,79-79 0,-79 78-16,0 0 31,78-78-31,-78 78 16,78-78-1,-78 78-15,78-78 16,-78 78-1,78 1 17</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33.587"/>
    </inkml:context>
    <inkml:brush xml:id="br0">
      <inkml:brushProperty name="width" value="0.035" units="cm"/>
      <inkml:brushProperty name="height" value="0.035" units="cm"/>
      <inkml:brushProperty name="fitToCurve" value="1"/>
    </inkml:brush>
  </inkml:definitions>
  <inkml:trace contextRef="#ctx0" brushRef="#br0">390 391 0,'-78'0'203,"78"-79"-141,-78 79-30,78-78 30,0 0 16,0 0-46,0 0 30,0 156 157,0 0-172,78-78-32,-78 78 1,0 0 31,78-78-47,-78 79 62,78-79-30,-78 78-1,79-78-16,-79 78 17,78-78-1,-78 78 0,78-78-31,-156 0 250,0 0-234,78 78-1,-79-78-15,1 0 16,0 78 0,0-78 15,78 79-15,-78-79-16,0 78 31,0-78 0,78 78-31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46.178"/>
    </inkml:context>
    <inkml:brush xml:id="br0">
      <inkml:brushProperty name="width" value="0.035" units="cm"/>
      <inkml:brushProperty name="height" value="0.035" units="cm"/>
      <inkml:brushProperty name="color" value="#ED1C24"/>
      <inkml:brushProperty name="fitToCurve" value="1"/>
    </inkml:brush>
  </inkml:definitions>
  <inkml:trace contextRef="#ctx0" brushRef="#br0">78 464 0,'-78'-78'47,"78"0"-47,0 0 47,78 78 563,0 0-595,1 0 1,-1-78-1,0 78 1,0 0-16,0 0 31,0 0-31,0 0 16,1 0 0,-1 0-1,0 0 1,0 0-1,0 0 1,0 0 0,1 0-1,-1 0-15,0 0 16,0 0-16,0 0 16,0 0-16,0 0 15,1 0 1,-1 0-1,0 0-15,0 0 16,0 0-16,0 0 16,1 0-16,-1 0 15,0 0-15,0 0 16,0 0-16,0 0 16,0 0-16,1 0 15,-1 0 1,0 0-1,0 0-15,0 0 16,0 0 0,1 0-16,-1 0 15,78 0 1,-78 0-16,0 0 0,79 0 16,-79 0-16,0 0 15,0 0-15,78 0 16,-77 0-16,-1 0 15,0 0-15,0 0 16,0 0-16,0 0 16,79 0-16,-79 0 15,0 0-15,0 0 16,78 0-16,-77 0 16,-1 0-16,0 0 15,0 0-15,0 0 16,0 0-16,0 0 0,1 0 15,-1 0-15,0 0 16,0 0-16,0 0 16,0 0-16,1 0 15,-1 0-15,0 0 16,0 0-16,78 0 16,-78 0-16,79 0 15,-79-78-15,78 78 16,-78 0-16,79 0 15,-79 0-15,0 0 16,78 0-16,-78 0 16,1 0-16,-1 0 15,78 0-15,-78 0 0,0 0 16,79 0-16,-79 0 16,0 0-16,78 0 15,-78 0-15,79 0 16,-79 0-16,0 0 15,0 0 1,0 0 0,1 0-1,-1 0 1,0 0 0,0 0-16,0 0 15,0 0-15,79 0 0,-79 0 16,0 0-16,78 0 15,-78 0-15,79 0 16,-79 0-16,0 0 16,0 0-16,0 0 15,0 0-15,1 0 16,-1 0 0,0 0-1,0 0 1,0 0-16,0 0 15,1 0-15,-1 0 16,0 0-16,0 0 16,78 0-16,-78 0 15,79 0-15,-79 0 16,0 0-16,0 0 0,0 78 16,1-78-16,-1 0 15,0 0 1,0 0-1,0 0 1,0 0 0,0 0-1,79 0-15,-1 0 16,-78 0-16,79 0 16,-1 0-16,0 0 0,0 0 15,-77 0 1,77 0-16,-78 0 0,0 0 15,0 0 1,1 0 47,-1 0-32,0 0-16,0 0 1,0 0-16,0 0 16,0 0-16,79 0 15,-79 0-15,0 0 0,0 0 16,0 0-16,1 0 16,-1 0-1,-78 78 235,-78-78-250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54.655"/>
    </inkml:context>
    <inkml:brush xml:id="br0">
      <inkml:brushProperty name="width" value="0.035" units="cm"/>
      <inkml:brushProperty name="height" value="0.035" units="cm"/>
      <inkml:brushProperty name="color" value="#57D200"/>
      <inkml:brushProperty name="fitToCurve" value="1"/>
    </inkml:brush>
  </inkml:definitions>
  <inkml:trace contextRef="#ctx0" brushRef="#br0">0 7033 0,'78'0'188,"0"-78"-173,0 78 16,-78-78-31,78 78 16,0 0-16,0-78 16,1 78-1,-1 0-15,0-78 16,0 0 0,0 78-16,0-78 15,1-1 1,-1 79-16,0 0 15,-78-78 1,78 78-16,0 0 16,-78-78-16,78 78 15,0 0-15,-78-78 16,79 78-16,-1 0 16,0-78-16,0 78 15,-78-78-15,78 78 16,0 0-16,1-79 15,77 1 1,-78 78-16,0-78 16,0 78-16,0-78 15,1 78-15,-79-78 16,78 78-16,0 0 16,-78-78-16,78 78 15,0-78 1,0 78-16,1-79 15,-1 79 1,0-78-16,0 78 16,78-78-16,-78 78 15,1-78-15,77 78 16,-78-78-16,0 78 0,0-78 16,1 78-1,-1-79 1,0 79-1,0-78-15,78 78 16,-78-78-16,79 78 16,-79-78-16,0 0 15,78 78-15,-77 0 16,-79-78-16,78 78 16,0 0-16,-78-78 15,78 78 1,0-79-16,0 79 15,79-78 1,-79 0-16,78 0 16,0 0-16,-77 78 15,77-78-15,-78 78 16,0-79 0,0 79-16,0 0 15,-78-78 1,79 78-16,-1-78 31,0 78-31,0-78 16,0 78-16,0-78 15,1 78-15,77 0 0,-78-78 16,78 78-16,-78-78 16,79-1-16,-79 79 15,0 0-15,-78-78 16,78 78-16,0-78 15,1 78-15,-1-78 16,0 78 0,0-78-1,0 78-15,0 0 16,0-78-16,1 78 16,-1-79-16,0 79 15,0-78-15,0 78 0,0 0 16,-78-78-16,79 78 15,-1-78-15,0 78 16,0-78 0,0 78-16,0 0 15,0-78-15,1 78 16,77-78-16,-78 78 16,0 0-16,0 0 15,1-79-15,-1 79 16,0 0-16,0 0 15,-78-78 1,78 78 0,0 0-16,0 0 0,-78-78 15,79 78 1,-1-78-16,78 78 0,-78 0 16,0-78-16,1 78 15,-1-78-15,0 78 16,0-79-16,0 79 15,0-78-15,-78 0 16,78 78 0,1 0 15,-79-78-31,78 78 16,0-78-1,0 78 1,78-78-16,-77 78 0,-1-78 15,0 78-15,0-79 16,0 79-16,0 0 16,0 0-16,-78-78 15,79 78-15,-1 0 16,0-78 0,0 78-1,0 0-15,-78-78 16,78 78-16,1-78 15,-1 78-15,0 0 16,0-78-16,0 78 16,0-79-16,0 79 15,1-78-15,-1 78 16,0 0 0,-78-78-16,78 78 0,0 0 15,0-78 1,1 78-16,-1 0 15,0-78 1,0 78 0,-78-78-16,78 78 15,0 0-15,-78-78 16,78 78 0,1 0-1,-79-79 1,78 79-1,0-78 17,0 78-17,0-78-15,0 78 16,-78-78 15,79 78-31,-1-78 31,0 78-15,0 0 0,-78-78-1,78 78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58.969"/>
    </inkml:context>
    <inkml:brush xml:id="br0">
      <inkml:brushProperty name="width" value="0.035" units="cm"/>
      <inkml:brushProperty name="height" value="0.035" units="cm"/>
      <inkml:brushProperty name="color" value="#57D200"/>
      <inkml:brushProperty name="fitToCurve" value="1"/>
    </inkml:brush>
  </inkml:definitions>
  <inkml:trace contextRef="#ctx0" brushRef="#br0">862 317 0,'0'-78'62,"-78"78"48,0 0-95,0 0-15,0 78 16,-1-78-16,1 78 15,0-78-15,0 78 16,0-78-16,78 78 16,-78 0-16,-1 0 15,79 1 1,0-1 0,0 0-16,0 0 15,0 0 1,0 0-1,0 1 1,0-1-16,79-78 16,-79 78-1,78-78-15,0 0 32,0 0-17,0-78 1,0 0-1,-78-1 1,79 79-16,-79-78 16,0 0-16,78 78 15,-78-78-15,0 0 16,0 0 0,0-1-1,78 79 126,0 0-141,0 0 15,0 0-15,0 0 16,1 0 0,-79 79 31,0-1-32,0 0 1,0 0-1,0 0-15,0 0 0,0 1 16,0-1 0,0 0-16,0 0 0,0 0 15,0 0 1</inkml:trace>
  <inkml:trace contextRef="#ctx0" brushRef="#br0" timeOffset="1019">1644 82 0,'0'78'78,"0"1"-62,0-1-16,0 78 15,0-78-15,0 78 16,0-77-16,0 77 15,0-78-15,-78 78 16,78-77-16,0-1 16,0 0-16,0 0 15,0 0-15,0 0 16,-79 0 0,79-156 62,0 0-78,0-78 15,0 78-15,0 0 16,0-1-16,0 1 16,0-78-16,0 78 15,0 0-15,0-1 16,0 1-16,0 0 15,0 0-15,0 0 16,0 0 0,79 0-16,-79-1 15,78 79-15,-78-78 16,78 78-16,-78-78 16,78 78-1,0 0 1,0 0-16,0 0 15,1 0 1,-1 0 0,0 0-16,-78 78 15,0 0 1,78 1-16,-78-1 16,0 0-16,0 0 0,0 0 15,0 0 1,0 0-1,0 1 1,-78-79 0,78 78-16,-78-78 15,0 0-15,-1 78 16,1-78-16,0 0 16,0 0-16,0 0 31,78-78 16</inkml:trace>
  <inkml:trace contextRef="#ctx0" brushRef="#br0" timeOffset="2684">3129 395 0,'-79'0'78,"1"78"-78,78 0 16,-78-78-16,0 78 15,0 79-15,78-79 16,-78 0-16,0 313 31,78-313-15,0 0-16,0 0 15,0 0-15,0 0 16,78 1 0,0-79-1,-78 78 1,78-78-16,0 0 15,0 0 1,0 0-16,1 0 16,-1 0-16,0 0 15,0 0 1,-78-78-16,78 78 16,0-79-16,1 1 15,-79 0-15,78 0 16,-78 0-16,78 78 15,-78-78-15,78 0 16,-78-1 0,0 1-1,0 0 1,0 0 0,0 0-16,0 0 31,0-1-16,0 1 17,-78 78-32,0 0 31,78-78-15,-78 78-1,-1 0 1,1 0-16,0 0 15,0 0 1,0 0 0,0 0 15,-1 0 0,1 0 0,0 0 1</inkml:trace>
  <inkml:trace contextRef="#ctx0" brushRef="#br0" timeOffset="3780">5317 317 0,'-78'0'62,"0"0"-46,-1 0-1,1 0 1,0 78-16,0-78 16,78 78-16,-78-78 15,0 78-15,78 0 16,-78-78-1,78 78-15,0 1 16,0-1-16,0 0 16,0 0-1,0 0 1,0 0 0,78-78-1,0 0 1,0 0-1,0 0 1,0 0-16,0 0 16,1 0-1,-1 0 1,0-78 0,0 78 15,-78 78 16,0 1-32,0-1 1,0 0 0,0 0-16,0 0 15,-78-78 1,78 78-16,-78-78 15,0 78 1,-1-78-16,1 0 16,0 0-1,0 0-15,0 0 16,0 0-16,-79 0 31,79 0-31,78-78 16,-78 78-1,78-78 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7:06.856"/>
    </inkml:context>
    <inkml:brush xml:id="br0">
      <inkml:brushProperty name="width" value="0.035" units="cm"/>
      <inkml:brushProperty name="height" value="0.035" units="cm"/>
      <inkml:brushProperty name="color" value="#ED1C24"/>
      <inkml:brushProperty name="fitToCurve" value="1"/>
    </inkml:brush>
  </inkml:definitions>
  <inkml:trace contextRef="#ctx0" brushRef="#br0">93 395 0,'0'78'141,"0"0"-141,0 79 15,0-79-15,0 78 16,0-78-16,-78 79 16,78-79-16,0 0 15,0 0-15,0 0 16,0 0-16,0 1 15,0-158 48,0 1-63,0 0 16,0 0-16,0 0 15,0 0-15,0-1 16,0 1-16,0 0 15,0 0 1,0 0-16,0 0 16,0 0-1,0-1-15,0 1 16,0 0-16,0 0 31,0 0-15,0 0-1,0-1 1,78 79-16,-78-78 16,78 78 15,1 0-15,-1 0-1,0 0-15,0 0 16,-78 78-16,78-78 15,-78 79-15,78-1 16,-78 0-16,0 0 16,0 0-16,0 0 15,0 1 1,0-1 0,0 0-1,0 0 1,-78 0-1,0 0 1,0-78 0,0 0-1,78 78-15,-78-78 16,-1 0-16,1 0 16,0 0 15,156 0 63,0 0-79,1 0 1,-1 0-16,0 0 15,0 0-15,-78 79 16,78-1-16,-78 0 16,78-78-1,-78 78-15,78-78 16,-78 78-16,0 0 47</inkml:trace>
  <inkml:trace contextRef="#ctx0" brushRef="#br0" timeOffset="541">1187 161 0,'0'78'93,"0"0"-77,0 0-16,0 78 16,0-77-16,0 77 15,0-78-15,79 78 16,-79-78-16,0 1 16,0-1-16,0 0 15,0 0 16</inkml:trace>
  <inkml:trace contextRef="#ctx0" brushRef="#br0" timeOffset="1238">953 239 0,'-78'0'109,"156"0"16,0 0-109,0 0-16,79 0 16,-79 0-16,78-78 15,-78 78-15,78 0 16,-77 0-16,-1 0 15,0 0-15,0 0 16,0 0 31</inkml:trace>
  <inkml:trace contextRef="#ctx0" brushRef="#br0" timeOffset="2109">2282 395 0,'-79'0'47,"79"78"0,-78 0-31,78 1-1,0-1-15,-78 0 0,78 0 16,0 0-16,0 0 15,0 0-15,0 1 16,0-1-16,0 0 16,0 0 15,78-78-15,0 0-1,1 0-15,-79 78 16,78-78-16,0 0 15,0 0 1,0-78-16,0 0 16,-78 0-1,78 78 1,-78-78-16,0-1 16,0 1-1,0 0 1,0 0-1,0 0 1,-78 78 15,78-78-31,-78 78 16,0-78 0,0 78-1,78-79 16,-78 79-31,0 0 63,-1 0-47,1 0 30,78 79-46</inkml:trace>
  <inkml:trace contextRef="#ctx0" brushRef="#br0" timeOffset="3197">3688 473 0,'0'-78'46,"-78"78"17,0 0-47,0 78-1,0 0 1,78 1-1,0-1 1,0 0 0,-78-78-1,78 78 1,0 0 15,78-78-15,-78 78-1,78-78 1,0 0 0,0 0-1,0 0 17,0 0-17,1 0-15,-1-78 16,0 78-1,0 0 17,-78 78 30,0 0-46,0 1-1,0-1 1,0 0 0,-78-78-1,78 78-15,-78-78 16,0 78 0,-1-78-1,1 0 1,-78 0-1,78 0-15,0 0 16,0 0-16,-1 0 16,1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2:46.32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1954 0,'78'0'219,"0"78"-203,0-78-1,0 78-15,1 0 16,-79 0-1,78-78-15,0 79 16,-78-1 0,78-78-1,0 78-15,0-78 32,-78 78-32,78-78 15,1 78 1,-1-78-16,-78 78 15,78-78-15,-78 78 16,78 1-16,0-79 16,0 0-16,-78 78 15,79-78-15,-79 78 16,78-78-16,-78 78 16,78 0-16,0-78 15,-78 78-15,78 1 16,0-1-16,-78 0 15,78 0-15,-78 0 16,79 0-16,-1 0 16,-78 1-16,78-1 0,0 0 15,-78 0 1,78 0-16,0 0 31,-78 1-31,0-1 16,79 0-16,-79 0 15,78 0-15,-78 0 16,78 0-16,0 1 16,-78-1-16,78 78 0,0-78 15,0 0-15,1 1 16,-1-1 0,-78 0-16,78 0 15,0 0-15,0 0 16,-78 0-1,78 1-15,-78-1 16,79-78-16,-1 78 16,-78 0-16,0 0 15,78 0-15,-78 1 16,78-1 0,-78 0-16,78 0 15,0 0-15,-78 0 16,78 0-16,1 1 15,-1-1 1,-78 0-16,78 0 16,0 0-16,-78 0 0,78 1 15,0-1-15,-78 0 16,79 0-16,-1 0 31,0 0-31,0 0 0,0-78 16,0 79-16,-78-1 0,78 0 15,1 0 1,-79 0-16,78-78 16,-78 78-16,0 1 31,78-1-31,-78 0 16,78-78-1,-78 78-15,78 0 0,-78 0 16,0 0-16,78 1 15,-78-1-15,79-78 16,-79 78-16,78 0 16,-78 0-16,78-78 15,-78 78 1,78-78 0,0 0 234,-78-78-219,78 78-31,-78-78 15,78 0 1,1 0 15,-79 0 1,78 78-17,-78-79-15,78 79 16,-78-78-16,78 0 15,0 0 1,0 0-16,-78 0 16,79 78-16,-79-78 15,78 78-15,-78-79 16,0 1-16,78 78 16,-78-78-16,78 78 15,-78-78-15,78 0 16,-78 0-16,78-1 15,0-77-15,-78 78 0,157 0 16,-79-78-16,0 77 31,78-77-31,-77 78 0,-79 0 16,78 0 0,0-1-16,-78 1 0,78 0 15,-78 0-15,78 0 16,0-78-16,0 77 15,1 1-15,-1 0 16,0 0-16,0 0 0,-78 0 16,78-79-16,0 79 15,1 0-15,-1 0 16,-78 0-16,78 0 16,-78-1-16,78 1 15,-78 0-15,78 0 16,0 0-16,0 0 15,1-79 1,-79 79-16,78 0 16,0 0-16,-78 0 15,0 0-15,78 78 16,-78-79-16,78 1 16,0 0-16,1 0 15,-79 0-15,78 0 16,0-1-16,-78 1 0,78-78 0,0 78 15,0 0-15,0-79 16,1 79 0,-1 0-16,0 0 0,-78 0 15,0 0 1,78 78-16,-78-79 16,78 1-1,-78 0-15,78 0 16,1 0-1,-79 0-15,78 0 16,0 78 250,-78-79-251,78 79 235,0 0-234,0-78 0,0 78-16,1 0 15,-1-78-15,78 0 16,0 78-16,-77-78 15,77 0-15,-78 78 16,0-79-16,0 79 16,0 0 31,-78-78-47,79 78 15,-1-78 1,78 0-16,0 0 0,-77 0 15,77 0-15,0 78 0,-78-79 16,0 79 0,1 0-16,-79-78 15,78 78 1,-78-78 15,78 78-31,0-78 0,0 0 0,0 0 16,79-1-16,-79 79 15,78-78-15,-78 0 16,0 78-16,1 0 16,-1-78-1,0 78 1,-78-78-16,78 78 16,0-78-16,0 0 31,1 78-31,-79-79 0,78 79 15,0 0 17,-78-78-32,78 78 15,0 0-15,-78-78 16,78 78 0,0 0-1,-78-78 1,79 78-1,-1 0 48,0 0 109</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3:55.933"/>
    </inkml:context>
    <inkml:brush xml:id="br0">
      <inkml:brushProperty name="width" value="0.05" units="cm"/>
      <inkml:brushProperty name="height" value="0.05" units="cm"/>
      <inkml:brushProperty name="color" value="#ED1C24"/>
      <inkml:brushProperty name="fitToCurve" value="1"/>
    </inkml:brush>
  </inkml:definitions>
  <inkml:trace contextRef="#ctx0" brushRef="#br0">6 0 0,'0'78'93,"0"1"157,0-1-234,78-78 0,-78 78-1,0 0 1,0 0 0,0 0-1,0 1 1,0-1-1,0 0 1,0 0 0,0 0-1,0 0 1,0 0 0,0 1-1,0-1 1,0 0-1,0 0 1,0 0 0,0 0-1,0 1 1,0-1 15,0 0-15,0 0-16,0 0 31,0 0-15,0 0-16,0 1 15,0-1-15,0 0 16,0 0 31,0 0-32,0 0 1,0 1-16,0-1 16,0 0-16,0 0 15,0 0 1,0 0 15,0 0-15,0 1 15,0-1 0,0 0-15,0 0 15,0 0 0,-78-78-15,78 78 47,0 1-32,0-1 0,0 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3:58.551"/>
    </inkml:context>
    <inkml:brush xml:id="br0">
      <inkml:brushProperty name="width" value="0.05" units="cm"/>
      <inkml:brushProperty name="height" value="0.05" units="cm"/>
      <inkml:brushProperty name="color" value="#ED1C24"/>
      <inkml:brushProperty name="fitToCurve" value="1"/>
    </inkml:brush>
  </inkml:definitions>
  <inkml:trace contextRef="#ctx0" brushRef="#br0">240 0 0,'0'79'265,"0"-1"-249,0 0 0,-78-78-1,78 78-15,0 0 16,0 0-1,0 1 1,-78-1 0,78 0-16,0 0 15,0 0 1,0 0 0,0 0-1,0 1 1,0-1-1,0 0 1,0 0 0,0 0-1,-78-78 1,78 78-16,0 1 16,0-1-1,0 0 1,0 0-1,0 0 1,0 0 0,0 0-1,0 1 1,0-1 15,0 0-15,0 0-1,0 0 1,0 0 15,0 1 1,0-1-1,0 0 0,0 0-15,0 0-1,0 0 32,0 0-31,0 1 15,0-1-15,0 0-16,78-78 15,-78 78 1,0 0 46,0 0-30,0 1-1,78-79 31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4:01.889"/>
    </inkml:context>
    <inkml:brush xml:id="br0">
      <inkml:brushProperty name="width" value="0.05" units="cm"/>
      <inkml:brushProperty name="height" value="0.05" units="cm"/>
      <inkml:brushProperty name="color" value="#ED1C24"/>
      <inkml:brushProperty name="fitToCurve" value="1"/>
    </inkml:brush>
  </inkml:definitions>
  <inkml:trace contextRef="#ctx0" brushRef="#br0">0 704 0,'0'-79'94,"78"1"-16,0 78-62,0 0 0,0 0-1,0 0 1,1 0-1,-1 0 1,0 0 0,0 0-1,0 0 1,0 0 0,1 0-16,-1 78 15,0-78 1,0 0-1,-78 79-15,78-79 16,0 0 0,-78 78-16,78-78 15,1 78 1,-1-78 0,-78 78-1,78-78-15,0 0 16,-78 78-16,78-78 15,0 78 1,1-78 0,-79 79-1,78-79 1,0 0 0,-78 78-16,78-78 15,0 0 1,-78 78-1,78-78 1,-78 78-16,78-78 16,1 78-1,-79 0 1,78-78 0,-78 78-16,0 1 31,78-79 16,-78 78-47,78 0 31,-78-156 203,0 0-171,0-1-32,78 79-15,-78-78-1,78 78 17,-78-78-17,79 78 1,-79-78-1,78 78 1,0 0 31,0 0 0,0 0-32,0 0 1,0 0 0,1-78-1,-1 78 17,0 0-1,0 0 0,0-78-15,0 78-1,1 0-15,-1 0 16,0 0 0,0-78-1,0 78-15,0 0 16,0 0-1,-78-79 1,79 79 15,-1 0 1,0-78-17,0 78 16,0 0 1,-78-78-32,78 78 0,1 0 31,-79-78-31,78 78 16,0 0-1,-78-78 16,78 78 1,-78-78-17,78 78 17,-78-79 14,0 1-14,78 78-32,-78-78 15,0 0 17,78 0 14,-78 0-30,0 0 31,0-1 0</inkml:trace>
  <inkml:trace contextRef="#ctx0" brushRef="#br0" timeOffset="1311">0 704 0,'0'-79'109,"0"1"-77,0 0-17,0 0 17,0 0-1,78 78-16,-78-78 1,0 0 15,0-1 1,78 79-17,-78-78 16,78 78 79</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4:06.561"/>
    </inkml:context>
    <inkml:brush xml:id="br0">
      <inkml:brushProperty name="width" value="0.05" units="cm"/>
      <inkml:brushProperty name="height" value="0.05" units="cm"/>
      <inkml:brushProperty name="color" value="#ED1C24"/>
      <inkml:brushProperty name="fitToCurve" value="1"/>
    </inkml:brush>
  </inkml:definitions>
  <inkml:trace contextRef="#ctx0" brushRef="#br0">5 78 0,'0'78'203,"0"0"-172,0 1 0,0-1-15,79 0 15,-1-78-15,0 78-1,0-78 1,0 0 0,0 0-16,1 0 15,-1 0-15,0 0 16,0 0-1,0 0 1,0 0-16,0 0 16,1 0-1,-1 0 1,0 0 0,0 0-1,0 0 1,0 0-1,1 0 1,-1 0 0,0 0-1,0 0 1,0 0 0,0 0-16,0 0 15,1 0 1,-1 0-1,-78 78 1,78-78 0,0 0-1,-78 78 1,78-78-16,0 78 16,1-78-1,-79 79 1,78-79-16,0 78 15,0 0 1,0-78 0,-78 78-16,78-78 15,0 78 1,1 0 0,-1-78-1,-78 79-15,78-79 16,-78 78-1,78-78 1,-78 78 0,78 0 15,-78 0 16,0-156 203,0 0-235,0 0 17,78 78-17,-78-78 17,0-1-1,79 79-16,-79-78 1,78 0 0,-78 0 15,78 78-31,0 0 31,-78-78-31,78 78 31,0 0 16,0 0-15,1-78-17,-1 78 1,0 0-1,0 0 1,0-79 0,0 79-1,1 0 1,-1 0 15,0 0 0,0 0 1,0 0-17,0-78 1,0 78-16,1 0 16,-1 0-16,0 0 15,0 0 16,-78-78-15,78 78 15,0 0-15,1-78 0,-1 78 15,-78-78 16,0 0-16,78 78-15,-78-78 15,0-1-16,0 1 17,0 0-1,-78 78 16,78-78-32</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7:26.306"/>
    </inkml:context>
    <inkml:brush xml:id="br0">
      <inkml:brushProperty name="width" value="0.05" units="cm"/>
      <inkml:brushProperty name="height" value="0.05" units="cm"/>
      <inkml:brushProperty name="color" value="#ED1C24"/>
      <inkml:brushProperty name="fitToCurve" value="1"/>
    </inkml:brush>
  </inkml:definitions>
  <inkml:trace contextRef="#ctx0" brushRef="#br0">2266 0 0,'-78'78'219,"78"1"-203,-78-79-16,78 78 15,0 0 1,-78-78 0,0 78-1,78 0 17,-78-78-17,-1 78 1,1 1 15,0-79 0,78 78-31,-78-78 16,0 0 0,78 78-1,-78-78-15,0 0 31,-1 0-15,1 0 15,78 78-31,-78-78 16,0 0-16,0 0 31,0 0-15,78 78-1,-79-78 1,1 0 15,0 0 1,78 78-1,-78-78-16,0 0 17,0 0-1,0 0 16,-1 0-16,1 78 32,0-78-17,78-78 251,78 78-265,-78-78-1,0 0 0,78 78-15,-78-78 31,79 78-47,-158 78 312,79 0-265,-78-78-16,78 78-15,-78-78 46,78 78 16,-78-78-31,78 79 297,78-79-344,0 0 47,-78 78-16,78-78 16,-78 78-31,79-78 31,-79 78-1,78-78 48,-156 0 391,-1 0-329,79-78-141,79 78 79,-1 0-94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7:30.108"/>
    </inkml:context>
    <inkml:brush xml:id="br0">
      <inkml:brushProperty name="width" value="0.05" units="cm"/>
      <inkml:brushProperty name="height" value="0.05" units="cm"/>
      <inkml:brushProperty name="color" value="#ED1C24"/>
      <inkml:brushProperty name="fitToCurve" value="1"/>
    </inkml:brush>
  </inkml:definitions>
  <inkml:trace contextRef="#ctx0" brushRef="#br0">2 0 0,'0'78'281,"0"0"-265,0 0-1,0 0 1,0 0 0,0 1-1,0-1-15,0 0 16,0 0-1,0 0 1,0 0 0,0 0-1,78-78-15,-78 79 16,0-1-16,78-78 16,-78 78-1,0 0 1,78-78-1,-78 78-15,78-78 16,-78 78-16,78-78 16,-78 79-16,79-79 15,-79 78-15,78-78 16,0 0-16,-78 78 16,78-78-16,0 0 15,-78 78-15,78-78 16,1 0-1,-1 0-15,0 78 16,0-78 0,0 78-1,0-78 1,0 0 0,1 0-1,-1 0 1,0 0-1,0 0 1,0 0 0,0 0-1,1 78 1,-1-78 0,0 0 30,0 0-14,0 0-17,0 0 48,0 0-32,1 0 0,-1 0 94,-156 0 47,78-78-141,-79 78-15,1 0 15,0-78 1,0 78 14,156 0 204,-78 78-218,78-78-1,-78 78 0,78-78 16,-78 79-31,79-79 93,-79 78 110,-79-78-188,1 0-15,0 0 15,78 78-31,-78-78 16,0 78-1,0-78 126,156 0 15,0-78-140,0 78 15,-78-78-15,78 78-16,0 0 46,-78-78-14,79 78-1,-158 0 63</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25.511"/>
    </inkml:context>
    <inkml:brush xml:id="br0">
      <inkml:brushProperty name="width" value="0.035" units="cm"/>
      <inkml:brushProperty name="height" value="0.035" units="cm"/>
      <inkml:brushProperty name="color" value="#ED1C24"/>
      <inkml:brushProperty name="fitToCurve" value="1"/>
    </inkml:brush>
  </inkml:definitions>
  <inkml:trace contextRef="#ctx0" brushRef="#br0">0 256 0,'78'0'156,"0"0"-140,-78-78 0,78 78-1,0 0-15,1 0 16,-1 0-1,0 0 1,0 0 0,0 0-16,0 0 15,1-78 1,-1 78 0,0 0-16,0 0 15,0 0 1,0 0-1,0 0-15,1 0 16,-1 0 0,0 0-16,0 0 15,0 0 1,0 0 0,1 0-1,-1 0 1,0 0-1,0 0-15,0 0 16,0-78 0,0 78-1,1 0 1,-1 0 0,0 0-1,0 0 1,0 0-1,0 0 17</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29.261"/>
    </inkml:context>
    <inkml:brush xml:id="br0">
      <inkml:brushProperty name="width" value="0.035" units="cm"/>
      <inkml:brushProperty name="height" value="0.035" units="cm"/>
      <inkml:brushProperty name="color" value="#ED1C24"/>
      <inkml:brushProperty name="fitToCurve" value="1"/>
    </inkml:brush>
  </inkml:definitions>
  <inkml:trace contextRef="#ctx0" brushRef="#br0">0 127 0,'78'0'172,"0"0"-141,0 0-16,0 0 17,1 0-17,-1 0-15,0 0 16,0 0 0,0 0-1,0 0 1,1 0-1,-1 0 1,0 0 0,0 0-1,0 0-15,0 0 16,0 0 0,1 0-1,-1 0 1,0 0-1,0-78-15,0 78 16,0 0 0,1 0-16,-1 0 15,0 0 1,0 0 0,0 0-1,0 0 16,0 0-15,1 0 0,-1 0-1,0 0 1,0 0 15,0 0-15,0 0 15,1 0 16</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33.364"/>
    </inkml:context>
    <inkml:brush xml:id="br0">
      <inkml:brushProperty name="width" value="0.035" units="cm"/>
      <inkml:brushProperty name="height" value="0.035" units="cm"/>
      <inkml:brushProperty name="color" value="#ED1C24"/>
      <inkml:brushProperty name="fitToCurve" value="1"/>
    </inkml:brush>
  </inkml:definitions>
  <inkml:trace contextRef="#ctx0" brushRef="#br0">0 164 0,'78'0'813,"0"0"-735,0 0-31,0 0-32,1 0 16,-1 0-15,-78-78 0,78 78-1,0 0 17,0 0-1,0 0 0,1 0 0,-1 0 1,0 0-17,0 0 16,0 0 16,0 0-15,0 0-17,1 0 1,-1 0 31,0 0-32,0 0 1,-78-78-16,78 78 31,0 0 16,1 0-16,-1 0 1,0 0-17,0 0 48,0 0-32,-78 78 172</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36.034"/>
    </inkml:context>
    <inkml:brush xml:id="br0">
      <inkml:brushProperty name="width" value="0.035" units="cm"/>
      <inkml:brushProperty name="height" value="0.035" units="cm"/>
      <inkml:brushProperty name="color" value="#ED1C24"/>
      <inkml:brushProperty name="fitToCurve" value="1"/>
    </inkml:brush>
  </inkml:definitions>
  <inkml:trace contextRef="#ctx0" brushRef="#br0">391 391 0,'0'78'172,"0"0"-172,0 0 16,0 0-16,0 0 15,0 1-15,0-1 16,0 0 15,0 0 1</inkml:trace>
  <inkml:trace contextRef="#ctx0" brushRef="#br0" timeOffset="631">157 469 0,'-78'0'47,"-1"0"-16,79-78 47,79 78-78,-1 0 16,0 0-16,0 0 16,0-79-16,0 79 15,0 0-15,1 0 16,-1 0-16</inkml:trace>
  <inkml:trace contextRef="#ctx0" brushRef="#br0" timeOffset="790">157 469 0</inkml:trace>
  <inkml:trace contextRef="#ctx0" brushRef="#br0" timeOffset="1464">157 469 0,'547'547'0,"-625"-547"0,78-78 156,0 0-140,0-1-1,78 79-15,-78-78 16,0 0-1,78 78-15,-78-78 16,78 78 0,0 0-16,-78-78 0,78 78 31,1 0 0,-1 0 0,0 0 1,-78 78-1,78-78-15,-78 78-1,0 0 1,0 0-1,78-78 1,-78 79 15,0-1 63</inkml:trace>
  <inkml:trace contextRef="#ctx0" brushRef="#br0" timeOffset="2108">860 938 0,'0'-78'171,"78"78"-139,0 0-17,-78-79-15,79 79 16,-1 0 0,0 0-16,0 0 15,0 0 1,0 0-16</inkml:trace>
  <inkml:trace contextRef="#ctx0" brushRef="#br0" timeOffset="3113">1876 312 0,'-78'0'141,"0"0"-125,0 0 15,78 79-15,0-1-1,0 0 16,0 0-15,78-78 47,-78 78-48,78-78-15,0 0 16,0 0-1,0 0 1,1 0 0,-79 78 124,-79-78-124,79 79 0,-78-79-16,0 0 15,0 0-15,78 78 16,-78-78-16,0 0 31</inkml:trace>
  <inkml:trace contextRef="#ctx0" brushRef="#br0" timeOffset="3713">2501 0 0,'0'78'110,"0"0"-110,0 0 15,0 0 1,0 1-16,0-1 16,0 0-1,0 0 1,0 0 0,0 0 15,0 1 16,-78-79-47</inkml:trace>
  <inkml:trace contextRef="#ctx0" brushRef="#br0" timeOffset="4493">2814 0 0,'0'78'125,"0"0"-125,0 0 15,0 0 1,0 1-16,0-1 31,-78-78-15,78 78-16,-78-78 15,156 0 157,-78 78-172,78-78 16,-78 78-16,78-78 16,-78 78-16,78 1 31</inkml:trace>
  <inkml:trace contextRef="#ctx0" brushRef="#br0" timeOffset="5251">3283 156 0,'0'78'141,"0"0"-125,0 1-16,0 155 31,78-234-15,-78 78-16,0 0 15,0 1 1,78-79 15,-78 78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2:59.463"/>
    </inkml:context>
    <inkml:brush xml:id="br0">
      <inkml:brushProperty name="width" value="0.035" units="cm"/>
      <inkml:brushProperty name="height" value="0.035" units="cm"/>
      <inkml:brushProperty name="color" value="#57D200"/>
      <inkml:brushProperty name="fitToCurve" value="1"/>
    </inkml:brush>
  </inkml:definitions>
  <inkml:trace contextRef="#ctx0" brushRef="#br0">0 1797 0,'78'-78'297,"0"78"-282,0-78 1,0 78 0,-78-78-1,78 78-15,1 0 32,-79-78-32,78 78 15,0 0 1,-78-79-16,78 79 15,0 0 1,-78-78 0,78 78-16,0 0 31,1 0-15,-1 0 15,-78-78-16,78 78-15,0 0 16,0-78 0,0 78-16,1 0 15,-1 0 32,0 0-31,0 0-1,0 0 1,0 0 0,0 0 15,-78-78-31,79 78 16,-1 0-1,0 0 1,0-78-1,0 78 1,0 0 0,1 0-1,-1 0 1,0 0 0,0 0-1,0 0-15,0 0 16,0 0-1,1 0 1,-1 0 0,0 0-1,0 0 17,0 0-32,0 0 15,1 0-15,-1 0 16,0 0-1,0 0-15,0 0 16,0 0 0,0 0-16,1 0 15,-1 0 17,0 0-17,0 0 1,78 0-1,-77 0-15,-1-78 16,78 78-16,-78 0 0,0 0 16,0 0-1,1 0 1,-1 0 0,0 0 15,0 0-16,78 0 1,-77 0 0,-1 0-16,78 0 15,-78-79-15,78 79 16,-77 0-16,-1 0 0,0 0 16,0 0-16,0 0 15,0 0 16,1 0-15,-1 0 0,0 0-16,78 0 15,-78 0-15,0 0 16,1 0-16,-1 0 16,78 0-16,-78 0 15,0 0-15,1 0 16,-1 0-16,0 0 15,0 0-15,0 0 16,0 0 0,0 0-16,1 0 0,-1 0 15,78 0-15,-78 0 16,0 0-16,79 0 16,-1 0-16,-78 0 15,78 0-15,1 0 16,-79 0-16,0 0 0,78 0 15,-77 0-15,-1 0 16,0 0-16,0 0 16,0 0-16,0 0 15,0 0-15,1 0 16,-1 0-16,0 0 16,0 0-1,0 0-15,0 0 16,1 0-16,-1 0 15,0 0-15,0 0 16,0 0-16,0 0 16,79 0-16,-79 0 15,78-78-15,-78 78 0,0 0 32,1 0-32,-1 0 0,0 0 15,0 0-15,0 0 16,0 0-1,0-78 1,1 78-16,-1 0 16,0 0-1,-78-78-15,78 78 16,0 0-16,0 0 16,79 0-16,-157-78 15,78 78-15,0 0 16,0 0-16,0 0 15,0 0 1,1 0 0,-1-78-1,0 78-15,0 0 0,-78-79 0,78 79 0,0 0 16,1-78 15,-1 78-15,0-78-16,0 78 31,0-78-15,0 78-16,0 0 15,1-78-15,-1 78 16,0 0-16,-78-78 47,78 78 47</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0.967"/>
    </inkml:context>
    <inkml:brush xml:id="br0">
      <inkml:brushProperty name="width" value="0.035" units="cm"/>
      <inkml:brushProperty name="height" value="0.035" units="cm"/>
      <inkml:brushProperty name="color" value="#57D200"/>
      <inkml:brushProperty name="fitToCurve" value="1"/>
    </inkml:brush>
  </inkml:definitions>
  <inkml:trace contextRef="#ctx0" brushRef="#br0">313 4 0,'78'0'156,"-78"78"-78,0 0-47,-78 0 1,-1-78-17,1 0 1,0 0 31,78-78-32,0 0 1,78 0 31,0 78-16,1 0 0,-1 0 1,0 78-1,-78 0-31,0 0 15,78 0 1,-78 0 0,0 1 15,0-1-15,0 0 15,-78-78 0,78 78-31,-78-78 16,0 0-1,-1 0 1,1 0 15,0 0-15,0 0 15,78-78 16,0 0 15,78 78-30,0 0-1,0 78-15,-78 0 15,79-78-31,-79 78 0,0 0 15,78-78 1,-78 79-16,78-79 16,-78 78-16,0 0 15,78-78 1,-78 78 0,78-78-16,0 0 15,0 0 1,1 0-1,-1 0 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2.745"/>
    </inkml:context>
    <inkml:brush xml:id="br0">
      <inkml:brushProperty name="width" value="0.035" units="cm"/>
      <inkml:brushProperty name="height" value="0.035" units="cm"/>
      <inkml:brushProperty name="color" value="#57D200"/>
      <inkml:brushProperty name="fitToCurve" value="1"/>
    </inkml:brush>
  </inkml:definitions>
  <inkml:trace contextRef="#ctx0" brushRef="#br0">78 166 0,'0'-78'594</inkml:trace>
  <inkml:trace contextRef="#ctx0" brushRef="#br0" timeOffset="1650">0 88 0,'78'0'156,"0"0"-140,0 0 0,0 0-16,0 0 15,1 0 1,-1 0 15,0 0-15,0 0-1,0 0-15,0 0 16,1 0 0,-1 0 15,0 0-15,0 0-1,0 0 1,0 0-1,0 0 1,1 0 15,-1 0-15,0 0 15,0 0-15,0 0 15,0 0-15,1 0 31,-1 0-16,0 0 31,0 0 1,0 0-16,0 0 0,0 0 31,1 0-16,-1 0 16,-78-78-46,78 78 14</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7.125"/>
    </inkml:context>
    <inkml:brush xml:id="br0">
      <inkml:brushProperty name="width" value="0.035" units="cm"/>
      <inkml:brushProperty name="height" value="0.035" units="cm"/>
      <inkml:brushProperty name="color" value="#57D200"/>
      <inkml:brushProperty name="fitToCurve" value="1"/>
    </inkml:brush>
  </inkml:definitions>
  <inkml:trace contextRef="#ctx0" brushRef="#br0">0 0 0,'78'0'47,"0"0"172,0 0-188,1 0-16,-1 0 1,0 0 0,0 0-1,-78 78 1,78-78-16,0 0 16,0 0-16,1 0 15,-1 0 1,0 0-1,0 0 1,0 0 0,0 0 15,1 0 0,-1 0-15,0 0-1,0 0 17,0 0-1,0 0-15,0 0-1,1 0 1,-1 0 15,0 0-15,0 0-16,0 0 15,0 0 1,1 0 0,-1 0-1,0 0 1,0 0-1,0 0 32,0 0-15,0 0-17,1 0 32,-1 0 16,0 0 46</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9.052"/>
    </inkml:context>
    <inkml:brush xml:id="br0">
      <inkml:brushProperty name="width" value="0.035" units="cm"/>
      <inkml:brushProperty name="height" value="0.035" units="cm"/>
      <inkml:brushProperty name="color" value="#57D200"/>
      <inkml:brushProperty name="fitToCurve" value="1"/>
    </inkml:brush>
  </inkml:definitions>
  <inkml:trace contextRef="#ctx0" brushRef="#br0">0 0 0,'79'0'141,"-1"0"-125,0 0 15,0 0-15,0 0-1,0 0 1,1 0-1,-1 0 1,0 0 0,0 0-1,0 0 1,0 0 0,0 0-1,1 0 1,-1 0-1,0 0 17,0 0-1,0 0 0,0 0-15,1 0-1,-1 0 1,0 0 0,0 0-1,0 0 1,0 0 0,0 0 15,1 0-16,-1 0 1,0 0 0,0 0 15,-78 78-15,78-78-1,0 0 1,1 0-1,-1 0 17,0 0-17,0 0 32,0 0 16,-78 78-63,78-78 15,-156 0 157</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2.442"/>
    </inkml:context>
    <inkml:brush xml:id="br0">
      <inkml:brushProperty name="width" value="0.1" units="cm"/>
      <inkml:brushProperty name="height" value="0.1" units="cm"/>
      <inkml:brushProperty name="color" value="#FF8000"/>
      <inkml:brushProperty name="fitToCurve" value="1"/>
    </inkml:brush>
  </inkml:definitions>
  <inkml:trace contextRef="#ctx0" brushRef="#br0">156 313 0,'0'-78'204,"0"-1"-173,78 79-31,0 0 15,-78-78 1,79 78 0,-1 0-1,-78-78-15,78 78 16,0 0 31,0 0-32,-78 78 1,78-78 0,-78 78 15,0 1-15,0-1 15,78-78-16,-78 78-15,0 0 47,0 0-15,0 0-17,-78-78 1,78 78-16,-78-78 31,0 0 16,78 79-31,-78-79-16,0 0 31,0 0 0,156 0 78,0 0-93,0 0 15,0 0-15,0 0 0,0 0 15,-78 78-16,79-78 1,-79 78 0,0 0-1,78 0 1,-78 0 0,0 1 15,-78-1 0,-1-78 0,1 0-15,0 0 15,78 78-31,-78-78 16,0 0-16,0 0 15,0 0 1,-1 0 15,1 0 1,0 0-1,0 0 0,78-78 0,-78 78 16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5.053"/>
    </inkml:context>
    <inkml:brush xml:id="br0">
      <inkml:brushProperty name="width" value="0.1" units="cm"/>
      <inkml:brushProperty name="height" value="0.1" units="cm"/>
      <inkml:brushProperty name="color" value="#FF8000"/>
      <inkml:brushProperty name="fitToCurve" value="1"/>
    </inkml:brush>
  </inkml:definitions>
  <inkml:trace contextRef="#ctx0" brushRef="#br0">0 200 0,'78'0'203,"0"0"-172,0 0-15,0 0-1,1 0 1,-1 0-1,0 0 1,0 0 0,0 0-1,0 0 1,0 0 15,1 0-15,-79-78-16,78 78 15,0 0 1,0 0 0,0 0-1,0 0 1,1 0 15,-1 0-15,0-79-1,0 79 1,0 0 15,0 0 1,0 0-1,1 0-16,-1 0 32,0 0-15,0 0-1,0 0 16,0 0 46,1 0-14,-1 0 14,0 0-61,0 0-1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6.997"/>
    </inkml:context>
    <inkml:brush xml:id="br0">
      <inkml:brushProperty name="width" value="0.1" units="cm"/>
      <inkml:brushProperty name="height" value="0.1" units="cm"/>
      <inkml:brushProperty name="color" value="#FF8000"/>
      <inkml:brushProperty name="fitToCurve" value="1"/>
    </inkml:brush>
  </inkml:definitions>
  <inkml:trace contextRef="#ctx0" brushRef="#br0">0 84 0,'78'0'140,"0"0"-109,0 0-15,0 0 0,0 0-1,1 0 1,-1 0 0,0 0-1,-78-78 1,78 78-16,0 0 31,0 0-31,0 0 31,1 0-15,-1 0 15,0 0-15,0 0-1,0 0 17,0 0-1,1 0 0,-1 0-15,0 0 15,0 0 16,0 0-31,0 0-1,0 0 1,1 0-1,-1 0 17,0 0-1,-78 78-15,78-78-16,0 0 31,0 0 0,1 0 0,-1 0 79,0 0-63</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8.557"/>
    </inkml:context>
    <inkml:brush xml:id="br0">
      <inkml:brushProperty name="width" value="0.1" units="cm"/>
      <inkml:brushProperty name="height" value="0.1" units="cm"/>
      <inkml:brushProperty name="color" value="#FF8000"/>
      <inkml:brushProperty name="fitToCurve" value="1"/>
    </inkml:brush>
  </inkml:definitions>
  <inkml:trace contextRef="#ctx0" brushRef="#br0">0 164 0,'78'0'172,"0"0"-157,0 0-15,0 0 16,1 0 0,-1 0-1,0 0-15,0 0 16,0-78-16,0 78 16,1 0-16,-1 0 15,0 0 1,0 0-16,0 0 15,0 0 1,0 0 0,1 0-16,-1 0 15,0 0 1,0 0 0,0 0-1,0 0 1,1 0-1,-1 0 1,0 0 15,0 0-15,0 0 15,0 0-31,0 0 16,1 0-1,-1 0-15,0 0 16,0 0 0,0 0-1,0 0 17,1 0-1</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4:59.479"/>
    </inkml:context>
    <inkml:brush xml:id="br0">
      <inkml:brushProperty name="width" value="0.05" units="cm"/>
      <inkml:brushProperty name="height" value="0.05" units="cm"/>
      <inkml:brushProperty name="fitToCurve" value="1"/>
    </inkml:brush>
  </inkml:definitions>
  <inkml:trace contextRef="#ctx0" brushRef="#br0">264 469 0,'0'78'219,"79"-78"-219,-79 78 15,0 1-15,0-1 16,0 0-16,78 0 16,-78 0-1,0 0-15,0 1 16,0-1-16,78 0 16,-78 0-16,0 0 0,0 0 15,0 0 1,0 1-16,0-1 0,0 0 15,0 78-15,0-78 16,0 1-16,0-1 16,0 0-1,78 0 1,-78 0 0,0 0-16,0 0 15,0 79 1,0-79-16,0 0 15,0 0-15,0 0 16,0 1-16,0-1 16,0 78-16,0-78 0,0 0 15,0 0-15,0 1 16,0-1-16,0 0 16,0 0-16,0 0 15,0 0 1,0 1-16,0-1 15,0 0-15,0 0 16,0 0-16,0 0 16,0 0-16,0 1 15,0-1-15,0 0 16,0 0-16,0 0 0,0 0 16,0 1-1,0-1-15,0 0 16,0 0-1,0 0-15,0 0 16,0 0-16,0 1 16,0-1-16,0 0 15,0 0-15,0 0 16,0 0 0,0 1-16,0-1 15,0 0 16,0 0-15,0 0 47,-78 0-48,78 0 16,78-78 126,0 0-142,0 0-15,0 0 16,1 0 0,77 0-16,-78 0 15,0 0-15,79-78 16,-1 78-16,0 0 15,0 0-15,79 0 16,-79 0-16,79 0 16,-79 0-16,78 0 0,-77 0 15,77 0-15,-77 0 16,-1 0-16,0 0 16,79 0-16,-79 0 15,0 0-15,1 0 16,-1-78-16,78 78 15,-77 0-15,77-78 16,1 78-16,-1 0 16,-78-78-16,79 78 15,-79 0-15,79-78 16,-79 78-16,78 0 16,-77-78-16,-1 78 15,0 0-15,1-79 0,-1 79 16,0 0-16,79 0 15,-79-78-15,0 78 16,79 0-16,-79-78 16,78 78-16,-77-78 15,77 78-15,1 0 16,-1-78-16,79 78 16,-79-78-16,1 78 15,-1 0-15,79-79 16,-157 79-16,79 0 0,-1 0 15,-78-78 1,79 78-16,-79 0 0,0 0 16,79 0-16,-79-78 15,79 78-15,-1 0 16,-78 0-16,79 0 16,-1 0-16,1-78 15,-1 78-15,1 0 16,-79 0-16,78 0 15,1 0-15,-1 0 16,1-78-16,-79 78 16,79 0-16,-79 0 15,78 0-15,-77 0 16,-1 0-16,0 0 16,1 0-16,-1 0 0,0 0 15,1 0-15,-1 0 16,0 0-16,0 0 15,1 0-15,-1 0 16,0 0-16,79 0 16,-79 0-16,79 0 15,-79 0-15,78 0 16,-77 0-16,77 0 16,-78 0-16,1 78 15,-1-78-15,0 0 16,-77 0-16,77 78 15,-78-78-15,78 0 0,-78 0 16,79 0 0,-79 0-16,0 0 0,78 0 15,1 0-15,-79 78 16,78-78-16,0 0 16,1 0-16,-1 0 15,0 0-15,79 0 16,-79 0-16,0 0 15,1 0-15,-1 0 16,0 0-16,79 78 16,-79-78-16,0 0 15,1 0-15,-1 0 16,-78 79-16,79-79 16,-79 0-16,0 0 15,0 0-15,0 0 31,0 0 79,0 0-110,-156 0 390,0 0-358,78-79-32,-78 79 15,78-78 1,-78 78-16,0-78 31,0 78 94,156 78 31,-78 0-156,78 1 16,-78-1-16,78-78 0,-78 78 16,0 0-1,-78 0 142,0 0-142,-79 1 1,1 77-16,0 0 0,-79 0 15,79 1-15,0-79 16,-79 0-16</inkml:trace>
  <inkml:trace contextRef="#ctx0" brushRef="#br0" timeOffset="2062">343 235 0,'0'78'234,"-79"0"-218,79 0-1,0 0-15,-78-78 16,78 78-16,0 1 16,-78-1-1,78 0 1,0 0-1,-78-78 1,78 78-16,0 0 16,0 1 15,0-158 63,0 1-79,78 0 1,-78 0 0,78 78-16,-78-78 15,0 0-15,78-1 16,-78 1-1,0 0 1,0 0 0,79 78-1,-79-78-15,0 0 32,0 0 14,0-1-14,0 1-1,78 78 47,-78 78-62,78-78-16,-78 79 15,78-1-15,0-78 16,0 78-16,-78 0 16,78 0-16,1 0 15,-1 0 1,0-78-1,-78 79 32,0-1-15</inkml:trace>
  <inkml:trace contextRef="#ctx0" brushRef="#br0" timeOffset="6284">3156 313 0,'0'78'172,"0"0"-156,0 0-1,0 79-15,0-79 0,0 0 16,0 0 0,0 78-16,0-77 0,0-1 15,0 0-15,78 0 16,-78 0-16,0 0 16,0 0-16,0 1 15,0-1-15,0 0 16,0 78-16,0-78 15,0 1-15,0-1 16,0 0-16,0 78 16,0-78-16,0 0 15,0 79-15,0-79 16,0 0-16,0 0 0,0 0 16,0 1-16,0-1 15,0 0-15,0 0 16,0 0-16,0 0 15,0 0-15,0 1 16,0-1-16,0 0 16,0 0-16,0 0 15,0 0-15,0 1 16,0-1-16,0 0 16,0 0-16,0 78 15,0-78-15,0 1 16,0-1-16,0 0 15,0 0-15,0 0 16,0 0-16,0 1 16,0-1-1,0 0-15,0 0 16,0 0 0,0 0-1,0 0 1,0 1-16,0-1 31,0 0-15,0 0 15,0 0-15,0 0-16,0 1 31,0-1 0,0 0-15,0 0 46,0 0-31,0 0-15,0 0 0</inkml:trace>
  <inkml:trace contextRef="#ctx0" brushRef="#br0" timeOffset="7994">6126 391 0,'0'78'156,"0"0"-156,0 0 16,0 1-16,0-1 16,0 0-16,0 0 15,0 78-15,78-77 16,-78-1-16,0 78 16,0-78-16,0 78 15,0-77-15,0 77 16,0 0-16,0-78 15,0 79-15,0-79 16,0 0-16,0 78 0,0-78 16,0 79-16,0-79 15,0 78-15,0-78 16,0 1-16,-78-1 16,78 78-16,0-78 15,0 0 1,0 0-16,0 1 15,0-1-15,0 0 16,0 0-16,0 78 16,0-77-16,-78-1 15,78 0-15,0 0 16,0 0-16,0 0 16,0 0-16,0 1 15,0-1 1,0 0-16,0 0 15,0 0 1,0 0 0,0 1-16,0-1 15,-78-78-15,78 78 16,0 0-16,0 0 16,0 0 15,0 0 0,0 1-15,0-1-1,0 0 1,0 0 15,0 0-15,0 0 15,0 1-15,0-1 15,0 0-15,0 0-1,0 0 16,0 0-15,0 0 0,0 1 15</inkml:trace>
  <inkml:trace contextRef="#ctx0" brushRef="#br0" timeOffset="9425">8314 391 0,'78'0'125,"-78"78"-109,0 0-16,0 0 16,0 1-1,79-1-15,-79 0 0,0 0 16,0 78-16,78 1 16,-78-1-16,0-78 15,78 78-15,-78 1 16,0-79-16,0 0 15,78 78-15,-78-77 16,0-1-16,0 0 16,0 0-16,0 0 15,0 78-15,0-77 16,0-1-16,0 78 0,0-78 16,0 0-1,0 79-15,0-79 0,0 0 16,0 78-16,0-78 15,0 1-15,0 77 16,0-78-16,0 0 16,0 79-1,0-79 1,0 0-16,0 0 16,0 0-1,0 0-15,0 0 16,0 1-16,0-1 15,0 0-15,0 0 0,0 0 32,0 0-32,0 1 0,0-1 15,0 0 1,0 0 0,0 0-1,0 0-15,0 0 16,0 1 15,0-1-15,0 0-16,0 0 15,0 0 1,0 0 15,0 1-31,0-1 31</inkml:trace>
  <inkml:trace contextRef="#ctx0" brushRef="#br0" timeOffset="10890">11128 235 0,'78'78'110,"-78"0"-110,0 0 15,0 0-15,0 79 16,78-79-16,-78 78 0,0-78 15,0 79 1,0-1-16,0 0 0,0-78 16,0 79-16,0-79 15,0 0-15,0 78 16,0-78-16,0 79 16,0-79-16,0 78 15,0-78-15,0 0 16,0 79-16,0-79 15,0 0-15,0 78 16,0-77-16,0-1 16,0 0-16,0 0 15,0 78 1,78-78 0,-78 1-16,0-1 0,0 78 15,0-78-15,0 0 16,0 1-1,0-1-15,0 0 16,0 0-16,0 0 16,0 0-16,0 0 15,0 1 1,0-1 0,0 0-1,0 0-15,0 0 16,0 0-1,0 1 1,0-1 0,0 0-1,0 0 1,0 0 0,0 0 15,0 0-31,0 1 15,0-1 17,0 0 15,78-78-1,1-78-14</inkml:trace>
  <inkml:trace contextRef="#ctx0" brushRef="#br0" timeOffset="12209">13785 469 0,'0'78'78,"78"0"-78,-78 1 16,0-1 0,0 0-16,0 0 0,0 78 15,0-77-15,0-1 16,0 78-16,78-78 15,-78 78-15,0-77 16,0 77-16,0-78 16,0 78-16,0-77 15,0 77-15,0-78 16,0 0-16,0 78 16,0-77-16,0-1 15,0 78-15,0-78 16,0 0-16,0 1 15,0-1-15,0 0 16,0 0-16,0 0 0,0 0 16,0 0-1,0 1-15,0-1 0,0 0 16,0 0 0,0 0-16,0 79 15,0-79-15,0 0 16,0 0-16,0 0 15,0 0-15,0 0 16,0 1-16,0-1 31,0 0-31,0 0 16,0 0 0,0 0-1,0 1 1,0-1-1,0 0 1,0 0 0,0 0-1,-78 0 1,78 0 0,0 1-1,0-1 16</inkml:trace>
  <inkml:trace contextRef="#ctx0" brushRef="#br0" timeOffset="13514">16520 313 0,'0'78'125,"0"0"-109,0 0-16,79 79 15,-79-1-15,0-78 16,0 157-16,0-79 15,0 0-15,0 79 16,0-79-16,0 0 16,0 1-16,0-1 15,0 0-15,0 0 16,0-77-16,0 77 0,0-78 16,0 78-16,0-77 15,0 77-15,0 0 31,0-78-31,0 0 0,0 1 16,0-1-16,0 0 16,0 78-16,0-78 15,0 1-15,0-1 16,0 0 0,0 0-16,0 0 15,0 0-15,0 0 16,0 1-1,0-1-15,0 0 16,0 0 15,0 0-15,0 0 0,0 1-1,0-1 1,0 0-1,-79-78 1,79 78-16,0 0 31,0 0-15,0 0 0</inkml:trace>
  <inkml:trace contextRef="#ctx0" brushRef="#br0" timeOffset="14976">18787 391 0,'78'-78'63,"-78"156"-1,0 0-46,0 78-1,0-77-15,0 77 16,0-78-16,0 78 16,0-77-16,0 77 15,0-78-15,0 0 16,0 78-16,0-77 15,78-1-15,-78 0 16,0 0-16,0 0 16,0 0-16,0 79 15,0-79-15,0 0 16,0 0-16,0 78 16,0-77-16,0 77 15,0-78-15,0 78 16,0 1-1,0 77 1,0-156-16,0 0 16,0 1-16,0-1 15,0 0-15,0 0 16,0 0 0,0 0-1,0 1-15,0-1 16,0 0-16,-78-78 15,78 78-15,0 0 16,0 0-16,0 0 16,0 1 15,0-1-15,0 0-16,0 0 15,0 0 1,0 0-1,0 1 1,0-1 0,0 0-1,0 0 1,0 0 0,0 0-1,0 0 16,0 1 1,0-158 46,0 1-78,0 0 15</inkml:trace>
  <inkml:trace contextRef="#ctx0" brushRef="#br0" timeOffset="16800">21366 313 0,'78'156'140,"-78"-78"-140,0 0 16,0 1-16,0 77 16,0-78-16,78 78 15,-78-77-15,0-1 0,0 78 16,0-78 0,78 0-16,-78 79 0,0-79 15,0 0-15,0 0 16,79 0-16,-79 0 15,0 1-15,0-1 16,0 0-16,0 0 16,78 0-16,-78 0 15,0 0-15,0 1 16,0-1-16,0 0 16,0 0-16,0 0 15,0 0-15,0 1 16,0-1-1,0 0 1,0 0-16,0 0 16,0 0-16,0 0 15,0 1 1,0-1-16,0 0 16,0 0-16,0 0 15,0 0-15,0 1 16,0-1-1,0 0 1,0 0 0,0 0-16,0 0 15,0 0 1,0 1-16,0-1 0,0 0 16,0 0-1,0 0 1,-78-78-16,78 78 15,0 1 1,0-1 0,0 0-1,0 0 17,0 0-17,0 0 16,0 0 94</inkml:trace>
  <inkml:trace contextRef="#ctx0" brushRef="#br0" timeOffset="126965">10034 6761 0,'78'-79'63,"-78"158"15,-78 77-62,-1 0-16,1 0 15,78-77-15,0 77 16,-78-78-16,78 0 16,0 0-16,0 1 15,0-1 16,78-78-31,0 0 16,1 0-16,-1 0 16,0 0-1,0 0 1,0 0 0,0 0 15</inkml:trace>
  <inkml:trace contextRef="#ctx0" brushRef="#br0" timeOffset="127559">9721 7151 0,'78'0'63,"0"0"-48,0 0 1,1 0-16,77 0 16</inkml:trace>
  <inkml:trace contextRef="#ctx0" brushRef="#br0" timeOffset="128091">10815 6995 0,'0'78'78,"0"0"-62,-78 0-16,78 1 15,0-1-15,0 0 16,-78 0-16,78 0 15,0 0 1,78-78 62,-78 79-62</inkml:trace>
  <inkml:trace contextRef="#ctx0" brushRef="#br0" timeOffset="128645">10893 6682 0</inkml:trace>
  <inkml:trace contextRef="#ctx0" brushRef="#br0" timeOffset="130619">11128 7151 0,'0'78'79,"0"1"-48,0-1-16,0 0 1,0 0 0,0-156 62,0 0-63,0 0 1,0-1 0,0 1 15,78 78 0,0 0-15,0 0 31,-78 78-47,0 1 31,0-1-15,0 0 15,0-156 156,78 0-155,1 78-17,-79-79 1,78 79-1,0 0 1,0 0 0,0 0 31,-78 79-32,0-1 1,78-78-16,-78 78 15,0 0 17,78-78-17,1 0 17,-1 0-17,0 0 1,0 0-1,0 0 1,-78-78 0,78 78-1,-78-78 1,0 0 0,0-1-1,0 1 1,0 0 15,0 0 16,-78 78-47,0 0 31,0 0-15,0 78 15,0 0-15,-1 0-16,79 1 31,0-1-31,0 0 16,0 0-16,0 0 15,0 0-15,79 1 16,77-1-16,-78-78 15,78 78-15,1 0 16,-1-78-16,0 0 16,-78 0-16,79 0 15,-79 0-15,0 0 16,0 0-16,0 0 16,1 0-16,-1 0 15,0 0-15,-78-78 47</inkml:trace>
  <inkml:trace contextRef="#ctx0" brushRef="#br0" timeOffset="138217">421 10825 0,'78'0'188,"-78"78"-173,0 0 1,0 0-16,78 0 15,-78 0-15,0 0 16,0 1-16,0 77 16,0-78-16,0 0 15,0 0-15,0 79 16,0-79-16,0 0 16,0 0-16,0 0 0,0 0 15,78 1-15,-78-1 16,0 0-1,0 78-15,0-78 16,0 1-16,0 77 16,0-78-16,78 0 15,-78 0-15,0 79 16,0-79-16,0 0 16,0 78-16,0-78 15,0 1-15,0-1 16,0 0-16,0 0 15,0 0-15,0 0 16,0 0-16,0 1 0,0-1 16,0 78-16,0-78 15,0 0-15,0 79 16,0-79-16,0 0 16,0 0-16,0 78 15,0-77-15,-78-1 16,78 0-16,0 78 15,0-78-15,0 1 16,0 77-16,0-78 16,0 0-16,0 0 0,0 0 15,-78-78 1,78 79-16,0-1 0,0 0 16,0 0-1,0 0 1,0 0-1,0 1 1,0-1-16,0 0 16,0 0-16,0 0 15,0 0 1,0 0-16,-78 1 16,78-1-16,0 0 15,0 0 1,0 0 93,78-78 79,78 0-173,-78 0-15,79 0 16,-1 0-16,-78 0 16,79 0-16,-1 0 15,0 0-15,79 0 16,-1 0-16,79 0 15,-79 0-15,79 0 16,-1-78-16,1 78 0,0 0 16,77-78-16,-77 78 15,-79-78-15,1 78 16,-1-78-16,1 78 16,-1-79-16,-77 79 15,77-78-15,-78 0 16,79 78-16,-79-78 15,0 78-15,1-78 16,-1 78-16,79 0 16,-79-78-16,0 78 15,0 0-15,79 0 16,-79-78-16,157 78 0,-79 0 16,1-79-16,-1 79 15,79-78-15,-1 78 16,-77 0-16,78-78 15,-79 78-15,0 0 16,79 0-16,-78 0 16,-1 0-16,0 0 15,79 0-15,-78 0 16,-1 0-16,0-78 16,1 78-16,-1 0 15,1 0-15,-79 0 16,79 0-16,-1 0 15,-78 0-15,79 0 16,-1 0-16,1 0 0,-79 0 16,79 0-16,-1 0 15,-78 0-15,79 0 16,-79 0-16,0 0 16,1 0-16,-1 0 15,78 0-15,-77 0 16,-1 0-16,79 0 15,-79 0-15,-78 0 16,78 0-16,1 0 16,-1 0-16,0 0 15,1 0-15,77 0 16,-78 0-16,79 0 16,-79 0-16,79 0 0,-79 78 15,0-78-15,0 0 16,79 0-16,-1 78 15,1-78-15,-1 0 16,79 0-16,0 0 16,-1 78-16,-77-78 15,77 0-15,-77 79 16,-1-79-16,-78 0 16,79 0-16,-79 78 15,1-78-15,-79 0 16,78 0-16,0 78 15,-78-78-15,79 0 16,-1 0-16,0 0 0,-77 0 16,77 0-16,0 0 15,-78 0-15,0 0 16,79 0-16,-79 0 16,78 0-16,-78 78 15,1-78-15,-1 0 16,0 0-16,0 0 15,0 0 17,-78-78 171,-78 78-188,0-78-15,0 78 16,0-78 0,-1 78-16,1 0 31,156 0 188,1 0-188,-1 0 47,0 0-47,0 0-15,0 0 15,-78 78 79,0 0-48,0 0-31,0 0-15,0 0 0,0 0-16,-78-78 15,78 79-15,0-1 16,0 0-16,-78-78 15,78 78-15,-78 0 16,0 0 0,78 1-16,-79-79 15,79 78 1,-78-78-16,0 78 16,0-78-1,0 0-15,-79 0 16</inkml:trace>
  <inkml:trace contextRef="#ctx0" brushRef="#br0" timeOffset="140136">499 11137 0,'0'-78'62,"-78"78"-46,78-78 31,0 0 62,-78 0-77,-1 78 77,1 78-93,78 0-16,-78-78 15,78 78-15,-78 0 16,78 0-1,0-156 110,0 0-109,78 78-16,-78-78 16,78 78-1,-78-78-15,78 0 16,1-1 62,-1 79-47,0 0-15,0 0-16,0 0 16,0 0-16,0 0 15,1 79 1,-1-79-16,-78 78 15,78-78 1,-78 78-16</inkml:trace>
  <inkml:trace contextRef="#ctx0" brushRef="#br0" timeOffset="142860">3234 10825 0,'0'78'140,"0"0"-124,0 0 0,0 0-16,0 0 15,0 0 1,0 1-16,0-1 15,0 0 1,0 0-16,0 0 16,0 0-16,0 1 15,0-1-15,0 0 0,78 0 32,-78 0-32,0 0 0,0 0 15,0 1-15,0-1 16,0 0-16,0 0 15,79 0 1,-79 0-16,0 1 16,0-1-16,0 0 15,0 0-15,0 0 16,0 0 0,0 0-16,0 1 15,78-1 1,-78 0-1,0 0-15,0 0 16,0 0-16,0 1 16,0-1-1,0 0-15,0 0 16,0 0-16,0 0 16,0 0-16,0 1 15,0 77-15,0-78 16,0 0-16,0 0 15,0 1-15,0-1 16,0 0-16,0 0 16,0 0-16,0 0 15,0 0-15,-78 1 16,78-1-16,0 0 16,0 0-1,0 0-15,0 0 16,0 1-16,0-1 15,0 0-15,0 0 16,-79-78-16,79 78 16,0 0-16,0 0 15,0 1-15,0-1 16,0 0-16,0 0 16,-78 0-1,78 0 1,0 1-1,0-1-15,0 0 16,0 0 0,0 0-16,0 0 15,0 0 1,-78 1-16,78-1 31,0 0-31,0 0 16,0 0-1,0 0 1,0 1 0,0-1-1,0-235 48,156 1-48,1-78-15</inkml:trace>
  <inkml:trace contextRef="#ctx0" brushRef="#br0" timeOffset="144360">6282 10668 0,'0'78'93,"78"1"-77,-78-1-16,0 0 16,0 78-16,0-78 0,0 0 15,0 79-15,0-79 16,0 0-16,0 78 15,0-77-15,0-1 16,0 78-16,0-78 16,0 0-16,79 79 15,-79-79-15,0 78 16,0-78-16,0 79 16,0-79-16,0 0 15,0 0-15,0 0 16,78 0-16,-78 0 0,0 1 15,0 77-15,0-78 16,0 0-16,0 0 16,0 1-16,0-1 15,0 0-15,0 0 16,0 0-16,0 0 16,0 0-1,0 79-15,0-79 16,0 0-1,0 0 1,0 0-16,0 1 16,0-1-16,0 0 31,0 0-31,0 0 0,0 0 16,0 0-16,0 1 15,0-1 1,0 0-1,0 0-15,0 0 16,0 0-16,0 1 16,0-1 15,0 0-15,0 0-1,0 0 1,0 0-1,0 0-15,0 1 16,0-1 0,0 0-16,0 0 15,0 0 1,0 0 0,0 1-16,0-1 15,0 0 1,0 0-1,0 0 1,0 0 15,0 0-15,78-156 46</inkml:trace>
  <inkml:trace contextRef="#ctx0" brushRef="#br0" timeOffset="145965">8861 10121 0,'-78'0'47,"78"78"-16,0 0-15,0 1-1,0-1-15,0 78 16,0-78-16,0 0 15,0 79-15,0-79 16,0 0-16,0 0 0,0 78 16,0-77-16,0 77 15,78 0-15,-78-78 16,0 79-16,0-1 16,0-78-16,0 157 31,0-1-16,0-156-15,0 0 16,0 1-16,0-1 16,0 0-1,0 0-15,78 0 16,-78 0-16,0 0 0,0 1 16,0-1-16,0 0 15,0 0-15,0 0 16,0 0-16,0 1 15,0-1-15,0 0 16,0 0-16,0 0 16,0 0-16,0 0 15,0 1-15,0-1 16,0 78-16,0-78 16,0 0-16,0 1 15,0-1 1,0 0-16,0 0 0,0 0 15,0 0-15,0 0 16,0 1-16,0-1 16,0 0-16,0 0 15,0 0 1,0 0-16,0 1 16,0-1-1,79 0-15,-79 0 16,0 0-1,0 0-15,0 0 16,0 1-16,0-1 16,0 0-1,0 0 1,0 0-16,0 0 16,0 1-1,0-1 1,0 0-1,0 0 1,0 0 0,0 0 15,78-156 16</inkml:trace>
  <inkml:trace contextRef="#ctx0" brushRef="#br0" timeOffset="147351">11519 10199 0,'-79'0'47,"79"78"62,0 1-109,0-1 16,0 0-16,0 0 0,0 78 15,0-77 1,0 77-16,0-78 0,0 78 16,0-78-16,0 79 15,0-1-15,0-78 16,0 79-16,0-1 16,0-78-16,0 78 15,0-78-15,0 79 16,0-79-16,0 78 15,0-78-15,0 79 16,0-1-16,0-78 16,0 0-16,0 0 15,0 1-15,0-1 16,0 0-16,0 0 0,0 0 16,0 0-16,0 1 15,0 77-15,0-78 16,0 0-16,0 0 15,0 79-15,0-79 16,0 0-16,0 0 16,0 0-16,0 0 15,0 1-15,0 77 16,0-78-16,0 0 16,0 157 15,79-79-16,-79-78-15,0 0 0,0 0 16,0 1 0,0-1-1,0 0-15,0 0 16,0 0-16,0 0 16,0 0-16,0 79 15,0-79-15,0 0 16,0 0-16,0 0 15,0 1 1,0-1-16,0 0 31,0-156 32,78 0-48</inkml:trace>
  <inkml:trace contextRef="#ctx0" brushRef="#br0" timeOffset="148851">13785 10043 0,'0'78'93,"0"0"-93,0 79 16,0-79-16,0 78 16,0 0-16,78 1 15,-78-79-15,0 78 16,0-78-16,0 79 0,0-1 15,0-78-15,0 0 16,0 79-16,0-79 16,0 0-16,0 78 15,0-78-15,0 79 16,0-79-16,0 78 16,0 0-16,0 1 15,0-1-15,0-78 16,0 0-16,0 79 15,0-79-15,0 0 16,0 0-16,0 0 16,0 0-16,0 79 0,0-79 15,0 0 1,0 0-16,0 0 0,0 0 16,0 1-16,0 77 15,0-78-15,0 78 16,0 1-16,0-79 15,0 0-15,0 0 16,0 0-16,0 0 16,-78 1-1,78-1 1,0 0-16,0 0 16,0 0-1,0 0 1,0 1-16,0-1 15,0 0-15,0 0 16,0 0 0,0 0-1,0 0 1,0 1 0,0-1 15,0 0 0,0 0-15,0-234 77</inkml:trace>
  <inkml:trace contextRef="#ctx0" brushRef="#br0" timeOffset="150173">16599 9730 0,'0'-78'62,"0"156"1,0 79-63,0-79 15,0 0-15,0 78 0,0-78 16,0 79 0,0-79-16,0 78 0,0-78 15,0 1-15,0 77 16,0-78-16,0 78 15,0-78-15,0 79 16,0-1-16,0 0 16,0 1-16,0-1 15,0 0-15,0 1 16,0-79-16,0 78 16,0-78-16,0 0 15,0 1-15,0-1 0,0 0 16,0 0-16,0 78 15,0-78-15,0 79 16,0-1-16,0-78 16,0 79-16,0-79 15,0 78-15,0-78 16,0 0-16,0 0 16,0 79-16,0-79 15,0 78 1,0 1-1,0-79-15,0 0 16,0 0-16,0 0 16,0 0-16,0 0 0,0 1 15,0-1 1,0 0-16,0 0 0,0 0 16,0 0-1,0 1-15,0-1 16,0 0-1,0 0 1,0 0 0,0 0 15,0 0 31</inkml:trace>
  <inkml:trace contextRef="#ctx0" brushRef="#br0" timeOffset="151446">19021 10043 0,'0'78'109,"0"0"-109,0 0 16,0 1-16,0-1 15,0 0-15,0 0 16,0 78 0,-78 1-16,78-1 0,0 0 15,0 1-15,0-1 16,0 0-16,0 1 16,0-1-16,0 0 15,0-78-15,0 79 16,0-79-16,0 78 15,0-78-15,78 79 16,-78-79-16,0 78 16,0-78-16,0 0 15,0 0-15,0 79 16,0-1-16,0-78 16,0 0-16,0 79 15,0-79-15,0 78 16,0-78-16,0 79 15,0-79-15,0 0 16,0 0-16,0 0 16,0 0-16,0 1 15,0-1-15,0 0 16,0 78-16,0 0 16,0-77-1,0-1 1,0 0-16,0 78 15,0-78-15,0 1 16,-78-1-16,78 0 0,0 0 16,0 0-16,0 0 15,0 0-15,0 1 16,0-1 0,0 0-16,-78-78 15,78 78-15,0 0 16,0 0-1,0 1 1,0-158 47,0 1-48</inkml:trace>
  <inkml:trace contextRef="#ctx0" brushRef="#br0" timeOffset="152722">21835 9809 0,'0'78'94,"-78"0"-94,78 0 16,-78 78-16,78-78 15,0 1-15,0-1 16,0 78-16,0-78 16,0 79-16,0-1 15,0-78-15,0 78 16,0 1-16,0-1 0,0 0 16,0 1-16,0-1 15,0-78-15,0 78 16,0 1-16,0-79 15,0 78-15,0-78 16,0 79-16,0-79 16,0 78-16,0-78 15,0 78-15,0 1 16,0-79-16,0 78 16,0 1-16,0-1 15,0 0-15,0-78 16,0 79-16,0-79 0,-79 78 15,79 0-15,0-77 16,0 77 0,0-78-16,0 0 0,0 0 15,0 0-15,0 1 16,0-1-16,0 0 16,0 78-16,0-78 15,0 1-15,0-1 16,0 0-16,0 0 15,0 0-15,0 0 16,0 0-16,79-78 16,-79 157-1,0-79 1,0 0-16,0 0 16,0 0-1,0 1 1,78-1-16,-78 0 15,0 0 17</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7:38.905"/>
    </inkml:context>
    <inkml:brush xml:id="br0">
      <inkml:brushProperty name="width" value="0.035" units="cm"/>
      <inkml:brushProperty name="height" value="0.035" units="cm"/>
      <inkml:brushProperty name="color" value="#ED1C24"/>
      <inkml:brushProperty name="fitToCurve" value="1"/>
    </inkml:brush>
  </inkml:definitions>
  <inkml:trace contextRef="#ctx0" brushRef="#br0">0 897 0,'78'0'172,"0"0"-172,1 0 16,-1 0-1,0 0-15,0 0 16,0 0-16,0 0 16,1 0-16,-1 0 15,0 0-15,0 0 16,78 0-16,-78 0 15,1 0-15,-1 0 16,0 0-16,0 0 16,0 0-16,0 0 15,1 0-15,77 0 16,-78-78-16,78 78 0,1 0 16,-1 0-16,0 0 15,1 0-15,-1 0 16,0 0-16,-78 0 15,0 0-15,1 0 16,77 0-16,-78 0 16,0 0-16,79-78 15,-79 78-15,78 0 16,0 0-16,1 0 16,-1-79-16,-78 79 15,78 0-15,1 0 16,-79 0-16,0 0 0,0 0 15,0 0-15,0 0 16,1 0-16,-1 0 16,78 0-16,-78 0 15,79 0-15,-1 0 16,0-78-16,0 78 16,79-78-16,-1 78 15,1 0-15,77 0 16,-77 0-16,-79 0 15,79 0-15,-1 0 16,-78 0-16,1 0 16,-1 0-16,-78 0 15,79 0-15,-79 0 0,0 0 16,0 0-16,78 0 16,1 0-16,-1-78 15,78 78-15,79 0 16,-79-78-16,79 78 15,-78 0-15,-1 0 16,79 0-16,-79 0 16,1 0-16,-79 0 15,78 0-15,-77 0 16,-79-78-16,78 78 16,0 0-16,1 0 15,-79 0-15,0-78 16,78 78-16,1 0 15,-79 0-15,0 0 0,78 0 16,79 0-16,-1 0 16,1-79-16,77 79 15,1 0-15,-79 0 16,1 0-16,-79 0 16,79 0-16,-79 0 15,-78 0-15,78 0 16,-78 0-16,1 0 15,-1 0-15,78 0 16,-78 0-16,0 0 16,79-78-16,-1 78 15,78 0-15,1 0 16,-1 0-16,1 0 0,-79 0 16,79 0-16,-79 0 15,78 0-15,-77 0 16,-79 0-16,78 0 15,0 0-15,-77 0 16,77 0-16,-78 0 16,0 0-16,0 0 15,1 0-15,-1 0 16,0 0-16,0 0 16,0 0-16,0 0 15,0 0 1,1 0-1,-1 0 1,0 0 15,0 0 16,0 0-16,0 0 16,1 0-15,-1 0-17,0 0 16,0 0 63,-78 78-78,78-78 62,0 0-62,0 0-1,1 0 1,-1 0-1,0 0 1,0 0 0,0 0-1,0 0-15,1 0 16,-1 0-16,0 0 0,0 0 16,0 0-1,0 0-15,0 79 0,1-79 16,-1 0-1,0 0 1,0 0 0,0 0-1,0 0 1,1 0 0,-1 0-1,0 0 1,0 0 15,0 0-31,0 0 16,0-79-1,1 79 1,-1 0 0,0 0 15,0 0-16,0 0 1,0 0 0,1 0-1,-1 0-15,0 0 16,0 0 0,0 0-1,-156 0 95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5:24.212"/>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0 0 0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7:46.092"/>
    </inkml:context>
    <inkml:brush xml:id="br0">
      <inkml:brushProperty name="width" value="0.035" units="cm"/>
      <inkml:brushProperty name="height" value="0.035" units="cm"/>
      <inkml:brushProperty name="color" value="#57D200"/>
      <inkml:brushProperty name="fitToCurve" value="1"/>
    </inkml:brush>
  </inkml:definitions>
  <inkml:trace contextRef="#ctx0" brushRef="#br0">0 1050 0,'78'0'265,"1"0"-265,-1 0 16,0 0 0,0 0-1,0 0 1,0 0-16,1 0 16,-1 0-1,0 0 1,0 0-16,0 0 15,0 0 1,79 0-16,-79 0 16,0 0-16,156 0 0,-77 0 15,-1 0 1,157 0-16,-79 0 0,1 0 16,-1 0-16,79 0 15,-157 0-15,78 0 16,-77 0-16,-1 0 15,-78 0-15,78 0 16,-77 0-16,-1 0 16,0 0-16,0 0 15,0 0-15,0-78 16,79 78-16,-79 0 16,78 0-16,0-79 15,79 79-15,-79 0 16,1-78-16,-1 78 0,78 0 15,-77-78-15,-1 78 16,0 0-16,1 0 16,-1-78-16,0 78 15,0 0-15,1 0 16,-79-78-16,0 78 16,78 0-16,-77 0 15,77 0-15,0 0 16,-78 0-16,79 0 15,-1 0-15,0-78 16,1 78-16,-1 0 16,0-78-16,0 78 15,1 0-15,77 0 16,-77 0-16,-1-79 0,78 79 16,-77 0-16,77-78 15,-78 78-15,79 0 16,-79 0-16,0 0 15,1 0-15,-79 0 16,78 0-16,-78-78 16,1 78-16,-1 0 15,0 0-15,78 0 16,-78 0-16,79 0 16,-1 0-16,0 0 15,1 0-15,-1 0 16,0 0-16,0 0 15,1 0-15,-1 0 0,0 0 16,1-78-16,-1 78 16,-78 0-16,0 0 15,79 0-15,-79 0 16,0 0-16,0 0 16,78 0-16,-77 0 15,77 0-15,0 0 16,79 0-16,-1 0 15,1 0-15,-79 0 16,78 0-16,1 0 16,-79 0-16,0 0 15,1 0-15,-79 0 16,0 0-16,0 0 0,0 0 16,0 0-1,1 0 1,-1 0-1,0 0 17,0 0-17,0 0-15,0 0 16,79 0-16,77 0 16,-78 0-16,79 0 15,-1 0-15,-77 0 16,-1 0-16,0 0 0,1 0 15,-1 0-15,-78 0 16,0 0-16,0 0 16,1 0-16,-1 0 15,0 0 1,0 0 0,0 0-16,78 0 15,1 0-15,-1 0 16,79 0-16,-1 0 15,-78 0-15,79 0 16,-79 0-16,79 0 16,-157 0-16,0 0 15,0 0-15,0 0 16,0 0 31,0 0-32,1 0 1,-1 0 0,0 0-1,0 0 1,0 0 0,0 0-1,1 0 16,-1 0-15,0 0 0,0 0-1,0 0-15,0 0 16,0 0-16,1 0 16,-1 0-16,0 78 15,0-78-15,0 0 16,0 0-16,1 0 15,-1 0 1,0 0 15,0 0 47,0 0-62,-156 0 109</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7:53.103"/>
    </inkml:context>
    <inkml:brush xml:id="br0">
      <inkml:brushProperty name="width" value="0.1" units="cm"/>
      <inkml:brushProperty name="height" value="0.1" units="cm"/>
      <inkml:brushProperty name="color" value="#FF8000"/>
      <inkml:brushProperty name="fitToCurve" value="1"/>
    </inkml:brush>
  </inkml:definitions>
  <inkml:trace contextRef="#ctx0" brushRef="#br0">0 2121 0,'78'0'172,"0"0"-172,0 0 15,0 0 1,1 0-16,-1 0 15,0 0-15,0 0 16,0 0 0,0 0-16,1 0 15,77 0 1,-78 0-16,0 0 16,78 0-16,1 0 15,-1-78-15,0 78 16,1-78-16,-1 78 15,0-79-15,1 79 0,-79 0 16,78 0-16,0-78 16,1 78-16,-1 0 15,0 0-15,1-78 16,-1 78-16,0-78 16,1 78-16,-1-78 15,0 78-15,-78 0 16,0 0-16,1 0 15,77 0-15,-78 0 16,0 0-16,0-78 16,79 78-16,-79-78 15,78 78-15,0-79 16,1 79-16,-79-78 0,78 78 16,1-78-16,-1 78 15,-78 0-15,78 0 16,-78 0-16,79-78 15,-1 78-15,-78 0 16,79 0-16,-1 0 16,0-78-16,0 78 15,79 0-15,-79 0 16,79-78-16,-79 78 16,78 0-16,1-79 15,-1 79-15,-77 0 16,77 0-16,-78-78 0,79 78 15,-79 0-15,1 0 16,-1 0-16,0 0 16,0 0-16,1-78 15,-1 78-15,0 0 16,79-78-16,-79 78 16,79-78-16,-79 78 15,78 0-15,1-78 16,-79 78-16,79 0 15,-79 0-15,0 0 16,1 0-16,-1 0 16,-78 0-16,78 0 15,-78 0-15,79-78 16,-1 78-16,0-79 16,1 79-16,-1 0 0,0 0 15,1 0-15,-1 0 16,0 0-16,1 0 15,-1 0-15,-78 0 16,78-78-16,1 78 16,-1 0-16,0 0 15,1-78-15,-1 78 16,0 0-16,0 0 16,1 0-16,-79 0 15,78 0-15,1 0 16,-79 0-16,78 0 15,-78 0-15,0-78 0,79 78 16,-1 0-16,0 0 16,79-78-16,-79 78 15,78 0-15,-77 0 16,77 0-16,-77 0 16,77 0-16,-78 0 15,-78 0-15,79 0 16,-79 0-16,0 0 15,0 0-15,0 0 16,1 0-16,-1 0 16,0 0-1,0 78-15,78-78 16,-78 0-16,79 0 0,77 0 16,-77 78-1,-1-78-15,78 0 0,-77 0 16,-1 78-16,0-78 15,1 0-15,-79 78 16,0-78-16,0 0 16,0 0-1,0 0 1,0 0 0,1 0-1,-1 0-15,0 0 16,0 0-16,0 0 0,0 0 15,1 0-15,77 79 16,0-79-16,-78 0 16,79 0-16,-79 78 15,78-78-15,-78 0 16,79 0-16,-79 0 16,0 0-1,0 0-15,0 0 31,0 0-15,0 0 0,1 0-1,-1 0-15,0 0 32,0 0-1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14.514"/>
    </inkml:context>
    <inkml:brush xml:id="br0">
      <inkml:brushProperty name="width" value="0.05" units="cm"/>
      <inkml:brushProperty name="height" value="0.05" units="cm"/>
      <inkml:brushProperty name="fitToCurve" value="1"/>
    </inkml:brush>
  </inkml:definitions>
  <inkml:trace contextRef="#ctx0" brushRef="#br0">5028 1961 0,'391'-78'94,"-313"0"-79,0 0 1,1 0-16,-1 0 0,-78-79 15,78 79-15,-78 0 16,78-78-16,-78 78 16,0-1-16,78 1 15,-78 0-15,0 0 16,0 0 0,78 78-16,-78 78 78,78 0-78,-78 0 15,0 79-15,79-79 16,-79 78-16,0-78 16,78 78-16,-78-77 15,0 77-15,78-78 16,-78 0-16,0 0 15,78 79-15,-78-79 16,0 0-16,0 0 16,0-156 62,0 0-78,0 0 15,0 0-15,-78-1 16,0 1-16,0 0 16,78 0-1,-79 0-15,1 0 16,0-1 0,0 79-16,0-78 15,0 78 1,0 0-16,-1 0 15,1 0 1,0 0 15,78 78 1,0 1-1,0-1-16,0 0-15,78-78 16,0 78 0,1-78-16,77 0 0,-78 0 15,0 0-15,0 0 16,79 0-16,-79 0 16,0 0-1,0 0-15,-78-78 16,78 0-16,0 0 15,-78-1 1,0 1-16,0 0 16,79 0-16,-158 156 78,79 0-63,0 0-15,0 1 16,0 77-16,0-78 16,0 0-16,0 0 15,0 1 1,79-1-16,-1 0 31,0-78-15,0 0-1,-78-78-15,78 78 16,-78-78-16,0-1 16,78 1-16,-78 0 0,0 0 15,0 0 1,0 0-16,0-1 16,0 1-16,0 0 15,-78 78 1,0 0-1,0 0 1,0 0 0,0 0-16,-1 0 15,1 0 1,78 78-16,-78 0 16,78 1-1,0-1-15,0 0 31</inkml:trace>
  <inkml:trace contextRef="#ctx0" brushRef="#br0" timeOffset="1016">7138 476 0,'0'-156'78,"0"312"-16,0-77-62,0-1 16,0 0-16,0 0 16,0 0-16,0 0 15,0 79-15,0-79 16,0 0-16,0 0 15,0 0-15,0 0 16,0 1-16,0-1 16,79 0-16,-79 0 15,0 0 1,78-78 15,0-78 0,-78 0-15,78 78-16,-78-78 16,0 0-16,78-1 15,-78 1-15,0 0 16,0 0 0,0 156 46,0 0-62,0 0 16,0 1-16,0-1 15,0 0-15,0 0 16,0 0-16,0 0 16,0 1-1,0-1 1,78-78-1,1 0 1,-1 0 0,0 0-1,-78-78-15,78 78 16,0-79-16,-78 1 16,0 0-16,0 0 15,0 0 1,0 0-16,0-1 15,0 1 1,-78 78 0,78-78-16,-78 78 15,0 0 1,0 0 0,78 78 15,-79-78-31,79 78 31</inkml:trace>
  <inkml:trace contextRef="#ctx0" brushRef="#br0" timeOffset="1656">7998 789 0,'-78'-78'47,"78"156"-16,0 78-31,0-77 16,0-1-16,0 0 15,0 0-15,0 78 16,0-78-16,0 1 16,0 77-16,78-78 15,-78 0-15,0 0 16,78 1-16,-78-1 16,78-78-1,1 0 16,-1-78-15,-78-1 0,78 1-16,-78 0 15,78 0 1,-78 0-16,0 0 16,0-1-1,0 158 48,0-1-48,0 0-15,0 0 16,0 0-16,78-78 16,-78 78-16,0 1 15,78-79 16</inkml:trace>
  <inkml:trace contextRef="#ctx0" brushRef="#br0" timeOffset="1844">8545 945 0,'0'79'78</inkml:trace>
  <inkml:trace contextRef="#ctx0" brushRef="#br0" timeOffset="3270">8545 945 0,'313'626'16,"-313"-548"62,0 0-62,0 0-16,0 391 62,-78-391-46,78-156 31,0-78-32,78 78-15,-78-1 16,78 1-16,-78 0 15,78 78 1,0 0 15,-78 78-15,0 0-16,78 1 16,-78-1-1,79-78 1,-1 0 15,0-78-15,-78-79-16,78 79 15,-78 0-15,0 0 16,78 78-16,-78-78 16,0 156 30,0 0-46,0 0 16,0 0-16,0 0 16,0 1-16,78-1 15,1 0 1,-1-78 15,-78-78 0,0 0-31,0-1 16,0 1-16,0 0 16,0 0-16,-78 0 15,-1 78 1,1 0-16,235 0 94,-79 0-47,-78 78-16,0 0-31,0 0 15,0 0-15,0 1 16,0-1-16,0 0 16,0 78-16,0-78 0,0 79 15,78-79-15,-78 78 16,0-78-16,78 0 16,-78 1-16,0-1 15,0 0-15,0 0 47,-78-78-31,0 0-1,-79 0-15,1 0 16,0 0-16,78 0 16,-79 0-16,79 0 15,0-78-15,0 78 0,78-78 16,0 0-1,156-1 1,0 1 0,1 0-16,77 0 15,1 0-15,-1 0 16,-78-1-16,-77 79 16,-1-78-16,0 78 15,-156-78 32,78 0-31,0 0-1</inkml:trace>
  <inkml:trace contextRef="#ctx0" brushRef="#br0" timeOffset="3942">11124 164 0,'0'-78'47,"78"78"-31,79-78-1,-79 78-15,78 0 16,-78 0-16,79 0 15,-1 78-15,-78 0 16,0 0-16,79 78 16,-79-78-16,-78 235 15,0-235 1,0 79-16,0-1 16,0 0-16,-157-78 15,79 79-15,-78-1 0,78-78 16,0 0-1,0 0-15,-1 1 16,79-1-16,79-78 78</inkml:trace>
  <inkml:trace contextRef="#ctx0" brushRef="#br0" timeOffset="4363">11437 1180 0,'469'-156'47,"-313"156"-47,0 0 15,79 0-15,-79 0 16,1 0-16,-79 0 16,78 0-16,-78 0 15,-156 0 63</inkml:trace>
  <inkml:trace contextRef="#ctx0" brushRef="#br0" timeOffset="5847">13234 1102 0,'-78'-78'63,"78"156"-16,0 0-32,-78 0-15,78 0 16,0 0 0,0 0-16,0 79 15,0-79-15,0 0 16,0 0-16,0 0 16,0 1-16,0-1 0,0 0 15,0-156 126,0 0-126,0-1-15,0 1 16,0 0-16,0 0 16,0 0-16,0 0 15,0-1-15,0 1 16,0 0-16,0 0 16,0 0-1,0 0 1,78 78-16,-78-78 15,78-1 1,1 79 0,-79-78-1,78 78-15,0 0 16,0 0 0,0 0-1,0 0 1,-78 78-16,79 1 15,-79-1 1,0 0 0,0 0-1,0 0-15,0 0 16,-157 0 0,79 1-1,-235-1 32,392-78 94,-1 0-126,0 0 1,0 78-16,-78 0 16,78-78-16,-78 78 15,78 0-15,-78 1 16,79-79-16,-79 78 15,78-78 1</inkml:trace>
  <inkml:trace contextRef="#ctx0" brushRef="#br0" timeOffset="6347">14094 945 0,'0'79'63,"0"-1"-63,0 0 15,0 0-15,0 0 16,0 78-16,0-77 16,0-1-16,0 0 15,78 78-15,0-78 16,-78 1-1,79-79-15,-79 78 0,78-78 16,0 0 0,0 0-16,0 0 15,0 0 1,-78-78 0,79 78-16,-79-79 15,0 1-15</inkml:trace>
  <inkml:trace contextRef="#ctx0" brushRef="#br0" timeOffset="6535">14094 945 0</inkml:trace>
  <inkml:trace contextRef="#ctx0" brushRef="#br0" timeOffset="6675">14094 945 0,'0'79'0,"156"-79"31,-77 0-15,-1 0-1,0 0-15,0 0 16,0 0-16</inkml:trace>
  <inkml:trace contextRef="#ctx0" brushRef="#br0" timeOffset="6925">14094 1571 0,'391'0'62,"-313"-79"-62,78 79 16,-77 0-16,-1-78 15</inkml:trace>
  <inkml:trace contextRef="#ctx0" brushRef="#br0" timeOffset="7323">15345 945 0,'-79'79'78,"79"77"-78,0-78 16,0 78-16,-78-78 16,78 1-16,0 77 15,0-78-15,0 0 16,0 0-16,0 1 15,78-79 1,1 0 0,-1 0-1,0 0-15,0 0 16,-78-79 0,0 1-1</inkml:trace>
  <inkml:trace contextRef="#ctx0" brushRef="#br0" timeOffset="7636">15345 1102 0,'0'-78'47,"78"78"-31,0 0-1,0 0 1,0 0-16</inkml:trace>
  <inkml:trace contextRef="#ctx0" brushRef="#br0" timeOffset="7917">15345 1102 0,'-79'547'16,"158"-547"0,-1 0-1,0 0 1,0 0-16,0 0 15,0-78 1,1 78 0,-1-79-16,0 1 31</inkml:trace>
  <inkml:trace contextRef="#ctx0" brushRef="#br0" timeOffset="9385">16204 1024 0,'0'-79'47,"0"158"15,0-1-62,0 0 16,0 78-16,0-78 16,0 0-16,0 1 15,0 77-15,0-78 16,0 0-16,0 0 16,0 1-1,0-158 48,0 1-48,0 0-15,0 0 16,0 0-16,0 0 16,0-1-16,0 1 15,0-78-15,0 78 16,0 0-16,0 0 15,0-1-15,0 1 16,0-78 15,157 156 1,155 234 30,-312-155-62,0-1 16,0 0-1,0 0 1,0 0 0,0 0-1,-78-78-15,0 78 16,0-78-16,0 0 15,78 79-15,-79-79 16,1 0 0,156 0 46,1 0-46,-1 0-1,0 0-15,0 0 16,0 0-16,0 78 16,1 0-16,-1 0 15,0 0 1,-78 0 0</inkml:trace>
  <inkml:trace contextRef="#ctx0" brushRef="#br0" timeOffset="9776">17220 945 0,'0'79'94,"0"77"-78,0-78-16,0 0 15,0 78-15,0 79 16,78-157 0,-78 0-16,0 0 15,0 1-15,79-79 16,-79 78-16</inkml:trace>
  <inkml:trace contextRef="#ctx0" brushRef="#br0" timeOffset="10276">16830 945 0,'0'-78'47,"78"78"47,0 0-79,0 0-15,0 0 16,78 0-16,-77 0 16,-1 0-16,78 0 15,-78 0-15,0-78 16,1 78-16,-1 0 16,-156 0 77</inkml:trace>
  <inkml:trace contextRef="#ctx0" brushRef="#br0" timeOffset="10932">18158 1024 0,'-78'0'47,"78"78"-32,0 0-15,-78 0 16,78 0-16,0 0 16,0 0-1,0 1-15,0-1 0,0 0 16,0 0 0,0 0-16,0 0 15,78-78-15,0 0 16,-78 79-1,78-79-15,0 0 16,1 0-16,-1-79 16,0 1-1,0 0 1,0 0 0,-78 0-16,0 0 15,78-1-15,-78 1 16,0 0-1,0 0-15,0 0 16,0 0 0,-78 78-1,0 0 1,0 0-16,0 0 16,0 0-1,-1 0-15,1 0 0,0 0 31,0 156 48</inkml:trace>
  <inkml:trace contextRef="#ctx0" brushRef="#br0" timeOffset="11853">19721 711 0,'-78'0'62,"0"0"-46,78 78-16,-78-78 16,78 78-16,-78-78 15,78 78-15,-79-78 16,1 79-16,78-1 0,0 0 15,-78-78-15,78 78 16,0 0-16,0 0 16,0 0-1,78 1 17,0-79-17,1 0 1,-1 0-1,0 0-15,0 0 16,0-79 0,0 79-16,1-78 15,-1 78 1,0 0 0,0 0 15,-78 78-16,78 1 1,-78-1 0,0 0-1,0 0-15,0 0 16,0 0 0,0 1-1,-78-1 1,0-78-16,0 78 15,0-78-15,-1 78 16,1-78 0,0 0-16,0 0 15,0 0-15,0 0 16,-1 0 0,1 0 15</inkml:trace>
  <inkml:trace contextRef="#ctx0" brushRef="#br0" timeOffset="14216">11593 3446 0,'0'78'78,"0"1"-62,0 77-16,0-78 16,0 78-16,0-77 15,0 77-15,0-78 16,0 0-16,0 0 16,0 0-16,0 1 15,0-1-15,-78-78 16,0 78-1,0-78 1,-79 78-16,1-78 16,0 0-16,0 0 15,-79 78-15,79-78 16,-79 78-16,1-78 16,-1 0-16,-77 79 15,77-79-15,79 0 16,-78 78-1,-1-78-15,1 78 0,-1-78 16,1 78-16,77-78 16,-77 0-16,-1 78 15,79-78-15,-78 0 16,77 78-16,1-78 16,0 0-16,-79 78 15,79-78-15,0 0 16,-1 79-16,1-79 15,0 0-15,-1 78 0,1-78 16,78 78-16,-78-78 16,-1 0-16,1 0 15,0 78-15,-1-78 16,1 0-16,78 0 16,-78 78-16,78-78 15,-1 0-15,1 0 16,0 0-16,0 0 15,0 0-15,0 0 0,-79 0 16,79 0-16,-78 78 16,78-78-16,0 0 15,-79 0-15,79 0 16,0 0-16,0 0 16,0 0-16,-1 0 15,1 0-15,0 0 16,0 0-16,0 0 15,0 0-15,0 0 16,-1 0-16,1 0 16,0 0-16,0 0 15,0 0-15,0 0 16,-1 0 0,1 0-16,0 0 15,0 0 1,0 0-16,0 0 15,0 0 1,-1 0 0,1 0-1,0 0 1,0 0 31,78 79 15,0-1-46,0 0 0,0 0-16,0 0 15,0 78-15,0-77 16,0-1-16,0 0 15,0 0 1,0-156 93,-78 0-109,78 0 16,-78-1 0,78 1-16,0 0 15,-79 78 1,79-78 15,0 156 63,0 0-78,0 0-16,0 1 15,79-1-15,-79 0 16,0 0-16,78-78 15,-78 78-15,0 0 16,78-78 0,-78 79-1,78-79 32,0 0 31,0 0-78,1-79 16,-1 1-16,0 78 16,78-78-16,0 0 15,-77 0-15</inkml:trace>
  <inkml:trace contextRef="#ctx0" brushRef="#br0" timeOffset="16471">11593 4540 0,'78'79'156,"1"-79"-140,-1 78-16,78-78 16,-78 0-16,78 0 15,1 78-15,-1-78 16,0 0-16,79 0 16,937-78 15,-859 78-16,-79-78-15,1 78 16,77 0-16,-77-79 16,-79 79-16,79 0 15,-79 0-15,0 0 0,79-78 16,-1 78 0,1 0-16,-1 0 15,0-78-15,-77 78 16,77 0-16,-77 0 15,77-78-15,-78 78 0,79 0 16,-79-78-16,79 78 16,-79 0-16,78-78 15,-77 78-15,77 0 16,-78 0-16,1 0 16,-79-78-16,78 78 15,0 0-15,-77 0 16,77 0-16,0 0 0,1 0 15,-1 0 1,0 0-16,0 0 0,1 0 16,-1 0-1,-78 0-15,79 0 0,77 0 16,-78 0-16,1 0 16,-1 0-16,78 0 15,-77 0-15,-1 78 16,0-78-16,1 0 15,-1 0-15,-78 0 16,78 78-16,-77-78 16,77 0-16,-78 0 15,0 0-15,78 0 0,-77 0 16,-1 0 0,0 78-16,0-78 0,0 0 15,0 0-15,1 78 16,-1-78-16,0 0 15,0 0-15,-78 78 16,78-78-16,0 0 16,-78 78-16,78-78 15,1 79 1,155 155 46,-234-156-62,78 0 16,-78 1 0,78-1-1,-78 0 1,0 0-16,79 0 16,-79 0-1,0 0 1,-79-156 78,1 0-79,78 0 1,-78 78-16,0-78 15,0 0 1,78 0 0,0 156 62,0 0-63,78 0 1,0 0 0,-78 0-16,78-78 15,0 78 1,1-78 0,-1 0 15,0 0-16,-78-78-15,78 78 16,-78-78-16,78 78 16,-78-78-1</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33.288"/>
    </inkml:context>
    <inkml:brush xml:id="br0">
      <inkml:brushProperty name="width" value="0.05" units="cm"/>
      <inkml:brushProperty name="height" value="0.05" units="cm"/>
      <inkml:brushProperty name="fitToCurve" value="1"/>
    </inkml:brush>
  </inkml:definitions>
  <inkml:trace contextRef="#ctx0" brushRef="#br0">0 1095 0,'0'78'78,"0"0"-78,0 0 16,0 0-16,0 0 16,0 1-16,0-1 15,78-78 1,0 0 0,1 0-1,-79-78-15,78-1 16,0-77-16,-78 78 15,78-78-15,-78-1 0,0 79 16,0-78 0,0 78-16,0 0 0,0-1 15,0-77-15,0 78 16,0 0 0,0 0-16,78 78 78,-78 78-78,78-78 15,1 78-15,-1 0 0,0 0 16,-78 0 0,78 1-16,-78-1 0,78-78 15,0-78 48,0-1-63,1 1 15,-79 0-15,78 0 16,0 0-16,-78 0 16,78-1-1,-78 158 63,0-1-78,0 0 16,0 78-16,0-78 16,0 79-16,0-79 15,0 78-15,0-78 16,0 79-16,78-1 15,-78-78-15,78 0 16,-78 0-16,79-78 16,-1 0-1,0 0 1,0 0 0,0-78-1,-78 0-15,78 0 16,-78-78-16,0 77 15,0 1-15,0 156 79,0 1-64,0-1-15,0 0 16,78 0-16,-78 0 15,79-78-15,-79 78 16,78 1-16,0-79 47,-78-79-31,78 1-16,-78 0 15,0 0-15,78 78 16,-78-78-16,0 0 15,0-1-15,0 1 16,-78 0 0,0 78-1,78-78-15,-78 78 16,0 0 0,-1 0-16,79 78 0,-78 0 15,0 0 1,78 1-16,0-1 15,0 0 1,0 0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37.226"/>
    </inkml:context>
    <inkml:brush xml:id="br0">
      <inkml:brushProperty name="width" value="0.05" units="cm"/>
      <inkml:brushProperty name="height" value="0.05" units="cm"/>
      <inkml:brushProperty name="fitToCurve" value="1"/>
    </inkml:brush>
  </inkml:definitions>
  <inkml:trace contextRef="#ctx0" brushRef="#br0">3 1190 0,'0'78'62,"0"1"-46,0-1-16,0 0 15,0 0-15,0 0 16,0 0 0,0 1-16,78-79 15,-78 78 1,78-78-16,0 0 31,-78-78-31,78 78 16,-78-157-16,78 79 15,0 0-15,-78 0 16,0 0-16,0-1 16,0 1-16,79 0 15,-79 0-15,0 0 16,0 156 46,0 0-62,0 0 16,0 0-16,0 79 16,0-79-16,0 0 15,0 0-15,0 0 16,78-156 46,-78 0-62,78 0 16,-78 0 0,78-79-16,-78 79 15,78 0-15,0 0 16,1 78-1,-1 0 17,-78 78-17,78 0-15,-78 0 16,0 1-16,78-1 16,-78 0-16,0 0 15,0 0-15,78 0 16,0-78 31,0 0-16,-78-78-15,79 0-16,-79 0 15,78 0-15,-78 0 16,0-1-16,0 1 15,0 0-15,78 0 16,-78 0-16,0 0 16,0 156 46,0 0-46,0 78-1,0-78-15,0 1 16,0-1 0,0 0-16,78-78 0,-78 78 15,0 0-15,78-78 16,-78 78-16,78-78 16,1 0 15,-79-78 0,0 0-31,78 0 16,-78 0-16,0 0 0,0-1 15,0 1 1,0 0-16,0 156 78,0 0-62,0 79-16,0-79 15,0 0-15,78-78 16,-78 78-16,0 0 16,78-78-1,0 0 16,-78-78-15,78 0-16,-78 0 16,0 0-1,78 78-15,-78-78 16,0 156 46,0 0-62,0 0 16,0 0-16,79-78 16,-79 78-16,78-78 15,-78 79 1,78-79 0,0-79 15,-78 1-16,78 0 1,-78 0-16,0 0 16,0 0-16,0-1 15,0 1-15,-78 0 16,0 78 0,0 0-1,0 0-15,-1 0 16,158 0 156,-1 0-141,-78 78-15,78 0 15,-78 1 0,78-79-31,-78 78 16,0 0-1,78-78 1,-78 78-16,0 0 16,78-78-1,-78 78 1,79-78 31,-1 0-32,-78-78 1,0 0-16,78 78 16,-78-78-16,0 0 15,78 0-15,-78-1 16,0 1-16,0 0 15,0 0-15,0-78 0,0 78 16,0-1 0,0 1-16,0 0 15,0 0-15,0 0 16,-78 0-16,78-1 16,-78 79 15,0 0-16,78 79 1,-79-1-16,79 0 16,0 0-16,0 0 15,0 0-15,0 79 16,0-79-16,0 0 16,0 78-16,79-78 15,-1 1-15,0-1 16,0 78-16,0-78 0,0 0 15,0-78 1,1 79-16,-1-79 16,0 0-16,0 78 0,0-78 15,0 0 1,1 0 0,-1 0-16,-78-78 15,78-1-15,0 1 16,-78 0-16,78-78 15,0 78-15,-78-79 16,0 1-16,0 78 16,0-78-16,0 77 0,0-77 15,0 78-15,0 0 16,0-79-16,0 79 16,-78 0-16,0 0 15,0 78 1,0 0-1,0 0 1,-1 78 0,1 0-16,78 0 15,0 1-15,0-1 16,0 0-16,0 0 16,0 0-16,0 0 15,0 1-15,0-1 16,78 0-16,-78 78 15,79-78-15,-1 0 16,-78 1-16,78-1 0,0 0 16,0 0-1,0 0-15,0 0 16,1-78 15,-1 0 0,-78-78-31,78 78 16,-78-78-16,78-78 16,-78 78-16,0-1 0,78 1 15,-78 0-15,0 0 16,0 156 46,0 0-62,0 79 16,0-79-16,0 0 16,0 0-16,0 0 15,0 0 1,78-78 0,1 0 15,-1 0-16,0-78 1,-78 0-16,0 0 16,0 0-1,0 0-15,78 78 16,-78 78 46,0 78-46,0-78-16,0 79 16,0-1-16,0 78 15,0-77-15,78-1 16,0 0-16,-78 1 16,78-79-16,-78 78 0,79-78 15,-79 0-15,78 0 16,-78 1-1,-78-79 48,-1 0-63,-77 0 16,78-79-16,-78 79 15,-1 0-15,79-78 16,0 78-16,0 0 15,0-78-15,78 0 32,0 0-17,0 0 1,78 0-16,78-1 16,1-77-16,-1 78 15,-78-78-15,78 77 16,1-77-16,-1 78 15,-78 0-15,-156 78 79,0 78-64</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47.363"/>
    </inkml:context>
    <inkml:brush xml:id="br0">
      <inkml:brushProperty name="width" value="0.035" units="cm"/>
      <inkml:brushProperty name="height" value="0.035" units="cm"/>
      <inkml:brushProperty name="color" value="#ED1C24"/>
      <inkml:brushProperty name="fitToCurve" value="1"/>
    </inkml:brush>
  </inkml:definitions>
  <inkml:trace contextRef="#ctx0" brushRef="#br0">105 312 0,'0'78'156,"0"1"-156,0 77 16,-79-78-16,79 0 16,0 0-1,0 0-15,0 1 0,0-1 16,0 0-1,0 0 1,0 0 0,0 0-1,79-78-15,-1 0 16,-78 79 0,78-79-16,0 0 15,0 0 1,0-79-1,0 1 1,-78 0 0,0 0-16,79 0 15,-79 0-15,78-1 0,-78 1 16,0 0-16,78-78 16,-78 78-16,0 0 15,0-1-15,0 1 16,0 0-16,0 0 15,0 0 1,0 0 31</inkml:trace>
  <inkml:trace contextRef="#ctx0" brushRef="#br0" timeOffset="1031">1277 1172 0,'0'-78'47,"0"0"-16,-78 78 47,0 0-62,-1 0-16,1 0 16,78 78-1,-78 0-15,78 0 16,0 0 0,0 0-1,78-78 1,0 79-16,1-79 15,-1 0-15,0 0 16,0 0-16,0 0 16,0 0-16,0 0 15,-78 78 32,0 0-31,-78 0-16,0-78 15,0 78-15,0-78 16,78 78-16,-78-78 16,156 0 31,0-78-32,0 78 1,0 0-16,-78-78 15,78 78-15,1 0 16,-1-78 0,0 0-1,-78 0 1,78-1 0,-78 1-1,0 156 79,0 1-78,0-1-1,78-78 1</inkml:trace>
  <inkml:trace contextRef="#ctx0" brushRef="#br0" timeOffset="1235">1824 547 0,'0'78'78</inkml:trace>
  <inkml:trace contextRef="#ctx0" brushRef="#br0" timeOffset="2656">1824 547 0,'469'625'16,"-469"-547"62,0 0-63,0 0 1,0 1-16,0-1 16,0 0-1,0-156 48,0 0-63,0-1 15,78 1-15,-78 0 16,78 0-16,0 78 16,0 0-1,1 0 17,-79 78-32,0 0 15,0 0-15,78 1 16,-78-1-1,78 0-15,0-78 47,0-78-31,-78 0-16,78-1 16,1 1-16,-79 0 15,0 0-15,0 156 78,0 0-78,0 0 16,0 1-16,78-1 16,-78 0-1,78-78 1,0-78 15,-156-313 32,0 391-63,0 0 31,156 0 0,0 78-15,-78 0 31,0 0-32,78-78-15,-78 157 16,0-79-16,78 0 15,-78 78 1,0 1-16,78-79 0,-78 78 16,78-78-16,-78 79 15,79-79-15,-79 0 16,78 0 0,-156-78 46,-1 0-46,-77 0-1,0 0-15,0-78 16,-1 78-16,1-78 0,0 78 16,77-78-16,79-1 31,0 1-16,79 78-15,77-78 16,0 0-16,1 0 16,-1 0-16,-78 78 15,78-79-15,-78 1 16,1 78-16,-79-78 16</inkml:trace>
  <inkml:trace contextRef="#ctx0" brushRef="#br0" timeOffset="3937">5028 625 0,'-78'0'62,"0"0"-46,0 0-16,0 78 15,-1 0 1,1 0-16,78 0 16,-78 79-1,78-79-15,0 0 0,0 0 16,0 0-16,0 1 16,0-1-1,78-78 16,0 0-31,1-78 16,-79-1 0,78 1-16,-78 0 0,78-78 15,-78 78-15,0-1 16,0 1 0,0 0-16,0 156 62,0 0-46,0 1-16,0-1 15,0 0-15,0 0 16,78-78-16,-78 78 16,78-78-16,0 78 15,1-78-15,-1 0 16,78-78-16,-78 0 15,0 0-15,0-78 16,-78 77-16,79 1 16,-79 0-16,0 0 15,0-78-15,0 78 16,0-1-16,-79 79 31,1 0-31,0 0 16,0 0-16,0 0 15,78 79-15,0-1 16,0 0 0,78 0-16,0-78 15,78 0 1,-77 78-16,77-78 16,-78 0-16,0 78 0,0-78 15,1 0-15,-79 78 16,0 157 15,-782 156 32,704-391-48,78-78 1,0-1-16,0 1 15,0 0-15,0 0 16,0 0 0,78 156 31,-78 0-47,0 78 15,0-77-15,78-1 16,-78 0-16,78-78 15,-78 78-15,78-78 16,1 0 0,77 0-16,-78 0 15,78 0-15,-77-78 0</inkml:trace>
  <inkml:trace contextRef="#ctx0" brushRef="#br0" timeOffset="5623">495 3829 0,'0'235'47,"0"-157"-31,0 0-16,0 0 15,0 0 1,0 0-16,78-78 47,1 0-32,-79-78-15,78-78 0,0 78 16,-78-79-16,78 1 16,-78 0-16,0 0 15,0 77-15,0-77 16,0 78-16,0 0 15,0 0-15,0-1 16,78 79 47,0 79-48,1 77-15,-79-78 0,78 0 16,0 0-16,0 79 15,0-79 1,-78-156 47,0 0-48,78-1-15,-78 1 16,78 0-16,1 0 15,-1 0-15,0 0 16,0-1-16,-78 1 16,0 156 31,0 1-32,0-1-15,-78 0 16,78 78-16,0 1 15,0-79-15,0 78 16,0 0-16,0-78 16,0 79-16,0-79 0,0 0 15,78 0 1,-78 0-16,78-78 16,0 0-16,1 0 15,-1-78-15,-78 0 16,78 78-16,0-156 15,0 78-15,-78-1 16,0 1-16,78 0 16,-78 0-16,0 0 15,0 156 48,0 0-48,-78 0-15,78 0 16,0 1-16,0-1 16,0 0-16,0 0 15,78-78 32,0 0-16,1-78-15,-79 0 0,78 78-1,-78-78 1,0 156 78,0 0-94,0 0 15,0 0 1</inkml:trace>
  <inkml:trace contextRef="#ctx0" brushRef="#br0" timeOffset="6326">2293 3360 0,'78'0'109,"-78"-78"0,78 0-93,-78 156 93,-78-78-93</inkml:trace>
  <inkml:trace contextRef="#ctx0" brushRef="#br0" timeOffset="7201">2762 4533 0,'234'-79'63,"-156"79"-48,-78-78-15,79 0 16,-79 0 0,0 0-1,0 0 1,0-1 0,-79 79-1,79-78 1,-78 78-16,0 0 15,0 0 1,0 0 31,78 78-31,0 1-1,0-1 1,0 0-16,-78 0 15</inkml:trace>
  <inkml:trace contextRef="#ctx0" brushRef="#br0" timeOffset="8466">3387 3282 0,'-78'-78'47,"78"0"16,0 156 15,0 0-63,0 0-15,0 0 16,0 1-16,0-1 16,0 0-16,0 0 15,0 0-15,0 0 16,0 0-16,0 1 16,0-1-16,0 0 15,0 0 1,0 0-16,0 0 15,0 1 1,78-79 78,0 0-94,-78-79 15,0 1 1,78 78-16,-78-78 16,78 0-16,-78 0 0,0 0 15,0-1 1,0 1-16,0 156 94,0 1-79,0-1-15,0 0 0,0 0 16,0 0 0,0 0-16,79 1 62,-1-79-62,234-235 63,-312 157-48,0 0 1,0 0-1,0-1-15,0 1 16,-78 78 15,78-78-15,-78 78-16,0 0 16,0 0-1,0 78 1,78 0 15,-79-78-31,79 79 16,0-1-1</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59.356"/>
    </inkml:context>
    <inkml:brush xml:id="br0">
      <inkml:brushProperty name="width" value="0.035" units="cm"/>
      <inkml:brushProperty name="height" value="0.035" units="cm"/>
      <inkml:brushProperty name="color" value="#ED1C24"/>
      <inkml:brushProperty name="fitToCurve" value="1"/>
    </inkml:brush>
  </inkml:definitions>
  <inkml:trace contextRef="#ctx0" brushRef="#br0">193 0 0,'-79'0'63,"1"0"-32,78 79-31,0-1 16,0 0-16,0 0 15,0 0-15,0 79 16,0-79-16,0 0 16,0 0-16,0 0 15,0 0-15,0 0 0,0 1 16,0-1-16,0 0 15,0 0-15,0 0 16,78 0 15,1-78-15,-79 79 0,78-79-16,0 0 15,0 0 1,0 0-1,0-79-15,0 1 16,1 0 0,-79 0-1,78 0-15,-78 0 16,0-1 0,0 1-16,78-156 15,-78 156-15,0 0 16,0-79-1,0 79 1,0 0-16,0 0 16,-156 78 62,77 0-63,1 78-15,78 0 16,-78-78-16,78 78 16,0 0-16,0 1 15,0-1-15,0 0 16,0 0-16,0 0 16,0 78-1,78-77-15,-78-1 16,0 0-16,78 0 15,-78 0 1,79-78-16,-79 78 16,78-78-16,0 0 31,0 0 0,0 0-15,0 0-1,1 0 1,-1 0 15,-78-78-31,78 78 16,-78-78 0,0 0-1,78 0 1,-78 0-16,0-1 15,0 1 1,78 0 0,-78 0-16,0 0 15,0 0 1,-78 78 15,0 0 0,0 0-15,78 78 0,-78-78-1,78 78-15,0 0 16,0 0 0,0 0-16,0 1 15,0-1 1,0 0-16,0 0 15,0 0-15,0 0 16,0 1 0,78-79-1,0 0 17,0 0-17,0 0 1,0 0-1,-78-79 1,78 79 0,-78-78-16,79 0 15,-79 0 1,0 0-16,78 0 16,-78-1-16,0 1 15,0 0 1,0 0-16,0 156 94,0 0-79,0 0 1,0 1-16,0-1 0,0 0 15,0 0-15,-78 0 16,78 0-16,0 1 16,78-79 46,0 0-46,0 0-1,-78-79-15,78 1 16,-78 0 0,78 78-16,-78-78 15,0 0-15,0 0 16,0-1-16,0 1 16,0 0-1,79 78 1,-79 78 109,-79-78-110,79 78-15,0 1 16,0-1-16,0 0 16,0 0-16,0 0 15,0 0 1,79-78 31,-1 0-16,0 0-31,0-78 31,0 0 1,-78 0-17,78 78-15,-78-78 16,0 0-1,0-1 1,0 1 0,0 0-1,0 0 1,0 0-16,0 0 31,-78 78-15,0 0 15,0 0 0,78 78-15,0 0 0,0 0-1,0 0 1,78-78-1,0 0 1,0 0 0,0 0-1,1-78 1,-1 0 0,-78 0-1,0 156 110,0 0-125,0 0 16,0 0-1,0 1-15,0-1 16,0 0-16,0 0 16,0 0-1,0 0 1,78-78 0,0 0-1,0 0 1,0 0-16,1 0 15,-1 0 17,-78-78-32,0 0 15,0 0 1,0 0-16,0 0 16,0-1-1,0 1-15,0 0 16,0 0-1,-78 0 1,78 0 15,-79 78-31,1 0 32,78-78-17,-78 78 1,0 0 46,0 0-30,78 78-17,0 0 16,-78-78-31,78 78 16,0 0 15</inkml:trace>
  <inkml:trace contextRef="#ctx0" brushRef="#br0" timeOffset="2324">3319 704 0,'0'78'172,"0"0"-157,0 0 1,0 0-16,0 1 16,0-1-1,0 0 1,0 0 15,78-78 0,0 0 1,0 0-17,0 0 1,0 0 0,1-78-1,-79 0 1,78 0-1,-78-1-15,0 1 16,0 0 0,0 0-16,0 0 15,0 0 1,0 0 0,0-1-1,-78 79 16,-1 0 1,1 0-1,78 79-15,0-1-1,0 0 48,78-78-32,1 0-15,-1 0-16,0 0 15,0 0 1,0 0-16,0 0 15,1 0-15,-1 0 16,0-78-16,-156 156 141,78 0-126,-78 0 1,78 0-16,0 0 16,0 1-1,0-1-15,0 0 16,0 0-1,0 0 1,78 0 0,0-78-1,0 79 1,0-79-16,0 0 16,0 0-1,1 0-15,-1 0 16,0 0-1,-78-79 1,78 79-16,-78-78 16,0 0-1,78 78 1,-78-78 0,0 0-16,0 0 15,0-1 1,0 1 31,-78 78-32,0 0 1,0 0 0,0 0-1,-1 0 1,79 78-16,-78-78 15,78 79-15,0-1 32,0 0-17,0 0 1,0 0 0,0 0 15,78-78-31,1 0 15,-1 79 17,0-79-17,0 0 17,0 0-17,0 0 16,1 0 1,-1 0-17,0 0 1,0 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21:40.813"/>
    </inkml:context>
    <inkml:brush xml:id="br0">
      <inkml:brushProperty name="width" value="0.035" units="cm"/>
      <inkml:brushProperty name="height" value="0.035" units="cm"/>
      <inkml:brushProperty name="color" value="#57D200"/>
      <inkml:brushProperty name="fitToCurve" value="1"/>
    </inkml:brush>
  </inkml:definitions>
  <inkml:trace contextRef="#ctx0" brushRef="#br0">621 267 0,'-69'0'156,"1"0"-140,-1 69-16,1-1 16,-1-68-16,0 69 15,1-69 1,-1 69 0,0-1-1,69 1 1,0 0-1,0-1 1,0 1 0,0 0-16,0-1 31,0 1-31,69-69 16,0 0-1,-1 69 1,1-69-1,0 0 1,-1 0 0,1 0-1,-1 0 1,-68-69-16,69 69 16,0-69-1,-69 1 16,68 68-31,-68-69 0,0 0 16,0 1 0,69 68-16,-69-69 15,0 0 1,0 1 0,0-1 46,0 138 110,0-1-156,69 1-16,-69 0 15,68-1-15,-68 1 16,0 0-16,69-1 15,0 1 1,-69 0-16,0-138 78,0 0-78,0 1 16,0-1-16,0 0 15,0 1-15,0-1 16,0 0 0,68 69-16,-68-68 15,69-1 1,-69 0-16,69 69 16,-69-68 15,68 68-31,-68 68 140,0 1-140,0 0 16,0-1-16,0 1 0,0 0 16,0-1-16,0 1 15,69-69-15,-69 69 16,0-1-16,69 1 16,-1 0-1,-68-1 1,69-68-16,-1 0 47</inkml:trace>
  <inkml:trace contextRef="#ctx0" brushRef="#br0" timeOffset="937">2337 61 0,'-137'-68'47,"68"68"-31,1 68-1,68 1-15,-69 0 16,69-1-16,-69 1 0,69-1 16,0 1-1,0 0-15,0-1 32,69-68 14,0 0-30,-1 0 0,1 0-1,-69-68 1,69 68-16,-1 0 16,1 0 15,0 68 0,-69 1-15,68 0-1,-68-1 1,0 1-16,0 0 16,-68-1-1,-1-68-15,0 0 16,1 69-1,-1-69-15,0 0 16,1 0-16,-1 0 16,0 0-1,1 0 1,68-69 31</inkml:trace>
  <inkml:trace contextRef="#ctx0" brushRef="#br0" timeOffset="1556">2955 130 0,'0'69'94,"0"68"-79,0-69-15,0 1 16,0 0-16,0-1 16,0 1-16,0 0 15,0-1-15,0 1 16,0 0-1,0-1 1,69-68 62</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21:57.743"/>
    </inkml:context>
    <inkml:brush xml:id="br0">
      <inkml:brushProperty name="width" value="0.035" units="cm"/>
      <inkml:brushProperty name="height" value="0.035" units="cm"/>
      <inkml:brushProperty name="color" value="#57D200"/>
      <inkml:brushProperty name="fitToCurve" value="1"/>
    </inkml:brush>
  </inkml:definitions>
  <inkml:trace contextRef="#ctx0" brushRef="#br0">2828 137 0,'-69'0'203,"1"0"-188,68 69-15,-69-69 16,69 68 0,-69-68-1,69 69-15,0-1 31,0 1 16,0 0-15,69-69-1,0 0 0,-1 0-15,1 0-1,0 0 1,-1 0 0,1 0 15,0 0-16,-1 68 48,-68 1-16,0 0-32,0-1 1,0 1 0,0 0-1,-68-69 1,68 68-16,-69-68 16,0 0-1,69 69-15,-68-69 16,-1 0-16,0 0 15,1 0 1,-1 0 0,0 0 15</inkml:trace>
  <inkml:trace contextRef="#ctx0" brushRef="#br0" timeOffset="1031">4270 274 0,'-69'0'47,"69"69"15,0-1-62,0 1 16,0 0-1,0-1-15,0 1 0,0 0 16,0-1-16,0 1 16,69 0 15</inkml:trace>
  <inkml:trace contextRef="#ctx0" brushRef="#br0" timeOffset="1968">3926 480 0,'0'-137'47,"0"68"-16,0 1-15,69-1-1,0 69 1,-1-69-16,1 69 16,0 0-1,-1 0-15,1 0 16,0 0-1,-1 69-15,1-69 16,-69 69-16,69-1 16,-69 1-1,0-1 17,0 1-17,-69 0 1,0-69-1,69 68-15,-68-68 16,-1 0 0,0 0-1,1 0 1,-1 0 46,138 0 1,-1 0-47,1 69-1,0 0 1,-1-1-1,1-68 1,-69 69-16,69-69 16,-69 69-1,68-69-15,1 0 32</inkml:trace>
  <inkml:trace contextRef="#ctx0" brushRef="#br0" timeOffset="2437">5162 206 0,'0'68'94,"0"1"-79,0-1 1,0 1-16,0 0 16,0-1-1,0 1-15,0 0 16,0-1-1</inkml:trace>
  <inkml:trace contextRef="#ctx0" brushRef="#br0" timeOffset="2655">5162 206 0</inkml:trace>
  <inkml:trace contextRef="#ctx0" brushRef="#br0" timeOffset="2936">5162 206 0,'-412'68'0,"481"-136"78,-1 68-62,1-69-16,68 69 16,-68 0-16,0-69 15,-1 69 1,1 0-16,0 0 16,-69-68-16,68 68 15</inkml:trace>
  <inkml:trace contextRef="#ctx0" brushRef="#br0" timeOffset="3671">5574 137 0,'69'69'63,"-69"-1"-48,-69-68-15,69 69 16,0-1-16,-69 138 62,69-137-30,69-69-17,0 0 1,-1 0-16,1 0 16,0 0-1,-1 0 1,1 0-1,-69-69 1,68 1 0,-68-1-1,0 0 1,0 1 0,0-1-1,0 1 1,0-1-1,-68 69 17,-1 0-17,1 0 1,-1 0-16,0 69 47,1-1 0</inkml:trace>
  <inkml:trace contextRef="#ctx0" brushRef="#br0" timeOffset="4588">6672 137 0,'0'-69'78,"-68"69"-47,-1 0 1,0 0-32,69 69 15,-68-69-15,68 69 16,-69-1-1,69 1 1,0-1 0,0 1 15,69-69-15,-1 0-1,1 0 16,0 0-31,-1 0 16,1 0-16,0 0 31,-1 0-31,1 0 32,0 0 14,-69 69-30,0-1 0,0 1-1,0 0 1,0-1 0,-69 1-1,0-69-15,1 69 16,-1-69-1,0 0-15,1 68 16,-1-68-16,0 0 16,1 0-16,-1 0 15,0 0 1,1 0-16,-1 0 16</inkml:trace>
  <inkml:trace contextRef="#ctx0" brushRef="#br0" timeOffset="5838">82 2677 0,'-69'0'125,"69"-69"-110,0 1 1,0-1-16,0 0 15,0 1-15,0-1 16,0 0 0,0 1-16,0-1 15,69 0 1,0 69 0,-69-68-16,68 68 15,1 0 16,0 0-15,-69 68-16,68-68 16,-68 69-16,69 0 15,-69-1-15,0 1 16,0 0-16,69-69 16,-69 68-16,0 1 0,0 0 15,0-1 1,0 1-1,0 0 17</inkml:trace>
  <inkml:trace contextRef="#ctx0" brushRef="#br0" timeOffset="6541">151 2471 0,'0'-69'297,"68"69"-297,1 0 15,0 0-15,-69-68 16,68 68-16,1 0 16,0 0-1,-69-69-15,68 69 16</inkml:trace>
  <inkml:trace contextRef="#ctx0" brushRef="#br0" timeOffset="7666">974 1922 0,'0'-69'47,"0"138"31,0-1-63,0 1 1,0 0-16,0-1 0,0 1 16,0 0-16,0-1 15,0 1 1,0 0-16,0-207 156,0 70-156,0-1 16,0 0-16,0 1 15,0-1-15,0 0 16,0 1-16,0-1 16,0 0-1,0 1 1,69 68 46,0 0-46,-1 0 0,1 0-1,0 0 1,-69 68-16,0 1 31,68-69-15,-68 69-16,0-1 15,0 1 1,0 0 0,0-1 15,-68-68-15,68 69-1,-138-69 16,1 0 32,68 0-32,69-69 32</inkml:trace>
  <inkml:trace contextRef="#ctx0" brushRef="#br0" timeOffset="8181">1867 1784 0,'0'69'125,"0"0"-125,0-1 16,0 1-16,0 0 15,0-1-15,0 1 16,0 0-16,0-1 16,0 1-16,0 0 15,69-69 1,-69 68-1</inkml:trace>
  <inkml:trace contextRef="#ctx0" brushRef="#br0" timeOffset="8790">1661 1990 0,'-69'0'47,"138"-68"93,0 68-140,-1 0 0,1-69 16,0 69-16,-1-69 16,1 69-1,0 0-15,-1 0 16</inkml:trace>
  <inkml:trace contextRef="#ctx0" brushRef="#br0" timeOffset="9384">1661 2814 0,'69'0'125,"-1"0"-125,1-68 15,0 68-15,-1-69 16,1 69-16,68-69 15,-68 69-15,-1-68 16,1 68-16,0 0 16,-1 0-1</inkml:trace>
  <inkml:trace contextRef="#ctx0" brushRef="#br0" timeOffset="10620">4064 1304 0,'0'69'47,"0"-1"-31,-69 1-1,69-1-15,-69 70 16,1-70-16,68 1 15,-69 68-15,0 1 0,1-70 16,-1 70-16,69-70 16,-69 1-16,1-69 15,68 69-15,0-138 47,68 0-16,1 69-31,0 0 16,-1 0 0,1 0-16,0 0 15,-1 0-15,1 0 16,0 0-16,-1 69 16,1 0-1,0-69-15,-1 0 16,1 0-1,0-69 17,-69 0-17,68 1 1,1 68 62,0 68-62,-1-68-16,1 69 15,-1-69 1,1 0 15,-69-69 16,0 1-31,0-1-16,0 0 15,-69 1 1,1 68 0,-1 0-1,1 0-15,-1 0 16,0 0 15,1 68-15,68 1 15,-69-69-31,69 69 31,0-1-15</inkml:trace>
  <inkml:trace contextRef="#ctx0" brushRef="#br0" timeOffset="12994">4887 2059 0,'0'69'93,"0"-1"-93,69 1 16,-69 0 0,0-1-16,0 1 15,69-69-15,-69 69 16,68-69 0,-68 68-16,69-68 15,0 0 1,-69-68-16,0-1 15,68 0 1,-68 1-16,0-1 16,0 0-16,0 1 15,0-1 1,0 138 62,0-1-62,0 1-16,0 0 15,69-69 1,0 0 15,-1 0-15,-68-69-1,0 0-15,69 1 16,-69 136 93,0 1-109,0 0 0,0-1 16,69 1-16,-69 0 16,0-1-16,68 1 15,-68 0-15,0-1 16,69 1 0,-69-1-16,0 1 15,69 0 1,-69-1-1,-69-68 79,0 0-78,1 0-16,-1 0 15,0-68-15,1-1 16,-1 69 0,69-69-1,0 1 17,69-1-1,-1 69-31,70-68 15,-70 68 1,1-69-16,68 69 16,-68-69-16,68 69 15,-68 0-15,-1-68 0,1 68 16,0-69-16,-1 69 16,-68-69-16,69 69 31,-69-68-31,0-1 15,0 0 1,0 1-16,-69-1 16,69 0-16,-68 69 15,68-68-15,-69 68 16,0-69-16,1 69 16,-1 0-1,0 69 1,69-1-16,-68-68 15,68 69-15,0 0 16,0-1-16,0 1 16,0 0-1,0-1 1,0 1 0,68 0-1,1-69 1,0 68-16,-1-68 15,1 0-15,0 0 16,-1 0 0,1 0-16,0 0 15,-1 0-15,1 0 0,-69-68 16,69 68 0,-1-69-16,-68 0 0,69 69 15,-69-68 1,0-1-1,0 0 1,0 1 0,0-1-16,0 0 15,-69 1 17,1 68-1,-1 0 0,69 68-15,0 1-1,-69-69-15,69 69 32,69-69-1,0 0-16,-1 0-15,1 0 16,0 0-16,-1 0 0,1 0 16,0-69-16,-1 69 15,1-69 1,-138 69 78,69 69-79,-68 0 1,68-1-16,0 1 16,0 0-1,0-1-15,0 1 16,0 0-1,68-69-15,-68 68 16,69-68-16,-1 0 16,1 0-1,0 0-15,-1 0 16,1 0 31</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49:54.883"/>
    </inkml:context>
    <inkml:brush xml:id="br0">
      <inkml:brushProperty name="width" value="0.1" units="cm"/>
      <inkml:brushProperty name="height" value="0.1" units="cm"/>
      <inkml:brushProperty name="color" value="#ED1C24"/>
      <inkml:brushProperty name="fitToCurve" value="1"/>
    </inkml:brush>
  </inkml:definitions>
  <inkml:trace contextRef="#ctx0" brushRef="#br0">0 1329 0,'79'0'63,"-1"0"-48,0-78-15,0 78 16,-78-79 0,78 79-16,-78-78 0,78 78 15,-78-78-15,78 78 16,-78-78-16,79 78 15,-79-78-15,0 0 32,0 156 77,-79-78-109,79 78 0,-78 0 16,78 78-16,0-77 15,-78-1-15,78 0 32,0 0-32,0 0 15,0 0-15,0 1 16,0-1-1,78-78 32,0 0-31,1 0 0,-1 0 15,0-78 0,0-1-15,-78 1-1,78 78-15,-78-78 16,78 0 0,-78 0-1,0 0 1,0-1-1,0 158 173,0-1-188,0 0 16,0 0-1,0 0-15,0 0 16,0 1-1,79-79 1,-1 0 15,0 0-15,0 0 0,0 0-1,0 0 1,0 0-1,1-79 1,-1 1 0,-78 0-1,78 78 1,-78-78-16,0 0 16,0 0-1,78 78-15,-78-79 16,0 1-1,0 0 1,0 0 0,0 0-16,0 0 15,0 0 1,0-1 0,-78 79 30,0 0-30,0 0 31,78 79-31,-79-1-1,79 0 1,0 0-1,0 0-15,0 0 32,0 0-32,0 1 15,79-79 1,-79 78-16,78-78 16,-78 78-1,78-78-15,0 0 16,0 78-1,0-78 1,1 0-16,-1 0 16,0 0-1,-78 78-15,78-78 16,0 0 0,0 0-1,0 0 1,-78-78-1,79 78 1,-79-78 0,78 78-1,-78-78-15,0 0 32,0-1-17,-78 79 32,78-78-31,-79 78-16,1 0 31,0 0 0,78 78 0,0 1-15,0-1-16,0 0 16,0 0-1,0 0 1,0 0 0,0 1-16,0-1 31,78-78-31,0 78 15,1-78 1,-1 78 0,0-78-16,0 78 15,0-78 1,0 0 0,1 0-1,-1 0 32,0 0-31,0-78-1,-78 0-15,78 78 16</inkml:trace>
  <inkml:trace contextRef="#ctx0" brushRef="#br0" timeOffset="1515">4221 1016 0,'78'0'78,"0"-78"-78,0 0 16,0 78-1,0-78-15,1 0 16,-79-1 0,78 79-1,-156 0 32,78 79-47,-79 77 16,1-78-16,78 0 15,-78 78-15,78-77 16,-78 77-16,78-78 16,0 0-16,0 79 15,0-79-15,0 0 16,78-78 15,0 0-15,0-78-16,1 0 15,-1-1-15,-78 1 16,78 0-16,-78 0 16,78 0-16,-78 0 15,0-1-15,78 79 16,-78-78-16,0 0 15,0 156 48,0 0-47,0 1-16,0-1 15,0 0-15,0 78 0,0-78 16,0 1-1,0-1-15,0 0 16,78-78 0,1 0-16,-1 0 15,0 0 17,0 0-32,0-78 0,-78 0 15,78-1-15,0-77 16,-78 78-16,0 0 15,0 0-15,0-79 16,0 79-16,0 0 0,0 0 16,0 0-1,-78 78 1,0 0 0,0 78-1,78 0-15,0 0 16,0 0-16,0 0 31,78-78-31,0 0 16,0 0-16,1 0 15,-1 0-15,0 0 16,-78-78-16,78 78 16,-78-78-16,78 78 15,-78 78 48,0 0-48,0 1-15,0-1 16,0 0-16,0 0 16,0 0-1,78-78-15,-78 78 16,79-78-1,-79 79-15,78-79 16,0 0 0,-78-79-1,0 1 1,0 0 0</inkml:trace>
  <inkml:trace contextRef="#ctx0" brushRef="#br0" timeOffset="1828">6096 156 0,'0'79'63,"0"-1"-48,0 0 1</inkml:trace>
  <inkml:trace contextRef="#ctx0" brushRef="#br0" timeOffset="2265">6096 156 0,'469'0'0,"-469"79"62,0-1-62,0 0 16,0 0-16,0 78 16,-78-77-16,78-1 15,0 78-15,0-78 16,0 78-16,0-77 16,0-1-16,0 78 15,0-78-15,78 0 16,-78 1-1,78-79 1,1 0 0,-1 0-1,0 0 1,-78-79-16</inkml:trace>
  <inkml:trace contextRef="#ctx0" brushRef="#br0" timeOffset="2859">6956 78 0,'0'-78'47,"0"156"-15,0 79-32,0-79 15,0 78-15,-78-78 16,78 79-16,0-1 15,0 0-15,0-78 16,0 79-16,0-79 16,0 0-16,0 0 15,0 0-15,0 0 16,0 1-16,78-79 16,-78 78-1,78 0 1,0-78 15</inkml:trace>
  <inkml:trace contextRef="#ctx0" brushRef="#br0" timeOffset="5177">7816 1798 0,'78'-78'78,"0"-1"-78,0 1 16,0 0-16,1-78 16,-1-1-16,156-702 62,-312 859-31,0 0-31,0 0 0,0 156 16,-1-78-16,79 0 16,0 1-16,0-1 15,0 0 1,157 0 0,-79-78-16,0 78 15,0-78-15,0 78 16,0 0-16,1 1 15,-79-1 1,0 0 0,0 0-16,0 0 15,-79 0 1,1 1-16,0-79 16,0 78-1,0-78-15,0 0 0,0 0 16,-1 0-16,1 0 15,78-78 17,0-1-32,0 1 15,0 0-15,0 0 16,0 0-16,0 0 16,78 78-16,1 0 15,-1 0 1,0 0-16,-78 78 15,78 0 1,0 0-16,-78 0 0,78 0 16,0 1-16,1-1 15,-1-78 1,0 0-16,0 0 16,0 0-1,0-78-15,1-1 16,-1 79-16,-78-78 15,0 0-15,78 0 16,-78-78-16,0 77 16,78 1-16,-78-78 15,0 78-15,0-78 16,0-1-16,0 79 16,0 0-16,0-78 0,0 77 15,-78 79 1,0 0-16,0 0 15,-1 0-15,1 0 16,0 79-16,78 77 16,-78-78-16,78 0 15,0 0-15,0 1 16,0-1-16,78 0 16,0 78-16,0-78 15,1 0-15,-1 1 16,0-1-16,0 0 15,0 78-15,0-78 0,-78 1 16,78-1-16,-78 78 16,0-78-16,79 0 15,-79 0 17,0-156 14,0 0-46,0 0 16,0 0-16,0 0 16,0-79-16,0 79 15,0 0-15,0 0 16,0-78-16,0 77 0,0 1 31,78 78-31,0 0 16,-78-78-16,78 78 31,-78 78-31,0 0 16,0 1-1,0-1-15,0 0 16,0 0-16,0 0 16,0 0-16,-78 1 15,0-79-15,0 78 16,-1-78-16,1 0 15,0 0 1,78-78 0,0-1-1,78 1 1,0 78 0,1 0-16,-1 0 15,0 0 1,0 0-1,0 78-15,-78 1 16,78-79-16,-78 78 16,79-78-16,-1 78 15,0-78 1,0 0 0,0 0-1,-78-78 1,78 0-16,-78-1 15,0-77 1,78 78-16,-78 0 16,0 0-16,0-1 15,0 158 63,0-1-78,0 0 0,0 0 16,0 0 0,0 0-1,79-78-15,-1 0 32</inkml:trace>
  <inkml:trace contextRef="#ctx0" brushRef="#br0" timeOffset="5396">10707 391 0,'0'156'63</inkml:trace>
  <inkml:trace contextRef="#ctx0" brushRef="#br0" timeOffset="6521">10629 1641 0,'0'79'47,"78"-79"0,1 0-31,-1 0-1,-78-79 1,78 1-16,-78 0 16,78 78-16,-78-78 15,0 0-15,78 78 16,-78-78-16,0-1 15,78 1 1,-78 156 62,0 1-62,0-1-16,-78 0 15,78 0-15,0 78 16,0-77-16,-78 77 16,78-78-16,0 78 15,0 1-15,0-79 16,-78 0-16,78 0 16,0 0-16,0-156 62,0-78-62,0 78 16,78-1-16,-78 1 15,78-78-15,0 0 16,-78-1 0,79 79-16,-79 0 15,78 0-15,0 0 16,-78 0-1,78 78-15,0-79 16,0 79 31,-78 79 0,78-79-32,-78 78-15,0 0 16,0 0 0,0 0-16,0 0 15,0 1 1,0-1 0,-78-78-1,78 78 1,-78-78-16,0 0 0,0 78 15,0-78-15,0 0 16,-1 0-16,1 0 16,0 78-16,0-78 15</inkml:trace>
  <inkml:trace contextRef="#ctx0" brushRef="#br0" timeOffset="7630">1251 3126 0,'-78'-78'63,"78"156"-32,0 0-15,0 1-16,0 77 15,0 0-15,0-78 16,0 79-16,0-79 15,0 78-15,0-78 16,0 0-16,0 1 16,0-1-1,78-78 32,0 0-31,0 0-1,0 0 1,0-78 0,1 78-1,-79-79 1</inkml:trace>
  <inkml:trace contextRef="#ctx0" brushRef="#br0" timeOffset="9902">782 3908 0,'0'-78'63,"78"78"-63,0 0 15,0 0 1,79 0-16,-79 0 15,0-78-15,0 78 16,0-79-16,0 1 16,1 78-16,-79-78 0,78 0 15,0 78-15,-78-78 16,78 78 0,-78-78-1,0-1 1,78 79-16,-78-78 15,0 0 1,0 0 0,0 0-1,-78 78 1,0 0 0,0 0-1,0 0-15,78 78 16,-79 0-1,79 0-15,0 0 0,-78-78 16,78 79-16,0-1 16,0 0-16,0 0 15,78 0 1,1 0-16,-1 1 16,-78-1-16,78 0 15,0 0-15,-78 0 16,78-78-16,-78 78 15,78 0-15,-78 1 16,0-158 93,0 1-77,0-78-17,0 78-15,79 0 32,-1 78-1,0 0-31,-78 78 15,78 0-15,-78 0 16,78 0 0,-78 0-16,0 1 15,0-1 1,78-78 0,-78 78-16,78-78 62,-78-78-46,79 0-16,-1-1 15,-78 1 1,78 0 0,-78 0-16,0 0 15,0 0 1,0 156 78,0 0-79,0 0 1,0 0-16,0 0 15,0 1-15,78-79 0,-78 78 16,78-78-16,0 0 31,1 0-15,-1 0-16,0 0 16,0 0-1,0-78-15,0-1 16,0 1-1,1 0 1,-79 0-16,78 78 16,-78-78-16,78 0 15,-78 0 1,0-1-16,0 1 16,-78 78 15,0 78-16,-1 1 1,79-1-16,-78-78 16,78 78-16,0 0 15,78-78 17,1 0-17,-1 0 1,0 0-16,0 0 0,0 0 15,0 78 1,1-78 0,-79 78-16,0 0 31,0 1-15,0-1-1,0 0 16,-79-78-31,1 78 16,0-78 0,0 0-16,0 0 15,78 78-15,-78-78 16,-1 0-16,1-78 16,78 0-1,0 0 1,0 0-1,0-1 1,78 79 31,1 0-16,-1 79-15,0-1-1,-78 0-15,78-78 16,-78 78 0</inkml:trace>
  <inkml:trace contextRef="#ctx0" brushRef="#br0" timeOffset="10480">2658 3204 0,'78'0'78,"0"0"-62</inkml:trace>
  <inkml:trace contextRef="#ctx0" brushRef="#br0" timeOffset="12542">5237 3908 0,'78'0'78,"-78"-78"-62,78 78-16,0-78 15,0-1 1,-78 1-1,78 78-15,-78-78 16,79 0-16,-79 0 16,0 0-16,78 78 15,-78-79-15,0 1 16,0 0-16,0 0 16,0 0-1,0 0 1,-78 78-1,78-78 1,-79 78-16,1 0 16,0 78-1,78 0 1,-78 0 0,78 0-16,0 0 0,0 0 15,0 1 1,0-1-1,0 0 1,0 0-16,0 0 16,0 0-16,0 1 15,78-79-15,-78 78 16,0 0-16,0 0 16,0 0-16,78-78 15,-78 78-15,0 0 16,0 1-1,0-1-15,78-78 16,-78 78 0,79-78 15,-1 0 0,0 0-15,0 0-1,-78-78 1,78 0-16,-78-1 16,78 1-16,-78 0 15,0 0-15,0 0 16,0 0-16,0 156 94,0 0-94,0 0 15,0 0 1,0 0 0,0 1-1,79-79-15,-79 78 31,78-78-15,0 0 0,0 0-1,-78-78 1,0-1 0,78 79-1,-78-78-15,0 0 31,0 0-15,0 0 0,0 0 15,-78 78-15,0 0 15,78-78-16,-78 78 1,0 0 47,78 78-32,-79-78-16,79 78-15,0 0 32</inkml:trace>
  <inkml:trace contextRef="#ctx0" brushRef="#br0" timeOffset="15314">6565 3830 0,'0'78'109,"-78"-78"-109,78 78 16,0 0 0,0 0-16,0 0 15,0 1 1,0-1-1,78-78 1,-78 78-16,78-78 31,1 0-15,-1 0 15,-78-78-15,78 78-16,-78-78 0,0-1 15,0 1 1,78 0-16,-78 0 16,0 0-1,0 0-15,0 156 141,0 0-125,0 0-16,0 0 15,0 0-15,0 1 16,78-79-1,0 0 1,1 0 15,-1 0-15,0 0 0,-78-79-1,0 1 1,78 78-1,-78-78-15,0 0 16,0 0 0,0 0-16,0 0 31,0 156 63,0 0-79,0 0-15,0 0 16,0 0-16,0 0 16,0 1-16,0-1 0,0 0 15,0 0 1,0 0-16,0 0 0,0 1 15,0-1-15,0 0 16,78 0-16,-78 0 16,0 0-1,0 0 1,0 1 0,0-1 30,-78-78-30,0 0 0,0 0-1,0 0-15,-1 0 16,1-78-16,78-1 16,-78 79-16,78-78 15,0 0 1,0 0-16,0 0 15,0 0 1,78 78-16,-78-78 16,78 78-16,1-79 15,-1 79 1,0-78-16,0 78 16,0 0-16,0-78 15,0 78-15,1-78 0,-1 78 16,0 0-16,-78-78 15,78 78-15,-78-78 16,78 78 0,-78-79-16,0 1 15,0 0 17,0 0-17,0 0 1,0 0-1,0 0 1,-78 78 31,0 0-31,0 0-1,78 78-15,0 0 31,0 0-15,0 0 0,0 0-1,0 0 1,0 1-16,78-1 16,0-78-1,-78 78-15,78-78 16,0 0-16,1 0 15,-1 0 1,0 0 0,0 0-16,0 0 15,-78-78 1,78 78 0,-78-78-16,0-1 15,0 1 1,0 0-1,0 0-15,0 0 16,0 0 0,0 0-1,-78 78-15,0-79 32,0 79-17,0 0 16,78 79-15,0-1 0,0 0 15,0 0-15,78-78-1,0 0-15,0 0 16,0 0-1,0 0-15,1 0 0,-79-78 16,78 78-16,0-78 16,0 0-1,0 78 1,-78-79-16,0 158 141,0-1-126,0 0-15,0 0 16,0 0-16,78 0 15,1-78 17,-1 78-32,0-78 15,0 0 1,0 0-16,0 0 16,-78-78-1,78 78 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5:27.827"/>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1590 0,'0'78'140,"0"0"-124,0 0 0,0 1-16,0-1 15,0 0-15,0 0 16,0 78-16,0-77 16,0 77-16,0-78 15,0 78-15,0-78 0,0 1 16,0-1-1,79 0-15,-79 0 0,0 78 16,0-77-16,0-1 16,0 78-16,78-78 15,-78 0-15,0 0 16,0 1 0,0-1-16,0 0 15,0 0-15,78-78 0,-78 78 16,0 0-16,0 1 15,0-1 1,0 0-16,0 0 16,0 0-16,0 0 31,0 0-31,0 1 16,0-1-1,0 0 1,0 0-16,0 0 15,78-78 79,0 0-78,0 0-1,79 0 1,-79 0-16,78-78 16,-78 78-16,79-78 15,-1 78-15,0 0 16,1-78-16,-79 78 16,78 0-16,-78 0 15,0 0-15,79 0 0,-79 0 16,78 0-16,-78 0 15,79-78-15,-1 78 16,0 0-16,0-79 16,1 79-16,77 0 15,-77 0-15,-1 0 0,0 0 16,-78 0-16,79 0 0,-79 0 16,0 0-1,78 0-15,-78 0 0,1 0 16,77 0-16,-78 0 15,78 0-15,1-78 16,-1 78-16,0 0 16,1 0-16,-79 0 15,78 0-15,-78 0 16,0 0-16,0 0 16,79 0-16,-79 0 0,0 0 31,78 0-31,1 0 15,-79 0-15,78 0 16,0 0-16,-77 0 16,77 0-16,-78 0 0,78 0 15,-77 0-15,77 78 16,-78-78 0,78 0-16,-78 0 15,1 0-15,-1 0 0,78 0 16,-78 0-16,0 79 15,79-79-15,-79 0 16,0 0-16,0 0 16,78 0-16,-77 0 0,77 0 15,-78 0-15,0 0 16,0 0-16,1 0 16,77 0-16,-78 0 15,0 0-15,0 0 16,0 0-16,1 0 15,77 0-15,-78 0 16,0 0-16,79 0 16,-79 0-16,78 0 15,-78 0-15,0 0 0,0 0 16,1 0-16,-1 0 16,0 0-1,-78-79 1,0 1 31,0 0-32,0 0 1,0 0-16,0 0 16,-78 0-16,78-79 15,0 79-15,0-78 16,0 78-16,0-1 15,0 1-15,0-78 16,0 78-16,0-78 16,0 77-16,-78-77 0,78 0 15,0-1-15,-79 79 16,79-78-16,0 0 31,-78-1-31,78 1 16,0 78-16,0-78 0,0 77 15,-78 1 1,78-78-16,0 78 16,-78 0-16,78 0 15,0-1-15,0 1 0,-78 0 16,78 0-16,-78 0 16,78 0-16,-78-1 15,78-77-15,-79 78 0,79-78 16,-78 78-16,78-1 15,0 1-15,-78 0 16,0 0 0,0 78 15,0 0-31,-1 0 16,1 0-1,-78 0-15,78 0 16,0 0-16,0 0 15,-79 0-15,1 78 16,0-78-16,-1 0 16,1 0-16,78 78 15,-78-78-15,-1 0 16,-77 78-16,77-78 16,1 0-16,0 0 0,0 79 15,-1-79 1,1 0-16,0 0 0,-79 0 15,79 0-15,78 0 32,-79 0-32,1 0 0,78 0 15,0 0-15,0 0 0,-79 0 16,79 0-16,0 0 16,-78 0-16,78 0 15,-79 0-15,1 0 16,0 78-16,-1-78 15,-77 78-15,156-78 16,-79 0-16,1 0 16,0 0-16,-1 0 15,1 78-15,78-78 0,-78 0 16,-79 78-16,79-78 16,0 0-1,-79 78-15,79-78 16,0 78-16,-1-78 15,1 0-15,0 79 16,-1-79-16,1 78 16,78-78-16,0 78 15,0-78-15,-1 0 0,1 0 16,0 0 0,0 0-1,0 0-15,0 0 16,-1 0-16,-77 78 15,78-78-15,-78 78 16,78-78-16,-79 0 16,79 0-16,0 0 15,0 0-15,0 0 16,-1 0 109,79 78-47,0 1 16</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0:21.085"/>
    </inkml:context>
    <inkml:brush xml:id="br0">
      <inkml:brushProperty name="width" value="0.25" units="cm"/>
      <inkml:brushProperty name="height" value="0.5" units="cm"/>
      <inkml:brushProperty name="color" value="#FFFF00"/>
      <inkml:brushProperty name="tip" value="rectangle"/>
      <inkml:brushProperty name="rasterOp" value="maskPen"/>
      <inkml:brushProperty name="fitToCurve" value="1"/>
    </inkml:brush>
  </inkml:definitions>
  <inkml:trace contextRef="#ctx0" brushRef="#br0">386 199 0,'78'0'125,"1"0"-125,-1 0 16,0 0-16,0 0 15,0 0-15,0 0 16,0-79-16,1 79 15,-1 0-15,78-78 16,-78 78-16,79 0 16,-79 0-16,78 0 15,-78 0-15,0 0 16,0 0-16,79 0 0,-79 0 16,0 0-1,0 0-15,0 0 0,1 0 16,-1 0-16,0 0 15,0 0-15,0 0 16,0 0-16,0 0 16,1 0-16,-1 0 15,0 0 1,0 0 0,0 0-1,0 0 1,1 0 46,-158 0 1,1 0-48,0 0-15,0 0 16,0 0-16,0 0 16,-79 78-16,79-78 15,-78 79-15,0-79 16,77 78-16,1-78 16,-78 78-16,78-78 0,-79 78 15,79-78-15,-78 78 16,78-78-16,0 0 15,0 0-15,-1 0 16,1 78-16,0-78 16,0 0-1,0 0-15,0 0 16,-1 79 0,1-79-16,0 0 15,0 0 1,0 0-1,0 0-15,78 78 16,-78-78-16,-1 0 31,1 0 1,156 0 46,1 0-78,-1 0 15,0 0-15,0 0 16,0 78-16,0-78 0,79 0 16,-79 0-1,78 0-15,-78 78 0,79-78 16,-1 0-16,-78 78 15,78-78-15,1 0 16,-79 0-16,78 0 16,0 78-16,-77-78 15,-1 0-15,78 78 16,-78-78-16,0 0 16,0 0-16,1 0 15,-1 79-15,0-79 16,0 0-16,0 0 15,0 0 1,79 0-16,-79 0 16,0 0-16,0 0 15,0 0-15,0 0 16,-156 0 46,0 0-46,0 78-16,0-78 16,-78 0-16,-1 0 15,79 0-15,-78 0 16,-1 0-16,79 0 16,-78 0-16,78 0 0,0 0 15,0 0-15,-1 0 16,-77 0-16,0 78 15,78-78-15,-79 0 16,79 0-16,0 0 16,-78 0-16,78 0 15,-1 0-15,1 78 16,0-78-16,0 0 16,0 0-16,0 0 15,-1 78-15,1-78 16,0 0-16,0 0 15,0 0-15,0 0 16,0 0-16,-1 0 31,1 0-31,0 0 16,78 78 0,78-78 46,0 79-46,1-79-16,-1 78 15,0-78-15,0 78 16,78-78-16,1 78 0,-79-78 16,78 78-1,0-78-15,79 78 0,-79-78 16,0 0-16,1 78 15,-1-78-15,0 0 16,-77 0-16,77 0 16,0 0-16,0 0 15,1 0-15,-79 0 16,0 79-16,0-79 16,0 0-16,1 0 15,-79 78 1,78-78-16,0 0 31,-78 78-15,78-78 15,0 78 0,-156-78 47,0 0-62,0 0-16,0 0 16,-1 0-16,1 0 0,0 0 15,-78 0-15,78 0 16,-1 0-16,-77 0 15,78 0-15,0 0 16,0 0-16,78-78 16,-78 78-16,-1-78 15,1 78 1,0-78 0,0 78-1,0 0-15,0-79 16,-1 79-1,1 0-15,0 0 16,0 0-16,0-78 0,0 78 16,0 0-1,-1 0-15,1 0 0,-78-78 16,78 78-16,0 0 16,-1 0-16,1-78 15,0 78 1,0-78-16,0 78 15,0-78 1,0 78-16,-1-78 16,1 78-1,0 0-15,0-79 16,0 79 0,0 0-16,78-78 15,-79 78 1,158-78 124</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0:32.703"/>
    </inkml:context>
    <inkml:brush xml:id="br0">
      <inkml:brushProperty name="width" value="0.05" units="cm"/>
      <inkml:brushProperty name="height" value="0.05" units="cm"/>
      <inkml:brushProperty name="fitToCurve" value="1"/>
    </inkml:brush>
  </inkml:definitions>
  <inkml:trace contextRef="#ctx0" brushRef="#br0">78 409 0,'-78'0'63,"78"-78"171,78 78-187,0-78-47,0 78 15,0-78 1,0 78 0,1 0-1,-1 0 17,0-78-17,0 78 1,0 0-1,0 0 17,1 0-1,-1 0-15,0 0-1,0 0 16,0 0 1,0 0-17,0-79 17,1 79-17,-1 0 16,0 0 1,0 0-17,0 0 48,0 0-48</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0:36.334"/>
    </inkml:context>
    <inkml:brush xml:id="br0">
      <inkml:brushProperty name="width" value="0.05" units="cm"/>
      <inkml:brushProperty name="height" value="0.05" units="cm"/>
      <inkml:brushProperty name="fitToCurve" value="1"/>
    </inkml:brush>
  </inkml:definitions>
  <inkml:trace contextRef="#ctx0" brushRef="#br0">0 595 0,'0'-78'203,"0"0"-172,0 0 31,78 78-62,-78-78 47,0-1 0,0 1 47,78 78-94,-78-78 16,0 0 109,0 156 0,0 0-79,0 0 1,-78 1-15,78-1-1,0 0 47,0 0-62,-78-78-1,78 78 32,0 0 109,78-78 1,0 0-79,-78-78-47,78 78-15,0 0 46,1 0-46,-1 0 62,0 0 47,-156 0 47,0 0-141,-1 0 0,1 0 47,0 0-31,0 0 63,78-78 108,0 0-186,0 0-1,0 0 16,0-1 62,0 1-15,78 78-47</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4:32.854"/>
    </inkml:context>
    <inkml:brush xml:id="br0">
      <inkml:brushProperty name="width" value="0.05" units="cm"/>
      <inkml:brushProperty name="height" value="0.05" units="cm"/>
      <inkml:brushProperty name="fitToCurve" value="1"/>
    </inkml:brush>
  </inkml:definitions>
  <inkml:trace contextRef="#ctx0" brushRef="#br0">391 69 0,'0'-78'47,"0"156"109,0 0-140,0 1 0,0-1 15,0 0 0,0 0-15,0 0 15,0 0-15,0 1 15,0-1-15,0 0-1,0 0 1,0 0-16,0 0 15,0 0 17,0 1-1,0-1 0,0 0-15,0 0-1,0 0-15,0 0 16,0 1 0,0-1-1,0 0 1,0 0 0,-78-78 62,78-78 109,-79 78-187,79-78 16,0 0 15,0-1 0,-78 79-15,78-78 31,0 0-16,-78 0 0,78 0-15,-78 78 125,78 78-48,0 0-77,78 0 0,-78 0-1,0 1 1,0-1-1,78 0 17,-78 0-1,78 0 16,1-78 47,-1 0 124,0 0-171,-78-78-16,78 78-31,-78-78 32,78 78-17,-78-78 17,78 78-17,-78-78 32,79 78-31,-79-79-1,0 1 48,78 78-48,-78-78 1,78 78 31,-78-78-47,0 156 141,-78-78-126,78 78 1,0 0-1,-78-78 1,78 79 0,0-1 31,-79-78-32,79 78 48,-78-78-48,78 78 1,-78-78 0,0 0 30,78 78-30,-78-78 15</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4:38.554"/>
    </inkml:context>
    <inkml:brush xml:id="br0">
      <inkml:brushProperty name="width" value="0.05" units="cm"/>
      <inkml:brushProperty name="height" value="0.05" units="cm"/>
      <inkml:brushProperty name="fitToCurve" value="1"/>
    </inkml:brush>
  </inkml:definitions>
  <inkml:trace contextRef="#ctx0" brushRef="#br0">234 0 0,'0'78'204,"0"0"-189,0 1 1,0-1-1,0 0 1,0 0 0,0 0-1,0 0 17,0 1-17,0-1 16,0 0-15,0 0 15,0 0 1,0 0-17,0 0-15,0 1 16,0-1-1,0 0 1,0 0 15,0 0-15,0 0 0,0 1 30,0-1-14,0 0 15,0-156 218,0 0-234,-78 78 32,78-79-47,0 1 15,-78 0 0,78 0 94,0 0-62,0 0-32,0-1 31,-78 1-15,78 0 0,0 156 172,0 0-188,0 1 0,0-1 32,78-78-32,-78 78-31,0 0 31,78-78 16,-78 78-16,0 0 16,78-78-15,-78 79-17,0-1 48,0 0-16,0 0-1,78-78 95,-78-78-110,0 0 1,78 78-32,-78-78 15,0-1 48,79 79-63,-79-78 31,78 0 63,-78 0-47,78 78 31,-78-78-47,78 0 16,-78 156 172,-78-78-204,78 78 1,0 0 31,-78-78-32,78 78 17,-78-78-17,78 78 16,-79-78-15,79 79 0,0-1 46,-78-78-46,78 78 15,0-156 157,78 78-173,-78-78 1,0-1 15,79 79-15,-79-78-1,78 78 17,-78-78-17,0 0 16,78 78-31,-78-78 47,78 78-31,-78-78 0,78 78 77,-156 0 64,78 78-126,-78-78-16,78 78 1,-78-78 0,78 78-1,-78-78 79,78 78-78,0 0 46,-79-78-15,79 79-31,0-1 15</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22.473"/>
    </inkml:context>
    <inkml:brush xml:id="br0">
      <inkml:brushProperty name="width" value="0.05" units="cm"/>
      <inkml:brushProperty name="height" value="0.05" units="cm"/>
      <inkml:brushProperty name="fitToCurve" value="1"/>
    </inkml:brush>
  </inkml:definitions>
  <inkml:trace contextRef="#ctx0" brushRef="#br0">704 958 0,'0'78'78,"0"0"-78,0 1 0,78 77 16,-78 0-16,0-78 15,0 1-15,0 77 16,0-78-16,0 0 16,0 0-16,0 0 15,-78-78 16,-1 0-15,1 0-16</inkml:trace>
  <inkml:trace contextRef="#ctx0" brushRef="#br0" timeOffset="1130">0 1193 0,'78'0'47,"1"0"-32,-1-79-15,0 79 16,78 0-16,-78-78 16,79 78-16,-79 0 15,78-78-15,-78 78 16,79-78-16,-79 0 15,0 78-15,0-78 16,0 0-16,0 78 16,-78-79-16,0 1 15,78 78-15,-78-78 16,0 0-16,0 0 16,0 0-1,-78-1-15,0 79 16,0 0-1,0-78-15,0 78 16,0 0 0,78 78-16,-79 1 15,79 77-15,0-78 0,0 0 16,0 79 0,0-1-16,79-78 0,-79 78 15,78 1 1,-78-79-16,78 0 15,-78 78-15,78-78 16,-78 1-16,0-1 0,0 0 16,0 0-1,0-156 48,0 0-48,0 0-15,78-1 16,-78 1 0,78 78-16,0 0 31,1 0-15,-79 78-16,78 1 15,-78-1-15,78 0 16,-78 0-16,0 0 15,78 0-15,0 0 32,0-78-17,1-78 1,-79 0-16,0 0 0,78 0 16,-78 0-1,0 0-15,0-1 16,78 1-16,-78 0 15,0 234 64,78-77-79,-78-1 0,0 0 15,0 0-15,78 0 16,-78 0-1</inkml:trace>
  <inkml:trace contextRef="#ctx0" brushRef="#br0" timeOffset="1340">2345 724 0,'0'78'78</inkml:trace>
  <inkml:trace contextRef="#ctx0" brushRef="#br0" timeOffset="2104">2579 1974 0,'78'0'63,"1"0"-63,-1 0 15,0 0 1,0-78-16,0 0 15,0 0-15,1 0 16,-1-1-16,0 1 16,-78 0-16,78 0 15,-78 0-15,0 0 16,-78 78 0,0 0-16,0 0 15,-1 78 1,79 0-1,0 0-15,157 0 32,-79-78-32,0 0 0,0 0 15,-78 78-15,78-78 16,-78 79 0,0-1-1,0 0-15,-78 0 16,0 0-1,-78 0-15,-1-78 16,79 78-16,0-78 0,0 0 16,0 0-16,78-156 31,0 78-31,78 0 16,0 0-16,0 0 15,0-1-15,1 79 16,-1 0-16,0 0 15,0 0 1,-78 79 0,0 77-16,0-78 15,78 0-15,-78 78 16,0-77-16,78-79 16,-78 78-16,78-78 15,1 0 1,-1 0-16,78 0 0</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24.909"/>
    </inkml:context>
    <inkml:brush xml:id="br0">
      <inkml:brushProperty name="width" value="0.05" units="cm"/>
      <inkml:brushProperty name="height" value="0.05" units="cm"/>
      <inkml:brushProperty name="fitToCurve" value="1"/>
    </inkml:brush>
  </inkml:definitions>
  <inkml:trace contextRef="#ctx0" brushRef="#br0">0 954 0,'0'78'47,"0"0"-31,0 78-16,0-78 15,0 79-15,0-79 16,0 0 0,0 0-16</inkml:trace>
  <inkml:trace contextRef="#ctx0" brushRef="#br0" timeOffset="185">0 954 0,'0'-782'15,"0"860"16,0 0-15</inkml:trace>
  <inkml:trace contextRef="#ctx0" brushRef="#br0" timeOffset="955">78 1891 0,'313'-78'47,"-235"0"-31,0 0-16,0 0 15,79 0-15,-79 0 16,0-1-16,0 1 16,-78 0-1,78-78-15,-78 78 16,0-1-16,0 1 16,0 0-16,-78 78 31,-78 0-16,78 0-15,-1 78 16,79 0-16,0 1 16,0-1-16,79-78 15,-1 78-15,0-78 16,0 78-16,0-78 16,0 78-16,0 0 15,1-78-15,-79 79 16,0-1-16,0 0 0,0 0 15,-79 0 1,-77 0-16,78 0 16,-78 1-16,-1-79 15,1 0-15,0 0 16,78 0-16,-1 0 16,79-235 15,79 157-16,77 0-15,-78 0 16,0 78-16,0 0 16,-78 78-1,0 0 1,0 0-16,0 0 16,0 79-16,0-79 0,0 0 15,0 0-15,79-78 16,-79 78-16,78-78 15,78 0-15,-78 0 16,78 0-16,-77-78 16,-1 0-1</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31.199"/>
    </inkml:context>
    <inkml:brush xml:id="br0">
      <inkml:brushProperty name="width" value="0.05" units="cm"/>
      <inkml:brushProperty name="height" value="0.05" units="cm"/>
      <inkml:brushProperty name="fitToCurve" value="1"/>
    </inkml:brush>
  </inkml:definitions>
  <inkml:trace contextRef="#ctx0" brushRef="#br0">471 257 0,'0'78'141,"0"0"-141,0 0 15,0 78-15,0-77 16,0 77-16,0-78 0,0 78 15,0-78 1,0 1-16,0-1 0,0 0 16,0 0-16,0-156 78</inkml:trace>
  <inkml:trace contextRef="#ctx0" brushRef="#br0" timeOffset="875">2 569 0,'0'-78'47,"0"0"-31,0 0-1,0 0 1,78 78 0,0-79-16,0 1 15,0 78-15,1-78 16,-1 78-16,0 0 15,0 0-15,0 0 16,0 0 0,0 0-16,-78 78 15,79 0-15,-79 1 0,78-79 16,-78 78-16,0 0 16,78-78-16,-78 78 15,0 0-15,0 0 16,0 1-1,-78-79-15,0 0 16,-1 78-16,1-78 16,0 0-16,0 0 15,0 78-15,0-78 16,0 0 0,156 0 62,0 0-63,0 0 1,0 0-16,0 0 16,-78 78-16,78-78 15,1 78-15,-1 0 16,0 0-1,0-78 1,-78 79 0,78-79-1,0 0 1,1 0 15</inkml:trace>
  <inkml:trace contextRef="#ctx0" brushRef="#br0" timeOffset="1297">1409 413 0,'0'78'109,"0"0"-93,78 0-16,-78 1 16,0-1-16,78 78 15,-78-78-15,0 0 16,0 0-16,78-78 16,-78 79-16</inkml:trace>
  <inkml:trace contextRef="#ctx0" brushRef="#br0" timeOffset="1468">1409 413 0</inkml:trace>
  <inkml:trace contextRef="#ctx0" brushRef="#br0" timeOffset="1687">1409 413 0,'-313'78'0,"391"-78"47,-78-78-47,78 78 16,79 0-16,-79 0 0,78 0 16,-78-78-16,0 78 15,0 0-15,1 0 16</inkml:trace>
  <inkml:trace contextRef="#ctx0" brushRef="#br0" timeOffset="2281">1956 413 0,'0'78'62,"0"0"-46,0 0 0,0 1-1,0-1-15,0 0 0,0 0 32,0 0-32,78 0 15,0-78 1,0 0-16,0 0 15,0 0 1,1 0-16,-1 0 16,-78-78-16,78 78 15,-78-78-15,78 78 16,-78-78-16,0 0 16,0 0-16,0-1 15,0 1 1,0 0-16,0 0 15,0 0 1,-78 78-16,0-78 0,0 78 16,-1 0-16,1 0 15,0 0 1,0 0-16,0 78 16,78 0-1,0 0 1,0 0-1,0 0 1</inkml:trace>
  <inkml:trace contextRef="#ctx0" brushRef="#br0" timeOffset="2990">3441 413 0,'0'-78'62,"-79"78"1,1 0-47,78 78-16,-78-78 15,78 78-15,-78-78 16,78 78-16,0 0 15,78-78 48,0 0-63,0 0 16,1 0-16,-1 0 0,0 0 15,0 0 1,0 0-16,0 79 15,-78-1 32,0 0-15,0 0-17,-78-78-15,0 78 16,0-78-16,0 78 15,-79-78-15,79 78 16,0-78-16,0 0 16,0 0-16,0 0 0,-1 0 15,1 0 17,78-78-17</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35.783"/>
    </inkml:context>
    <inkml:brush xml:id="br0">
      <inkml:brushProperty name="width" value="0.05" units="cm"/>
      <inkml:brushProperty name="height" value="0.05" units="cm"/>
      <inkml:brushProperty name="fitToCurve" value="1"/>
    </inkml:brush>
  </inkml:definitions>
  <inkml:trace contextRef="#ctx0" brushRef="#br0">0 703 0,'78'0'62,"1"0"-62,-1-78 16,0 78 0,-78-78-16,78 78 15,-156 78 63,0 0-78,78 0 16,-78 0-16,78 0 16,-79 1-16,79-1 15,0 0-15,0 0 31,79-78-15,-1 0 0,78-78-16,-78 0 15,0 0-15,79-79 16,-79 157 0,-78-78-16,0 156 93,0 0-93,0 1 0,0-1 16,0 0 0,78 0-16,0-78 15,0 0 1,0 0-16,1 0 15,-1 0 1,-78-78-16,78 78 16,-78-78-16,0-79 15,0 79-15,0 0 16,0 0 0,-78 78-1,0 0-15,-1 0 16,1 0-16,235 0 47,-1 0-32,-78 0-15,78 0 16,1 0-16,-79 0 16,0 0-16,0 0 15,-78 78 48,0 0-48,0 0 1,0 1-16,0-1 16,0 0-1,0 0-15,0 0 16,78-78 31,0 0-32,-78-78 1</inkml:trace>
  <inkml:trace contextRef="#ctx0" brushRef="#br0" timeOffset="297">1798 234 0,'0'78'94</inkml:trace>
  <inkml:trace contextRef="#ctx0" brushRef="#br0" timeOffset="875">2501 312 0,'0'78'62,"0"0"-62,0 1 16,-78-1-16,78 0 16,0 0-16,0 0 15,0 79-15,0-79 16,0 0-1,0 0-15,78-78 16,0 0 15,0 0-15</inkml:trace>
  <inkml:trace contextRef="#ctx0" brushRef="#br0" timeOffset="1843">2189 781 0,'78'0'78,"0"0"-78,0 0 15,0 0 1,0 0-16,0-78 16,1 78-1,-1 0-15,0-78 16,-78 0-16,78 78 16,-78-79-16,0 1 15,78 0-15,-78 0 16,0 0-1,0 0-15,0 0 16,-78 78 31,0 0-47,78 78 16,-78-78-16,78 78 15,0 0-15,0 0 16,0 0-16,0 0 15,0 79-15,0-79 16,0 0-16,0 78 16,0-77-1,78-1-15,-78 0 16,0 0 15,0-156 32,0 0-63,0 0 15,0-1-15,0 1 16,78 78-16,-78-78 16,78 78-16,0 0 15,1 0 16,-79 78-15,78 0 0,-78 1-16,0-1 15,78 0-15,-78 0 16,0 0-16,78-78 16,0 0 15,0 0-31,0 0 15,1-78 1,-1 78-16,-78-78 16</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48.512"/>
    </inkml:context>
    <inkml:brush xml:id="br0">
      <inkml:brushProperty name="width" value="0.05" units="cm"/>
      <inkml:brushProperty name="height" value="0.05" units="cm"/>
      <inkml:brushProperty name="fitToCurve" value="1"/>
    </inkml:brush>
  </inkml:definitions>
  <inkml:trace contextRef="#ctx0" brushRef="#br0">568 222 0,'0'-78'47,"-78"78"-31,0 78-1,-1 0 1,1 1-16,0-1 16,78 0-16,-78 78 15,0-78-15,78 79 16,0-79-16,0 0 16,0 0-16,0 0 15,0 0-15,0 1 16,78-79-1,0 78-15,0-78 16,0 0-16,1 0 16,-1 0-16,0 0 0,0 0 15,0 0-15</inkml:trace>
  <inkml:trace contextRef="#ctx0" brushRef="#br0" timeOffset="772">1271 1395 0,'0'-79'93,"78"1"-93,-78 0 16,0-78-16,0 0 16,0 77-16,0-77 15,0 78-15,0 0 16,0 0-16,0-1 15,79 158 48,-79-1-47,78 0-16,0 0 15,-78 78-15,78-77 16,0-1-16,-78 0 15,78-78 17,1-156 15,-79 77-47,78-77 15,-78 78-15,78 0 0,0 0 16,-78-1-1,0 1-15,78 78 16,-78 157 62,0-79-78,0 0 16,0 0-16,0 78 15,0-77-15,0-1 16,78 0 0,-78 0-16,78-78 15,-78 78-15,79-78 16,-1 0 0</inkml:trace>
  <inkml:trace contextRef="#ctx0" brushRef="#br0" timeOffset="1366">3147 222 0,'-78'0'94,"0"78"-79,0 1 1,78-1-16,0 0 15,0 0 1,78-78 0,0 0-1,0 0-15,78 0 16,-78 0-16,1 0 16,-1 0-16,0 0 15,0 0 16,-78 78-31,0 0 16,0 1 0,-78-1-1,0 0 1,0-78-16,-1 78 16,1-78-16,0 0 15,0 78-15,-78-78 16,78 0-16,-1 0 15,79-78 32</inkml:trace>
  <inkml:trace contextRef="#ctx0" brushRef="#br0" timeOffset="1710">4241 222 0,'78'0'63,"-78"78"-48,0 1 1,0-1-16,78 0 16,-78 0-1,0 0 1,0 0-16,79 1 31</inkml:trace>
  <inkml:trace contextRef="#ctx0" brushRef="#br0" timeOffset="2413">5492 66 0,'-157'-78'63,"79"78"-63,0 0 15,78 78-15,-78-78 16,78 78-16,-78-78 15,78 78-15,0 0 0,0 1 16,0-1 0,0 0 15,78-78-31,0 0 16,0 0-16,0 0 15,0 0-15,1 0 16,77 0-16,-78 0 15,0 0-15,-78 78 16,78-78-16,-78 78 16,0 0-1,0 1 1,0-1 0,-78 0-16,-78-78 15,78 78-15,0-78 16,-1 78-16,1-78 15,-78 0-15,78 0 16,0 0-16,0 0 16,-1 0-16,1 0 15,78-78 1,0 0 15</inkml:trace>
  <inkml:trace contextRef="#ctx0" brushRef="#br0" timeOffset="3584">6273 535 0,'78'0'94,"79"0"-78,-79 0-16,78 0 15,0 0-15,-77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1:59.480"/>
    </inkml:context>
    <inkml:brush xml:id="br0">
      <inkml:brushProperty name="width" value="0.05" units="cm"/>
      <inkml:brushProperty name="height" value="0.05" units="cm"/>
      <inkml:brushProperty name="fitToCurve" value="1"/>
    </inkml:brush>
  </inkml:definitions>
  <inkml:trace contextRef="#ctx0" brushRef="#br0">9565 0 0,'0'-78'63,"-78"234"15,0-78-78,78 78 0,-78-78 15,0 1-15,-1 77 16,1-78-16,0 0 16,78 0-16,-78 1 15,0 77-15,0-78 16,0-78-16,-1 78 15,-77 0-15,78 0 16,-78 1-16,77-1 16,-77-78-16,78 78 0,-78 0 15,-1-78 1,1 78-16,0 0 0,-1-78 16,1 79-16,-78-1 15,77-78-15,-77 78 16,-1-78-16,79 78 15,-78 0-15,-1-78 16,1 78-16,-1-78 16,1 78-16,-1 1 15,-77-1-15,77-78 0,1 78 16,-1-78 0,1 78-16,78-78 15,-79 0-15,79 78 16,0-78-16,77 0 15,1 0-15,-78 0 16,78 0-16,0 0 16,-1 0-16,-77 0 15,78 0-15,-78 78 0,-1-78 16,79 0-16,-78 79 16,78-79-16,-79 78 15,1-78-15,0 78 16,78-78-16,0 0 0,-1 78 15,1-78 1,0 0 62,78 78-62,0 0-1,0 0 1,0 1-16,0-1 16,0 0-16,0 0 15,0 0-15,0 0 16,0 1 0,-78-158 62,78 1-78,0-78 0,0 78 15,0 0 1,0-1-16,-78-77 0,78 78 16,0 0-16,0 0 15,0 0-15,0-1 16,-78 1-16,78 0 15,0 0-15,0 0 16,0 0 0,0-1 31,-79 79-1,79 79-14,0-1-32,0 0 15,0 0 1,0 78-16,0-77 16,0-1-16,0 0 15,0 0-15,0 0 16,0 78-16,0-77 15,0-1-15,0 0 16,0 0-16,0 0 16,0 0 15,79-78 0,-79 79 0,78-79 1,0 0 61,0 0-46,0 0-31,0-79-16,1 1 16,-1 78-16,0 0 15,0-78-15,0 78 16,0 0-16,0 0 15,1-78-15,-1 78 16,0 0-16,0-78 0,0 78 16,0 0-1</inkml:trace>
  <inkml:trace contextRef="#ctx0" brushRef="#br0" timeOffset="2130">9331 156 0,'0'78'94,"78"0"-94,-78 0 15,78 1-15,0-1 0,0 0 16,1 0-16,-1 78 16,0-77-16,78-1 15,0 0-15,1 0 16,-1-78-16,79 78 15,-1 0-15,-78 0 16,79-78-16,-1 79 16,79-79-16,-79 0 15,1 78-15,-1-78 16,79 0-16,-79 0 16,1 0-16,-1 78 15,1-78-15,77 0 16,-77 0-16,-1 78 0,-77-78 15,77 0 1,-78 78-16,-78-78 0,79 0 16,-79 0-16,78 78 15,-78-78-15,1 0 16,-1 79 0,0-1-16,0 0 15,0 0-15,0 0 16,0 0-16,-78 0 15,79 79-15,-1-79 16,0 78-16,-78 1 16,78-79-16,0 78 0,0-78 15,-78 78-15,79-77 16,-79-1-16,78-78 16,-78 78-16,78 0 15,-156-78 126,0 0-126,-1 0 1,1 0 0,0 0-1,0-78-15,0 0 16,0 0 0,78-1 15,-79 79-16,158 0 79,-1 79-78,0-79-16,0 0 31,0 78-31,0-78 0,-78 78 16,79-78-1,-1 78-15,0-78 16,-78 78 0,78-78 77,0 0-77,0 0-16,0-78 16,1 0-16,-1 0 15,0 0-15,0-1 16,0 1-16,0 0 15,1 0-15,-79 0 16,78 78-16,-78-78 16,0 0 93</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55.399"/>
    </inkml:context>
    <inkml:brush xml:id="br0">
      <inkml:brushProperty name="width" value="0.05" units="cm"/>
      <inkml:brushProperty name="height" value="0.05" units="cm"/>
      <inkml:brushProperty name="fitToCurve" value="1"/>
    </inkml:brush>
  </inkml:definitions>
  <inkml:trace contextRef="#ctx0" brushRef="#br0">2428 0 0,'-78'0'63,"0"78"-48,0 0-15,0 0 16,78 79-16,-78-79 15,78 78-15,-79-78 16,79 0-16,0 1 16,0-1-16,0 0 15,0 0-15,0 0 16,79-78-16,-1 78 16,78-78-1,-78 0-15,0 0 16,1 0-16,-1-78 15,0 78-15,0-78 0,0 0 16,0 0-16,-78 0 16,78-1-16,-78 1 15,0 0 1,0 156 46,0 0-46,0 1-16,0-1 16,0 0-16,79-78 15,-79 78-15,78 0 0,0-78 16,0 78 0,0-78-16,0 0 15,1 0 1,-1 0-16,-78-78 15,0 0 1,0 0-16,0 0 16,0 0-1,0-1-15,0 1 16,-78 0-16,-1 78 16,1 0-16,0-78 15,0 78 1,0 0-16,0 0 15,-1 78 1,79 0-16,0 0 16,0 1-1,0-1-15,79-78 16,-1 78-16,0-78 16,0 0-1,0 0-15,0 0 16,1 0-16,-1-78 15,0 0-15,0-1 16,-78 1-16,0 0 16,0 0-16,0 0 15,0 0 1,-78 78-16,0 0 16,156 0 30,78 78-30,-78-78-16,0 0 16,79 0-16,-79 0 15,0 0 1,-78 78 0,0 0 15,0 0-31,0 0 15,0 1-15,0-1 16,0 0 0,0 0-16,0 0 15,78-78 17,0 0-17,1 0 1,-1 0-16,0 0 15,0-78 1,0 78 0,-78-78-1,0 0 1079,0 0-1078,-78 78 109,0 0-78,0 0 15,78 78-15,0 0-16,0 0 0,0 0-15,0 0-16,78 0 16,0 1-1,0-79 1,0 0 0,0 78-16,1-78 15,-1 0 1,0 0-16,0 0 15,0 0 1,-78-78 47</inkml:trace>
  <inkml:trace contextRef="#ctx0" brushRef="#br0" timeOffset="1672">475 1954 0,'0'156'109,"0"-78"-109,0 157 0,-79-79 16,1 0-16,0 1 15,0-79-15,0 78 16,0-78 0,78-156 46,78 78-46,0 0-16,0-78 15,0 78-15,79 0 16,-79 0-16,78 0 0,-78 0 16,0 0-16,79 0 15,-157 78-15,78-78 16,0 0-16,0 0 15,0-78 1,-78 0 0,78 78-16,-78-78 15,79 156 79,-79 0-94,78-78 16,-78 78-16,78-78 15,0 0 1,0 0 0,0 0-16,-78-78 15,0 0 1,0 0-16,0-1 15,0 1 1,-78 0 0,0 78-16,0 0 15,0 0-15,0 0 16,-1 0-16,1 0 16,78 78-1,0 0 1,0 1-1</inkml:trace>
  <inkml:trace contextRef="#ctx0" brushRef="#br0" timeOffset="3429">2038 2579 0,'0'78'47,"0"0"-32,0 0-15,0 1 16,0-1-16,0 0 16,0 0-16,0 0 15,78-78 1,0 0-16,0 0 16,0 0-1,0-78-15,-78 0 16,79 0-16,-79 0 15,78-79-15,-78 79 16,0 0-16,0 0 16,0 156 46,0 0-46,0 0-16,0 0 15,0 1-15,0-1 16,78-78 15,-78-78-15,78-1-16,-78 1 16,78 0-1,-78 0 1,0 156 46,0 0-62,0 0 16,0 79 0,0-79-16,0 0 0,78 78 15,-78-78-15,78 1 16,-78 77-16,79-78 15,-79 0-15,0 0 16,78 1-16,-78-1 16,0 0-1,-157-78 48,79 0-63,0 0 15,0-78-15,-78 78 16,78-78-16,-1 78 16,79-79-1,0 1 1,79 78 0,-1-78-16,0 0 15,78 78-15,0-78 16,1 0-16,-1 78 15,-78-79-15,79 1 16,-1 0-16,-78 0 16,0 0-16,0 0 15,0 0-15,-78-1 16,0 1-16,0 0 16,0 0-16,0 0 15,0 0 16,-78 78-31,0 0 16,0 0 0,0 78-16,78 0 15,-78-78-15,78 78 16,0 0-16,0 0 16,0 1-16,0-1 15,0 0-15,78 0 16,0-78-1,78 0-15,-78 0 0,1 0 16,-1 0 0,0 0-16,0 0 0,0-78 15,0 0 1,-78 0-16,0-1 16,0 1-16,0 0 15,0 0-15,0 0 16,0 0-16,-78-1 15,0 79 1,0 0-16,0 0 16,0 0-1,78 79-15,78-1 32,0-78-32,78 0 15,-78 0-15,79 0 16,-79 0-1,78 0-15,-78-78 0,0 78 0,-78-79 16,79 79-16,-79 79 63,0-1-48,0 0-15,-79 0 16,79 0-16,0 0 15,0 1-15,0-1 0,79-78 32,-1 0-32,0 0 15,78 0-15,-78 0 16,1 0-16,-1 0 16,-78-78-16,78 78 15</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6:03.602"/>
    </inkml:context>
    <inkml:brush xml:id="br0">
      <inkml:brushProperty name="width" value="0.05" units="cm"/>
      <inkml:brushProperty name="height" value="0.05" units="cm"/>
      <inkml:brushProperty name="fitToCurve" value="1"/>
    </inkml:brush>
  </inkml:definitions>
  <inkml:trace contextRef="#ctx0" brushRef="#br0">0 313 0,'78'-78'110,"0"0"-95,0-1 1,0 1 0,-156 156 77,0 79-93,78-79 16,-78 78-16,78-78 0,-78 0 16,78 1-1,0-1-15,0 0 0,0 0 16,0 0 0,78-78 30,0-78-46,0 0 16,0 0-16,0 0 16,0-1-16,1 1 15,-79 0-15,0 0 16,78 78-16,-78-78 16,0 0-1,0 156 220,0 0-204,0 0-16,0 0 1,0 0 0,0 1-16,0-1 31,78 0-15,0-78-1,0 0-15,0 0 16,1 0-1,-1 0-15,0 0 0,0 0 16,0-78-16,0 78 16,0-78-16,-78-1 15,79 79-15,-79-78 16,0 0-16,78 0 16,-78 0-16,0 0 15,0 0-15,0-1 16,-78 79-1,-1 0 1,1 0 15,78 79-15,0-1 0,78-78-1,1 0-15,-1 0 16,0 78-16,0 0 15,-78 0 1,78-78 0,-78 78-1,0 0-15,-78 1 16,0-1 0,0-78-16,0 78 15,-1-78-15,1 78 16,-78-78-16,78 0 0,0 0 15,0-78 1,78 0 0,0 0-1,78-1-15,0 1 16,0 0-16,0 78 16,0 0-1,0 0 1,-78 78-1,79 0 1,-79 1-16,0-1 16,78-78-16,-78 78 0,0 0 15,78-78-15,0 78 16,0-78 0,0 0-1,-78-78 1,79 78-1,-79-78-15,78 0 16,-78 0 0,0-1-16,78 79 15,-78-78 1,0 156 78,0 1-79,78-79 1,0 0 0,0 0 15</inkml:trace>
  <inkml:trace contextRef="#ctx0" brushRef="#br0" timeOffset="250">2266 0 0</inkml:trace>
  <inkml:trace contextRef="#ctx0" brushRef="#br0" timeOffset="2093">2266 0 0,'625'313'15,"-625"-235"48,0 0-47,0 0 15,0 0 47,0 1-62,0-1-1,0 0 1,-78-78-1,78 78-15,0-156 79,0 0-64,78 0 1,-78-1-16,78 1 15,-78 0 1,79 0 0,-79 156 46,0 0-62,0 0 16,78 79 15,-78-79-31,0 0 31,78-78-15,0 0 31,0 0-32,0 0-15,-78-78 0,78 0 16,1 0 0,-79-1-1,0 1-15,78 78 16,-78-78-16,0 0 16,0 156 77,0 0-77,0 0-16,0 1 16,0-1-1,0 0 1,78-78 15,0 0-15,0 0-1,-78-78 1,78 0 0,-78-1-16,0 1 15,0 0-15,0 0 16,0 0-16,0 0 15,-78 78-15,0 0 16,0 0 0,78 78 31,78-78-32,0 0-15,0 0 16,1 0-1,-79 78 48,0 0-47,0 0-1,0 0-15,0 79 16,0-79-16,0 0 15,0 0-15,78 79 16,-78-79-16,78 0 16,-78 78-16,78-78 15,-78 0 1,78 1-16,-156-79 78,0 0-78,-78 0 16,77 0-16,-77-79 15,0 79-15,78-78 16,-1 78-16,79-78 31,79 0-15,-1 78-1,78-78-15,0 0 16,-77 0-16,77-1 16,-78 79-16,0-78 15,0 78-15,-78-78 16,78 78-16</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6:06.695"/>
    </inkml:context>
    <inkml:brush xml:id="br0">
      <inkml:brushProperty name="width" value="0.05" units="cm"/>
      <inkml:brushProperty name="height" value="0.05" units="cm"/>
      <inkml:brushProperty name="fitToCurve" value="1"/>
    </inkml:brush>
  </inkml:definitions>
  <inkml:trace contextRef="#ctx0" brushRef="#br0">0 156 0,'0'-78'62,"78"78"-62,-78-78 16,78 78-16,0 0 16,0 0-16,1 0 15,-1 0-15,0 0 16,-78 78 0,78 0-16,-78 0 15,0 79-15,0-79 16,0 0-16,0 78 0,-78-78 15,78 0 1,-78 1-16,0-1 0,78 0 16,0 0-16,-79-78 15,79 78 1,79-78 46</inkml:trace>
  <inkml:trace contextRef="#ctx0" brushRef="#br0" timeOffset="344">156 703 0,'0'-78'63,"78"78"-63,79 0 15,-79 0-15,78 0 16,0 0-16,-77 0 15,-1-78-15,0 78 0,0 0 16,0 0 0,-156 0 31</inkml:trace>
  <inkml:trace contextRef="#ctx0" brushRef="#br0" timeOffset="1625">1016 469 0,'0'78'78,"0"78"-62,0-78-1,0 0-15,0 1 16,78-1-16,-78 0 0,0 0 15,0 0 1,0 0-16,78-78 31,-78-78 16,0 0-47,0-78 16,0 78-16,0-1 15,0-77-15,0 78 16,0 0-16,0 0 16,0 0-16,78-1 15,0 1 17,1 78-32,-1 0 15,0 78 16,-78 1-15,0-1-16,0 0 16,-78 0-1,78 0-15,-78-78 16,-1 0-16,-77 78 16,156 0 62,78-78-63,-78 79 1,78-79-16,-78 78 16,79-78-16,-79 78 15,78-78-15,0 78 16,0-78-1,0 0 17,0 0-17,1 0 1,-79-78 31,78 0-32,-78 0 1,0-1-16,0 1 31</inkml:trace>
  <inkml:trace contextRef="#ctx0" brushRef="#br0" timeOffset="2242">1954 469 0,'0'78'172,"0"0"-156,0 0-16,0 0 15,0 0 1,0 1-16,0-1 15,0 0 1,78-78 0,0 0-1,0 0 1,0 0 0,-78-78-1</inkml:trace>
  <inkml:trace contextRef="#ctx0" brushRef="#br0" timeOffset="2382">1954 469 0</inkml:trace>
  <inkml:trace contextRef="#ctx0" brushRef="#br0" timeOffset="2539">1954 469 0,'-78'0'0,"156"0"31,0 0-15,0 0-1,0 0-15,0-78 16</inkml:trace>
  <inkml:trace contextRef="#ctx0" brushRef="#br0" timeOffset="2789">1954 859 0,'78'0'62,"0"0"-46,0 0-1,0 0-15,-78-78 16,78 78-16</inkml:trace>
  <inkml:trace contextRef="#ctx0" brushRef="#br0" timeOffset="3195">1954 859 0,'703'-390'0,"-781"390"94,78 78-79,0 0-15,0 0 16,0 0-16,0 0 16,0 1-1,78-79 32,0 0-31,0 0-1,1-79 1</inkml:trace>
  <inkml:trace contextRef="#ctx0" brushRef="#br0" timeOffset="3523">2579 312 0,'78'0'63,"0"0"-48,0 0 1,1 0 0,-1 0-16</inkml:trace>
  <inkml:trace contextRef="#ctx0" brushRef="#br0" timeOffset="3663">2579 312 0</inkml:trace>
  <inkml:trace contextRef="#ctx0" brushRef="#br0" timeOffset="3773">2579 312 0,'-78'469'0,"156"-469"32,0 0-17,0 0 1,0-78-16,1 78 15,-1-78 1</inkml:trace>
  <inkml:trace contextRef="#ctx0" brushRef="#br0" timeOffset="4601">3360 234 0,'0'78'78,"0"1"-62,0-1-16,0 0 15,0 0-15,0 0 16,0 0-16,0 0 15,0 1 1,0-1 0,0 0 15</inkml:trace>
  <inkml:trace contextRef="#ctx0" brushRef="#br0" timeOffset="4866">3360 234 0</inkml:trace>
  <inkml:trace contextRef="#ctx0" brushRef="#br0" timeOffset="5507">3360 234 0,'-234'235'0,"234"-313"16,0-1 31,78 79-32,-78-78 1,78 78-1,0 0 1,-78-78-16,79 78 16,-1 0-1,0 0 1,-78 78 0,0 0-1,0 1 1,0-1-1,0 0 1,-78-78-16,78 78 16,-78-78-1,-1 0 1,1 0 0,156 0 77,1 0-77,-1 0 0,0 0-1,-78 78 1,78 0-1,-78 0 17,78-78-17,-78 79 1,78-79 31,1 0-32</inkml:trace>
  <inkml:trace contextRef="#ctx0" brushRef="#br0" timeOffset="6163">4142 234 0,'0'-78'187,"-78"78"-156,78 78 63,0 0-78,0 1-1,0-1-15,0 0 16,0 0 0,0 0-1,0 0 16</inkml:trace>
  <inkml:trace contextRef="#ctx0" brushRef="#br0" timeOffset="6584">3829 78 0,'79'0'94,"-1"0"-94,0 0 16,0 0-16,0 0 0,0 0 15,0 0 1,1 0-16</inkml:trace>
  <inkml:trace contextRef="#ctx0" brushRef="#br0" timeOffset="6709">3829 78 0</inkml:trace>
  <inkml:trace contextRef="#ctx0" brushRef="#br0" timeOffset="7216">3829 78 0,'626'0'0,"-705"0"15,79 78-15,0 0 16,-78-78 0,78 78-16,0 1 15,0-1 1,0 0 0,0 0-1,78-78 32,1 0-47,-1 0 16,0 0-1,0 0 1,-78-78-16,78 78 16,-78-78-1,0 0 16,0-1-15,0 1 0,0 0-16,0 0 31,-78 78 0,0 0-15,0 0-1,0 78 1</inkml:trace>
  <inkml:trace contextRef="#ctx0" brushRef="#br0" timeOffset="7857">5392 78 0,'-78'0'78,"0"0"-62,78 78-16,-78-78 16,0 78-1,78 0 1,78 1 62,0-79-78,0 0 0,0 0 16,1 0-1,-1 0-15,0 0 16,0 0 0,-78 78 62,-78-78-78,78 78 15,-78 0-15,0-78 16,-1 78-16,1-78 0,0 78 16,0-78-16,0 0 15,0 0-15,0 0 16</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24.216"/>
    </inkml:context>
    <inkml:brush xml:id="br0">
      <inkml:brushProperty name="width" value="0.05" units="cm"/>
      <inkml:brushProperty name="height" value="0.05" units="cm"/>
      <inkml:brushProperty name="fitToCurve" value="1"/>
    </inkml:brush>
  </inkml:definitions>
  <inkml:trace contextRef="#ctx0" brushRef="#br0">1 0 0,'0'79'235,"0"-1"-220,78 0 1,-78 0-16,0 0 16,0 0-16,0 1 0,0-1 15,0 0 1,78 0-16,-78 0 0,0 0 16,0 79-16,0-79 15,0 0-15,0 0 16,0 0-16,0 0 15,0 1-15,0-1 16,0 0-16,0 0 16,0 0-16,0 0 15,0 0-15,79 1 16,-79-1-16,0 0 16,0 0-16,0 0 15,0 0 1,0 1-16,0-1 15,0 0-15,0 0 16,0 0-16,0 0 16,0 0-16,0 1 15,0-1-15,0 0 16,0 0-16,0 0 16,0 0-16,0 1 15,0-1-15,0 0 16,0 0-1,0 0-15,0 0 16,0 0 0,0 1-1,0-1-15,0 0 16,0 0-16,0 0 16,0 0-1,0 1 1,0-1-1,0 0-15,0 0 16,0 0 0,0 0-16,0 0 15,0 1-15,0-1 16,0 0 0,0 0-1,0 0 1,0 0-16,0 1 15,0-1 1,0 0-16,0 0 16,0 0-1,0 0-15,0 0 16,0 1 0,0-1-1,0 0 1,0 0-16,0 0 15,0 0 1,0 1 0,0-1-1,0 0 1,0 0 0,0 0-1,0 0 16,0-156 79,0 0-95,0 0 1,0 0-16,-79 0 16,79-1-1,0 1 1,0 0 0,0 0-1,0 0 16,0 0-15,-78-1 0,78 1 15,0 0 16,0 0 0,0 0-16,-78 78-31,78 78 141,0 0-126,0 0 1,0 0-1,0 1 1,0-1 0,0 0-1,78-78 1,-78 78-16,0 0 31,0 0-15,78-78-1,-78 79 17,0-1 15,79-78-32,-79 78 1,78-78 31,-78 78-32,78-78 126,-78-78-110,78 78-31,-78-78 16,78 0-1,-78-1 1,78 1-16,-78 0 31,78 78-31,-78-78 16,79 0 31,-79 0-16,78 78 0,-78-79 16</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26.606"/>
    </inkml:context>
    <inkml:brush xml:id="br0">
      <inkml:brushProperty name="width" value="0.05" units="cm"/>
      <inkml:brushProperty name="height" value="0.05" units="cm"/>
      <inkml:brushProperty name="fitToCurve" value="1"/>
    </inkml:brush>
  </inkml:definitions>
  <inkml:trace contextRef="#ctx0" brushRef="#br0">157 261 0,'0'-78'78,"78"78"-78,-78-79 47,0 1-15,0 156 108,0 1-124,0-1-16,0 0 15,0 0 1,0 0 0,0 0-1,0 1 1,0-1 0,0 0 30,0 0 1,0-156 94,-78 78-125,78-78-16,0 0 31,-78 78 0,78-79-31,0 1 31,-79 78 16,79 78 156,0 1-187,79-79 0,-79 78-16,78 0 46,-78 0 33,78-78-64,0 0 126,0 0-126,-78-78 1,78 78 0,-78-78-1,79 78 1,-79-78 15,78 78 0,-78-79-15</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28.637"/>
    </inkml:context>
    <inkml:brush xml:id="br0">
      <inkml:brushProperty name="width" value="0.05" units="cm"/>
      <inkml:brushProperty name="height" value="0.05" units="cm"/>
      <inkml:brushProperty name="fitToCurve" value="1"/>
    </inkml:brush>
  </inkml:definitions>
  <inkml:trace contextRef="#ctx0" brushRef="#br0">164 0 0,'0'79'78,"0"-1"-16,0 0-30,0 0-17,0 0 1,0 0 0,0 1 15,0-1 0,0 0 16,0 0-16,0-156 172,0 0-171,-78 78-17,78-78 1,-78 78 31,78-79-16,0 158 188,0-1-204,0 0 17,78 0-1,-78 0 31,78-78 79,0-78-110,0 0-15,1 0-1,-79 0 1,78 78 0,-78-79-16,78 79 31,-78-78-15</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30.630"/>
    </inkml:context>
    <inkml:brush xml:id="br0">
      <inkml:brushProperty name="width" value="0.05" units="cm"/>
      <inkml:brushProperty name="height" value="0.05" units="cm"/>
      <inkml:brushProperty name="fitToCurve" value="1"/>
    </inkml:brush>
  </inkml:definitions>
  <inkml:trace contextRef="#ctx0" brushRef="#br0">161 0 0,'0'79'141,"0"-1"-126,0 0 1,0 0 0,0 0-1,0 0 17,0 1 14,0-1-30,0 0 0,0-156 218,0 0-218,-78-1-1,78 1 1,0 0 15,-79 78 0,79-78-15,0 156 218,0 0-218,0 0 0,79 1-1,-79-1 17,0 0 30,78-78-62,-78 78 31,78-78 47,0 0 79,0-78-157,0 78 15,-78-78 1,79 78-16,-79-78 16,78 78-1</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32.895"/>
    </inkml:context>
    <inkml:brush xml:id="br0">
      <inkml:brushProperty name="width" value="0.05" units="cm"/>
      <inkml:brushProperty name="height" value="0.05" units="cm"/>
      <inkml:brushProperty name="fitToCurve" value="1"/>
    </inkml:brush>
  </inkml:definitions>
  <inkml:trace contextRef="#ctx0" brushRef="#br0">391 69 0,'0'-78'46,"0"156"189,0 0-235,0 1 15,0-1 1,0 0 0,0 0-1,0 0 1,-78-78 0,78 78-1,0 0 1,0 1 15,0-1 0,0 0-15,0-156 156,-78 0-157,78-1-15,-78 1 16,78 0 15,-78 78-15,78-78 31,-79 78 15,79 78 110,79-78-156,-79 78-16,78 0 15,-78 1 1,78-79 0,-78 78 15,78-78 0,-78 78 16,78-78-16,-78 78 1,0 0 46,78-78-63,0-78 63,-78 0-62,79 78 0,-79-78-1,78 78-15,-78-78 16,78 78-16,-78-79 16,78 79-1</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08.319"/>
    </inkml:context>
    <inkml:brush xml:id="br0">
      <inkml:brushProperty name="width" value="0.1" units="cm"/>
      <inkml:brushProperty name="height" value="0.1" units="cm"/>
      <inkml:brushProperty name="color" value="#ED1C24"/>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5392 547 0,'0'-78'62,"0"156"16,0 0-78,0 79 0,0-1 16,0 0 0,0 1-16,0-1 0,79 0 15,-79-78-15,0 79 16,0-79-16,0 78 15,0-78-15,0 1 16,0-1-16,0 0 16,0 0-16,0 0 31</inkml:trace>
  <inkml:trace contextRef="#ctx0" brushRef="#br0" timeOffset="1022">4767 782 0,'0'-157'47,"0"79"-31,78 0 0,1 0-16,-1 0 15,0 0 1,0 0-16,0 78 15,0-79-15,0 1 16,1 78-16,-1 0 16,0 0-16,0 0 15,0 0 1,0 0 0,1 0-16,-1 0 15,0 0-15,-78 78 16,78-78-16,-78 79 15,78-79-15,-78 78 16,78 0 0,-78 0-1,0 0 1,0 0 0,0 0-1,0 1 1,0-1-1,0 0 1,0 0-16,-78-78 16,78 78-16,-78-78 15,0 78 1,0-78 0,0 0-1,-1 79-15,1-79 16,0 0-1,0 78 17,0-78-1,0 0 0,78 78-15</inkml:trace>
  <inkml:trace contextRef="#ctx0" brushRef="#br0" timeOffset="1772">6721 1485 0,'0'78'125,"0"0"-125,0 79 16,0-79-16,0 0 15,0 78-15,0-77 16,78-79-16,-78 78 15,0 0 1,0-156 31,0 0-31,0-79-16,0 79 15,0 0-15,0 0 16,78 0-1,-78-1-15,79 79 16,-79-78-16,78 78 16</inkml:trace>
  <inkml:trace contextRef="#ctx0" brushRef="#br0" timeOffset="2866">7424 1720 0,'-78'0'78,"78"78"-78,-78 0 16,78 0-1,0 0 1,0 0 0,0 1-1,78-79 1,0 0 0,1 78-16,-1-78 15,0 0 1,0 0-1,0-78 1,-78-1 0,0 1-1,0 0-15,0 0 16,0 0-16,0 0 16,-78-1-1,78 1-15,-78 78 16,0-78-16,78 0 15,-78 78 1,-1 0 0,1 0-16,0 78 15,78 0 1,0 0 0,0 1-1,0-1 1,0 0-16,78-78 15,0 0-15,1 0 16,-1 0-16,78 0 16,-78 0-16,0 0 15,1 0-15,-1 0 16,0 0-16,-78-78 16,78 78-16,0-78 15,-78 156 79,0 0-94,0 78 16,0-78-16,0 79 15,0-1-15,0-78 16,78 78-16,-78-77 15,78 77-15,-78-78 16,0 0-16,79 0 0,-79 1 16,0-1-1,0 0 1,-79-78 15,1 0-31,0 0 16,-78 0-16,78-78 15,-79 0-15,79-1 16,-78 1-16,78 78 16,0-78-16,-1 78 31,79-78 0</inkml:trace>
  <inkml:trace contextRef="#ctx0" brushRef="#br0" timeOffset="3209">8362 1329 0,'0'78'94</inkml:trace>
  <inkml:trace contextRef="#ctx0" brushRef="#br0" timeOffset="3459">8362 1329 0</inkml:trace>
  <inkml:trace contextRef="#ctx0" brushRef="#br0" timeOffset="4725">8362 1329 0,'391'469'0,"-313"-469"47,0 0-16,1 0 0,-79-78-15,78 78-16,-78-79 15,0 1 1,-78 78 31,-1 0-47,1 0 16,0 0-1,78 78-15,-78 1 16,78-1-16,0 0 15,0 0 1,0 0 0,0 0-1,78-78 1,0 0 0,0 0-1,1 0 1,-1 0-1,0 0 1,-78-78-16,78 78 16,0-78-16,0 0 15,-78 0 1,78 78 0,-78-78-16,0-1 15,79 79-15,-79-78 31,0 156 79,-79 1-95,1-79 1,78 78-16,-78 0 16,0-78-16,78 78 15,0 0-15,-78-78 0,78 78 32,78-78-1,0 0-16,0 0 1,0 0-16,1 0 16,-1 0-1,0 0-15,0-78 16,0 0 0,0 78-16,-78-78 15,79 0-15,-79 0 16,78-1-16,-78 1 0,78-78 15,-78 78-15,0 0 16,0-79-16,0 79 16,0-78-16,0 78 15,0 0-15,0-1 16,0 1-16,0 0 16,0 156 46,0 0-46,0 79-16,0-79 0,0 78 15,0-78-15,0 79 16,0-1-16,0-78 16,0 78-16,0-77 15,78-1-15,0 0 16,0 0-1,0-78 1,1 0 0,-1 0-1,0 0 1,0 0 0</inkml:trace>
  <inkml:trace contextRef="#ctx0" brushRef="#br0" timeOffset="5068">10082 1094 0,'78'0'79,"0"0"-79,78 0 15,1 0-15,-79 0 16,78-78-16,-78 78 15,0 0-15,1 0 16,-79-78-16,78 78 16</inkml:trace>
  <inkml:trace contextRef="#ctx0" brushRef="#br0" timeOffset="6358">9300 3126 0,'0'79'78,"0"77"-62,0-78-16,0 78 15,0 1-15,0-1 16,-78 0-16,78 1 16,-78-79-16,0 78 15,78-78-15,-78-78 0,-1 78 16,1-78 0,156 0 62,1 0-78,-1 0 15,0 0-15,0 0 16,78 0-16,-78 0 16,1 0-16,-1 0 15,0 0 1,78 0-16,-78 0 0,1 0 15,-1-78-15,-78 0 16,78 0-16,-78 0 16,0 0-1,0-1-15,0 1 16,0 156 46,0 1-46,0-1 0,0 0-16,0 0 15,78 0-15,-78 0 0,78-78 16,0 0 0,0 0-1,1 0 1,-1 0-1,0-78 17,-78 0-17,0 0-15,0 0 16,0 0 0,0-1-1,-78 79-15,0 0 16,-1 0-1,1 0 1,0 0 0,0 0-16,78 79 15,-78-79-15,78 78 32</inkml:trace>
  <inkml:trace contextRef="#ctx0" brushRef="#br0" timeOffset="8779">10707 4142 0,'0'-78'47,"0"156"0,0 1-47,0-1 15,78 0-15,-78 0 16,78 0 0,0 0-16,1-78 31,-1 0-15,0 0-1,0-78 1,0 0-16,-78 0 15,78 0-15,-78 0 16,0-79-16,0 79 16,0 0-16,0 0 15,0 156 48,0 0-48,0 0-15,0 79 16,0-79-16,0 0 16,0 0-16,0 0 15,78-78 1,1 0 0,-1 0-1,0 0-15,0 0 0,0-78 16,-78 0-1,78 0-15,-78 0 0,0-1 16,79 1-16,-79 0 16,0 0-1,0 234 48,0-78-48,0 79-15,0-1 16,0-78-16,0 78 16,0 1-16,0-1 15,78 0-15,0 1 16,-78-1-16,78 0 0,0-78 16,-78 1-16,0-1 15,0 0 1,-156-78 46,78-78-62,-79 0 16,1-1-16,78 79 16,0-78-16,0 0 15,78 0 1,0 0-1,0 0-15,156 0 16,-78-1 0,78 1-16,79-156 31,-79 156-31,-78-1 0,79 1 16,-1 0-16,-78 78 15,0-78-15,0 0 16,1 0-16,-79 0 15,78-1-15,-78 1 16,0 0 0,0 0-16,0 0 15,0 0 1,-78 78 15,-1 0-31,1 78 16,0 0-1,78 0-15,0 0 16,0 0 0,0 1-16,0-1 15,0 0 1,78 0 0,0-78-1,1 0-15,-1 0 31,0 0-31,0 0 0,0 0 16,0-78 0,-78 0-16,78 0 15,-78-79-15,0 79 16,0-78-16,0 78 16,0-1-16,0 1 15,-78 0-15,0 78 16,0 0-16,0 0 15,0 0 1,78 78 0,0 0 15,156-78-31,0 0 0,-78 0 16,79 0-16,-79 0 15,78-78-15,-78 78 16,1 0-1,-79 78 48,0 1-47,-79-1-16,79 0 15,0 0-15,0 0 16,0 0-16,0 1 15,0-1-15,79-78 16,-1 0-16,0 0 16,0 0-16,78 0 15,-78 0-15,79 0 16,-79 0-16,0 0 16,-78-78-16,78 78 15,0-79-15,-78 1 16,0 0-16,0 0 15,0 0-15,0 0 16,0-1-16,-78 79 31,0 0-31,0 0 16,0 0 0,78 79-16,0-1 0,0 0 15,0 0 1,78-78-1,0 78-15,0-78 16,0 0-16,1 0 16,-79 78 15,0 1-15,0-1-1,-79 0-15,1-78 16,0 78-16,0-78 15,-78 78-15,77-78 0,1 0 16,0 0-16,0 0 16,0 0-16,78-78 31,0 0-31,0 0 16,0 0 15,78 156 0,-78 0-15,78 0-1,-78 0-15,78 0 16,-78 0-16,78-78 16,-78 79-16,79-79 15,-1 0 1,0 0-1,0 0 1,-78-79 0</inkml:trace>
  <inkml:trace contextRef="#ctx0" brushRef="#br1" timeOffset="35902">1250 4611 0,'0'78'78,"0"1"-62,0-1-1,78 0-15,-78 0 16,0 0-16,0 0 16,0 1 31</inkml:trace>
  <inkml:trace contextRef="#ctx0" brushRef="#br1" timeOffset="36052">1250 4611 0</inkml:trace>
  <inkml:trace contextRef="#ctx0" brushRef="#br1" timeOffset="31982">781 1876 0,'79'0'63,"-158"78"187,1 0-235,78 0-15,0 1 16,-78-79-16,78 78 16,0 0-16,-78-78 15,78 78-15,0 0 32,-78-78-32,78 78 15,-78 0-15,78 1 31,-79-1-31,79 0 16,-78-78 0,78 78-1,0 0 17,-78-78-17,78 78 1,-78 1 15</inkml:trace>
  <inkml:trace contextRef="#ctx0" brushRef="#br1" timeOffset="33217">0 2110 0,'0'-78'47,"0"156"125,78-78-172,-78 79 16,78-79-16,-78 78 15,78 0 1,-78 0 0,78-78-1,-78 78 1,79 0 0,-79 0 15,78-78-31,-78 79 15,78-79-15,-78 78 32,78-78-17,-78 78 1,78-78-16,-78 78 31,78-78-31,-78 78 31,79-78-15,-79 78 0,78-78-16,-78 79 31,78-79 125</inkml:trace>
  <inkml:trace contextRef="#ctx0" brushRef="#br1" timeOffset="35325">938 2657 0,'0'-78'109,"78"78"-109,0 0 16,0 0-1,0 0 1,0 78 0,-78 1-16,79-1 15,-79 0 1,78-78-16,-78 78 15,0 0-15,0 0 16,78 1-16,-78-1 16,0 0-16,0 0 15,0 0-15,0 0 0,0 0 16,0 1 0,0-1-16,0 0 15,-78-78 173,78-78-173,-78 78 1,78-78 0,-79 78-1,79-79-15,-78 79 63,78-78 15,0 156 109,78 1-171,-78-1 15,79-78-31,-79 78 16,0 0 78,78-78-32,0 0 16,0 0-47,0-78-31,0 0 0,-78 0 16,79 78-16,-1-79 16,-78 1-16,78 78 15,-78-78-15</inkml:trace>
  <inkml:trace contextRef="#ctx0" brushRef="#br1" timeOffset="37083">1250 4611 0,'-156'157'0,"234"-236"109,0 79-109,0 0 16,1 0-1,-79-78-15,78 78 16,0 0-16,-78-78 47,0 0-16,0 0-15,-78 78 15,0 0 0,78 78 0,0 0-15,0 0 0,0 0-16,0 1 15,0-1 1,78-78-16,-78 78 15,0 0 1,0 0 0,0-156 77,78 78-93,-78-78 0,0 0 32,78 78-1,0 78 16,-78 0-47,78-78 15,1 156 17,-1-156-1,0 0 0,-78-78-31,0 0 31,78 0-15,-78 156 93,0 0-93,0 0 15</inkml:trace>
  <inkml:trace contextRef="#ctx0" brushRef="#br1" timeOffset="37317">2110 4689 0</inkml:trace>
  <inkml:trace contextRef="#ctx0" brushRef="#br1" timeOffset="37582">2110 4689 0</inkml:trace>
  <inkml:trace contextRef="#ctx0" brushRef="#br1" timeOffset="38254">2110 4689 0,'0'548'0,"78"-548"31,0 0 0,0-79-15,1 1 0,-79 0-16,78 0 15,-78 0-15,78 78 16,-78-78-16,0-1 0,0 1 31,-78 78 0,78 78-15,0 1-16,0-1 16,0 0 30,78-78-46,0 0 32,-78 78-1,0 0-15,0 0-1,-78 1 1,78-1-16,-78-78 15,0 0 1,-1 0-16,79-78 63,0-1-48,79 158 48,-79-1-32,78-78-31,0 0 31,0 0-15,0 0-1</inkml:trace>
  <inkml:trace contextRef="#ctx0" brushRef="#br1" timeOffset="39613">1407 5627 0,'0'78'93,"0"1"-93,0-1 16,0 78-16,0-78 16,-79 0-16,79 1 15,0-1-15,-78 0 16,78 0-1,-78-78 1,156 0 93,0 0-93,1 0 0,-1 0-1,0-78 1,-78 0 0,78 0-16,-78-1 15,0 1 1,0 156 62,0 1-62,0-1-16,78-78 15,-78 78-15,78-78 31,1 0 1,-79-78 15,78 0-47,-78-1 15,0 1 1,0 0-1,-78 78 17,-1 0-17,1 0-15,0 0 16,78 78 0</inkml:trace>
  <inkml:trace contextRef="#ctx0" brushRef="#br1" timeOffset="41292">1876 6018 0,'0'-78'47,"0"156"-15,0 0-32,0 0 15,0 1-15,0-1 0,0 0 16,78-78-16,-78 78 15,78-78 1,0 0 15,-78-78-15,78 0-16,-78 0 16,78-1-16,-78 1 15,0 0 1,0 0-16,0 156 62,0 0-46,0 0-16,0 1 16,0-1-1,0 0 1,78-78-1,-78-78 1,0 0 0,79 78-16,-79-79 15,0 1-15,78 0 16,-78 156 78,0 0-94,0 1 15,0-1-15,78 78 16,-78-78-16,78 0 16,0 79-16,-78-79 15,78 0-15,-78 0 16,79 0-16,-79 0 15,-79-156 79,1 78-94,0-78 16,0 0-1,78 0 1,0 0 15,78-79 1,0 79-32,0 0 15,-78 0-15,79 0 0,-79 0 16,78 78-16,-78-79 15,78 1 1,-78 0 0,0 0-16,0 0 31,-78 78 0,0 78-15,78 0-1,0 0 1,0 0 0,78 1-1,0-79 1,-78 78 0,78-78-1,0 0 1,0-78 15,-78-1-15,78 1-16,-78 0 15,0 0-15,0 0 16,0 0-16,-78 78 31,0 0-15,156 0 31,0 0-32,1 0 1,-1 0-16,0 0 16,0 0-16,-78 78 78,0 78-63,0-78 1,0 0-16,0 1 0,0-1 16,78-78-1,0 0 1,79 0-1,-79-78-15,0 78 16</inkml:trace>
  <inkml:trace contextRef="#ctx0" brushRef="#br1" timeOffset="43041">1094 7581 0,'78'-78'62,"-78"156"-46,0 0 0,0 0-16,0 1 15,0-1-15,0 0 16,0 0-16,0 0 15,0 0 1,0-156 31,0 0-31,0 0-16,0 0 15,0 0 1,78 78-16,-78-79 15,78 79 32,-78 79-31,0-1-16,0 0 16,79-78-16,-79 78 15,0 0-15,78-78 31,0 0 1,0-78-17,-78 0 1,0 0 0,0 156 62,0 0-63,78 0-15,0 0 16,1-78 31,-1 0-16,-78-78-15,78 78-16,-78-78 0,0 0 15,0 0 1,0 0 0,-78 78-1,0 0 1,-1 0-1,1 0-15,78 78 16,0 0 47,78-78-63,1 0 15,-1 0 1,0 0 15,-78-78-31,78 78 16,-78-78-1,78 78-15,-78-79 16,0 1-16,0 0 16,0 0-16,0 0 15,0 0 1,0 0 15,0 156 47,0 0-78,0 0 16,0 0-16,0 78 0,0-77 15,0-1-15,0 0 16,0 0-16,0 0 16,78 0-16,0 1 15,1-79 17,-1 0-17,0 0 1,0-79-1,-78 1 1</inkml:trace>
  <inkml:trace contextRef="#ctx0" brushRef="#br1" timeOffset="43494">2110 7581 0,'-78'0'47,"156"0"62,0-78-93,0 78-16,0 0 15,1 0 1,-1 0-16,0 0 31,-78-78-31</inkml:trace>
  <inkml:trace contextRef="#ctx0" brushRef="#br1" timeOffset="45385">3282 7269 0,'-78'78'78,"78"0"-62,0 0-1,0 0 1,0 0-16,0 0 16,0 1-1,0-1-15,78-78 47,0-78-31,-78-1-1,79 79-15,-79-78 16,0 0-16,78 0 16,-78 0-1,0 0-15,0 0 16,0-1 15,0 158 32,0-1-48,0 0 1,0 0-16,0 0 16,0 0-16,78-78 15,-78 78-15,78-78 31,0 0 1,0 0-32,1-78 15,-79 0-15,78 0 0,0 0 16,-78 0-16,0 0 16,78-1-16,-78 1 15,0 0 1,-78 78 31,78 78-32,0 0 17,0 1-1,78-79-31,-78 78 15,0 0 1,0 0 0,0 0-1,-78 0-15,0 0 16,0-78-16,-1 79 16,1-79-1,0 0-15,78-79 47,0 1-47,0 0 31,78 78-15,0 0 15,-78 78-31,79-78 16,-1 78-1,0-78 1,0 0-16,0 0 31,0 0-15,0 0 0,-78-78-16,79 0 15,-79 0 1,0 0-1,0 0-15,0 0 0,-79 78 63,79 78-47,0 0-1,0 0-15,0 0 31,79-78-15,-1 0 0,0 0-1,0-78 1,-78 0 15,0 156 32,0 0-48,0 0-15,0 0 16,0 1-16,0-1 16,0 0-16,78-78 15,0 0 1,1 0-16,-1 0 0,0 0 15,0-78 1,-78 0 0,0-1-1,0 1 1,0 0 0,-78 78-1,0-78 1,0 78-16,-1 0 15,1 0 17,0 0-32,0 0 31,0 78-31,0 0 16,78 0-16,0 1 15,0-1-15,0 0 31</inkml:trace>
  <inkml:trace contextRef="#ctx0" brushRef="#br1" timeOffset="45650">5158 6800 0,'78'156'47,"-78"0"-31,78 1-16,0-1 16,79-78-16,77 0 15,1-78-15,-1 0 16,79 0-16,-1 0 15,1-78-15,0-78 16</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48.948"/>
    </inkml:context>
    <inkml:brush xml:id="br0">
      <inkml:brushProperty name="width" value="0.05" units="cm"/>
      <inkml:brushProperty name="height" value="0.05" units="cm"/>
      <inkml:brushProperty name="fitToCurve" value="1"/>
    </inkml:brush>
  </inkml:definitions>
  <inkml:trace contextRef="#ctx0" brushRef="#br0">1259 650 0,'0'-78'47,"-78"78"-16,0 0-15,-79 0-1,79 0-15,0 78 16,-78 0-16,77 0 0,1 0 15,78 0-15,0 1 16,0-1-16,0 0 16,78 0-1,1-78-15,77 0 16,-78 78-16,0-78 16,0 0-16,1 0 15,-79 78-15,0 0 16,0 1-1,0 77 1,-79-78-16,-77 78 16,0-77-16,78-1 0,-79 78 15,1-156-15,78 78 16,0-78-16,0 0 16,-1 0-16,79-78 31,0-78-31,0 78 15,0-79-15,0 79 16,79-78-16,-1 156 16,-78-78-16,78 78 15,0 0 1,0 0 0,-78 78-16,78 0 0,0 0 15,1 78-15,-1-156 16,0 79-16,0-1 15,0-78-15,0 78 32,1-78-32,-1 0 15,0 0-15,0-78 16,0 0-16,0-79 16,0 79-16,1-78 15,-1 78-15,0-1 16,0 1-16,-78 0 15,78 78-15,-78-78 0,-78 156 94,0 0-78,78 0-16,0 1 15,-78-1-15,78 0 16,0 0-16,0 0 16,0 0-16,0 1 15,0-1-15,78 0 16,0 0-16,0-78 16,0 0-16,1 0 0,77 0 15,-78 0-15,0 0 16,0-78-16,0 0 15,1-79-15,-79 79 16,78 0-16,-78-78 16,0-1-16,78 1 15,-78 0-15,0 0 16,0-1-16,0-77 16,0 77-16,0 1 15,0 78-15,0 0 16,0 0-16,-78 0 15,0 78 1,-1 0-16,1 0 16,78 78-1,-78 78-15,78-78 16,0 78-16,0-77 16,0 77-16,78-78 15,-78 78-15,78 1 16,1-79-16,-1 78 15,0 0-15,0-77 16,0-1-16,0 78 16,1-78-16,-79 0 15,0 1-15,0-1 16,0 0-16,0-156 62,0 0-46,78-1-16,-78-77 16,78 78-16,-78-78 15,78 77-15,0 1 16,0 78 0,0 0-1,-78 78 1,79 1-16,-79-1 15,0 0-15,78 78 16,-78-78-16,78 1 16,-78-1-16,78-78 15,-78 78-15,78-78 16,0 0 0,1 0-1,-1-78 16,-78 0-15,0-1 0,0 1-16,0 0 15,78 0 1,-78 0-16,0 0 16,0-1-16,0 1 0,0 0 31,-78 78-31,0 0 31,-1 78-15,79 0-16,0 1 15,0-1 1,0 0-16,0 0 16,0 0-1,0 0-15,79 1 16,-1-1-16,0 0 15,0-78-15,-78 78 16,78-78-16,0 0 16,0 0-16,1 0 31,-79-78-31,0 0 16,78 78-16,-78-78 15,0-1-15,0 1 16,0 0-16,0 0 15,0 0-15,0 0 16,0 156 47,0 0-48,0 0-15,0 0 16,78 0-16,-78 1 15,78-1-15,0-78 16,-78 78-16,78-78 16,1 0-1,-1 0 1,0 0 15,-78-78-31,0 0 16,0-1-16,0 1 15,0 0 1,0 0-16,0 0 16,0 0-1,0-1 1,-78 79 0,0-78-1,-1 78 1,1 0 31,0 0-32,0 0 1,78 78 0,0 1 15,-78-1-16,78 0 17,0 0-1,78-78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16.339"/>
    </inkml:context>
    <inkml:brush xml:id="br0">
      <inkml:brushProperty name="width" value="0.035" units="cm"/>
      <inkml:brushProperty name="height" value="0.035" units="cm"/>
      <inkml:brushProperty name="color" value="#FF8000"/>
      <inkml:brushProperty name="fitToCurve" value="1"/>
    </inkml:brush>
  </inkml:definitions>
  <inkml:trace contextRef="#ctx0" brushRef="#br0">0 1855 0,'0'78'93,"0"1"-77,0-1 0,78-78-1,0 0 1,0 0 0,1-78-1,-79-1-15,78 1 16,0-78-16,0 0 0,-78-1 15,78 1-15,-78 78 16,78-78-16,-78-1 16,0 1-16,0 0 31,0 78-31,78-79 16,-78 79-16,0 0 0,0 0 15,0 0 1,0 156 31,0 78-32,0-78-15,79 79 16,-79-1-16,0 0 16,78 0-16,-78 1 0,0-1 15,78 0-15,-78 1 0,78-1 16,-78 0-16,0-78 15,78 1-15,-78-1 16,78 0 0,-78 0 15,0-156 16,0 0-47,-78 0 31,0-1-31,0 1 16,78 0-16,-78 0 0,0 0 15,-1 0-15,1 0 16,0-1-16,0 79 16,0 0-1,0-78-15,0 78 16,-1 0-16,1 0 15,0 78 17,78 1-17,0-1 1,0 0 0,78 0-1,0-78 1,79 78-16,-79-78 0,78 0 15,-78 0-15,79 0 16,-1 0-16,-78 0 16,78-78-16,-77 78 15,-1-78-15,0 0 16,0 0 0,0-1-1,-78 1-15,0 0 16,0 0-16,0 0 15,0 0 1,0 156 62,0 0-78,0 0 16,0 0-16,0 0 0,0 79 15,0-79-15,0 0 16,0 0-16,0 0 16,0 0-16,78 1 15,0-79 17,1 0-17,-1 0-15,0 0 16,-78-79-1,78 79-15,-78-78 16</inkml:trace>
  <inkml:trace contextRef="#ctx0" brushRef="#br0" timeOffset="313">1563 292 0</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52.124"/>
    </inkml:context>
    <inkml:brush xml:id="br0">
      <inkml:brushProperty name="width" value="0.05" units="cm"/>
      <inkml:brushProperty name="height" value="0.05" units="cm"/>
      <inkml:brushProperty name="fitToCurve" value="1"/>
    </inkml:brush>
  </inkml:definitions>
  <inkml:trace contextRef="#ctx0" brushRef="#br0">8 0 0,'0'78'94,"0"0"-78,0 0-1,0 0-15,0 1 16,0-1-16,0 0 0,0 0 15,0 0-15,0 0 16,0 1-16,0-1 16,0 0-16,0 0 15,0 0-15,79 0 16,-79 0-16,0 1 16,0-1-1,78 0-15,-78 0 0,0 0 31,0 0-31,0 1 16,78-79-16,-78 78 16,78-78 15,-78 78-31,78-78 0,-78 78 31,78-78-31,0 0 47,1 0-31,-1 0-1,-78-78 17,78 0-17,-78 0 1,0-1 15,0 1-15,0 0-1,0 0 1,0 0 0,0 0 15,0-1 0,0 1 16,0 156 31,0 1-62,0-1-1,0 0-15,0 0 16,0 0 0,0 0-16,0 1 15,0-1-15,0 0 16,78 0-1,0-78 64,0 0-48,-78-78-31,79 0 15,-79 0 1,78-1 0,-78 1-1,0 0 1,0 0 0,0 156 93,0 0-93,0 0-1,78 1-15,-78-1 0,78 0 16,-78 0-1,78-78 1,-78 78 0,78-78-1,0 0 1,1 0-16,-1-78 16,-78 0-16,78 0 15,-78 0-15,78-1 16,-78 1-16,0 0 15,0 0-15,0 0 16,0 0-16,0-1 16,78-77-16,-78 78 15,0-78-15,0 78 16,0-79-16,0 79 16,0-78-16,0 78 15,0-1-15,0 1 0,0 0 16,0 0-16,-78 78 15,0 0 17,0 0-17,78 78 17,0 0-32,0 0 0,0 1 15,0 77-15,0-78 16,0 0-16,0 79 15,0-79-15,0 0 16,0 78-16,0-78 16,78 79-16,-78-79 15,0 0-15,78 0 16,-78 0-16,0 0 16,78 1-16,-78-1 15,0 0 1,0 0-16,78-78 0,-78 78 15,0 0 1,79-78 0,-1 0 31,0 0-16,0-78 0,-78 0-31,0 0 16,0 0-1,0 0-15,0-1 16,0 1-16,0 0 16,0 156 62,0 0-78,0 1 15,0-1 1,0 0 0,0 0-16,78 0 15,-78 0 1,78-78-1,0 0 1,1 0 15,-1 0-15,-78-78 15,78 78-15,-78-78-16,0 0 15,0 0 1,0 0 0,0-1-1,0 1-15,0 0 32,-78 0-17,0 78 16,-1 0-15,1 0 15,0 0 1,0 0 14,78 78-14,-78-78-17,78 78 1</inkml:trace>
  <inkml:trace contextRef="#ctx0" brushRef="#br0" timeOffset="1543">2744 1719 0,'0'78'187,"0"1"-171,0-1 0,0 0-1,78 0 1,-78 0 0,0 0-1,78-78 1,-78 78-16,78-78 15,0 0 17,1 0-1,-1-78 0,-78 0-15,78 0-16,-78 0 15,0 0 1,0 0-16,78 78 16,-78-79-1,0 1-15,0 0 16,0 0 0,-78 78-16,78-78 15,-78 78 1,0 0 15,-1 0 16,79 78-47,0 0 31,79-78-15,-1 0-1,78 0 1,-78 0-16,0 0 16,79 0-16,-79 0 15,0-78-15,0 78 16,-78-78-16,78 78 16,-78 78 77,0 0-77,0 0-16,0 0 16,0 1-16,0-1 15,0 0-15,78-78 16,-78 78-16,79-78 15,-1 0 1,0 0-16,0 0 16,0 0-1,0-78-15,-78 0 32</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55.527"/>
    </inkml:context>
    <inkml:brush xml:id="br0">
      <inkml:brushProperty name="width" value="0.05" units="cm"/>
      <inkml:brushProperty name="height" value="0.05" units="cm"/>
      <inkml:brushProperty name="fitToCurve" value="1"/>
    </inkml:brush>
  </inkml:definitions>
  <inkml:trace contextRef="#ctx0" brushRef="#br0">625 0 0,'-78'0'125,"78"78"-125,0 0 15,-79-78-15,79 78 16,-78-78-16,78 78 16,-78 1-1,78-1 1,-78 0 0,78 0-1,-78-78 1,78 78-1,0 0 17,-78-78-17,0-78 142,78 0-126,0 0 0,0 0 47,0 0-15,0 156 46,0 0-78,0 0-15,0 0 0,0 0-16,0 0 15,78 1 1,-78-1 15,0 0 0,78-78 47,0 0-31,0 0-47,-78-78 16,78 78-16,0 0 16,1-78-16,-1 78 15,0 0-15,0-79 16,0 79-1,0 0 48,1 0-47,-1-78-16</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57.177"/>
    </inkml:context>
    <inkml:brush xml:id="br0">
      <inkml:brushProperty name="width" value="0.05" units="cm"/>
      <inkml:brushProperty name="height" value="0.05" units="cm"/>
      <inkml:brushProperty name="fitToCurve" value="1"/>
    </inkml:brush>
  </inkml:definitions>
  <inkml:trace contextRef="#ctx0" brushRef="#br0">245 0 0,'0'78'94,"0"0"-78,0 0-16,0 1 15,0-1-15,0 0 16,0 0 0,0 0-16,78 0 15,-78 0 1,0 1 31,0-158 46,-78 79-77,78-78 0,-78 78-16,78-78 15,-78 78-15,78-78 16,0 0 0,-78 78-16,78-78 62,0 156 94,78 0-156,-78 0 16,78-78 0,-78 78-16,78-78 0,-78 78 15,78 1 1,0-79 171,1 0-187,-1-79 32,-78 1 61,0 0-46</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09.885"/>
    </inkml:context>
    <inkml:brush xml:id="br0">
      <inkml:brushProperty name="width" value="0.1" units="cm"/>
      <inkml:brushProperty name="height" value="0.1" units="cm"/>
      <inkml:brushProperty name="color" value="#ED1C24"/>
      <inkml:brushProperty name="fitToCurve" value="1"/>
    </inkml:brush>
  </inkml:definitions>
  <inkml:trace contextRef="#ctx0" brushRef="#br0">0 391 0,'78'0'219,"0"0"-203,0 0-1,1 0 1,-1 0-16,0-78 0,0 78 16,0 0-16,0 0 15,0 0-15,1 0 16,-1 0-16,0 0 16,0 0-16,0-78 15,0 78-15,1 0 16,-1 0-1,0 0-15,0 0 0,0 0 16,0 0 0,0 0-16,1 0 15,-1 0-15,0 0 16,0-78 0,0 78-16,0 0 15,1 0 1,-1 0-16,0 0 15,0 0 1,0 0-16,0 0 16,0 0-1,1 0 1,-1 0 0,0 0-1,0 0-15,0 0 16,0 0-16,1 0 15,-1 0-15,-78 78 16,78-78-16,0 0 16,0 0-16,0 0 15,0 0 1,1 0 0,-1 0-1,0 0 1,0 0 15,0 0-31,0 0 16,1 0-1,-79 78 1,78-78-16,0 0 16,0 0-1,0 0 1,0 0-1,0 0 1,1 0 0,-1 0 15,0 0-15,0 0-1,0 0 1,0 0 31,1 0-32,-1 0 1,0 0 15,0 0 0,0 0-15,0 0 0,0 0-1,1 0 1,-1 0 0,0 0-1,0 0 16,0 0-15,0 0 0,1 0 15,-79-78-31,78 78 31,0 0 47,-156 0 63,0 0-125,-1 0-1,79-78 48,-78 78-63,0 0 62,156 0 235,0 0-266,1 0-15,-79 78 15,78-78-15,0 0-1,-78 78 1,0 0 281,0 0-266,-78-78-31,0 0 31,78 78-31,-79-78 16,1 79 0,0-79-1,78 78 32,-78-78-16,78 78-31,-78-78 32</inkml:trace>
  <inkml:trace contextRef="#ctx0" brushRef="#br0" timeOffset="1782">78 391 0,'0'-78'62,"0"0"94,78 0-140,0 78 0,-78-79-16,79 79 15,-79-78 1,78 78 0,-156 78 171,78 1-171,-79-79-1,79 78-15,0 0 16,-78-78 0,78 78-1,-78-78 48,78 78-63,0 0 15,-78-78 17,78 79 46,78-79 47,-78 78-110,78-78-15,0 0 16,1 78 0,-1-78-16,0 78 15,0-78 16,0 0 32</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12.404"/>
    </inkml:context>
    <inkml:brush xml:id="br0">
      <inkml:brushProperty name="width" value="0.1" units="cm"/>
      <inkml:brushProperty name="height" value="0.1" units="cm"/>
      <inkml:brushProperty name="color" value="#ED1C24"/>
      <inkml:brushProperty name="fitToCurve" value="1"/>
    </inkml:brush>
  </inkml:definitions>
  <inkml:trace contextRef="#ctx0" brushRef="#br0">547 0 0,'-78'0'47,"78"78"0,-78 78-32,78-78-15,0 0 16,0 0-16,0 79 16,0-79-16,0 0 15,0 0-15,0 0 16,0 1 0,78-79-1,0 0 16,0 0-15,0 0-16,0 0 16</inkml:trace>
  <inkml:trace contextRef="#ctx0" brushRef="#br0" timeOffset="516">0 547 0,'78'0'157,"0"-79"-157,0 79 15,0 0-15,1 0 16,-1-78-16,0 78 15,0 0 1,-78-78 62</inkml:trace>
  <inkml:trace contextRef="#ctx0" brushRef="#br0" timeOffset="1032">1016 390 0,'0'78'109,"0"1"-109,0-1 16,0 0 0,0 0-16,0 0 15,0 0 16,78-78 1,0 0-1,0 0-15</inkml:trace>
  <inkml:trace contextRef="#ctx0" brushRef="#br0" timeOffset="1219">1016 390 0</inkml:trace>
  <inkml:trace contextRef="#ctx0" brushRef="#br0" timeOffset="1299">1016 390 0,'0'-390'0</inkml:trace>
  <inkml:trace contextRef="#ctx0" brushRef="#br0" timeOffset="2846">1328 234 0,'79'0'156,"-79"78"-140,0 0-1,0 0 1,0 1-16,0-1 15,78-78 64,-78-78-48,0-1-16,0 1 17,78 78-32,0 0 31,0 78-15,-78 1-1,0-1 1,0 0-1,0-156 64,0 0-64,0-1 1,78 79-16,-78-78 0,79 0 15,-1 78 1,0 0 15,0 0-15,-78 78 0,78 0-1,-78 1 1,78-79-16,0 0 15,-78 78 1,79-78-16,-1 0 31,0 0 1,-78-78-17,78-1 1,-78 1-1,0 0 17,-78 78 15,0 0-32,0 0 1,-1 0 15,79 78-15,0 0-1,0 1 1,0-1 0,0 0 15,79 0-16,-1-78-15,-78 78 16,78-78 0,0 0-16,0 0 0,0 0 15,1 0 1,-1 0 0</inkml:trace>
  <inkml:trace contextRef="#ctx0" brushRef="#br0" timeOffset="4799">1094 1875 0,'0'-78'62,"-78"78"-15,0 0-31,0 0-16,78 78 15,-79-78-15,79 78 0,0 1 16,0-1 0,0 0-1,0 0 1,0 0-1,79-78 32,-1 0-31,0 0 0,-78-78-1,0 0 1,78 0-1,-78 0 1,0-1 0,0 1-1,0 0 32,0 156 172,0 0-203,0 1-16,0-1 15,0 0 1,78 0-16,-78 0 0,0 0 15,0 0-15,0 1 16,0-1 0,0 0-16,78-78 15,-78 78-15,0 0 16,78-78 62,-78-78 141</inkml:trace>
  <inkml:trace contextRef="#ctx0" brushRef="#br0" timeOffset="8901">1563 1641 0,'0'-78'63,"0"156"31,0 0-79,0 0 1,0 0-1,0 0 1,0 1 0,0-1 15,0 0 0,78-78 47,-78-78-62,0 0 0,78 78-1,-78-79 1,0 1-1,0 0 1,78 0 0,-78 0-1,0 156 95,0 0-95,0 0 1,0 0 0,0 1-1,0-1 16,79-78-15,-1 0 15,0 0 1,-78-78-17,78-1 1,-78 1-1,0 0 1,0 0 0,0 0 15,0 156 78,0 0-93,0 0 0,0 0-1,0 1 1,0-1-1,78-78-15,-78 78 16,78-78 15,-78 78-31,78-78 16,1 0 15,-1 0-15,-78-78 31,78 78-47,-78-78 15,0 0 1,0-1 0,0 1 30,0 0-30,0 0 0,0 0-1,-78 0 1,0-1 15,-1 79 0,1 0-15,0 0 0,0 0-1,78 79 1,-78-79 0,78 78-1,0 0 16,78 0 1,0-78-17,0 0 1,0 0-16,1 0 16,-1 0-1,0 0 16,0 0-15,-78-78 0,78 78-1,-78-78 1,78 78 0,-78-78 46,0-1 79,0 1-32,0 0-31,0 156 78,0 0-140,0 1-16,0-1 16,0 0-1,0 0 1,0 0 15,79-78-31,-79 78 16,0 1-1,78-1 1,-78 0 31,78-78-47,0 0 78,0 0-62,-78-78-1,0 0 1,0-1 0,0 1-1,0 0 1,0 156 93,0 0-93,0 1-1,78-1 1,-78 0 15,78-78-15,1 0 15,-1 0-15,0 0 15,0 0 0,-78-78 1,0 0-1,0-1 0,0 1 0,0 0-15,-78 78 62,0 0-31,0 0 47,-1 0 46,79 78-124</inkml:trace>
  <inkml:trace contextRef="#ctx0" brushRef="#br0" timeOffset="10547">3751 1797 0,'0'78'140,"0"0"-124,0 1 0,0-1 15,78-78 63,1-78-79,-79-1 1,0 1-1,0 0 1,78 78-16,-78-78 31,0 156 63,0 0-78,0 0-1,0 1 1,0-1 0,0-156 62,0-1-63,78 1-15,-78 0 16,78 78 0,0 0 46,-78 78-31,78 0-15,0 1 15,1-79 0,-1 0 16,-78-79-47,78 1 16,-78 0 0,0 0-1,0 0-15,0 0 16,0-1-16,0 1 15,0 0 1,0 0 0,0 156 93,0 0-93,0 0-16,0 1 15,0-1-15,0 0 16,0 0-16,0 0 16,78 0-16,-78 1 15,0-1-15,78-78 16,-78 78-16,0 0 15,78-78 1,1 0 15,-1 0 1,-78-78-17</inkml:trace>
  <inkml:trace contextRef="#ctx0" brushRef="#br0" timeOffset="11125">4533 1719 0,'0'-78'63,"-78"78"-63,156 0 125,0-78-125,0 78 16,0 0-1,0-79-15,1 79 16</inkml:trace>
  <inkml:trace contextRef="#ctx0" brushRef="#br0" timeOffset="11890">5314 1563 0,'-78'0'94,"0"0"-63,78 78-15,0 0-1,-78 0 1,78 0-16,0 0 16,0 1 15,78-79-15,0 0-1,0 0 16,0 0 1,-78-79-32,0 1 15,0 0 1,0 0-16,0 0 16,0 0-1,0 156 110,0 0-125,0 0 16,0 0-16,79 0 15,-1-78 1,0 79-16,0-79 16,0 0-1,0 0 1,-78-79 15</inkml:trace>
  <inkml:trace contextRef="#ctx0" brushRef="#br0" timeOffset="12641">2735 1484 0,'78'0'63,"1"0"15,-1 0-62,0 0-16,78 0 15,-78 0-15,0-78 16,79 78-16,-79 0 16,0-78-16,0 78 15</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43.458"/>
    </inkml:context>
    <inkml:brush xml:id="br0">
      <inkml:brushProperty name="width" value="0.1" units="cm"/>
      <inkml:brushProperty name="height" value="0.1" units="cm"/>
      <inkml:brushProperty name="color" value="#FF8000"/>
      <inkml:brushProperty name="fitToCurve" value="1"/>
    </inkml:brush>
  </inkml:definitions>
  <inkml:trace contextRef="#ctx0" brushRef="#br0">163 0 0,'0'78'406,"0"0"-390,78-78-16,-78 78 15,78 0 17,0-78-17,-78 79 1,78-1 0,-78 0-1,0 0-15,78-78 16,-78 78-16,0 0 15,79-78 1,-79 79 0,78-79-1,-78 78 1,78-78 0,-78 78-1,78-78 1,0 78-1,0-78 32,0 0-31,-78 78-16,79-78 16,-1 0-1,0 0 1,0 0-1,0 0-15,0 0 16,1 0 0,-1 0-1,-78-78-15,78 78 0,0-78 47,0 78-31,-78-78-1,78 78 1,-78-78-16,78 78 16,1-79-16,-1 1 31,0 78 0,-78-78-31,78 78 0,-78-78 31,78 78-31,-78-78 16,78 78 0,-78-78-1,79 78 1,-1 0 31,-78-79-47,78 79 31,-78-78-15,78 78 15,-78-78 0,78 78 0,-78-78-15,78 78 78,-78-78-79,0 156 235,-78-78-234,78 78 15,-78-78-15,0 0 31,0 0 47,0 0-63,78 78-16,-79-78 1,158 0 390,-1 0-406,0 0 32,0 0-1,-78-78-16,78 78 1,0 0 31,-78-78-31,78 78-1,1 0 1,-79-78 78,0 156 77,-79 0-155,79 0 0,0 0 15,-78 1-15,78-1 15,0 0-16,0 0 1,-78-78-16,0 0 94</inkml:trace>
  <inkml:trace contextRef="#ctx0" brushRef="#br0" timeOffset="1689">163 0 0,'0'78'188,"0"0"-157,-79-78 0,79 78-15,0 0 15,0 1 31,-78-79-15,78-79 47,0 1-63,0 0-15,0 0 31,78 0 0,1 78 171,-1 0-202,0 0 0,0 0 15,-78 78 0,78-78-31,0 0 31,-78 78 16,0 0-47</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50.635"/>
    </inkml:context>
    <inkml:brush xml:id="br0">
      <inkml:brushProperty name="width" value="0.1" units="cm"/>
      <inkml:brushProperty name="height" value="0.1" units="cm"/>
      <inkml:brushProperty name="color" value="#FF8000"/>
      <inkml:brushProperty name="fitToCurve" value="1"/>
    </inkml:brush>
  </inkml:definitions>
  <inkml:trace contextRef="#ctx0" brushRef="#br0">312 79 0,'0'-79'62,"0"158"16,-78-79-62,78 78-16,-78 0 16,78 0-1,-78-78-15,78 78 16,-78 0 0,78 1-1,0-1 16,0 0-15,0 0 0,78-78-1,-78 78-15,78-78 16,-78 78-16,78-78 16,0 0 15,0 0 0,-78-78-31,79 0 16,-79 0 15,0 0-15,0 156 62,0 0-63,0 0 1,0 0 0,78-78-16,-78 78 15,78-78 1,0 79-1,0-79 1,0 0 15,-78-79-31,0 1 16,79 0 0,-79 0-1,0 0 1,0 0-16,0 0 15,-79 78 1,1 0 0,0 0-1,0 0 1,0 0 0,78 78-1,0 0 16,0 0-15,78-78 31,0 0-31,0 0-1,0 0 1,-78-78-16,79 78 15,-1-78 1,0 0 0,0-1-1,-78 1 1,78 78-16,-78 78 62,0 1-46,0-1 0,0 0-16,0 0 15,0 0-15,0 0 16,0-156 46,78 0-46,-78 0 0,0 0-1,78 78 32,1 78-16,-79 0-31,78-78 16,-78 78-16,78 0 16,-78 0-1,78-78 1,0 0 0,0 0 15,1 0-16,-79-78 1,78 0 0,-78 0-16,0 0 15,0 0-15,0 0 16,0-1-16,0 1 0,0 0 16,0 0-16,0 0 15,0 0 1,0 156 78,0 0-94,0 0 15,0 0-15,0 79 16,0-79-16,0 0 15,0 0-15,0 0 0,0 0 16,0 0 0,78 1-1,0-79 17,0 0-1,0 0 0,0-79-31,1 1 31,-79 0-15,78 0 0,-78 0-1,0 0 16,0 0-15,-78 78 15,-1 0-31,1 0 32,0 0-17,78 78-15,0 0 16,0 0-1,0 0 1,0 0 0,0 0-1,78-78-15,-78 79 16,78-79-16,1 0 16,-1 0-1,0 0 16,0 0-15,0-79-16,-78 1 16,78 78-1,-78-78-15,0 0 16,79 78-16,-79-78 16,78 0-1,0 78 48,0 0-32,-78 78-31,0 0 16,0 0-1,0 0 16,0 0-15,0 1 15,-78-79 16,0 0-31,0 0-1</inkml:trace>
  <inkml:trace contextRef="#ctx0" brushRef="#br0" timeOffset="1419">3360 626 0,'0'78'406,"-78"-78"-390,78 78 0,0 0-16,0 0 31,0 0 0,78-78-15,0 0-1,1 0 1,-1 0 15,0 0-15,0-78 15,-78 0-15,0 0-16,0 0 15,0 0 1,0 0-16,0-1 16,78 79-16,-78-78 15,0 0-15,0 0 16,0 0-1,0 0 1,0-1 15,0 158 47,0-1-62,0 0-16,0 0 16,0 0-1,0 0-15,0 1 16,0-1-16,0 0 16,0 0-1,78-78 1,-78 78-1,79-78-15,-1 0 16,0 0 0,0 0 15</inkml:trace>
  <inkml:trace contextRef="#ctx0" brushRef="#br0" timeOffset="1872">3595 391 0,'0'-78'47,"78"78"-31,0 0 0,0 0-16,0 0 15,1 0 1,-1 0 15</inkml:trace>
  <inkml:trace contextRef="#ctx0" brushRef="#br0" timeOffset="2755">1875 391 0,'79'0'63,"-1"0"30,0 0-77,0 0 0,0 0-16,0 0 15,0 0-15,1 0 16,-1 0 15</inkml:trace>
  <inkml:trace contextRef="#ctx0" brushRef="#br0" timeOffset="5737">1016 1329 0,'-78'0'78,"-1"0"-78,1 0 15,78 78 1,-78-78-16,78 78 16,0 1-16,-78-1 0,78 0 15,0 0 1,0 0 15,78-78-15,0 0-1,0 0-15,1 0 16,-1 0-16,0 0 16,0 0-1,0 0 1,-78 78 15,0 0-15,0 1-1,-78-79 1,78 78-16,-78-78 16,0 0-16,0 78 15,-1-78-15,1 0 16,0 0-16,0 0 15,78-78 17,-78-79-17,78 79 1,78 78 15,0 0-15,0 0-1,0 78 1,-78 1 0,79-1-1,-79 0-15,78 0 32,0-78-17,0 0 1,0 0-1,0 0 1,0-78 0,-78 0-1,79 78 1,-79-78-16,0-1 16,0 1 15,0 156 63,0 1-79,0-1 1,0 0-16,0 0 15,78-78 1,-78 78 0,78-78-16,0 0 31,0 0 0,-78-78-15,78 0-1,-78 0 1,0 0 0,0-1-1,0 1 1,0 156 62,0 1-47,0-1-15,0 0-16,79 0 16,-1 0-1,0-78 16,0 0-15,0 0 15,-78-78-15,78 78-16,-78-78 16,0 0-1,0 0 1,0-1-1,0 158 126,0-1-125,0 0-1,0 0 17,78-78-17,-78-78 48,0 0-32,0 0-15,0-1-1,0 1 16,-78 78 32,78-78-47,0 156 124,0 0-124,78-78 31,1 0-16,-1 0 0,-78-78-15,78 78 15,-78-78-31,0 156 125,0 0-109,0 1-1,0-1-15,0 0 16,0 0 0,78 0-1</inkml:trace>
  <inkml:trace contextRef="#ctx0" brushRef="#br0" timeOffset="6268">2657 1564 0</inkml:trace>
  <inkml:trace contextRef="#ctx0" brushRef="#br0" timeOffset="6534">2657 1564 0</inkml:trace>
  <inkml:trace contextRef="#ctx0" brushRef="#br0" timeOffset="6865">2657 1564 0,'391'-79'0,"-391"158"79,0-1-79,0 0 15,0 0-15,0 0 16,0 0-16,0 0 15,0 1 1,0-1 0,0 0-1,78-78 17,-78 78-32,78-78 15,0 0 16</inkml:trace>
  <inkml:trace contextRef="#ctx0" brushRef="#br0" timeOffset="7599">2970 1954 0,'0'-78'188,"78"78"-173,0 0 1,0 0 0,0-78-1,0 78 1,0 0 0</inkml:trace>
  <inkml:trace contextRef="#ctx0" brushRef="#br0" timeOffset="8878">3595 1720 0,'-78'0'63,"-1"0"-32,79 78-31,0 0 31,-78-78-31,78 78 16,0 0 0,0 1 15,0-1 16,78-78-32,1 0 1,-1 0 0,-78-78-16,78 78 15,0 0-15,-78-79 16,78 1 0,-78 0 15,0 0-16,0 0 1,78 0-16,-78 0 16,0-1-16,0-77 31,0 78-31,0 0 16,-78 78-1,78-78 1,-78 78 15,0 0-15,78 78-16,0 0 0,-78-78 15,78 78-15,0 0 16,0 0-16,0 1 16,0-1-1,0 0 1,78 0-16,-78 0 15,0 0-15,0 0 16,78 1-16,-78-1 16,0 0-1,78-78-15,-78 78 0,0 0 16,78 0 15,-78-156 32,0 0-48,0 0-15,0 0 16,79 78-16,-79-78 16,78-1-1,0 79 1,0 0 46,-78 79-62,0-1 16,78 0 0,-78 0-1,78-78-15,0 0 16,1 0-1,-1 0 1,0 0-16,-78-78 16,78 78-1</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4:00.763"/>
    </inkml:context>
    <inkml:brush xml:id="br0">
      <inkml:brushProperty name="width" value="0.1" units="cm"/>
      <inkml:brushProperty name="height" value="0.1" units="cm"/>
      <inkml:brushProperty name="color" value="#FF8000"/>
      <inkml:brushProperty name="fitToCurve" value="1"/>
    </inkml:brush>
  </inkml:definitions>
  <inkml:trace contextRef="#ctx0" brushRef="#br0">157 174 0,'0'78'62,"0"0"-46,0 0-1,78 1-15,-78-1 16,0 0 0,0 0-16,0 0 15,0 0-15,0 0 0,0 1 16,78-1 0</inkml:trace>
  <inkml:trace contextRef="#ctx0" brushRef="#br0" timeOffset="765">0 408 0,'0'-78'109,"0"0"-93,79 78-1,-79-78-15,78 78 16,0-78-1,0 78 1,0-78 0,0 78-16,0 0 15,1 0-15,-1 0 16,0 0 0,0 0 15,-78 78-31,0 0 31,0 0 0,0 0-15,-78-78 0,0 78-16,0-78 0,78 79 15,-79-79-15,1 0 16,0 78-16,0-78 15,0 0 17</inkml:trace>
  <inkml:trace contextRef="#ctx0" brushRef="#br0" timeOffset="1780">782 565 0,'0'78'110,"78"-78"-95,-78 78-15,78 0 16,-78 0-1,0 0 1,78-78-16,-78 79 16,0-1-1,0-156 235,0-1-234,0 1 0,0 0 15,0 0-16,79 0 32,-1 78-31,-78-78 0,78 78-16,-78-78 15,78 78 1</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4:07.714"/>
    </inkml:context>
    <inkml:brush xml:id="br0">
      <inkml:brushProperty name="width" value="0.1" units="cm"/>
      <inkml:brushProperty name="height" value="0.1" units="cm"/>
      <inkml:brushProperty name="color" value="#FF8000"/>
      <inkml:brushProperty name="fitToCurve" value="1"/>
    </inkml:brush>
  </inkml:definitions>
  <inkml:trace contextRef="#ctx0" brushRef="#br0">12 1016 0,'78'0'78,"0"0"-62,0 0-1,1 0 1,-1-78 0,0 78-1,-78-78 48,0 0-16,-78 78-16,0 0-16,-1 0 1,1 0 15,0 0-15,78 78 0,-78-78-1,78 78-15,0 0 47,0 0-16,0 0-15,78 1 15,0-79-15,0 0 15,79 0 0,-79 0-15,0 0 0,0 0-1,-78-79-15,78 79 16,-78-78-1,79 78 17,-79-78-32,0 0 31,78 78 0,-78-78-31,0 0 47,0 0-16,0-1 16,-78 79 0,-1 0-16,1 79 1,78-1-1,0 0 0,0 0-15,0 0 15,0 0-15,78-78-1,-78 78 1,79-78-1,-1 0 32,0 0-31,0-78 0,0 0 30,-78 0-14,0 0-17,0 0 1,78 78 0,-78 78 93,0 0-93,0 0-1,0 0-15,0 0 0,0 1 31,0-158 48,0 1-64,78 0-15,-78 0 16,79 78-16,-79-78 15,0 0 1,78 78 0,0 78 46,-78 0-31,0 0-15,78-78 15,-78 78-31,0-156 78,78 0-78,0 0 16,1 0 0,-1 78 15,-78-78-31,0 156 62,78 0-46,-78 0 0,0 0-1,78-78 17,0 0 14,0 0-14,-78-78-32,78 78 15,-78-78 1,0 0 0,0 0-1,0-1 16,0 158 48,0-1-64,-78 78 1,78-78-16,0 0 15,-78 0-15,78 1 16,0 77-16,0-78 16,0 0-16,-78 0 15,78 1-15,0-1 16,0 0-16,0 0 0,0 0 16,0-156 46,0 0-62,78-78 16,-78 77-16,78-77 15,0 78-15,-78-78 16,79 77-16,-79-77 16,78 78-16,-78 0 15,0 0 1,0 156 62,0 0-78,0 0 16,78 0 15,-78 0 0,78-78-31,0-78 31,-78 0-15,78 0 0,-78 0-16,0 0 15,79 0-15,-79-1 16,0 1-16,0 0 15,0 0-15,0 0 16,0 0-16,0-1 16,0 1-16,0 0 15,0 156 63,0 0-62,0 1-16,0-1 16,0 0-16,0 0 15,0 78-15,0-77 16,0-1-16,0 0 16,0 0-16,0 0 15,0 0-15,0 0 16,78-78 62,0-78-62,0 78-1,-78-78-15,78 0 16,-78 0-1,0 0-15,78 78 16,-78-78-16,0-1 16,0 158 109,0-1-110,0 0-15,0 0 16,0 0-16,0 0 16,78-78 46,1 0-31,-79-78-15,78 78 0,-78-78-16,0 0 15,78 0 1,-78 0-1,0 156 64,0 0-64,0 0-15,0 0 16,0 0-1,78-78 32,0 0 0,-78-78-31,0 0-1,0 0 1,0 0 0,0 0-1,0-1 1,-78 79 15,0 0-15,0 0-1,78 79 32,78-79-15,0 0-17,0 0 1,0 0-16,1 0 31,-79-79 0,0 1 1,0 156 46,0 1-78,0-1 15,0 0-15,0 0 16,0 0 0,0 0-1,0-156 63,0 0-62,0 0-16,78 0 16,-78 0-1,0-1-15,78 79 16,-78 79 46,0-1-62,0 0 16,0 0-16,0 0 16,0 0-1,0 0 1,78-78-16,0 0 31,0 0-15,0 0 15,1-78-15,-79 0-1,0 0 1</inkml:trace>
  <inkml:trace contextRef="#ctx0" brushRef="#br0" timeOffset="614">3216 313 0</inkml:trace>
  <inkml:trace contextRef="#ctx0" brushRef="#br0" timeOffset="1489">2591 235 0,'78'0'47,"0"0"-1,-78-79-30,79 79 0,-1 0-16,0 0 15,0-78 1,0 78-16,0-78 16,0 78 15</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4:54.976"/>
    </inkml:context>
    <inkml:brush xml:id="br0">
      <inkml:brushProperty name="width" value="0.1" units="cm"/>
      <inkml:brushProperty name="height" value="0.1" units="cm"/>
      <inkml:brushProperty name="color" value="#57D200"/>
      <inkml:brushProperty name="fitToCurve" value="1"/>
    </inkml:brush>
  </inkml:definitions>
  <inkml:trace contextRef="#ctx0" brushRef="#br0">1239 626 0,'0'-78'47,"0"156"-16,0 0-16,0 156 1,0-77-16,0 77 16,0-78-16,0 79 15,0-79-15,0 0 16,0 1-16,78-1 16,-78-78-16,0 0 15</inkml:trace>
  <inkml:trace contextRef="#ctx0" brushRef="#br0" timeOffset="2895">67 1329 0,'-79'-313'47,"79"235"-31,0 0-1,79 0-15,-79 0 16,78 0-16,0 0 15,0-1-15,0 79 16,0-78-16,0 0 0,1 0 16,-1 78-16,78-78 15,-78 78-15,0-78 16,79 78-16,-79 0 16,0 0-16,0 0 15,0 0-15,0 0 16,1 0-16,-1 0 0,0 0 15,0 78-15,0-78 16,-78 78-16,78 0 16,1-78-16,-79 78 0,0 0 15,0 1-15,0-1 16,0 0 0,0 0-1,0 0 1,0 78-16,-79-77 0,1-1 15,0 0-15,0 0 16,-78-78-16,77 78 16,1 0-16,0-78 15,0 79-15,0-79 16,0 0-16,78-79 62,78 79-62,0 0 16,0 0-16,0 0 31,0 0-31,1 0 16,-1 79-16,0-1 16,0 0-1,0 0-15,0 0 0,1 0 16,-1-78-16,0 0 15,0 78-15,0-78 16,0 0 0,0 0-1,1-78-15,-1 0 16,-78 0 0,78 0-16,-78 0 15,0 0-15,78 78 16,-78-79-16,0 158 47,0 77-32,0-78-15,0 78 16,78-78-16,-78 1 16,78-1-1,1 0-15,-1-78 16,0 78-16,0-78 0,0 0 15,0 0-15,0 0 16,1 0-16,-1 0 16,0 0-16,0-78 15,-78 0-15,78 0 16,-78-1-16,0-77 0,78 78 16,-78 0-16,0 0 15,0 0-15,0-1 16,-78 1-1,0 0-15,78 0 16,-78 78-16,0-78 16,0 78-16,-1 0 15,1 0 1,0 0-16,0 0 16,0 0-16,0 78 15,78 0-15,-78 0 16,-1 0-16,79 1 0,0-1 31,0 0-31,79-78 16,-1 78-16,0-78 15,0 0-15,78 0 16,-78 0-16,79 0 0,-1 0 31,-78 0-31,0-78 0,1 0 16,-1 0-16,0-1 0,0 1 15,0 0-15,0 78 16,0-78-16,-78 0 16,79 78-1,-79 156 63,0-78-78,0 0 16,0 1-16,0-1 16,78 0-16,-78 0 15,0 0-15,78 0 16,0 0-16,0-78 16,0 0-1,1 0 1,-1 0-1,-78-78-15,78 0 16,-78 0-16,0 0 16,78-78-1,-78 77-15,0 1 16,0 0-16,0 0 16,0 156 62,78 78-78,-78-77 15,0-1-15,0 0 16,78 78-16,-78-78 0,0 0 16,0 1-16,78-79 31,1-79 0,-79 1-15,0-78-16,78 78 15,0-78-15,-78 77 16,78 1-16,-78 0 16,78 78-1,0 0 32,-78 78-47,79 0 16,-1 1-16,-78-1 15,78 0-15,-78 0 0,78 0 16,-78 0-16,0 0 16,78-78-16,0 0 46,-78-78-14,78 0-32,-78 0 15,0 0-15,0 0 16,0 0-16,0-1 16,0 158 46,0-1-46,79 0-16,-79 0 15,78 0-15,-78 0 16,78 0-16,-78 1 16,78-1-16,0 0 15,0-78 1,1 0-1,-1 0 1,0-78 0,-78 0-1,78-1 1,-78 1-16,0 0 16,0 0-16,78 0 15,-78 0 1,0 0-1,0-1 17,0 1-1,-78 78-31,0 0 16,0 0-1,78-78-15,-78 78 16,-1 0-1,1 0 17,0 0-17,0 78 17,78 0-17,-78-78-15,78 79 16,-78-79-1,78 78-15</inkml:trace>
  <inkml:trace contextRef="#ctx0" brushRef="#br0" timeOffset="3931">7647 79 0,'0'-79'63,"0"158"-1,0-1-46,0 0-16,0 0 0,0 0 15,0 0-15,0 1 16,0-1-16,0 0 16,0 0-16,0 0 15,0 0 1,0 0-16,0 1 16,0-1-1,0 0 1,0 0-1,0 0 1,79-78-16,-79 78 0,0 1 16,0-1-1,0 0 1,0 0 15,0 0-31,78-78 31,-78 78-31,78-78 32,0 0-17,0 0-15,-78 78 16,78-78-16,1 0 16,-1 0-16,0 0 15,0-78 1,0 78-16,-156 0 62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24.098"/>
    </inkml:context>
    <inkml:brush xml:id="br0">
      <inkml:brushProperty name="width" value="0.035" units="cm"/>
      <inkml:brushProperty name="height" value="0.035" units="cm"/>
      <inkml:brushProperty name="color" value="#FF8000"/>
      <inkml:brushProperty name="fitToCurve" value="1"/>
    </inkml:brush>
  </inkml:definitions>
  <inkml:trace contextRef="#ctx0" brushRef="#br0">0 1884 0,'0'-78'94,"0"0"-63,78-1-31,-78 1 15,0 0-15,78 0 16,-78 0-16,78 0 16,-78 0-16,0-1 15,79 1-15,-79 0 16,0 0-16,0 0 16,0 0-16,0-1 15,0 1-15,-79 78 47,1 78-31,0-78-1,78 79-15,-78-79 16,156 78 46,0-78-46,0 0-16,1 0 16,-1 0-16,78 0 0,-78 0 15,0 0-15,79 0 16,-79-78-16,0-1 16,0 79-16,0 0 15,-156 0 48,78 79-48,-78-79 1,78 78-16,-78 0 16,78 0-16,-78 0 15,78 0 1,-79 1-16,79 77 0,0-78 15,0 0-15,0 0 16,0 0-16,0 1 31,79-79 1,-1 0-17,0 0 1,0 0-1</inkml:trace>
  <inkml:trace contextRef="#ctx0" brushRef="#br0" timeOffset="1465">1797 1728 0,'79'-79'47,"-79"1"-47,78 78 16,-78-78-16,0 0 16,78 0-16,-78 0 15,0-79-15,0 79 16,78-78-1,-78 0-15,0-1 16,0 79-16,0-78 0,0 78 16,0 0-16,0-1 15,0 1-15,-78 78 16,0 0 0,0 0-16,-1 0 15,1 78 1,0 79-16,78-79 15,0 0-15,0 0 16,0 78-16,0-77 16,0-1-16,0 78 0,0-78 15,78 79 1,-78-79-16,78 78 16,1-78-16,-79 78 15,78-77-15,0-1 16,-78 0-16,78 0 15,0 0-15,-78 0 16,78 1-16,1-79 16,-79 78-16,78-78 15,0 0 17,0-78-17,-78-1-15,0 1 16,78 0-16,-78 0 15,0 0-15,0 0 16,0-1-16,0 1 0,0 0 16,0 0-16,0 0 15,0 0 1,-78 0-16,0 78 31,0 0-15,0 0-1,78 78 1,0 0 0,0 0-16,0 0 31,78-78-15,0 0-16,0 0 15,78-78 1,-78 78-16,1-78 31,-1 0-31,0 0 0,-78-1 16,0 1-16,78 0 15,-78 0-15,0 0 16,0 0 0,0 156 46,0 0-62,0 0 16,0 0-16,0 79 15,0-79-15,0 0 16,0 0-16,0 0 0,0 0 16,0 0-1,78-78-15,-78 79 0,78-79 0,1 0 16,-1 0-1,0 0 1,-78-79 0,78 1 15,-78 0-31,0 0 0,0 0 0,0 0 16,0 0-16,0-1 15,0 1-15,-78 0 31,78 0-31,-78 0 16,0 78 0,-1 0-1,1 0 1,0 0-16,0 0 16,78 78-1</inkml:trace>
  <inkml:trace contextRef="#ctx0" brushRef="#br0" timeOffset="2726">3361 868 0,'0'78'47,"0"0"-47,78 0 16,-78 1-1,0-1-15,0 0 16,78-78-16,-78 78 0,0 0 31,0 0-31,78-78 0,-78 78 16,78-78 15,0 0-31,-78-78 16,78 0-16,-78 0 15,79 0-15,-79 0 16,0 0-1,78-1 1,-78 1-16,0 0 31,0 156 1,0 0-17,0 1-15,0-1 16,0 0-16,0 0 15,78-78-15,-78 78 16,78-78 0,0 0-1,0 0 1,1 0 0,-79-78-16,0 0 0,0 0 15,0 0-15,0-1 16,0 1-16,0 0 15,-79 78-15,1-78 16,0 78 0,0 0-1,156 0 32,0 0-31,0 0-16,-78 78 15,79-78 1,-1 0-16,-78 78 16,0 0-16,0 1 15,0 77 1,0-78-16,0 78 16,0-78-16,0 79 15,0-1-15,0 0 16,0 79-16,0-79 0,0 0 15,0 79-15,0-79 16,78 1-16,-78-1 16,78 0-16,-78-78 15,0 79-15,78-1 47,-156-156-16,0 0-31,0 0 16,-79 0-16,1-78 0,0 78 16,-79-78-16,157-1 15,-78 1-15,78 78 16,78-78-16,0 0 16,0 0-16,0 0 15,156-79-15,0 79 0,79 0 16,77-78-16,-77 78 15,77-1-15,-155 1 16,-1 0-16,0 0 16,-77 78-16,-79-78 15</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00.354"/>
    </inkml:context>
    <inkml:brush xml:id="br0">
      <inkml:brushProperty name="width" value="0.1" units="cm"/>
      <inkml:brushProperty name="height" value="0.1" units="cm"/>
      <inkml:brushProperty name="color" value="#57D200"/>
      <inkml:brushProperty name="fitToCurve" value="1"/>
    </inkml:brush>
  </inkml:definitions>
  <inkml:trace contextRef="#ctx0" brushRef="#br0">1238 321 0,'78'0'47,"-78"79"0,78-1-47,-78 78 0,0 0 16,78 1-16,-78 77 15,0-78-15,78 1 16,-78-79-16,0 0 16,79 0-16,-79 0 15,0 1-15</inkml:trace>
  <inkml:trace contextRef="#ctx0" brushRef="#br0" timeOffset="2264">65 869 0,'-78'-235'47,"78"157"-31,0 0-1,78 0-15,1-1 16,-79 1-16,156 0 15,-78 78-15,0-78 16,0 0-16,79 78 16,-79 0-16,78 0 15,-78 0-15,0 0 0,79 0 16,-79 0-16,0 78 16,0-78-16,0 78 15,1 0-15,-1 0 16,0-78-16,-78 79 15,78-1-15,-78 0 16,0 0-16,0 0 16,0 0-16,0 1 15,0-1-15,-78 0 16,0 0-16,0 0 16,-1 0-16,1 0 15,0-78-15,0 0 0,78-78 63,0 0-63,78 78 15,0-78-15,0 78 16,1 0-16,-1 0 16,0 0-16,0 0 15,0 78 1,0 0-16,0 0 15,1 1-15,-1-1 16,0 0-16,0 0 16,-78 0-16,78 0 0,0-78 15,1 79 1,-1-79 0,0 0-16,0 0 15,0 0-15,0-79 16,0 1-16,1 0 31,-1 0-31,-78 0 16,0 0-16,0-1 15,0 1 1,0 156 31,0 1-32,0-1-15,0 0 16,0 0-16,78 0 16,-78 0-16,78 1 15,0-1-15,0-78 0,79 0 16,-79 0 0,0 0-1,0 0-15,0-78 16,-78-1-1,0 1-15,0 0 16,0 0-16,0 0 16,0 0-16,-78 78 0,0-79 15,0 1-15,0 78 16,-79 0-16,79 0 16,0 0-16,0 0 15,0 0 1,78 78-1,0 1-15,0-1 16,78-78 0,78 0-1,-78 0-15,79 0 16,-1 0-16,0 0 16,1 0-16,-79-78 15,0 78-15,78-79 0,-156 1 16,78 0-16,1 0 15,-79 0-15,0 0 16,0-79-16,0 1 0,0 78 16,0-78-1,0-1-15,0 79 0,0 0 16,-79 78 0,1 0-1,0 0-15,0 0 16,78 78-16,0 0 15,-78 0-15,78 1 16,0-1-16,0 0 16,0 0-16,0 0 15,78 0-15,-78 1 0,78-1 16,-78 0-16,78 0 16,-78 0-16,78 0 15,-78 0-15,79 1 16,-79 77-16,78-78 31,-78 0-31,78 0 0,-78 1 16,78-1-16,0 0 15,0 0 17,0-78-17,1 0 1,-1 0-1,0 0 1,-78-78-16,78 0 16,0 78-16,-78-78 15,0-1-15,0 1 16,0 0-16,0 0 16,0 0-16,0 0 15,0-1-15,0 1 16,-78 78-16,0 0 31,78 78-15,-78-78-16,156 0 31,0 0-15,0 0-16,79 0 15,-1 0-15,-78 0 0,78 0 16,-156-78-1,78 78-15,1 0 16,-79 78 47,0 1-48,0 77-15,0-78 16,0 0-16,0 79 15,0-79-15,0 0 16,78-78 0,0 0-1,0 0 1,0 0 0,0-78 15,-78 0 0,0-1-31</inkml:trace>
  <inkml:trace contextRef="#ctx0" brushRef="#br0" timeOffset="2514">6396 634 0,'0'78'94</inkml:trace>
  <inkml:trace contextRef="#ctx0" brushRef="#br0" timeOffset="2732">6396 634 0</inkml:trace>
  <inkml:trace contextRef="#ctx0" brushRef="#br0" timeOffset="3298">6396 634 0,'625'547'0,"-625"-469"47,0 0-47,0 1 15,0-1-15,0 0 16,0 78-16,0-78 15,0 79-15,0-79 16,0 0-16,0 0 16,0-234 46,78 78-46,-78-79-16,78 79 0,1-78 15,-79 78-15,78 0 16,0-1-16,-78 1 16,78 0-16,0 78 31,0 0-15,1 0 15,-79 78-31,78 0 15,-78 79-15,78-79 16,-78 0-16,78 0 0,-78 0 16,0 1-16,78-79 15,-78 78-15,78-78 16,0 0 0,1 0-16,-1 0 15,0-78 1,-78-1 62</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19.86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0 410 0,'78'0'141,"1"0"-126,77 0-15,-78 0 0,78 0 16,1 0-16,-79 0 16,78 0-16,0-78 15,79 78-15,-79 0 16,0-78-16,1 78 16,-1-78-1,0 78-15,1 0 16,77 0-16,-78 0 15,1 0-15,-1 0 16,-78 0-16,79-79 16,-1 79-16,-78 0 15,78 0-15,1 0 16,-1 0-16,0 0 0,-78 0 16,79 0-1,-79 0-15,0 0 0,78 0 16,-78 0-16,79 0 15,-79 0-15,78 0 16,1 0-16,-1 0 16,0 0-16,0 0 15,1 0-15,-1 0 0,0-78 16,-77 78-16,77 0 16,0 0-16,-78 0 15,0 0-15,1 0 16,-1 0-16,0 0 15,0 0-15,0 0 16,0 0 0</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5.50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928 4612 0,'78'0'93,"0"0"-77,0 0 0,79 0-16,-79 0 15,0 0-15,78 0 16,-78 0-16,79 0 16,-79 0-16,0 0 15,78 0-15,-77 0 0,-1 0 16,78 0-1,-78 0-15,0 0 0,79 0 16,-1 0-16,0 0 16,1 0-16,-1 0 15,0 0-15,-78 0 16,79 0-16,-1 0 16,0 0-16,-78 0 15,79 0-15,-1 0 16,0 0-16,1 0 15,-1 0-15,0 0 16,79 0-16,-79 0 0,0 0 16,-78 0-1,79 0-15,-1 0 0,0 0 16,-77 0-16,77 0 16,-78 0-16,0 0 15,0 0-15,0 0 16,1 0-16,77 0 15,-78 0-15,78 0 16,1 0-16,-1 0 16,-78 0-1,78 0 1,1 0-16,-1 0 0,-78 0 0,79 0 16,-79 0-16,0 0 15,0 0-15,0 0 16,-156 0 93,0 0-93,0 0-16,0 0 15,-79 0-15,1 0 0,0 0 16,-79 0-16,79 0 16,-79 0-16,79 0 15,0 0-15,-79 0 16,79 0-16,78 0 16,-78 0-16,-1 0 15,1 0-15,78 0 16,-79 0-16,1 0 0,0 0 15,78 0-15,-79 0 16,1 0-16,0 0 16,78 0-16,-79 0 15,1 0-15,0 0 16,78 0-16,-79 0 16,1 0-16,78 0 0,0 0 15,-1 0 1,-77 0-16,78 0 0,0 78 15,0-78 1,0 0-16,-1 0 16,1 0-16,0 0 15,0 0-15,0 0 16,0 79-16,-1-79 16,1 0-1,0 78-15,0-78 16,0 0-16,0 78 15,0-78 1,-1 0-16,79 78 78,79-78-31,77 0-31,0 78-16,0-78 15,79 0-15,-79 0 16,79 0-16,-1 0 16,79 0-16,-79 0 15,79 0-15,-79 0 16,1 0-16,-1 0 0,1 0 15,-79 0-15,0 0 16,-78 0-16,79 0 16,-79 0-1,0 0-15,-156 0 78,0 0-62,-79 0-16,1 0 16,-78 0-16,-1 0 0,-77 0 15,-79 0 1,0 0-16,0 0 0,79 0 16,-1 0-16,79 0 15,77 78-15,1-78 16,78 0-16,0 0 15,156 79 32,0-79-47,78 0 16,79 78-16,-1-78 16,79 0-16,78 0 15,-1 0-15,79 0 16,0 0-16,0 0 15,-78-78-15,0-1 16,-79 79-16,-77-78 16,-1 78-16,-77 0 15,-79 0-15,0 0 16,-156 0 15,-79 0-31,-77 78 0,-1 1 16,-77-1-1,-1 0-15,-78 0 0,-77 0 16,-1 0-16,78 0 16,-78 79-16,156-157 15,79 78-15,156-78 16,0 0-16,-1 0 16,236 0-1,77 0 1,157 0-16,0-78 15,78 0-15,0 78 16,-79-79-16,-77 79 0,0 0 16,-79 0-16,-156 0 15,78 0-15,-312 0 32,0 0-17,-157 79-15,1-1 16,-79-78-16,0 78 15,-78 0-15,-78-78 16,78 78-16,0-78 16,157 78-16,77-78 15,79 0-15,78 0 16,0 0-16,234 0 31,0 0-31,157-78 16,-1 78-16,79-78 15,0 78-15,78-78 16,-78 78-16,-79-78 16,1 78-16,-157-78 15,0 78-15,-312 0 32,0 0-17,-235 0-15,0 78 16,1 0-16,-79 0 15,0-78-15,78 78 0,0 0 16,79-78 0,77 79-16,79-79 0,78 0 15,156-79 17,156-77-32,1 78 15,-1-78-15,79-1 16,-79 1-16,1 0 15,-1 78-15,-156-1 16,0 79-16,-156 0 31,-78 0-31,-157 0 16,79 79-16,-79-1 16,1 0-16,-1 0 15,0 0-15,79 0 0,0 0 16,77 1-16,1-79 15,234-157 17,78 79-32,1-78 15,77 78-15,-78-79 0,1 79 16,-79 0 0,0 78-16,0 0 0,-234 0 31,0 0-16,-1 78-15,-77 0 16,78 1-16,-1-1 16,-77-78-16,156 78 15,-1-78-15,1 0 16,78-156 15,157 77-15,-79-77-16,156 0 15,-77-1-15,-1 79 16,0-78-16,-78 78 16,0 78-16,-156 0 31,-78 78-31,0 78 16,-79-78-16,1 79 15,-1-79-15,1 0 16,78 0-16,-1 0 15,79-78-15,78-78 32,156 0-32,79-78 15,77-1-15,-77 1 16,78 0-16,-1 0 16,-77 77-16,-1 1 15,-78 0-15,-77 78 16,-1 0-16,-156 0 15,-79 0 1,1 78-16,-79 0 16,1 1-16,78 77 15,-1-156-15,79 78 16,235-156 0,155-78-1,1-1 1,156-77-16,0 77 0,0-77 15,-1 0-15,80 77 16,-158 1-16,1 78 16,-156 0-16,-157-1 15,-156 79 1,-157 0 0,1 157-16,-157-79 15,78 0-15,-78 78 16,79-77-16,77-1 15,157-78-15,0 0 16,156 0 0,79-157-16,155 79 15,1-78-15,78 0 16,-1 77-16,-77-77 16,0 78-16,-79 0 15,-78 78-15,-78-78 16,1 78-16,-236 0 31,-77 78-15,-79 0-16,1 0 15,-1 0-15,0 0 16,79-78-16,-1 0 16,157 0-16,0 0 0,234-156 31,79 0-31,-1 78 15,1-79-15,77 1 16,-77 78-16,-79 0 16,-78 0-16,-234 78 31,0 78-15,-157 0-16,1 0 15,-1 0-15,78-78 16,1 78-16,156-78 15,0 0-15,156-156 16,156 0 0,1 78-16,-1-79 15,79 1-15,-79 78 0,-77 0 0,-1 78 16,-156-78-16,-78 78 31,-79 78-31,-77 0 31,0 78-31,-1-78 16,1 0-16,77-78 16,1 79-16,78-79 15,234-157 1,0 79 0,79-78-1,-1 78-15,1 0 16,-1-79-16,-156 157 0,1-78 15,-236 78 17,1 78-32,-78 0 15,-1 79-15,1-79 16,-1 0-16,79-78 16,-79 78-16,157-78 15,-78 0-15,156-78 31,78 0-15,78-78-16,1 77 16,77-77-16,1 0 0,77 78 15,-155-79-15,77 79 16,-78 78-16,-78 0 16,-156 0-1,-78 0 1,-78 156-16,-1-77 15,1-1-15,-1 0 16,1 0-16,77-78 16,1 78-16,234-78 31,79 0-15,155-156-16,79 78 0,78-79 0,-78 79 0,78-78 15,-1 78-15,-77-78 31,0 77-31,0 1 16,-157 78-16,-77 0 0,-79 0 0,-78 78 31,-157 1-31,1 77 16,-157 78-16,1-77 16,-1-1-16,-78 78 15,79-77-15,-1-1 16,79 0-16,77 1 15,79-157-15,0 78 16,234-78 0,79 0-16,-1 0 15,1-78-15,77-1 16,1 1-16,0-78 16,77 78-16,-77 0 15,78 0-15,-79-1 16,1 79-16,-78 0 15,-157 0-15,0 0 16,-234 79 0,-79-1-1,1 0-15,-79 78 16,0-78-16,1 0 0,-1 79 16,1-79-16,77 0 15,79 0-15,78-78 16,-1 78-16,236-78 15,77 0 1,79 0-16,78-156 16,-79 78-16,79 0 15</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9.219"/>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7034 1094 0,'-626'313'31,"314"-235"-31,-79 0 16,78 79 0,-77-1-16,77-78 15,79 0-15,-1 0 16,157 1-16,312-79 31,79-79-15,0 1-16,156-78 15,-1 78-15,-77 0 16,0 0-16,0-1 16,-79 1-16,1 0 15,-157 78-15,-78 0 0,1 0 16,-158 0 0,1 78-16,-156 0 15,-1 79-15,1-79 16,-1 0-16,1 78 15,78-78-15,-1 1 16,79-1-16,0-78 16,156 0-1,79 0 1,155-78-16,1-1 16,78-77-16,-1 0 15,-77 78-15,78-79 16,-79 79-16,1 78 15,-79-78-15,-155 78 16,-1 0-16,-235 156 16,-77-77-1,-1-1-15,1 0 16,0 0-16,77 0 0,1-78 16,0 78-16,77-78 15,79-78 1,79-78 15,77 78-31,0-79 16,79 1-16,-79 0 0,0 78 0,1-79 15,-1 1-15,-78 78 0,0-78 16,-78 77 0,0 1-16,-156 78 15,0 0-15,-79 0 16,1 0-16,77 78 15,-77-78-15,156 79 32,0-79-32,-1 0 15,236 0 1,-1-157 0,79 79-16,77-78 15,-77 78-15,-1-1 16,-78 1-16,-77 78 0,-1 0 15,-156 0 17,-79 78-32,1 79 15,0-79-15,-79 78 16,79-78-16,0 79 16,77-79-16,1 0 15,78 0-15,0 0 16,0 0-16,157 1 15,-1-1-15,78 0 16,1 0-16,-79 0 0,0 0 16,1-78-16,-79 79 15,-78-1-15,0 0 16,0 0-16,-78-78 16,-79 156-16,1-78 15,-78 1-15,-1-1 16,1 78-16,-1 0 15,-77-77-15,155 77 0,1-78 16,156 0 0,156-156-1,79 0 1,77 0-16,-77-79 16,-1 79-16,-77 0 15,-1 78-15,-78 0 16,-156 156 15,-157 1-31,1-1 0,0 78 0,-79-77 16,0 77-16,1 1 15,-79-1-15,0-78 16,-78 79-16,78-1 31,1 1-31,155-79 0,157-78 0,78 0 16,78-78 15,79 0-31,77 0 0,79-78 0,-79 0 16,79 0-16,-157 0 15,0 78-15,-78-78 16,1 78-16,-79 78 16,-157 0-16,-77 78 15,-1-78-15,1 79 16,-79-1-16,79 0 15,-157 1-15,78-1 16,1 0-16,-1 1 16,157-79-16,0 0 15,312-78 17,0-78-32,157-79 15,-1 1-15,79 0 16,78 0-16,-78-79 15,0 157-15,-79 0 16,-77 0-16,-79 78 0,-78 0 16,-156 0-1,-156 156 1,-1-78-16,1 78 16,-1 1-16,-77-1 15,77-78-15,79 78 16,0-77-16,77-1 15,158-78 17,77 0-32,0 0 15,0-78-15,1 78 16,-1-79-16,0 1 0,-77 0 16,77 0-16,-78 78 15,-78-78-15,0 0 16,-156 78-1,-1 0 1,-77 0-16,-1 0 16,-77 0-16,-79 0 15,78 0-15,-77 0 16,-1 0-16,78 0 16,1-78-16,77-1 15,157 1-15,0 0 16,78 0-16,0 0 15,78 0-15,78-1 0,1 1 16,77 0 0,-78 0-16,1 0 0,-1 0 15,0 78-15,-77 0 16,-236 0 15,1 78-31,-79 0 16,1 0-16,0 0 15,-1 79-15,1-79 16,-79 78-16,0 0 16,79-77-16,-1 77 15,1-78-15,156 0 16,0-78-16,78 78 16,0-156-1,156 0-15,0-78 16,-78 78-16,79-1 15,-1 1-15,-78 0 16,0 78-16,-156 0 47,0 0-47,-78 0 16,-79 0-16,79 0 15,-78 78-15,77-78 16,-77 78-16,-1-78 15,1 79-15,78-79 16,-1 0-16,79 0 0,0 0 16,0 0-16,234 0 47,0-79-47,79 1 15,-1 78-15,1-78 16,-1 78-16,-77 0 15,77 0-15,-156 0 16,0 0-16,-78 78 31,0 0-31,0 1 16,0-1-16,0 0 0,0 0 16,0 0-16,0 0 15,78 0-15,79-78 16,-1 79-16,79-79 15,-1 0-15,79 0 16,-1 0-16,1 0 16,-1 0-16,79 0 15,-78 0-15,78-79 16,-157 79-16,1 0 16,-79 0-16,0 0 15,-78 0 1,-78 79 31,0-1-47,78 0 15,1-78-15,-1 0 16,0 0-16,78 0 16,79 0-16,-79 0 15,0-78-15,79 78 16,-79-78-16,-78 78 31,0 0-31,-156 0 63,78-79-32,0 1-16,78 0 1,-78 0-16,157 0 16,-79 0-16,0 0 15,0 78 1,-78-79-16,-78 79 31,-78 0 0,78 79-31,-79-1 16,1-78-16,78 78 16,-79-78-16,79 0 15,156 0 17,1 0-32,77-78 15,0 0-15,1-1 16,-79 79-16,0-78 15,0 78-15,0-78 16,-234 78 15,78 0-31,-79 78 16,1-78-16,78 78 16,-78-78-16,77 79 15,1-79 1,156-79 15,1 1-15,-1 78-16,0-78 15,0 0-15,0 78 16,-78-78-16,-78 78 47,-78 0-47,-1 78 15,-77 0-15,78-78 16,78 78-16,-79-78 16,79 78-16,156-156 47,0 0-32,79 0-15,-1 78 0,-78-78 16,0 78-16,0-78 15,-234 156 32,78-78-31,0 78-16,0 0 16,0-78-16,78 78 15,0 0 1,0 1-1</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19.86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0 410 0,'78'0'141,"1"0"-126,77 0-15,-78 0 0,78 0 16,1 0-16,-79 0 16,78 0-16,0-78 15,79 78-15,-79 0 16,0-78-16,1 78 16,-1-78-1,0 78-15,1 0 16,77 0-16,-78 0 15,1 0-15,-1 0 16,-78 0-16,79-79 16,-1 79-16,-78 0 15,78 0-15,1 0 16,-1 0-16,0 0 0,-78 0 16,79 0-1,-79 0-15,0 0 0,78 0 16,-78 0-16,79 0 15,-79 0-15,78 0 16,1 0-16,-1 0 16,0 0-16,0 0 15,1 0-15,-1 0 0,0-78 16,-77 78-16,77 0 16,0 0-16,-78 0 15,0 0-15,1 0 16,-1 0-16,0 0 15,0 0-15,0 0 16,0 0 0</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5.50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928 4612 0,'78'0'93,"0"0"-77,0 0 0,79 0-16,-79 0 15,0 0-15,78 0 16,-78 0-16,79 0 16,-79 0-16,0 0 15,78 0-15,-77 0 0,-1 0 16,78 0-1,-78 0-15,0 0 0,79 0 16,-1 0-16,0 0 16,1 0-16,-1 0 15,0 0-15,-78 0 16,79 0-16,-1 0 16,0 0-16,-78 0 15,79 0-15,-1 0 16,0 0-16,1 0 15,-1 0-15,0 0 16,79 0-16,-79 0 0,0 0 16,-78 0-1,79 0-15,-1 0 0,0 0 16,-77 0-16,77 0 16,-78 0-16,0 0 15,0 0-15,0 0 16,1 0-16,77 0 15,-78 0-15,78 0 16,1 0-16,-1 0 16,-78 0-1,78 0 1,1 0-16,-1 0 0,-78 0 0,79 0 16,-79 0-16,0 0 15,0 0-15,0 0 16,-156 0 93,0 0-93,0 0-16,0 0 15,-79 0-15,1 0 0,0 0 16,-79 0-16,79 0 16,-79 0-16,79 0 15,0 0-15,-79 0 16,79 0-16,78 0 16,-78 0-16,-1 0 15,1 0-15,78 0 16,-79 0-16,1 0 0,0 0 15,78 0-15,-79 0 16,1 0-16,0 0 16,78 0-16,-79 0 15,1 0-15,0 0 16,78 0-16,-79 0 16,1 0-16,78 0 0,0 0 15,-1 0 1,-77 0-16,78 0 0,0 78 15,0-78 1,0 0-16,-1 0 16,1 0-16,0 0 15,0 0-15,0 0 16,0 79-16,-1-79 16,1 0-1,0 78-15,0-78 16,0 0-16,0 78 15,0-78 1,-1 0-16,79 78 78,79-78-31,77 0-31,0 78-16,0-78 15,79 0-15,-79 0 16,79 0-16,-1 0 16,79 0-16,-79 0 15,79 0-15,-79 0 16,1 0-16,-1 0 0,1 0 15,-79 0-15,0 0 16,-78 0-16,79 0 16,-79 0-1,0 0-15,-156 0 78,0 0-62,-79 0-16,1 0 16,-78 0-16,-1 0 0,-77 0 15,-79 0 1,0 0-16,0 0 0,79 0 16,-1 0-16,79 0 15,77 78-15,1-78 16,78 0-16,0 0 15,156 79 32,0-79-47,78 0 16,79 78-16,-1-78 16,79 0-16,78 0 15,-1 0-15,79 0 16,0 0-16,0 0 15,-78-78-15,0-1 16,-79 79-16,-77-78 16,-1 78-16,-77 0 15,-79 0-15,0 0 16,-156 0 15,-79 0-31,-77 78 0,-1 1 16,-77-1-1,-1 0-15,-78 0 0,-77 0 16,-1 0-16,78 0 16,-78 79-16,156-157 15,79 78-15,156-78 16,0 0-16,-1 0 16,236 0-1,77 0 1,157 0-16,0-78 15,78 0-15,0 78 16,-79-79-16,-77 79 0,0 0 16,-79 0-16,-156 0 15,78 0-15,-312 0 32,0 0-17,-157 79-15,1-1 16,-79-78-16,0 78 15,-78 0-15,-78-78 16,78 78-16,0-78 16,157 78-16,77-78 15,79 0-15,78 0 16,0 0-16,234 0 31,0 0-31,157-78 16,-1 78-16,79-78 15,0 78-15,78-78 16,-78 78-16,-79-78 16,1 78-16,-157-78 15,0 78-15,-312 0 32,0 0-17,-235 0-15,0 78 16,1 0-16,-79 0 15,0-78-15,78 78 0,0 0 16,79-78 0,77 79-16,79-79 0,78 0 15,156-79 17,156-77-32,1 78 15,-1-78-15,79-1 16,-79 1-16,1 0 15,-1 78-15,-156-1 16,0 79-16,-156 0 31,-78 0-31,-157 0 16,79 79-16,-79-1 16,1 0-16,-1 0 15,0 0-15,79 0 0,0 0 16,77 1-16,1-79 15,234-157 17,78 79-32,1-78 15,77 78-15,-78-79 0,1 79 16,-79 0 0,0 78-16,0 0 0,-234 0 31,0 0-16,-1 78-15,-77 0 16,78 1-16,-1-1 16,-77-78-16,156 78 15,-1-78-15,1 0 16,78-156 15,157 77-15,-79-77-16,156 0 15,-77-1-15,-1 79 16,0-78-16,-78 78 16,0 78-16,-156 0 31,-78 78-31,0 78 16,-79-78-16,1 79 15,-1-79-15,1 0 16,78 0-16,-1 0 15,79-78-15,78-78 32,156 0-32,79-78 15,77-1-15,-77 1 16,78 0-16,-1 0 16,-77 77-16,-1 1 15,-78 0-15,-77 78 16,-1 0-16,-156 0 15,-79 0 1,1 78-16,-79 0 16,1 1-16,78 77 15,-1-156-15,79 78 16,235-156 0,155-78-1,1-1 1,156-77-16,0 77 0,0-77 15,-1 0-15,80 77 16,-158 1-16,1 78 16,-156 0-16,-157-1 15,-156 79 1,-157 0 0,1 157-16,-157-79 15,78 0-15,-78 78 16,79-77-16,77-1 15,157-78-15,0 0 16,156 0 0,79-157-16,155 79 15,1-78-15,78 0 16,-1 77-16,-77-77 16,0 78-16,-79 0 15,-78 78-15,-78-78 16,1 78-16,-236 0 31,-77 78-15,-79 0-16,1 0 15,-1 0-15,0 0 16,79-78-16,-1 0 16,157 0-16,0 0 0,234-156 31,79 0-31,-1 78 15,1-79-15,77 1 16,-77 78-16,-79 0 16,-78 0-16,-234 78 31,0 78-15,-157 0-16,1 0 15,-1 0-15,78-78 16,1 78-16,156-78 15,0 0-15,156-156 16,156 0 0,1 78-16,-1-79 15,79 1-15,-79 78 0,-77 0 0,-1 78 16,-156-78-16,-78 78 31,-79 78-31,-77 0 31,0 78-31,-1-78 16,1 0-16,77-78 16,1 79-16,78-79 15,234-157 1,0 79 0,79-78-1,-1 78-15,1 0 16,-1-79-16,-156 157 0,1-78 15,-236 78 17,1 78-32,-78 0 15,-1 79-15,1-79 16,-1 0-16,79-78 16,-79 78-16,157-78 15,-78 0-15,156-78 31,78 0-15,78-78-16,1 77 16,77-77-16,1 0 0,77 78 15,-155-79-15,77 79 16,-78 78-16,-78 0 16,-156 0-1,-78 0 1,-78 156-16,-1-77 15,1-1-15,-1 0 16,1 0-16,77-78 16,1 78-16,234-78 31,79 0-15,155-156-16,79 78 0,78-79 0,-78 79 0,78-78 15,-1 78-15,-77-78 31,0 77-31,0 1 16,-157 78-16,-77 0 0,-79 0 0,-78 78 31,-157 1-31,1 77 16,-157 78-16,1-77 16,-1-1-16,-78 78 15,79-77-15,-1-1 16,79 0-16,77 1 15,79-157-15,0 78 16,234-78 0,79 0-16,-1 0 15,1-78-15,77-1 16,1 1-16,0-78 16,77 78-16,-77 0 15,78 0-15,-79-1 16,1 79-16,-78 0 15,-157 0-15,0 0 16,-234 79 0,-79-1-1,1 0-15,-79 78 16,0-78-16,1 0 0,-1 79 16,1-79-16,77 0 15,79 0-15,78-78 16,-1 78-16,236-78 15,77 0 1,79 0-16,78-156 16,-79 78-16,79 0 15</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9.219"/>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7034 1094 0,'-626'313'31,"314"-235"-31,-79 0 16,78 79 0,-77-1-16,77-78 15,79 0-15,-1 0 16,157 1-16,312-79 31,79-79-15,0 1-16,156-78 15,-1 78-15,-77 0 16,0 0-16,0-1 16,-79 1-16,1 0 15,-157 78-15,-78 0 0,1 0 16,-158 0 0,1 78-16,-156 0 15,-1 79-15,1-79 16,-1 0-16,1 78 15,78-78-15,-1 1 16,79-1-16,0-78 16,156 0-1,79 0 1,155-78-16,1-1 16,78-77-16,-1 0 15,-77 78-15,78-79 16,-79 79-16,1 78 15,-79-78-15,-155 78 16,-1 0-16,-235 156 16,-77-77-1,-1-1-15,1 0 16,0 0-16,77 0 0,1-78 16,0 78-16,77-78 15,79-78 1,79-78 15,77 78-31,0-79 16,79 1-16,-79 0 0,0 78 0,1-79 15,-1 1-15,-78 78 0,0-78 16,-78 77 0,0 1-16,-156 78 15,0 0-15,-79 0 16,1 0-16,77 78 15,-77-78-15,156 79 32,0-79-32,-1 0 15,236 0 1,-1-157 0,79 79-16,77-78 15,-77 78-15,-1-1 16,-78 1-16,-77 78 0,-1 0 15,-156 0 17,-79 78-32,1 79 15,0-79-15,-79 78 16,79-78-16,0 79 16,77-79-16,1 0 15,78 0-15,0 0 16,0 0-16,157 1 15,-1-1-15,78 0 16,1 0-16,-79 0 0,0 0 16,1-78-16,-79 79 15,-78-1-15,0 0 16,0 0-16,-78-78 16,-79 156-16,1-78 15,-78 1-15,-1-1 16,1 78-16,-1 0 15,-77-77-15,155 77 0,1-78 16,156 0 0,156-156-1,79 0 1,77 0-16,-77-79 16,-1 79-16,-77 0 15,-1 78-15,-78 0 16,-156 156 15,-157 1-31,1-1 0,0 78 0,-79-77 16,0 77-16,1 1 15,-79-1-15,0-78 16,-78 79-16,78-1 31,1 1-31,155-79 0,157-78 0,78 0 16,78-78 15,79 0-31,77 0 0,79-78 0,-79 0 16,79 0-16,-157 0 15,0 78-15,-78-78 16,1 78-16,-79 78 16,-157 0-16,-77 78 15,-1-78-15,1 79 16,-79-1-16,79 0 15,-157 1-15,78-1 16,1 0-16,-1 1 16,157-79-16,0 0 15,312-78 17,0-78-32,157-79 15,-1 1-15,79 0 16,78 0-16,-78-79 15,0 157-15,-79 0 16,-77 0-16,-79 78 0,-78 0 16,-156 0-1,-156 156 1,-1-78-16,1 78 16,-1 1-16,-77-1 15,77-78-15,79 78 16,0-77-16,77-1 15,158-78 17,77 0-32,0 0 15,0-78-15,1 78 16,-1-79-16,0 1 0,-77 0 16,77 0-16,-78 78 15,-78-78-15,0 0 16,-156 78-1,-1 0 1,-77 0-16,-1 0 16,-77 0-16,-79 0 15,78 0-15,-77 0 16,-1 0-16,78 0 16,1-78-16,77-1 15,157 1-15,0 0 16,78 0-16,0 0 15,78 0-15,78-1 0,1 1 16,77 0 0,-78 0-16,1 0 0,-1 0 15,0 78-15,-77 0 16,-236 0 15,1 78-31,-79 0 16,1 0-16,0 0 15,-1 79-15,1-79 16,-79 78-16,0 0 16,79-77-16,-1 77 15,1-78-15,156 0 16,0-78-16,78 78 16,0-156-1,156 0-15,0-78 16,-78 78-16,79-1 15,-1 1-15,-78 0 16,0 78-16,-156 0 47,0 0-47,-78 0 16,-79 0-16,79 0 15,-78 78-15,77-78 16,-77 78-16,-1-78 15,1 79-15,78-79 16,-1 0-16,79 0 0,0 0 16,0 0-16,234 0 47,0-79-47,79 1 15,-1 78-15,1-78 16,-1 78-16,-77 0 15,77 0-15,-156 0 16,0 0-16,-78 78 31,0 0-31,0 1 16,0-1-16,0 0 0,0 0 16,0 0-16,0 0 15,78 0-15,79-78 16,-1 79-16,79-79 15,-1 0-15,79 0 16,-1 0-16,1 0 16,-1 0-16,79 0 15,-78 0-15,78-79 16,-157 79-16,1 0 16,-79 0-16,0 0 15,-78 0 1,-78 79 31,0-1-47,78 0 15,1-78-15,-1 0 16,0 0-16,78 0 16,79 0-16,-79 0 15,0-78-15,79 78 16,-79-78-16,-78 78 31,0 0-31,-156 0 63,78-79-32,0 1-16,78 0 1,-78 0-16,157 0 16,-79 0-16,0 0 15,0 78 1,-78-79-16,-78 79 31,-78 0 0,78 79-31,-79-1 16,1-78-16,78 78 16,-79-78-16,79 0 15,156 0 17,1 0-32,77-78 15,0 0-15,1-1 16,-79 79-16,0-78 15,0 78-15,0-78 16,-234 78 15,78 0-31,-79 78 16,1-78-16,78 78 16,-78-78-16,77 79 15,1-79 1,156-79 15,1 1-15,-1 78-16,0-78 15,0 0-15,0 78 16,-78-78-16,-78 78 47,-78 0-47,-1 78 15,-77 0-15,78-78 16,78 78-16,-79-78 16,79 78-16,156-156 47,0 0-32,79 0-15,-1 78 0,-78-78 16,0 78-16,0-78 15,-234 156 32,78-78-31,0 78-16,0 0 16,0-78-16,78 78 15,0 0 1,0 1-1</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6:02.199"/>
    </inkml:context>
    <inkml:brush xml:id="br0">
      <inkml:brushProperty name="width" value="0.1" units="cm"/>
      <inkml:brushProperty name="height" value="0.1" units="cm"/>
      <inkml:brushProperty name="color" value="#57D200"/>
      <inkml:brushProperty name="fitToCurve" value="1"/>
    </inkml:brush>
  </inkml:definitions>
  <inkml:trace contextRef="#ctx0" brushRef="#br0">2423 234 0,'-79'-78'62,"79"156"-46,0 79-16,0-1 15,0 0-15,0 79 16,-78-1-16,78 1 16,0-1-16,0-77 15,0 77-15,0-78 16,0-78-16,0 79 0,0-79 16</inkml:trace>
  <inkml:trace contextRef="#ctx0" brushRef="#br0" timeOffset="672">1485 1016 0,'-78'-156'63,"78"78"-63,0-1 31,0 1-16,78 78-15,0-78 16,78 0-16,-78 0 16,79 0-16,-79 78 15,78 0-15,-78 0 16,0 0-16,1 0 16,-1 0-16,0 0 15,0 0-15,0 78 16,0-78-16,-78 78 15,79 0-15,-79 0 16,0 0-16,0 1 16,0-1-16,0 0 15,0 0-15,0 0 16,0 0-16,-79 0 16,1-78-16,0 79 15,-78-79-15,78 78 16,-1-78-16,1 0 15,0 0-15,78 78 16</inkml:trace>
  <inkml:trace contextRef="#ctx0" brushRef="#br0" timeOffset="3082">3517 1094 0,'0'-78'47,"0"156"-31,0 0 0,0 79-16,78-79 15,-78 78-15,78-78 16,-78 79-16,78-1 15,-78-78-15,0 0 16,0 0-16,78-78 47,-78-78-31,0 0-16,79-78 15,-1-1-15,0 1 16,78 0-16,-78 78 15,0-79-15,1 79 16,-1 0-16,0 78 16,-78-78-1,0 156 32,0 0-31,-78 0-16,78 0 15,-78 1-15,78 77 0,0-78 16,0 0-16,0 0 16,0 1-16,0-1 15,0 0 1,78-78 0,0 0-1,0 0 1,0 0-16,0-78 15,1 0 1,-79-1-16,78 79 16,-78-78-16,78 0 15,-78 0-15,0 0 16,0 0-16,0-1 16,0 158 62,0-1-63,0 0-15,0 0 16,0 0-16,0 0 16,0 1-1,156 77 16,-78-156-31,-78 78 0,78-78 16,1 0-16,-1 0 16,0 0-16,0-78 15,-78 0 1,78 0-16,0 78 16,-78-79-16,0 1 15,79 0 1,-79 0-1,0 0 1,0 0-16,0-1 16,0 1-1,0 0 1,-79 78-16,1 0 31,78-78 0,-78 78 48,0 0-64,0 0 16,0 0-15,-1 0 0,1 0-16,0 78 15,0 0 1,0-78 0,78 78-1,0 1 1,-78-79-16,78 78 15,0 0 17,78-78-1,0 0-31,0 0 16,0 0-16,0 0 15,79 0-15,-79 0 16,0 0-16,0 0 15,0 0-15,79 0 16,-79-78-16,0 0 16,0 78-16,78-79 15,-77 1-15,-1 0 16,0 0-16,0 0 16,0 78-1,-78-78 1,78 0-1,-78-1 1,0 1-16,79 78 16,-79-78-16,0 0 15,78 0-15,-78 0 16,0-1 0,-78 79 30,-1 0-46,1 0 16,0 0 0,78 79-16,0-1 15,78-78 17,0 0-17,1 0-15,-1 0 16,0 0-1,0 78-15,-78 0 32,0 0-17,0 0-15,0 79 16,0-79-16,-78 0 16,78 0-16,-78 0 15,78 0-15,0 1 16,-78-79-16,78 78 15,78-78 17,78 0-17,-78-78-15,78-1 16,-77 1-16,-1 0 0,0 0 16,0 0-1,-78 0 1,0 156 78,-78 0-79,78 0-15,0 0 16,0 0-16,0 1 15,0-1 1,0 0-16,0 0 16</inkml:trace>
  <inkml:trace contextRef="#ctx0" brushRef="#br0" timeOffset="3332">7737 234 0</inkml:trace>
  <inkml:trace contextRef="#ctx0" brushRef="#br0" timeOffset="3551">7737 234 0</inkml:trace>
  <inkml:trace contextRef="#ctx0" brushRef="#br0" timeOffset="3854">7737 234 0,'782'-234'0,"-782"312"62,0 78-46,0-77-16,0 77 15,0 0-15,0 79 16,-79-1-16,79-78 16,0 79-16,0-1 15,0-77-15,0-79 16,0 78-16,0-78 0,0 0 15,79-78 17,-1 0-17,0-78-15,0 0 16,0 78-16,-78-78 16,78 0-16,-78 0 15</inkml:trace>
  <inkml:trace contextRef="#ctx0" brushRef="#br0" timeOffset="4320">8206 782 0,'0'-79'62,"78"79"-30,0 0-32,0 0 15,1 0-15,-1 0 16,0 0-16,0 0 16,0 0-16,0 0 15,1-78-15,-1 78 16,0-78-16</inkml:trace>
  <inkml:trace contextRef="#ctx0" brushRef="#br0" timeOffset="5076">9300 469 0,'0'78'62,"0"78"-46,0-77-16,0 77 15,0 0-15,0 0 16,0-77-16,0-1 16,0 0-16,0 0 15,78-78 1,0 0-16,1-78 16,-1-78-1,0 77-15,0-77 16,-78 0-16,78 78 0,-78 0 15,0-1-15,0 1 16,0 235 47,0-79-48,0 78-15,0 0 16,0 1-16,78-1 15,-78 0-15,79 1 0,-79-1 16,78 0 0,-78-78-16,0 79 0,78-79 15,-156 0 48,0-78-48,-1 78-15,-77 0 16,0-78-16,-1 78 16,1 1-16,78-79 15,0 0-15,156 0 32,0-79-17,78-77-15,79 78 16,-79-78-16,1 77 15,-79 1-15,78 0 16,-156 0-16,78 78 16,-78-78 15,0 0-31</inkml:trace>
  <inkml:trace contextRef="#ctx0" brushRef="#br0" timeOffset="6016">4924 391 0,'0'78'93</inkml:trace>
  <inkml:trace contextRef="#ctx0" brushRef="#br0" timeOffset="7051">938 3595 0,'0'78'63,"0"0"-48,0 79-15,0-1 16,0 0-16,0 79 16,0-79-16,0 79 15,0-79-15,0 0 16,0-78-16,0 0 0,0 1 15</inkml:trace>
  <inkml:trace contextRef="#ctx0" brushRef="#br0" timeOffset="7829">0 3830 0,'78'-313'47,"0"235"-31,0 78-16,79-78 16,-1-1-16,-78 79 15,78-78-15,1 78 0,-79 0 16,78 0-16,-78 0 15,0 0-15,-78 78 16,79 1 0,-79-1-16,0 0 15,0 0-15,0 0 16,-79 79-16,-77-79 16,78 78-16,0-78 15,-78 78-15,-1-77 16,79-1-16,0 0 15,0-78-15,78 78 16,78-156 0,78 0-1,1 0-15,-1-1 16,0 1-16,0 78 16,1-78-16,-79 78 15,78 0-15,-78 0 16,1 0-16,-1 78 15,-78 0 1,0 1-16,0-1 16,0 0-16,0 0 15,0 0-15,-78 0 16,-1 1-16,1-1 16,0 78-16,0-78 15,-78 0-15,77 0 16,-77 1-16,0 77 15,0-156 1,-1 78-16,79 0 16,-78-78-16,78 0 15,-1 0-15,1 0 0,0 0 16,0 0 0</inkml:trace>
  <inkml:trace contextRef="#ctx0" brushRef="#br0" timeOffset="9666">2892 4142 0,'0'-78'63,"0"0"-48,-79 156 32,1-78-47,78 78 16,-78-78-16,78 78 15,-78-78-15,78 78 16,-78-78-16,78 79 16,0-1-16,0 0 15,0 0-15,0 0 16,0 0-1,78-78-15,-78 79 16,78-79-16,0 0 31,-78-79-31,78 1 16,-78-78 0,0 78-16,0 0 15,0-1-15,0 1 16,0 156 46,0 1-62,0 77 16,0-78-16,0 0 16,0 0-16,0 1 15,79-1-15,77 0 31,-78-78-31,78 0 16,-78 0-16,1 0 16,-1-78-16,0 0 15,0-1-15,0 1 16,0 0-16,-78-78 0,79 78 16,-1-79-16,-78 79 15,0-78-15,0 0 16,0 77-1,0 1-15,0 0 16,0 0-16,-78 78 31,-1 78-31,79 0 16,-78 0-16,78 1 16,0-1-1,78-78-15,1 78 16,-1-78-16,0 78 15,0 0-15,0 0 0,0-78 16,-78 78-16,0 1 16,0-1-16,0 78 15,0-78-15,-78 0 0,-78 79 16,78-157-16,-79 78 16,79-78-16,-78 0 15,78 0-15,0 0 16,-1 0-16,79-78 15,0 0-15,0-1 16,79 1 0,-1 78-16,0 0 15,78 0-15,-78 0 16,79 0-16,-79 0 16,78 78-16,-78-78 15,0 79-15,79-79 16,-79 78-16,0-78 15,0 0 1,0 0-16,1-78 16,-79-1 15,78-77-31,-78 78 16,0 0-16,0-79 15,0 79-15,0 0 16,0 0-16,0 0 0,-78 78 31,-1 0-15,79 78-16,-78 0 15,78 0-15,0 79 16,0-79-16,0 0 16,0 78-16,78-78 15,-78 1-15,79-79 16,-1 0-1,0 0-15,0 0 0,0 0 16,0-79-16,0 1 16,1 0-16,-79 0 15,0 0-15,0 0 16,0-1 0,0 158 46,0-1-62,0 0 16,0 0-16,78-78 15,0 78-15,0-78 16,0 78-16,0-78 0,1 0 16,-1 0-16,78 0 15,-156-78-15,78 0 16,0 0-16,-78 0 15,0 0-15,0-1 16,0 1 0,0 0-16,-78 78 15,0-78-15,0 78 16,0 0-16,0 0 16,-1 0-16,1 78 15,78 0-15,-78-78 16,78 78-16,-78-78 0,78 79 15,0-1 1</inkml:trace>
  <inkml:trace contextRef="#ctx0" brushRef="#br0" timeOffset="10109">6408 3126 0,'0'-156'62,"-78"156"-46,78 78 0,0 0-16,0 0 15,0 79-15,78-1 16,1-78-16,-79 78 16,78-77-16,-78 77 15,78-78-15,-78 0 16,78 0-16,-78 0 15,78 1 1,0-79 0,1 0-1,-1 0 1,0 0 0,-78-79-16</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1:39.747"/>
    </inkml:context>
    <inkml:brush xml:id="br0">
      <inkml:brushProperty name="width" value="0.1" units="cm"/>
      <inkml:brushProperty name="height" value="0.1" units="cm"/>
      <inkml:brushProperty name="color" value="#ED1C24"/>
      <inkml:brushProperty name="fitToCurve" value="1"/>
    </inkml:brush>
  </inkml:definitions>
  <inkml:trace contextRef="#ctx0" brushRef="#br0">0 78 0,'0'-78'422</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1:48.253"/>
    </inkml:context>
    <inkml:brush xml:id="br0">
      <inkml:brushProperty name="width" value="0.1" units="cm"/>
      <inkml:brushProperty name="height" value="0.1" units="cm"/>
      <inkml:brushProperty name="color" value="#ED1C24"/>
      <inkml:brushProperty name="fitToCurve" value="1"/>
    </inkml:brush>
  </inkml:definitions>
  <inkml:trace contextRef="#ctx0" brushRef="#br0">0 234 0,'0'-78'78,"0"0"0,0 0-31,78 78 125,-78 78-157,0 0 1,78-78-16,-78 78 16,78-78-1,-78 79-15,0-1 16,79 0 0,-1 0 15,0-78-16,-78 78-15,78-78 16,-78 78-16,78-78 16,-78 79-1,78-79 1,-78 78 0,79-78-16,-1 78 31,0-78-16,-78 78 1,78-78 0,0 0-1,0 0 1,-78 78-16,78-78 0,1 0 31,-1 0-31,0 0 16,0 0-16,0 0 15,0 0 1,1 78 0,-1-78 15,0 0-15,0 0-1,0 0 1,0 0-1,0 0 1,1 0 0,-1 0-1,0 0 1,0 0 0,0 0-1,79 0 1,-79 0-1,0 0 17,0 0-17,0 0 1,0 0 0,0 0-1,-78-78-15,79 78 16,-1 0 15,-78-78-15,78 78-1,-78-78 1,78 78 0,-78-78-16,78 0 31,-78-1 0,78 79-15,-78-78-1,79 78 17,-79-78-17,78 78 1,-78-78 31,0 0-47,78 78 0,-78-78 47,78 78-47,-156 0 281,0 0-266,0 0 32,-1 0-15,1 0-17,0 0 16,78 78-15,-78-78 0,0 0 109,156 0 93,0 0-202,0 0 15,0 0-15,1 0 46,-1 0-30,0 0-17,0 0 32,0 0-16,-78-78 1,78 78-1,-78-79-15,-78 79 218,78 79-234,0-1 31,-78-78-31,78 78 31,-78 0 1,78 0-1,-78 0 0,78 1 47,0-1 0,0 0 16,0-156 281,0 0-344,0-1 1,0 1-1,0 0 16,-78 78 187,-1 0-156,1 0 16,78-78-78,-78 78 124,78-78 110,78 78-156,0 0-78,1 0 15,-1 0 16,0 0 15,0 0 48,-156 0-1,0 0-78,0 0-15,-1 0 0,1 0 15,0 0 31,156 0 95,0 0-157,1 0 15,-1 0 1,0 0 15,0 0 78,-156 0 16,0 0-109,78 78 0,-78-78-1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28.745"/>
    </inkml:context>
    <inkml:brush xml:id="br0">
      <inkml:brushProperty name="width" value="0.035" units="cm"/>
      <inkml:brushProperty name="height" value="0.035" units="cm"/>
      <inkml:brushProperty name="color" value="#FF8000"/>
      <inkml:brushProperty name="fitToCurve" value="1"/>
    </inkml:brush>
  </inkml:definitions>
  <inkml:trace contextRef="#ctx0" brushRef="#br0">477 704 0,'0'-78'94,"78"78"-94,0 0 15,-78-78-15,78-1 0,0 1 16,79-78-16,-157 78 16,78 0-16,0-1 15,-156 236 48,0-1-63,78 0 15,-78 1-15,-79-1 16,79 0-16,0 79 16,78-79-16,-78-78 15,0 79-15,-1-79 16,79 0-16,-78 0 16,0 0-1,0-78 1,78 78-16,-78-78 31,78-78 0,0 0-31</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1:57.100"/>
    </inkml:context>
    <inkml:brush xml:id="br0">
      <inkml:brushProperty name="width" value="0.1" units="cm"/>
      <inkml:brushProperty name="height" value="0.1" units="cm"/>
      <inkml:brushProperty name="color" value="#ED1C24"/>
      <inkml:brushProperty name="fitToCurve" value="1"/>
    </inkml:brush>
  </inkml:definitions>
  <inkml:trace contextRef="#ctx0" brushRef="#br0">78 942 0,'0'78'93,"0"-156"282,0 0-343,0 0 14,0 0-30,0 0 31,0-1-16,0 1 16,0 0 0,78 78-16,-78-78 16,0 0-16,0 0 1,0 0 30,0-1 16,0 158 172,-78-79-219,78 78 63,-78 0-78,78-156 265,78 78-265,-78-78 15,78 78-15,-78-79-1,78 79 141,0 0 141,-78 79-94,79-79-203</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2:03.379"/>
    </inkml:context>
    <inkml:brush xml:id="br0">
      <inkml:brushProperty name="width" value="0.1" units="cm"/>
      <inkml:brushProperty name="height" value="0.1" units="cm"/>
      <inkml:brushProperty name="color" value="#ED1C24"/>
      <inkml:brushProperty name="fitToCurve" value="1"/>
    </inkml:brush>
  </inkml:definitions>
  <inkml:trace contextRef="#ctx0" brushRef="#br0">0 0 0,'0'78'156,"0"0"-125,78 1 16,-78-1-47,78 0 16,0 0-1,0 0 16,0-78-15,-78 78 0,78-78-1,1 0 1,-79 79 0,78-79-16,0 0 31,0 0-16,0 0 17,-78 78-17,78-78 1,1 0 0,-79 78-1,78-78 1,0 0-1,0 0 1,-78 78 0,78-78-16,0 0 15,0 0 17,-78 78-32,79-78 31,-1 0-16,0 0 1,0 0 0,0 0-1,0 0 17,1 0-17,-1 0 1,0 0-1,0 0 1,0 0 0,0 0-1,-78-78 1,78 78-16,1 0 31,-79-78-31,78 78 16,0-78-1,0 78 1,-78-78-16,78 78 16,0 0-1,-78-79 1,79 79-16,-1 0 31,-78-78-31,78 78 16,0 0-1,-78-78 1,78 78 0,0 0 15,-78-78-15,78 78-16,1-78 93,-79 0-15,-79 78 188,1 0-250,0 0 15,0 0-15,0 0 15,0 0-16,78 78 17,-78-78-32,-1 0 31,1 0 0,156 0 125,1 0-124,-1 0-17,0 0 1,0 0-16,0 0 16,0 0-1,0 0 16,-78-78 1,79 78-32,-1 0 15,0 0 1,-78-79 15,0 158 266,0-1-250,-78-78-47,78 78 31,-78-78-15,78 78-1,0 0 32,0 0 0,-79-78-16,79 79 32,0-1 15,0 0 31,0-156 173,0 0-251,0-1 0,79 79 0,-79-78-15,0 0 78,78 78-63,-78-78 0</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2:13.647"/>
    </inkml:context>
    <inkml:brush xml:id="br0">
      <inkml:brushProperty name="width" value="0.1" units="cm"/>
      <inkml:brushProperty name="height" value="0.1" units="cm"/>
      <inkml:brushProperty name="color" value="#ED1C24"/>
      <inkml:brushProperty name="fitToCurve" value="1"/>
    </inkml:brush>
  </inkml:definitions>
  <inkml:trace contextRef="#ctx0" brushRef="#br0">102 94 0,'-78'0'234,"78"78"-156,0 1-62,0-1 15,78 0 1,-78 0-17,78-78 1,-78 78-16,78-78 31,-78 78-15,78 1 15,0-79 0,-78 78-15,78-78-16,-78 78 31,79-78-15,-1 0-1,-78 78-15,78-78 32,0 78-1,0-78 0,-78 78-15,78-78-16,1 0 31,-1 0-15,0 0-1,0 0 16,0 0-15,0 0 0,0 0-1,1 0 1,-1 0 0,0 0-1,0-78 16,0 78-31,-78-78 16,78 78 0,1 0-1,-79-78-15,78 78 16,-78-78 0,78 78-1,-78-78-15,78-1 31,0 1-15,-78 0 15,78 78-31,-78-78 16,78 78 0,-78-78-1,0 0 32,79 78-47,-79-79 16,78 1-1,-78 0 1,0 156 250,-78-78-251,-1 0 1,79 78-16,-78 1 31,0-79 16,78 78-31,-78-78 30,78 78-46,-78-78 63,156 0 93,0 0-140,-78-78-1,78 78-15,0-78 32,1 78-1,-1 0 0,-78-79-15,78 79 31,-78-78-32,0 156 251,0 1-235,-78-1 0,78 0 32,0 0-16,0 0 15,0 0 1,0 1 46,0-1-93,0-156 140,0-1-140,0 1-1,0 0 17,0 0-1,0 0 16,0 0 0,0-1-1</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2:47.491"/>
    </inkml:context>
    <inkml:brush xml:id="br0">
      <inkml:brushProperty name="width" value="0.05" units="cm"/>
      <inkml:brushProperty name="height" value="0.05" units="cm"/>
      <inkml:brushProperty name="color" value="#ED1C24"/>
      <inkml:brushProperty name="fitToCurve" value="1"/>
    </inkml:brush>
  </inkml:definitions>
  <inkml:trace contextRef="#ctx0" brushRef="#br0">0 860 0,'0'-78'171,"0"0"-139,78 78-17,-78-79 1,0 1 31,78 78-32,-78-78 1,0 0 0,78 78 31,-78-78-47,0 0 46,79 0 17,-79-1 46,-79 79 235,1 0-297,78 79 31,0-1 94,0-156 15,78 78-155,1-79-1,-1 79 94,-78-78-94,-78 156 141,-1-78-141,1 0 47,0 0 94,78 79-156,-78-79 78,156 0 124,0 0-155,0-79-16,1 79 0,-79-78-32,78 78 345,0 0-313,-78 78-16,78-78 0,-78 79 16,0-1 15,78-78-46,-78 78 78,0-156 109,0 0-156,0-1 47,-78 79-63,0 0 94,0 0-94</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0:48.467"/>
    </inkml:context>
    <inkml:brush xml:id="br0">
      <inkml:brushProperty name="width" value="0.1" units="cm"/>
      <inkml:brushProperty name="height" value="0.1" units="cm"/>
      <inkml:brushProperty name="color" value="#ED1C24"/>
      <inkml:brushProperty name="fitToCurve" value="1"/>
    </inkml:brush>
  </inkml:definitions>
  <inkml:trace contextRef="#ctx0" brushRef="#br0">0 207 0,'78'0'360,"1"0"-345,-1 0 16,0 0-15,0 0 0,0 0 15,0 0-15,1 0-1,-1 0 1,0 0-1,0 0 1,0 0 0,0 0-1,0 0 1,1 0 0,-1 0 15,0 0-16,0 0 17,0 0-17,0 0 1,1 0 15,-79 78-15,78-78-16,0 0 31,0 0 0,0 0-15,0 0 15,0 0 0,1 0-15,-1 0-16,0 0 31,0 0-15,0 0 0,0 0-1,1 0 1,-1 0 15,-78-78 0,78 78-31,0 0 16,0 0 0,0 0-1,0 0 1,-78-78-16,79 78 15,-1 0 1,0 0 15,0 0 1,0 0-1,-78-78-16,78 78-15,1 0 32,-1 0-17,0 0 17,0 0-17,0 0 16,0 0 1,0 0-1,1 0-15,-1 0-16,0 0 15,0 0-15,0 0 16,0 0-1,1 0 17,-1 0 15,0 0-16,0 0 0,0 0-31,0 0 16,0 0-1,1 0-15,-1 0 16,0 0 0,0 0-16,0 0 15,0 0 1,1 0 15,-1 0 0,0 0-15,0 0-16,0 0 0,0 0 16,0 0-1,79 0-15,-79 0 0,0 0 16,0 0-16,79 0 15,-79 0-15,0 0 16,0 0-16,0 0 16,0 0 46,0 0-31,1 0-15,-1 0 0,0 0-16,78 0 15,-78 0-15,79 0 16,-79 0-16,0 0 16,0 0-16,78 78 15,-77-78-15,-1 0 16,0 0-1,0 0-15,0 0 32,0 0 15,1 0-47,-1 0 15,0 0-15,78 0 16,0 0-16,79 0 15,-79 0-15,1 0 16,-79 0-16,78 0 16,-78 0-16,0 0 15,0 0-15,1 0 32,-1 0-1,0 0 0,0 0-15,0 0-1,0 0 1,1 0 46,-1 0 32,0 0-47,0 0 94,0 0-94,0 0-32,0 0 32,1 0 16</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0:51.723"/>
    </inkml:context>
    <inkml:brush xml:id="br0">
      <inkml:brushProperty name="width" value="0.1" units="cm"/>
      <inkml:brushProperty name="height" value="0.1" units="cm"/>
      <inkml:brushProperty name="color" value="#ED1C24"/>
      <inkml:brushProperty name="fitToCurve" value="1"/>
    </inkml:brush>
  </inkml:definitions>
  <inkml:trace contextRef="#ctx0" brushRef="#br0">312 235 0,'-78'0'62,"0"0"141,78-79-171,0 1 46,-78 78-63,0-78 48,156 156 218,-78 0-250,78-78-31,-78 79 47,78-79-31,0 78 15,1-78 32,-79 78-48,78-78 1,-78 78 203,0 0-141,-78-78-63,78 78 1,-79-78 15,79 79 0,-78-79-31,78 78 32,-78-78-17,0 0 32,78 78-31,-78-78 15,156 0 125,0 0-140,-78-78 0,78 78 15,0-78 16,1 78 78,-79-79-94,0 1 94</inkml:trace>
</inkml:ink>
</file>

<file path=ppt/ink/ink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0:58.646"/>
    </inkml:context>
    <inkml:brush xml:id="br0">
      <inkml:brushProperty name="width" value="0.05" units="cm"/>
      <inkml:brushProperty name="height" value="0.05" units="cm"/>
      <inkml:brushProperty name="fitToCurve" value="1"/>
    </inkml:brush>
  </inkml:definitions>
  <inkml:trace contextRef="#ctx0" brushRef="#br0">703 78 0,'-78'0'47,"0"0"93,0 0-108,0 0-17,0 0 1,-1 0 15,79 78-31,0 0 31,0 0-15,0 0 31,79 1-16,-1-79 0,-78 78-31,78-78 16,-78 78 0,78-78-16,0 78 47,0 0-1,-78 0-14,0 0-1,0 1 0,-78-79-15,0 0 15,0 0-15,0 0 15,0 0 0,78-79-15,-79 79-1,1 0 1,0 0-16,78-78 31,-78 78-31</inkml:trace>
  <inkml:trace contextRef="#ctx0" brushRef="#br0" timeOffset="1609">1094 78 0,'-78'0'78,"78"78"0,-78 0-63,78 0-15,0 0 0,0 1 16,0-1 0,0 0-1,0 0 1,0 0 0,0 0-1,78-78 32,0 0-16,0 0 1,0-78-1,-78 0-16,0 0 1,0 0 0,0 0-1,79-1 1,-79 158 109,0-1-109,0 0-1,0 0 1,0 0-16,0 0 31,0 0-15,78-78-1,-78 79-15,78-79 47,0 0-16,0 0-15,-78-79 0,78 1-1,-78 0 1,78 0 0,-78 0-1,0 0 16,0 0-15,0-1 15,0 1-15,0 0 0,0 0 15,0 0-16,0 0 32</inkml:trace>
  <inkml:trace contextRef="#ctx0" brushRef="#br0" timeOffset="3116">2501 78 0,'-78'0'47,"0"0"0,-1 0-16,79 78 0,0 0-15,-78 0-1,78 0 1,0 1 0,0-1-1,0 0 1,0 0-1,0 0 1,0 0 15,0 0 1,78-78-1,1 0 16,-1 0-32,0-78 32,0 78-16,-78-78-31,78 0 32,-78 0-1,0 0-15,0 0 15,0-1 0,0 1 0,0 0 1,0 0 30,0 0-15,-78 78 47,0 0-79,0 0 17,0 0 14,78 78-46,0 0 16</inkml:trace>
</inkml:ink>
</file>

<file path=ppt/ink/ink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02.871"/>
    </inkml:context>
    <inkml:brush xml:id="br0">
      <inkml:brushProperty name="width" value="0.05" units="cm"/>
      <inkml:brushProperty name="height" value="0.05" units="cm"/>
      <inkml:brushProperty name="fitToCurve" value="1"/>
    </inkml:brush>
  </inkml:definitions>
  <inkml:trace contextRef="#ctx0" brushRef="#br0">234 238 0,'0'78'125,"-78"0"-94,78 0-31,0 1 15,0-1-15,0 0 16,0 0 31,-78-78 15</inkml:trace>
  <inkml:trace contextRef="#ctx0" brushRef="#br0" timeOffset="1156">0 394 0,'0'-78'62,"0"0"48,0 0-79,0 0 0,78 78-15,-78-78-1,78 78 1,0 0 0,0 0-1,1 0 16,-1 0 1,0 0-1,-78 78 0,0 0 16,0 0-16,0 0 16,-78-78-31,0 78-1,-1-78 17,79 78-32,-78-78 15,78 79 1,-78-79 0</inkml:trace>
  <inkml:trace contextRef="#ctx0" brushRef="#br0" timeOffset="1829">703 472 0,'-78'0'109,"78"79"-109,0-1 16,0 0-1,0 0 32,78-78 31</inkml:trace>
  <inkml:trace contextRef="#ctx0" brushRef="#br0" timeOffset="2454">781 4 0,'0'78'110</inkml:trace>
  <inkml:trace contextRef="#ctx0" brushRef="#br0" timeOffset="3727">1094 316 0,'-78'0'125,"78"78"-110,0 0 1,0 1 0,-78-79-16,78 78 15,0 0 1,0-156 171,78 78-187,-78-78 16,0-1 0,78 79-1,-78-78-15,78 78 78,-78 78 16,78 1-63,-78-1-15,0 0 15,0 0 32</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29.975"/>
    </inkml:context>
    <inkml:brush xml:id="br0">
      <inkml:brushProperty name="width" value="0.35" units="cm"/>
      <inkml:brushProperty name="height" value="0.35" units="cm"/>
      <inkml:brushProperty name="fitToCurve" value="1"/>
    </inkml:brush>
  </inkml:definitions>
  <inkml:trace contextRef="#ctx0" brushRef="#br0">0 0 0,'78'78'297,"0"-78"-281,0 0 15,0 0-16,-78 79 17,78-79-32,0 0 31,1 0 0,-1 0 16,0 0-47,0 78 63,0-78-32,0 0 0,1 0-15,-1 0-1,0 0 17,0 0 14,0 0-30,0 0 0,0 0 15,1 0 0,-1 0 0,0 0-15,0 0 15,0 0 1,0 0-1,1 0-16,-1 0 32,0 0 0,0 0-31,0 0 31,0 0-16,0 0 0,1 0 0,-1 0 1,0 0-17,-78-78-15,78 78 16,0 0 0,0 0 30,1 0-14,-1 0-17,0 0 17,0 0-1,0 0 16,0 0-16,0 0 0,1 0-15,-1 0 15,0 0 16,0 0-31,0 0 15,0 0 0,1 0-15,-1 0 15,0 0 16,0 0-16,0 0-15,0 0-1,0 0 17,1 0-17,-1 0 1,0 0-1,0 0 1,0 0 31,0 0-31,1 0 30,-1 0-14,0 0 15,0 0-1,0 0-14,0 0-1,0 0-31,1 0 47,-1 0 62</inkml:trace>
</inkml:ink>
</file>

<file path=ppt/ink/ink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36.335"/>
    </inkml:context>
    <inkml:brush xml:id="br0">
      <inkml:brushProperty name="width" value="0.035" units="cm"/>
      <inkml:brushProperty name="height" value="0.035" units="cm"/>
      <inkml:brushProperty name="color" value="#ED1C24"/>
      <inkml:brushProperty name="fitToCurve" value="1"/>
    </inkml:brush>
  </inkml:definitions>
  <inkml:trace contextRef="#ctx0" brushRef="#br0">168 234 0,'-78'0'266,"78"78"-250,-79-78-1,79 78 1,0 1 0,0-1-1,0 0 1,0 0 15,0 0 0,0 0 1,0 0-1,0 1-16,0-1 17,79-78-17,-79 78 1,78-78 31,-78 78-32,78-78-15,0 0 32,0 0-17,0 0 17,-78-78-32,79 0 31,-79 0-16,78 78 1,-78-79 0,78 1-1,-78 0 1,0 0 0,78 78-1,-78-78-15,0 0 16,0 0-1,0-1 1,0 1 15,0 0 32,0 0-32,-78 78 47</inkml:trace>
  <inkml:trace contextRef="#ctx0" brushRef="#br0" timeOffset="1654">1496 234 0,'-78'0'204,"0"0"-189,0 0 16,78 78 1,-78-78-17,78 78 1,0 1 31,0-1-16,78 0 63,0-78-63,0 0-15,0 0-1,1 0 17,-1 0-1,0 0 0,-78 78 0,78-78-15,-78 78 0,0 0-1,0 0 1,0 1-1,0-1 17,0 0-1,0 0-15,0 0 30,-78-78-14,0 0-17,0 0 1,-1 0 15,1 0-15,0 0-1,0 0-15,0 0 32,78-78 15,-78 78-32,78-78 1</inkml:trace>
  <inkml:trace contextRef="#ctx0" brushRef="#br0" timeOffset="2482">2200 312 0,'0'78'110,"0"1"-110,0-1 15,0 0-15,0 0 16,0 0 0,0 0-1,0 0 1,0 1 0,0-1-1,0 0 32,0 0 16</inkml:trace>
  <inkml:trace contextRef="#ctx0" brushRef="#br0" timeOffset="4255">1887 312 0,'-78'-78'47,"78"0"-32,78 0 48,0 78-47,0 0-1,-78-78 1,79 78-16,-1 0 15,0 0-15,0 0 32,0 0-32,0 0 31,-78 78 0,79-78-15,-79 78-16,0 0 15,0 0 1,0 0 15,0 1-31,0-1 32,-79 0-17,1-78 16,78 78-31,-78-78 16,0 0 0,0 0-1,0 0 32,156 0 125,0 0-156,0 0-1,0 0 1,0 0 0,1 0-1,-1 0 16,-78 78-15,78-78 0,-78 78-1,78-78 1,-78 78 0,0 1-1,0-1 16,0 0-15,0 0 0,0 0 15,-78-78-15,78 78-16,-78-78 15,78 79 1,-78-79-16,78 78 31,-79-78-31,1 0 31,0 0-15,0 0 15,0 0-15,0 0-1,-1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050AE-006E-4436-8EEA-6743FDF9852A}"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220EB-48CF-4472-9081-6BCC373FF26F}" type="slidenum">
              <a:rPr lang="en-US" smtClean="0"/>
              <a:t>‹#›</a:t>
            </a:fld>
            <a:endParaRPr lang="en-US"/>
          </a:p>
        </p:txBody>
      </p:sp>
    </p:spTree>
    <p:extLst>
      <p:ext uri="{BB962C8B-B14F-4D97-AF65-F5344CB8AC3E}">
        <p14:creationId xmlns:p14="http://schemas.microsoft.com/office/powerpoint/2010/main" val="382332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1A56-B548-4B8D-A3E0-457607ABF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5918C1-0D9F-45C9-B9BC-65A839C13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900496-D430-424B-BAE2-8C9B2FEE8CEC}"/>
              </a:ext>
            </a:extLst>
          </p:cNvPr>
          <p:cNvSpPr>
            <a:spLocks noGrp="1"/>
          </p:cNvSpPr>
          <p:nvPr>
            <p:ph type="dt" sz="half" idx="10"/>
          </p:nvPr>
        </p:nvSpPr>
        <p:spPr/>
        <p:txBody>
          <a:bodyPr/>
          <a:lstStyle/>
          <a:p>
            <a:fld id="{05E58C6D-0AA0-4042-8629-D133368BB219}" type="datetime1">
              <a:rPr lang="en-US" smtClean="0"/>
              <a:t>2/24/2022</a:t>
            </a:fld>
            <a:endParaRPr lang="en-US"/>
          </a:p>
        </p:txBody>
      </p:sp>
      <p:sp>
        <p:nvSpPr>
          <p:cNvPr id="5" name="Footer Placeholder 4">
            <a:extLst>
              <a:ext uri="{FF2B5EF4-FFF2-40B4-BE49-F238E27FC236}">
                <a16:creationId xmlns:a16="http://schemas.microsoft.com/office/drawing/2014/main" id="{0E186754-B6A8-4C5A-91AA-C2107C687943}"/>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8D3AE29B-525B-4900-8970-0CBEA34A4EEE}"/>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92942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8BC-7F0F-4DA1-9C40-6A07DA1EE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66FED-8684-46ED-A7ED-29E41B88D9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E7CAC-2295-4081-BECE-1E44EAF48F0D}"/>
              </a:ext>
            </a:extLst>
          </p:cNvPr>
          <p:cNvSpPr>
            <a:spLocks noGrp="1"/>
          </p:cNvSpPr>
          <p:nvPr>
            <p:ph type="dt" sz="half" idx="10"/>
          </p:nvPr>
        </p:nvSpPr>
        <p:spPr/>
        <p:txBody>
          <a:bodyPr/>
          <a:lstStyle/>
          <a:p>
            <a:fld id="{A73E83FB-F1CC-4AE2-8ECB-6FE979A3D1A8}" type="datetime1">
              <a:rPr lang="en-US" smtClean="0"/>
              <a:t>2/24/2022</a:t>
            </a:fld>
            <a:endParaRPr lang="en-US"/>
          </a:p>
        </p:txBody>
      </p:sp>
      <p:sp>
        <p:nvSpPr>
          <p:cNvPr id="5" name="Footer Placeholder 4">
            <a:extLst>
              <a:ext uri="{FF2B5EF4-FFF2-40B4-BE49-F238E27FC236}">
                <a16:creationId xmlns:a16="http://schemas.microsoft.com/office/drawing/2014/main" id="{97148338-249B-44F1-B2AA-0C0998457062}"/>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CA964B5C-3458-4532-8BC0-F9645ECD3818}"/>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282489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6B473-44DD-4817-A369-6FA662F8D6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96C37B-9D06-498F-B16A-2B7A77A66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AAF03-6355-4217-ADF7-15176A88EE5B}"/>
              </a:ext>
            </a:extLst>
          </p:cNvPr>
          <p:cNvSpPr>
            <a:spLocks noGrp="1"/>
          </p:cNvSpPr>
          <p:nvPr>
            <p:ph type="dt" sz="half" idx="10"/>
          </p:nvPr>
        </p:nvSpPr>
        <p:spPr/>
        <p:txBody>
          <a:bodyPr/>
          <a:lstStyle/>
          <a:p>
            <a:fld id="{F58B5466-F55C-4EB0-AA68-F66C0FB16E92}" type="datetime1">
              <a:rPr lang="en-US" smtClean="0"/>
              <a:t>2/24/2022</a:t>
            </a:fld>
            <a:endParaRPr lang="en-US"/>
          </a:p>
        </p:txBody>
      </p:sp>
      <p:sp>
        <p:nvSpPr>
          <p:cNvPr id="5" name="Footer Placeholder 4">
            <a:extLst>
              <a:ext uri="{FF2B5EF4-FFF2-40B4-BE49-F238E27FC236}">
                <a16:creationId xmlns:a16="http://schemas.microsoft.com/office/drawing/2014/main" id="{7957497B-8867-430D-9FB5-BA96CDB5EA70}"/>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539D677E-C16C-4E92-80A9-9D5E16008820}"/>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321226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3FB-52AB-44C7-8BFD-FDD44BC6C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872DB-80A2-4D4B-9D4B-6F4960963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4B136-267E-4A43-9FCA-50CFFCD9B255}"/>
              </a:ext>
            </a:extLst>
          </p:cNvPr>
          <p:cNvSpPr>
            <a:spLocks noGrp="1"/>
          </p:cNvSpPr>
          <p:nvPr>
            <p:ph type="dt" sz="half" idx="10"/>
          </p:nvPr>
        </p:nvSpPr>
        <p:spPr/>
        <p:txBody>
          <a:bodyPr/>
          <a:lstStyle/>
          <a:p>
            <a:fld id="{22365DC2-9FB1-4720-B26E-5673C88316A2}" type="datetime1">
              <a:rPr lang="en-US" smtClean="0"/>
              <a:t>2/24/2022</a:t>
            </a:fld>
            <a:endParaRPr lang="en-US"/>
          </a:p>
        </p:txBody>
      </p:sp>
      <p:sp>
        <p:nvSpPr>
          <p:cNvPr id="5" name="Footer Placeholder 4">
            <a:extLst>
              <a:ext uri="{FF2B5EF4-FFF2-40B4-BE49-F238E27FC236}">
                <a16:creationId xmlns:a16="http://schemas.microsoft.com/office/drawing/2014/main" id="{BB7E6728-937A-4BD2-9132-89D3442F2C61}"/>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D9236D9D-764B-46F4-AD68-D32761A7BA09}"/>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47524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D312-6359-45DA-8480-A7C20621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37FA2-A123-4B00-B4B7-0140F2C53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83D45-C290-4496-85F5-AFD43255CD35}"/>
              </a:ext>
            </a:extLst>
          </p:cNvPr>
          <p:cNvSpPr>
            <a:spLocks noGrp="1"/>
          </p:cNvSpPr>
          <p:nvPr>
            <p:ph type="dt" sz="half" idx="10"/>
          </p:nvPr>
        </p:nvSpPr>
        <p:spPr/>
        <p:txBody>
          <a:bodyPr/>
          <a:lstStyle/>
          <a:p>
            <a:fld id="{A4C692C8-666F-49A0-B715-12E84DDA27E6}" type="datetime1">
              <a:rPr lang="en-US" smtClean="0"/>
              <a:t>2/24/2022</a:t>
            </a:fld>
            <a:endParaRPr lang="en-US"/>
          </a:p>
        </p:txBody>
      </p:sp>
      <p:sp>
        <p:nvSpPr>
          <p:cNvPr id="5" name="Footer Placeholder 4">
            <a:extLst>
              <a:ext uri="{FF2B5EF4-FFF2-40B4-BE49-F238E27FC236}">
                <a16:creationId xmlns:a16="http://schemas.microsoft.com/office/drawing/2014/main" id="{0DD61B35-33DD-4EB3-BDEA-A86C08AADE50}"/>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78896A74-E026-468B-9D9D-2B569C264636}"/>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68246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75FD-761F-43F2-ABC0-AE7C5C9D2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41140-1B72-47A6-B603-D73443A88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469B4-6D6D-45AD-BD75-173EAFE0B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35D85-BC62-49C6-959F-6B63D2B4A854}"/>
              </a:ext>
            </a:extLst>
          </p:cNvPr>
          <p:cNvSpPr>
            <a:spLocks noGrp="1"/>
          </p:cNvSpPr>
          <p:nvPr>
            <p:ph type="dt" sz="half" idx="10"/>
          </p:nvPr>
        </p:nvSpPr>
        <p:spPr/>
        <p:txBody>
          <a:bodyPr/>
          <a:lstStyle/>
          <a:p>
            <a:fld id="{8A609A71-0FD8-4641-A015-D334FFF101F6}" type="datetime1">
              <a:rPr lang="en-US" smtClean="0"/>
              <a:t>2/24/2022</a:t>
            </a:fld>
            <a:endParaRPr lang="en-US"/>
          </a:p>
        </p:txBody>
      </p:sp>
      <p:sp>
        <p:nvSpPr>
          <p:cNvPr id="6" name="Footer Placeholder 5">
            <a:extLst>
              <a:ext uri="{FF2B5EF4-FFF2-40B4-BE49-F238E27FC236}">
                <a16:creationId xmlns:a16="http://schemas.microsoft.com/office/drawing/2014/main" id="{8E92F311-0B64-45AE-A023-92FA8EECCDB3}"/>
              </a:ext>
            </a:extLst>
          </p:cNvPr>
          <p:cNvSpPr>
            <a:spLocks noGrp="1"/>
          </p:cNvSpPr>
          <p:nvPr>
            <p:ph type="ftr" sz="quarter" idx="11"/>
          </p:nvPr>
        </p:nvSpPr>
        <p:spPr/>
        <p:txBody>
          <a:bodyPr/>
          <a:lstStyle/>
          <a:p>
            <a:r>
              <a:rPr lang="en-US"/>
              <a:t>@balaji303</a:t>
            </a:r>
          </a:p>
        </p:txBody>
      </p:sp>
      <p:sp>
        <p:nvSpPr>
          <p:cNvPr id="7" name="Slide Number Placeholder 6">
            <a:extLst>
              <a:ext uri="{FF2B5EF4-FFF2-40B4-BE49-F238E27FC236}">
                <a16:creationId xmlns:a16="http://schemas.microsoft.com/office/drawing/2014/main" id="{70AB131A-3AB4-4B5F-92D5-8EA7D636F377}"/>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21462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F794-0AB4-4D4A-81BF-916F6274E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01FB8-6435-430D-9D09-9842D979A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CDE7-F454-4ABB-A254-5D237FC2F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4FF78-275E-4572-9068-BDB06E586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BECAE-FACB-41DB-B4EA-C781FACA5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B2D28-9772-435D-A3E0-C360877AFEAE}"/>
              </a:ext>
            </a:extLst>
          </p:cNvPr>
          <p:cNvSpPr>
            <a:spLocks noGrp="1"/>
          </p:cNvSpPr>
          <p:nvPr>
            <p:ph type="dt" sz="half" idx="10"/>
          </p:nvPr>
        </p:nvSpPr>
        <p:spPr/>
        <p:txBody>
          <a:bodyPr/>
          <a:lstStyle/>
          <a:p>
            <a:fld id="{08FDFC22-38BE-4E98-97EB-8038C8DB5BC4}" type="datetime1">
              <a:rPr lang="en-US" smtClean="0"/>
              <a:t>2/24/2022</a:t>
            </a:fld>
            <a:endParaRPr lang="en-US"/>
          </a:p>
        </p:txBody>
      </p:sp>
      <p:sp>
        <p:nvSpPr>
          <p:cNvPr id="8" name="Footer Placeholder 7">
            <a:extLst>
              <a:ext uri="{FF2B5EF4-FFF2-40B4-BE49-F238E27FC236}">
                <a16:creationId xmlns:a16="http://schemas.microsoft.com/office/drawing/2014/main" id="{DC4A8DAA-B233-4CE6-9E27-00C1A49E55A1}"/>
              </a:ext>
            </a:extLst>
          </p:cNvPr>
          <p:cNvSpPr>
            <a:spLocks noGrp="1"/>
          </p:cNvSpPr>
          <p:nvPr>
            <p:ph type="ftr" sz="quarter" idx="11"/>
          </p:nvPr>
        </p:nvSpPr>
        <p:spPr/>
        <p:txBody>
          <a:bodyPr/>
          <a:lstStyle/>
          <a:p>
            <a:r>
              <a:rPr lang="en-US"/>
              <a:t>@balaji303</a:t>
            </a:r>
          </a:p>
        </p:txBody>
      </p:sp>
      <p:sp>
        <p:nvSpPr>
          <p:cNvPr id="9" name="Slide Number Placeholder 8">
            <a:extLst>
              <a:ext uri="{FF2B5EF4-FFF2-40B4-BE49-F238E27FC236}">
                <a16:creationId xmlns:a16="http://schemas.microsoft.com/office/drawing/2014/main" id="{A4CC616F-7DC9-4945-8796-A677D6F9C75C}"/>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38884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054B-EF1F-4C84-B633-FE9D9D4575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3C58E-819A-41DB-80F3-E4F3F5B1F486}"/>
              </a:ext>
            </a:extLst>
          </p:cNvPr>
          <p:cNvSpPr>
            <a:spLocks noGrp="1"/>
          </p:cNvSpPr>
          <p:nvPr>
            <p:ph type="dt" sz="half" idx="10"/>
          </p:nvPr>
        </p:nvSpPr>
        <p:spPr/>
        <p:txBody>
          <a:bodyPr/>
          <a:lstStyle/>
          <a:p>
            <a:fld id="{E9ADABDE-731B-439C-9893-53753549A76D}" type="datetime1">
              <a:rPr lang="en-US" smtClean="0"/>
              <a:t>2/24/2022</a:t>
            </a:fld>
            <a:endParaRPr lang="en-US"/>
          </a:p>
        </p:txBody>
      </p:sp>
      <p:sp>
        <p:nvSpPr>
          <p:cNvPr id="4" name="Footer Placeholder 3">
            <a:extLst>
              <a:ext uri="{FF2B5EF4-FFF2-40B4-BE49-F238E27FC236}">
                <a16:creationId xmlns:a16="http://schemas.microsoft.com/office/drawing/2014/main" id="{E4F23046-08CC-4FD7-9C70-753717E0069A}"/>
              </a:ext>
            </a:extLst>
          </p:cNvPr>
          <p:cNvSpPr>
            <a:spLocks noGrp="1"/>
          </p:cNvSpPr>
          <p:nvPr>
            <p:ph type="ftr" sz="quarter" idx="11"/>
          </p:nvPr>
        </p:nvSpPr>
        <p:spPr/>
        <p:txBody>
          <a:bodyPr/>
          <a:lstStyle/>
          <a:p>
            <a:r>
              <a:rPr lang="en-US"/>
              <a:t>@balaji303</a:t>
            </a:r>
          </a:p>
        </p:txBody>
      </p:sp>
      <p:sp>
        <p:nvSpPr>
          <p:cNvPr id="5" name="Slide Number Placeholder 4">
            <a:extLst>
              <a:ext uri="{FF2B5EF4-FFF2-40B4-BE49-F238E27FC236}">
                <a16:creationId xmlns:a16="http://schemas.microsoft.com/office/drawing/2014/main" id="{6091BFA4-A66A-4115-B924-30749A713EE4}"/>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19406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F0A1B-F1C2-42C2-B178-44C61682C202}"/>
              </a:ext>
            </a:extLst>
          </p:cNvPr>
          <p:cNvSpPr>
            <a:spLocks noGrp="1"/>
          </p:cNvSpPr>
          <p:nvPr>
            <p:ph type="dt" sz="half" idx="10"/>
          </p:nvPr>
        </p:nvSpPr>
        <p:spPr/>
        <p:txBody>
          <a:bodyPr/>
          <a:lstStyle/>
          <a:p>
            <a:fld id="{83551A60-D532-456E-BD53-17BB20762EBB}" type="datetime1">
              <a:rPr lang="en-US" smtClean="0"/>
              <a:t>2/24/2022</a:t>
            </a:fld>
            <a:endParaRPr lang="en-US"/>
          </a:p>
        </p:txBody>
      </p:sp>
      <p:sp>
        <p:nvSpPr>
          <p:cNvPr id="3" name="Footer Placeholder 2">
            <a:extLst>
              <a:ext uri="{FF2B5EF4-FFF2-40B4-BE49-F238E27FC236}">
                <a16:creationId xmlns:a16="http://schemas.microsoft.com/office/drawing/2014/main" id="{E29BBC8D-89ED-4CA1-B84C-9B430A9928B2}"/>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608CD805-7E2C-4FAE-A793-813852FBC346}"/>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118121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4A0F-8CE9-44C4-8554-53BF3D94A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C6124B-0996-4348-8E95-A26032CFE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C7BBE9-6C3E-4C77-9C0E-F0ABA8377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F80AC-02B6-4132-865D-4485A7ADCAB8}"/>
              </a:ext>
            </a:extLst>
          </p:cNvPr>
          <p:cNvSpPr>
            <a:spLocks noGrp="1"/>
          </p:cNvSpPr>
          <p:nvPr>
            <p:ph type="dt" sz="half" idx="10"/>
          </p:nvPr>
        </p:nvSpPr>
        <p:spPr/>
        <p:txBody>
          <a:bodyPr/>
          <a:lstStyle/>
          <a:p>
            <a:fld id="{73570091-7529-40EE-B2D6-929DC9C8B7CF}" type="datetime1">
              <a:rPr lang="en-US" smtClean="0"/>
              <a:t>2/24/2022</a:t>
            </a:fld>
            <a:endParaRPr lang="en-US"/>
          </a:p>
        </p:txBody>
      </p:sp>
      <p:sp>
        <p:nvSpPr>
          <p:cNvPr id="6" name="Footer Placeholder 5">
            <a:extLst>
              <a:ext uri="{FF2B5EF4-FFF2-40B4-BE49-F238E27FC236}">
                <a16:creationId xmlns:a16="http://schemas.microsoft.com/office/drawing/2014/main" id="{C42C29DB-4546-4CD1-8E3F-3F8CF728B014}"/>
              </a:ext>
            </a:extLst>
          </p:cNvPr>
          <p:cNvSpPr>
            <a:spLocks noGrp="1"/>
          </p:cNvSpPr>
          <p:nvPr>
            <p:ph type="ftr" sz="quarter" idx="11"/>
          </p:nvPr>
        </p:nvSpPr>
        <p:spPr/>
        <p:txBody>
          <a:bodyPr/>
          <a:lstStyle/>
          <a:p>
            <a:r>
              <a:rPr lang="en-US"/>
              <a:t>@balaji303</a:t>
            </a:r>
          </a:p>
        </p:txBody>
      </p:sp>
      <p:sp>
        <p:nvSpPr>
          <p:cNvPr id="7" name="Slide Number Placeholder 6">
            <a:extLst>
              <a:ext uri="{FF2B5EF4-FFF2-40B4-BE49-F238E27FC236}">
                <a16:creationId xmlns:a16="http://schemas.microsoft.com/office/drawing/2014/main" id="{4E691572-92C1-4167-BB11-D44F02AFED57}"/>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143439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F028-614D-49F9-A554-397369AE1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FE516-5D4F-4735-87E4-A1B6CD07C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F6DEC3-9614-4F38-B619-465145828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A5474-57FE-4F15-AB60-9721FC4E6270}"/>
              </a:ext>
            </a:extLst>
          </p:cNvPr>
          <p:cNvSpPr>
            <a:spLocks noGrp="1"/>
          </p:cNvSpPr>
          <p:nvPr>
            <p:ph type="dt" sz="half" idx="10"/>
          </p:nvPr>
        </p:nvSpPr>
        <p:spPr/>
        <p:txBody>
          <a:bodyPr/>
          <a:lstStyle/>
          <a:p>
            <a:fld id="{B5ED98AE-DA22-4A6A-9985-1648C6A4A9E7}" type="datetime1">
              <a:rPr lang="en-US" smtClean="0"/>
              <a:t>2/24/2022</a:t>
            </a:fld>
            <a:endParaRPr lang="en-US"/>
          </a:p>
        </p:txBody>
      </p:sp>
      <p:sp>
        <p:nvSpPr>
          <p:cNvPr id="6" name="Footer Placeholder 5">
            <a:extLst>
              <a:ext uri="{FF2B5EF4-FFF2-40B4-BE49-F238E27FC236}">
                <a16:creationId xmlns:a16="http://schemas.microsoft.com/office/drawing/2014/main" id="{6725E1D8-2AD5-4F84-8F7D-28BA27F43803}"/>
              </a:ext>
            </a:extLst>
          </p:cNvPr>
          <p:cNvSpPr>
            <a:spLocks noGrp="1"/>
          </p:cNvSpPr>
          <p:nvPr>
            <p:ph type="ftr" sz="quarter" idx="11"/>
          </p:nvPr>
        </p:nvSpPr>
        <p:spPr/>
        <p:txBody>
          <a:bodyPr/>
          <a:lstStyle/>
          <a:p>
            <a:r>
              <a:rPr lang="en-US"/>
              <a:t>@balaji303</a:t>
            </a:r>
          </a:p>
        </p:txBody>
      </p:sp>
      <p:sp>
        <p:nvSpPr>
          <p:cNvPr id="7" name="Slide Number Placeholder 6">
            <a:extLst>
              <a:ext uri="{FF2B5EF4-FFF2-40B4-BE49-F238E27FC236}">
                <a16:creationId xmlns:a16="http://schemas.microsoft.com/office/drawing/2014/main" id="{5D5375C8-9CF9-49A3-9CF6-79715F43754D}"/>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390108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F2114-3BB8-468F-A700-0847D2AC1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8A3573-5C8B-43F0-8DC2-C2E86284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8CEA8-3014-43CA-9B38-6760126C7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F3D9C-09D4-4DAC-9DBB-DBBF1A81EAC3}" type="datetime1">
              <a:rPr lang="en-US" smtClean="0"/>
              <a:t>2/24/2022</a:t>
            </a:fld>
            <a:endParaRPr lang="en-US"/>
          </a:p>
        </p:txBody>
      </p:sp>
      <p:sp>
        <p:nvSpPr>
          <p:cNvPr id="5" name="Footer Placeholder 4">
            <a:extLst>
              <a:ext uri="{FF2B5EF4-FFF2-40B4-BE49-F238E27FC236}">
                <a16:creationId xmlns:a16="http://schemas.microsoft.com/office/drawing/2014/main" id="{6FBE6A03-4A5E-425E-9E84-F042D5765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@balaji303</a:t>
            </a:r>
          </a:p>
        </p:txBody>
      </p:sp>
      <p:sp>
        <p:nvSpPr>
          <p:cNvPr id="6" name="Slide Number Placeholder 5">
            <a:extLst>
              <a:ext uri="{FF2B5EF4-FFF2-40B4-BE49-F238E27FC236}">
                <a16:creationId xmlns:a16="http://schemas.microsoft.com/office/drawing/2014/main" id="{23DFF91B-0526-4372-B791-0DC8DA173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D7033-01C1-4473-8314-62145486A149}" type="slidenum">
              <a:rPr lang="en-US" smtClean="0"/>
              <a:t>‹#›</a:t>
            </a:fld>
            <a:endParaRPr lang="en-US"/>
          </a:p>
        </p:txBody>
      </p:sp>
    </p:spTree>
    <p:extLst>
      <p:ext uri="{BB962C8B-B14F-4D97-AF65-F5344CB8AC3E}">
        <p14:creationId xmlns:p14="http://schemas.microsoft.com/office/powerpoint/2010/main" val="239961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2.xm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49.xml"/><Relationship Id="rId1" Type="http://schemas.openxmlformats.org/officeDocument/2006/relationships/slideLayout" Target="../slideLayouts/slideLayout7.xml"/><Relationship Id="rId6" Type="http://schemas.openxmlformats.org/officeDocument/2006/relationships/customXml" Target="../ink/ink51.xml"/><Relationship Id="rId5" Type="http://schemas.openxmlformats.org/officeDocument/2006/relationships/image" Target="../media/image20.png"/><Relationship Id="rId4" Type="http://schemas.openxmlformats.org/officeDocument/2006/relationships/customXml" Target="../ink/ink50.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28.png"/><Relationship Id="rId18" Type="http://schemas.openxmlformats.org/officeDocument/2006/relationships/customXml" Target="../ink/ink61.xml"/><Relationship Id="rId3" Type="http://schemas.openxmlformats.org/officeDocument/2006/relationships/image" Target="../media/image23.png"/><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customXml" Target="../ink/ink58.xml"/><Relationship Id="rId17" Type="http://schemas.openxmlformats.org/officeDocument/2006/relationships/image" Target="../media/image30.png"/><Relationship Id="rId2" Type="http://schemas.openxmlformats.org/officeDocument/2006/relationships/customXml" Target="../ink/ink53.xml"/><Relationship Id="rId16" Type="http://schemas.openxmlformats.org/officeDocument/2006/relationships/customXml" Target="../ink/ink60.xml"/><Relationship Id="rId20" Type="http://schemas.openxmlformats.org/officeDocument/2006/relationships/customXml" Target="../ink/ink62.xml"/><Relationship Id="rId1" Type="http://schemas.openxmlformats.org/officeDocument/2006/relationships/slideLayout" Target="../slideLayouts/slideLayout7.xml"/><Relationship Id="rId6" Type="http://schemas.openxmlformats.org/officeDocument/2006/relationships/customXml" Target="../ink/ink55.xm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customXml" Target="../ink/ink57.xml"/><Relationship Id="rId19" Type="http://schemas.openxmlformats.org/officeDocument/2006/relationships/image" Target="../media/image31.png"/><Relationship Id="rId4" Type="http://schemas.openxmlformats.org/officeDocument/2006/relationships/customXml" Target="../ink/ink54.xml"/><Relationship Id="rId9" Type="http://schemas.openxmlformats.org/officeDocument/2006/relationships/image" Target="../media/image26.png"/><Relationship Id="rId14" Type="http://schemas.openxmlformats.org/officeDocument/2006/relationships/customXml" Target="../ink/ink59.xml"/></Relationships>
</file>

<file path=ppt/slides/_rels/slide12.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5.emf"/><Relationship Id="rId12" Type="http://schemas.openxmlformats.org/officeDocument/2006/relationships/customXml" Target="../ink/ink68.xml"/><Relationship Id="rId2" Type="http://schemas.openxmlformats.org/officeDocument/2006/relationships/customXml" Target="../ink/ink63.xml"/><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image" Target="../media/image37.emf"/><Relationship Id="rId5" Type="http://schemas.openxmlformats.org/officeDocument/2006/relationships/image" Target="../media/image34.emf"/><Relationship Id="rId10" Type="http://schemas.openxmlformats.org/officeDocument/2006/relationships/customXml" Target="../ink/ink67.xml"/><Relationship Id="rId4" Type="http://schemas.openxmlformats.org/officeDocument/2006/relationships/customXml" Target="../ink/ink64.xml"/><Relationship Id="rId9"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customXml" Target="../ink/ink72.xml"/><Relationship Id="rId13" Type="http://schemas.openxmlformats.org/officeDocument/2006/relationships/image" Target="../media/image38.png"/><Relationship Id="rId18" Type="http://schemas.openxmlformats.org/officeDocument/2006/relationships/customXml" Target="../ink/ink77.xml"/><Relationship Id="rId26" Type="http://schemas.openxmlformats.org/officeDocument/2006/relationships/customXml" Target="../ink/ink81.xml"/><Relationship Id="rId3" Type="http://schemas.openxmlformats.org/officeDocument/2006/relationships/image" Target="../media/image330.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customXml" Target="../ink/ink74.xm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customXml" Target="../ink/ink69.xml"/><Relationship Id="rId16" Type="http://schemas.openxmlformats.org/officeDocument/2006/relationships/customXml" Target="../ink/ink76.xml"/><Relationship Id="rId20" Type="http://schemas.openxmlformats.org/officeDocument/2006/relationships/customXml" Target="../ink/ink78.xml"/><Relationship Id="rId29"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71.xml"/><Relationship Id="rId11" Type="http://schemas.openxmlformats.org/officeDocument/2006/relationships/image" Target="../media/image37.png"/><Relationship Id="rId24" Type="http://schemas.openxmlformats.org/officeDocument/2006/relationships/customXml" Target="../ink/ink80.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82.xml"/><Relationship Id="rId10" Type="http://schemas.openxmlformats.org/officeDocument/2006/relationships/customXml" Target="../ink/ink73.xml"/><Relationship Id="rId19" Type="http://schemas.openxmlformats.org/officeDocument/2006/relationships/image" Target="../media/image41.png"/><Relationship Id="rId31" Type="http://schemas.openxmlformats.org/officeDocument/2006/relationships/image" Target="../media/image47.png"/><Relationship Id="rId4" Type="http://schemas.openxmlformats.org/officeDocument/2006/relationships/customXml" Target="../ink/ink70.xml"/><Relationship Id="rId9" Type="http://schemas.openxmlformats.org/officeDocument/2006/relationships/image" Target="../media/image36.png"/><Relationship Id="rId14" Type="http://schemas.openxmlformats.org/officeDocument/2006/relationships/customXml" Target="../ink/ink75.xml"/><Relationship Id="rId22" Type="http://schemas.openxmlformats.org/officeDocument/2006/relationships/customXml" Target="../ink/ink79.xml"/><Relationship Id="rId27" Type="http://schemas.openxmlformats.org/officeDocument/2006/relationships/image" Target="../media/image45.png"/><Relationship Id="rId30" Type="http://schemas.openxmlformats.org/officeDocument/2006/relationships/customXml" Target="../ink/ink83.xml"/></Relationships>
</file>

<file path=ppt/slides/_rels/slide21.xml.rels><?xml version="1.0" encoding="UTF-8" standalone="yes"?>
<Relationships xmlns="http://schemas.openxmlformats.org/package/2006/relationships"><Relationship Id="rId8" Type="http://schemas.openxmlformats.org/officeDocument/2006/relationships/customXml" Target="../ink/ink87.xml"/><Relationship Id="rId13" Type="http://schemas.openxmlformats.org/officeDocument/2006/relationships/image" Target="../media/image50.png"/><Relationship Id="rId18" Type="http://schemas.openxmlformats.org/officeDocument/2006/relationships/customXml" Target="../ink/ink91.xml"/><Relationship Id="rId3" Type="http://schemas.openxmlformats.org/officeDocument/2006/relationships/image" Target="../media/image45.png"/><Relationship Id="rId21" Type="http://schemas.openxmlformats.org/officeDocument/2006/relationships/image" Target="../media/image54.png"/><Relationship Id="rId7"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customXml" Target="../ink/ink84.xml"/><Relationship Id="rId16" Type="http://schemas.openxmlformats.org/officeDocument/2006/relationships/customXml" Target="../ink/ink90.xml"/><Relationship Id="rId20" Type="http://schemas.openxmlformats.org/officeDocument/2006/relationships/customXml" Target="../ink/ink92.xml"/><Relationship Id="rId1" Type="http://schemas.openxmlformats.org/officeDocument/2006/relationships/slideLayout" Target="../slideLayouts/slideLayout7.xml"/><Relationship Id="rId6" Type="http://schemas.openxmlformats.org/officeDocument/2006/relationships/customXml" Target="../ink/ink86.xml"/><Relationship Id="rId5" Type="http://schemas.openxmlformats.org/officeDocument/2006/relationships/image" Target="../media/image46.png"/><Relationship Id="rId15" Type="http://schemas.openxmlformats.org/officeDocument/2006/relationships/image" Target="../media/image51.png"/><Relationship Id="rId23" Type="http://schemas.openxmlformats.org/officeDocument/2006/relationships/image" Target="../media/image55.png"/><Relationship Id="rId10" Type="http://schemas.openxmlformats.org/officeDocument/2006/relationships/customXml" Target="../ink/ink88.xml"/><Relationship Id="rId19" Type="http://schemas.openxmlformats.org/officeDocument/2006/relationships/image" Target="../media/image53.png"/><Relationship Id="rId4" Type="http://schemas.openxmlformats.org/officeDocument/2006/relationships/customXml" Target="../ink/ink85.xml"/><Relationship Id="rId9" Type="http://schemas.openxmlformats.org/officeDocument/2006/relationships/image" Target="../media/image48.png"/><Relationship Id="rId14" Type="http://schemas.openxmlformats.org/officeDocument/2006/relationships/customXml" Target="../ink/ink89.xml"/><Relationship Id="rId22" Type="http://schemas.openxmlformats.org/officeDocument/2006/relationships/customXml" Target="../ink/ink9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59.emf"/><Relationship Id="rId12" Type="http://schemas.openxmlformats.org/officeDocument/2006/relationships/customXml" Target="../ink/ink99.xml"/><Relationship Id="rId2" Type="http://schemas.openxmlformats.org/officeDocument/2006/relationships/customXml" Target="../ink/ink94.xml"/><Relationship Id="rId1" Type="http://schemas.openxmlformats.org/officeDocument/2006/relationships/slideLayout" Target="../slideLayouts/slideLayout7.xml"/><Relationship Id="rId6" Type="http://schemas.openxmlformats.org/officeDocument/2006/relationships/customXml" Target="../ink/ink96.xml"/><Relationship Id="rId11" Type="http://schemas.openxmlformats.org/officeDocument/2006/relationships/image" Target="../media/image61.emf"/><Relationship Id="rId5" Type="http://schemas.openxmlformats.org/officeDocument/2006/relationships/image" Target="../media/image58.emf"/><Relationship Id="rId15" Type="http://schemas.openxmlformats.org/officeDocument/2006/relationships/image" Target="../media/image63.emf"/><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60.emf"/><Relationship Id="rId14" Type="http://schemas.openxmlformats.org/officeDocument/2006/relationships/customXml" Target="../ink/ink10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customXml" Target="../ink/ink10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8.emf"/><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9.emf"/><Relationship Id="rId14" Type="http://schemas.openxmlformats.org/officeDocument/2006/relationships/customXml" Target="../ink/ink12.xml"/></Relationships>
</file>

<file path=ppt/slides/_rels/slide30.xml.rels><?xml version="1.0" encoding="UTF-8" standalone="yes"?>
<Relationships xmlns="http://schemas.openxmlformats.org/package/2006/relationships"><Relationship Id="rId8" Type="http://schemas.openxmlformats.org/officeDocument/2006/relationships/customXml" Target="../ink/ink105.xml"/><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customXml" Target="../ink/ink102.xml"/><Relationship Id="rId1" Type="http://schemas.openxmlformats.org/officeDocument/2006/relationships/slideLayout" Target="../slideLayouts/slideLayout7.xml"/><Relationship Id="rId6" Type="http://schemas.openxmlformats.org/officeDocument/2006/relationships/customXml" Target="../ink/ink104.xml"/><Relationship Id="rId5" Type="http://schemas.openxmlformats.org/officeDocument/2006/relationships/image" Target="../media/image64.png"/><Relationship Id="rId4" Type="http://schemas.openxmlformats.org/officeDocument/2006/relationships/customXml" Target="../ink/ink103.xml"/><Relationship Id="rId9" Type="http://schemas.openxmlformats.org/officeDocument/2006/relationships/image" Target="../media/image6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customXml" Target="../ink/ink15.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9.png"/><Relationship Id="rId14" Type="http://schemas.openxmlformats.org/officeDocument/2006/relationships/customXml" Target="../ink/ink19.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25.xml"/><Relationship Id="rId2"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customXml" Target="../ink/ink22.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customXml" Target="../ink/ink10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8" Type="http://schemas.openxmlformats.org/officeDocument/2006/relationships/customXml" Target="../ink/ink110.xml"/><Relationship Id="rId13" Type="http://schemas.openxmlformats.org/officeDocument/2006/relationships/image" Target="../media/image92.emf"/><Relationship Id="rId18" Type="http://schemas.openxmlformats.org/officeDocument/2006/relationships/customXml" Target="../ink/ink115.xml"/><Relationship Id="rId26" Type="http://schemas.openxmlformats.org/officeDocument/2006/relationships/customXml" Target="../ink/ink119.xml"/><Relationship Id="rId3" Type="http://schemas.openxmlformats.org/officeDocument/2006/relationships/image" Target="../media/image87.emf"/><Relationship Id="rId21" Type="http://schemas.openxmlformats.org/officeDocument/2006/relationships/image" Target="../media/image96.emf"/><Relationship Id="rId34" Type="http://schemas.openxmlformats.org/officeDocument/2006/relationships/customXml" Target="../ink/ink123.xml"/><Relationship Id="rId7" Type="http://schemas.openxmlformats.org/officeDocument/2006/relationships/image" Target="../media/image89.emf"/><Relationship Id="rId12" Type="http://schemas.openxmlformats.org/officeDocument/2006/relationships/customXml" Target="../ink/ink112.xml"/><Relationship Id="rId17" Type="http://schemas.openxmlformats.org/officeDocument/2006/relationships/image" Target="../media/image94.emf"/><Relationship Id="rId25" Type="http://schemas.openxmlformats.org/officeDocument/2006/relationships/image" Target="../media/image98.emf"/><Relationship Id="rId33" Type="http://schemas.openxmlformats.org/officeDocument/2006/relationships/image" Target="../media/image102.emf"/><Relationship Id="rId2" Type="http://schemas.openxmlformats.org/officeDocument/2006/relationships/customXml" Target="../ink/ink107.xml"/><Relationship Id="rId16" Type="http://schemas.openxmlformats.org/officeDocument/2006/relationships/customXml" Target="../ink/ink114.xml"/><Relationship Id="rId20" Type="http://schemas.openxmlformats.org/officeDocument/2006/relationships/customXml" Target="../ink/ink116.xml"/><Relationship Id="rId29" Type="http://schemas.openxmlformats.org/officeDocument/2006/relationships/image" Target="../media/image100.emf"/><Relationship Id="rId1" Type="http://schemas.openxmlformats.org/officeDocument/2006/relationships/slideLayout" Target="../slideLayouts/slideLayout6.xml"/><Relationship Id="rId6" Type="http://schemas.openxmlformats.org/officeDocument/2006/relationships/customXml" Target="../ink/ink109.xml"/><Relationship Id="rId11" Type="http://schemas.openxmlformats.org/officeDocument/2006/relationships/image" Target="../media/image91.emf"/><Relationship Id="rId24" Type="http://schemas.openxmlformats.org/officeDocument/2006/relationships/customXml" Target="../ink/ink118.xml"/><Relationship Id="rId32" Type="http://schemas.openxmlformats.org/officeDocument/2006/relationships/customXml" Target="../ink/ink122.xml"/><Relationship Id="rId37" Type="http://schemas.openxmlformats.org/officeDocument/2006/relationships/image" Target="../media/image104.emf"/><Relationship Id="rId5" Type="http://schemas.openxmlformats.org/officeDocument/2006/relationships/image" Target="../media/image88.emf"/><Relationship Id="rId15" Type="http://schemas.openxmlformats.org/officeDocument/2006/relationships/image" Target="../media/image93.emf"/><Relationship Id="rId23" Type="http://schemas.openxmlformats.org/officeDocument/2006/relationships/image" Target="../media/image97.emf"/><Relationship Id="rId28" Type="http://schemas.openxmlformats.org/officeDocument/2006/relationships/customXml" Target="../ink/ink120.xml"/><Relationship Id="rId36" Type="http://schemas.openxmlformats.org/officeDocument/2006/relationships/customXml" Target="../ink/ink124.xml"/><Relationship Id="rId10" Type="http://schemas.openxmlformats.org/officeDocument/2006/relationships/customXml" Target="../ink/ink111.xml"/><Relationship Id="rId19" Type="http://schemas.openxmlformats.org/officeDocument/2006/relationships/image" Target="../media/image95.emf"/><Relationship Id="rId31" Type="http://schemas.openxmlformats.org/officeDocument/2006/relationships/image" Target="../media/image101.emf"/><Relationship Id="rId4" Type="http://schemas.openxmlformats.org/officeDocument/2006/relationships/customXml" Target="../ink/ink108.xml"/><Relationship Id="rId9" Type="http://schemas.openxmlformats.org/officeDocument/2006/relationships/image" Target="../media/image90.emf"/><Relationship Id="rId14" Type="http://schemas.openxmlformats.org/officeDocument/2006/relationships/customXml" Target="../ink/ink113.xml"/><Relationship Id="rId22" Type="http://schemas.openxmlformats.org/officeDocument/2006/relationships/customXml" Target="../ink/ink117.xml"/><Relationship Id="rId27" Type="http://schemas.openxmlformats.org/officeDocument/2006/relationships/image" Target="../media/image99.emf"/><Relationship Id="rId30" Type="http://schemas.openxmlformats.org/officeDocument/2006/relationships/customXml" Target="../ink/ink121.xml"/><Relationship Id="rId35" Type="http://schemas.openxmlformats.org/officeDocument/2006/relationships/image" Target="../media/image103.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13.emf"/><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1.emf"/><Relationship Id="rId21" Type="http://schemas.openxmlformats.org/officeDocument/2006/relationships/image" Target="../media/image17.emf"/><Relationship Id="rId7" Type="http://schemas.openxmlformats.org/officeDocument/2006/relationships/image" Target="../media/image3.emf"/><Relationship Id="rId12" Type="http://schemas.openxmlformats.org/officeDocument/2006/relationships/customXml" Target="../ink/ink31.xml"/><Relationship Id="rId17" Type="http://schemas.openxmlformats.org/officeDocument/2006/relationships/image" Target="../media/image15.emf"/><Relationship Id="rId25" Type="http://schemas.openxmlformats.org/officeDocument/2006/relationships/image" Target="../media/image19.emf"/><Relationship Id="rId33" Type="http://schemas.openxmlformats.org/officeDocument/2006/relationships/image" Target="../media/image23.emf"/><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5.emf"/><Relationship Id="rId24" Type="http://schemas.openxmlformats.org/officeDocument/2006/relationships/customXml" Target="../ink/ink37.xml"/><Relationship Id="rId32" Type="http://schemas.openxmlformats.org/officeDocument/2006/relationships/customXml" Target="../ink/ink41.xml"/><Relationship Id="rId5" Type="http://schemas.openxmlformats.org/officeDocument/2006/relationships/image" Target="../media/image2.emf"/><Relationship Id="rId15" Type="http://schemas.openxmlformats.org/officeDocument/2006/relationships/image" Target="../media/image14.emf"/><Relationship Id="rId23" Type="http://schemas.openxmlformats.org/officeDocument/2006/relationships/image" Target="../media/image18.emf"/><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16.emf"/><Relationship Id="rId31" Type="http://schemas.openxmlformats.org/officeDocument/2006/relationships/image" Target="../media/image22.emf"/><Relationship Id="rId4" Type="http://schemas.openxmlformats.org/officeDocument/2006/relationships/customXml" Target="../ink/ink27.xml"/><Relationship Id="rId9" Type="http://schemas.openxmlformats.org/officeDocument/2006/relationships/image" Target="../media/image4.emf"/><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20.emf"/><Relationship Id="rId30" Type="http://schemas.openxmlformats.org/officeDocument/2006/relationships/customXml" Target="../ink/ink4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8" Type="http://schemas.openxmlformats.org/officeDocument/2006/relationships/customXml" Target="../ink/ink128.xml"/><Relationship Id="rId13" Type="http://schemas.openxmlformats.org/officeDocument/2006/relationships/customXml" Target="../ink/ink131.xml"/><Relationship Id="rId3" Type="http://schemas.openxmlformats.org/officeDocument/2006/relationships/image" Target="../media/image105.emf"/><Relationship Id="rId7" Type="http://schemas.openxmlformats.org/officeDocument/2006/relationships/image" Target="../media/image107.emf"/><Relationship Id="rId12" Type="http://schemas.openxmlformats.org/officeDocument/2006/relationships/image" Target="../media/image109.emf"/><Relationship Id="rId2" Type="http://schemas.openxmlformats.org/officeDocument/2006/relationships/customXml" Target="../ink/ink125.xml"/><Relationship Id="rId1" Type="http://schemas.openxmlformats.org/officeDocument/2006/relationships/slideLayout" Target="../slideLayouts/slideLayout6.xml"/><Relationship Id="rId6" Type="http://schemas.openxmlformats.org/officeDocument/2006/relationships/customXml" Target="../ink/ink127.xml"/><Relationship Id="rId11" Type="http://schemas.openxmlformats.org/officeDocument/2006/relationships/customXml" Target="../ink/ink130.xml"/><Relationship Id="rId5" Type="http://schemas.openxmlformats.org/officeDocument/2006/relationships/image" Target="../media/image106.emf"/><Relationship Id="rId15" Type="http://schemas.openxmlformats.org/officeDocument/2006/relationships/customXml" Target="../ink/ink132.xml"/><Relationship Id="rId10" Type="http://schemas.openxmlformats.org/officeDocument/2006/relationships/image" Target="../media/image108.emf"/><Relationship Id="rId4" Type="http://schemas.openxmlformats.org/officeDocument/2006/relationships/customXml" Target="../ink/ink126.xml"/><Relationship Id="rId9" Type="http://schemas.openxmlformats.org/officeDocument/2006/relationships/customXml" Target="../ink/ink129.xml"/><Relationship Id="rId14" Type="http://schemas.openxmlformats.org/officeDocument/2006/relationships/image" Target="../media/image110.emf"/></Relationships>
</file>

<file path=ppt/slides/_rels/slide82.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customXml" Target="../ink/ink133.xml"/><Relationship Id="rId1" Type="http://schemas.openxmlformats.org/officeDocument/2006/relationships/slideLayout" Target="../slideLayouts/slideLayout6.xml"/><Relationship Id="rId5" Type="http://schemas.openxmlformats.org/officeDocument/2006/relationships/image" Target="../media/image112.emf"/><Relationship Id="rId4" Type="http://schemas.openxmlformats.org/officeDocument/2006/relationships/customXml" Target="../ink/ink13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customXml" Target="../ink/ink45.xml"/><Relationship Id="rId13"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6.emf"/><Relationship Id="rId12" Type="http://schemas.openxmlformats.org/officeDocument/2006/relationships/customXml" Target="../ink/ink47.xml"/><Relationship Id="rId2" Type="http://schemas.openxmlformats.org/officeDocument/2006/relationships/customXml" Target="../ink/ink42.xml"/><Relationship Id="rId1" Type="http://schemas.openxmlformats.org/officeDocument/2006/relationships/slideLayout" Target="../slideLayouts/slideLayout7.xml"/><Relationship Id="rId6" Type="http://schemas.openxmlformats.org/officeDocument/2006/relationships/customXml" Target="../ink/ink44.xml"/><Relationship Id="rId11" Type="http://schemas.openxmlformats.org/officeDocument/2006/relationships/image" Target="../media/image28.emf"/><Relationship Id="rId5" Type="http://schemas.openxmlformats.org/officeDocument/2006/relationships/image" Target="../media/image25.emf"/><Relationship Id="rId15" Type="http://schemas.openxmlformats.org/officeDocument/2006/relationships/image" Target="../media/image30.emf"/><Relationship Id="rId10" Type="http://schemas.openxmlformats.org/officeDocument/2006/relationships/customXml" Target="../ink/ink46.xml"/><Relationship Id="rId4" Type="http://schemas.openxmlformats.org/officeDocument/2006/relationships/customXml" Target="../ink/ink43.xml"/><Relationship Id="rId9" Type="http://schemas.openxmlformats.org/officeDocument/2006/relationships/image" Target="../media/image27.emf"/><Relationship Id="rId14" Type="http://schemas.openxmlformats.org/officeDocument/2006/relationships/customXml" Target="../ink/ink48.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3D5E-6548-45E7-84BC-3ECF06D9C9AC}"/>
              </a:ext>
            </a:extLst>
          </p:cNvPr>
          <p:cNvSpPr>
            <a:spLocks noGrp="1"/>
          </p:cNvSpPr>
          <p:nvPr>
            <p:ph type="ctrTitle"/>
          </p:nvPr>
        </p:nvSpPr>
        <p:spPr/>
        <p:txBody>
          <a:bodyPr/>
          <a:lstStyle/>
          <a:p>
            <a:r>
              <a:rPr lang="en-IN" dirty="0"/>
              <a:t>FreeRTOS</a:t>
            </a:r>
            <a:endParaRPr lang="en-US" dirty="0"/>
          </a:p>
        </p:txBody>
      </p:sp>
      <p:sp>
        <p:nvSpPr>
          <p:cNvPr id="3" name="Subtitle 2">
            <a:extLst>
              <a:ext uri="{FF2B5EF4-FFF2-40B4-BE49-F238E27FC236}">
                <a16:creationId xmlns:a16="http://schemas.microsoft.com/office/drawing/2014/main" id="{62117D8A-B254-42C4-8C52-9008347C787B}"/>
              </a:ext>
            </a:extLst>
          </p:cNvPr>
          <p:cNvSpPr>
            <a:spLocks noGrp="1"/>
          </p:cNvSpPr>
          <p:nvPr>
            <p:ph type="subTitle" idx="1"/>
          </p:nvPr>
        </p:nvSpPr>
        <p:spPr/>
        <p:txBody>
          <a:bodyPr/>
          <a:lstStyle/>
          <a:p>
            <a:r>
              <a:rPr lang="en-IN" dirty="0"/>
              <a:t>-Balaji</a:t>
            </a:r>
          </a:p>
          <a:p>
            <a:endParaRPr lang="en-IN" dirty="0"/>
          </a:p>
          <a:p>
            <a:r>
              <a:rPr lang="en-IN" dirty="0"/>
              <a:t>Thanks http://fastbitlab.com/category/blog</a:t>
            </a:r>
            <a:endParaRPr lang="en-US" dirty="0"/>
          </a:p>
        </p:txBody>
      </p:sp>
      <p:sp>
        <p:nvSpPr>
          <p:cNvPr id="4" name="Slide Number Placeholder 3">
            <a:extLst>
              <a:ext uri="{FF2B5EF4-FFF2-40B4-BE49-F238E27FC236}">
                <a16:creationId xmlns:a16="http://schemas.microsoft.com/office/drawing/2014/main" id="{28D35B28-AA16-4658-AB02-60DA2C579B57}"/>
              </a:ext>
            </a:extLst>
          </p:cNvPr>
          <p:cNvSpPr>
            <a:spLocks noGrp="1"/>
          </p:cNvSpPr>
          <p:nvPr>
            <p:ph type="sldNum" sz="quarter" idx="12"/>
          </p:nvPr>
        </p:nvSpPr>
        <p:spPr/>
        <p:txBody>
          <a:bodyPr/>
          <a:lstStyle/>
          <a:p>
            <a:fld id="{2D2D7033-01C1-4473-8314-62145486A149}" type="slidenum">
              <a:rPr lang="en-US" smtClean="0"/>
              <a:t>1</a:t>
            </a:fld>
            <a:endParaRPr lang="en-US"/>
          </a:p>
        </p:txBody>
      </p:sp>
      <p:sp>
        <p:nvSpPr>
          <p:cNvPr id="5" name="Footer Placeholder 4">
            <a:extLst>
              <a:ext uri="{FF2B5EF4-FFF2-40B4-BE49-F238E27FC236}">
                <a16:creationId xmlns:a16="http://schemas.microsoft.com/office/drawing/2014/main" id="{DD14DD26-78B1-4929-81DC-A2CCDC9A666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96608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E30599-7EF1-4F7B-ADA6-DEB1C3C5E675}"/>
              </a:ext>
            </a:extLst>
          </p:cNvPr>
          <p:cNvSpPr/>
          <p:nvPr/>
        </p:nvSpPr>
        <p:spPr>
          <a:xfrm>
            <a:off x="1252025" y="886265"/>
            <a:ext cx="5162843" cy="1294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CODE</a:t>
            </a:r>
            <a:endParaRPr lang="en-US" dirty="0"/>
          </a:p>
        </p:txBody>
      </p:sp>
      <p:sp>
        <p:nvSpPr>
          <p:cNvPr id="3" name="Rectangle 2">
            <a:extLst>
              <a:ext uri="{FF2B5EF4-FFF2-40B4-BE49-F238E27FC236}">
                <a16:creationId xmlns:a16="http://schemas.microsoft.com/office/drawing/2014/main" id="{EF5269F5-53E6-4B7C-B9C0-65B9957779A6}"/>
              </a:ext>
            </a:extLst>
          </p:cNvPr>
          <p:cNvSpPr/>
          <p:nvPr/>
        </p:nvSpPr>
        <p:spPr>
          <a:xfrm>
            <a:off x="1252025" y="2940148"/>
            <a:ext cx="5162843" cy="129422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CMSIS-RTOS API</a:t>
            </a:r>
            <a:endParaRPr lang="en-US" dirty="0">
              <a:solidFill>
                <a:schemeClr val="tx1"/>
              </a:solidFill>
            </a:endParaRPr>
          </a:p>
        </p:txBody>
      </p:sp>
      <p:sp>
        <p:nvSpPr>
          <p:cNvPr id="4" name="Rectangle 3">
            <a:extLst>
              <a:ext uri="{FF2B5EF4-FFF2-40B4-BE49-F238E27FC236}">
                <a16:creationId xmlns:a16="http://schemas.microsoft.com/office/drawing/2014/main" id="{C760FB36-E8D6-4B59-A2C0-8C7F041A64E6}"/>
              </a:ext>
            </a:extLst>
          </p:cNvPr>
          <p:cNvSpPr/>
          <p:nvPr/>
        </p:nvSpPr>
        <p:spPr>
          <a:xfrm>
            <a:off x="1252025" y="5134708"/>
            <a:ext cx="5162843" cy="837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REAL TIME KERNAL</a:t>
            </a:r>
            <a:endParaRPr lang="en-US" dirty="0">
              <a:solidFill>
                <a:schemeClr val="tx1"/>
              </a:solidFill>
            </a:endParaRPr>
          </a:p>
        </p:txBody>
      </p:sp>
      <p:sp>
        <p:nvSpPr>
          <p:cNvPr id="6" name="Rectangle 5">
            <a:extLst>
              <a:ext uri="{FF2B5EF4-FFF2-40B4-BE49-F238E27FC236}">
                <a16:creationId xmlns:a16="http://schemas.microsoft.com/office/drawing/2014/main" id="{636CE1A7-44B3-4190-9449-C27DF5AE3A06}"/>
              </a:ext>
            </a:extLst>
          </p:cNvPr>
          <p:cNvSpPr/>
          <p:nvPr/>
        </p:nvSpPr>
        <p:spPr>
          <a:xfrm>
            <a:off x="1252025" y="3429000"/>
            <a:ext cx="1659987" cy="805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 definition via macro</a:t>
            </a:r>
            <a:endParaRPr lang="en-US" dirty="0">
              <a:solidFill>
                <a:schemeClr val="tx1"/>
              </a:solidFill>
            </a:endParaRPr>
          </a:p>
        </p:txBody>
      </p:sp>
      <p:sp>
        <p:nvSpPr>
          <p:cNvPr id="7" name="Rectangle 6">
            <a:extLst>
              <a:ext uri="{FF2B5EF4-FFF2-40B4-BE49-F238E27FC236}">
                <a16:creationId xmlns:a16="http://schemas.microsoft.com/office/drawing/2014/main" id="{5789DD14-C095-4265-9244-16532DE038C6}"/>
              </a:ext>
            </a:extLst>
          </p:cNvPr>
          <p:cNvSpPr/>
          <p:nvPr/>
        </p:nvSpPr>
        <p:spPr>
          <a:xfrm>
            <a:off x="4754881" y="3409071"/>
            <a:ext cx="1659987" cy="805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Function call transaction</a:t>
            </a:r>
          </a:p>
        </p:txBody>
      </p:sp>
      <p:sp>
        <p:nvSpPr>
          <p:cNvPr id="8" name="TextBox 7">
            <a:extLst>
              <a:ext uri="{FF2B5EF4-FFF2-40B4-BE49-F238E27FC236}">
                <a16:creationId xmlns:a16="http://schemas.microsoft.com/office/drawing/2014/main" id="{1E424EBA-9E84-4484-850C-B7822019E22E}"/>
              </a:ext>
            </a:extLst>
          </p:cNvPr>
          <p:cNvSpPr txBox="1"/>
          <p:nvPr/>
        </p:nvSpPr>
        <p:spPr>
          <a:xfrm>
            <a:off x="1463040" y="1754889"/>
            <a:ext cx="914400" cy="369332"/>
          </a:xfrm>
          <a:prstGeom prst="rect">
            <a:avLst/>
          </a:prstGeom>
          <a:noFill/>
        </p:spPr>
        <p:txBody>
          <a:bodyPr wrap="square" rtlCol="0">
            <a:spAutoFit/>
          </a:bodyPr>
          <a:lstStyle/>
          <a:p>
            <a:r>
              <a:rPr lang="en-IN" dirty="0"/>
              <a:t>main</a:t>
            </a:r>
            <a:endParaRPr lang="en-US" dirty="0"/>
          </a:p>
        </p:txBody>
      </p:sp>
      <p:sp>
        <p:nvSpPr>
          <p:cNvPr id="9" name="TextBox 8">
            <a:extLst>
              <a:ext uri="{FF2B5EF4-FFF2-40B4-BE49-F238E27FC236}">
                <a16:creationId xmlns:a16="http://schemas.microsoft.com/office/drawing/2014/main" id="{CDD9E63C-1EBC-4F14-910C-6B8A5006CB91}"/>
              </a:ext>
            </a:extLst>
          </p:cNvPr>
          <p:cNvSpPr txBox="1"/>
          <p:nvPr/>
        </p:nvSpPr>
        <p:spPr>
          <a:xfrm>
            <a:off x="3376246" y="1754889"/>
            <a:ext cx="914400" cy="369332"/>
          </a:xfrm>
          <a:prstGeom prst="rect">
            <a:avLst/>
          </a:prstGeom>
          <a:noFill/>
        </p:spPr>
        <p:txBody>
          <a:bodyPr wrap="square" rtlCol="0">
            <a:spAutoFit/>
          </a:bodyPr>
          <a:lstStyle/>
          <a:p>
            <a:r>
              <a:rPr lang="en-IN" dirty="0"/>
              <a:t>thread</a:t>
            </a:r>
            <a:endParaRPr lang="en-US" dirty="0"/>
          </a:p>
        </p:txBody>
      </p:sp>
      <p:sp>
        <p:nvSpPr>
          <p:cNvPr id="10" name="TextBox 9">
            <a:extLst>
              <a:ext uri="{FF2B5EF4-FFF2-40B4-BE49-F238E27FC236}">
                <a16:creationId xmlns:a16="http://schemas.microsoft.com/office/drawing/2014/main" id="{CF0DFB1E-84E0-4D06-B274-260BBB54C770}"/>
              </a:ext>
            </a:extLst>
          </p:cNvPr>
          <p:cNvSpPr txBox="1"/>
          <p:nvPr/>
        </p:nvSpPr>
        <p:spPr>
          <a:xfrm>
            <a:off x="5022166" y="1754889"/>
            <a:ext cx="1181686" cy="369332"/>
          </a:xfrm>
          <a:prstGeom prst="rect">
            <a:avLst/>
          </a:prstGeom>
          <a:noFill/>
        </p:spPr>
        <p:txBody>
          <a:bodyPr wrap="square" rtlCol="0">
            <a:spAutoFit/>
          </a:bodyPr>
          <a:lstStyle/>
          <a:p>
            <a:r>
              <a:rPr lang="en-IN" dirty="0"/>
              <a:t>interrupt</a:t>
            </a:r>
            <a:endParaRPr lang="en-US" dirty="0"/>
          </a:p>
        </p:txBody>
      </p:sp>
      <p:sp>
        <p:nvSpPr>
          <p:cNvPr id="11" name="Arrow: Right 10">
            <a:extLst>
              <a:ext uri="{FF2B5EF4-FFF2-40B4-BE49-F238E27FC236}">
                <a16:creationId xmlns:a16="http://schemas.microsoft.com/office/drawing/2014/main" id="{82E72C2D-D1CC-4FFA-99AF-260136701024}"/>
              </a:ext>
            </a:extLst>
          </p:cNvPr>
          <p:cNvSpPr/>
          <p:nvPr/>
        </p:nvSpPr>
        <p:spPr>
          <a:xfrm rot="5400000">
            <a:off x="1512276" y="2126010"/>
            <a:ext cx="759657" cy="86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9DA33ED-E555-418D-AFA5-5EDB488D21F6}"/>
              </a:ext>
            </a:extLst>
          </p:cNvPr>
          <p:cNvSpPr/>
          <p:nvPr/>
        </p:nvSpPr>
        <p:spPr>
          <a:xfrm rot="5400000">
            <a:off x="5205046" y="2126007"/>
            <a:ext cx="759657" cy="86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3B2ACEA-370F-4FE7-806D-6F984C42D199}"/>
              </a:ext>
            </a:extLst>
          </p:cNvPr>
          <p:cNvSpPr/>
          <p:nvPr/>
        </p:nvSpPr>
        <p:spPr>
          <a:xfrm rot="5400000">
            <a:off x="5205045" y="4250227"/>
            <a:ext cx="759657" cy="86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FDB0DCE-0D2C-4438-81B2-B6A9F23D24A3}"/>
              </a:ext>
            </a:extLst>
          </p:cNvPr>
          <p:cNvCxnSpPr>
            <a:cxnSpLocks/>
          </p:cNvCxnSpPr>
          <p:nvPr/>
        </p:nvCxnSpPr>
        <p:spPr>
          <a:xfrm>
            <a:off x="2912012" y="3967089"/>
            <a:ext cx="1716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4BE3C4-9335-456B-8EB7-20522A00C2D2}"/>
              </a:ext>
            </a:extLst>
          </p:cNvPr>
          <p:cNvSpPr txBox="1"/>
          <p:nvPr/>
        </p:nvSpPr>
        <p:spPr>
          <a:xfrm>
            <a:off x="3376246" y="3865043"/>
            <a:ext cx="914400" cy="369332"/>
          </a:xfrm>
          <a:prstGeom prst="rect">
            <a:avLst/>
          </a:prstGeom>
          <a:noFill/>
        </p:spPr>
        <p:txBody>
          <a:bodyPr wrap="square" rtlCol="0">
            <a:spAutoFit/>
          </a:bodyPr>
          <a:lstStyle/>
          <a:p>
            <a:r>
              <a:rPr lang="en-IN" dirty="0"/>
              <a:t>object</a:t>
            </a:r>
            <a:endParaRPr lang="en-US" dirty="0"/>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56DA0C0-0508-4848-B15E-6ADD6BA02C7A}"/>
                  </a:ext>
                </a:extLst>
              </p14:cNvPr>
              <p14:cNvContentPartPr/>
              <p14:nvPr/>
            </p14:nvContentPartPr>
            <p14:xfrm>
              <a:off x="6850828" y="2785348"/>
              <a:ext cx="4220640" cy="1946160"/>
            </p14:xfrm>
          </p:contentPart>
        </mc:Choice>
        <mc:Fallback xmlns="">
          <p:pic>
            <p:nvPicPr>
              <p:cNvPr id="38" name="Ink 37">
                <a:extLst>
                  <a:ext uri="{FF2B5EF4-FFF2-40B4-BE49-F238E27FC236}">
                    <a16:creationId xmlns:a16="http://schemas.microsoft.com/office/drawing/2014/main" id="{E56DA0C0-0508-4848-B15E-6ADD6BA02C7A}"/>
                  </a:ext>
                </a:extLst>
              </p:cNvPr>
              <p:cNvPicPr/>
              <p:nvPr/>
            </p:nvPicPr>
            <p:blipFill>
              <a:blip r:embed="rId3"/>
              <a:stretch>
                <a:fillRect/>
              </a:stretch>
            </p:blipFill>
            <p:spPr>
              <a:xfrm>
                <a:off x="6832828" y="2767348"/>
                <a:ext cx="4256280" cy="1981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BF7166B7-EC96-4EBE-B2AE-7576C102140E}"/>
                  </a:ext>
                </a:extLst>
              </p14:cNvPr>
              <p14:cNvContentPartPr/>
              <p14:nvPr/>
            </p14:nvContentPartPr>
            <p14:xfrm>
              <a:off x="9609868" y="2798308"/>
              <a:ext cx="1461600" cy="892800"/>
            </p14:xfrm>
          </p:contentPart>
        </mc:Choice>
        <mc:Fallback xmlns="">
          <p:pic>
            <p:nvPicPr>
              <p:cNvPr id="39" name="Ink 38">
                <a:extLst>
                  <a:ext uri="{FF2B5EF4-FFF2-40B4-BE49-F238E27FC236}">
                    <a16:creationId xmlns:a16="http://schemas.microsoft.com/office/drawing/2014/main" id="{BF7166B7-EC96-4EBE-B2AE-7576C102140E}"/>
                  </a:ext>
                </a:extLst>
              </p:cNvPr>
              <p:cNvPicPr/>
              <p:nvPr/>
            </p:nvPicPr>
            <p:blipFill>
              <a:blip r:embed="rId5"/>
              <a:stretch>
                <a:fillRect/>
              </a:stretch>
            </p:blipFill>
            <p:spPr>
              <a:xfrm>
                <a:off x="9564868" y="2708308"/>
                <a:ext cx="1551240" cy="1072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B476744D-430E-4580-9D56-7A7AD14D552B}"/>
                  </a:ext>
                </a:extLst>
              </p14:cNvPr>
              <p14:cNvContentPartPr/>
              <p14:nvPr/>
            </p14:nvContentPartPr>
            <p14:xfrm>
              <a:off x="6541588" y="3566548"/>
              <a:ext cx="675360" cy="147600"/>
            </p14:xfrm>
          </p:contentPart>
        </mc:Choice>
        <mc:Fallback xmlns="">
          <p:pic>
            <p:nvPicPr>
              <p:cNvPr id="40" name="Ink 39">
                <a:extLst>
                  <a:ext uri="{FF2B5EF4-FFF2-40B4-BE49-F238E27FC236}">
                    <a16:creationId xmlns:a16="http://schemas.microsoft.com/office/drawing/2014/main" id="{B476744D-430E-4580-9D56-7A7AD14D552B}"/>
                  </a:ext>
                </a:extLst>
              </p:cNvPr>
              <p:cNvPicPr/>
              <p:nvPr/>
            </p:nvPicPr>
            <p:blipFill>
              <a:blip r:embed="rId7"/>
              <a:stretch>
                <a:fillRect/>
              </a:stretch>
            </p:blipFill>
            <p:spPr>
              <a:xfrm>
                <a:off x="6532588" y="3557548"/>
                <a:ext cx="693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BD2FDCED-DFB6-44A9-9338-43D2DCBB62D4}"/>
                  </a:ext>
                </a:extLst>
              </p14:cNvPr>
              <p14:cNvContentPartPr/>
              <p14:nvPr/>
            </p14:nvContentPartPr>
            <p14:xfrm>
              <a:off x="6569668" y="3499588"/>
              <a:ext cx="187200" cy="245880"/>
            </p14:xfrm>
          </p:contentPart>
        </mc:Choice>
        <mc:Fallback xmlns="">
          <p:pic>
            <p:nvPicPr>
              <p:cNvPr id="41" name="Ink 40">
                <a:extLst>
                  <a:ext uri="{FF2B5EF4-FFF2-40B4-BE49-F238E27FC236}">
                    <a16:creationId xmlns:a16="http://schemas.microsoft.com/office/drawing/2014/main" id="{BD2FDCED-DFB6-44A9-9338-43D2DCBB62D4}"/>
                  </a:ext>
                </a:extLst>
              </p:cNvPr>
              <p:cNvPicPr/>
              <p:nvPr/>
            </p:nvPicPr>
            <p:blipFill>
              <a:blip r:embed="rId9"/>
              <a:stretch>
                <a:fillRect/>
              </a:stretch>
            </p:blipFill>
            <p:spPr>
              <a:xfrm>
                <a:off x="6560668" y="3490588"/>
                <a:ext cx="204840" cy="263520"/>
              </a:xfrm>
              <a:prstGeom prst="rect">
                <a:avLst/>
              </a:prstGeom>
            </p:spPr>
          </p:pic>
        </mc:Fallback>
      </mc:AlternateContent>
      <p:sp>
        <p:nvSpPr>
          <p:cNvPr id="5" name="Slide Number Placeholder 4">
            <a:extLst>
              <a:ext uri="{FF2B5EF4-FFF2-40B4-BE49-F238E27FC236}">
                <a16:creationId xmlns:a16="http://schemas.microsoft.com/office/drawing/2014/main" id="{E8C176EF-478C-493E-BFE6-9355B6F06F89}"/>
              </a:ext>
            </a:extLst>
          </p:cNvPr>
          <p:cNvSpPr>
            <a:spLocks noGrp="1"/>
          </p:cNvSpPr>
          <p:nvPr>
            <p:ph type="sldNum" sz="quarter" idx="12"/>
          </p:nvPr>
        </p:nvSpPr>
        <p:spPr/>
        <p:txBody>
          <a:bodyPr/>
          <a:lstStyle/>
          <a:p>
            <a:fld id="{2D2D7033-01C1-4473-8314-62145486A149}" type="slidenum">
              <a:rPr lang="en-US" smtClean="0"/>
              <a:t>10</a:t>
            </a:fld>
            <a:endParaRPr lang="en-US"/>
          </a:p>
        </p:txBody>
      </p:sp>
      <p:sp>
        <p:nvSpPr>
          <p:cNvPr id="14" name="Footer Placeholder 13">
            <a:extLst>
              <a:ext uri="{FF2B5EF4-FFF2-40B4-BE49-F238E27FC236}">
                <a16:creationId xmlns:a16="http://schemas.microsoft.com/office/drawing/2014/main" id="{A136CFB4-1522-4485-966B-B4E249F6E5D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53975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51B30-CBC8-484F-8421-42C16F5F2F0B}"/>
              </a:ext>
            </a:extLst>
          </p:cNvPr>
          <p:cNvSpPr/>
          <p:nvPr/>
        </p:nvSpPr>
        <p:spPr>
          <a:xfrm>
            <a:off x="1280160" y="590843"/>
            <a:ext cx="4529797" cy="984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CODE</a:t>
            </a:r>
            <a:endParaRPr lang="en-US" dirty="0"/>
          </a:p>
        </p:txBody>
      </p:sp>
      <p:sp>
        <p:nvSpPr>
          <p:cNvPr id="3" name="Rectangle 2">
            <a:extLst>
              <a:ext uri="{FF2B5EF4-FFF2-40B4-BE49-F238E27FC236}">
                <a16:creationId xmlns:a16="http://schemas.microsoft.com/office/drawing/2014/main" id="{9A0C9A89-EC72-4DEB-BCEE-664AD97A98C6}"/>
              </a:ext>
            </a:extLst>
          </p:cNvPr>
          <p:cNvSpPr/>
          <p:nvPr/>
        </p:nvSpPr>
        <p:spPr>
          <a:xfrm>
            <a:off x="1280160" y="2444261"/>
            <a:ext cx="4529797" cy="984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CMSIS-CORER Layer</a:t>
            </a:r>
            <a:endParaRPr lang="en-US" dirty="0"/>
          </a:p>
        </p:txBody>
      </p:sp>
      <p:sp>
        <p:nvSpPr>
          <p:cNvPr id="4" name="Rectangle 3">
            <a:extLst>
              <a:ext uri="{FF2B5EF4-FFF2-40B4-BE49-F238E27FC236}">
                <a16:creationId xmlns:a16="http://schemas.microsoft.com/office/drawing/2014/main" id="{D313E9E1-7641-4B15-B1BC-C6B205345DE3}"/>
              </a:ext>
            </a:extLst>
          </p:cNvPr>
          <p:cNvSpPr/>
          <p:nvPr/>
        </p:nvSpPr>
        <p:spPr>
          <a:xfrm>
            <a:off x="1280160" y="4297679"/>
            <a:ext cx="4529797" cy="984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FreeRTOS</a:t>
            </a:r>
            <a:endParaRPr lang="en-US" dirty="0"/>
          </a:p>
        </p:txBody>
      </p:sp>
      <p:sp>
        <p:nvSpPr>
          <p:cNvPr id="5" name="TextBox 4">
            <a:extLst>
              <a:ext uri="{FF2B5EF4-FFF2-40B4-BE49-F238E27FC236}">
                <a16:creationId xmlns:a16="http://schemas.microsoft.com/office/drawing/2014/main" id="{ECAA74A7-D6A4-4B05-A45C-C8C20D3317DA}"/>
              </a:ext>
            </a:extLst>
          </p:cNvPr>
          <p:cNvSpPr txBox="1"/>
          <p:nvPr/>
        </p:nvSpPr>
        <p:spPr>
          <a:xfrm>
            <a:off x="2686929" y="1206250"/>
            <a:ext cx="1484765" cy="369332"/>
          </a:xfrm>
          <a:prstGeom prst="rect">
            <a:avLst/>
          </a:prstGeom>
          <a:noFill/>
        </p:spPr>
        <p:txBody>
          <a:bodyPr wrap="none" rtlCol="0">
            <a:spAutoFit/>
          </a:bodyPr>
          <a:lstStyle/>
          <a:p>
            <a:r>
              <a:rPr lang="en-IN" dirty="0" err="1"/>
              <a:t>osTaskCrerate</a:t>
            </a:r>
            <a:endParaRPr lang="en-US" dirty="0"/>
          </a:p>
        </p:txBody>
      </p:sp>
      <p:sp>
        <p:nvSpPr>
          <p:cNvPr id="6" name="TextBox 5">
            <a:extLst>
              <a:ext uri="{FF2B5EF4-FFF2-40B4-BE49-F238E27FC236}">
                <a16:creationId xmlns:a16="http://schemas.microsoft.com/office/drawing/2014/main" id="{6B0B2A99-6717-4859-B1A8-73F2990176C3}"/>
              </a:ext>
            </a:extLst>
          </p:cNvPr>
          <p:cNvSpPr txBox="1"/>
          <p:nvPr/>
        </p:nvSpPr>
        <p:spPr>
          <a:xfrm>
            <a:off x="2686929" y="3059668"/>
            <a:ext cx="1297150" cy="369332"/>
          </a:xfrm>
          <a:prstGeom prst="rect">
            <a:avLst/>
          </a:prstGeom>
          <a:noFill/>
        </p:spPr>
        <p:txBody>
          <a:bodyPr wrap="none" rtlCol="0">
            <a:spAutoFit/>
          </a:bodyPr>
          <a:lstStyle/>
          <a:p>
            <a:r>
              <a:rPr lang="en-IN" dirty="0" err="1"/>
              <a:t>xTaskCreate</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D146A879-A5C4-46EC-B65B-CE576CEA718D}"/>
                  </a:ext>
                </a:extLst>
              </p14:cNvPr>
              <p14:cNvContentPartPr/>
              <p14:nvPr/>
            </p14:nvContentPartPr>
            <p14:xfrm>
              <a:off x="3305908" y="1691308"/>
              <a:ext cx="340560" cy="737280"/>
            </p14:xfrm>
          </p:contentPart>
        </mc:Choice>
        <mc:Fallback xmlns="">
          <p:pic>
            <p:nvPicPr>
              <p:cNvPr id="7" name="Ink 6">
                <a:extLst>
                  <a:ext uri="{FF2B5EF4-FFF2-40B4-BE49-F238E27FC236}">
                    <a16:creationId xmlns:a16="http://schemas.microsoft.com/office/drawing/2014/main" id="{D146A879-A5C4-46EC-B65B-CE576CEA718D}"/>
                  </a:ext>
                </a:extLst>
              </p:cNvPr>
              <p:cNvPicPr/>
              <p:nvPr/>
            </p:nvPicPr>
            <p:blipFill>
              <a:blip r:embed="rId3"/>
              <a:stretch>
                <a:fillRect/>
              </a:stretch>
            </p:blipFill>
            <p:spPr>
              <a:xfrm>
                <a:off x="3296908" y="1682308"/>
                <a:ext cx="358200" cy="754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CE91A36-588A-4209-9235-2D7B3BBC61CF}"/>
                  </a:ext>
                </a:extLst>
              </p14:cNvPr>
              <p14:cNvContentPartPr/>
              <p14:nvPr/>
            </p14:nvContentPartPr>
            <p14:xfrm>
              <a:off x="3418588" y="3516868"/>
              <a:ext cx="281520" cy="703800"/>
            </p14:xfrm>
          </p:contentPart>
        </mc:Choice>
        <mc:Fallback xmlns="">
          <p:pic>
            <p:nvPicPr>
              <p:cNvPr id="8" name="Ink 7">
                <a:extLst>
                  <a:ext uri="{FF2B5EF4-FFF2-40B4-BE49-F238E27FC236}">
                    <a16:creationId xmlns:a16="http://schemas.microsoft.com/office/drawing/2014/main" id="{5CE91A36-588A-4209-9235-2D7B3BBC61CF}"/>
                  </a:ext>
                </a:extLst>
              </p:cNvPr>
              <p:cNvPicPr/>
              <p:nvPr/>
            </p:nvPicPr>
            <p:blipFill>
              <a:blip r:embed="rId5"/>
              <a:stretch>
                <a:fillRect/>
              </a:stretch>
            </p:blipFill>
            <p:spPr>
              <a:xfrm>
                <a:off x="3409588" y="3507868"/>
                <a:ext cx="29916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16BA5DC-E75B-4B66-845D-549B5938F564}"/>
                  </a:ext>
                </a:extLst>
              </p14:cNvPr>
              <p14:cNvContentPartPr/>
              <p14:nvPr/>
            </p14:nvContentPartPr>
            <p14:xfrm>
              <a:off x="7920028" y="1343188"/>
              <a:ext cx="1435320" cy="829440"/>
            </p14:xfrm>
          </p:contentPart>
        </mc:Choice>
        <mc:Fallback xmlns="">
          <p:pic>
            <p:nvPicPr>
              <p:cNvPr id="17" name="Ink 16">
                <a:extLst>
                  <a:ext uri="{FF2B5EF4-FFF2-40B4-BE49-F238E27FC236}">
                    <a16:creationId xmlns:a16="http://schemas.microsoft.com/office/drawing/2014/main" id="{416BA5DC-E75B-4B66-845D-549B5938F564}"/>
                  </a:ext>
                </a:extLst>
              </p:cNvPr>
              <p:cNvPicPr/>
              <p:nvPr/>
            </p:nvPicPr>
            <p:blipFill>
              <a:blip r:embed="rId7"/>
              <a:stretch>
                <a:fillRect/>
              </a:stretch>
            </p:blipFill>
            <p:spPr>
              <a:xfrm>
                <a:off x="7911028" y="1334188"/>
                <a:ext cx="145296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80217F4C-D1FA-42B5-BFB1-906B7C4DF8BE}"/>
                  </a:ext>
                </a:extLst>
              </p14:cNvPr>
              <p14:cNvContentPartPr/>
              <p14:nvPr/>
            </p14:nvContentPartPr>
            <p14:xfrm>
              <a:off x="9889588" y="1429228"/>
              <a:ext cx="506880" cy="824400"/>
            </p14:xfrm>
          </p:contentPart>
        </mc:Choice>
        <mc:Fallback xmlns="">
          <p:pic>
            <p:nvPicPr>
              <p:cNvPr id="19" name="Ink 18">
                <a:extLst>
                  <a:ext uri="{FF2B5EF4-FFF2-40B4-BE49-F238E27FC236}">
                    <a16:creationId xmlns:a16="http://schemas.microsoft.com/office/drawing/2014/main" id="{80217F4C-D1FA-42B5-BFB1-906B7C4DF8BE}"/>
                  </a:ext>
                </a:extLst>
              </p:cNvPr>
              <p:cNvPicPr/>
              <p:nvPr/>
            </p:nvPicPr>
            <p:blipFill>
              <a:blip r:embed="rId9"/>
              <a:stretch>
                <a:fillRect/>
              </a:stretch>
            </p:blipFill>
            <p:spPr>
              <a:xfrm>
                <a:off x="9880588" y="1420228"/>
                <a:ext cx="52452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FA81B608-C749-4E2D-B890-129C499602CE}"/>
                  </a:ext>
                </a:extLst>
              </p14:cNvPr>
              <p14:cNvContentPartPr/>
              <p14:nvPr/>
            </p14:nvContentPartPr>
            <p14:xfrm>
              <a:off x="6737788" y="2777428"/>
              <a:ext cx="1387440" cy="550080"/>
            </p14:xfrm>
          </p:contentPart>
        </mc:Choice>
        <mc:Fallback xmlns="">
          <p:pic>
            <p:nvPicPr>
              <p:cNvPr id="28" name="Ink 27">
                <a:extLst>
                  <a:ext uri="{FF2B5EF4-FFF2-40B4-BE49-F238E27FC236}">
                    <a16:creationId xmlns:a16="http://schemas.microsoft.com/office/drawing/2014/main" id="{FA81B608-C749-4E2D-B890-129C499602CE}"/>
                  </a:ext>
                </a:extLst>
              </p:cNvPr>
              <p:cNvPicPr/>
              <p:nvPr/>
            </p:nvPicPr>
            <p:blipFill>
              <a:blip r:embed="rId11"/>
              <a:stretch>
                <a:fillRect/>
              </a:stretch>
            </p:blipFill>
            <p:spPr>
              <a:xfrm>
                <a:off x="6728788" y="2768428"/>
                <a:ext cx="140508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52246D69-BACA-4D0C-87A1-8C195C13741E}"/>
                  </a:ext>
                </a:extLst>
              </p14:cNvPr>
              <p14:cNvContentPartPr/>
              <p14:nvPr/>
            </p14:nvContentPartPr>
            <p14:xfrm>
              <a:off x="8651548" y="2673028"/>
              <a:ext cx="1382760" cy="478440"/>
            </p14:xfrm>
          </p:contentPart>
        </mc:Choice>
        <mc:Fallback xmlns="">
          <p:pic>
            <p:nvPicPr>
              <p:cNvPr id="34" name="Ink 33">
                <a:extLst>
                  <a:ext uri="{FF2B5EF4-FFF2-40B4-BE49-F238E27FC236}">
                    <a16:creationId xmlns:a16="http://schemas.microsoft.com/office/drawing/2014/main" id="{52246D69-BACA-4D0C-87A1-8C195C13741E}"/>
                  </a:ext>
                </a:extLst>
              </p:cNvPr>
              <p:cNvPicPr/>
              <p:nvPr/>
            </p:nvPicPr>
            <p:blipFill>
              <a:blip r:embed="rId13"/>
              <a:stretch>
                <a:fillRect/>
              </a:stretch>
            </p:blipFill>
            <p:spPr>
              <a:xfrm>
                <a:off x="8642548" y="2664028"/>
                <a:ext cx="14004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AA8D79C1-5876-40FA-AFEE-0B5F52F73CC0}"/>
                  </a:ext>
                </a:extLst>
              </p14:cNvPr>
              <p14:cNvContentPartPr/>
              <p14:nvPr/>
            </p14:nvContentPartPr>
            <p14:xfrm>
              <a:off x="6927868" y="3830788"/>
              <a:ext cx="2512080" cy="530640"/>
            </p14:xfrm>
          </p:contentPart>
        </mc:Choice>
        <mc:Fallback xmlns="">
          <p:pic>
            <p:nvPicPr>
              <p:cNvPr id="43" name="Ink 42">
                <a:extLst>
                  <a:ext uri="{FF2B5EF4-FFF2-40B4-BE49-F238E27FC236}">
                    <a16:creationId xmlns:a16="http://schemas.microsoft.com/office/drawing/2014/main" id="{AA8D79C1-5876-40FA-AFEE-0B5F52F73CC0}"/>
                  </a:ext>
                </a:extLst>
              </p:cNvPr>
              <p:cNvPicPr/>
              <p:nvPr/>
            </p:nvPicPr>
            <p:blipFill>
              <a:blip r:embed="rId15"/>
              <a:stretch>
                <a:fillRect/>
              </a:stretch>
            </p:blipFill>
            <p:spPr>
              <a:xfrm>
                <a:off x="6918868" y="3821788"/>
                <a:ext cx="252972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Ink 47">
                <a:extLst>
                  <a:ext uri="{FF2B5EF4-FFF2-40B4-BE49-F238E27FC236}">
                    <a16:creationId xmlns:a16="http://schemas.microsoft.com/office/drawing/2014/main" id="{87810F23-9831-4BB3-BDA6-44595D43F65D}"/>
                  </a:ext>
                </a:extLst>
              </p14:cNvPr>
              <p14:cNvContentPartPr/>
              <p14:nvPr/>
            </p14:nvContentPartPr>
            <p14:xfrm>
              <a:off x="8902828" y="3826468"/>
              <a:ext cx="2056320" cy="1463400"/>
            </p14:xfrm>
          </p:contentPart>
        </mc:Choice>
        <mc:Fallback xmlns="">
          <p:pic>
            <p:nvPicPr>
              <p:cNvPr id="48" name="Ink 47">
                <a:extLst>
                  <a:ext uri="{FF2B5EF4-FFF2-40B4-BE49-F238E27FC236}">
                    <a16:creationId xmlns:a16="http://schemas.microsoft.com/office/drawing/2014/main" id="{87810F23-9831-4BB3-BDA6-44595D43F65D}"/>
                  </a:ext>
                </a:extLst>
              </p:cNvPr>
              <p:cNvPicPr/>
              <p:nvPr/>
            </p:nvPicPr>
            <p:blipFill>
              <a:blip r:embed="rId17"/>
              <a:stretch>
                <a:fillRect/>
              </a:stretch>
            </p:blipFill>
            <p:spPr>
              <a:xfrm>
                <a:off x="8893828" y="3817468"/>
                <a:ext cx="2073960" cy="1481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3" name="Ink 52">
                <a:extLst>
                  <a:ext uri="{FF2B5EF4-FFF2-40B4-BE49-F238E27FC236}">
                    <a16:creationId xmlns:a16="http://schemas.microsoft.com/office/drawing/2014/main" id="{B8763390-2872-4EF2-A9A3-A50A57B5E84F}"/>
                  </a:ext>
                </a:extLst>
              </p14:cNvPr>
              <p14:cNvContentPartPr/>
              <p14:nvPr/>
            </p14:nvContentPartPr>
            <p14:xfrm>
              <a:off x="6879268" y="5542588"/>
              <a:ext cx="1631880" cy="619560"/>
            </p14:xfrm>
          </p:contentPart>
        </mc:Choice>
        <mc:Fallback xmlns="">
          <p:pic>
            <p:nvPicPr>
              <p:cNvPr id="53" name="Ink 52">
                <a:extLst>
                  <a:ext uri="{FF2B5EF4-FFF2-40B4-BE49-F238E27FC236}">
                    <a16:creationId xmlns:a16="http://schemas.microsoft.com/office/drawing/2014/main" id="{B8763390-2872-4EF2-A9A3-A50A57B5E84F}"/>
                  </a:ext>
                </a:extLst>
              </p:cNvPr>
              <p:cNvPicPr/>
              <p:nvPr/>
            </p:nvPicPr>
            <p:blipFill>
              <a:blip r:embed="rId19"/>
              <a:stretch>
                <a:fillRect/>
              </a:stretch>
            </p:blipFill>
            <p:spPr>
              <a:xfrm>
                <a:off x="6870268" y="5533588"/>
                <a:ext cx="164952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5" name="Ink 74">
                <a:extLst>
                  <a:ext uri="{FF2B5EF4-FFF2-40B4-BE49-F238E27FC236}">
                    <a16:creationId xmlns:a16="http://schemas.microsoft.com/office/drawing/2014/main" id="{14012BBD-6833-4ECF-9250-1D1FBA07E073}"/>
                  </a:ext>
                </a:extLst>
              </p14:cNvPr>
              <p14:cNvContentPartPr/>
              <p14:nvPr/>
            </p14:nvContentPartPr>
            <p14:xfrm>
              <a:off x="9129988" y="5458348"/>
              <a:ext cx="2054160" cy="478440"/>
            </p14:xfrm>
          </p:contentPart>
        </mc:Choice>
        <mc:Fallback xmlns="">
          <p:pic>
            <p:nvPicPr>
              <p:cNvPr id="75" name="Ink 74">
                <a:extLst>
                  <a:ext uri="{FF2B5EF4-FFF2-40B4-BE49-F238E27FC236}">
                    <a16:creationId xmlns:a16="http://schemas.microsoft.com/office/drawing/2014/main" id="{14012BBD-6833-4ECF-9250-1D1FBA07E073}"/>
                  </a:ext>
                </a:extLst>
              </p:cNvPr>
              <p:cNvPicPr/>
              <p:nvPr/>
            </p:nvPicPr>
            <p:blipFill>
              <a:blip r:embed="rId21"/>
              <a:stretch>
                <a:fillRect/>
              </a:stretch>
            </p:blipFill>
            <p:spPr>
              <a:xfrm>
                <a:off x="9120988" y="5449348"/>
                <a:ext cx="2071800" cy="496080"/>
              </a:xfrm>
              <a:prstGeom prst="rect">
                <a:avLst/>
              </a:prstGeom>
            </p:spPr>
          </p:pic>
        </mc:Fallback>
      </mc:AlternateContent>
      <p:sp>
        <p:nvSpPr>
          <p:cNvPr id="9" name="Slide Number Placeholder 8">
            <a:extLst>
              <a:ext uri="{FF2B5EF4-FFF2-40B4-BE49-F238E27FC236}">
                <a16:creationId xmlns:a16="http://schemas.microsoft.com/office/drawing/2014/main" id="{6513FAC8-6414-4D76-A44F-60629C7E0138}"/>
              </a:ext>
            </a:extLst>
          </p:cNvPr>
          <p:cNvSpPr>
            <a:spLocks noGrp="1"/>
          </p:cNvSpPr>
          <p:nvPr>
            <p:ph type="sldNum" sz="quarter" idx="12"/>
          </p:nvPr>
        </p:nvSpPr>
        <p:spPr/>
        <p:txBody>
          <a:bodyPr/>
          <a:lstStyle/>
          <a:p>
            <a:fld id="{2D2D7033-01C1-4473-8314-62145486A149}" type="slidenum">
              <a:rPr lang="en-US" smtClean="0"/>
              <a:t>11</a:t>
            </a:fld>
            <a:endParaRPr lang="en-US"/>
          </a:p>
        </p:txBody>
      </p:sp>
      <p:sp>
        <p:nvSpPr>
          <p:cNvPr id="10" name="Footer Placeholder 9">
            <a:extLst>
              <a:ext uri="{FF2B5EF4-FFF2-40B4-BE49-F238E27FC236}">
                <a16:creationId xmlns:a16="http://schemas.microsoft.com/office/drawing/2014/main" id="{871E3671-7BF9-497C-BA74-D323D069B69C}"/>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06897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130118-2B29-423A-8F19-9EFB7A38ABC2}"/>
              </a:ext>
            </a:extLst>
          </p:cNvPr>
          <p:cNvSpPr/>
          <p:nvPr/>
        </p:nvSpPr>
        <p:spPr>
          <a:xfrm>
            <a:off x="1111348" y="379828"/>
            <a:ext cx="478301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Layer</a:t>
            </a:r>
            <a:endParaRPr lang="en-US" dirty="0"/>
          </a:p>
        </p:txBody>
      </p:sp>
      <p:sp>
        <p:nvSpPr>
          <p:cNvPr id="3" name="Rectangle 2">
            <a:extLst>
              <a:ext uri="{FF2B5EF4-FFF2-40B4-BE49-F238E27FC236}">
                <a16:creationId xmlns:a16="http://schemas.microsoft.com/office/drawing/2014/main" id="{24C02B8A-FE53-42FB-B3D1-80A63F79B7B0}"/>
              </a:ext>
            </a:extLst>
          </p:cNvPr>
          <p:cNvSpPr/>
          <p:nvPr/>
        </p:nvSpPr>
        <p:spPr>
          <a:xfrm>
            <a:off x="3249636" y="1505243"/>
            <a:ext cx="2644723"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CMSIS RTOS API Layer</a:t>
            </a:r>
          </a:p>
          <a:p>
            <a:pPr algn="ctr"/>
            <a:r>
              <a:rPr lang="en-IN" dirty="0"/>
              <a:t>(Generic Layer)</a:t>
            </a:r>
            <a:endParaRPr lang="en-US" dirty="0"/>
          </a:p>
        </p:txBody>
      </p:sp>
      <p:sp>
        <p:nvSpPr>
          <p:cNvPr id="4" name="Rectangle 3">
            <a:extLst>
              <a:ext uri="{FF2B5EF4-FFF2-40B4-BE49-F238E27FC236}">
                <a16:creationId xmlns:a16="http://schemas.microsoft.com/office/drawing/2014/main" id="{DEA8C21E-1131-4B36-A232-8B75C3562A60}"/>
              </a:ext>
            </a:extLst>
          </p:cNvPr>
          <p:cNvSpPr/>
          <p:nvPr/>
        </p:nvSpPr>
        <p:spPr>
          <a:xfrm>
            <a:off x="3249637" y="2635349"/>
            <a:ext cx="2644724"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Time Kernel</a:t>
            </a:r>
          </a:p>
          <a:p>
            <a:pPr algn="ctr"/>
            <a:r>
              <a:rPr lang="en-IN" dirty="0"/>
              <a:t>(FreeRTOS, </a:t>
            </a:r>
            <a:r>
              <a:rPr lang="en-IN" dirty="0" err="1"/>
              <a:t>EmbOS</a:t>
            </a:r>
            <a:r>
              <a:rPr lang="en-IN" dirty="0"/>
              <a:t>)</a:t>
            </a:r>
            <a:endParaRPr lang="en-US" dirty="0"/>
          </a:p>
        </p:txBody>
      </p:sp>
      <p:sp>
        <p:nvSpPr>
          <p:cNvPr id="5" name="Rectangle 4">
            <a:extLst>
              <a:ext uri="{FF2B5EF4-FFF2-40B4-BE49-F238E27FC236}">
                <a16:creationId xmlns:a16="http://schemas.microsoft.com/office/drawing/2014/main" id="{B0E542EB-5AAE-4809-BBAC-9FEA1E2F0BEA}"/>
              </a:ext>
            </a:extLst>
          </p:cNvPr>
          <p:cNvSpPr/>
          <p:nvPr/>
        </p:nvSpPr>
        <p:spPr>
          <a:xfrm>
            <a:off x="1111347" y="3760764"/>
            <a:ext cx="478301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CMSIS Core Layer</a:t>
            </a:r>
            <a:endParaRPr lang="en-US" dirty="0"/>
          </a:p>
        </p:txBody>
      </p:sp>
      <p:sp>
        <p:nvSpPr>
          <p:cNvPr id="6" name="Rectangle 5">
            <a:extLst>
              <a:ext uri="{FF2B5EF4-FFF2-40B4-BE49-F238E27FC236}">
                <a16:creationId xmlns:a16="http://schemas.microsoft.com/office/drawing/2014/main" id="{89E8CA3C-E2B0-4146-BC84-20574144D397}"/>
              </a:ext>
            </a:extLst>
          </p:cNvPr>
          <p:cNvSpPr/>
          <p:nvPr/>
        </p:nvSpPr>
        <p:spPr>
          <a:xfrm>
            <a:off x="1111344" y="4986997"/>
            <a:ext cx="478301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Cortex M Processor</a:t>
            </a:r>
            <a:endParaRPr lang="en-US"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9D24A656-C708-4FF0-9002-8CEA2DE9D103}"/>
                  </a:ext>
                </a:extLst>
              </p14:cNvPr>
              <p14:cNvContentPartPr/>
              <p14:nvPr/>
            </p14:nvContentPartPr>
            <p14:xfrm>
              <a:off x="1856548" y="1195588"/>
              <a:ext cx="310320" cy="2628000"/>
            </p14:xfrm>
          </p:contentPart>
        </mc:Choice>
        <mc:Fallback xmlns="">
          <p:pic>
            <p:nvPicPr>
              <p:cNvPr id="22" name="Ink 21">
                <a:extLst>
                  <a:ext uri="{FF2B5EF4-FFF2-40B4-BE49-F238E27FC236}">
                    <a16:creationId xmlns:a16="http://schemas.microsoft.com/office/drawing/2014/main" id="{9D24A656-C708-4FF0-9002-8CEA2DE9D103}"/>
                  </a:ext>
                </a:extLst>
              </p:cNvPr>
              <p:cNvPicPr/>
              <p:nvPr/>
            </p:nvPicPr>
            <p:blipFill>
              <a:blip r:embed="rId3"/>
              <a:stretch>
                <a:fillRect/>
              </a:stretch>
            </p:blipFill>
            <p:spPr>
              <a:xfrm>
                <a:off x="1847548" y="1186588"/>
                <a:ext cx="327960" cy="2645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B9328AF2-6EE5-418E-9025-AF42930AC3A1}"/>
                  </a:ext>
                </a:extLst>
              </p14:cNvPr>
              <p14:cNvContentPartPr/>
              <p14:nvPr/>
            </p14:nvContentPartPr>
            <p14:xfrm>
              <a:off x="4670308" y="1158148"/>
              <a:ext cx="225720" cy="319320"/>
            </p14:xfrm>
          </p:contentPart>
        </mc:Choice>
        <mc:Fallback xmlns="">
          <p:pic>
            <p:nvPicPr>
              <p:cNvPr id="23" name="Ink 22">
                <a:extLst>
                  <a:ext uri="{FF2B5EF4-FFF2-40B4-BE49-F238E27FC236}">
                    <a16:creationId xmlns:a16="http://schemas.microsoft.com/office/drawing/2014/main" id="{B9328AF2-6EE5-418E-9025-AF42930AC3A1}"/>
                  </a:ext>
                </a:extLst>
              </p:cNvPr>
              <p:cNvPicPr/>
              <p:nvPr/>
            </p:nvPicPr>
            <p:blipFill>
              <a:blip r:embed="rId5"/>
              <a:stretch>
                <a:fillRect/>
              </a:stretch>
            </p:blipFill>
            <p:spPr>
              <a:xfrm>
                <a:off x="4661308" y="1149148"/>
                <a:ext cx="2433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CB5B7816-8327-42A6-BB93-32B47C5EA951}"/>
                  </a:ext>
                </a:extLst>
              </p14:cNvPr>
              <p14:cNvContentPartPr/>
              <p14:nvPr/>
            </p14:nvContentPartPr>
            <p14:xfrm>
              <a:off x="4555108" y="2292868"/>
              <a:ext cx="200160" cy="309960"/>
            </p14:xfrm>
          </p:contentPart>
        </mc:Choice>
        <mc:Fallback xmlns="">
          <p:pic>
            <p:nvPicPr>
              <p:cNvPr id="24" name="Ink 23">
                <a:extLst>
                  <a:ext uri="{FF2B5EF4-FFF2-40B4-BE49-F238E27FC236}">
                    <a16:creationId xmlns:a16="http://schemas.microsoft.com/office/drawing/2014/main" id="{CB5B7816-8327-42A6-BB93-32B47C5EA951}"/>
                  </a:ext>
                </a:extLst>
              </p:cNvPr>
              <p:cNvPicPr/>
              <p:nvPr/>
            </p:nvPicPr>
            <p:blipFill>
              <a:blip r:embed="rId7"/>
              <a:stretch>
                <a:fillRect/>
              </a:stretch>
            </p:blipFill>
            <p:spPr>
              <a:xfrm>
                <a:off x="4546108" y="2283868"/>
                <a:ext cx="2178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C1138B3C-DDF9-4A7B-8BB2-60E3003C4891}"/>
                  </a:ext>
                </a:extLst>
              </p14:cNvPr>
              <p14:cNvContentPartPr/>
              <p14:nvPr/>
            </p14:nvContentPartPr>
            <p14:xfrm>
              <a:off x="4303108" y="3390148"/>
              <a:ext cx="227160" cy="287280"/>
            </p14:xfrm>
          </p:contentPart>
        </mc:Choice>
        <mc:Fallback xmlns="">
          <p:pic>
            <p:nvPicPr>
              <p:cNvPr id="25" name="Ink 24">
                <a:extLst>
                  <a:ext uri="{FF2B5EF4-FFF2-40B4-BE49-F238E27FC236}">
                    <a16:creationId xmlns:a16="http://schemas.microsoft.com/office/drawing/2014/main" id="{C1138B3C-DDF9-4A7B-8BB2-60E3003C4891}"/>
                  </a:ext>
                </a:extLst>
              </p:cNvPr>
              <p:cNvPicPr/>
              <p:nvPr/>
            </p:nvPicPr>
            <p:blipFill>
              <a:blip r:embed="rId9"/>
              <a:stretch>
                <a:fillRect/>
              </a:stretch>
            </p:blipFill>
            <p:spPr>
              <a:xfrm>
                <a:off x="4294108" y="3381148"/>
                <a:ext cx="2448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3B6F6268-BD16-46ED-A152-66210D1844E2}"/>
                  </a:ext>
                </a:extLst>
              </p14:cNvPr>
              <p14:cNvContentPartPr/>
              <p14:nvPr/>
            </p14:nvContentPartPr>
            <p14:xfrm>
              <a:off x="3376108" y="4603348"/>
              <a:ext cx="309960" cy="390960"/>
            </p14:xfrm>
          </p:contentPart>
        </mc:Choice>
        <mc:Fallback xmlns="">
          <p:pic>
            <p:nvPicPr>
              <p:cNvPr id="26" name="Ink 25">
                <a:extLst>
                  <a:ext uri="{FF2B5EF4-FFF2-40B4-BE49-F238E27FC236}">
                    <a16:creationId xmlns:a16="http://schemas.microsoft.com/office/drawing/2014/main" id="{3B6F6268-BD16-46ED-A152-66210D1844E2}"/>
                  </a:ext>
                </a:extLst>
              </p:cNvPr>
              <p:cNvPicPr/>
              <p:nvPr/>
            </p:nvPicPr>
            <p:blipFill>
              <a:blip r:embed="rId11"/>
              <a:stretch>
                <a:fillRect/>
              </a:stretch>
            </p:blipFill>
            <p:spPr>
              <a:xfrm>
                <a:off x="3367108" y="4594348"/>
                <a:ext cx="3276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9" name="Ink 48">
                <a:extLst>
                  <a:ext uri="{FF2B5EF4-FFF2-40B4-BE49-F238E27FC236}">
                    <a16:creationId xmlns:a16="http://schemas.microsoft.com/office/drawing/2014/main" id="{279957AF-609E-4882-B9DB-887C5A79D366}"/>
                  </a:ext>
                </a:extLst>
              </p14:cNvPr>
              <p14:cNvContentPartPr/>
              <p14:nvPr/>
            </p14:nvContentPartPr>
            <p14:xfrm>
              <a:off x="6021028" y="970588"/>
              <a:ext cx="5430960" cy="2989800"/>
            </p14:xfrm>
          </p:contentPart>
        </mc:Choice>
        <mc:Fallback xmlns="">
          <p:pic>
            <p:nvPicPr>
              <p:cNvPr id="49" name="Ink 48">
                <a:extLst>
                  <a:ext uri="{FF2B5EF4-FFF2-40B4-BE49-F238E27FC236}">
                    <a16:creationId xmlns:a16="http://schemas.microsoft.com/office/drawing/2014/main" id="{279957AF-609E-4882-B9DB-887C5A79D366}"/>
                  </a:ext>
                </a:extLst>
              </p:cNvPr>
              <p:cNvPicPr/>
              <p:nvPr/>
            </p:nvPicPr>
            <p:blipFill>
              <a:blip r:embed="rId13"/>
              <a:stretch>
                <a:fillRect/>
              </a:stretch>
            </p:blipFill>
            <p:spPr>
              <a:xfrm>
                <a:off x="6012028" y="952588"/>
                <a:ext cx="5457600" cy="3016440"/>
              </a:xfrm>
              <a:prstGeom prst="rect">
                <a:avLst/>
              </a:prstGeom>
            </p:spPr>
          </p:pic>
        </mc:Fallback>
      </mc:AlternateContent>
      <p:sp>
        <p:nvSpPr>
          <p:cNvPr id="50" name="TextBox 49">
            <a:extLst>
              <a:ext uri="{FF2B5EF4-FFF2-40B4-BE49-F238E27FC236}">
                <a16:creationId xmlns:a16="http://schemas.microsoft.com/office/drawing/2014/main" id="{763979B6-FC4D-477E-8114-F4702ECD7A79}"/>
              </a:ext>
            </a:extLst>
          </p:cNvPr>
          <p:cNvSpPr txBox="1"/>
          <p:nvPr/>
        </p:nvSpPr>
        <p:spPr>
          <a:xfrm flipH="1">
            <a:off x="2799928" y="798763"/>
            <a:ext cx="1125000" cy="369332"/>
          </a:xfrm>
          <a:prstGeom prst="rect">
            <a:avLst/>
          </a:prstGeom>
          <a:noFill/>
        </p:spPr>
        <p:txBody>
          <a:bodyPr wrap="square" rtlCol="0">
            <a:spAutoFit/>
          </a:bodyPr>
          <a:lstStyle/>
          <a:p>
            <a:r>
              <a:rPr lang="en-IN" dirty="0"/>
              <a:t>Core/</a:t>
            </a:r>
            <a:r>
              <a:rPr lang="en-IN" dirty="0" err="1"/>
              <a:t>src</a:t>
            </a:r>
            <a:endParaRPr lang="en-US" dirty="0"/>
          </a:p>
        </p:txBody>
      </p:sp>
      <p:sp>
        <p:nvSpPr>
          <p:cNvPr id="51" name="TextBox 50">
            <a:extLst>
              <a:ext uri="{FF2B5EF4-FFF2-40B4-BE49-F238E27FC236}">
                <a16:creationId xmlns:a16="http://schemas.microsoft.com/office/drawing/2014/main" id="{E029900F-D427-433A-BC9F-BDC9C8A02323}"/>
              </a:ext>
            </a:extLst>
          </p:cNvPr>
          <p:cNvSpPr txBox="1"/>
          <p:nvPr/>
        </p:nvSpPr>
        <p:spPr>
          <a:xfrm flipH="1">
            <a:off x="2813608" y="4167113"/>
            <a:ext cx="1489500" cy="369332"/>
          </a:xfrm>
          <a:prstGeom prst="rect">
            <a:avLst/>
          </a:prstGeom>
          <a:noFill/>
        </p:spPr>
        <p:txBody>
          <a:bodyPr wrap="square" rtlCol="0">
            <a:spAutoFit/>
          </a:bodyPr>
          <a:lstStyle/>
          <a:p>
            <a:r>
              <a:rPr lang="en-IN" dirty="0"/>
              <a:t>Driver/CMSIS</a:t>
            </a:r>
            <a:endParaRPr lang="en-US" dirty="0"/>
          </a:p>
        </p:txBody>
      </p:sp>
      <p:sp>
        <p:nvSpPr>
          <p:cNvPr id="7" name="Slide Number Placeholder 6">
            <a:extLst>
              <a:ext uri="{FF2B5EF4-FFF2-40B4-BE49-F238E27FC236}">
                <a16:creationId xmlns:a16="http://schemas.microsoft.com/office/drawing/2014/main" id="{8CAD33F2-514A-4CB4-BC4C-69C596D65155}"/>
              </a:ext>
            </a:extLst>
          </p:cNvPr>
          <p:cNvSpPr>
            <a:spLocks noGrp="1"/>
          </p:cNvSpPr>
          <p:nvPr>
            <p:ph type="sldNum" sz="quarter" idx="12"/>
          </p:nvPr>
        </p:nvSpPr>
        <p:spPr/>
        <p:txBody>
          <a:bodyPr/>
          <a:lstStyle/>
          <a:p>
            <a:fld id="{2D2D7033-01C1-4473-8314-62145486A149}" type="slidenum">
              <a:rPr lang="en-US" smtClean="0"/>
              <a:t>12</a:t>
            </a:fld>
            <a:endParaRPr lang="en-US"/>
          </a:p>
        </p:txBody>
      </p:sp>
      <p:sp>
        <p:nvSpPr>
          <p:cNvPr id="8" name="Footer Placeholder 7">
            <a:extLst>
              <a:ext uri="{FF2B5EF4-FFF2-40B4-BE49-F238E27FC236}">
                <a16:creationId xmlns:a16="http://schemas.microsoft.com/office/drawing/2014/main" id="{DC991FC6-DA3A-45F1-A100-2A075B3E61D5}"/>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56074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8" descr="Laptop Secure">
            <a:extLst>
              <a:ext uri="{FF2B5EF4-FFF2-40B4-BE49-F238E27FC236}">
                <a16:creationId xmlns:a16="http://schemas.microsoft.com/office/drawing/2014/main" id="{14FC4E0D-B13F-42EC-B74D-0A7EB5953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2" name="TextBox 1">
            <a:extLst>
              <a:ext uri="{FF2B5EF4-FFF2-40B4-BE49-F238E27FC236}">
                <a16:creationId xmlns:a16="http://schemas.microsoft.com/office/drawing/2014/main" id="{D36709E1-F703-42E8-A5E1-0BA84817E5FC}"/>
              </a:ext>
            </a:extLst>
          </p:cNvPr>
          <p:cNvSpPr txBox="1"/>
          <p:nvPr/>
        </p:nvSpPr>
        <p:spPr>
          <a:xfrm>
            <a:off x="4330719" y="641615"/>
            <a:ext cx="7289799" cy="55334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GCC</a:t>
            </a:r>
            <a:br>
              <a:rPr lang="en-US"/>
            </a:br>
            <a:r>
              <a:rPr lang="en-US"/>
              <a:t>|</a:t>
            </a:r>
          </a:p>
          <a:p>
            <a:pPr indent="-228600">
              <a:lnSpc>
                <a:spcPct val="90000"/>
              </a:lnSpc>
              <a:spcAft>
                <a:spcPts val="600"/>
              </a:spcAft>
              <a:buFont typeface="Arial" panose="020B0604020202020204" pitchFamily="34" charset="0"/>
              <a:buChar char="•"/>
            </a:pPr>
            <a:r>
              <a:rPr lang="en-US"/>
              <a:t>---ARM_CM4F</a:t>
            </a:r>
            <a:br>
              <a:rPr lang="en-US"/>
            </a:br>
            <a:r>
              <a:rPr lang="en-US"/>
              <a:t>	|</a:t>
            </a:r>
            <a:br>
              <a:rPr lang="en-US"/>
            </a:br>
            <a:r>
              <a:rPr lang="en-US"/>
              <a:t>	---port.c</a:t>
            </a:r>
            <a:br>
              <a:rPr lang="en-US"/>
            </a:br>
            <a:r>
              <a:rPr lang="en-US"/>
              <a:t>	|</a:t>
            </a:r>
            <a:br>
              <a:rPr lang="en-US"/>
            </a:br>
            <a:r>
              <a:rPr lang="en-US"/>
              <a:t>	--portmacro.h</a:t>
            </a:r>
          </a:p>
        </p:txBody>
      </p:sp>
      <p:sp>
        <p:nvSpPr>
          <p:cNvPr id="5" name="Footer Placeholder 4">
            <a:extLst>
              <a:ext uri="{FF2B5EF4-FFF2-40B4-BE49-F238E27FC236}">
                <a16:creationId xmlns:a16="http://schemas.microsoft.com/office/drawing/2014/main" id="{D7510120-6938-4831-AFB4-75C5CF97FDDA}"/>
              </a:ext>
            </a:extLst>
          </p:cNvPr>
          <p:cNvSpPr>
            <a:spLocks noGrp="1"/>
          </p:cNvSpPr>
          <p:nvPr>
            <p:ph type="ftr" sz="quarter" idx="11"/>
          </p:nvPr>
        </p:nvSpPr>
        <p:spPr>
          <a:xfrm>
            <a:off x="4064000" y="6356350"/>
            <a:ext cx="40894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@balaji303</a:t>
            </a:r>
          </a:p>
        </p:txBody>
      </p:sp>
      <p:sp>
        <p:nvSpPr>
          <p:cNvPr id="4" name="Slide Number Placeholder 3">
            <a:extLst>
              <a:ext uri="{FF2B5EF4-FFF2-40B4-BE49-F238E27FC236}">
                <a16:creationId xmlns:a16="http://schemas.microsoft.com/office/drawing/2014/main" id="{DCBB4B83-85AC-4CC8-BFB2-4B8F7266874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smtClean="0"/>
              <a:pPr>
                <a:spcAft>
                  <a:spcPts val="600"/>
                </a:spcAft>
              </a:pPr>
              <a:t>13</a:t>
            </a:fld>
            <a:endParaRPr lang="en-US"/>
          </a:p>
        </p:txBody>
      </p:sp>
      <p:sp>
        <p:nvSpPr>
          <p:cNvPr id="3" name="TextBox 2">
            <a:extLst>
              <a:ext uri="{FF2B5EF4-FFF2-40B4-BE49-F238E27FC236}">
                <a16:creationId xmlns:a16="http://schemas.microsoft.com/office/drawing/2014/main" id="{444E0EDC-75B9-4B83-8BD1-1B0F98160B08}"/>
              </a:ext>
            </a:extLst>
          </p:cNvPr>
          <p:cNvSpPr txBox="1"/>
          <p:nvPr/>
        </p:nvSpPr>
        <p:spPr>
          <a:xfrm>
            <a:off x="4459458" y="914400"/>
            <a:ext cx="3207434" cy="923330"/>
          </a:xfrm>
          <a:prstGeom prst="rect">
            <a:avLst/>
          </a:prstGeom>
          <a:noFill/>
          <a:ln>
            <a:solidFill>
              <a:schemeClr val="accent2">
                <a:lumMod val="75000"/>
              </a:schemeClr>
            </a:solidFill>
          </a:ln>
        </p:spPr>
        <p:txBody>
          <a:bodyPr wrap="square" rtlCol="0">
            <a:spAutoFit/>
          </a:bodyPr>
          <a:lstStyle/>
          <a:p>
            <a:pPr>
              <a:spcAft>
                <a:spcPts val="600"/>
              </a:spcAft>
            </a:pPr>
            <a:r>
              <a:rPr lang="en-IN" dirty="0"/>
              <a:t>THESE are low level architecture files required by the FreeRTOS architecture</a:t>
            </a:r>
            <a:endParaRPr lang="en-US"/>
          </a:p>
        </p:txBody>
      </p:sp>
    </p:spTree>
    <p:extLst>
      <p:ext uri="{BB962C8B-B14F-4D97-AF65-F5344CB8AC3E}">
        <p14:creationId xmlns:p14="http://schemas.microsoft.com/office/powerpoint/2010/main" val="146225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A371385-4AC8-4231-9DC9-837A2563DB3A}"/>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FreeRTOSConfig.h file modification:</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__ICCARM_ - IAR Compiler</a:t>
            </a:r>
          </a:p>
          <a:p>
            <a:pPr indent="-228600">
              <a:lnSpc>
                <a:spcPct val="90000"/>
              </a:lnSpc>
              <a:spcAft>
                <a:spcPts val="600"/>
              </a:spcAft>
              <a:buFont typeface="Arial" panose="020B0604020202020204" pitchFamily="34" charset="0"/>
              <a:buChar char="•"/>
            </a:pPr>
            <a:r>
              <a:rPr lang="en-US" sz="2000"/>
              <a:t>__GNUC_ - GNU Compiler</a:t>
            </a:r>
          </a:p>
          <a:p>
            <a:pPr indent="-228600">
              <a:lnSpc>
                <a:spcPct val="90000"/>
              </a:lnSpc>
              <a:spcAft>
                <a:spcPts val="600"/>
              </a:spcAft>
              <a:buFont typeface="Arial" panose="020B0604020202020204" pitchFamily="34" charset="0"/>
              <a:buChar char="•"/>
            </a:pPr>
            <a:r>
              <a:rPr lang="en-US" sz="2000"/>
              <a:t>__CC_ARM_ -  ARM Native compiler CC</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A77247C6-594B-482B-BD47-04ED06BD3DA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@balaji303</a:t>
            </a:r>
          </a:p>
        </p:txBody>
      </p:sp>
      <p:sp>
        <p:nvSpPr>
          <p:cNvPr id="4" name="Slide Number Placeholder 3">
            <a:extLst>
              <a:ext uri="{FF2B5EF4-FFF2-40B4-BE49-F238E27FC236}">
                <a16:creationId xmlns:a16="http://schemas.microsoft.com/office/drawing/2014/main" id="{2A0F21C2-5FD4-48D1-951F-54FFB0C8171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D2D7033-01C1-4473-8314-62145486A149}" type="slidenum">
              <a:rPr lang="en-US" smtClean="0"/>
              <a:pPr>
                <a:spcAft>
                  <a:spcPts val="600"/>
                </a:spcAft>
              </a:pPr>
              <a:t>14</a:t>
            </a:fld>
            <a:endParaRPr lang="en-US"/>
          </a:p>
        </p:txBody>
      </p:sp>
      <p:sp>
        <p:nvSpPr>
          <p:cNvPr id="3" name="TextBox 2">
            <a:extLst>
              <a:ext uri="{FF2B5EF4-FFF2-40B4-BE49-F238E27FC236}">
                <a16:creationId xmlns:a16="http://schemas.microsoft.com/office/drawing/2014/main" id="{B5A5F900-8522-498A-8F4D-E0DFEC92718B}"/>
              </a:ext>
            </a:extLst>
          </p:cNvPr>
          <p:cNvSpPr txBox="1"/>
          <p:nvPr/>
        </p:nvSpPr>
        <p:spPr>
          <a:xfrm>
            <a:off x="801857" y="4502559"/>
            <a:ext cx="10026334" cy="1431161"/>
          </a:xfrm>
          <a:prstGeom prst="rect">
            <a:avLst/>
          </a:prstGeom>
          <a:noFill/>
        </p:spPr>
        <p:txBody>
          <a:bodyPr wrap="none" rtlCol="0">
            <a:spAutoFit/>
          </a:bodyPr>
          <a:lstStyle/>
          <a:p>
            <a:pPr>
              <a:spcAft>
                <a:spcPts val="600"/>
              </a:spcAft>
            </a:pPr>
            <a:r>
              <a:rPr lang="en-IN" dirty="0" err="1"/>
              <a:t>PendSV</a:t>
            </a:r>
            <a:r>
              <a:rPr lang="en-IN" dirty="0"/>
              <a:t> Handler – This is used to implement the RTOS scheduler</a:t>
            </a:r>
            <a:endParaRPr lang="en-IN"/>
          </a:p>
          <a:p>
            <a:pPr>
              <a:spcAft>
                <a:spcPts val="600"/>
              </a:spcAft>
            </a:pPr>
            <a:endParaRPr lang="en-IN"/>
          </a:p>
          <a:p>
            <a:pPr>
              <a:spcAft>
                <a:spcPts val="600"/>
              </a:spcAft>
            </a:pPr>
            <a:r>
              <a:rPr lang="en-IN" dirty="0" err="1"/>
              <a:t>SysTick</a:t>
            </a:r>
            <a:r>
              <a:rPr lang="en-IN" dirty="0"/>
              <a:t> Handler – This is used to launch the schedular at given interval(</a:t>
            </a:r>
            <a:r>
              <a:rPr lang="en-IN" dirty="0" err="1"/>
              <a:t>Systick</a:t>
            </a:r>
            <a:r>
              <a:rPr lang="en-IN" dirty="0"/>
              <a:t> interrupt is used to launch </a:t>
            </a:r>
            <a:endParaRPr lang="en-IN"/>
          </a:p>
          <a:p>
            <a:pPr>
              <a:spcAft>
                <a:spcPts val="600"/>
              </a:spcAft>
            </a:pPr>
            <a:r>
              <a:rPr lang="en-IN"/>
              <a:t>		the </a:t>
            </a:r>
            <a:r>
              <a:rPr lang="en-IN" dirty="0"/>
              <a:t>interrupt at </a:t>
            </a:r>
            <a:r>
              <a:rPr lang="en-IN"/>
              <a:t>given interval;)</a:t>
            </a:r>
            <a:endParaRPr lang="en-US"/>
          </a:p>
        </p:txBody>
      </p:sp>
    </p:spTree>
    <p:extLst>
      <p:ext uri="{BB962C8B-B14F-4D97-AF65-F5344CB8AC3E}">
        <p14:creationId xmlns:p14="http://schemas.microsoft.com/office/powerpoint/2010/main" val="100179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D4A37-FE86-482E-9DEB-62252E69BFF2}"/>
              </a:ext>
            </a:extLst>
          </p:cNvPr>
          <p:cNvSpPr txBox="1"/>
          <p:nvPr/>
        </p:nvSpPr>
        <p:spPr>
          <a:xfrm flipH="1">
            <a:off x="1058592" y="534573"/>
            <a:ext cx="10322170" cy="3108543"/>
          </a:xfrm>
          <a:prstGeom prst="rect">
            <a:avLst/>
          </a:prstGeom>
          <a:noFill/>
          <a:ln>
            <a:solidFill>
              <a:schemeClr val="accent1">
                <a:lumMod val="75000"/>
              </a:schemeClr>
            </a:solidFill>
          </a:ln>
        </p:spPr>
        <p:txBody>
          <a:bodyPr wrap="square" rtlCol="0">
            <a:spAutoFit/>
          </a:bodyPr>
          <a:lstStyle/>
          <a:p>
            <a:r>
              <a:rPr lang="en-IN" sz="4000" dirty="0"/>
              <a:t>Time Base Selection</a:t>
            </a:r>
          </a:p>
          <a:p>
            <a:endParaRPr lang="en-IN" dirty="0"/>
          </a:p>
          <a:p>
            <a:endParaRPr lang="en-IN" dirty="0"/>
          </a:p>
          <a:p>
            <a:r>
              <a:rPr lang="en-IN" sz="2000" dirty="0"/>
              <a:t>FreeRTOS uses ARM Cortex Mx Processor’s internal </a:t>
            </a:r>
            <a:r>
              <a:rPr lang="en-IN" sz="2000" b="1" dirty="0" err="1"/>
              <a:t>systick</a:t>
            </a:r>
            <a:r>
              <a:rPr lang="en-IN" sz="2000" b="1" dirty="0"/>
              <a:t> timer </a:t>
            </a:r>
            <a:r>
              <a:rPr lang="en-IN" sz="2000" dirty="0"/>
              <a:t>as its time base (RTOS Ticking)</a:t>
            </a:r>
          </a:p>
          <a:p>
            <a:endParaRPr lang="en-IN" sz="2000" dirty="0"/>
          </a:p>
          <a:p>
            <a:endParaRPr lang="en-IN" sz="2000" dirty="0"/>
          </a:p>
          <a:p>
            <a:r>
              <a:rPr lang="en-IN" sz="2000" dirty="0" err="1"/>
              <a:t>STMCube’s</a:t>
            </a:r>
            <a:r>
              <a:rPr lang="en-IN" sz="2000" dirty="0"/>
              <a:t> HAL also uses </a:t>
            </a:r>
            <a:r>
              <a:rPr lang="en-IN" sz="2000" b="1" dirty="0" err="1"/>
              <a:t>systick</a:t>
            </a:r>
            <a:r>
              <a:rPr lang="en-IN" sz="2000" b="1" dirty="0"/>
              <a:t> timer </a:t>
            </a:r>
            <a:r>
              <a:rPr lang="en-IN" sz="2000" dirty="0"/>
              <a:t>by default,</a:t>
            </a:r>
          </a:p>
          <a:p>
            <a:endParaRPr lang="en-IN" sz="2000" dirty="0"/>
          </a:p>
          <a:p>
            <a:r>
              <a:rPr lang="en-IN" sz="2000" dirty="0"/>
              <a:t>So we can’t use both HAL and FreeRTOS together</a:t>
            </a:r>
            <a:endParaRPr lang="en-US" sz="2000" dirty="0"/>
          </a:p>
        </p:txBody>
      </p:sp>
      <p:sp>
        <p:nvSpPr>
          <p:cNvPr id="3" name="TextBox 2">
            <a:extLst>
              <a:ext uri="{FF2B5EF4-FFF2-40B4-BE49-F238E27FC236}">
                <a16:creationId xmlns:a16="http://schemas.microsoft.com/office/drawing/2014/main" id="{D29F6FDF-2CAA-4DC2-8164-DE7030C29FB7}"/>
              </a:ext>
            </a:extLst>
          </p:cNvPr>
          <p:cNvSpPr txBox="1"/>
          <p:nvPr/>
        </p:nvSpPr>
        <p:spPr>
          <a:xfrm flipH="1">
            <a:off x="2946595" y="4051495"/>
            <a:ext cx="629881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To resolve this issue we use </a:t>
            </a:r>
            <a:r>
              <a:rPr lang="en-IN" dirty="0" err="1"/>
              <a:t>Systick</a:t>
            </a:r>
            <a:r>
              <a:rPr lang="en-IN" dirty="0"/>
              <a:t> timer for FreeRTOS and for HAL we use any other timer peripheral as time base</a:t>
            </a:r>
            <a:endParaRPr lang="en-US" dirty="0"/>
          </a:p>
        </p:txBody>
      </p:sp>
      <p:sp>
        <p:nvSpPr>
          <p:cNvPr id="4" name="Slide Number Placeholder 3">
            <a:extLst>
              <a:ext uri="{FF2B5EF4-FFF2-40B4-BE49-F238E27FC236}">
                <a16:creationId xmlns:a16="http://schemas.microsoft.com/office/drawing/2014/main" id="{A32C827C-34D0-4CE0-9FCA-11C155C5CFDE}"/>
              </a:ext>
            </a:extLst>
          </p:cNvPr>
          <p:cNvSpPr>
            <a:spLocks noGrp="1"/>
          </p:cNvSpPr>
          <p:nvPr>
            <p:ph type="sldNum" sz="quarter" idx="12"/>
          </p:nvPr>
        </p:nvSpPr>
        <p:spPr/>
        <p:txBody>
          <a:bodyPr/>
          <a:lstStyle/>
          <a:p>
            <a:fld id="{2D2D7033-01C1-4473-8314-62145486A149}" type="slidenum">
              <a:rPr lang="en-US" smtClean="0"/>
              <a:t>15</a:t>
            </a:fld>
            <a:endParaRPr lang="en-US"/>
          </a:p>
        </p:txBody>
      </p:sp>
      <p:sp>
        <p:nvSpPr>
          <p:cNvPr id="5" name="Footer Placeholder 4">
            <a:extLst>
              <a:ext uri="{FF2B5EF4-FFF2-40B4-BE49-F238E27FC236}">
                <a16:creationId xmlns:a16="http://schemas.microsoft.com/office/drawing/2014/main" id="{0C5B48C6-9380-4099-BFB5-7312633DBCF9}"/>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33618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860E4-3228-4D1D-9ADF-810928C0BA08}"/>
              </a:ext>
            </a:extLst>
          </p:cNvPr>
          <p:cNvSpPr txBox="1"/>
          <p:nvPr/>
        </p:nvSpPr>
        <p:spPr>
          <a:xfrm>
            <a:off x="534571" y="1547447"/>
            <a:ext cx="34184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dirty="0"/>
              <a:t>If a task ever leaves the infinite for loop in a task function then</a:t>
            </a:r>
            <a:br>
              <a:rPr lang="en-IN" dirty="0"/>
            </a:br>
            <a:r>
              <a:rPr lang="en-IN" dirty="0"/>
              <a:t> the Task must be deleted before leaving the task function</a:t>
            </a:r>
            <a:endParaRPr lang="en-US" dirty="0"/>
          </a:p>
        </p:txBody>
      </p:sp>
      <p:sp>
        <p:nvSpPr>
          <p:cNvPr id="3" name="TextBox 2">
            <a:extLst>
              <a:ext uri="{FF2B5EF4-FFF2-40B4-BE49-F238E27FC236}">
                <a16:creationId xmlns:a16="http://schemas.microsoft.com/office/drawing/2014/main" id="{AD2EA9C7-724B-4325-8436-9405C1CC005F}"/>
              </a:ext>
            </a:extLst>
          </p:cNvPr>
          <p:cNvSpPr txBox="1"/>
          <p:nvPr/>
        </p:nvSpPr>
        <p:spPr>
          <a:xfrm>
            <a:off x="534571" y="379827"/>
            <a:ext cx="1406769" cy="707886"/>
          </a:xfrm>
          <a:prstGeom prst="rect">
            <a:avLst/>
          </a:prstGeom>
          <a:noFill/>
        </p:spPr>
        <p:txBody>
          <a:bodyPr wrap="square" rtlCol="0">
            <a:spAutoFit/>
          </a:bodyPr>
          <a:lstStyle/>
          <a:p>
            <a:r>
              <a:rPr lang="en-IN" sz="4000" dirty="0"/>
              <a:t>TASK</a:t>
            </a:r>
            <a:endParaRPr lang="en-US" sz="4000" dirty="0"/>
          </a:p>
        </p:txBody>
      </p:sp>
      <p:sp>
        <p:nvSpPr>
          <p:cNvPr id="4" name="TextBox 3">
            <a:extLst>
              <a:ext uri="{FF2B5EF4-FFF2-40B4-BE49-F238E27FC236}">
                <a16:creationId xmlns:a16="http://schemas.microsoft.com/office/drawing/2014/main" id="{8388E618-002F-43AA-A746-A0C82F62B9F4}"/>
              </a:ext>
            </a:extLst>
          </p:cNvPr>
          <p:cNvSpPr txBox="1"/>
          <p:nvPr/>
        </p:nvSpPr>
        <p:spPr>
          <a:xfrm>
            <a:off x="534571" y="4110225"/>
            <a:ext cx="3418450"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dirty="0"/>
              <a:t>If there is 2 Task having  a common </a:t>
            </a:r>
            <a:r>
              <a:rPr lang="en-IN" dirty="0" err="1"/>
              <a:t>TaskHandler</a:t>
            </a:r>
            <a:r>
              <a:rPr lang="en-IN" dirty="0"/>
              <a:t> and if the task handler has a local variable </a:t>
            </a:r>
            <a:r>
              <a:rPr lang="en-IN" dirty="0" err="1"/>
              <a:t>xyz</a:t>
            </a:r>
            <a:r>
              <a:rPr lang="en-IN" dirty="0"/>
              <a:t>, then there will be </a:t>
            </a:r>
            <a:r>
              <a:rPr lang="en-IN"/>
              <a:t>2 separate copies </a:t>
            </a:r>
            <a:r>
              <a:rPr lang="en-IN" dirty="0"/>
              <a:t>of the local variable in each Task stack</a:t>
            </a:r>
            <a:endParaRPr lang="en-US" dirty="0"/>
          </a:p>
        </p:txBody>
      </p:sp>
      <p:sp>
        <p:nvSpPr>
          <p:cNvPr id="5" name="TextBox 4">
            <a:extLst>
              <a:ext uri="{FF2B5EF4-FFF2-40B4-BE49-F238E27FC236}">
                <a16:creationId xmlns:a16="http://schemas.microsoft.com/office/drawing/2014/main" id="{3B4E6887-7EEF-4828-9DA2-DB18AEB1FDBE}"/>
              </a:ext>
            </a:extLst>
          </p:cNvPr>
          <p:cNvSpPr txBox="1"/>
          <p:nvPr/>
        </p:nvSpPr>
        <p:spPr>
          <a:xfrm>
            <a:off x="4820531" y="1547447"/>
            <a:ext cx="3418450" cy="203132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dirty="0" err="1"/>
              <a:t>xTaskCreate</a:t>
            </a:r>
            <a:r>
              <a:rPr lang="en-IN" dirty="0"/>
              <a:t>:</a:t>
            </a:r>
          </a:p>
          <a:p>
            <a:endParaRPr lang="en-IN" dirty="0"/>
          </a:p>
          <a:p>
            <a:r>
              <a:rPr lang="en-IN" dirty="0"/>
              <a:t>This API creates a new FreeRTOS task using dynamic memory allocation and adds the newly created task to the ready queue to the kernel</a:t>
            </a:r>
            <a:endParaRPr lang="en-US" dirty="0"/>
          </a:p>
        </p:txBody>
      </p:sp>
      <p:sp>
        <p:nvSpPr>
          <p:cNvPr id="6" name="Slide Number Placeholder 5">
            <a:extLst>
              <a:ext uri="{FF2B5EF4-FFF2-40B4-BE49-F238E27FC236}">
                <a16:creationId xmlns:a16="http://schemas.microsoft.com/office/drawing/2014/main" id="{2BCB1248-37F8-4BD9-8D65-EF2131BE48C6}"/>
              </a:ext>
            </a:extLst>
          </p:cNvPr>
          <p:cNvSpPr>
            <a:spLocks noGrp="1"/>
          </p:cNvSpPr>
          <p:nvPr>
            <p:ph type="sldNum" sz="quarter" idx="12"/>
          </p:nvPr>
        </p:nvSpPr>
        <p:spPr/>
        <p:txBody>
          <a:bodyPr/>
          <a:lstStyle/>
          <a:p>
            <a:fld id="{2D2D7033-01C1-4473-8314-62145486A149}" type="slidenum">
              <a:rPr lang="en-US" smtClean="0"/>
              <a:t>16</a:t>
            </a:fld>
            <a:endParaRPr lang="en-US"/>
          </a:p>
        </p:txBody>
      </p:sp>
      <p:sp>
        <p:nvSpPr>
          <p:cNvPr id="7" name="Footer Placeholder 6">
            <a:extLst>
              <a:ext uri="{FF2B5EF4-FFF2-40B4-BE49-F238E27FC236}">
                <a16:creationId xmlns:a16="http://schemas.microsoft.com/office/drawing/2014/main" id="{5C5A6789-2A3A-406B-BCA6-FC10F2824AA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67109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43548-053E-4EA1-8657-E92A24E7F1B9}"/>
              </a:ext>
            </a:extLst>
          </p:cNvPr>
          <p:cNvSpPr txBox="1"/>
          <p:nvPr/>
        </p:nvSpPr>
        <p:spPr>
          <a:xfrm>
            <a:off x="900332" y="506437"/>
            <a:ext cx="1459759" cy="707886"/>
          </a:xfrm>
          <a:prstGeom prst="rect">
            <a:avLst/>
          </a:prstGeom>
          <a:noFill/>
        </p:spPr>
        <p:txBody>
          <a:bodyPr wrap="none" rtlCol="0">
            <a:spAutoFit/>
          </a:bodyPr>
          <a:lstStyle/>
          <a:p>
            <a:r>
              <a:rPr lang="en-IN" sz="4000" dirty="0"/>
              <a:t>STACK</a:t>
            </a:r>
            <a:endParaRPr lang="en-US" sz="4000" dirty="0"/>
          </a:p>
        </p:txBody>
      </p:sp>
      <p:sp>
        <p:nvSpPr>
          <p:cNvPr id="3" name="TextBox 2">
            <a:extLst>
              <a:ext uri="{FF2B5EF4-FFF2-40B4-BE49-F238E27FC236}">
                <a16:creationId xmlns:a16="http://schemas.microsoft.com/office/drawing/2014/main" id="{EA39D9DD-0266-45EA-B5EB-6874F49E960A}"/>
              </a:ext>
            </a:extLst>
          </p:cNvPr>
          <p:cNvSpPr txBox="1"/>
          <p:nvPr/>
        </p:nvSpPr>
        <p:spPr>
          <a:xfrm>
            <a:off x="900332" y="2180492"/>
            <a:ext cx="462261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a:t>In FreeRTOS the stack is a Full descending Stack</a:t>
            </a:r>
            <a:endParaRPr lang="en-US" dirty="0"/>
          </a:p>
        </p:txBody>
      </p:sp>
      <p:sp>
        <p:nvSpPr>
          <p:cNvPr id="4" name="TextBox 3">
            <a:extLst>
              <a:ext uri="{FF2B5EF4-FFF2-40B4-BE49-F238E27FC236}">
                <a16:creationId xmlns:a16="http://schemas.microsoft.com/office/drawing/2014/main" id="{DEA7575C-330B-4C3A-A8DB-E7EBF4D378F4}"/>
              </a:ext>
            </a:extLst>
          </p:cNvPr>
          <p:cNvSpPr txBox="1"/>
          <p:nvPr/>
        </p:nvSpPr>
        <p:spPr>
          <a:xfrm>
            <a:off x="900332" y="3059668"/>
            <a:ext cx="621522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a:t>If we push a element in to a stack the address gets decremented</a:t>
            </a:r>
            <a:endParaRPr lang="en-US" dirty="0"/>
          </a:p>
        </p:txBody>
      </p:sp>
      <p:sp>
        <p:nvSpPr>
          <p:cNvPr id="5" name="TextBox 4">
            <a:extLst>
              <a:ext uri="{FF2B5EF4-FFF2-40B4-BE49-F238E27FC236}">
                <a16:creationId xmlns:a16="http://schemas.microsoft.com/office/drawing/2014/main" id="{C1A70221-1AA6-4CCC-80D3-4B0AD9104547}"/>
              </a:ext>
            </a:extLst>
          </p:cNvPr>
          <p:cNvSpPr txBox="1"/>
          <p:nvPr/>
        </p:nvSpPr>
        <p:spPr>
          <a:xfrm>
            <a:off x="900332" y="3938844"/>
            <a:ext cx="375134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err="1"/>
              <a:t>StackPointer</a:t>
            </a:r>
            <a:r>
              <a:rPr lang="en-IN" dirty="0"/>
              <a:t> points to top of the stack</a:t>
            </a:r>
            <a:endParaRPr lang="en-US" dirty="0"/>
          </a:p>
        </p:txBody>
      </p:sp>
      <p:sp>
        <p:nvSpPr>
          <p:cNvPr id="6" name="TextBox 5">
            <a:extLst>
              <a:ext uri="{FF2B5EF4-FFF2-40B4-BE49-F238E27FC236}">
                <a16:creationId xmlns:a16="http://schemas.microsoft.com/office/drawing/2014/main" id="{64AB9B35-DBEC-4428-BCF1-0AD9352AC70F}"/>
              </a:ext>
            </a:extLst>
          </p:cNvPr>
          <p:cNvSpPr txBox="1"/>
          <p:nvPr/>
        </p:nvSpPr>
        <p:spPr>
          <a:xfrm>
            <a:off x="900332" y="4818020"/>
            <a:ext cx="420018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a:t>Width of the data is 32bit in ARM cortex M</a:t>
            </a:r>
            <a:endParaRPr lang="en-US" dirty="0"/>
          </a:p>
        </p:txBody>
      </p:sp>
      <p:sp>
        <p:nvSpPr>
          <p:cNvPr id="7" name="Slide Number Placeholder 6">
            <a:extLst>
              <a:ext uri="{FF2B5EF4-FFF2-40B4-BE49-F238E27FC236}">
                <a16:creationId xmlns:a16="http://schemas.microsoft.com/office/drawing/2014/main" id="{9200DD91-67FC-42B1-B084-479383147993}"/>
              </a:ext>
            </a:extLst>
          </p:cNvPr>
          <p:cNvSpPr>
            <a:spLocks noGrp="1"/>
          </p:cNvSpPr>
          <p:nvPr>
            <p:ph type="sldNum" sz="quarter" idx="12"/>
          </p:nvPr>
        </p:nvSpPr>
        <p:spPr/>
        <p:txBody>
          <a:bodyPr/>
          <a:lstStyle/>
          <a:p>
            <a:fld id="{2D2D7033-01C1-4473-8314-62145486A149}" type="slidenum">
              <a:rPr lang="en-US" smtClean="0"/>
              <a:t>17</a:t>
            </a:fld>
            <a:endParaRPr lang="en-US"/>
          </a:p>
        </p:txBody>
      </p:sp>
      <p:sp>
        <p:nvSpPr>
          <p:cNvPr id="8" name="Footer Placeholder 7">
            <a:extLst>
              <a:ext uri="{FF2B5EF4-FFF2-40B4-BE49-F238E27FC236}">
                <a16:creationId xmlns:a16="http://schemas.microsoft.com/office/drawing/2014/main" id="{E93A6F9C-5E31-4703-92C1-0971434755F2}"/>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89794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0A9A5-07BB-4885-9A47-188489F81714}"/>
              </a:ext>
            </a:extLst>
          </p:cNvPr>
          <p:cNvSpPr txBox="1"/>
          <p:nvPr/>
        </p:nvSpPr>
        <p:spPr>
          <a:xfrm>
            <a:off x="239150" y="422031"/>
            <a:ext cx="3151163" cy="954107"/>
          </a:xfrm>
          <a:prstGeom prst="rect">
            <a:avLst/>
          </a:prstGeom>
          <a:noFill/>
        </p:spPr>
        <p:txBody>
          <a:bodyPr wrap="square" rtlCol="0">
            <a:spAutoFit/>
          </a:bodyPr>
          <a:lstStyle/>
          <a:p>
            <a:r>
              <a:rPr lang="en-IN" sz="2800" dirty="0"/>
              <a:t>TASK PRIORITY</a:t>
            </a:r>
          </a:p>
          <a:p>
            <a:endParaRPr lang="en-IN" sz="2800" dirty="0"/>
          </a:p>
        </p:txBody>
      </p:sp>
      <p:sp>
        <p:nvSpPr>
          <p:cNvPr id="3" name="TextBox 2">
            <a:extLst>
              <a:ext uri="{FF2B5EF4-FFF2-40B4-BE49-F238E27FC236}">
                <a16:creationId xmlns:a16="http://schemas.microsoft.com/office/drawing/2014/main" id="{BA38CA4F-A711-46A1-A009-4EB1A970AECB}"/>
              </a:ext>
            </a:extLst>
          </p:cNvPr>
          <p:cNvSpPr txBox="1"/>
          <p:nvPr/>
        </p:nvSpPr>
        <p:spPr>
          <a:xfrm flipH="1">
            <a:off x="650629" y="1376138"/>
            <a:ext cx="324260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IN" dirty="0"/>
              <a:t>HIGHER the TASK  priority value, Higher the urgency for  the task</a:t>
            </a:r>
            <a:endParaRPr lang="en-US" dirty="0"/>
          </a:p>
        </p:txBody>
      </p:sp>
      <p:sp>
        <p:nvSpPr>
          <p:cNvPr id="4" name="Slide Number Placeholder 3">
            <a:extLst>
              <a:ext uri="{FF2B5EF4-FFF2-40B4-BE49-F238E27FC236}">
                <a16:creationId xmlns:a16="http://schemas.microsoft.com/office/drawing/2014/main" id="{91EE7A79-6754-40AD-8BE9-0975176D4216}"/>
              </a:ext>
            </a:extLst>
          </p:cNvPr>
          <p:cNvSpPr>
            <a:spLocks noGrp="1"/>
          </p:cNvSpPr>
          <p:nvPr>
            <p:ph type="sldNum" sz="quarter" idx="12"/>
          </p:nvPr>
        </p:nvSpPr>
        <p:spPr/>
        <p:txBody>
          <a:bodyPr/>
          <a:lstStyle/>
          <a:p>
            <a:fld id="{2D2D7033-01C1-4473-8314-62145486A149}" type="slidenum">
              <a:rPr lang="en-US" smtClean="0"/>
              <a:t>18</a:t>
            </a:fld>
            <a:endParaRPr lang="en-US"/>
          </a:p>
        </p:txBody>
      </p:sp>
      <p:sp>
        <p:nvSpPr>
          <p:cNvPr id="5" name="Footer Placeholder 4">
            <a:extLst>
              <a:ext uri="{FF2B5EF4-FFF2-40B4-BE49-F238E27FC236}">
                <a16:creationId xmlns:a16="http://schemas.microsoft.com/office/drawing/2014/main" id="{10619343-9BE8-4ADF-84F1-3B0AACD3B43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89420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043D29C-F225-4260-9CAC-39B0E0A2BCB3}"/>
              </a:ext>
            </a:extLst>
          </p:cNvPr>
          <p:cNvSpPr/>
          <p:nvPr/>
        </p:nvSpPr>
        <p:spPr>
          <a:xfrm>
            <a:off x="3563815" y="858129"/>
            <a:ext cx="3662289" cy="942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SCHEDULUAR</a:t>
            </a:r>
            <a:endParaRPr lang="en-US" dirty="0"/>
          </a:p>
        </p:txBody>
      </p:sp>
      <p:sp>
        <p:nvSpPr>
          <p:cNvPr id="4" name="Rectangle 3">
            <a:extLst>
              <a:ext uri="{FF2B5EF4-FFF2-40B4-BE49-F238E27FC236}">
                <a16:creationId xmlns:a16="http://schemas.microsoft.com/office/drawing/2014/main" id="{5A210CE6-46FE-4E41-87E8-07E06760761C}"/>
              </a:ext>
            </a:extLst>
          </p:cNvPr>
          <p:cNvSpPr/>
          <p:nvPr/>
        </p:nvSpPr>
        <p:spPr>
          <a:xfrm>
            <a:off x="928468" y="3123028"/>
            <a:ext cx="3249637"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Pre-emptive Scheduling</a:t>
            </a:r>
            <a:endParaRPr lang="en-US" dirty="0"/>
          </a:p>
        </p:txBody>
      </p:sp>
      <p:sp>
        <p:nvSpPr>
          <p:cNvPr id="5" name="Rectangle 4">
            <a:extLst>
              <a:ext uri="{FF2B5EF4-FFF2-40B4-BE49-F238E27FC236}">
                <a16:creationId xmlns:a16="http://schemas.microsoft.com/office/drawing/2014/main" id="{582E2A85-4E57-42CB-B002-C27322E4D091}"/>
              </a:ext>
            </a:extLst>
          </p:cNvPr>
          <p:cNvSpPr/>
          <p:nvPr/>
        </p:nvSpPr>
        <p:spPr>
          <a:xfrm>
            <a:off x="7226104" y="3123028"/>
            <a:ext cx="3249637"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Co-operative </a:t>
            </a:r>
            <a:r>
              <a:rPr lang="en-IN" dirty="0" err="1"/>
              <a:t>schedulling</a:t>
            </a:r>
            <a:endParaRPr lang="en-US" dirty="0"/>
          </a:p>
        </p:txBody>
      </p:sp>
      <p:sp>
        <p:nvSpPr>
          <p:cNvPr id="6" name="Arrow: Right 5">
            <a:extLst>
              <a:ext uri="{FF2B5EF4-FFF2-40B4-BE49-F238E27FC236}">
                <a16:creationId xmlns:a16="http://schemas.microsoft.com/office/drawing/2014/main" id="{C3E38952-36C2-4430-932C-AC3F5D146C2A}"/>
              </a:ext>
            </a:extLst>
          </p:cNvPr>
          <p:cNvSpPr/>
          <p:nvPr/>
        </p:nvSpPr>
        <p:spPr>
          <a:xfrm rot="8647416">
            <a:off x="2644726" y="1913206"/>
            <a:ext cx="1181686"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873B311-D4DC-43EC-BCFF-05D1F1743000}"/>
              </a:ext>
            </a:extLst>
          </p:cNvPr>
          <p:cNvSpPr/>
          <p:nvPr/>
        </p:nvSpPr>
        <p:spPr>
          <a:xfrm rot="2381291">
            <a:off x="6963509" y="1990578"/>
            <a:ext cx="1181686"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4D2DCAB-69E0-4369-AD44-276015F75B62}"/>
              </a:ext>
            </a:extLst>
          </p:cNvPr>
          <p:cNvSpPr txBox="1"/>
          <p:nvPr/>
        </p:nvSpPr>
        <p:spPr>
          <a:xfrm>
            <a:off x="107904" y="1615998"/>
            <a:ext cx="3662289" cy="369332"/>
          </a:xfrm>
          <a:prstGeom prst="rect">
            <a:avLst/>
          </a:prstGeom>
          <a:noFill/>
        </p:spPr>
        <p:txBody>
          <a:bodyPr wrap="square" rtlCol="0">
            <a:spAutoFit/>
          </a:bodyPr>
          <a:lstStyle/>
          <a:p>
            <a:r>
              <a:rPr lang="en-US" sz="1800" dirty="0" err="1">
                <a:solidFill>
                  <a:srgbClr val="000000"/>
                </a:solidFill>
                <a:latin typeface="Consolas" panose="020B0609020204030204" pitchFamily="49" charset="0"/>
              </a:rPr>
              <a:t>configUSE_PREEMPTION</a:t>
            </a:r>
            <a:r>
              <a:rPr lang="en-US" sz="1800" dirty="0">
                <a:solidFill>
                  <a:srgbClr val="000000"/>
                </a:solidFill>
                <a:latin typeface="Consolas" panose="020B0609020204030204" pitchFamily="49" charset="0"/>
              </a:rPr>
              <a:t> == 1</a:t>
            </a:r>
            <a:endParaRPr lang="en-IN" sz="2800" dirty="0"/>
          </a:p>
        </p:txBody>
      </p:sp>
      <p:sp>
        <p:nvSpPr>
          <p:cNvPr id="9" name="TextBox 8">
            <a:extLst>
              <a:ext uri="{FF2B5EF4-FFF2-40B4-BE49-F238E27FC236}">
                <a16:creationId xmlns:a16="http://schemas.microsoft.com/office/drawing/2014/main" id="{B27BDAE1-3727-4FAB-A04F-B10A5C41EC6F}"/>
              </a:ext>
            </a:extLst>
          </p:cNvPr>
          <p:cNvSpPr txBox="1"/>
          <p:nvPr/>
        </p:nvSpPr>
        <p:spPr>
          <a:xfrm>
            <a:off x="8091234" y="1944181"/>
            <a:ext cx="3662289" cy="369332"/>
          </a:xfrm>
          <a:prstGeom prst="rect">
            <a:avLst/>
          </a:prstGeom>
          <a:noFill/>
        </p:spPr>
        <p:txBody>
          <a:bodyPr wrap="square" rtlCol="0">
            <a:spAutoFit/>
          </a:bodyPr>
          <a:lstStyle/>
          <a:p>
            <a:r>
              <a:rPr lang="en-US" sz="1800" dirty="0" err="1">
                <a:solidFill>
                  <a:srgbClr val="000000"/>
                </a:solidFill>
                <a:latin typeface="Consolas" panose="020B0609020204030204" pitchFamily="49" charset="0"/>
              </a:rPr>
              <a:t>configUSE_PREEMPTION</a:t>
            </a:r>
            <a:r>
              <a:rPr lang="en-US" sz="1800" dirty="0">
                <a:solidFill>
                  <a:srgbClr val="000000"/>
                </a:solidFill>
                <a:latin typeface="Consolas" panose="020B0609020204030204" pitchFamily="49" charset="0"/>
              </a:rPr>
              <a:t> == 0</a:t>
            </a:r>
            <a:endParaRPr lang="en-IN" sz="2800" dirty="0"/>
          </a:p>
        </p:txBody>
      </p:sp>
      <p:sp>
        <p:nvSpPr>
          <p:cNvPr id="10" name="TextBox 9">
            <a:extLst>
              <a:ext uri="{FF2B5EF4-FFF2-40B4-BE49-F238E27FC236}">
                <a16:creationId xmlns:a16="http://schemas.microsoft.com/office/drawing/2014/main" id="{F2F30029-7687-4B53-96E3-DAE2D6460416}"/>
              </a:ext>
            </a:extLst>
          </p:cNvPr>
          <p:cNvSpPr txBox="1"/>
          <p:nvPr/>
        </p:nvSpPr>
        <p:spPr>
          <a:xfrm>
            <a:off x="314876" y="1995767"/>
            <a:ext cx="3662289" cy="369332"/>
          </a:xfrm>
          <a:prstGeom prst="rect">
            <a:avLst/>
          </a:prstGeom>
          <a:noFill/>
        </p:spPr>
        <p:txBody>
          <a:bodyPr wrap="square" rtlCol="0">
            <a:spAutoFit/>
          </a:bodyPr>
          <a:lstStyle/>
          <a:p>
            <a:r>
              <a:rPr lang="en-US" sz="1800" dirty="0">
                <a:solidFill>
                  <a:srgbClr val="000000"/>
                </a:solidFill>
                <a:latin typeface="Consolas" panose="020B0609020204030204" pitchFamily="49" charset="0"/>
              </a:rPr>
              <a:t>(We use this)</a:t>
            </a:r>
            <a:endParaRPr lang="en-IN" sz="2800" dirty="0"/>
          </a:p>
        </p:txBody>
      </p:sp>
      <p:sp>
        <p:nvSpPr>
          <p:cNvPr id="11" name="Rectangle 10">
            <a:extLst>
              <a:ext uri="{FF2B5EF4-FFF2-40B4-BE49-F238E27FC236}">
                <a16:creationId xmlns:a16="http://schemas.microsoft.com/office/drawing/2014/main" id="{21667EB7-F1A4-4373-A60B-F1F1AE063851}"/>
              </a:ext>
            </a:extLst>
          </p:cNvPr>
          <p:cNvSpPr/>
          <p:nvPr/>
        </p:nvSpPr>
        <p:spPr>
          <a:xfrm>
            <a:off x="855818" y="5575549"/>
            <a:ext cx="3249637" cy="64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Round Robin(cyclic) </a:t>
            </a:r>
            <a:r>
              <a:rPr lang="en-IN" dirty="0" err="1"/>
              <a:t>Preemptive</a:t>
            </a:r>
            <a:r>
              <a:rPr lang="en-IN" dirty="0"/>
              <a:t> scheduling</a:t>
            </a:r>
            <a:endParaRPr lang="en-US" dirty="0"/>
          </a:p>
        </p:txBody>
      </p:sp>
      <p:sp>
        <p:nvSpPr>
          <p:cNvPr id="12" name="Rectangle 11">
            <a:extLst>
              <a:ext uri="{FF2B5EF4-FFF2-40B4-BE49-F238E27FC236}">
                <a16:creationId xmlns:a16="http://schemas.microsoft.com/office/drawing/2014/main" id="{4956D1EF-B9E5-4077-8BF8-C338024DE264}"/>
              </a:ext>
            </a:extLst>
          </p:cNvPr>
          <p:cNvSpPr/>
          <p:nvPr/>
        </p:nvSpPr>
        <p:spPr>
          <a:xfrm>
            <a:off x="4651783" y="5575548"/>
            <a:ext cx="3249637" cy="64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Preiority</a:t>
            </a:r>
            <a:r>
              <a:rPr lang="en-IN" dirty="0"/>
              <a:t> based </a:t>
            </a:r>
            <a:r>
              <a:rPr lang="en-IN" dirty="0" err="1"/>
              <a:t>Preemptive</a:t>
            </a:r>
            <a:r>
              <a:rPr lang="en-IN" dirty="0"/>
              <a:t> scheduling</a:t>
            </a:r>
            <a:endParaRPr lang="en-US" dirty="0"/>
          </a:p>
        </p:txBody>
      </p:sp>
      <p:cxnSp>
        <p:nvCxnSpPr>
          <p:cNvPr id="14" name="Straight Arrow Connector 13">
            <a:extLst>
              <a:ext uri="{FF2B5EF4-FFF2-40B4-BE49-F238E27FC236}">
                <a16:creationId xmlns:a16="http://schemas.microsoft.com/office/drawing/2014/main" id="{F4D4EF97-27DA-4857-A769-6D7430A948FA}"/>
              </a:ext>
            </a:extLst>
          </p:cNvPr>
          <p:cNvCxnSpPr>
            <a:stCxn id="4" idx="2"/>
            <a:endCxn id="11" idx="0"/>
          </p:cNvCxnSpPr>
          <p:nvPr/>
        </p:nvCxnSpPr>
        <p:spPr>
          <a:xfrm flipH="1">
            <a:off x="2480637" y="4375052"/>
            <a:ext cx="72650" cy="12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523533C-859A-4392-8E2F-00EDF7FB76BC}"/>
              </a:ext>
            </a:extLst>
          </p:cNvPr>
          <p:cNvCxnSpPr>
            <a:stCxn id="4" idx="2"/>
            <a:endCxn id="12" idx="0"/>
          </p:cNvCxnSpPr>
          <p:nvPr/>
        </p:nvCxnSpPr>
        <p:spPr>
          <a:xfrm>
            <a:off x="2553287" y="4375052"/>
            <a:ext cx="3723315" cy="1200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4BED7124-6028-464A-861B-E2FDF4BC6E2A}"/>
              </a:ext>
            </a:extLst>
          </p:cNvPr>
          <p:cNvSpPr>
            <a:spLocks noGrp="1"/>
          </p:cNvSpPr>
          <p:nvPr>
            <p:ph type="sldNum" sz="quarter" idx="12"/>
          </p:nvPr>
        </p:nvSpPr>
        <p:spPr/>
        <p:txBody>
          <a:bodyPr/>
          <a:lstStyle/>
          <a:p>
            <a:fld id="{2D2D7033-01C1-4473-8314-62145486A149}" type="slidenum">
              <a:rPr lang="en-US" smtClean="0"/>
              <a:t>19</a:t>
            </a:fld>
            <a:endParaRPr lang="en-US"/>
          </a:p>
        </p:txBody>
      </p:sp>
      <p:sp>
        <p:nvSpPr>
          <p:cNvPr id="13" name="Footer Placeholder 12">
            <a:extLst>
              <a:ext uri="{FF2B5EF4-FFF2-40B4-BE49-F238E27FC236}">
                <a16:creationId xmlns:a16="http://schemas.microsoft.com/office/drawing/2014/main" id="{3B08D5D8-5685-473B-BD38-C6A2282B75B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27669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9" name="Ink 38">
                <a:extLst>
                  <a:ext uri="{FF2B5EF4-FFF2-40B4-BE49-F238E27FC236}">
                    <a16:creationId xmlns:a16="http://schemas.microsoft.com/office/drawing/2014/main" id="{9B1C45C1-DF77-453A-A03F-053B7199871C}"/>
                  </a:ext>
                </a:extLst>
              </p14:cNvPr>
              <p14:cNvContentPartPr/>
              <p14:nvPr/>
            </p14:nvContentPartPr>
            <p14:xfrm>
              <a:off x="759572" y="853948"/>
              <a:ext cx="7091280" cy="5559480"/>
            </p14:xfrm>
          </p:contentPart>
        </mc:Choice>
        <mc:Fallback xmlns="">
          <p:pic>
            <p:nvPicPr>
              <p:cNvPr id="39" name="Ink 38">
                <a:extLst>
                  <a:ext uri="{FF2B5EF4-FFF2-40B4-BE49-F238E27FC236}">
                    <a16:creationId xmlns:a16="http://schemas.microsoft.com/office/drawing/2014/main" id="{9B1C45C1-DF77-453A-A03F-053B7199871C}"/>
                  </a:ext>
                </a:extLst>
              </p:cNvPr>
              <p:cNvPicPr/>
              <p:nvPr/>
            </p:nvPicPr>
            <p:blipFill>
              <a:blip r:embed="rId3"/>
              <a:stretch>
                <a:fillRect/>
              </a:stretch>
            </p:blipFill>
            <p:spPr>
              <a:xfrm>
                <a:off x="750572" y="844948"/>
                <a:ext cx="7108920" cy="5577120"/>
              </a:xfrm>
              <a:prstGeom prst="rect">
                <a:avLst/>
              </a:prstGeom>
            </p:spPr>
          </p:pic>
        </mc:Fallback>
      </mc:AlternateContent>
      <p:sp>
        <p:nvSpPr>
          <p:cNvPr id="40" name="TextBox 39">
            <a:extLst>
              <a:ext uri="{FF2B5EF4-FFF2-40B4-BE49-F238E27FC236}">
                <a16:creationId xmlns:a16="http://schemas.microsoft.com/office/drawing/2014/main" id="{830F81A1-256E-4CE0-A4D3-2162F46D6EA2}"/>
              </a:ext>
            </a:extLst>
          </p:cNvPr>
          <p:cNvSpPr txBox="1"/>
          <p:nvPr/>
        </p:nvSpPr>
        <p:spPr>
          <a:xfrm>
            <a:off x="3094892" y="6413428"/>
            <a:ext cx="989630" cy="369332"/>
          </a:xfrm>
          <a:prstGeom prst="rect">
            <a:avLst/>
          </a:prstGeom>
          <a:noFill/>
        </p:spPr>
        <p:txBody>
          <a:bodyPr wrap="none" rtlCol="0">
            <a:spAutoFit/>
          </a:bodyPr>
          <a:lstStyle/>
          <a:p>
            <a:r>
              <a:rPr lang="en-IN" dirty="0"/>
              <a:t>Iteration</a:t>
            </a:r>
            <a:endParaRPr lang="en-US" dirty="0"/>
          </a:p>
        </p:txBody>
      </p:sp>
      <p:sp>
        <p:nvSpPr>
          <p:cNvPr id="41" name="TextBox 40">
            <a:extLst>
              <a:ext uri="{FF2B5EF4-FFF2-40B4-BE49-F238E27FC236}">
                <a16:creationId xmlns:a16="http://schemas.microsoft.com/office/drawing/2014/main" id="{F32D8C66-0BAF-41D5-917E-BF2F8C6B29FB}"/>
              </a:ext>
            </a:extLst>
          </p:cNvPr>
          <p:cNvSpPr txBox="1"/>
          <p:nvPr/>
        </p:nvSpPr>
        <p:spPr>
          <a:xfrm>
            <a:off x="0" y="2922296"/>
            <a:ext cx="1599284" cy="369332"/>
          </a:xfrm>
          <a:prstGeom prst="rect">
            <a:avLst/>
          </a:prstGeom>
          <a:noFill/>
        </p:spPr>
        <p:txBody>
          <a:bodyPr wrap="none" rtlCol="0">
            <a:spAutoFit/>
          </a:bodyPr>
          <a:lstStyle/>
          <a:p>
            <a:r>
              <a:rPr lang="en-IN" dirty="0"/>
              <a:t>Response Time</a:t>
            </a:r>
            <a:endParaRPr lang="en-US" dirty="0"/>
          </a:p>
        </p:txBody>
      </p:sp>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3957C7F6-D84A-4026-9476-EE9FC555D7CF}"/>
                  </a:ext>
                </a:extLst>
              </p14:cNvPr>
              <p14:cNvContentPartPr/>
              <p14:nvPr/>
            </p14:nvContentPartPr>
            <p14:xfrm>
              <a:off x="1955492" y="1280188"/>
              <a:ext cx="5514840" cy="3376440"/>
            </p14:xfrm>
          </p:contentPart>
        </mc:Choice>
        <mc:Fallback xmlns="">
          <p:pic>
            <p:nvPicPr>
              <p:cNvPr id="42" name="Ink 41">
                <a:extLst>
                  <a:ext uri="{FF2B5EF4-FFF2-40B4-BE49-F238E27FC236}">
                    <a16:creationId xmlns:a16="http://schemas.microsoft.com/office/drawing/2014/main" id="{3957C7F6-D84A-4026-9476-EE9FC555D7CF}"/>
                  </a:ext>
                </a:extLst>
              </p:cNvPr>
              <p:cNvPicPr/>
              <p:nvPr/>
            </p:nvPicPr>
            <p:blipFill>
              <a:blip r:embed="rId5"/>
              <a:stretch>
                <a:fillRect/>
              </a:stretch>
            </p:blipFill>
            <p:spPr>
              <a:xfrm>
                <a:off x="1949372" y="1274068"/>
                <a:ext cx="5527080" cy="338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1262C762-6B87-4E0A-A2DF-AA5BC8DEECB5}"/>
                  </a:ext>
                </a:extLst>
              </p14:cNvPr>
              <p14:cNvContentPartPr/>
              <p14:nvPr/>
            </p14:nvContentPartPr>
            <p14:xfrm>
              <a:off x="1927412" y="3249748"/>
              <a:ext cx="5205240" cy="647280"/>
            </p14:xfrm>
          </p:contentPart>
        </mc:Choice>
        <mc:Fallback xmlns="">
          <p:pic>
            <p:nvPicPr>
              <p:cNvPr id="43" name="Ink 42">
                <a:extLst>
                  <a:ext uri="{FF2B5EF4-FFF2-40B4-BE49-F238E27FC236}">
                    <a16:creationId xmlns:a16="http://schemas.microsoft.com/office/drawing/2014/main" id="{1262C762-6B87-4E0A-A2DF-AA5BC8DEECB5}"/>
                  </a:ext>
                </a:extLst>
              </p:cNvPr>
              <p:cNvPicPr/>
              <p:nvPr/>
            </p:nvPicPr>
            <p:blipFill>
              <a:blip r:embed="rId7"/>
              <a:stretch>
                <a:fillRect/>
              </a:stretch>
            </p:blipFill>
            <p:spPr>
              <a:xfrm>
                <a:off x="1921292" y="3243628"/>
                <a:ext cx="5217480" cy="659520"/>
              </a:xfrm>
              <a:prstGeom prst="rect">
                <a:avLst/>
              </a:prstGeom>
            </p:spPr>
          </p:pic>
        </mc:Fallback>
      </mc:AlternateContent>
      <p:sp>
        <p:nvSpPr>
          <p:cNvPr id="44" name="TextBox 43">
            <a:extLst>
              <a:ext uri="{FF2B5EF4-FFF2-40B4-BE49-F238E27FC236}">
                <a16:creationId xmlns:a16="http://schemas.microsoft.com/office/drawing/2014/main" id="{B84D380B-AAAC-44A0-82F7-64049C7B10FB}"/>
              </a:ext>
            </a:extLst>
          </p:cNvPr>
          <p:cNvSpPr txBox="1"/>
          <p:nvPr/>
        </p:nvSpPr>
        <p:spPr>
          <a:xfrm>
            <a:off x="7272997" y="1139483"/>
            <a:ext cx="2568267" cy="369332"/>
          </a:xfrm>
          <a:prstGeom prst="rect">
            <a:avLst/>
          </a:prstGeom>
          <a:noFill/>
        </p:spPr>
        <p:txBody>
          <a:bodyPr wrap="none" rtlCol="0">
            <a:spAutoFit/>
          </a:bodyPr>
          <a:lstStyle/>
          <a:p>
            <a:r>
              <a:rPr lang="en-IN" dirty="0"/>
              <a:t>Non-Realtime application</a:t>
            </a:r>
            <a:endParaRPr lang="en-US" dirty="0"/>
          </a:p>
        </p:txBody>
      </p:sp>
      <p:sp>
        <p:nvSpPr>
          <p:cNvPr id="45" name="TextBox 44">
            <a:extLst>
              <a:ext uri="{FF2B5EF4-FFF2-40B4-BE49-F238E27FC236}">
                <a16:creationId xmlns:a16="http://schemas.microsoft.com/office/drawing/2014/main" id="{13E8AEE8-2F87-4679-9DDB-639F3AAD35EE}"/>
              </a:ext>
            </a:extLst>
          </p:cNvPr>
          <p:cNvSpPr txBox="1"/>
          <p:nvPr/>
        </p:nvSpPr>
        <p:spPr>
          <a:xfrm>
            <a:off x="7132652" y="3065082"/>
            <a:ext cx="2105000" cy="369332"/>
          </a:xfrm>
          <a:prstGeom prst="rect">
            <a:avLst/>
          </a:prstGeom>
          <a:noFill/>
        </p:spPr>
        <p:txBody>
          <a:bodyPr wrap="none" rtlCol="0">
            <a:spAutoFit/>
          </a:bodyPr>
          <a:lstStyle/>
          <a:p>
            <a:r>
              <a:rPr lang="en-IN" dirty="0"/>
              <a:t>Realtime application</a:t>
            </a:r>
            <a:endParaRPr lang="en-US" dirty="0"/>
          </a:p>
        </p:txBody>
      </p:sp>
      <p:sp>
        <p:nvSpPr>
          <p:cNvPr id="46" name="TextBox 45">
            <a:extLst>
              <a:ext uri="{FF2B5EF4-FFF2-40B4-BE49-F238E27FC236}">
                <a16:creationId xmlns:a16="http://schemas.microsoft.com/office/drawing/2014/main" id="{F94CC610-4E41-4EF0-9F57-F6D56E27B9E1}"/>
              </a:ext>
            </a:extLst>
          </p:cNvPr>
          <p:cNvSpPr txBox="1"/>
          <p:nvPr/>
        </p:nvSpPr>
        <p:spPr>
          <a:xfrm>
            <a:off x="8186176" y="5349185"/>
            <a:ext cx="3614900" cy="923330"/>
          </a:xfrm>
          <a:prstGeom prst="rect">
            <a:avLst/>
          </a:prstGeom>
          <a:noFill/>
        </p:spPr>
        <p:txBody>
          <a:bodyPr wrap="none" rtlCol="0">
            <a:spAutoFit/>
          </a:bodyPr>
          <a:lstStyle/>
          <a:p>
            <a:r>
              <a:rPr lang="en-IN" dirty="0"/>
              <a:t>Realtime application has same </a:t>
            </a:r>
            <a:br>
              <a:rPr lang="en-IN" dirty="0"/>
            </a:br>
            <a:r>
              <a:rPr lang="en-IN" dirty="0"/>
              <a:t>response time</a:t>
            </a:r>
            <a:br>
              <a:rPr lang="en-IN" dirty="0"/>
            </a:br>
            <a:r>
              <a:rPr lang="en-IN" dirty="0"/>
              <a:t>irrespective of the load and iteration</a:t>
            </a:r>
            <a:endParaRPr lang="en-US" dirty="0"/>
          </a:p>
        </p:txBody>
      </p:sp>
      <mc:AlternateContent xmlns:mc="http://schemas.openxmlformats.org/markup-compatibility/2006" xmlns:p14="http://schemas.microsoft.com/office/powerpoint/2010/main">
        <mc:Choice Requires="p14">
          <p:contentPart p14:bwMode="auto" r:id="rId8">
            <p14:nvContentPartPr>
              <p14:cNvPr id="49" name="Ink 48">
                <a:extLst>
                  <a:ext uri="{FF2B5EF4-FFF2-40B4-BE49-F238E27FC236}">
                    <a16:creationId xmlns:a16="http://schemas.microsoft.com/office/drawing/2014/main" id="{538FF304-5675-424F-9860-FC6C9DA7274C}"/>
                  </a:ext>
                </a:extLst>
              </p14:cNvPr>
              <p14:cNvContentPartPr/>
              <p14:nvPr/>
            </p14:nvContentPartPr>
            <p14:xfrm>
              <a:off x="7934012" y="5373748"/>
              <a:ext cx="360" cy="360"/>
            </p14:xfrm>
          </p:contentPart>
        </mc:Choice>
        <mc:Fallback xmlns="">
          <p:pic>
            <p:nvPicPr>
              <p:cNvPr id="49" name="Ink 48">
                <a:extLst>
                  <a:ext uri="{FF2B5EF4-FFF2-40B4-BE49-F238E27FC236}">
                    <a16:creationId xmlns:a16="http://schemas.microsoft.com/office/drawing/2014/main" id="{538FF304-5675-424F-9860-FC6C9DA7274C}"/>
                  </a:ext>
                </a:extLst>
              </p:cNvPr>
              <p:cNvPicPr/>
              <p:nvPr/>
            </p:nvPicPr>
            <p:blipFill>
              <a:blip r:embed="rId9"/>
              <a:stretch>
                <a:fillRect/>
              </a:stretch>
            </p:blipFill>
            <p:spPr>
              <a:xfrm>
                <a:off x="7889012" y="5283748"/>
                <a:ext cx="900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5E67AE11-92E9-4141-9CC9-78E0DA0E7398}"/>
                  </a:ext>
                </a:extLst>
              </p14:cNvPr>
              <p14:cNvContentPartPr/>
              <p14:nvPr/>
            </p14:nvContentPartPr>
            <p14:xfrm>
              <a:off x="7934012" y="4745188"/>
              <a:ext cx="4108320" cy="1895040"/>
            </p14:xfrm>
          </p:contentPart>
        </mc:Choice>
        <mc:Fallback xmlns="">
          <p:pic>
            <p:nvPicPr>
              <p:cNvPr id="50" name="Ink 49">
                <a:extLst>
                  <a:ext uri="{FF2B5EF4-FFF2-40B4-BE49-F238E27FC236}">
                    <a16:creationId xmlns:a16="http://schemas.microsoft.com/office/drawing/2014/main" id="{5E67AE11-92E9-4141-9CC9-78E0DA0E7398}"/>
                  </a:ext>
                </a:extLst>
              </p:cNvPr>
              <p:cNvPicPr/>
              <p:nvPr/>
            </p:nvPicPr>
            <p:blipFill>
              <a:blip r:embed="rId11"/>
              <a:stretch>
                <a:fillRect/>
              </a:stretch>
            </p:blipFill>
            <p:spPr>
              <a:xfrm>
                <a:off x="7889012" y="4655188"/>
                <a:ext cx="4197960" cy="2074680"/>
              </a:xfrm>
              <a:prstGeom prst="rect">
                <a:avLst/>
              </a:prstGeom>
            </p:spPr>
          </p:pic>
        </mc:Fallback>
      </mc:AlternateContent>
      <p:sp>
        <p:nvSpPr>
          <p:cNvPr id="2" name="Slide Number Placeholder 1">
            <a:extLst>
              <a:ext uri="{FF2B5EF4-FFF2-40B4-BE49-F238E27FC236}">
                <a16:creationId xmlns:a16="http://schemas.microsoft.com/office/drawing/2014/main" id="{77F80F53-BED0-4B5D-8B1B-25BCCF393F5B}"/>
              </a:ext>
            </a:extLst>
          </p:cNvPr>
          <p:cNvSpPr>
            <a:spLocks noGrp="1"/>
          </p:cNvSpPr>
          <p:nvPr>
            <p:ph type="sldNum" sz="quarter" idx="12"/>
          </p:nvPr>
        </p:nvSpPr>
        <p:spPr/>
        <p:txBody>
          <a:bodyPr/>
          <a:lstStyle/>
          <a:p>
            <a:fld id="{2D2D7033-01C1-4473-8314-62145486A149}" type="slidenum">
              <a:rPr lang="en-US" smtClean="0"/>
              <a:t>2</a:t>
            </a:fld>
            <a:endParaRPr lang="en-US"/>
          </a:p>
        </p:txBody>
      </p:sp>
      <p:sp>
        <p:nvSpPr>
          <p:cNvPr id="3" name="Footer Placeholder 2">
            <a:extLst>
              <a:ext uri="{FF2B5EF4-FFF2-40B4-BE49-F238E27FC236}">
                <a16:creationId xmlns:a16="http://schemas.microsoft.com/office/drawing/2014/main" id="{593F8A6C-B650-4BE6-B984-DF710162572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751015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2B7B65-C411-4BFF-9471-A6BCEB1BE521}"/>
              </a:ext>
            </a:extLst>
          </p:cNvPr>
          <p:cNvSpPr/>
          <p:nvPr/>
        </p:nvSpPr>
        <p:spPr>
          <a:xfrm>
            <a:off x="0"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7" name="Rectangle 6">
            <a:extLst>
              <a:ext uri="{FF2B5EF4-FFF2-40B4-BE49-F238E27FC236}">
                <a16:creationId xmlns:a16="http://schemas.microsoft.com/office/drawing/2014/main" id="{F4F35F72-D22B-4455-B110-4FFB8C7AAE2C}"/>
              </a:ext>
            </a:extLst>
          </p:cNvPr>
          <p:cNvSpPr/>
          <p:nvPr/>
        </p:nvSpPr>
        <p:spPr>
          <a:xfrm>
            <a:off x="731520"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TASK-1</a:t>
            </a:r>
            <a:endParaRPr lang="en-US" dirty="0"/>
          </a:p>
        </p:txBody>
      </p:sp>
      <p:sp>
        <p:nvSpPr>
          <p:cNvPr id="8" name="Rectangle 7">
            <a:extLst>
              <a:ext uri="{FF2B5EF4-FFF2-40B4-BE49-F238E27FC236}">
                <a16:creationId xmlns:a16="http://schemas.microsoft.com/office/drawing/2014/main" id="{5EED4787-1962-4097-91C0-66033B26D96F}"/>
              </a:ext>
            </a:extLst>
          </p:cNvPr>
          <p:cNvSpPr/>
          <p:nvPr/>
        </p:nvSpPr>
        <p:spPr>
          <a:xfrm>
            <a:off x="3010486"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9" name="Rectangle 8">
            <a:extLst>
              <a:ext uri="{FF2B5EF4-FFF2-40B4-BE49-F238E27FC236}">
                <a16:creationId xmlns:a16="http://schemas.microsoft.com/office/drawing/2014/main" id="{B17C9202-2FF9-4D88-8522-83689ABB6A36}"/>
              </a:ext>
            </a:extLst>
          </p:cNvPr>
          <p:cNvSpPr/>
          <p:nvPr/>
        </p:nvSpPr>
        <p:spPr>
          <a:xfrm>
            <a:off x="3727938"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TASK-4</a:t>
            </a:r>
            <a:endParaRPr lang="en-US" dirty="0"/>
          </a:p>
          <a:p>
            <a:pPr algn="ctr"/>
            <a:endParaRPr lang="en-US" dirty="0"/>
          </a:p>
        </p:txBody>
      </p:sp>
      <p:sp>
        <p:nvSpPr>
          <p:cNvPr id="10" name="Rectangle 9">
            <a:extLst>
              <a:ext uri="{FF2B5EF4-FFF2-40B4-BE49-F238E27FC236}">
                <a16:creationId xmlns:a16="http://schemas.microsoft.com/office/drawing/2014/main" id="{2CB2EFE3-C35A-4CDD-A073-D8BE7A6E1DCC}"/>
              </a:ext>
            </a:extLst>
          </p:cNvPr>
          <p:cNvSpPr/>
          <p:nvPr/>
        </p:nvSpPr>
        <p:spPr>
          <a:xfrm>
            <a:off x="6020972"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11" name="Rectangle 10">
            <a:extLst>
              <a:ext uri="{FF2B5EF4-FFF2-40B4-BE49-F238E27FC236}">
                <a16:creationId xmlns:a16="http://schemas.microsoft.com/office/drawing/2014/main" id="{290EDB89-A8A9-42AA-8005-7C70F1EA95FE}"/>
              </a:ext>
            </a:extLst>
          </p:cNvPr>
          <p:cNvSpPr/>
          <p:nvPr/>
        </p:nvSpPr>
        <p:spPr>
          <a:xfrm>
            <a:off x="6752492"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TASK-2</a:t>
            </a:r>
            <a:endParaRPr lang="en-US" dirty="0"/>
          </a:p>
          <a:p>
            <a:pPr algn="ctr"/>
            <a:endParaRPr lang="en-US" dirty="0"/>
          </a:p>
        </p:txBody>
      </p:sp>
      <p:sp>
        <p:nvSpPr>
          <p:cNvPr id="12" name="Rectangle 11">
            <a:extLst>
              <a:ext uri="{FF2B5EF4-FFF2-40B4-BE49-F238E27FC236}">
                <a16:creationId xmlns:a16="http://schemas.microsoft.com/office/drawing/2014/main" id="{B78134A9-9141-4E09-A3C3-8C0BD6D4D4CC}"/>
              </a:ext>
            </a:extLst>
          </p:cNvPr>
          <p:cNvSpPr/>
          <p:nvPr/>
        </p:nvSpPr>
        <p:spPr>
          <a:xfrm>
            <a:off x="9031458"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13" name="Rectangle 12">
            <a:extLst>
              <a:ext uri="{FF2B5EF4-FFF2-40B4-BE49-F238E27FC236}">
                <a16:creationId xmlns:a16="http://schemas.microsoft.com/office/drawing/2014/main" id="{FAB415B7-5954-4D66-9E97-881F1B4B0A57}"/>
              </a:ext>
            </a:extLst>
          </p:cNvPr>
          <p:cNvSpPr/>
          <p:nvPr/>
        </p:nvSpPr>
        <p:spPr>
          <a:xfrm>
            <a:off x="9762978"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TASK-3</a:t>
            </a:r>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CAD39E9F-BAF0-44A7-A6F4-615ADF547F42}"/>
                  </a:ext>
                </a:extLst>
              </p14:cNvPr>
              <p14:cNvContentPartPr/>
              <p14:nvPr/>
            </p14:nvContentPartPr>
            <p14:xfrm>
              <a:off x="447148" y="469468"/>
              <a:ext cx="1920960" cy="853200"/>
            </p14:xfrm>
          </p:contentPart>
        </mc:Choice>
        <mc:Fallback xmlns="">
          <p:pic>
            <p:nvPicPr>
              <p:cNvPr id="14" name="Ink 13">
                <a:extLst>
                  <a:ext uri="{FF2B5EF4-FFF2-40B4-BE49-F238E27FC236}">
                    <a16:creationId xmlns:a16="http://schemas.microsoft.com/office/drawing/2014/main" id="{CAD39E9F-BAF0-44A7-A6F4-615ADF547F42}"/>
                  </a:ext>
                </a:extLst>
              </p:cNvPr>
              <p:cNvPicPr/>
              <p:nvPr/>
            </p:nvPicPr>
            <p:blipFill>
              <a:blip r:embed="rId3"/>
              <a:stretch>
                <a:fillRect/>
              </a:stretch>
            </p:blipFill>
            <p:spPr>
              <a:xfrm>
                <a:off x="438148" y="460468"/>
                <a:ext cx="19386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ADC29EA1-8470-4884-94B6-9D4D612DB31F}"/>
                  </a:ext>
                </a:extLst>
              </p14:cNvPr>
              <p14:cNvContentPartPr/>
              <p14:nvPr/>
            </p14:nvContentPartPr>
            <p14:xfrm>
              <a:off x="2275948" y="534628"/>
              <a:ext cx="1635120" cy="850320"/>
            </p14:xfrm>
          </p:contentPart>
        </mc:Choice>
        <mc:Fallback xmlns="">
          <p:pic>
            <p:nvPicPr>
              <p:cNvPr id="17" name="Ink 16">
                <a:extLst>
                  <a:ext uri="{FF2B5EF4-FFF2-40B4-BE49-F238E27FC236}">
                    <a16:creationId xmlns:a16="http://schemas.microsoft.com/office/drawing/2014/main" id="{ADC29EA1-8470-4884-94B6-9D4D612DB31F}"/>
                  </a:ext>
                </a:extLst>
              </p:cNvPr>
              <p:cNvPicPr/>
              <p:nvPr/>
            </p:nvPicPr>
            <p:blipFill>
              <a:blip r:embed="rId5"/>
              <a:stretch>
                <a:fillRect/>
              </a:stretch>
            </p:blipFill>
            <p:spPr>
              <a:xfrm>
                <a:off x="2266948" y="525628"/>
                <a:ext cx="1652760" cy="86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D7ADD18B-D4CF-426D-92A6-531773C7C41E}"/>
                  </a:ext>
                </a:extLst>
              </p14:cNvPr>
              <p14:cNvContentPartPr/>
              <p14:nvPr/>
            </p14:nvContentPartPr>
            <p14:xfrm>
              <a:off x="478468" y="1434988"/>
              <a:ext cx="394200" cy="394200"/>
            </p14:xfrm>
          </p:contentPart>
        </mc:Choice>
        <mc:Fallback xmlns="">
          <p:pic>
            <p:nvPicPr>
              <p:cNvPr id="18" name="Ink 17">
                <a:extLst>
                  <a:ext uri="{FF2B5EF4-FFF2-40B4-BE49-F238E27FC236}">
                    <a16:creationId xmlns:a16="http://schemas.microsoft.com/office/drawing/2014/main" id="{D7ADD18B-D4CF-426D-92A6-531773C7C41E}"/>
                  </a:ext>
                </a:extLst>
              </p:cNvPr>
              <p:cNvPicPr/>
              <p:nvPr/>
            </p:nvPicPr>
            <p:blipFill>
              <a:blip r:embed="rId7"/>
              <a:stretch>
                <a:fillRect/>
              </a:stretch>
            </p:blipFill>
            <p:spPr>
              <a:xfrm>
                <a:off x="469468" y="1425988"/>
                <a:ext cx="41184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00C4370D-66C2-45D3-A675-4388D98A1135}"/>
                  </a:ext>
                </a:extLst>
              </p14:cNvPr>
              <p14:cNvContentPartPr/>
              <p14:nvPr/>
            </p14:nvContentPartPr>
            <p14:xfrm>
              <a:off x="3231748" y="1463068"/>
              <a:ext cx="201240" cy="317160"/>
            </p14:xfrm>
          </p:contentPart>
        </mc:Choice>
        <mc:Fallback xmlns="">
          <p:pic>
            <p:nvPicPr>
              <p:cNvPr id="19" name="Ink 18">
                <a:extLst>
                  <a:ext uri="{FF2B5EF4-FFF2-40B4-BE49-F238E27FC236}">
                    <a16:creationId xmlns:a16="http://schemas.microsoft.com/office/drawing/2014/main" id="{00C4370D-66C2-45D3-A675-4388D98A1135}"/>
                  </a:ext>
                </a:extLst>
              </p:cNvPr>
              <p:cNvPicPr/>
              <p:nvPr/>
            </p:nvPicPr>
            <p:blipFill>
              <a:blip r:embed="rId9"/>
              <a:stretch>
                <a:fillRect/>
              </a:stretch>
            </p:blipFill>
            <p:spPr>
              <a:xfrm>
                <a:off x="3222748" y="1454068"/>
                <a:ext cx="2188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D2342DF1-DFBC-452F-8E48-8476BDF05A03}"/>
                  </a:ext>
                </a:extLst>
              </p14:cNvPr>
              <p14:cNvContentPartPr/>
              <p14:nvPr/>
            </p14:nvContentPartPr>
            <p14:xfrm>
              <a:off x="731548" y="2813428"/>
              <a:ext cx="2363760" cy="309960"/>
            </p14:xfrm>
          </p:contentPart>
        </mc:Choice>
        <mc:Fallback xmlns="">
          <p:pic>
            <p:nvPicPr>
              <p:cNvPr id="29" name="Ink 28">
                <a:extLst>
                  <a:ext uri="{FF2B5EF4-FFF2-40B4-BE49-F238E27FC236}">
                    <a16:creationId xmlns:a16="http://schemas.microsoft.com/office/drawing/2014/main" id="{D2342DF1-DFBC-452F-8E48-8476BDF05A03}"/>
                  </a:ext>
                </a:extLst>
              </p:cNvPr>
              <p:cNvPicPr/>
              <p:nvPr/>
            </p:nvPicPr>
            <p:blipFill>
              <a:blip r:embed="rId11"/>
              <a:stretch>
                <a:fillRect/>
              </a:stretch>
            </p:blipFill>
            <p:spPr>
              <a:xfrm>
                <a:off x="713548" y="2795428"/>
                <a:ext cx="23994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EC725E6-401B-45A6-A88F-3D6A19DD7737}"/>
                  </a:ext>
                </a:extLst>
              </p14:cNvPr>
              <p14:cNvContentPartPr/>
              <p14:nvPr/>
            </p14:nvContentPartPr>
            <p14:xfrm>
              <a:off x="900388" y="3404548"/>
              <a:ext cx="2113920" cy="1045440"/>
            </p14:xfrm>
          </p:contentPart>
        </mc:Choice>
        <mc:Fallback xmlns="">
          <p:pic>
            <p:nvPicPr>
              <p:cNvPr id="39" name="Ink 38">
                <a:extLst>
                  <a:ext uri="{FF2B5EF4-FFF2-40B4-BE49-F238E27FC236}">
                    <a16:creationId xmlns:a16="http://schemas.microsoft.com/office/drawing/2014/main" id="{9EC725E6-401B-45A6-A88F-3D6A19DD7737}"/>
                  </a:ext>
                </a:extLst>
              </p:cNvPr>
              <p:cNvPicPr/>
              <p:nvPr/>
            </p:nvPicPr>
            <p:blipFill>
              <a:blip r:embed="rId13"/>
              <a:stretch>
                <a:fillRect/>
              </a:stretch>
            </p:blipFill>
            <p:spPr>
              <a:xfrm>
                <a:off x="882388" y="3386548"/>
                <a:ext cx="2149560" cy="108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3AB94A7B-D2CA-4C11-8552-F40A68DACE96}"/>
                  </a:ext>
                </a:extLst>
              </p14:cNvPr>
              <p14:cNvContentPartPr/>
              <p14:nvPr/>
            </p14:nvContentPartPr>
            <p14:xfrm>
              <a:off x="2811268" y="2729188"/>
              <a:ext cx="1156320" cy="433440"/>
            </p14:xfrm>
          </p:contentPart>
        </mc:Choice>
        <mc:Fallback xmlns="">
          <p:pic>
            <p:nvPicPr>
              <p:cNvPr id="42" name="Ink 41">
                <a:extLst>
                  <a:ext uri="{FF2B5EF4-FFF2-40B4-BE49-F238E27FC236}">
                    <a16:creationId xmlns:a16="http://schemas.microsoft.com/office/drawing/2014/main" id="{3AB94A7B-D2CA-4C11-8552-F40A68DACE96}"/>
                  </a:ext>
                </a:extLst>
              </p:cNvPr>
              <p:cNvPicPr/>
              <p:nvPr/>
            </p:nvPicPr>
            <p:blipFill>
              <a:blip r:embed="rId15"/>
              <a:stretch>
                <a:fillRect/>
              </a:stretch>
            </p:blipFill>
            <p:spPr>
              <a:xfrm>
                <a:off x="2793268" y="2711188"/>
                <a:ext cx="119196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6" name="Ink 55">
                <a:extLst>
                  <a:ext uri="{FF2B5EF4-FFF2-40B4-BE49-F238E27FC236}">
                    <a16:creationId xmlns:a16="http://schemas.microsoft.com/office/drawing/2014/main" id="{EA8AEF33-8E32-43BE-BDB8-DECD004AB1B9}"/>
                  </a:ext>
                </a:extLst>
              </p14:cNvPr>
              <p14:cNvContentPartPr/>
              <p14:nvPr/>
            </p14:nvContentPartPr>
            <p14:xfrm>
              <a:off x="3432628" y="3207268"/>
              <a:ext cx="1716480" cy="900720"/>
            </p14:xfrm>
          </p:contentPart>
        </mc:Choice>
        <mc:Fallback xmlns="">
          <p:pic>
            <p:nvPicPr>
              <p:cNvPr id="56" name="Ink 55">
                <a:extLst>
                  <a:ext uri="{FF2B5EF4-FFF2-40B4-BE49-F238E27FC236}">
                    <a16:creationId xmlns:a16="http://schemas.microsoft.com/office/drawing/2014/main" id="{EA8AEF33-8E32-43BE-BDB8-DECD004AB1B9}"/>
                  </a:ext>
                </a:extLst>
              </p:cNvPr>
              <p:cNvPicPr/>
              <p:nvPr/>
            </p:nvPicPr>
            <p:blipFill>
              <a:blip r:embed="rId17"/>
              <a:stretch>
                <a:fillRect/>
              </a:stretch>
            </p:blipFill>
            <p:spPr>
              <a:xfrm>
                <a:off x="3414628" y="3189268"/>
                <a:ext cx="1752120" cy="936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 name="Ink 59">
                <a:extLst>
                  <a:ext uri="{FF2B5EF4-FFF2-40B4-BE49-F238E27FC236}">
                    <a16:creationId xmlns:a16="http://schemas.microsoft.com/office/drawing/2014/main" id="{3A1D1886-C468-484B-B127-9F697FC3C568}"/>
                  </a:ext>
                </a:extLst>
              </p14:cNvPr>
              <p14:cNvContentPartPr/>
              <p14:nvPr/>
            </p14:nvContentPartPr>
            <p14:xfrm>
              <a:off x="3741868" y="4326508"/>
              <a:ext cx="478800" cy="400680"/>
            </p14:xfrm>
          </p:contentPart>
        </mc:Choice>
        <mc:Fallback xmlns="">
          <p:pic>
            <p:nvPicPr>
              <p:cNvPr id="60" name="Ink 59">
                <a:extLst>
                  <a:ext uri="{FF2B5EF4-FFF2-40B4-BE49-F238E27FC236}">
                    <a16:creationId xmlns:a16="http://schemas.microsoft.com/office/drawing/2014/main" id="{3A1D1886-C468-484B-B127-9F697FC3C568}"/>
                  </a:ext>
                </a:extLst>
              </p:cNvPr>
              <p:cNvPicPr/>
              <p:nvPr/>
            </p:nvPicPr>
            <p:blipFill>
              <a:blip r:embed="rId19"/>
              <a:stretch>
                <a:fillRect/>
              </a:stretch>
            </p:blipFill>
            <p:spPr>
              <a:xfrm>
                <a:off x="3723868" y="4308508"/>
                <a:ext cx="51444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4" name="Ink 63">
                <a:extLst>
                  <a:ext uri="{FF2B5EF4-FFF2-40B4-BE49-F238E27FC236}">
                    <a16:creationId xmlns:a16="http://schemas.microsoft.com/office/drawing/2014/main" id="{DC7F7E16-6FE4-4AC1-A59C-D7F752C3F5DB}"/>
                  </a:ext>
                </a:extLst>
              </p14:cNvPr>
              <p14:cNvContentPartPr/>
              <p14:nvPr/>
            </p14:nvContentPartPr>
            <p14:xfrm>
              <a:off x="4215988" y="4248388"/>
              <a:ext cx="1580400" cy="703800"/>
            </p14:xfrm>
          </p:contentPart>
        </mc:Choice>
        <mc:Fallback xmlns="">
          <p:pic>
            <p:nvPicPr>
              <p:cNvPr id="64" name="Ink 63">
                <a:extLst>
                  <a:ext uri="{FF2B5EF4-FFF2-40B4-BE49-F238E27FC236}">
                    <a16:creationId xmlns:a16="http://schemas.microsoft.com/office/drawing/2014/main" id="{DC7F7E16-6FE4-4AC1-A59C-D7F752C3F5DB}"/>
                  </a:ext>
                </a:extLst>
              </p:cNvPr>
              <p:cNvPicPr/>
              <p:nvPr/>
            </p:nvPicPr>
            <p:blipFill>
              <a:blip r:embed="rId21"/>
              <a:stretch>
                <a:fillRect/>
              </a:stretch>
            </p:blipFill>
            <p:spPr>
              <a:xfrm>
                <a:off x="4197988" y="4230388"/>
                <a:ext cx="161604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AFD186DF-FD7F-43ED-83B7-A176A6002F5E}"/>
                  </a:ext>
                </a:extLst>
              </p14:cNvPr>
              <p14:cNvContentPartPr/>
              <p14:nvPr/>
            </p14:nvContentPartPr>
            <p14:xfrm>
              <a:off x="7403788" y="4304548"/>
              <a:ext cx="3055680" cy="900720"/>
            </p14:xfrm>
          </p:contentPart>
        </mc:Choice>
        <mc:Fallback xmlns="">
          <p:pic>
            <p:nvPicPr>
              <p:cNvPr id="69" name="Ink 68">
                <a:extLst>
                  <a:ext uri="{FF2B5EF4-FFF2-40B4-BE49-F238E27FC236}">
                    <a16:creationId xmlns:a16="http://schemas.microsoft.com/office/drawing/2014/main" id="{AFD186DF-FD7F-43ED-83B7-A176A6002F5E}"/>
                  </a:ext>
                </a:extLst>
              </p:cNvPr>
              <p:cNvPicPr/>
              <p:nvPr/>
            </p:nvPicPr>
            <p:blipFill>
              <a:blip r:embed="rId23"/>
              <a:stretch>
                <a:fillRect/>
              </a:stretch>
            </p:blipFill>
            <p:spPr>
              <a:xfrm>
                <a:off x="7385788" y="4286548"/>
                <a:ext cx="3091320" cy="93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6" name="Ink 75">
                <a:extLst>
                  <a:ext uri="{FF2B5EF4-FFF2-40B4-BE49-F238E27FC236}">
                    <a16:creationId xmlns:a16="http://schemas.microsoft.com/office/drawing/2014/main" id="{0027D8F9-2F8D-47DF-ACD9-9231CD57DF4A}"/>
                  </a:ext>
                </a:extLst>
              </p14:cNvPr>
              <p14:cNvContentPartPr/>
              <p14:nvPr/>
            </p14:nvContentPartPr>
            <p14:xfrm>
              <a:off x="6475708" y="5652028"/>
              <a:ext cx="3034440" cy="782280"/>
            </p14:xfrm>
          </p:contentPart>
        </mc:Choice>
        <mc:Fallback xmlns="">
          <p:pic>
            <p:nvPicPr>
              <p:cNvPr id="76" name="Ink 75">
                <a:extLst>
                  <a:ext uri="{FF2B5EF4-FFF2-40B4-BE49-F238E27FC236}">
                    <a16:creationId xmlns:a16="http://schemas.microsoft.com/office/drawing/2014/main" id="{0027D8F9-2F8D-47DF-ACD9-9231CD57DF4A}"/>
                  </a:ext>
                </a:extLst>
              </p:cNvPr>
              <p:cNvPicPr/>
              <p:nvPr/>
            </p:nvPicPr>
            <p:blipFill>
              <a:blip r:embed="rId25"/>
              <a:stretch>
                <a:fillRect/>
              </a:stretch>
            </p:blipFill>
            <p:spPr>
              <a:xfrm>
                <a:off x="6457708" y="5634028"/>
                <a:ext cx="3070080" cy="817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a:extLst>
                  <a:ext uri="{FF2B5EF4-FFF2-40B4-BE49-F238E27FC236}">
                    <a16:creationId xmlns:a16="http://schemas.microsoft.com/office/drawing/2014/main" id="{13D57664-A110-49A3-B4ED-FB13659907E7}"/>
                  </a:ext>
                </a:extLst>
              </p14:cNvPr>
              <p14:cNvContentPartPr/>
              <p14:nvPr/>
            </p14:nvContentPartPr>
            <p14:xfrm>
              <a:off x="7737148" y="5001148"/>
              <a:ext cx="2588760" cy="147960"/>
            </p14:xfrm>
          </p:contentPart>
        </mc:Choice>
        <mc:Fallback xmlns="">
          <p:pic>
            <p:nvPicPr>
              <p:cNvPr id="78" name="Ink 77">
                <a:extLst>
                  <a:ext uri="{FF2B5EF4-FFF2-40B4-BE49-F238E27FC236}">
                    <a16:creationId xmlns:a16="http://schemas.microsoft.com/office/drawing/2014/main" id="{13D57664-A110-49A3-B4ED-FB13659907E7}"/>
                  </a:ext>
                </a:extLst>
              </p:cNvPr>
              <p:cNvPicPr/>
              <p:nvPr/>
            </p:nvPicPr>
            <p:blipFill>
              <a:blip r:embed="rId27"/>
              <a:stretch>
                <a:fillRect/>
              </a:stretch>
            </p:blipFill>
            <p:spPr>
              <a:xfrm>
                <a:off x="7692148" y="4911148"/>
                <a:ext cx="2678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9" name="Ink 78">
                <a:extLst>
                  <a:ext uri="{FF2B5EF4-FFF2-40B4-BE49-F238E27FC236}">
                    <a16:creationId xmlns:a16="http://schemas.microsoft.com/office/drawing/2014/main" id="{4394B5E0-188F-4BBE-987D-E2E7F8AAAB37}"/>
                  </a:ext>
                </a:extLst>
              </p14:cNvPr>
              <p14:cNvContentPartPr/>
              <p14:nvPr/>
            </p14:nvContentPartPr>
            <p14:xfrm>
              <a:off x="6249628" y="4079188"/>
              <a:ext cx="3112200" cy="2254320"/>
            </p14:xfrm>
          </p:contentPart>
        </mc:Choice>
        <mc:Fallback xmlns="">
          <p:pic>
            <p:nvPicPr>
              <p:cNvPr id="79" name="Ink 78">
                <a:extLst>
                  <a:ext uri="{FF2B5EF4-FFF2-40B4-BE49-F238E27FC236}">
                    <a16:creationId xmlns:a16="http://schemas.microsoft.com/office/drawing/2014/main" id="{4394B5E0-188F-4BBE-987D-E2E7F8AAAB37}"/>
                  </a:ext>
                </a:extLst>
              </p:cNvPr>
              <p:cNvPicPr/>
              <p:nvPr/>
            </p:nvPicPr>
            <p:blipFill>
              <a:blip r:embed="rId29"/>
              <a:stretch>
                <a:fillRect/>
              </a:stretch>
            </p:blipFill>
            <p:spPr>
              <a:xfrm>
                <a:off x="6204628" y="3989188"/>
                <a:ext cx="3201840" cy="2433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0" name="Ink 79">
                <a:extLst>
                  <a:ext uri="{FF2B5EF4-FFF2-40B4-BE49-F238E27FC236}">
                    <a16:creationId xmlns:a16="http://schemas.microsoft.com/office/drawing/2014/main" id="{753565B4-9FC3-4491-85D5-A38D268B2328}"/>
                  </a:ext>
                </a:extLst>
              </p14:cNvPr>
              <p14:cNvContentPartPr/>
              <p14:nvPr/>
            </p14:nvContentPartPr>
            <p14:xfrm>
              <a:off x="6921388" y="4276468"/>
              <a:ext cx="3491280" cy="2310840"/>
            </p14:xfrm>
          </p:contentPart>
        </mc:Choice>
        <mc:Fallback xmlns="">
          <p:pic>
            <p:nvPicPr>
              <p:cNvPr id="80" name="Ink 79">
                <a:extLst>
                  <a:ext uri="{FF2B5EF4-FFF2-40B4-BE49-F238E27FC236}">
                    <a16:creationId xmlns:a16="http://schemas.microsoft.com/office/drawing/2014/main" id="{753565B4-9FC3-4491-85D5-A38D268B2328}"/>
                  </a:ext>
                </a:extLst>
              </p:cNvPr>
              <p:cNvPicPr/>
              <p:nvPr/>
            </p:nvPicPr>
            <p:blipFill>
              <a:blip r:embed="rId31"/>
              <a:stretch>
                <a:fillRect/>
              </a:stretch>
            </p:blipFill>
            <p:spPr>
              <a:xfrm>
                <a:off x="6876388" y="4186468"/>
                <a:ext cx="3580920" cy="2490480"/>
              </a:xfrm>
              <a:prstGeom prst="rect">
                <a:avLst/>
              </a:prstGeom>
            </p:spPr>
          </p:pic>
        </mc:Fallback>
      </mc:AlternateContent>
      <p:sp>
        <p:nvSpPr>
          <p:cNvPr id="2" name="Slide Number Placeholder 1">
            <a:extLst>
              <a:ext uri="{FF2B5EF4-FFF2-40B4-BE49-F238E27FC236}">
                <a16:creationId xmlns:a16="http://schemas.microsoft.com/office/drawing/2014/main" id="{B1DCE8E6-1C01-45C6-8041-8FA5101CDE1D}"/>
              </a:ext>
            </a:extLst>
          </p:cNvPr>
          <p:cNvSpPr>
            <a:spLocks noGrp="1"/>
          </p:cNvSpPr>
          <p:nvPr>
            <p:ph type="sldNum" sz="quarter" idx="12"/>
          </p:nvPr>
        </p:nvSpPr>
        <p:spPr/>
        <p:txBody>
          <a:bodyPr/>
          <a:lstStyle/>
          <a:p>
            <a:fld id="{2D2D7033-01C1-4473-8314-62145486A149}" type="slidenum">
              <a:rPr lang="en-US" smtClean="0"/>
              <a:t>20</a:t>
            </a:fld>
            <a:endParaRPr lang="en-US"/>
          </a:p>
        </p:txBody>
      </p:sp>
      <p:sp>
        <p:nvSpPr>
          <p:cNvPr id="3" name="Footer Placeholder 2">
            <a:extLst>
              <a:ext uri="{FF2B5EF4-FFF2-40B4-BE49-F238E27FC236}">
                <a16:creationId xmlns:a16="http://schemas.microsoft.com/office/drawing/2014/main" id="{636D06BB-3BDF-4A3C-8091-2A6812ECF54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42660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2B7B65-C411-4BFF-9471-A6BCEB1BE521}"/>
              </a:ext>
            </a:extLst>
          </p:cNvPr>
          <p:cNvSpPr/>
          <p:nvPr/>
        </p:nvSpPr>
        <p:spPr>
          <a:xfrm>
            <a:off x="0" y="1856936"/>
            <a:ext cx="590843"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mc:AlternateContent xmlns:mc="http://schemas.openxmlformats.org/markup-compatibility/2006" xmlns:p14="http://schemas.microsoft.com/office/powerpoint/2010/main">
        <mc:Choice Requires="p14">
          <p:contentPart p14:bwMode="auto" r:id="rId2">
            <p14:nvContentPartPr>
              <p14:cNvPr id="78" name="Ink 77">
                <a:extLst>
                  <a:ext uri="{FF2B5EF4-FFF2-40B4-BE49-F238E27FC236}">
                    <a16:creationId xmlns:a16="http://schemas.microsoft.com/office/drawing/2014/main" id="{13D57664-A110-49A3-B4ED-FB13659907E7}"/>
                  </a:ext>
                </a:extLst>
              </p14:cNvPr>
              <p14:cNvContentPartPr/>
              <p14:nvPr/>
            </p14:nvContentPartPr>
            <p14:xfrm>
              <a:off x="7583608" y="5263976"/>
              <a:ext cx="2588760" cy="147960"/>
            </p14:xfrm>
          </p:contentPart>
        </mc:Choice>
        <mc:Fallback xmlns="">
          <p:pic>
            <p:nvPicPr>
              <p:cNvPr id="78" name="Ink 77">
                <a:extLst>
                  <a:ext uri="{FF2B5EF4-FFF2-40B4-BE49-F238E27FC236}">
                    <a16:creationId xmlns:a16="http://schemas.microsoft.com/office/drawing/2014/main" id="{13D57664-A110-49A3-B4ED-FB13659907E7}"/>
                  </a:ext>
                </a:extLst>
              </p:cNvPr>
              <p:cNvPicPr/>
              <p:nvPr/>
            </p:nvPicPr>
            <p:blipFill>
              <a:blip r:embed="rId3"/>
              <a:stretch>
                <a:fillRect/>
              </a:stretch>
            </p:blipFill>
            <p:spPr>
              <a:xfrm>
                <a:off x="7538608" y="5173976"/>
                <a:ext cx="2678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9" name="Ink 78">
                <a:extLst>
                  <a:ext uri="{FF2B5EF4-FFF2-40B4-BE49-F238E27FC236}">
                    <a16:creationId xmlns:a16="http://schemas.microsoft.com/office/drawing/2014/main" id="{4394B5E0-188F-4BBE-987D-E2E7F8AAAB37}"/>
                  </a:ext>
                </a:extLst>
              </p14:cNvPr>
              <p14:cNvContentPartPr/>
              <p14:nvPr/>
            </p14:nvContentPartPr>
            <p14:xfrm>
              <a:off x="5888243" y="4262373"/>
              <a:ext cx="3112200" cy="2254320"/>
            </p14:xfrm>
          </p:contentPart>
        </mc:Choice>
        <mc:Fallback xmlns="">
          <p:pic>
            <p:nvPicPr>
              <p:cNvPr id="79" name="Ink 78">
                <a:extLst>
                  <a:ext uri="{FF2B5EF4-FFF2-40B4-BE49-F238E27FC236}">
                    <a16:creationId xmlns:a16="http://schemas.microsoft.com/office/drawing/2014/main" id="{4394B5E0-188F-4BBE-987D-E2E7F8AAAB37}"/>
                  </a:ext>
                </a:extLst>
              </p:cNvPr>
              <p:cNvPicPr/>
              <p:nvPr/>
            </p:nvPicPr>
            <p:blipFill>
              <a:blip r:embed="rId5"/>
              <a:stretch>
                <a:fillRect/>
              </a:stretch>
            </p:blipFill>
            <p:spPr>
              <a:xfrm>
                <a:off x="5843243" y="4172373"/>
                <a:ext cx="3201840" cy="2433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0" name="Ink 79">
                <a:extLst>
                  <a:ext uri="{FF2B5EF4-FFF2-40B4-BE49-F238E27FC236}">
                    <a16:creationId xmlns:a16="http://schemas.microsoft.com/office/drawing/2014/main" id="{753565B4-9FC3-4491-85D5-A38D268B2328}"/>
                  </a:ext>
                </a:extLst>
              </p14:cNvPr>
              <p14:cNvContentPartPr/>
              <p14:nvPr/>
            </p14:nvContentPartPr>
            <p14:xfrm>
              <a:off x="6681088" y="4449988"/>
              <a:ext cx="3491280" cy="2310840"/>
            </p14:xfrm>
          </p:contentPart>
        </mc:Choice>
        <mc:Fallback xmlns="">
          <p:pic>
            <p:nvPicPr>
              <p:cNvPr id="80" name="Ink 79">
                <a:extLst>
                  <a:ext uri="{FF2B5EF4-FFF2-40B4-BE49-F238E27FC236}">
                    <a16:creationId xmlns:a16="http://schemas.microsoft.com/office/drawing/2014/main" id="{753565B4-9FC3-4491-85D5-A38D268B2328}"/>
                  </a:ext>
                </a:extLst>
              </p:cNvPr>
              <p:cNvPicPr/>
              <p:nvPr/>
            </p:nvPicPr>
            <p:blipFill>
              <a:blip r:embed="rId7"/>
              <a:stretch>
                <a:fillRect/>
              </a:stretch>
            </p:blipFill>
            <p:spPr>
              <a:xfrm>
                <a:off x="6636088" y="4359988"/>
                <a:ext cx="3580920" cy="2490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526783B8-9923-4635-9916-DCA3A4E87330}"/>
                  </a:ext>
                </a:extLst>
              </p14:cNvPr>
              <p14:cNvContentPartPr/>
              <p14:nvPr/>
            </p14:nvContentPartPr>
            <p14:xfrm>
              <a:off x="6458248" y="4802040"/>
              <a:ext cx="3714120" cy="2055960"/>
            </p14:xfrm>
          </p:contentPart>
        </mc:Choice>
        <mc:Fallback xmlns="">
          <p:pic>
            <p:nvPicPr>
              <p:cNvPr id="31" name="Ink 30">
                <a:extLst>
                  <a:ext uri="{FF2B5EF4-FFF2-40B4-BE49-F238E27FC236}">
                    <a16:creationId xmlns:a16="http://schemas.microsoft.com/office/drawing/2014/main" id="{526783B8-9923-4635-9916-DCA3A4E87330}"/>
                  </a:ext>
                </a:extLst>
              </p:cNvPr>
              <p:cNvPicPr/>
              <p:nvPr/>
            </p:nvPicPr>
            <p:blipFill>
              <a:blip r:embed="rId9"/>
              <a:stretch>
                <a:fillRect/>
              </a:stretch>
            </p:blipFill>
            <p:spPr>
              <a:xfrm>
                <a:off x="6440248" y="4784040"/>
                <a:ext cx="3749760" cy="2091600"/>
              </a:xfrm>
              <a:prstGeom prst="rect">
                <a:avLst/>
              </a:prstGeom>
            </p:spPr>
          </p:pic>
        </mc:Fallback>
      </mc:AlternateContent>
      <p:sp>
        <p:nvSpPr>
          <p:cNvPr id="43" name="Rectangle 42">
            <a:extLst>
              <a:ext uri="{FF2B5EF4-FFF2-40B4-BE49-F238E27FC236}">
                <a16:creationId xmlns:a16="http://schemas.microsoft.com/office/drawing/2014/main" id="{1A98633D-2CFB-4BB1-B142-01EBB09A4D92}"/>
              </a:ext>
            </a:extLst>
          </p:cNvPr>
          <p:cNvSpPr/>
          <p:nvPr/>
        </p:nvSpPr>
        <p:spPr>
          <a:xfrm>
            <a:off x="590843" y="1856936"/>
            <a:ext cx="1505243"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44" name="Rectangle 43">
            <a:extLst>
              <a:ext uri="{FF2B5EF4-FFF2-40B4-BE49-F238E27FC236}">
                <a16:creationId xmlns:a16="http://schemas.microsoft.com/office/drawing/2014/main" id="{39D6AEAB-6E18-4AD0-BB12-EA4D6006231F}"/>
              </a:ext>
            </a:extLst>
          </p:cNvPr>
          <p:cNvSpPr/>
          <p:nvPr/>
        </p:nvSpPr>
        <p:spPr>
          <a:xfrm>
            <a:off x="2096086" y="1856936"/>
            <a:ext cx="590843"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45" name="Rectangle 44">
            <a:extLst>
              <a:ext uri="{FF2B5EF4-FFF2-40B4-BE49-F238E27FC236}">
                <a16:creationId xmlns:a16="http://schemas.microsoft.com/office/drawing/2014/main" id="{25CEE841-3725-4C1D-AE45-2A903376FDCC}"/>
              </a:ext>
            </a:extLst>
          </p:cNvPr>
          <p:cNvSpPr/>
          <p:nvPr/>
        </p:nvSpPr>
        <p:spPr>
          <a:xfrm>
            <a:off x="2686929" y="1856936"/>
            <a:ext cx="1505243"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46" name="Rectangle 45">
            <a:extLst>
              <a:ext uri="{FF2B5EF4-FFF2-40B4-BE49-F238E27FC236}">
                <a16:creationId xmlns:a16="http://schemas.microsoft.com/office/drawing/2014/main" id="{5A39DB70-7D53-4E61-9AA6-CE39F5A8F74A}"/>
              </a:ext>
            </a:extLst>
          </p:cNvPr>
          <p:cNvSpPr/>
          <p:nvPr/>
        </p:nvSpPr>
        <p:spPr>
          <a:xfrm>
            <a:off x="4192173"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47" name="Rectangle 46">
            <a:extLst>
              <a:ext uri="{FF2B5EF4-FFF2-40B4-BE49-F238E27FC236}">
                <a16:creationId xmlns:a16="http://schemas.microsoft.com/office/drawing/2014/main" id="{7DC84C8A-A503-42B2-914F-CDD2E850ACCB}"/>
              </a:ext>
            </a:extLst>
          </p:cNvPr>
          <p:cNvSpPr/>
          <p:nvPr/>
        </p:nvSpPr>
        <p:spPr>
          <a:xfrm>
            <a:off x="4626001"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48" name="Rectangle 47">
            <a:extLst>
              <a:ext uri="{FF2B5EF4-FFF2-40B4-BE49-F238E27FC236}">
                <a16:creationId xmlns:a16="http://schemas.microsoft.com/office/drawing/2014/main" id="{E6958442-3B48-498F-9C35-866BA35EC9B2}"/>
              </a:ext>
            </a:extLst>
          </p:cNvPr>
          <p:cNvSpPr/>
          <p:nvPr/>
        </p:nvSpPr>
        <p:spPr>
          <a:xfrm>
            <a:off x="5731229"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49" name="Rectangle 48">
            <a:extLst>
              <a:ext uri="{FF2B5EF4-FFF2-40B4-BE49-F238E27FC236}">
                <a16:creationId xmlns:a16="http://schemas.microsoft.com/office/drawing/2014/main" id="{225A5ADB-6B92-4905-9F0D-14D11D8C6C83}"/>
              </a:ext>
            </a:extLst>
          </p:cNvPr>
          <p:cNvSpPr/>
          <p:nvPr/>
        </p:nvSpPr>
        <p:spPr>
          <a:xfrm>
            <a:off x="6165057"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TASK-3</a:t>
            </a:r>
            <a:endParaRPr lang="en-US" dirty="0"/>
          </a:p>
        </p:txBody>
      </p:sp>
      <p:sp>
        <p:nvSpPr>
          <p:cNvPr id="50" name="Rectangle 49">
            <a:extLst>
              <a:ext uri="{FF2B5EF4-FFF2-40B4-BE49-F238E27FC236}">
                <a16:creationId xmlns:a16="http://schemas.microsoft.com/office/drawing/2014/main" id="{2B16F5FF-5869-4D0D-838E-989678FF0302}"/>
              </a:ext>
            </a:extLst>
          </p:cNvPr>
          <p:cNvSpPr/>
          <p:nvPr/>
        </p:nvSpPr>
        <p:spPr>
          <a:xfrm>
            <a:off x="7227429"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51" name="Rectangle 50">
            <a:extLst>
              <a:ext uri="{FF2B5EF4-FFF2-40B4-BE49-F238E27FC236}">
                <a16:creationId xmlns:a16="http://schemas.microsoft.com/office/drawing/2014/main" id="{0C63A3C8-D247-44F6-8DF6-80CBD84054F9}"/>
              </a:ext>
            </a:extLst>
          </p:cNvPr>
          <p:cNvSpPr/>
          <p:nvPr/>
        </p:nvSpPr>
        <p:spPr>
          <a:xfrm>
            <a:off x="7661257"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TASK-1</a:t>
            </a:r>
            <a:endParaRPr lang="en-US" dirty="0"/>
          </a:p>
        </p:txBody>
      </p:sp>
      <p:sp>
        <p:nvSpPr>
          <p:cNvPr id="52" name="Rectangle 51">
            <a:extLst>
              <a:ext uri="{FF2B5EF4-FFF2-40B4-BE49-F238E27FC236}">
                <a16:creationId xmlns:a16="http://schemas.microsoft.com/office/drawing/2014/main" id="{F3437619-5A58-42B5-9303-91F1E8E921E6}"/>
              </a:ext>
            </a:extLst>
          </p:cNvPr>
          <p:cNvSpPr/>
          <p:nvPr/>
        </p:nvSpPr>
        <p:spPr>
          <a:xfrm>
            <a:off x="8774917"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53" name="Rectangle 52">
            <a:extLst>
              <a:ext uri="{FF2B5EF4-FFF2-40B4-BE49-F238E27FC236}">
                <a16:creationId xmlns:a16="http://schemas.microsoft.com/office/drawing/2014/main" id="{AE5C0807-3EFF-4A11-BFA6-433F82BE9233}"/>
              </a:ext>
            </a:extLst>
          </p:cNvPr>
          <p:cNvSpPr/>
          <p:nvPr/>
        </p:nvSpPr>
        <p:spPr>
          <a:xfrm>
            <a:off x="9208745"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54" name="Rectangle 53">
            <a:extLst>
              <a:ext uri="{FF2B5EF4-FFF2-40B4-BE49-F238E27FC236}">
                <a16:creationId xmlns:a16="http://schemas.microsoft.com/office/drawing/2014/main" id="{08AE9C9E-EE55-46FC-B3DC-7345A59D5007}"/>
              </a:ext>
            </a:extLst>
          </p:cNvPr>
          <p:cNvSpPr/>
          <p:nvPr/>
        </p:nvSpPr>
        <p:spPr>
          <a:xfrm>
            <a:off x="10313973"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55" name="Rectangle 54">
            <a:extLst>
              <a:ext uri="{FF2B5EF4-FFF2-40B4-BE49-F238E27FC236}">
                <a16:creationId xmlns:a16="http://schemas.microsoft.com/office/drawing/2014/main" id="{9D9AA0CE-92DA-4234-B129-DDCC975DA9A7}"/>
              </a:ext>
            </a:extLst>
          </p:cNvPr>
          <p:cNvSpPr/>
          <p:nvPr/>
        </p:nvSpPr>
        <p:spPr>
          <a:xfrm>
            <a:off x="10747801"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33" name="TextBox 32">
            <a:extLst>
              <a:ext uri="{FF2B5EF4-FFF2-40B4-BE49-F238E27FC236}">
                <a16:creationId xmlns:a16="http://schemas.microsoft.com/office/drawing/2014/main" id="{D69DF4E4-0CDA-4167-B82B-0C2182440EF7}"/>
              </a:ext>
            </a:extLst>
          </p:cNvPr>
          <p:cNvSpPr txBox="1"/>
          <p:nvPr/>
        </p:nvSpPr>
        <p:spPr>
          <a:xfrm>
            <a:off x="166094" y="102610"/>
            <a:ext cx="2323887" cy="1200329"/>
          </a:xfrm>
          <a:prstGeom prst="rect">
            <a:avLst/>
          </a:prstGeom>
          <a:noFill/>
        </p:spPr>
        <p:txBody>
          <a:bodyPr wrap="square" rtlCol="0">
            <a:spAutoFit/>
          </a:bodyPr>
          <a:lstStyle/>
          <a:p>
            <a:r>
              <a:rPr lang="en-IN" dirty="0"/>
              <a:t>TASK-1   -   Priority 2</a:t>
            </a:r>
          </a:p>
          <a:p>
            <a:r>
              <a:rPr lang="en-IN" dirty="0"/>
              <a:t>TASK-2   -   Priority 4</a:t>
            </a:r>
          </a:p>
          <a:p>
            <a:r>
              <a:rPr lang="en-IN" dirty="0"/>
              <a:t>TASK-3   -   Priority 3</a:t>
            </a:r>
          </a:p>
          <a:p>
            <a:r>
              <a:rPr lang="en-IN" dirty="0"/>
              <a:t>TASK-4   -   Priority 1</a:t>
            </a:r>
          </a:p>
        </p:txBody>
      </p:sp>
      <p:sp>
        <p:nvSpPr>
          <p:cNvPr id="57" name="TextBox 56">
            <a:extLst>
              <a:ext uri="{FF2B5EF4-FFF2-40B4-BE49-F238E27FC236}">
                <a16:creationId xmlns:a16="http://schemas.microsoft.com/office/drawing/2014/main" id="{D5F6D914-335A-41DD-A9E4-BE41ACCE4701}"/>
              </a:ext>
            </a:extLst>
          </p:cNvPr>
          <p:cNvSpPr txBox="1"/>
          <p:nvPr/>
        </p:nvSpPr>
        <p:spPr>
          <a:xfrm>
            <a:off x="1221544" y="2831177"/>
            <a:ext cx="2745545" cy="369332"/>
          </a:xfrm>
          <a:prstGeom prst="rect">
            <a:avLst/>
          </a:prstGeom>
          <a:noFill/>
        </p:spPr>
        <p:txBody>
          <a:bodyPr wrap="square" rtlCol="0">
            <a:spAutoFit/>
          </a:bodyPr>
          <a:lstStyle/>
          <a:p>
            <a:r>
              <a:rPr lang="en-US" sz="1800" dirty="0">
                <a:solidFill>
                  <a:srgbClr val="000000"/>
                </a:solidFill>
                <a:latin typeface="Consolas" panose="020B0609020204030204" pitchFamily="49" charset="0"/>
              </a:rPr>
              <a:t>Not a context switch</a:t>
            </a:r>
            <a:endParaRPr lang="en-IN" sz="2800" dirty="0"/>
          </a:p>
        </p:txBody>
      </p:sp>
      <p:sp>
        <p:nvSpPr>
          <p:cNvPr id="58" name="TextBox 57">
            <a:extLst>
              <a:ext uri="{FF2B5EF4-FFF2-40B4-BE49-F238E27FC236}">
                <a16:creationId xmlns:a16="http://schemas.microsoft.com/office/drawing/2014/main" id="{62FE0AFD-15D7-46A5-9C70-1C0E72E33A2C}"/>
              </a:ext>
            </a:extLst>
          </p:cNvPr>
          <p:cNvSpPr txBox="1"/>
          <p:nvPr/>
        </p:nvSpPr>
        <p:spPr>
          <a:xfrm>
            <a:off x="4740167" y="941740"/>
            <a:ext cx="2843441" cy="646331"/>
          </a:xfrm>
          <a:prstGeom prst="rect">
            <a:avLst/>
          </a:prstGeom>
          <a:noFill/>
        </p:spPr>
        <p:txBody>
          <a:bodyPr wrap="square" rtlCol="0">
            <a:spAutoFit/>
          </a:bodyPr>
          <a:lstStyle/>
          <a:p>
            <a:r>
              <a:rPr lang="en-US" sz="1800" dirty="0">
                <a:solidFill>
                  <a:srgbClr val="000000"/>
                </a:solidFill>
                <a:latin typeface="Consolas" panose="020B0609020204030204" pitchFamily="49" charset="0"/>
              </a:rPr>
              <a:t>Task Gets Blocked</a:t>
            </a:r>
          </a:p>
          <a:p>
            <a:r>
              <a:rPr lang="en-US" dirty="0">
                <a:solidFill>
                  <a:srgbClr val="000000"/>
                </a:solidFill>
                <a:latin typeface="Consolas" panose="020B0609020204030204" pitchFamily="49" charset="0"/>
              </a:rPr>
              <a:t>(waiting for event)</a:t>
            </a:r>
            <a:endParaRPr lang="en-IN" sz="2800" dirty="0"/>
          </a:p>
        </p:txBody>
      </p:sp>
      <p:sp>
        <p:nvSpPr>
          <p:cNvPr id="59" name="TextBox 58">
            <a:extLst>
              <a:ext uri="{FF2B5EF4-FFF2-40B4-BE49-F238E27FC236}">
                <a16:creationId xmlns:a16="http://schemas.microsoft.com/office/drawing/2014/main" id="{70B1A369-33C6-4CFC-B50E-1E02F9DD774E}"/>
              </a:ext>
            </a:extLst>
          </p:cNvPr>
          <p:cNvSpPr txBox="1"/>
          <p:nvPr/>
        </p:nvSpPr>
        <p:spPr>
          <a:xfrm>
            <a:off x="8046801" y="2946606"/>
            <a:ext cx="2323888" cy="646331"/>
          </a:xfrm>
          <a:prstGeom prst="rect">
            <a:avLst/>
          </a:prstGeom>
          <a:noFill/>
        </p:spPr>
        <p:txBody>
          <a:bodyPr wrap="square" rtlCol="0">
            <a:spAutoFit/>
          </a:bodyPr>
          <a:lstStyle/>
          <a:p>
            <a:r>
              <a:rPr lang="en-US" sz="1800" dirty="0">
                <a:solidFill>
                  <a:srgbClr val="000000"/>
                </a:solidFill>
                <a:latin typeface="Consolas" panose="020B0609020204030204" pitchFamily="49" charset="0"/>
              </a:rPr>
              <a:t>Context switch</a:t>
            </a:r>
          </a:p>
          <a:p>
            <a:r>
              <a:rPr lang="en-US" dirty="0">
                <a:solidFill>
                  <a:srgbClr val="000000"/>
                </a:solidFill>
                <a:latin typeface="Consolas" panose="020B0609020204030204" pitchFamily="49" charset="0"/>
              </a:rPr>
              <a:t>(Preemptive)</a:t>
            </a:r>
            <a:endParaRPr lang="en-IN" sz="2800" dirty="0"/>
          </a:p>
        </p:txBody>
      </p:sp>
      <p:sp>
        <p:nvSpPr>
          <p:cNvPr id="61" name="TextBox 60">
            <a:extLst>
              <a:ext uri="{FF2B5EF4-FFF2-40B4-BE49-F238E27FC236}">
                <a16:creationId xmlns:a16="http://schemas.microsoft.com/office/drawing/2014/main" id="{908089D7-062C-40DC-B85A-EC07F07D6265}"/>
              </a:ext>
            </a:extLst>
          </p:cNvPr>
          <p:cNvSpPr txBox="1"/>
          <p:nvPr/>
        </p:nvSpPr>
        <p:spPr>
          <a:xfrm>
            <a:off x="5117132" y="2995731"/>
            <a:ext cx="2466476" cy="646331"/>
          </a:xfrm>
          <a:prstGeom prst="rect">
            <a:avLst/>
          </a:prstGeom>
          <a:noFill/>
        </p:spPr>
        <p:txBody>
          <a:bodyPr wrap="square" rtlCol="0">
            <a:spAutoFit/>
          </a:bodyPr>
          <a:lstStyle/>
          <a:p>
            <a:r>
              <a:rPr lang="en-US" sz="1800" dirty="0">
                <a:solidFill>
                  <a:srgbClr val="000000"/>
                </a:solidFill>
                <a:latin typeface="Consolas" panose="020B0609020204030204" pitchFamily="49" charset="0"/>
              </a:rPr>
              <a:t>Context switch</a:t>
            </a:r>
          </a:p>
          <a:p>
            <a:r>
              <a:rPr lang="en-US" dirty="0">
                <a:solidFill>
                  <a:srgbClr val="000000"/>
                </a:solidFill>
                <a:latin typeface="Consolas" panose="020B0609020204030204" pitchFamily="49" charset="0"/>
              </a:rPr>
              <a:t>(Not a Preemptive)</a:t>
            </a:r>
            <a:endParaRPr lang="en-IN" sz="2800" dirty="0"/>
          </a:p>
        </p:txBody>
      </p:sp>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CAF3F3A1-1954-433A-8CA4-A6B1479DC468}"/>
                  </a:ext>
                </a:extLst>
              </p14:cNvPr>
              <p14:cNvContentPartPr/>
              <p14:nvPr/>
            </p14:nvContentPartPr>
            <p14:xfrm>
              <a:off x="1659988" y="2461791"/>
              <a:ext cx="360" cy="28440"/>
            </p14:xfrm>
          </p:contentPart>
        </mc:Choice>
        <mc:Fallback xmlns="">
          <p:pic>
            <p:nvPicPr>
              <p:cNvPr id="34" name="Ink 33">
                <a:extLst>
                  <a:ext uri="{FF2B5EF4-FFF2-40B4-BE49-F238E27FC236}">
                    <a16:creationId xmlns:a16="http://schemas.microsoft.com/office/drawing/2014/main" id="{CAF3F3A1-1954-433A-8CA4-A6B1479DC468}"/>
                  </a:ext>
                </a:extLst>
              </p:cNvPr>
              <p:cNvPicPr/>
              <p:nvPr/>
            </p:nvPicPr>
            <p:blipFill>
              <a:blip r:embed="rId13"/>
              <a:stretch>
                <a:fillRect/>
              </a:stretch>
            </p:blipFill>
            <p:spPr>
              <a:xfrm>
                <a:off x="1641988" y="2443791"/>
                <a:ext cx="360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855E92D1-37AB-4589-9488-F003C0EC1F60}"/>
                  </a:ext>
                </a:extLst>
              </p14:cNvPr>
              <p14:cNvContentPartPr/>
              <p14:nvPr/>
            </p14:nvContentPartPr>
            <p14:xfrm>
              <a:off x="1659988" y="2433711"/>
              <a:ext cx="1523160" cy="434880"/>
            </p14:xfrm>
          </p:contentPart>
        </mc:Choice>
        <mc:Fallback xmlns="">
          <p:pic>
            <p:nvPicPr>
              <p:cNvPr id="35" name="Ink 34">
                <a:extLst>
                  <a:ext uri="{FF2B5EF4-FFF2-40B4-BE49-F238E27FC236}">
                    <a16:creationId xmlns:a16="http://schemas.microsoft.com/office/drawing/2014/main" id="{855E92D1-37AB-4589-9488-F003C0EC1F60}"/>
                  </a:ext>
                </a:extLst>
              </p:cNvPr>
              <p:cNvPicPr/>
              <p:nvPr/>
            </p:nvPicPr>
            <p:blipFill>
              <a:blip r:embed="rId15"/>
              <a:stretch>
                <a:fillRect/>
              </a:stretch>
            </p:blipFill>
            <p:spPr>
              <a:xfrm>
                <a:off x="1641988" y="2415711"/>
                <a:ext cx="155880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072E278-0994-4439-93F3-8EF993FCE121}"/>
                  </a:ext>
                </a:extLst>
              </p14:cNvPr>
              <p14:cNvContentPartPr/>
              <p14:nvPr/>
            </p14:nvContentPartPr>
            <p14:xfrm>
              <a:off x="5655268" y="1588071"/>
              <a:ext cx="141120" cy="364320"/>
            </p14:xfrm>
          </p:contentPart>
        </mc:Choice>
        <mc:Fallback xmlns="">
          <p:pic>
            <p:nvPicPr>
              <p:cNvPr id="36" name="Ink 35">
                <a:extLst>
                  <a:ext uri="{FF2B5EF4-FFF2-40B4-BE49-F238E27FC236}">
                    <a16:creationId xmlns:a16="http://schemas.microsoft.com/office/drawing/2014/main" id="{3072E278-0994-4439-93F3-8EF993FCE121}"/>
                  </a:ext>
                </a:extLst>
              </p:cNvPr>
              <p:cNvPicPr/>
              <p:nvPr/>
            </p:nvPicPr>
            <p:blipFill>
              <a:blip r:embed="rId17"/>
              <a:stretch>
                <a:fillRect/>
              </a:stretch>
            </p:blipFill>
            <p:spPr>
              <a:xfrm>
                <a:off x="5637268" y="1570071"/>
                <a:ext cx="17676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AB57A1D5-E27D-402A-BE73-3D6E08960ED4}"/>
                  </a:ext>
                </a:extLst>
              </p14:cNvPr>
              <p14:cNvContentPartPr/>
              <p14:nvPr/>
            </p14:nvContentPartPr>
            <p14:xfrm>
              <a:off x="5233348" y="2461791"/>
              <a:ext cx="1354320" cy="371520"/>
            </p14:xfrm>
          </p:contentPart>
        </mc:Choice>
        <mc:Fallback xmlns="">
          <p:pic>
            <p:nvPicPr>
              <p:cNvPr id="37" name="Ink 36">
                <a:extLst>
                  <a:ext uri="{FF2B5EF4-FFF2-40B4-BE49-F238E27FC236}">
                    <a16:creationId xmlns:a16="http://schemas.microsoft.com/office/drawing/2014/main" id="{AB57A1D5-E27D-402A-BE73-3D6E08960ED4}"/>
                  </a:ext>
                </a:extLst>
              </p:cNvPr>
              <p:cNvPicPr/>
              <p:nvPr/>
            </p:nvPicPr>
            <p:blipFill>
              <a:blip r:embed="rId19"/>
              <a:stretch>
                <a:fillRect/>
              </a:stretch>
            </p:blipFill>
            <p:spPr>
              <a:xfrm>
                <a:off x="5215348" y="2443791"/>
                <a:ext cx="13899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27B8A967-A770-454A-924C-79DE11876EAF}"/>
                  </a:ext>
                </a:extLst>
              </p14:cNvPr>
              <p14:cNvContentPartPr/>
              <p14:nvPr/>
            </p14:nvContentPartPr>
            <p14:xfrm>
              <a:off x="8516548" y="2456031"/>
              <a:ext cx="993600" cy="399960"/>
            </p14:xfrm>
          </p:contentPart>
        </mc:Choice>
        <mc:Fallback xmlns="">
          <p:pic>
            <p:nvPicPr>
              <p:cNvPr id="38" name="Ink 37">
                <a:extLst>
                  <a:ext uri="{FF2B5EF4-FFF2-40B4-BE49-F238E27FC236}">
                    <a16:creationId xmlns:a16="http://schemas.microsoft.com/office/drawing/2014/main" id="{27B8A967-A770-454A-924C-79DE11876EAF}"/>
                  </a:ext>
                </a:extLst>
              </p:cNvPr>
              <p:cNvPicPr/>
              <p:nvPr/>
            </p:nvPicPr>
            <p:blipFill>
              <a:blip r:embed="rId21"/>
              <a:stretch>
                <a:fillRect/>
              </a:stretch>
            </p:blipFill>
            <p:spPr>
              <a:xfrm>
                <a:off x="8498548" y="2438031"/>
                <a:ext cx="1029240" cy="435600"/>
              </a:xfrm>
              <a:prstGeom prst="rect">
                <a:avLst/>
              </a:prstGeom>
            </p:spPr>
          </p:pic>
        </mc:Fallback>
      </mc:AlternateContent>
      <p:sp>
        <p:nvSpPr>
          <p:cNvPr id="66" name="TextBox 65">
            <a:extLst>
              <a:ext uri="{FF2B5EF4-FFF2-40B4-BE49-F238E27FC236}">
                <a16:creationId xmlns:a16="http://schemas.microsoft.com/office/drawing/2014/main" id="{3D651F4D-C2AC-49F2-89B7-4E24726939F8}"/>
              </a:ext>
            </a:extLst>
          </p:cNvPr>
          <p:cNvSpPr txBox="1"/>
          <p:nvPr/>
        </p:nvSpPr>
        <p:spPr>
          <a:xfrm>
            <a:off x="8348204" y="1209131"/>
            <a:ext cx="2323888" cy="369332"/>
          </a:xfrm>
          <a:prstGeom prst="rect">
            <a:avLst/>
          </a:prstGeom>
          <a:noFill/>
        </p:spPr>
        <p:txBody>
          <a:bodyPr wrap="square" rtlCol="0">
            <a:spAutoFit/>
          </a:bodyPr>
          <a:lstStyle/>
          <a:p>
            <a:r>
              <a:rPr lang="en-US" sz="1800" dirty="0">
                <a:solidFill>
                  <a:srgbClr val="000000"/>
                </a:solidFill>
                <a:latin typeface="Consolas" panose="020B0609020204030204" pitchFamily="49" charset="0"/>
              </a:rPr>
              <a:t>Task2 unblocks</a:t>
            </a:r>
            <a:endParaRPr lang="en-IN" sz="2800" dirty="0"/>
          </a:p>
        </p:txBody>
      </p:sp>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2FA31AFB-CA3C-43E0-B3CD-1CAC9EEAAFA1}"/>
                  </a:ext>
                </a:extLst>
              </p14:cNvPr>
              <p14:cNvContentPartPr/>
              <p14:nvPr/>
            </p14:nvContentPartPr>
            <p14:xfrm>
              <a:off x="8778268" y="1561431"/>
              <a:ext cx="225360" cy="309960"/>
            </p14:xfrm>
          </p:contentPart>
        </mc:Choice>
        <mc:Fallback xmlns="">
          <p:pic>
            <p:nvPicPr>
              <p:cNvPr id="40" name="Ink 39">
                <a:extLst>
                  <a:ext uri="{FF2B5EF4-FFF2-40B4-BE49-F238E27FC236}">
                    <a16:creationId xmlns:a16="http://schemas.microsoft.com/office/drawing/2014/main" id="{2FA31AFB-CA3C-43E0-B3CD-1CAC9EEAAFA1}"/>
                  </a:ext>
                </a:extLst>
              </p:cNvPr>
              <p:cNvPicPr/>
              <p:nvPr/>
            </p:nvPicPr>
            <p:blipFill>
              <a:blip r:embed="rId23"/>
              <a:stretch>
                <a:fillRect/>
              </a:stretch>
            </p:blipFill>
            <p:spPr>
              <a:xfrm>
                <a:off x="8769268" y="1552431"/>
                <a:ext cx="243000" cy="327600"/>
              </a:xfrm>
              <a:prstGeom prst="rect">
                <a:avLst/>
              </a:prstGeom>
            </p:spPr>
          </p:pic>
        </mc:Fallback>
      </mc:AlternateContent>
      <p:sp>
        <p:nvSpPr>
          <p:cNvPr id="2" name="Slide Number Placeholder 1">
            <a:extLst>
              <a:ext uri="{FF2B5EF4-FFF2-40B4-BE49-F238E27FC236}">
                <a16:creationId xmlns:a16="http://schemas.microsoft.com/office/drawing/2014/main" id="{CA9B4AF1-1C78-42EF-B20C-0533152FA233}"/>
              </a:ext>
            </a:extLst>
          </p:cNvPr>
          <p:cNvSpPr>
            <a:spLocks noGrp="1"/>
          </p:cNvSpPr>
          <p:nvPr>
            <p:ph type="sldNum" sz="quarter" idx="12"/>
          </p:nvPr>
        </p:nvSpPr>
        <p:spPr/>
        <p:txBody>
          <a:bodyPr/>
          <a:lstStyle/>
          <a:p>
            <a:fld id="{2D2D7033-01C1-4473-8314-62145486A149}" type="slidenum">
              <a:rPr lang="en-US" smtClean="0"/>
              <a:t>21</a:t>
            </a:fld>
            <a:endParaRPr lang="en-US"/>
          </a:p>
        </p:txBody>
      </p:sp>
      <p:sp>
        <p:nvSpPr>
          <p:cNvPr id="3" name="Footer Placeholder 2">
            <a:extLst>
              <a:ext uri="{FF2B5EF4-FFF2-40B4-BE49-F238E27FC236}">
                <a16:creationId xmlns:a16="http://schemas.microsoft.com/office/drawing/2014/main" id="{BD686DF6-8ED0-4D06-BA24-E7EF8B9B3043}"/>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95656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A21F3-D4BD-4EAE-97E4-2780A69A4549}"/>
              </a:ext>
            </a:extLst>
          </p:cNvPr>
          <p:cNvSpPr txBox="1"/>
          <p:nvPr/>
        </p:nvSpPr>
        <p:spPr>
          <a:xfrm>
            <a:off x="334537" y="446048"/>
            <a:ext cx="4847063" cy="646331"/>
          </a:xfrm>
          <a:prstGeom prst="rect">
            <a:avLst/>
          </a:prstGeom>
          <a:noFill/>
        </p:spPr>
        <p:txBody>
          <a:bodyPr wrap="square" rtlCol="0">
            <a:spAutoFit/>
          </a:bodyPr>
          <a:lstStyle/>
          <a:p>
            <a:r>
              <a:rPr lang="en-IN" sz="3600" dirty="0"/>
              <a:t>Co-operative scheduling</a:t>
            </a:r>
            <a:endParaRPr lang="en-US" sz="3600" dirty="0"/>
          </a:p>
        </p:txBody>
      </p:sp>
      <p:sp>
        <p:nvSpPr>
          <p:cNvPr id="3" name="TextBox 2">
            <a:extLst>
              <a:ext uri="{FF2B5EF4-FFF2-40B4-BE49-F238E27FC236}">
                <a16:creationId xmlns:a16="http://schemas.microsoft.com/office/drawing/2014/main" id="{4D47A69C-37FC-4263-B87A-83D2024EC255}"/>
              </a:ext>
            </a:extLst>
          </p:cNvPr>
          <p:cNvSpPr txBox="1"/>
          <p:nvPr/>
        </p:nvSpPr>
        <p:spPr>
          <a:xfrm>
            <a:off x="334537" y="1452490"/>
            <a:ext cx="10447668" cy="5262979"/>
          </a:xfrm>
          <a:prstGeom prst="rect">
            <a:avLst/>
          </a:prstGeom>
          <a:noFill/>
        </p:spPr>
        <p:txBody>
          <a:bodyPr wrap="none" rtlCol="0">
            <a:spAutoFit/>
          </a:bodyPr>
          <a:lstStyle/>
          <a:p>
            <a:r>
              <a:rPr lang="en-IN" sz="2800" dirty="0"/>
              <a:t>A Task cooperates with other tasks by explicitly giving up the </a:t>
            </a:r>
            <a:r>
              <a:rPr lang="en-IN" sz="2800" dirty="0" err="1"/>
              <a:t>proceor</a:t>
            </a:r>
            <a:endParaRPr lang="en-IN" sz="2800" dirty="0"/>
          </a:p>
          <a:p>
            <a:r>
              <a:rPr lang="en-IN" sz="2800" dirty="0"/>
              <a:t>	(processor yielding)</a:t>
            </a:r>
          </a:p>
          <a:p>
            <a:endParaRPr lang="en-IN" sz="2800" dirty="0"/>
          </a:p>
          <a:p>
            <a:r>
              <a:rPr lang="en-IN" sz="2800" dirty="0"/>
              <a:t>There is no ‘pre-emptive’ of </a:t>
            </a:r>
            <a:r>
              <a:rPr lang="en-IN" sz="2800" dirty="0" err="1"/>
              <a:t>fthe</a:t>
            </a:r>
            <a:r>
              <a:rPr lang="en-IN" sz="2800" dirty="0"/>
              <a:t> tasks by the scheduler. </a:t>
            </a:r>
          </a:p>
          <a:p>
            <a:r>
              <a:rPr lang="en-IN" sz="2800" dirty="0"/>
              <a:t>	That is, the running task will never be interrupt by the scheduler</a:t>
            </a:r>
          </a:p>
          <a:p>
            <a:endParaRPr lang="en-IN" sz="2800" dirty="0"/>
          </a:p>
          <a:p>
            <a:r>
              <a:rPr lang="en-IN" sz="2800" dirty="0"/>
              <a:t>The RTOS tick interrupt doesn’t cause any pre-emption, </a:t>
            </a:r>
          </a:p>
          <a:p>
            <a:r>
              <a:rPr lang="en-IN" sz="2800" dirty="0"/>
              <a:t>	but the tick interrupts are still needed to keep track of the </a:t>
            </a:r>
          </a:p>
          <a:p>
            <a:r>
              <a:rPr lang="en-IN" sz="2800" dirty="0"/>
              <a:t>	kernel’s real time tick value</a:t>
            </a:r>
          </a:p>
          <a:p>
            <a:endParaRPr lang="en-IN" sz="2800" dirty="0"/>
          </a:p>
          <a:p>
            <a:r>
              <a:rPr lang="en-IN" sz="2800" dirty="0"/>
              <a:t>Tasks give up the  CPU when they are done or periodically or </a:t>
            </a:r>
          </a:p>
          <a:p>
            <a:r>
              <a:rPr lang="en-IN" sz="2800" dirty="0"/>
              <a:t>	blocked/suspended waiting for a resource</a:t>
            </a:r>
            <a:endParaRPr lang="en-US" sz="2800" dirty="0"/>
          </a:p>
        </p:txBody>
      </p:sp>
      <p:sp>
        <p:nvSpPr>
          <p:cNvPr id="4" name="Slide Number Placeholder 3">
            <a:extLst>
              <a:ext uri="{FF2B5EF4-FFF2-40B4-BE49-F238E27FC236}">
                <a16:creationId xmlns:a16="http://schemas.microsoft.com/office/drawing/2014/main" id="{00A0BAEE-FBB7-4F75-A7AB-3AECF8DE8880}"/>
              </a:ext>
            </a:extLst>
          </p:cNvPr>
          <p:cNvSpPr>
            <a:spLocks noGrp="1"/>
          </p:cNvSpPr>
          <p:nvPr>
            <p:ph type="sldNum" sz="quarter" idx="12"/>
          </p:nvPr>
        </p:nvSpPr>
        <p:spPr/>
        <p:txBody>
          <a:bodyPr/>
          <a:lstStyle/>
          <a:p>
            <a:fld id="{2D2D7033-01C1-4473-8314-62145486A149}" type="slidenum">
              <a:rPr lang="en-US" smtClean="0"/>
              <a:t>22</a:t>
            </a:fld>
            <a:endParaRPr lang="en-US"/>
          </a:p>
        </p:txBody>
      </p:sp>
      <p:sp>
        <p:nvSpPr>
          <p:cNvPr id="5" name="Footer Placeholder 4">
            <a:extLst>
              <a:ext uri="{FF2B5EF4-FFF2-40B4-BE49-F238E27FC236}">
                <a16:creationId xmlns:a16="http://schemas.microsoft.com/office/drawing/2014/main" id="{50E5CBE4-5209-4764-B0BC-4729CE5075D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627186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AF3E6-4D86-42E3-B184-F0E748B5A5C8}"/>
              </a:ext>
            </a:extLst>
          </p:cNvPr>
          <p:cNvPicPr>
            <a:picLocks noChangeAspect="1"/>
          </p:cNvPicPr>
          <p:nvPr/>
        </p:nvPicPr>
        <p:blipFill>
          <a:blip r:embed="rId2"/>
          <a:stretch>
            <a:fillRect/>
          </a:stretch>
        </p:blipFill>
        <p:spPr>
          <a:xfrm>
            <a:off x="1720717" y="1582733"/>
            <a:ext cx="8402223" cy="3315163"/>
          </a:xfrm>
          <a:prstGeom prst="rect">
            <a:avLst/>
          </a:prstGeom>
        </p:spPr>
      </p:pic>
      <p:sp>
        <p:nvSpPr>
          <p:cNvPr id="4" name="TextBox 3">
            <a:extLst>
              <a:ext uri="{FF2B5EF4-FFF2-40B4-BE49-F238E27FC236}">
                <a16:creationId xmlns:a16="http://schemas.microsoft.com/office/drawing/2014/main" id="{A90B1CDE-ED9B-47D3-BC5B-D1A1B01D9C8F}"/>
              </a:ext>
            </a:extLst>
          </p:cNvPr>
          <p:cNvSpPr txBox="1"/>
          <p:nvPr/>
        </p:nvSpPr>
        <p:spPr>
          <a:xfrm>
            <a:off x="522514" y="203200"/>
            <a:ext cx="2830286" cy="954107"/>
          </a:xfrm>
          <a:prstGeom prst="rect">
            <a:avLst/>
          </a:prstGeom>
          <a:noFill/>
        </p:spPr>
        <p:txBody>
          <a:bodyPr wrap="square" rtlCol="0">
            <a:spAutoFit/>
          </a:bodyPr>
          <a:lstStyle/>
          <a:p>
            <a:r>
              <a:rPr lang="en-IN" sz="2800" dirty="0"/>
              <a:t>Cooperative scheduling</a:t>
            </a:r>
            <a:endParaRPr lang="en-US" sz="2800" dirty="0"/>
          </a:p>
        </p:txBody>
      </p:sp>
      <p:sp>
        <p:nvSpPr>
          <p:cNvPr id="2" name="Slide Number Placeholder 1">
            <a:extLst>
              <a:ext uri="{FF2B5EF4-FFF2-40B4-BE49-F238E27FC236}">
                <a16:creationId xmlns:a16="http://schemas.microsoft.com/office/drawing/2014/main" id="{60C1ACD6-1FD1-4105-9597-251587412648}"/>
              </a:ext>
            </a:extLst>
          </p:cNvPr>
          <p:cNvSpPr>
            <a:spLocks noGrp="1"/>
          </p:cNvSpPr>
          <p:nvPr>
            <p:ph type="sldNum" sz="quarter" idx="12"/>
          </p:nvPr>
        </p:nvSpPr>
        <p:spPr/>
        <p:txBody>
          <a:bodyPr/>
          <a:lstStyle/>
          <a:p>
            <a:fld id="{2D2D7033-01C1-4473-8314-62145486A149}" type="slidenum">
              <a:rPr lang="en-US" smtClean="0"/>
              <a:t>23</a:t>
            </a:fld>
            <a:endParaRPr lang="en-US"/>
          </a:p>
        </p:txBody>
      </p:sp>
      <p:sp>
        <p:nvSpPr>
          <p:cNvPr id="5" name="Footer Placeholder 4">
            <a:extLst>
              <a:ext uri="{FF2B5EF4-FFF2-40B4-BE49-F238E27FC236}">
                <a16:creationId xmlns:a16="http://schemas.microsoft.com/office/drawing/2014/main" id="{9F44CD1D-D073-4BCB-B64B-39A0046F216C}"/>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07940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C46EA-6D7D-4D67-A136-D56C898C7421}"/>
              </a:ext>
            </a:extLst>
          </p:cNvPr>
          <p:cNvSpPr txBox="1"/>
          <p:nvPr/>
        </p:nvSpPr>
        <p:spPr>
          <a:xfrm flipH="1">
            <a:off x="538088" y="520505"/>
            <a:ext cx="3569678" cy="584775"/>
          </a:xfrm>
          <a:prstGeom prst="rect">
            <a:avLst/>
          </a:prstGeom>
          <a:noFill/>
        </p:spPr>
        <p:txBody>
          <a:bodyPr wrap="square" rtlCol="0">
            <a:spAutoFit/>
          </a:bodyPr>
          <a:lstStyle/>
          <a:p>
            <a:r>
              <a:rPr lang="en-IN" sz="3200" dirty="0" err="1"/>
              <a:t>Printf</a:t>
            </a:r>
            <a:r>
              <a:rPr lang="en-IN" sz="3200" dirty="0"/>
              <a:t> over SWO pin</a:t>
            </a:r>
            <a:endParaRPr lang="en-US" sz="3200" dirty="0"/>
          </a:p>
        </p:txBody>
      </p:sp>
      <p:sp>
        <p:nvSpPr>
          <p:cNvPr id="3" name="Rectangle 2">
            <a:extLst>
              <a:ext uri="{FF2B5EF4-FFF2-40B4-BE49-F238E27FC236}">
                <a16:creationId xmlns:a16="http://schemas.microsoft.com/office/drawing/2014/main" id="{8859485E-0FA0-45D9-BC8A-922F19CD213A}"/>
              </a:ext>
            </a:extLst>
          </p:cNvPr>
          <p:cNvSpPr/>
          <p:nvPr/>
        </p:nvSpPr>
        <p:spPr>
          <a:xfrm>
            <a:off x="538088" y="1463040"/>
            <a:ext cx="6158134" cy="4874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E4488FC-C8F9-4353-A9CC-0D52DE90F95F}"/>
              </a:ext>
            </a:extLst>
          </p:cNvPr>
          <p:cNvSpPr txBox="1"/>
          <p:nvPr/>
        </p:nvSpPr>
        <p:spPr>
          <a:xfrm flipH="1">
            <a:off x="2322927" y="5968163"/>
            <a:ext cx="3284808" cy="369332"/>
          </a:xfrm>
          <a:prstGeom prst="rect">
            <a:avLst/>
          </a:prstGeom>
          <a:noFill/>
        </p:spPr>
        <p:txBody>
          <a:bodyPr wrap="square" rtlCol="0">
            <a:spAutoFit/>
          </a:bodyPr>
          <a:lstStyle/>
          <a:p>
            <a:r>
              <a:rPr lang="en-IN" dirty="0"/>
              <a:t>STM32F4 </a:t>
            </a:r>
            <a:r>
              <a:rPr lang="en-IN" dirty="0" err="1"/>
              <a:t>Nucleo</a:t>
            </a:r>
            <a:r>
              <a:rPr lang="en-IN" dirty="0"/>
              <a:t> Board</a:t>
            </a:r>
            <a:endParaRPr lang="en-US" dirty="0"/>
          </a:p>
        </p:txBody>
      </p:sp>
      <p:sp>
        <p:nvSpPr>
          <p:cNvPr id="5" name="Rectangle 4">
            <a:extLst>
              <a:ext uri="{FF2B5EF4-FFF2-40B4-BE49-F238E27FC236}">
                <a16:creationId xmlns:a16="http://schemas.microsoft.com/office/drawing/2014/main" id="{48163287-A79C-48C3-9188-771CB795F00A}"/>
              </a:ext>
            </a:extLst>
          </p:cNvPr>
          <p:cNvSpPr/>
          <p:nvPr/>
        </p:nvSpPr>
        <p:spPr>
          <a:xfrm>
            <a:off x="829994" y="1744394"/>
            <a:ext cx="2700997" cy="33903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081BFA0-3AA1-4A50-ABA1-38AFCDBE3F04}"/>
              </a:ext>
            </a:extLst>
          </p:cNvPr>
          <p:cNvSpPr txBox="1"/>
          <p:nvPr/>
        </p:nvSpPr>
        <p:spPr>
          <a:xfrm flipH="1">
            <a:off x="1026355" y="4653130"/>
            <a:ext cx="3284808" cy="369332"/>
          </a:xfrm>
          <a:prstGeom prst="rect">
            <a:avLst/>
          </a:prstGeom>
          <a:noFill/>
        </p:spPr>
        <p:txBody>
          <a:bodyPr wrap="square" rtlCol="0">
            <a:spAutoFit/>
          </a:bodyPr>
          <a:lstStyle/>
          <a:p>
            <a:r>
              <a:rPr lang="en-IN" dirty="0">
                <a:solidFill>
                  <a:schemeClr val="bg1"/>
                </a:solidFill>
              </a:rPr>
              <a:t>STM32F446RE MCU</a:t>
            </a:r>
            <a:endParaRPr lang="en-US" dirty="0">
              <a:solidFill>
                <a:schemeClr val="bg1"/>
              </a:solidFill>
            </a:endParaRPr>
          </a:p>
        </p:txBody>
      </p:sp>
      <p:sp>
        <p:nvSpPr>
          <p:cNvPr id="7" name="Rectangle: Rounded Corners 6">
            <a:extLst>
              <a:ext uri="{FF2B5EF4-FFF2-40B4-BE49-F238E27FC236}">
                <a16:creationId xmlns:a16="http://schemas.microsoft.com/office/drawing/2014/main" id="{BE5EEED1-6403-43EC-84E1-207F6BE4BBF4}"/>
              </a:ext>
            </a:extLst>
          </p:cNvPr>
          <p:cNvSpPr/>
          <p:nvPr/>
        </p:nvSpPr>
        <p:spPr>
          <a:xfrm>
            <a:off x="1026355" y="2067951"/>
            <a:ext cx="1562100" cy="193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8AA9B4-A016-44DD-841B-39E9B2387032}"/>
              </a:ext>
            </a:extLst>
          </p:cNvPr>
          <p:cNvSpPr txBox="1"/>
          <p:nvPr/>
        </p:nvSpPr>
        <p:spPr>
          <a:xfrm flipH="1">
            <a:off x="929932" y="2126342"/>
            <a:ext cx="1754946" cy="369332"/>
          </a:xfrm>
          <a:prstGeom prst="rect">
            <a:avLst/>
          </a:prstGeom>
          <a:noFill/>
        </p:spPr>
        <p:txBody>
          <a:bodyPr wrap="square" rtlCol="0">
            <a:spAutoFit/>
          </a:bodyPr>
          <a:lstStyle/>
          <a:p>
            <a:r>
              <a:rPr lang="en-IN" dirty="0">
                <a:solidFill>
                  <a:schemeClr val="bg1"/>
                </a:solidFill>
              </a:rPr>
              <a:t>ARM Cortex M4</a:t>
            </a:r>
            <a:endParaRPr lang="en-US" dirty="0">
              <a:solidFill>
                <a:schemeClr val="bg1"/>
              </a:solidFill>
            </a:endParaRPr>
          </a:p>
        </p:txBody>
      </p:sp>
      <p:sp>
        <p:nvSpPr>
          <p:cNvPr id="9" name="Rectangle 8">
            <a:extLst>
              <a:ext uri="{FF2B5EF4-FFF2-40B4-BE49-F238E27FC236}">
                <a16:creationId xmlns:a16="http://schemas.microsoft.com/office/drawing/2014/main" id="{91457F4A-C9CE-404E-ACDF-88C285BAB9AF}"/>
              </a:ext>
            </a:extLst>
          </p:cNvPr>
          <p:cNvSpPr/>
          <p:nvPr/>
        </p:nvSpPr>
        <p:spPr>
          <a:xfrm>
            <a:off x="1807405" y="2912012"/>
            <a:ext cx="781050" cy="417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ITM</a:t>
            </a:r>
            <a:endParaRPr lang="en-US" dirty="0"/>
          </a:p>
        </p:txBody>
      </p:sp>
      <p:sp>
        <p:nvSpPr>
          <p:cNvPr id="10" name="TextBox 9">
            <a:extLst>
              <a:ext uri="{FF2B5EF4-FFF2-40B4-BE49-F238E27FC236}">
                <a16:creationId xmlns:a16="http://schemas.microsoft.com/office/drawing/2014/main" id="{FC0B3C27-CA2B-471D-9A37-4A96D21FEA90}"/>
              </a:ext>
            </a:extLst>
          </p:cNvPr>
          <p:cNvSpPr txBox="1"/>
          <p:nvPr/>
        </p:nvSpPr>
        <p:spPr>
          <a:xfrm flipH="1">
            <a:off x="5607735" y="914828"/>
            <a:ext cx="5604216" cy="369332"/>
          </a:xfrm>
          <a:prstGeom prst="rect">
            <a:avLst/>
          </a:prstGeom>
          <a:noFill/>
        </p:spPr>
        <p:txBody>
          <a:bodyPr wrap="square" rtlCol="0">
            <a:spAutoFit/>
          </a:bodyPr>
          <a:lstStyle/>
          <a:p>
            <a:r>
              <a:rPr lang="en-IN" dirty="0"/>
              <a:t>Instrumentation Trace </a:t>
            </a:r>
            <a:r>
              <a:rPr lang="en-IN" dirty="0" err="1"/>
              <a:t>Macrocell</a:t>
            </a:r>
            <a:r>
              <a:rPr lang="en-IN" dirty="0"/>
              <a:t>(Supports </a:t>
            </a:r>
            <a:r>
              <a:rPr lang="en-IN" dirty="0" err="1"/>
              <a:t>printf</a:t>
            </a:r>
            <a:r>
              <a:rPr lang="en-IN" dirty="0"/>
              <a:t>)</a:t>
            </a:r>
            <a:endParaRPr lang="en-US" dirty="0"/>
          </a:p>
        </p:txBody>
      </p:sp>
      <p:sp>
        <p:nvSpPr>
          <p:cNvPr id="11" name="Rectangle: Top Corners Snipped 10">
            <a:extLst>
              <a:ext uri="{FF2B5EF4-FFF2-40B4-BE49-F238E27FC236}">
                <a16:creationId xmlns:a16="http://schemas.microsoft.com/office/drawing/2014/main" id="{77371AE9-D88D-4F22-971B-C649B498927E}"/>
              </a:ext>
            </a:extLst>
          </p:cNvPr>
          <p:cNvSpPr/>
          <p:nvPr/>
        </p:nvSpPr>
        <p:spPr>
          <a:xfrm rot="5400000">
            <a:off x="5300003" y="2859258"/>
            <a:ext cx="4874455" cy="2082018"/>
          </a:xfrm>
          <a:prstGeom prst="snip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ST-LINK V2</a:t>
            </a:r>
            <a:endParaRPr lang="en-US"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28085FF3-73C3-4F2A-BC78-451D3F3D73EA}"/>
                  </a:ext>
                </a:extLst>
              </p14:cNvPr>
              <p14:cNvContentPartPr/>
              <p14:nvPr/>
            </p14:nvContentPartPr>
            <p14:xfrm>
              <a:off x="2630548" y="3062548"/>
              <a:ext cx="4080240" cy="104760"/>
            </p14:xfrm>
          </p:contentPart>
        </mc:Choice>
        <mc:Fallback xmlns="">
          <p:pic>
            <p:nvPicPr>
              <p:cNvPr id="15" name="Ink 14">
                <a:extLst>
                  <a:ext uri="{FF2B5EF4-FFF2-40B4-BE49-F238E27FC236}">
                    <a16:creationId xmlns:a16="http://schemas.microsoft.com/office/drawing/2014/main" id="{28085FF3-73C3-4F2A-BC78-451D3F3D73EA}"/>
                  </a:ext>
                </a:extLst>
              </p:cNvPr>
              <p:cNvPicPr/>
              <p:nvPr/>
            </p:nvPicPr>
            <p:blipFill>
              <a:blip r:embed="rId3"/>
              <a:stretch>
                <a:fillRect/>
              </a:stretch>
            </p:blipFill>
            <p:spPr>
              <a:xfrm>
                <a:off x="2612548" y="3044548"/>
                <a:ext cx="41158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CB65CCE6-C931-40FD-BAC2-C9450A2F2675}"/>
                  </a:ext>
                </a:extLst>
              </p14:cNvPr>
              <p14:cNvContentPartPr/>
              <p14:nvPr/>
            </p14:nvContentPartPr>
            <p14:xfrm>
              <a:off x="6569668" y="2968228"/>
              <a:ext cx="172800" cy="309960"/>
            </p14:xfrm>
          </p:contentPart>
        </mc:Choice>
        <mc:Fallback xmlns="">
          <p:pic>
            <p:nvPicPr>
              <p:cNvPr id="16" name="Ink 15">
                <a:extLst>
                  <a:ext uri="{FF2B5EF4-FFF2-40B4-BE49-F238E27FC236}">
                    <a16:creationId xmlns:a16="http://schemas.microsoft.com/office/drawing/2014/main" id="{CB65CCE6-C931-40FD-BAC2-C9450A2F2675}"/>
                  </a:ext>
                </a:extLst>
              </p:cNvPr>
              <p:cNvPicPr/>
              <p:nvPr/>
            </p:nvPicPr>
            <p:blipFill>
              <a:blip r:embed="rId5"/>
              <a:stretch>
                <a:fillRect/>
              </a:stretch>
            </p:blipFill>
            <p:spPr>
              <a:xfrm>
                <a:off x="6551668" y="2950228"/>
                <a:ext cx="2084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5A076496-CEAF-48B3-AECB-404AAE4A13F5}"/>
                  </a:ext>
                </a:extLst>
              </p14:cNvPr>
              <p14:cNvContentPartPr/>
              <p14:nvPr/>
            </p14:nvContentPartPr>
            <p14:xfrm>
              <a:off x="4937788" y="2687068"/>
              <a:ext cx="960120" cy="378360"/>
            </p14:xfrm>
          </p:contentPart>
        </mc:Choice>
        <mc:Fallback xmlns="">
          <p:pic>
            <p:nvPicPr>
              <p:cNvPr id="21" name="Ink 20">
                <a:extLst>
                  <a:ext uri="{FF2B5EF4-FFF2-40B4-BE49-F238E27FC236}">
                    <a16:creationId xmlns:a16="http://schemas.microsoft.com/office/drawing/2014/main" id="{5A076496-CEAF-48B3-AECB-404AAE4A13F5}"/>
                  </a:ext>
                </a:extLst>
              </p:cNvPr>
              <p:cNvPicPr/>
              <p:nvPr/>
            </p:nvPicPr>
            <p:blipFill>
              <a:blip r:embed="rId7"/>
              <a:stretch>
                <a:fillRect/>
              </a:stretch>
            </p:blipFill>
            <p:spPr>
              <a:xfrm>
                <a:off x="4928788" y="2678068"/>
                <a:ext cx="9777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8279560-1938-46BE-A2EA-B1A38C31A578}"/>
                  </a:ext>
                </a:extLst>
              </p14:cNvPr>
              <p14:cNvContentPartPr/>
              <p14:nvPr/>
            </p14:nvContentPartPr>
            <p14:xfrm>
              <a:off x="5275468" y="3220228"/>
              <a:ext cx="450360" cy="282960"/>
            </p14:xfrm>
          </p:contentPart>
        </mc:Choice>
        <mc:Fallback xmlns="">
          <p:pic>
            <p:nvPicPr>
              <p:cNvPr id="28" name="Ink 27">
                <a:extLst>
                  <a:ext uri="{FF2B5EF4-FFF2-40B4-BE49-F238E27FC236}">
                    <a16:creationId xmlns:a16="http://schemas.microsoft.com/office/drawing/2014/main" id="{E8279560-1938-46BE-A2EA-B1A38C31A578}"/>
                  </a:ext>
                </a:extLst>
              </p:cNvPr>
              <p:cNvPicPr/>
              <p:nvPr/>
            </p:nvPicPr>
            <p:blipFill>
              <a:blip r:embed="rId9"/>
              <a:stretch>
                <a:fillRect/>
              </a:stretch>
            </p:blipFill>
            <p:spPr>
              <a:xfrm>
                <a:off x="5266468" y="3211228"/>
                <a:ext cx="4680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D908BA8A-3155-448D-B793-565BB6FE41D3}"/>
                  </a:ext>
                </a:extLst>
              </p14:cNvPr>
              <p14:cNvContentPartPr/>
              <p14:nvPr/>
            </p14:nvContentPartPr>
            <p14:xfrm>
              <a:off x="8708068" y="5190868"/>
              <a:ext cx="2054160" cy="100440"/>
            </p14:xfrm>
          </p:contentPart>
        </mc:Choice>
        <mc:Fallback xmlns="">
          <p:pic>
            <p:nvPicPr>
              <p:cNvPr id="29" name="Ink 28">
                <a:extLst>
                  <a:ext uri="{FF2B5EF4-FFF2-40B4-BE49-F238E27FC236}">
                    <a16:creationId xmlns:a16="http://schemas.microsoft.com/office/drawing/2014/main" id="{D908BA8A-3155-448D-B793-565BB6FE41D3}"/>
                  </a:ext>
                </a:extLst>
              </p:cNvPr>
              <p:cNvPicPr/>
              <p:nvPr/>
            </p:nvPicPr>
            <p:blipFill>
              <a:blip r:embed="rId11"/>
              <a:stretch>
                <a:fillRect/>
              </a:stretch>
            </p:blipFill>
            <p:spPr>
              <a:xfrm>
                <a:off x="8645068" y="5127868"/>
                <a:ext cx="21798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 name="Ink 34">
                <a:extLst>
                  <a:ext uri="{FF2B5EF4-FFF2-40B4-BE49-F238E27FC236}">
                    <a16:creationId xmlns:a16="http://schemas.microsoft.com/office/drawing/2014/main" id="{17CAC432-1241-4EE4-A001-8E2881D03AF6}"/>
                  </a:ext>
                </a:extLst>
              </p14:cNvPr>
              <p14:cNvContentPartPr/>
              <p14:nvPr/>
            </p14:nvContentPartPr>
            <p14:xfrm>
              <a:off x="9238348" y="4515868"/>
              <a:ext cx="1019160" cy="564480"/>
            </p14:xfrm>
          </p:contentPart>
        </mc:Choice>
        <mc:Fallback xmlns="">
          <p:pic>
            <p:nvPicPr>
              <p:cNvPr id="35" name="Ink 34">
                <a:extLst>
                  <a:ext uri="{FF2B5EF4-FFF2-40B4-BE49-F238E27FC236}">
                    <a16:creationId xmlns:a16="http://schemas.microsoft.com/office/drawing/2014/main" id="{17CAC432-1241-4EE4-A001-8E2881D03AF6}"/>
                  </a:ext>
                </a:extLst>
              </p:cNvPr>
              <p:cNvPicPr/>
              <p:nvPr/>
            </p:nvPicPr>
            <p:blipFill>
              <a:blip r:embed="rId13"/>
              <a:stretch>
                <a:fillRect/>
              </a:stretch>
            </p:blipFill>
            <p:spPr>
              <a:xfrm>
                <a:off x="9232228" y="4509748"/>
                <a:ext cx="103140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6BB0E3DF-2979-4149-8E38-45FAE2F68354}"/>
                  </a:ext>
                </a:extLst>
              </p14:cNvPr>
              <p14:cNvContentPartPr/>
              <p14:nvPr/>
            </p14:nvContentPartPr>
            <p14:xfrm>
              <a:off x="9326908" y="5641228"/>
              <a:ext cx="928800" cy="281520"/>
            </p14:xfrm>
          </p:contentPart>
        </mc:Choice>
        <mc:Fallback xmlns="">
          <p:pic>
            <p:nvPicPr>
              <p:cNvPr id="36" name="Ink 35">
                <a:extLst>
                  <a:ext uri="{FF2B5EF4-FFF2-40B4-BE49-F238E27FC236}">
                    <a16:creationId xmlns:a16="http://schemas.microsoft.com/office/drawing/2014/main" id="{6BB0E3DF-2979-4149-8E38-45FAE2F68354}"/>
                  </a:ext>
                </a:extLst>
              </p:cNvPr>
              <p:cNvPicPr/>
              <p:nvPr/>
            </p:nvPicPr>
            <p:blipFill>
              <a:blip r:embed="rId15"/>
              <a:stretch>
                <a:fillRect/>
              </a:stretch>
            </p:blipFill>
            <p:spPr>
              <a:xfrm>
                <a:off x="9320788" y="5635108"/>
                <a:ext cx="941040" cy="293760"/>
              </a:xfrm>
              <a:prstGeom prst="rect">
                <a:avLst/>
              </a:prstGeom>
            </p:spPr>
          </p:pic>
        </mc:Fallback>
      </mc:AlternateContent>
      <p:sp>
        <p:nvSpPr>
          <p:cNvPr id="12" name="Slide Number Placeholder 11">
            <a:extLst>
              <a:ext uri="{FF2B5EF4-FFF2-40B4-BE49-F238E27FC236}">
                <a16:creationId xmlns:a16="http://schemas.microsoft.com/office/drawing/2014/main" id="{9853B846-FFC5-4A16-BFAE-DBA0989FDB7A}"/>
              </a:ext>
            </a:extLst>
          </p:cNvPr>
          <p:cNvSpPr>
            <a:spLocks noGrp="1"/>
          </p:cNvSpPr>
          <p:nvPr>
            <p:ph type="sldNum" sz="quarter" idx="12"/>
          </p:nvPr>
        </p:nvSpPr>
        <p:spPr/>
        <p:txBody>
          <a:bodyPr/>
          <a:lstStyle/>
          <a:p>
            <a:fld id="{2D2D7033-01C1-4473-8314-62145486A149}" type="slidenum">
              <a:rPr lang="en-US" smtClean="0"/>
              <a:t>24</a:t>
            </a:fld>
            <a:endParaRPr lang="en-US"/>
          </a:p>
        </p:txBody>
      </p:sp>
      <p:sp>
        <p:nvSpPr>
          <p:cNvPr id="13" name="Footer Placeholder 12">
            <a:extLst>
              <a:ext uri="{FF2B5EF4-FFF2-40B4-BE49-F238E27FC236}">
                <a16:creationId xmlns:a16="http://schemas.microsoft.com/office/drawing/2014/main" id="{010CF61F-D3EA-46BF-B511-74E8A88488D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047596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E4A3C9-8287-4BB5-B20F-93316E9F4162}"/>
              </a:ext>
            </a:extLst>
          </p:cNvPr>
          <p:cNvSpPr/>
          <p:nvPr/>
        </p:nvSpPr>
        <p:spPr>
          <a:xfrm>
            <a:off x="1266092" y="1266092"/>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3" name="Rectangle 2">
            <a:extLst>
              <a:ext uri="{FF2B5EF4-FFF2-40B4-BE49-F238E27FC236}">
                <a16:creationId xmlns:a16="http://schemas.microsoft.com/office/drawing/2014/main" id="{D5034D0D-D73E-4D5D-83C8-2D2FE1DB0379}"/>
              </a:ext>
            </a:extLst>
          </p:cNvPr>
          <p:cNvSpPr/>
          <p:nvPr/>
        </p:nvSpPr>
        <p:spPr>
          <a:xfrm>
            <a:off x="2222695" y="2049194"/>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4" name="Rectangle 3">
            <a:extLst>
              <a:ext uri="{FF2B5EF4-FFF2-40B4-BE49-F238E27FC236}">
                <a16:creationId xmlns:a16="http://schemas.microsoft.com/office/drawing/2014/main" id="{CF1DD8F4-F22C-44AB-BB7C-2D78FC2F6E7D}"/>
              </a:ext>
            </a:extLst>
          </p:cNvPr>
          <p:cNvSpPr/>
          <p:nvPr/>
        </p:nvSpPr>
        <p:spPr>
          <a:xfrm>
            <a:off x="3179298" y="1266091"/>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5" name="Rectangle 4">
            <a:extLst>
              <a:ext uri="{FF2B5EF4-FFF2-40B4-BE49-F238E27FC236}">
                <a16:creationId xmlns:a16="http://schemas.microsoft.com/office/drawing/2014/main" id="{DF464AAE-F6F1-4E58-804F-BD1A951E2763}"/>
              </a:ext>
            </a:extLst>
          </p:cNvPr>
          <p:cNvSpPr/>
          <p:nvPr/>
        </p:nvSpPr>
        <p:spPr>
          <a:xfrm>
            <a:off x="4135901" y="2049194"/>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6" name="Rectangle 5">
            <a:extLst>
              <a:ext uri="{FF2B5EF4-FFF2-40B4-BE49-F238E27FC236}">
                <a16:creationId xmlns:a16="http://schemas.microsoft.com/office/drawing/2014/main" id="{320A0B1C-0AA2-4C2F-BBF6-8D6BA31B798E}"/>
              </a:ext>
            </a:extLst>
          </p:cNvPr>
          <p:cNvSpPr/>
          <p:nvPr/>
        </p:nvSpPr>
        <p:spPr>
          <a:xfrm>
            <a:off x="5092504" y="1266090"/>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7" name="Rectangle 6">
            <a:extLst>
              <a:ext uri="{FF2B5EF4-FFF2-40B4-BE49-F238E27FC236}">
                <a16:creationId xmlns:a16="http://schemas.microsoft.com/office/drawing/2014/main" id="{1A71D666-F39F-409E-BBE2-57EC09B38402}"/>
              </a:ext>
            </a:extLst>
          </p:cNvPr>
          <p:cNvSpPr/>
          <p:nvPr/>
        </p:nvSpPr>
        <p:spPr>
          <a:xfrm>
            <a:off x="6049107" y="2049194"/>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8" name="Rectangle 7">
            <a:extLst>
              <a:ext uri="{FF2B5EF4-FFF2-40B4-BE49-F238E27FC236}">
                <a16:creationId xmlns:a16="http://schemas.microsoft.com/office/drawing/2014/main" id="{203892E4-9515-4BBA-97C6-0FFEA090AD55}"/>
              </a:ext>
            </a:extLst>
          </p:cNvPr>
          <p:cNvSpPr/>
          <p:nvPr/>
        </p:nvSpPr>
        <p:spPr>
          <a:xfrm>
            <a:off x="7005710" y="1266089"/>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9" name="Rectangle 8">
            <a:extLst>
              <a:ext uri="{FF2B5EF4-FFF2-40B4-BE49-F238E27FC236}">
                <a16:creationId xmlns:a16="http://schemas.microsoft.com/office/drawing/2014/main" id="{E8D676B8-F291-4C5D-B7C9-B292902EEC15}"/>
              </a:ext>
            </a:extLst>
          </p:cNvPr>
          <p:cNvSpPr/>
          <p:nvPr/>
        </p:nvSpPr>
        <p:spPr>
          <a:xfrm>
            <a:off x="7962313" y="2049193"/>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Rectangle 9">
            <a:extLst>
              <a:ext uri="{FF2B5EF4-FFF2-40B4-BE49-F238E27FC236}">
                <a16:creationId xmlns:a16="http://schemas.microsoft.com/office/drawing/2014/main" id="{4B07F554-0D76-4FCD-AF1D-76106262D905}"/>
              </a:ext>
            </a:extLst>
          </p:cNvPr>
          <p:cNvSpPr/>
          <p:nvPr/>
        </p:nvSpPr>
        <p:spPr>
          <a:xfrm>
            <a:off x="8918916" y="1266088"/>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cxnSp>
        <p:nvCxnSpPr>
          <p:cNvPr id="12" name="Straight Connector 11">
            <a:extLst>
              <a:ext uri="{FF2B5EF4-FFF2-40B4-BE49-F238E27FC236}">
                <a16:creationId xmlns:a16="http://schemas.microsoft.com/office/drawing/2014/main" id="{030C04FC-CAF3-42A1-B7A6-E743EE2F888B}"/>
              </a:ext>
            </a:extLst>
          </p:cNvPr>
          <p:cNvCxnSpPr/>
          <p:nvPr/>
        </p:nvCxnSpPr>
        <p:spPr>
          <a:xfrm>
            <a:off x="2222695"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1707B6-A3D1-49F3-92DD-6018464772C8}"/>
              </a:ext>
            </a:extLst>
          </p:cNvPr>
          <p:cNvCxnSpPr/>
          <p:nvPr/>
        </p:nvCxnSpPr>
        <p:spPr>
          <a:xfrm>
            <a:off x="3179298"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7816CD-2A43-4C44-8143-D38026A25122}"/>
              </a:ext>
            </a:extLst>
          </p:cNvPr>
          <p:cNvCxnSpPr/>
          <p:nvPr/>
        </p:nvCxnSpPr>
        <p:spPr>
          <a:xfrm>
            <a:off x="4135901"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FB71F2-EB69-4B13-A025-5F7A8A156B18}"/>
              </a:ext>
            </a:extLst>
          </p:cNvPr>
          <p:cNvCxnSpPr/>
          <p:nvPr/>
        </p:nvCxnSpPr>
        <p:spPr>
          <a:xfrm>
            <a:off x="5092504"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754C82-443D-473A-9800-D487D22D3CB6}"/>
              </a:ext>
            </a:extLst>
          </p:cNvPr>
          <p:cNvCxnSpPr/>
          <p:nvPr/>
        </p:nvCxnSpPr>
        <p:spPr>
          <a:xfrm>
            <a:off x="6049107"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9F6E8B-3139-4837-BBFE-54CA250C2345}"/>
              </a:ext>
            </a:extLst>
          </p:cNvPr>
          <p:cNvCxnSpPr/>
          <p:nvPr/>
        </p:nvCxnSpPr>
        <p:spPr>
          <a:xfrm>
            <a:off x="7005710"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9F078D-1732-425C-A10D-7E9D4BFA4364}"/>
              </a:ext>
            </a:extLst>
          </p:cNvPr>
          <p:cNvCxnSpPr/>
          <p:nvPr/>
        </p:nvCxnSpPr>
        <p:spPr>
          <a:xfrm>
            <a:off x="7962313"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E8BAAA-EE47-4C8A-80D3-05D7157EB59C}"/>
              </a:ext>
            </a:extLst>
          </p:cNvPr>
          <p:cNvCxnSpPr/>
          <p:nvPr/>
        </p:nvCxnSpPr>
        <p:spPr>
          <a:xfrm>
            <a:off x="8918916"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40FBED-FE8D-45E8-BD06-C4854DB9B4DF}"/>
              </a:ext>
            </a:extLst>
          </p:cNvPr>
          <p:cNvCxnSpPr/>
          <p:nvPr/>
        </p:nvCxnSpPr>
        <p:spPr>
          <a:xfrm>
            <a:off x="9875519"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FB6B65-0882-4592-BA74-24A376322E08}"/>
              </a:ext>
            </a:extLst>
          </p:cNvPr>
          <p:cNvCxnSpPr/>
          <p:nvPr/>
        </p:nvCxnSpPr>
        <p:spPr>
          <a:xfrm>
            <a:off x="1097280" y="3137095"/>
            <a:ext cx="8989255"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69996E-8541-4BDC-8AA2-9E63AFDA4B3E}"/>
              </a:ext>
            </a:extLst>
          </p:cNvPr>
          <p:cNvSpPr txBox="1"/>
          <p:nvPr/>
        </p:nvSpPr>
        <p:spPr>
          <a:xfrm flipH="1">
            <a:off x="2027505" y="3299432"/>
            <a:ext cx="390380" cy="369332"/>
          </a:xfrm>
          <a:prstGeom prst="rect">
            <a:avLst/>
          </a:prstGeom>
          <a:noFill/>
        </p:spPr>
        <p:txBody>
          <a:bodyPr wrap="square" rtlCol="0">
            <a:spAutoFit/>
          </a:bodyPr>
          <a:lstStyle/>
          <a:p>
            <a:r>
              <a:rPr lang="en-IN" dirty="0"/>
              <a:t>t1</a:t>
            </a:r>
            <a:endParaRPr lang="en-US" dirty="0"/>
          </a:p>
        </p:txBody>
      </p:sp>
      <p:sp>
        <p:nvSpPr>
          <p:cNvPr id="24" name="TextBox 23">
            <a:extLst>
              <a:ext uri="{FF2B5EF4-FFF2-40B4-BE49-F238E27FC236}">
                <a16:creationId xmlns:a16="http://schemas.microsoft.com/office/drawing/2014/main" id="{B757BB2F-C6C7-4D92-9C5D-6FDCF01E769C}"/>
              </a:ext>
            </a:extLst>
          </p:cNvPr>
          <p:cNvSpPr txBox="1"/>
          <p:nvPr/>
        </p:nvSpPr>
        <p:spPr>
          <a:xfrm flipH="1">
            <a:off x="2984108" y="3301776"/>
            <a:ext cx="390380" cy="369332"/>
          </a:xfrm>
          <a:prstGeom prst="rect">
            <a:avLst/>
          </a:prstGeom>
          <a:noFill/>
        </p:spPr>
        <p:txBody>
          <a:bodyPr wrap="square" rtlCol="0">
            <a:spAutoFit/>
          </a:bodyPr>
          <a:lstStyle/>
          <a:p>
            <a:r>
              <a:rPr lang="en-IN" dirty="0"/>
              <a:t>t2</a:t>
            </a:r>
            <a:endParaRPr lang="en-US" dirty="0"/>
          </a:p>
        </p:txBody>
      </p:sp>
      <p:sp>
        <p:nvSpPr>
          <p:cNvPr id="25" name="TextBox 24">
            <a:extLst>
              <a:ext uri="{FF2B5EF4-FFF2-40B4-BE49-F238E27FC236}">
                <a16:creationId xmlns:a16="http://schemas.microsoft.com/office/drawing/2014/main" id="{647E11C8-63F8-438E-B956-43853D33031F}"/>
              </a:ext>
            </a:extLst>
          </p:cNvPr>
          <p:cNvSpPr txBox="1"/>
          <p:nvPr/>
        </p:nvSpPr>
        <p:spPr>
          <a:xfrm flipH="1">
            <a:off x="3940711" y="3342193"/>
            <a:ext cx="390380" cy="369332"/>
          </a:xfrm>
          <a:prstGeom prst="rect">
            <a:avLst/>
          </a:prstGeom>
          <a:noFill/>
        </p:spPr>
        <p:txBody>
          <a:bodyPr wrap="square" rtlCol="0">
            <a:spAutoFit/>
          </a:bodyPr>
          <a:lstStyle/>
          <a:p>
            <a:r>
              <a:rPr lang="en-IN" dirty="0"/>
              <a:t>t3</a:t>
            </a:r>
            <a:endParaRPr lang="en-US" dirty="0"/>
          </a:p>
        </p:txBody>
      </p:sp>
      <p:sp>
        <p:nvSpPr>
          <p:cNvPr id="26" name="TextBox 25">
            <a:extLst>
              <a:ext uri="{FF2B5EF4-FFF2-40B4-BE49-F238E27FC236}">
                <a16:creationId xmlns:a16="http://schemas.microsoft.com/office/drawing/2014/main" id="{D1D334BE-4C3E-4F59-BDEB-CA0ED4232CA4}"/>
              </a:ext>
            </a:extLst>
          </p:cNvPr>
          <p:cNvSpPr txBox="1"/>
          <p:nvPr/>
        </p:nvSpPr>
        <p:spPr>
          <a:xfrm flipH="1">
            <a:off x="4897314" y="3299432"/>
            <a:ext cx="994703" cy="369332"/>
          </a:xfrm>
          <a:prstGeom prst="rect">
            <a:avLst/>
          </a:prstGeom>
          <a:noFill/>
        </p:spPr>
        <p:txBody>
          <a:bodyPr wrap="square" rtlCol="0">
            <a:spAutoFit/>
          </a:bodyPr>
          <a:lstStyle/>
          <a:p>
            <a:r>
              <a:rPr lang="en-IN" dirty="0"/>
              <a:t>t4</a:t>
            </a:r>
            <a:endParaRPr lang="en-US" dirty="0"/>
          </a:p>
        </p:txBody>
      </p:sp>
      <p:sp>
        <p:nvSpPr>
          <p:cNvPr id="27" name="TextBox 26">
            <a:extLst>
              <a:ext uri="{FF2B5EF4-FFF2-40B4-BE49-F238E27FC236}">
                <a16:creationId xmlns:a16="http://schemas.microsoft.com/office/drawing/2014/main" id="{77CB318A-0C00-464D-8943-1B4D1C328D47}"/>
              </a:ext>
            </a:extLst>
          </p:cNvPr>
          <p:cNvSpPr txBox="1"/>
          <p:nvPr/>
        </p:nvSpPr>
        <p:spPr>
          <a:xfrm flipH="1">
            <a:off x="5892017" y="3299431"/>
            <a:ext cx="994703" cy="369332"/>
          </a:xfrm>
          <a:prstGeom prst="rect">
            <a:avLst/>
          </a:prstGeom>
          <a:noFill/>
        </p:spPr>
        <p:txBody>
          <a:bodyPr wrap="square" rtlCol="0">
            <a:spAutoFit/>
          </a:bodyPr>
          <a:lstStyle/>
          <a:p>
            <a:r>
              <a:rPr lang="en-IN" dirty="0"/>
              <a:t>t5</a:t>
            </a:r>
            <a:endParaRPr lang="en-US" dirty="0"/>
          </a:p>
        </p:txBody>
      </p:sp>
      <p:sp>
        <p:nvSpPr>
          <p:cNvPr id="28" name="TextBox 27">
            <a:extLst>
              <a:ext uri="{FF2B5EF4-FFF2-40B4-BE49-F238E27FC236}">
                <a16:creationId xmlns:a16="http://schemas.microsoft.com/office/drawing/2014/main" id="{9B0D7C97-BC7D-41FC-83FC-3A578D844424}"/>
              </a:ext>
            </a:extLst>
          </p:cNvPr>
          <p:cNvSpPr txBox="1"/>
          <p:nvPr/>
        </p:nvSpPr>
        <p:spPr>
          <a:xfrm flipH="1">
            <a:off x="6886720" y="3299430"/>
            <a:ext cx="994703" cy="369332"/>
          </a:xfrm>
          <a:prstGeom prst="rect">
            <a:avLst/>
          </a:prstGeom>
          <a:noFill/>
        </p:spPr>
        <p:txBody>
          <a:bodyPr wrap="square" rtlCol="0">
            <a:spAutoFit/>
          </a:bodyPr>
          <a:lstStyle/>
          <a:p>
            <a:r>
              <a:rPr lang="en-IN" dirty="0"/>
              <a:t>t6</a:t>
            </a:r>
            <a:endParaRPr lang="en-US" dirty="0"/>
          </a:p>
        </p:txBody>
      </p:sp>
      <p:sp>
        <p:nvSpPr>
          <p:cNvPr id="29" name="TextBox 28">
            <a:extLst>
              <a:ext uri="{FF2B5EF4-FFF2-40B4-BE49-F238E27FC236}">
                <a16:creationId xmlns:a16="http://schemas.microsoft.com/office/drawing/2014/main" id="{33AC2E81-3B34-4DE5-BB23-F637EC0ACB7E}"/>
              </a:ext>
            </a:extLst>
          </p:cNvPr>
          <p:cNvSpPr txBox="1"/>
          <p:nvPr/>
        </p:nvSpPr>
        <p:spPr>
          <a:xfrm flipH="1">
            <a:off x="7881423" y="3299429"/>
            <a:ext cx="994703" cy="369332"/>
          </a:xfrm>
          <a:prstGeom prst="rect">
            <a:avLst/>
          </a:prstGeom>
          <a:noFill/>
        </p:spPr>
        <p:txBody>
          <a:bodyPr wrap="square" rtlCol="0">
            <a:spAutoFit/>
          </a:bodyPr>
          <a:lstStyle/>
          <a:p>
            <a:r>
              <a:rPr lang="en-IN" dirty="0"/>
              <a:t>t7</a:t>
            </a:r>
            <a:endParaRPr lang="en-US" dirty="0"/>
          </a:p>
        </p:txBody>
      </p:sp>
      <p:sp>
        <p:nvSpPr>
          <p:cNvPr id="30" name="TextBox 29">
            <a:extLst>
              <a:ext uri="{FF2B5EF4-FFF2-40B4-BE49-F238E27FC236}">
                <a16:creationId xmlns:a16="http://schemas.microsoft.com/office/drawing/2014/main" id="{4577D4B8-0ACC-41CA-A42C-609AA81663AD}"/>
              </a:ext>
            </a:extLst>
          </p:cNvPr>
          <p:cNvSpPr txBox="1"/>
          <p:nvPr/>
        </p:nvSpPr>
        <p:spPr>
          <a:xfrm flipH="1">
            <a:off x="8876126" y="3299428"/>
            <a:ext cx="994703" cy="369332"/>
          </a:xfrm>
          <a:prstGeom prst="rect">
            <a:avLst/>
          </a:prstGeom>
          <a:noFill/>
        </p:spPr>
        <p:txBody>
          <a:bodyPr wrap="square" rtlCol="0">
            <a:spAutoFit/>
          </a:bodyPr>
          <a:lstStyle/>
          <a:p>
            <a:r>
              <a:rPr lang="en-IN" dirty="0"/>
              <a:t>t8</a:t>
            </a:r>
            <a:endParaRPr lang="en-US" dirty="0"/>
          </a:p>
        </p:txBody>
      </p:sp>
      <p:sp>
        <p:nvSpPr>
          <p:cNvPr id="31" name="TextBox 30">
            <a:extLst>
              <a:ext uri="{FF2B5EF4-FFF2-40B4-BE49-F238E27FC236}">
                <a16:creationId xmlns:a16="http://schemas.microsoft.com/office/drawing/2014/main" id="{34C391F3-B21C-4E0B-91B1-E2BDEA512C3C}"/>
              </a:ext>
            </a:extLst>
          </p:cNvPr>
          <p:cNvSpPr txBox="1"/>
          <p:nvPr/>
        </p:nvSpPr>
        <p:spPr>
          <a:xfrm flipH="1">
            <a:off x="9870829" y="3299427"/>
            <a:ext cx="994703" cy="369332"/>
          </a:xfrm>
          <a:prstGeom prst="rect">
            <a:avLst/>
          </a:prstGeom>
          <a:noFill/>
        </p:spPr>
        <p:txBody>
          <a:bodyPr wrap="square" rtlCol="0">
            <a:spAutoFit/>
          </a:bodyPr>
          <a:lstStyle/>
          <a:p>
            <a:r>
              <a:rPr lang="en-IN" dirty="0"/>
              <a:t>t9</a:t>
            </a:r>
            <a:endParaRPr lang="en-US" dirty="0"/>
          </a:p>
        </p:txBody>
      </p:sp>
      <p:sp>
        <p:nvSpPr>
          <p:cNvPr id="32" name="TextBox 31">
            <a:extLst>
              <a:ext uri="{FF2B5EF4-FFF2-40B4-BE49-F238E27FC236}">
                <a16:creationId xmlns:a16="http://schemas.microsoft.com/office/drawing/2014/main" id="{4A0C5447-F4F8-4ED6-B37E-B4B10A18E66F}"/>
              </a:ext>
            </a:extLst>
          </p:cNvPr>
          <p:cNvSpPr txBox="1"/>
          <p:nvPr/>
        </p:nvSpPr>
        <p:spPr>
          <a:xfrm flipH="1">
            <a:off x="267289" y="1332855"/>
            <a:ext cx="787789" cy="369332"/>
          </a:xfrm>
          <a:prstGeom prst="rect">
            <a:avLst/>
          </a:prstGeom>
          <a:noFill/>
        </p:spPr>
        <p:txBody>
          <a:bodyPr wrap="square" rtlCol="0">
            <a:spAutoFit/>
          </a:bodyPr>
          <a:lstStyle/>
          <a:p>
            <a:r>
              <a:rPr lang="en-IN" dirty="0"/>
              <a:t>task1</a:t>
            </a:r>
            <a:endParaRPr lang="en-US" dirty="0"/>
          </a:p>
        </p:txBody>
      </p:sp>
      <p:sp>
        <p:nvSpPr>
          <p:cNvPr id="33" name="TextBox 32">
            <a:extLst>
              <a:ext uri="{FF2B5EF4-FFF2-40B4-BE49-F238E27FC236}">
                <a16:creationId xmlns:a16="http://schemas.microsoft.com/office/drawing/2014/main" id="{476B9035-7ADF-4AE6-8811-EEE4705FAAA6}"/>
              </a:ext>
            </a:extLst>
          </p:cNvPr>
          <p:cNvSpPr txBox="1"/>
          <p:nvPr/>
        </p:nvSpPr>
        <p:spPr>
          <a:xfrm flipH="1">
            <a:off x="309491" y="2115960"/>
            <a:ext cx="787789" cy="369332"/>
          </a:xfrm>
          <a:prstGeom prst="rect">
            <a:avLst/>
          </a:prstGeom>
          <a:noFill/>
        </p:spPr>
        <p:txBody>
          <a:bodyPr wrap="square" rtlCol="0">
            <a:spAutoFit/>
          </a:bodyPr>
          <a:lstStyle/>
          <a:p>
            <a:r>
              <a:rPr lang="en-IN" dirty="0"/>
              <a:t>task2</a:t>
            </a:r>
            <a:endParaRPr lang="en-US" dirty="0"/>
          </a:p>
        </p:txBody>
      </p:sp>
      <p:sp>
        <p:nvSpPr>
          <p:cNvPr id="34" name="Isosceles Triangle 33">
            <a:extLst>
              <a:ext uri="{FF2B5EF4-FFF2-40B4-BE49-F238E27FC236}">
                <a16:creationId xmlns:a16="http://schemas.microsoft.com/office/drawing/2014/main" id="{9BBD600E-2EEB-45A9-B8C5-60D815C5B3CF}"/>
              </a:ext>
            </a:extLst>
          </p:cNvPr>
          <p:cNvSpPr/>
          <p:nvPr/>
        </p:nvSpPr>
        <p:spPr>
          <a:xfrm rot="5400000">
            <a:off x="10055441" y="2961188"/>
            <a:ext cx="369333" cy="3071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F9CF199-89D5-46BA-B32F-034DB5248E22}"/>
              </a:ext>
            </a:extLst>
          </p:cNvPr>
          <p:cNvSpPr txBox="1"/>
          <p:nvPr/>
        </p:nvSpPr>
        <p:spPr>
          <a:xfrm flipH="1">
            <a:off x="10466363" y="2930094"/>
            <a:ext cx="787789" cy="369332"/>
          </a:xfrm>
          <a:prstGeom prst="rect">
            <a:avLst/>
          </a:prstGeom>
          <a:noFill/>
        </p:spPr>
        <p:txBody>
          <a:bodyPr wrap="square" rtlCol="0">
            <a:spAutoFit/>
          </a:bodyPr>
          <a:lstStyle/>
          <a:p>
            <a:r>
              <a:rPr lang="en-IN" dirty="0"/>
              <a:t>Time</a:t>
            </a:r>
            <a:endParaRPr lang="en-US" dirty="0"/>
          </a:p>
        </p:txBody>
      </p:sp>
      <p:sp>
        <p:nvSpPr>
          <p:cNvPr id="36" name="TextBox 35">
            <a:extLst>
              <a:ext uri="{FF2B5EF4-FFF2-40B4-BE49-F238E27FC236}">
                <a16:creationId xmlns:a16="http://schemas.microsoft.com/office/drawing/2014/main" id="{848EE53D-131E-495B-AEBC-3103A62CC565}"/>
              </a:ext>
            </a:extLst>
          </p:cNvPr>
          <p:cNvSpPr txBox="1"/>
          <p:nvPr/>
        </p:nvSpPr>
        <p:spPr>
          <a:xfrm flipH="1">
            <a:off x="747345" y="4386778"/>
            <a:ext cx="10603524" cy="646331"/>
          </a:xfrm>
          <a:prstGeom prst="rect">
            <a:avLst/>
          </a:prstGeom>
          <a:noFill/>
        </p:spPr>
        <p:txBody>
          <a:bodyPr wrap="square" rtlCol="0">
            <a:spAutoFit/>
          </a:bodyPr>
          <a:lstStyle/>
          <a:p>
            <a:r>
              <a:rPr lang="en-IN" dirty="0"/>
              <a:t>At t1 the schedular doesn’t care if the task 1 is completed or not it starts the task2 and puts the task 1 in ready state</a:t>
            </a:r>
            <a:endParaRPr lang="en-US" dirty="0"/>
          </a:p>
        </p:txBody>
      </p:sp>
      <p:sp>
        <p:nvSpPr>
          <p:cNvPr id="37" name="TextBox 36">
            <a:extLst>
              <a:ext uri="{FF2B5EF4-FFF2-40B4-BE49-F238E27FC236}">
                <a16:creationId xmlns:a16="http://schemas.microsoft.com/office/drawing/2014/main" id="{F384ECC5-7C72-45B1-A938-406D271FD127}"/>
              </a:ext>
            </a:extLst>
          </p:cNvPr>
          <p:cNvSpPr txBox="1"/>
          <p:nvPr/>
        </p:nvSpPr>
        <p:spPr>
          <a:xfrm flipH="1">
            <a:off x="747345" y="5138394"/>
            <a:ext cx="10603524" cy="369332"/>
          </a:xfrm>
          <a:prstGeom prst="rect">
            <a:avLst/>
          </a:prstGeom>
          <a:noFill/>
        </p:spPr>
        <p:txBody>
          <a:bodyPr wrap="square" rtlCol="0">
            <a:spAutoFit/>
          </a:bodyPr>
          <a:lstStyle/>
          <a:p>
            <a:r>
              <a:rPr lang="en-IN" dirty="0"/>
              <a:t>Same in t2 the schedular stops task2 and resumes task1 from t1</a:t>
            </a:r>
            <a:endParaRPr lang="en-US" dirty="0"/>
          </a:p>
        </p:txBody>
      </p:sp>
      <p:sp>
        <p:nvSpPr>
          <p:cNvPr id="38" name="TextBox 37">
            <a:extLst>
              <a:ext uri="{FF2B5EF4-FFF2-40B4-BE49-F238E27FC236}">
                <a16:creationId xmlns:a16="http://schemas.microsoft.com/office/drawing/2014/main" id="{5F418D47-20E9-4D76-8D27-BF2E41AAC588}"/>
              </a:ext>
            </a:extLst>
          </p:cNvPr>
          <p:cNvSpPr txBox="1"/>
          <p:nvPr/>
        </p:nvSpPr>
        <p:spPr>
          <a:xfrm flipH="1">
            <a:off x="794238" y="5613011"/>
            <a:ext cx="10603524" cy="369332"/>
          </a:xfrm>
          <a:prstGeom prst="rect">
            <a:avLst/>
          </a:prstGeom>
          <a:noFill/>
        </p:spPr>
        <p:txBody>
          <a:bodyPr wrap="square" rtlCol="0">
            <a:spAutoFit/>
          </a:bodyPr>
          <a:lstStyle/>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1000 ) </a:t>
            </a:r>
            <a:endParaRPr lang="en-US" dirty="0"/>
          </a:p>
        </p:txBody>
      </p:sp>
      <p:sp>
        <p:nvSpPr>
          <p:cNvPr id="39" name="TextBox 38">
            <a:extLst>
              <a:ext uri="{FF2B5EF4-FFF2-40B4-BE49-F238E27FC236}">
                <a16:creationId xmlns:a16="http://schemas.microsoft.com/office/drawing/2014/main" id="{ED884F15-5629-47D5-90E5-48ADA5EC5DCC}"/>
              </a:ext>
            </a:extLst>
          </p:cNvPr>
          <p:cNvSpPr txBox="1"/>
          <p:nvPr/>
        </p:nvSpPr>
        <p:spPr>
          <a:xfrm flipH="1">
            <a:off x="1225646" y="5961134"/>
            <a:ext cx="10603524" cy="369332"/>
          </a:xfrm>
          <a:prstGeom prst="rect">
            <a:avLst/>
          </a:prstGeom>
          <a:noFill/>
        </p:spPr>
        <p:txBody>
          <a:bodyPr wrap="square" rtlCol="0">
            <a:spAutoFit/>
          </a:bodyPr>
          <a:lstStyle/>
          <a:p>
            <a:r>
              <a:rPr lang="en-IN" dirty="0"/>
              <a:t>This defines the time gap between t2 and t1</a:t>
            </a:r>
            <a:endParaRPr lang="en-US" dirty="0"/>
          </a:p>
        </p:txBody>
      </p:sp>
      <p:sp>
        <p:nvSpPr>
          <p:cNvPr id="40" name="TextBox 39">
            <a:extLst>
              <a:ext uri="{FF2B5EF4-FFF2-40B4-BE49-F238E27FC236}">
                <a16:creationId xmlns:a16="http://schemas.microsoft.com/office/drawing/2014/main" id="{E27AEC18-CA61-400E-88D6-89275142CA69}"/>
              </a:ext>
            </a:extLst>
          </p:cNvPr>
          <p:cNvSpPr txBox="1"/>
          <p:nvPr/>
        </p:nvSpPr>
        <p:spPr>
          <a:xfrm flipH="1">
            <a:off x="2391508" y="3342193"/>
            <a:ext cx="787789" cy="369332"/>
          </a:xfrm>
          <a:prstGeom prst="rect">
            <a:avLst/>
          </a:prstGeom>
          <a:noFill/>
        </p:spPr>
        <p:txBody>
          <a:bodyPr wrap="square" rtlCol="0">
            <a:spAutoFit/>
          </a:bodyPr>
          <a:lstStyle/>
          <a:p>
            <a:r>
              <a:rPr lang="en-IN" dirty="0"/>
              <a:t>1ms</a:t>
            </a:r>
            <a:endParaRPr lang="en-US" dirty="0"/>
          </a:p>
        </p:txBody>
      </p:sp>
      <p:sp>
        <p:nvSpPr>
          <p:cNvPr id="41" name="Right Brace 40">
            <a:extLst>
              <a:ext uri="{FF2B5EF4-FFF2-40B4-BE49-F238E27FC236}">
                <a16:creationId xmlns:a16="http://schemas.microsoft.com/office/drawing/2014/main" id="{9FD8FC9F-70C7-44C5-AB78-8C74E19607EA}"/>
              </a:ext>
            </a:extLst>
          </p:cNvPr>
          <p:cNvSpPr/>
          <p:nvPr/>
        </p:nvSpPr>
        <p:spPr>
          <a:xfrm rot="5400000">
            <a:off x="2579818" y="2818980"/>
            <a:ext cx="251218" cy="9477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3FD3C7BC-43D7-4830-B827-C82D9DB98D42}"/>
              </a:ext>
            </a:extLst>
          </p:cNvPr>
          <p:cNvSpPr>
            <a:spLocks noGrp="1"/>
          </p:cNvSpPr>
          <p:nvPr>
            <p:ph type="sldNum" sz="quarter" idx="12"/>
          </p:nvPr>
        </p:nvSpPr>
        <p:spPr/>
        <p:txBody>
          <a:bodyPr/>
          <a:lstStyle/>
          <a:p>
            <a:fld id="{2D2D7033-01C1-4473-8314-62145486A149}" type="slidenum">
              <a:rPr lang="en-US" smtClean="0"/>
              <a:t>25</a:t>
            </a:fld>
            <a:endParaRPr lang="en-US"/>
          </a:p>
        </p:txBody>
      </p:sp>
      <p:sp>
        <p:nvSpPr>
          <p:cNvPr id="21" name="Footer Placeholder 20">
            <a:extLst>
              <a:ext uri="{FF2B5EF4-FFF2-40B4-BE49-F238E27FC236}">
                <a16:creationId xmlns:a16="http://schemas.microsoft.com/office/drawing/2014/main" id="{3B8D4331-7235-4A03-A1E3-930975458B61}"/>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30775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2" name="Group 11">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3" name="Freeform: Shape 12">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Picture 3">
            <a:extLst>
              <a:ext uri="{FF2B5EF4-FFF2-40B4-BE49-F238E27FC236}">
                <a16:creationId xmlns:a16="http://schemas.microsoft.com/office/drawing/2014/main" id="{85B599F8-98A6-4E76-854E-D4E851C9D235}"/>
              </a:ext>
            </a:extLst>
          </p:cNvPr>
          <p:cNvPicPr>
            <a:picLocks noChangeAspect="1"/>
          </p:cNvPicPr>
          <p:nvPr/>
        </p:nvPicPr>
        <p:blipFill>
          <a:blip r:embed="rId2"/>
          <a:stretch>
            <a:fillRect/>
          </a:stretch>
        </p:blipFill>
        <p:spPr>
          <a:xfrm>
            <a:off x="2209800" y="1262063"/>
            <a:ext cx="7559675" cy="4227513"/>
          </a:xfrm>
          <a:prstGeom prst="rect">
            <a:avLst/>
          </a:prstGeom>
        </p:spPr>
      </p:pic>
      <p:sp>
        <p:nvSpPr>
          <p:cNvPr id="2" name="TextBox 1">
            <a:extLst>
              <a:ext uri="{FF2B5EF4-FFF2-40B4-BE49-F238E27FC236}">
                <a16:creationId xmlns:a16="http://schemas.microsoft.com/office/drawing/2014/main" id="{57856A40-A4CF-4667-9A10-64DFB6AACF18}"/>
              </a:ext>
            </a:extLst>
          </p:cNvPr>
          <p:cNvSpPr txBox="1"/>
          <p:nvPr/>
        </p:nvSpPr>
        <p:spPr>
          <a:xfrm>
            <a:off x="2209800" y="4645025"/>
            <a:ext cx="7559675" cy="846138"/>
          </a:xfrm>
          <a:prstGeom prst="rect">
            <a:avLst/>
          </a:prstGeom>
          <a:solidFill>
            <a:srgbClr val="000000">
              <a:alpha val="50000"/>
            </a:srgbClr>
          </a:solidFill>
          <a:ln>
            <a:noFill/>
          </a:ln>
        </p:spPr>
        <p:txBody>
          <a:bodyPr wrap="square" rtlCol="0" anchor="ctr">
            <a:noAutofit/>
          </a:bodyPr>
          <a:lstStyle/>
          <a:p>
            <a:pPr algn="ctr">
              <a:spcAft>
                <a:spcPts val="600"/>
              </a:spcAft>
            </a:pPr>
            <a:r>
              <a:rPr lang="en-IN" sz="1300">
                <a:solidFill>
                  <a:srgbClr val="FFFFFF"/>
                </a:solidFill>
              </a:rPr>
              <a:t>001TaskCreation:</a:t>
            </a:r>
          </a:p>
          <a:p>
            <a:pPr algn="ctr">
              <a:spcAft>
                <a:spcPts val="600"/>
              </a:spcAft>
            </a:pPr>
            <a:endParaRPr lang="en-IN" sz="1300">
              <a:solidFill>
                <a:srgbClr val="FFFFFF"/>
              </a:solidFill>
            </a:endParaRPr>
          </a:p>
          <a:p>
            <a:pPr algn="ctr">
              <a:spcAft>
                <a:spcPts val="600"/>
              </a:spcAft>
            </a:pPr>
            <a:r>
              <a:rPr lang="en-IN" sz="1300">
                <a:solidFill>
                  <a:srgbClr val="FFFFFF"/>
                </a:solidFill>
              </a:rPr>
              <a:t>1. In ITM Data console, if we run both the task they overlap each other.</a:t>
            </a:r>
            <a:endParaRPr lang="en-US" sz="1300">
              <a:solidFill>
                <a:srgbClr val="FFFFFF"/>
              </a:solidFill>
            </a:endParaRPr>
          </a:p>
        </p:txBody>
      </p:sp>
      <p:sp>
        <p:nvSpPr>
          <p:cNvPr id="3" name="Slide Number Placeholder 2">
            <a:extLst>
              <a:ext uri="{FF2B5EF4-FFF2-40B4-BE49-F238E27FC236}">
                <a16:creationId xmlns:a16="http://schemas.microsoft.com/office/drawing/2014/main" id="{2571F47D-B894-42A5-A0AA-C2788610D34E}"/>
              </a:ext>
            </a:extLst>
          </p:cNvPr>
          <p:cNvSpPr>
            <a:spLocks noGrp="1"/>
          </p:cNvSpPr>
          <p:nvPr>
            <p:ph type="sldNum" sz="quarter" idx="12"/>
          </p:nvPr>
        </p:nvSpPr>
        <p:spPr>
          <a:xfrm>
            <a:off x="10853928" y="6356350"/>
            <a:ext cx="1188720" cy="365125"/>
          </a:xfrm>
        </p:spPr>
        <p:txBody>
          <a:bodyPr vert="horz" lIns="91440" tIns="45720" rIns="91440" bIns="45720" rtlCol="0" anchor="ctr">
            <a:normAutofit/>
          </a:bodyPr>
          <a:lstStyle/>
          <a:p>
            <a:pPr algn="l">
              <a:spcAft>
                <a:spcPts val="600"/>
              </a:spcAft>
            </a:pPr>
            <a:fld id="{2D2D7033-01C1-4473-8314-62145486A149}" type="slidenum">
              <a:rPr lang="en-US" sz="1600">
                <a:solidFill>
                  <a:schemeClr val="tx1">
                    <a:lumMod val="75000"/>
                    <a:lumOff val="25000"/>
                  </a:schemeClr>
                </a:solidFill>
              </a:rPr>
              <a:pPr algn="l">
                <a:spcAft>
                  <a:spcPts val="600"/>
                </a:spcAft>
              </a:pPr>
              <a:t>26</a:t>
            </a:fld>
            <a:endParaRPr lang="en-US" sz="1600">
              <a:solidFill>
                <a:schemeClr val="tx1">
                  <a:lumMod val="75000"/>
                  <a:lumOff val="25000"/>
                </a:schemeClr>
              </a:solidFill>
            </a:endParaRPr>
          </a:p>
        </p:txBody>
      </p:sp>
      <p:sp>
        <p:nvSpPr>
          <p:cNvPr id="5" name="Footer Placeholder 4">
            <a:extLst>
              <a:ext uri="{FF2B5EF4-FFF2-40B4-BE49-F238E27FC236}">
                <a16:creationId xmlns:a16="http://schemas.microsoft.com/office/drawing/2014/main" id="{FFAD4A0A-A9D4-4F39-B46F-A08287D5D004}"/>
              </a:ext>
            </a:extLst>
          </p:cNvPr>
          <p:cNvSpPr>
            <a:spLocks noGrp="1"/>
          </p:cNvSpPr>
          <p:nvPr>
            <p:ph type="ftr" sz="quarter" idx="11"/>
          </p:nvPr>
        </p:nvSpPr>
        <p:spPr>
          <a:xfrm>
            <a:off x="1179576" y="6356350"/>
            <a:ext cx="5669280" cy="365125"/>
          </a:xfrm>
        </p:spPr>
        <p:txBody>
          <a:bodyPr vert="horz" lIns="91440" tIns="45720" rIns="91440" bIns="45720" rtlCol="0" anchor="ctr">
            <a:normAutofit/>
          </a:bodyPr>
          <a:lstStyle/>
          <a:p>
            <a:pPr algn="l">
              <a:spcAft>
                <a:spcPts val="600"/>
              </a:spcAft>
            </a:pPr>
            <a:r>
              <a:rPr lang="en-US" kern="1200">
                <a:solidFill>
                  <a:schemeClr val="tx1">
                    <a:lumMod val="75000"/>
                    <a:lumOff val="25000"/>
                  </a:schemeClr>
                </a:solidFill>
                <a:latin typeface="+mn-lt"/>
                <a:ea typeface="+mn-ea"/>
                <a:cs typeface="+mn-cs"/>
              </a:rPr>
              <a:t>@balaji303</a:t>
            </a:r>
          </a:p>
        </p:txBody>
      </p:sp>
    </p:spTree>
    <p:extLst>
      <p:ext uri="{BB962C8B-B14F-4D97-AF65-F5344CB8AC3E}">
        <p14:creationId xmlns:p14="http://schemas.microsoft.com/office/powerpoint/2010/main" val="3559110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99F13-FA93-40F2-A27B-0E6A983D5E7A}"/>
              </a:ext>
            </a:extLst>
          </p:cNvPr>
          <p:cNvSpPr txBox="1"/>
          <p:nvPr/>
        </p:nvSpPr>
        <p:spPr>
          <a:xfrm flipH="1">
            <a:off x="819440" y="675249"/>
            <a:ext cx="8704387" cy="1477328"/>
          </a:xfrm>
          <a:prstGeom prst="rect">
            <a:avLst/>
          </a:prstGeom>
          <a:noFill/>
        </p:spPr>
        <p:txBody>
          <a:bodyPr wrap="square" rtlCol="0">
            <a:spAutoFit/>
          </a:bodyPr>
          <a:lstStyle/>
          <a:p>
            <a:r>
              <a:rPr lang="en-IN" dirty="0"/>
              <a:t>001TaskCreation2:</a:t>
            </a:r>
          </a:p>
          <a:p>
            <a:endParaRPr lang="en-IN" dirty="0"/>
          </a:p>
          <a:p>
            <a:pPr marL="342900" indent="-342900">
              <a:buAutoNum type="arabicPeriod"/>
            </a:pPr>
            <a:r>
              <a:rPr lang="en-IN" dirty="0"/>
              <a:t>In ITM Data console, if we run there is only one task print.</a:t>
            </a:r>
          </a:p>
          <a:p>
            <a:pPr marL="342900" indent="-342900">
              <a:buAutoNum type="arabicPeriod"/>
            </a:pPr>
            <a:r>
              <a:rPr lang="en-IN" dirty="0"/>
              <a:t>This is because we print only one Task</a:t>
            </a:r>
          </a:p>
          <a:p>
            <a:pPr marL="342900" indent="-342900">
              <a:buAutoNum type="arabicPeriod"/>
            </a:pPr>
            <a:r>
              <a:rPr lang="en-IN" dirty="0"/>
              <a:t>The </a:t>
            </a:r>
            <a:r>
              <a:rPr lang="en-IN" dirty="0" err="1"/>
              <a:t>preemptive</a:t>
            </a:r>
            <a:r>
              <a:rPr lang="en-IN" dirty="0"/>
              <a:t> is </a:t>
            </a:r>
            <a:r>
              <a:rPr lang="en-IN" dirty="0" err="1"/>
              <a:t>turnedOFF</a:t>
            </a:r>
            <a:r>
              <a:rPr lang="en-IN" dirty="0"/>
              <a:t> there will be no task switch</a:t>
            </a:r>
            <a:endParaRPr lang="en-US" dirty="0"/>
          </a:p>
        </p:txBody>
      </p:sp>
      <p:pic>
        <p:nvPicPr>
          <p:cNvPr id="4" name="Picture 3">
            <a:extLst>
              <a:ext uri="{FF2B5EF4-FFF2-40B4-BE49-F238E27FC236}">
                <a16:creationId xmlns:a16="http://schemas.microsoft.com/office/drawing/2014/main" id="{AC3481F5-3005-40EB-AA05-9ABF92994F63}"/>
              </a:ext>
            </a:extLst>
          </p:cNvPr>
          <p:cNvPicPr>
            <a:picLocks noChangeAspect="1"/>
          </p:cNvPicPr>
          <p:nvPr/>
        </p:nvPicPr>
        <p:blipFill>
          <a:blip r:embed="rId2"/>
          <a:stretch>
            <a:fillRect/>
          </a:stretch>
        </p:blipFill>
        <p:spPr>
          <a:xfrm>
            <a:off x="6639156" y="675249"/>
            <a:ext cx="4882284" cy="1657581"/>
          </a:xfrm>
          <a:prstGeom prst="rect">
            <a:avLst/>
          </a:prstGeom>
        </p:spPr>
      </p:pic>
      <p:pic>
        <p:nvPicPr>
          <p:cNvPr id="6" name="Picture 5">
            <a:extLst>
              <a:ext uri="{FF2B5EF4-FFF2-40B4-BE49-F238E27FC236}">
                <a16:creationId xmlns:a16="http://schemas.microsoft.com/office/drawing/2014/main" id="{161354D8-F751-429E-8953-AA72ECAC3AB7}"/>
              </a:ext>
            </a:extLst>
          </p:cNvPr>
          <p:cNvPicPr>
            <a:picLocks noChangeAspect="1"/>
          </p:cNvPicPr>
          <p:nvPr/>
        </p:nvPicPr>
        <p:blipFill>
          <a:blip r:embed="rId3"/>
          <a:stretch>
            <a:fillRect/>
          </a:stretch>
        </p:blipFill>
        <p:spPr>
          <a:xfrm>
            <a:off x="1406769" y="2219248"/>
            <a:ext cx="7948246" cy="4468706"/>
          </a:xfrm>
          <a:prstGeom prst="rect">
            <a:avLst/>
          </a:prstGeom>
        </p:spPr>
      </p:pic>
      <p:sp>
        <p:nvSpPr>
          <p:cNvPr id="3" name="Slide Number Placeholder 2">
            <a:extLst>
              <a:ext uri="{FF2B5EF4-FFF2-40B4-BE49-F238E27FC236}">
                <a16:creationId xmlns:a16="http://schemas.microsoft.com/office/drawing/2014/main" id="{538CB002-B088-4EC6-B5F1-2DB208D14D26}"/>
              </a:ext>
            </a:extLst>
          </p:cNvPr>
          <p:cNvSpPr>
            <a:spLocks noGrp="1"/>
          </p:cNvSpPr>
          <p:nvPr>
            <p:ph type="sldNum" sz="quarter" idx="12"/>
          </p:nvPr>
        </p:nvSpPr>
        <p:spPr/>
        <p:txBody>
          <a:bodyPr/>
          <a:lstStyle/>
          <a:p>
            <a:fld id="{2D2D7033-01C1-4473-8314-62145486A149}" type="slidenum">
              <a:rPr lang="en-US" smtClean="0"/>
              <a:t>27</a:t>
            </a:fld>
            <a:endParaRPr lang="en-US"/>
          </a:p>
        </p:txBody>
      </p:sp>
      <p:sp>
        <p:nvSpPr>
          <p:cNvPr id="5" name="Footer Placeholder 4">
            <a:extLst>
              <a:ext uri="{FF2B5EF4-FFF2-40B4-BE49-F238E27FC236}">
                <a16:creationId xmlns:a16="http://schemas.microsoft.com/office/drawing/2014/main" id="{8D124C33-5645-4DF3-B2E8-3F36D70218D5}"/>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78324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FB310-C96B-430D-9B80-23428F342957}"/>
              </a:ext>
            </a:extLst>
          </p:cNvPr>
          <p:cNvSpPr txBox="1"/>
          <p:nvPr/>
        </p:nvSpPr>
        <p:spPr>
          <a:xfrm flipH="1">
            <a:off x="819440" y="675249"/>
            <a:ext cx="8704387" cy="1754326"/>
          </a:xfrm>
          <a:prstGeom prst="rect">
            <a:avLst/>
          </a:prstGeom>
          <a:noFill/>
        </p:spPr>
        <p:txBody>
          <a:bodyPr wrap="square" rtlCol="0">
            <a:spAutoFit/>
          </a:bodyPr>
          <a:lstStyle/>
          <a:p>
            <a:r>
              <a:rPr lang="en-IN" dirty="0"/>
              <a:t>001TaskCreation3:</a:t>
            </a:r>
          </a:p>
          <a:p>
            <a:endParaRPr lang="en-IN" dirty="0"/>
          </a:p>
          <a:p>
            <a:pPr marL="342900" indent="-342900">
              <a:buAutoNum type="arabicPeriod"/>
            </a:pPr>
            <a:r>
              <a:rPr lang="en-IN" dirty="0"/>
              <a:t>In ITM Data console, both Task are printed in a right way</a:t>
            </a:r>
          </a:p>
          <a:p>
            <a:pPr marL="342900" indent="-342900">
              <a:buAutoNum type="arabicPeriod"/>
            </a:pPr>
            <a:r>
              <a:rPr lang="en-IN" dirty="0"/>
              <a:t>Disabled the </a:t>
            </a:r>
            <a:r>
              <a:rPr lang="en-IN" dirty="0" err="1"/>
              <a:t>preemptive</a:t>
            </a:r>
            <a:r>
              <a:rPr lang="en-IN" dirty="0"/>
              <a:t> macro, so now it is a cooperative </a:t>
            </a:r>
            <a:r>
              <a:rPr lang="en-IN" dirty="0" err="1"/>
              <a:t>scheduluar</a:t>
            </a:r>
            <a:endParaRPr lang="en-IN" dirty="0"/>
          </a:p>
          <a:p>
            <a:pPr marL="342900" indent="-342900">
              <a:buAutoNum type="arabicPeriod"/>
            </a:pPr>
            <a:r>
              <a:rPr lang="en-IN" dirty="0"/>
              <a:t>Added yield to each task, where the task automatically give up the processor once the task is completed</a:t>
            </a:r>
            <a:endParaRPr lang="en-US" dirty="0"/>
          </a:p>
        </p:txBody>
      </p:sp>
      <p:pic>
        <p:nvPicPr>
          <p:cNvPr id="4" name="Picture 3">
            <a:extLst>
              <a:ext uri="{FF2B5EF4-FFF2-40B4-BE49-F238E27FC236}">
                <a16:creationId xmlns:a16="http://schemas.microsoft.com/office/drawing/2014/main" id="{7738CA44-E0EC-4D47-A8B3-7646022E4374}"/>
              </a:ext>
            </a:extLst>
          </p:cNvPr>
          <p:cNvPicPr>
            <a:picLocks noChangeAspect="1"/>
          </p:cNvPicPr>
          <p:nvPr/>
        </p:nvPicPr>
        <p:blipFill>
          <a:blip r:embed="rId2"/>
          <a:stretch>
            <a:fillRect/>
          </a:stretch>
        </p:blipFill>
        <p:spPr>
          <a:xfrm>
            <a:off x="239151" y="2650298"/>
            <a:ext cx="7484012" cy="4207702"/>
          </a:xfrm>
          <a:prstGeom prst="rect">
            <a:avLst/>
          </a:prstGeom>
        </p:spPr>
      </p:pic>
      <p:pic>
        <p:nvPicPr>
          <p:cNvPr id="6" name="Picture 5">
            <a:extLst>
              <a:ext uri="{FF2B5EF4-FFF2-40B4-BE49-F238E27FC236}">
                <a16:creationId xmlns:a16="http://schemas.microsoft.com/office/drawing/2014/main" id="{C47F1755-129B-4F95-8536-CB5A50367A70}"/>
              </a:ext>
            </a:extLst>
          </p:cNvPr>
          <p:cNvPicPr>
            <a:picLocks noChangeAspect="1"/>
          </p:cNvPicPr>
          <p:nvPr/>
        </p:nvPicPr>
        <p:blipFill>
          <a:blip r:embed="rId3"/>
          <a:stretch>
            <a:fillRect/>
          </a:stretch>
        </p:blipFill>
        <p:spPr>
          <a:xfrm>
            <a:off x="7723163" y="4574882"/>
            <a:ext cx="4193482" cy="2283118"/>
          </a:xfrm>
          <a:prstGeom prst="rect">
            <a:avLst/>
          </a:prstGeom>
        </p:spPr>
      </p:pic>
      <p:pic>
        <p:nvPicPr>
          <p:cNvPr id="8" name="Picture 7">
            <a:extLst>
              <a:ext uri="{FF2B5EF4-FFF2-40B4-BE49-F238E27FC236}">
                <a16:creationId xmlns:a16="http://schemas.microsoft.com/office/drawing/2014/main" id="{59777E6F-4E7B-481F-B149-59E2ECA7547D}"/>
              </a:ext>
            </a:extLst>
          </p:cNvPr>
          <p:cNvPicPr>
            <a:picLocks noChangeAspect="1"/>
          </p:cNvPicPr>
          <p:nvPr/>
        </p:nvPicPr>
        <p:blipFill>
          <a:blip r:embed="rId4"/>
          <a:stretch>
            <a:fillRect/>
          </a:stretch>
        </p:blipFill>
        <p:spPr>
          <a:xfrm>
            <a:off x="7458006" y="2861260"/>
            <a:ext cx="4696480" cy="1648055"/>
          </a:xfrm>
          <a:prstGeom prst="rect">
            <a:avLst/>
          </a:prstGeom>
        </p:spPr>
      </p:pic>
      <p:sp>
        <p:nvSpPr>
          <p:cNvPr id="3" name="Slide Number Placeholder 2">
            <a:extLst>
              <a:ext uri="{FF2B5EF4-FFF2-40B4-BE49-F238E27FC236}">
                <a16:creationId xmlns:a16="http://schemas.microsoft.com/office/drawing/2014/main" id="{43E909A4-B55D-4FD6-8F6A-E80A29875AA6}"/>
              </a:ext>
            </a:extLst>
          </p:cNvPr>
          <p:cNvSpPr>
            <a:spLocks noGrp="1"/>
          </p:cNvSpPr>
          <p:nvPr>
            <p:ph type="sldNum" sz="quarter" idx="12"/>
          </p:nvPr>
        </p:nvSpPr>
        <p:spPr/>
        <p:txBody>
          <a:bodyPr/>
          <a:lstStyle/>
          <a:p>
            <a:fld id="{2D2D7033-01C1-4473-8314-62145486A149}" type="slidenum">
              <a:rPr lang="en-US" smtClean="0"/>
              <a:t>28</a:t>
            </a:fld>
            <a:endParaRPr lang="en-US"/>
          </a:p>
        </p:txBody>
      </p:sp>
      <p:sp>
        <p:nvSpPr>
          <p:cNvPr id="5" name="Footer Placeholder 4">
            <a:extLst>
              <a:ext uri="{FF2B5EF4-FFF2-40B4-BE49-F238E27FC236}">
                <a16:creationId xmlns:a16="http://schemas.microsoft.com/office/drawing/2014/main" id="{8C500DB6-B083-4746-B6F8-0F022276009A}"/>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108307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AED29-6228-43FA-9CC5-A93AC75A37C3}"/>
              </a:ext>
            </a:extLst>
          </p:cNvPr>
          <p:cNvSpPr/>
          <p:nvPr/>
        </p:nvSpPr>
        <p:spPr>
          <a:xfrm>
            <a:off x="661182" y="1682847"/>
            <a:ext cx="8060787" cy="116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E90BFD8-95AE-42D9-A836-424D9D20BA8A}"/>
              </a:ext>
            </a:extLst>
          </p:cNvPr>
          <p:cNvSpPr/>
          <p:nvPr/>
        </p:nvSpPr>
        <p:spPr>
          <a:xfrm>
            <a:off x="8721969" y="1682847"/>
            <a:ext cx="2808849" cy="11641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05A7AEB-DF54-40EF-AA7B-280072C4A5C1}"/>
              </a:ext>
            </a:extLst>
          </p:cNvPr>
          <p:cNvCxnSpPr>
            <a:cxnSpLocks/>
          </p:cNvCxnSpPr>
          <p:nvPr/>
        </p:nvCxnSpPr>
        <p:spPr>
          <a:xfrm>
            <a:off x="661182" y="1364566"/>
            <a:ext cx="108696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E2F301-C9F8-4DEB-84BB-8DC0C0E5432E}"/>
              </a:ext>
            </a:extLst>
          </p:cNvPr>
          <p:cNvSpPr txBox="1"/>
          <p:nvPr/>
        </p:nvSpPr>
        <p:spPr>
          <a:xfrm flipH="1">
            <a:off x="4696264" y="995234"/>
            <a:ext cx="3400865" cy="369332"/>
          </a:xfrm>
          <a:prstGeom prst="rect">
            <a:avLst/>
          </a:prstGeom>
          <a:noFill/>
        </p:spPr>
        <p:txBody>
          <a:bodyPr wrap="square" rtlCol="0">
            <a:spAutoFit/>
          </a:bodyPr>
          <a:lstStyle/>
          <a:p>
            <a:r>
              <a:rPr lang="en-IN" dirty="0"/>
              <a:t>Total RAM(SRAM) = 128KB</a:t>
            </a:r>
            <a:endParaRPr lang="en-US" dirty="0"/>
          </a:p>
        </p:txBody>
      </p:sp>
      <p:sp>
        <p:nvSpPr>
          <p:cNvPr id="8" name="TextBox 7">
            <a:extLst>
              <a:ext uri="{FF2B5EF4-FFF2-40B4-BE49-F238E27FC236}">
                <a16:creationId xmlns:a16="http://schemas.microsoft.com/office/drawing/2014/main" id="{E301ADBE-0B0E-4354-9CDB-AD4C41A6C8D3}"/>
              </a:ext>
            </a:extLst>
          </p:cNvPr>
          <p:cNvSpPr txBox="1"/>
          <p:nvPr/>
        </p:nvSpPr>
        <p:spPr>
          <a:xfrm flipH="1">
            <a:off x="654147" y="1364566"/>
            <a:ext cx="8067821" cy="369332"/>
          </a:xfrm>
          <a:prstGeom prst="rect">
            <a:avLst/>
          </a:prstGeom>
          <a:noFill/>
        </p:spPr>
        <p:txBody>
          <a:bodyPr wrap="square" rtlCol="0">
            <a:spAutoFit/>
          </a:bodyPr>
          <a:lstStyle/>
          <a:p>
            <a:r>
              <a:rPr lang="en-IN" dirty="0"/>
              <a:t>Heap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configTOTAL_HEAP_SIZE</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size_t</a:t>
            </a:r>
            <a:r>
              <a:rPr lang="en-US" sz="1800" b="1" dirty="0">
                <a:solidFill>
                  <a:srgbClr val="000000"/>
                </a:solidFill>
                <a:latin typeface="Consolas" panose="020B0609020204030204" pitchFamily="49" charset="0"/>
              </a:rPr>
              <a:t> ) ( 75 * 1024 ) )</a:t>
            </a:r>
            <a:endParaRPr lang="en-US" dirty="0"/>
          </a:p>
        </p:txBody>
      </p:sp>
      <p:sp>
        <p:nvSpPr>
          <p:cNvPr id="9" name="TextBox 8">
            <a:extLst>
              <a:ext uri="{FF2B5EF4-FFF2-40B4-BE49-F238E27FC236}">
                <a16:creationId xmlns:a16="http://schemas.microsoft.com/office/drawing/2014/main" id="{CA85D7DB-3C46-4C72-9705-CB7F82E229F7}"/>
              </a:ext>
            </a:extLst>
          </p:cNvPr>
          <p:cNvSpPr txBox="1"/>
          <p:nvPr/>
        </p:nvSpPr>
        <p:spPr>
          <a:xfrm flipH="1">
            <a:off x="9136966" y="356831"/>
            <a:ext cx="2672862" cy="923330"/>
          </a:xfrm>
          <a:prstGeom prst="rect">
            <a:avLst/>
          </a:prstGeom>
          <a:noFill/>
          <a:ln>
            <a:solidFill>
              <a:schemeClr val="tx1"/>
            </a:solidFill>
          </a:ln>
        </p:spPr>
        <p:txBody>
          <a:bodyPr wrap="square" rtlCol="0">
            <a:spAutoFit/>
          </a:bodyPr>
          <a:lstStyle/>
          <a:p>
            <a:r>
              <a:rPr lang="en-IN" dirty="0"/>
              <a:t>Used for Global variable,</a:t>
            </a:r>
            <a:br>
              <a:rPr lang="en-IN" dirty="0"/>
            </a:br>
            <a:r>
              <a:rPr lang="en-IN" dirty="0"/>
              <a:t>Static Variable, Kernel stack</a:t>
            </a:r>
            <a:endParaRPr lang="en-US" dirty="0"/>
          </a:p>
        </p:txBody>
      </p:sp>
      <p:sp>
        <p:nvSpPr>
          <p:cNvPr id="10" name="TextBox 9">
            <a:extLst>
              <a:ext uri="{FF2B5EF4-FFF2-40B4-BE49-F238E27FC236}">
                <a16:creationId xmlns:a16="http://schemas.microsoft.com/office/drawing/2014/main" id="{A1EFCD55-D282-4189-A585-30503D3656A2}"/>
              </a:ext>
            </a:extLst>
          </p:cNvPr>
          <p:cNvSpPr txBox="1"/>
          <p:nvPr/>
        </p:nvSpPr>
        <p:spPr>
          <a:xfrm flipH="1">
            <a:off x="661181" y="2980563"/>
            <a:ext cx="3400865" cy="369332"/>
          </a:xfrm>
          <a:prstGeom prst="rect">
            <a:avLst/>
          </a:prstGeom>
          <a:noFill/>
        </p:spPr>
        <p:txBody>
          <a:bodyPr wrap="square" rtlCol="0">
            <a:spAutoFit/>
          </a:bodyPr>
          <a:lstStyle/>
          <a:p>
            <a:r>
              <a:rPr lang="en-IN" dirty="0"/>
              <a:t>0</a:t>
            </a:r>
            <a:endParaRPr lang="en-US" dirty="0"/>
          </a:p>
        </p:txBody>
      </p:sp>
      <p:sp>
        <p:nvSpPr>
          <p:cNvPr id="11" name="TextBox 10">
            <a:extLst>
              <a:ext uri="{FF2B5EF4-FFF2-40B4-BE49-F238E27FC236}">
                <a16:creationId xmlns:a16="http://schemas.microsoft.com/office/drawing/2014/main" id="{E84A1BAC-1A9D-4DAB-A53D-BB238A570AFA}"/>
              </a:ext>
            </a:extLst>
          </p:cNvPr>
          <p:cNvSpPr txBox="1"/>
          <p:nvPr/>
        </p:nvSpPr>
        <p:spPr>
          <a:xfrm flipH="1">
            <a:off x="11294013" y="2980563"/>
            <a:ext cx="3400865" cy="369332"/>
          </a:xfrm>
          <a:prstGeom prst="rect">
            <a:avLst/>
          </a:prstGeom>
          <a:noFill/>
        </p:spPr>
        <p:txBody>
          <a:bodyPr wrap="square" rtlCol="0">
            <a:spAutoFit/>
          </a:bodyPr>
          <a:lstStyle/>
          <a:p>
            <a:r>
              <a:rPr lang="en-IN" dirty="0"/>
              <a:t>128KB</a:t>
            </a:r>
            <a:endParaRPr lang="en-US"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662B8ED7-5B61-430B-9765-BF9779F1F9D7}"/>
                  </a:ext>
                </a:extLst>
              </p14:cNvPr>
              <p14:cNvContentPartPr/>
              <p14:nvPr/>
            </p14:nvContentPartPr>
            <p14:xfrm>
              <a:off x="11563588" y="1083268"/>
              <a:ext cx="428040" cy="1182960"/>
            </p14:xfrm>
          </p:contentPart>
        </mc:Choice>
        <mc:Fallback xmlns="">
          <p:pic>
            <p:nvPicPr>
              <p:cNvPr id="12" name="Ink 11">
                <a:extLst>
                  <a:ext uri="{FF2B5EF4-FFF2-40B4-BE49-F238E27FC236}">
                    <a16:creationId xmlns:a16="http://schemas.microsoft.com/office/drawing/2014/main" id="{662B8ED7-5B61-430B-9765-BF9779F1F9D7}"/>
                  </a:ext>
                </a:extLst>
              </p:cNvPr>
              <p:cNvPicPr/>
              <p:nvPr/>
            </p:nvPicPr>
            <p:blipFill>
              <a:blip r:embed="rId3"/>
              <a:stretch>
                <a:fillRect/>
              </a:stretch>
            </p:blipFill>
            <p:spPr>
              <a:xfrm>
                <a:off x="11554588" y="1074268"/>
                <a:ext cx="445680" cy="1200600"/>
              </a:xfrm>
              <a:prstGeom prst="rect">
                <a:avLst/>
              </a:prstGeom>
            </p:spPr>
          </p:pic>
        </mc:Fallback>
      </mc:AlternateContent>
      <p:grpSp>
        <p:nvGrpSpPr>
          <p:cNvPr id="15" name="Group 14">
            <a:extLst>
              <a:ext uri="{FF2B5EF4-FFF2-40B4-BE49-F238E27FC236}">
                <a16:creationId xmlns:a16="http://schemas.microsoft.com/office/drawing/2014/main" id="{13F7124C-55F7-4C53-BB17-CFB1349CEFDF}"/>
              </a:ext>
            </a:extLst>
          </p:cNvPr>
          <p:cNvGrpSpPr/>
          <p:nvPr/>
        </p:nvGrpSpPr>
        <p:grpSpPr>
          <a:xfrm>
            <a:off x="661181" y="1709704"/>
            <a:ext cx="618979" cy="1113047"/>
            <a:chOff x="661181" y="1709704"/>
            <a:chExt cx="618979" cy="1113047"/>
          </a:xfrm>
        </p:grpSpPr>
        <p:sp>
          <p:nvSpPr>
            <p:cNvPr id="13" name="Rectangle 12">
              <a:extLst>
                <a:ext uri="{FF2B5EF4-FFF2-40B4-BE49-F238E27FC236}">
                  <a16:creationId xmlns:a16="http://schemas.microsoft.com/office/drawing/2014/main" id="{42CCF5B3-5B5E-4EFF-B597-DAC758B00BA5}"/>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CA93DCA7-CC69-4F10-A100-8E27C07FBE47}"/>
                </a:ext>
              </a:extLst>
            </p:cNvPr>
            <p:cNvSpPr txBox="1"/>
            <p:nvPr/>
          </p:nvSpPr>
          <p:spPr>
            <a:xfrm rot="5217302" flipH="1">
              <a:off x="671731" y="2093660"/>
              <a:ext cx="597879" cy="369332"/>
            </a:xfrm>
            <a:prstGeom prst="rect">
              <a:avLst/>
            </a:prstGeom>
            <a:noFill/>
          </p:spPr>
          <p:txBody>
            <a:bodyPr wrap="square" rtlCol="0">
              <a:spAutoFit/>
            </a:bodyPr>
            <a:lstStyle/>
            <a:p>
              <a:r>
                <a:rPr lang="en-IN" dirty="0"/>
                <a:t>TCB</a:t>
              </a:r>
              <a:endParaRPr lang="en-US" dirty="0"/>
            </a:p>
          </p:txBody>
        </p:sp>
      </p:grpSp>
      <p:grpSp>
        <p:nvGrpSpPr>
          <p:cNvPr id="16" name="Group 15">
            <a:extLst>
              <a:ext uri="{FF2B5EF4-FFF2-40B4-BE49-F238E27FC236}">
                <a16:creationId xmlns:a16="http://schemas.microsoft.com/office/drawing/2014/main" id="{3B3AD47F-F4FE-4119-A9CF-6E68F19649DC}"/>
              </a:ext>
            </a:extLst>
          </p:cNvPr>
          <p:cNvGrpSpPr/>
          <p:nvPr/>
        </p:nvGrpSpPr>
        <p:grpSpPr>
          <a:xfrm>
            <a:off x="1280159" y="1721801"/>
            <a:ext cx="900333" cy="1113047"/>
            <a:chOff x="661181" y="1709704"/>
            <a:chExt cx="618979" cy="1113047"/>
          </a:xfrm>
        </p:grpSpPr>
        <p:sp>
          <p:nvSpPr>
            <p:cNvPr id="17" name="Rectangle 16">
              <a:extLst>
                <a:ext uri="{FF2B5EF4-FFF2-40B4-BE49-F238E27FC236}">
                  <a16:creationId xmlns:a16="http://schemas.microsoft.com/office/drawing/2014/main" id="{067087D7-E35C-4DF8-85FD-F0C8B8845BC1}"/>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01B5778C-0554-41B6-9193-1B3A943E3757}"/>
                </a:ext>
              </a:extLst>
            </p:cNvPr>
            <p:cNvSpPr txBox="1"/>
            <p:nvPr/>
          </p:nvSpPr>
          <p:spPr>
            <a:xfrm rot="5217302" flipH="1">
              <a:off x="540282" y="2024731"/>
              <a:ext cx="851513" cy="253916"/>
            </a:xfrm>
            <a:prstGeom prst="rect">
              <a:avLst/>
            </a:prstGeom>
            <a:noFill/>
          </p:spPr>
          <p:txBody>
            <a:bodyPr wrap="square" rtlCol="0">
              <a:spAutoFit/>
            </a:bodyPr>
            <a:lstStyle/>
            <a:p>
              <a:r>
                <a:rPr lang="en-IN" dirty="0"/>
                <a:t>STACK</a:t>
              </a:r>
              <a:endParaRPr lang="en-US" dirty="0"/>
            </a:p>
          </p:txBody>
        </p:sp>
      </p:grpSp>
      <p:grpSp>
        <p:nvGrpSpPr>
          <p:cNvPr id="19" name="Group 18">
            <a:extLst>
              <a:ext uri="{FF2B5EF4-FFF2-40B4-BE49-F238E27FC236}">
                <a16:creationId xmlns:a16="http://schemas.microsoft.com/office/drawing/2014/main" id="{3074E659-E49D-4EE4-BDD0-3B450627BFBF}"/>
              </a:ext>
            </a:extLst>
          </p:cNvPr>
          <p:cNvGrpSpPr/>
          <p:nvPr/>
        </p:nvGrpSpPr>
        <p:grpSpPr>
          <a:xfrm>
            <a:off x="2806449" y="1732989"/>
            <a:ext cx="900333" cy="1113956"/>
            <a:chOff x="661181" y="1708795"/>
            <a:chExt cx="618979" cy="1113956"/>
          </a:xfrm>
        </p:grpSpPr>
        <p:sp>
          <p:nvSpPr>
            <p:cNvPr id="20" name="Rectangle 19">
              <a:extLst>
                <a:ext uri="{FF2B5EF4-FFF2-40B4-BE49-F238E27FC236}">
                  <a16:creationId xmlns:a16="http://schemas.microsoft.com/office/drawing/2014/main" id="{93D40DBF-8FB0-48C8-A26F-D9786B563570}"/>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TextBox 20">
              <a:extLst>
                <a:ext uri="{FF2B5EF4-FFF2-40B4-BE49-F238E27FC236}">
                  <a16:creationId xmlns:a16="http://schemas.microsoft.com/office/drawing/2014/main" id="{411F4A97-9B6A-44DE-9DFD-B37837C42034}"/>
                </a:ext>
              </a:extLst>
            </p:cNvPr>
            <p:cNvSpPr txBox="1"/>
            <p:nvPr/>
          </p:nvSpPr>
          <p:spPr>
            <a:xfrm rot="5217302" flipH="1">
              <a:off x="531394" y="2016169"/>
              <a:ext cx="868664" cy="253916"/>
            </a:xfrm>
            <a:prstGeom prst="rect">
              <a:avLst/>
            </a:prstGeom>
            <a:noFill/>
          </p:spPr>
          <p:txBody>
            <a:bodyPr wrap="square" rtlCol="0">
              <a:spAutoFit/>
            </a:bodyPr>
            <a:lstStyle/>
            <a:p>
              <a:r>
                <a:rPr lang="en-IN" dirty="0"/>
                <a:t>STACK2</a:t>
              </a:r>
              <a:endParaRPr lang="en-US" dirty="0"/>
            </a:p>
          </p:txBody>
        </p:sp>
      </p:grpSp>
      <p:grpSp>
        <p:nvGrpSpPr>
          <p:cNvPr id="22" name="Group 21">
            <a:extLst>
              <a:ext uri="{FF2B5EF4-FFF2-40B4-BE49-F238E27FC236}">
                <a16:creationId xmlns:a16="http://schemas.microsoft.com/office/drawing/2014/main" id="{906906D4-8B49-45F8-9264-92950BE05522}"/>
              </a:ext>
            </a:extLst>
          </p:cNvPr>
          <p:cNvGrpSpPr/>
          <p:nvPr/>
        </p:nvGrpSpPr>
        <p:grpSpPr>
          <a:xfrm>
            <a:off x="2162940" y="1721800"/>
            <a:ext cx="646331" cy="1113047"/>
            <a:chOff x="647505" y="1709704"/>
            <a:chExt cx="646331" cy="1113047"/>
          </a:xfrm>
        </p:grpSpPr>
        <p:sp>
          <p:nvSpPr>
            <p:cNvPr id="23" name="Rectangle 22">
              <a:extLst>
                <a:ext uri="{FF2B5EF4-FFF2-40B4-BE49-F238E27FC236}">
                  <a16:creationId xmlns:a16="http://schemas.microsoft.com/office/drawing/2014/main" id="{2AE143EA-6DF2-484F-8BED-3FCC0C9DC635}"/>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70995279-CD56-48BE-B2CD-0E8E888A61ED}"/>
                </a:ext>
              </a:extLst>
            </p:cNvPr>
            <p:cNvSpPr txBox="1"/>
            <p:nvPr/>
          </p:nvSpPr>
          <p:spPr>
            <a:xfrm rot="5217302" flipH="1">
              <a:off x="671731" y="1955161"/>
              <a:ext cx="597879" cy="646331"/>
            </a:xfrm>
            <a:prstGeom prst="rect">
              <a:avLst/>
            </a:prstGeom>
            <a:noFill/>
          </p:spPr>
          <p:txBody>
            <a:bodyPr wrap="square" rtlCol="0">
              <a:spAutoFit/>
            </a:bodyPr>
            <a:lstStyle/>
            <a:p>
              <a:r>
                <a:rPr lang="en-IN" dirty="0"/>
                <a:t>TCB2</a:t>
              </a:r>
              <a:endParaRPr lang="en-US" dirty="0"/>
            </a:p>
          </p:txBody>
        </p:sp>
      </p:grpSp>
      <p:grpSp>
        <p:nvGrpSpPr>
          <p:cNvPr id="25" name="Group 24">
            <a:extLst>
              <a:ext uri="{FF2B5EF4-FFF2-40B4-BE49-F238E27FC236}">
                <a16:creationId xmlns:a16="http://schemas.microsoft.com/office/drawing/2014/main" id="{A2629EE7-7A71-4ACB-B996-B5AD39D55EED}"/>
              </a:ext>
            </a:extLst>
          </p:cNvPr>
          <p:cNvGrpSpPr/>
          <p:nvPr/>
        </p:nvGrpSpPr>
        <p:grpSpPr>
          <a:xfrm>
            <a:off x="3721151" y="1728646"/>
            <a:ext cx="900333" cy="1117347"/>
            <a:chOff x="661181" y="1708620"/>
            <a:chExt cx="618979" cy="1117347"/>
          </a:xfrm>
        </p:grpSpPr>
        <p:sp>
          <p:nvSpPr>
            <p:cNvPr id="26" name="Rectangle 25">
              <a:extLst>
                <a:ext uri="{FF2B5EF4-FFF2-40B4-BE49-F238E27FC236}">
                  <a16:creationId xmlns:a16="http://schemas.microsoft.com/office/drawing/2014/main" id="{15E08F6C-1B14-484D-903A-A3277D3BF861}"/>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AA4D5DB5-AFB3-4488-97C3-E62CF8809A7D}"/>
                </a:ext>
              </a:extLst>
            </p:cNvPr>
            <p:cNvSpPr txBox="1"/>
            <p:nvPr/>
          </p:nvSpPr>
          <p:spPr>
            <a:xfrm rot="5217302" flipH="1">
              <a:off x="411593" y="2045117"/>
              <a:ext cx="1117347" cy="444353"/>
            </a:xfrm>
            <a:prstGeom prst="rect">
              <a:avLst/>
            </a:prstGeom>
            <a:noFill/>
          </p:spPr>
          <p:txBody>
            <a:bodyPr wrap="square" rtlCol="0">
              <a:spAutoFit/>
            </a:bodyPr>
            <a:lstStyle/>
            <a:p>
              <a:r>
                <a:rPr lang="en-IN" dirty="0"/>
                <a:t>Semaphore CB</a:t>
              </a:r>
              <a:endParaRPr lang="en-US" dirty="0"/>
            </a:p>
          </p:txBody>
        </p:sp>
      </p:grpSp>
      <p:grpSp>
        <p:nvGrpSpPr>
          <p:cNvPr id="28" name="Group 27">
            <a:extLst>
              <a:ext uri="{FF2B5EF4-FFF2-40B4-BE49-F238E27FC236}">
                <a16:creationId xmlns:a16="http://schemas.microsoft.com/office/drawing/2014/main" id="{1DFAA897-45DB-4AD3-9327-5E0F9669261C}"/>
              </a:ext>
            </a:extLst>
          </p:cNvPr>
          <p:cNvGrpSpPr/>
          <p:nvPr/>
        </p:nvGrpSpPr>
        <p:grpSpPr>
          <a:xfrm>
            <a:off x="4675409" y="1709705"/>
            <a:ext cx="900333" cy="1117347"/>
            <a:chOff x="661181" y="1708621"/>
            <a:chExt cx="618979" cy="1117347"/>
          </a:xfrm>
        </p:grpSpPr>
        <p:sp>
          <p:nvSpPr>
            <p:cNvPr id="29" name="Rectangle 28">
              <a:extLst>
                <a:ext uri="{FF2B5EF4-FFF2-40B4-BE49-F238E27FC236}">
                  <a16:creationId xmlns:a16="http://schemas.microsoft.com/office/drawing/2014/main" id="{05ACE9B6-6F78-4AB5-BDDA-2FB464CAE0F1}"/>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TextBox 29">
              <a:extLst>
                <a:ext uri="{FF2B5EF4-FFF2-40B4-BE49-F238E27FC236}">
                  <a16:creationId xmlns:a16="http://schemas.microsoft.com/office/drawing/2014/main" id="{059503CE-5425-4F7E-827D-144F14AC9EB9}"/>
                </a:ext>
              </a:extLst>
            </p:cNvPr>
            <p:cNvSpPr txBox="1"/>
            <p:nvPr/>
          </p:nvSpPr>
          <p:spPr>
            <a:xfrm rot="5217302" flipH="1">
              <a:off x="411593" y="2045118"/>
              <a:ext cx="1117347" cy="444353"/>
            </a:xfrm>
            <a:prstGeom prst="rect">
              <a:avLst/>
            </a:prstGeom>
            <a:noFill/>
          </p:spPr>
          <p:txBody>
            <a:bodyPr wrap="square" rtlCol="0">
              <a:spAutoFit/>
            </a:bodyPr>
            <a:lstStyle/>
            <a:p>
              <a:r>
                <a:rPr lang="en-IN" dirty="0"/>
                <a:t>QUEUE CB</a:t>
              </a:r>
              <a:endParaRPr lang="en-US" dirty="0"/>
            </a:p>
          </p:txBody>
        </p:sp>
      </p:grpSp>
      <p:grpSp>
        <p:nvGrpSpPr>
          <p:cNvPr id="31" name="Group 30">
            <a:extLst>
              <a:ext uri="{FF2B5EF4-FFF2-40B4-BE49-F238E27FC236}">
                <a16:creationId xmlns:a16="http://schemas.microsoft.com/office/drawing/2014/main" id="{0A47667D-C9A6-4C2E-B55F-5D4332736882}"/>
              </a:ext>
            </a:extLst>
          </p:cNvPr>
          <p:cNvGrpSpPr/>
          <p:nvPr/>
        </p:nvGrpSpPr>
        <p:grpSpPr>
          <a:xfrm>
            <a:off x="5587630" y="1735587"/>
            <a:ext cx="900333" cy="1117347"/>
            <a:chOff x="661181" y="1708622"/>
            <a:chExt cx="618979" cy="1117347"/>
          </a:xfrm>
        </p:grpSpPr>
        <p:sp>
          <p:nvSpPr>
            <p:cNvPr id="32" name="Rectangle 31">
              <a:extLst>
                <a:ext uri="{FF2B5EF4-FFF2-40B4-BE49-F238E27FC236}">
                  <a16:creationId xmlns:a16="http://schemas.microsoft.com/office/drawing/2014/main" id="{AC887AE3-665F-4A56-A870-4390EA5FC55D}"/>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TextBox 32">
              <a:extLst>
                <a:ext uri="{FF2B5EF4-FFF2-40B4-BE49-F238E27FC236}">
                  <a16:creationId xmlns:a16="http://schemas.microsoft.com/office/drawing/2014/main" id="{50354992-D4BB-4D20-A85F-09D72074214E}"/>
                </a:ext>
              </a:extLst>
            </p:cNvPr>
            <p:cNvSpPr txBox="1"/>
            <p:nvPr/>
          </p:nvSpPr>
          <p:spPr>
            <a:xfrm rot="5217302" flipH="1">
              <a:off x="411593" y="2045119"/>
              <a:ext cx="1117347" cy="444353"/>
            </a:xfrm>
            <a:prstGeom prst="rect">
              <a:avLst/>
            </a:prstGeom>
            <a:noFill/>
          </p:spPr>
          <p:txBody>
            <a:bodyPr wrap="square" rtlCol="0">
              <a:spAutoFit/>
            </a:bodyPr>
            <a:lstStyle/>
            <a:p>
              <a:r>
                <a:rPr lang="en-IN" dirty="0"/>
                <a:t>QUEUE items</a:t>
              </a:r>
              <a:endParaRPr lang="en-US" dirty="0"/>
            </a:p>
          </p:txBody>
        </p:sp>
      </p:grpSp>
      <p:sp>
        <p:nvSpPr>
          <p:cNvPr id="4" name="Slide Number Placeholder 3">
            <a:extLst>
              <a:ext uri="{FF2B5EF4-FFF2-40B4-BE49-F238E27FC236}">
                <a16:creationId xmlns:a16="http://schemas.microsoft.com/office/drawing/2014/main" id="{E94F764E-4D9C-499E-A4A3-B1E5E2FC88A2}"/>
              </a:ext>
            </a:extLst>
          </p:cNvPr>
          <p:cNvSpPr>
            <a:spLocks noGrp="1"/>
          </p:cNvSpPr>
          <p:nvPr>
            <p:ph type="sldNum" sz="quarter" idx="12"/>
          </p:nvPr>
        </p:nvSpPr>
        <p:spPr/>
        <p:txBody>
          <a:bodyPr/>
          <a:lstStyle/>
          <a:p>
            <a:fld id="{2D2D7033-01C1-4473-8314-62145486A149}" type="slidenum">
              <a:rPr lang="en-US" smtClean="0"/>
              <a:t>29</a:t>
            </a:fld>
            <a:endParaRPr lang="en-US"/>
          </a:p>
        </p:txBody>
      </p:sp>
      <p:sp>
        <p:nvSpPr>
          <p:cNvPr id="6" name="Footer Placeholder 5">
            <a:extLst>
              <a:ext uri="{FF2B5EF4-FFF2-40B4-BE49-F238E27FC236}">
                <a16:creationId xmlns:a16="http://schemas.microsoft.com/office/drawing/2014/main" id="{BCD7A9ED-083B-4118-AE95-AF9A3D3C46CE}"/>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19422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A6F21-B22D-46F5-A2B9-9D3391FEA42F}"/>
              </a:ext>
            </a:extLst>
          </p:cNvPr>
          <p:cNvSpPr txBox="1"/>
          <p:nvPr/>
        </p:nvSpPr>
        <p:spPr>
          <a:xfrm>
            <a:off x="5176911" y="562708"/>
            <a:ext cx="2215607" cy="369332"/>
          </a:xfrm>
          <a:prstGeom prst="rect">
            <a:avLst/>
          </a:prstGeom>
          <a:noFill/>
        </p:spPr>
        <p:txBody>
          <a:bodyPr wrap="none" rtlCol="0">
            <a:spAutoFit/>
          </a:bodyPr>
          <a:lstStyle/>
          <a:p>
            <a:r>
              <a:rPr lang="en-IN" dirty="0"/>
              <a:t>Real Time Application</a:t>
            </a:r>
            <a:endParaRPr lang="en-US" dirty="0"/>
          </a:p>
        </p:txBody>
      </p:sp>
      <p:sp>
        <p:nvSpPr>
          <p:cNvPr id="3" name="TextBox 2">
            <a:extLst>
              <a:ext uri="{FF2B5EF4-FFF2-40B4-BE49-F238E27FC236}">
                <a16:creationId xmlns:a16="http://schemas.microsoft.com/office/drawing/2014/main" id="{0E31D4DE-A6F7-42EE-9243-9E18F4DDF7F2}"/>
              </a:ext>
            </a:extLst>
          </p:cNvPr>
          <p:cNvSpPr txBox="1"/>
          <p:nvPr/>
        </p:nvSpPr>
        <p:spPr>
          <a:xfrm>
            <a:off x="1151207" y="2304757"/>
            <a:ext cx="2722220" cy="369332"/>
          </a:xfrm>
          <a:prstGeom prst="rect">
            <a:avLst/>
          </a:prstGeom>
          <a:noFill/>
        </p:spPr>
        <p:txBody>
          <a:bodyPr wrap="none" rtlCol="0">
            <a:spAutoFit/>
          </a:bodyPr>
          <a:lstStyle/>
          <a:p>
            <a:r>
              <a:rPr lang="en-IN" dirty="0"/>
              <a:t>Hard Real Time Application</a:t>
            </a:r>
            <a:endParaRPr lang="en-US" dirty="0"/>
          </a:p>
        </p:txBody>
      </p:sp>
      <p:sp>
        <p:nvSpPr>
          <p:cNvPr id="4" name="TextBox 3">
            <a:extLst>
              <a:ext uri="{FF2B5EF4-FFF2-40B4-BE49-F238E27FC236}">
                <a16:creationId xmlns:a16="http://schemas.microsoft.com/office/drawing/2014/main" id="{911A0C3B-11AA-49E0-ABBC-332404C71AC7}"/>
              </a:ext>
            </a:extLst>
          </p:cNvPr>
          <p:cNvSpPr txBox="1"/>
          <p:nvPr/>
        </p:nvSpPr>
        <p:spPr>
          <a:xfrm>
            <a:off x="7943558" y="2304757"/>
            <a:ext cx="2643609" cy="369332"/>
          </a:xfrm>
          <a:prstGeom prst="rect">
            <a:avLst/>
          </a:prstGeom>
          <a:noFill/>
        </p:spPr>
        <p:txBody>
          <a:bodyPr wrap="none" rtlCol="0">
            <a:spAutoFit/>
          </a:bodyPr>
          <a:lstStyle/>
          <a:p>
            <a:r>
              <a:rPr lang="en-IN" dirty="0"/>
              <a:t>Soft Real Time Application</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2DFD950-E74E-41C4-B761-12D4819BE5EB}"/>
                  </a:ext>
                </a:extLst>
              </p14:cNvPr>
              <p14:cNvContentPartPr/>
              <p14:nvPr/>
            </p14:nvContentPartPr>
            <p14:xfrm>
              <a:off x="2802572" y="872308"/>
              <a:ext cx="6454440" cy="1441080"/>
            </p14:xfrm>
          </p:contentPart>
        </mc:Choice>
        <mc:Fallback xmlns="">
          <p:pic>
            <p:nvPicPr>
              <p:cNvPr id="7" name="Ink 6">
                <a:extLst>
                  <a:ext uri="{FF2B5EF4-FFF2-40B4-BE49-F238E27FC236}">
                    <a16:creationId xmlns:a16="http://schemas.microsoft.com/office/drawing/2014/main" id="{C2DFD950-E74E-41C4-B761-12D4819BE5EB}"/>
                  </a:ext>
                </a:extLst>
              </p:cNvPr>
              <p:cNvPicPr/>
              <p:nvPr/>
            </p:nvPicPr>
            <p:blipFill>
              <a:blip r:embed="rId3"/>
              <a:stretch>
                <a:fillRect/>
              </a:stretch>
            </p:blipFill>
            <p:spPr>
              <a:xfrm>
                <a:off x="2793572" y="863308"/>
                <a:ext cx="6472080" cy="145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8AB3061-5B64-4E06-8F88-6F29DB383902}"/>
                  </a:ext>
                </a:extLst>
              </p14:cNvPr>
              <p14:cNvContentPartPr/>
              <p14:nvPr/>
            </p14:nvContentPartPr>
            <p14:xfrm>
              <a:off x="703412" y="3242908"/>
              <a:ext cx="763560" cy="808920"/>
            </p14:xfrm>
          </p:contentPart>
        </mc:Choice>
        <mc:Fallback xmlns="">
          <p:pic>
            <p:nvPicPr>
              <p:cNvPr id="10" name="Ink 9">
                <a:extLst>
                  <a:ext uri="{FF2B5EF4-FFF2-40B4-BE49-F238E27FC236}">
                    <a16:creationId xmlns:a16="http://schemas.microsoft.com/office/drawing/2014/main" id="{D8AB3061-5B64-4E06-8F88-6F29DB383902}"/>
                  </a:ext>
                </a:extLst>
              </p:cNvPr>
              <p:cNvPicPr/>
              <p:nvPr/>
            </p:nvPicPr>
            <p:blipFill>
              <a:blip r:embed="rId5"/>
              <a:stretch>
                <a:fillRect/>
              </a:stretch>
            </p:blipFill>
            <p:spPr>
              <a:xfrm>
                <a:off x="697292" y="3236788"/>
                <a:ext cx="775800" cy="82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0566CD34-FAC8-4776-8D16-4B7BE84C2B29}"/>
                  </a:ext>
                </a:extLst>
              </p14:cNvPr>
              <p14:cNvContentPartPr/>
              <p14:nvPr/>
            </p14:nvContentPartPr>
            <p14:xfrm>
              <a:off x="1434932" y="3345148"/>
              <a:ext cx="1941840" cy="1410120"/>
            </p14:xfrm>
          </p:contentPart>
        </mc:Choice>
        <mc:Fallback xmlns="">
          <p:pic>
            <p:nvPicPr>
              <p:cNvPr id="17" name="Ink 16">
                <a:extLst>
                  <a:ext uri="{FF2B5EF4-FFF2-40B4-BE49-F238E27FC236}">
                    <a16:creationId xmlns:a16="http://schemas.microsoft.com/office/drawing/2014/main" id="{0566CD34-FAC8-4776-8D16-4B7BE84C2B29}"/>
                  </a:ext>
                </a:extLst>
              </p:cNvPr>
              <p:cNvPicPr/>
              <p:nvPr/>
            </p:nvPicPr>
            <p:blipFill>
              <a:blip r:embed="rId7"/>
              <a:stretch>
                <a:fillRect/>
              </a:stretch>
            </p:blipFill>
            <p:spPr>
              <a:xfrm>
                <a:off x="1428812" y="3339028"/>
                <a:ext cx="1954080" cy="142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0CAF65B5-953C-4C03-ACC4-2346FA2419CD}"/>
                  </a:ext>
                </a:extLst>
              </p14:cNvPr>
              <p14:cNvContentPartPr/>
              <p14:nvPr/>
            </p14:nvContentPartPr>
            <p14:xfrm>
              <a:off x="7818812" y="3207268"/>
              <a:ext cx="397080" cy="708840"/>
            </p14:xfrm>
          </p:contentPart>
        </mc:Choice>
        <mc:Fallback xmlns="">
          <p:pic>
            <p:nvPicPr>
              <p:cNvPr id="18" name="Ink 17">
                <a:extLst>
                  <a:ext uri="{FF2B5EF4-FFF2-40B4-BE49-F238E27FC236}">
                    <a16:creationId xmlns:a16="http://schemas.microsoft.com/office/drawing/2014/main" id="{0CAF65B5-953C-4C03-ACC4-2346FA2419CD}"/>
                  </a:ext>
                </a:extLst>
              </p:cNvPr>
              <p:cNvPicPr/>
              <p:nvPr/>
            </p:nvPicPr>
            <p:blipFill>
              <a:blip r:embed="rId9"/>
              <a:stretch>
                <a:fillRect/>
              </a:stretch>
            </p:blipFill>
            <p:spPr>
              <a:xfrm>
                <a:off x="7812692" y="3201148"/>
                <a:ext cx="40932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FB0F67B0-DF89-426A-959E-34D4B144FA0C}"/>
                  </a:ext>
                </a:extLst>
              </p14:cNvPr>
              <p14:cNvContentPartPr/>
              <p14:nvPr/>
            </p14:nvContentPartPr>
            <p14:xfrm>
              <a:off x="8124452" y="3207268"/>
              <a:ext cx="3299040" cy="1238400"/>
            </p14:xfrm>
          </p:contentPart>
        </mc:Choice>
        <mc:Fallback xmlns="">
          <p:pic>
            <p:nvPicPr>
              <p:cNvPr id="22" name="Ink 21">
                <a:extLst>
                  <a:ext uri="{FF2B5EF4-FFF2-40B4-BE49-F238E27FC236}">
                    <a16:creationId xmlns:a16="http://schemas.microsoft.com/office/drawing/2014/main" id="{FB0F67B0-DF89-426A-959E-34D4B144FA0C}"/>
                  </a:ext>
                </a:extLst>
              </p:cNvPr>
              <p:cNvPicPr/>
              <p:nvPr/>
            </p:nvPicPr>
            <p:blipFill>
              <a:blip r:embed="rId11"/>
              <a:stretch>
                <a:fillRect/>
              </a:stretch>
            </p:blipFill>
            <p:spPr>
              <a:xfrm>
                <a:off x="8118332" y="3201148"/>
                <a:ext cx="3311280" cy="12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C33E894A-312E-4215-9DE3-4185C514CFCC}"/>
                  </a:ext>
                </a:extLst>
              </p14:cNvPr>
              <p14:cNvContentPartPr/>
              <p14:nvPr/>
            </p14:nvContentPartPr>
            <p14:xfrm>
              <a:off x="-2208628" y="2954188"/>
              <a:ext cx="70560" cy="28440"/>
            </p14:xfrm>
          </p:contentPart>
        </mc:Choice>
        <mc:Fallback xmlns="">
          <p:pic>
            <p:nvPicPr>
              <p:cNvPr id="23" name="Ink 22">
                <a:extLst>
                  <a:ext uri="{FF2B5EF4-FFF2-40B4-BE49-F238E27FC236}">
                    <a16:creationId xmlns:a16="http://schemas.microsoft.com/office/drawing/2014/main" id="{C33E894A-312E-4215-9DE3-4185C514CFCC}"/>
                  </a:ext>
                </a:extLst>
              </p:cNvPr>
              <p:cNvPicPr/>
              <p:nvPr/>
            </p:nvPicPr>
            <p:blipFill>
              <a:blip r:embed="rId13"/>
              <a:stretch>
                <a:fillRect/>
              </a:stretch>
            </p:blipFill>
            <p:spPr>
              <a:xfrm>
                <a:off x="-2214748" y="2948068"/>
                <a:ext cx="82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2DF89EA0-B36B-4A39-8AD3-246F3055619C}"/>
                  </a:ext>
                </a:extLst>
              </p14:cNvPr>
              <p14:cNvContentPartPr/>
              <p14:nvPr/>
            </p14:nvContentPartPr>
            <p14:xfrm>
              <a:off x="1322474" y="3291868"/>
              <a:ext cx="31320" cy="28440"/>
            </p14:xfrm>
          </p:contentPart>
        </mc:Choice>
        <mc:Fallback xmlns="">
          <p:pic>
            <p:nvPicPr>
              <p:cNvPr id="24" name="Ink 23">
                <a:extLst>
                  <a:ext uri="{FF2B5EF4-FFF2-40B4-BE49-F238E27FC236}">
                    <a16:creationId xmlns:a16="http://schemas.microsoft.com/office/drawing/2014/main" id="{2DF89EA0-B36B-4A39-8AD3-246F3055619C}"/>
                  </a:ext>
                </a:extLst>
              </p:cNvPr>
              <p:cNvPicPr/>
              <p:nvPr/>
            </p:nvPicPr>
            <p:blipFill>
              <a:blip r:embed="rId15"/>
              <a:stretch>
                <a:fillRect/>
              </a:stretch>
            </p:blipFill>
            <p:spPr>
              <a:xfrm>
                <a:off x="1316354" y="3285748"/>
                <a:ext cx="43560" cy="40680"/>
              </a:xfrm>
              <a:prstGeom prst="rect">
                <a:avLst/>
              </a:prstGeom>
            </p:spPr>
          </p:pic>
        </mc:Fallback>
      </mc:AlternateContent>
      <p:sp>
        <p:nvSpPr>
          <p:cNvPr id="5" name="Slide Number Placeholder 4">
            <a:extLst>
              <a:ext uri="{FF2B5EF4-FFF2-40B4-BE49-F238E27FC236}">
                <a16:creationId xmlns:a16="http://schemas.microsoft.com/office/drawing/2014/main" id="{62F4224D-3216-4BB7-826C-2E22B422ADF3}"/>
              </a:ext>
            </a:extLst>
          </p:cNvPr>
          <p:cNvSpPr>
            <a:spLocks noGrp="1"/>
          </p:cNvSpPr>
          <p:nvPr>
            <p:ph type="sldNum" sz="quarter" idx="12"/>
          </p:nvPr>
        </p:nvSpPr>
        <p:spPr/>
        <p:txBody>
          <a:bodyPr/>
          <a:lstStyle/>
          <a:p>
            <a:fld id="{2D2D7033-01C1-4473-8314-62145486A149}" type="slidenum">
              <a:rPr lang="en-US" smtClean="0"/>
              <a:t>3</a:t>
            </a:fld>
            <a:endParaRPr lang="en-US"/>
          </a:p>
        </p:txBody>
      </p:sp>
      <p:sp>
        <p:nvSpPr>
          <p:cNvPr id="6" name="Footer Placeholder 5">
            <a:extLst>
              <a:ext uri="{FF2B5EF4-FFF2-40B4-BE49-F238E27FC236}">
                <a16:creationId xmlns:a16="http://schemas.microsoft.com/office/drawing/2014/main" id="{10A11030-DE26-487E-9002-98F005616E81}"/>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454753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8ED4E-5056-4E14-A03C-0F6761E6D887}"/>
              </a:ext>
            </a:extLst>
          </p:cNvPr>
          <p:cNvSpPr txBox="1"/>
          <p:nvPr/>
        </p:nvSpPr>
        <p:spPr>
          <a:xfrm flipH="1">
            <a:off x="4656405" y="1308297"/>
            <a:ext cx="2307101" cy="523220"/>
          </a:xfrm>
          <a:prstGeom prst="rect">
            <a:avLst/>
          </a:prstGeom>
          <a:noFill/>
        </p:spPr>
        <p:txBody>
          <a:bodyPr wrap="square" rtlCol="0">
            <a:spAutoFit/>
          </a:bodyPr>
          <a:lstStyle/>
          <a:p>
            <a:r>
              <a:rPr lang="en-IN" sz="2800" dirty="0" err="1"/>
              <a:t>xTaskCreate</a:t>
            </a:r>
            <a:r>
              <a:rPr lang="en-IN" sz="2800" dirty="0"/>
              <a:t>()</a:t>
            </a:r>
            <a:endParaRPr lang="en-US" sz="2800" dirty="0"/>
          </a:p>
        </p:txBody>
      </p:sp>
      <p:sp>
        <p:nvSpPr>
          <p:cNvPr id="3" name="Rectangle 2">
            <a:extLst>
              <a:ext uri="{FF2B5EF4-FFF2-40B4-BE49-F238E27FC236}">
                <a16:creationId xmlns:a16="http://schemas.microsoft.com/office/drawing/2014/main" id="{5739AA92-15C8-432D-B952-F6043F8734C5}"/>
              </a:ext>
            </a:extLst>
          </p:cNvPr>
          <p:cNvSpPr/>
          <p:nvPr/>
        </p:nvSpPr>
        <p:spPr>
          <a:xfrm>
            <a:off x="379828" y="2504049"/>
            <a:ext cx="2475914" cy="203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pxTopOfStack</a:t>
            </a:r>
            <a:endParaRPr lang="en-US" dirty="0"/>
          </a:p>
        </p:txBody>
      </p:sp>
      <p:sp>
        <p:nvSpPr>
          <p:cNvPr id="4" name="Rectangle 3">
            <a:extLst>
              <a:ext uri="{FF2B5EF4-FFF2-40B4-BE49-F238E27FC236}">
                <a16:creationId xmlns:a16="http://schemas.microsoft.com/office/drawing/2014/main" id="{686A0C63-43FD-43D5-88E9-3144DBE53534}"/>
              </a:ext>
            </a:extLst>
          </p:cNvPr>
          <p:cNvSpPr/>
          <p:nvPr/>
        </p:nvSpPr>
        <p:spPr>
          <a:xfrm>
            <a:off x="4656405" y="2504049"/>
            <a:ext cx="2475914" cy="203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Stack</a:t>
            </a:r>
            <a:endParaRPr lang="en-US" dirty="0"/>
          </a:p>
        </p:txBody>
      </p:sp>
      <p:sp>
        <p:nvSpPr>
          <p:cNvPr id="5" name="Rectangle 4">
            <a:extLst>
              <a:ext uri="{FF2B5EF4-FFF2-40B4-BE49-F238E27FC236}">
                <a16:creationId xmlns:a16="http://schemas.microsoft.com/office/drawing/2014/main" id="{B3CE11A3-F358-4E71-9C8C-B7BB8F337711}"/>
              </a:ext>
            </a:extLst>
          </p:cNvPr>
          <p:cNvSpPr/>
          <p:nvPr/>
        </p:nvSpPr>
        <p:spPr>
          <a:xfrm>
            <a:off x="8932982" y="2504049"/>
            <a:ext cx="2475914" cy="203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TaskReady</a:t>
            </a:r>
            <a:r>
              <a:rPr lang="en-IN" dirty="0"/>
              <a:t> list maintained by the Kernel</a:t>
            </a:r>
            <a:endParaRPr lang="en-US" dirty="0"/>
          </a:p>
        </p:txBody>
      </p:sp>
      <p:sp>
        <p:nvSpPr>
          <p:cNvPr id="6" name="TextBox 5">
            <a:extLst>
              <a:ext uri="{FF2B5EF4-FFF2-40B4-BE49-F238E27FC236}">
                <a16:creationId xmlns:a16="http://schemas.microsoft.com/office/drawing/2014/main" id="{DD8362C2-A240-4131-ABB7-A5D78F0B9EBA}"/>
              </a:ext>
            </a:extLst>
          </p:cNvPr>
          <p:cNvSpPr txBox="1"/>
          <p:nvPr/>
        </p:nvSpPr>
        <p:spPr>
          <a:xfrm flipH="1">
            <a:off x="379828" y="4907282"/>
            <a:ext cx="2307101" cy="923330"/>
          </a:xfrm>
          <a:prstGeom prst="rect">
            <a:avLst/>
          </a:prstGeom>
          <a:noFill/>
        </p:spPr>
        <p:txBody>
          <a:bodyPr wrap="square" rtlCol="0">
            <a:spAutoFit/>
          </a:bodyPr>
          <a:lstStyle/>
          <a:p>
            <a:r>
              <a:rPr lang="en-IN" dirty="0"/>
              <a:t>TCB will be created in the RAM(Heap section) and </a:t>
            </a:r>
            <a:r>
              <a:rPr lang="en-IN" dirty="0" err="1"/>
              <a:t>intialized</a:t>
            </a:r>
            <a:endParaRPr lang="en-US" dirty="0"/>
          </a:p>
        </p:txBody>
      </p:sp>
      <p:sp>
        <p:nvSpPr>
          <p:cNvPr id="7" name="TextBox 6">
            <a:extLst>
              <a:ext uri="{FF2B5EF4-FFF2-40B4-BE49-F238E27FC236}">
                <a16:creationId xmlns:a16="http://schemas.microsoft.com/office/drawing/2014/main" id="{96CF080C-1C40-4FB0-8BA2-6F4C722AEA4A}"/>
              </a:ext>
            </a:extLst>
          </p:cNvPr>
          <p:cNvSpPr txBox="1"/>
          <p:nvPr/>
        </p:nvSpPr>
        <p:spPr>
          <a:xfrm flipH="1">
            <a:off x="4656404" y="4543865"/>
            <a:ext cx="2307101" cy="2308324"/>
          </a:xfrm>
          <a:prstGeom prst="rect">
            <a:avLst/>
          </a:prstGeom>
          <a:noFill/>
        </p:spPr>
        <p:txBody>
          <a:bodyPr wrap="square" rtlCol="0">
            <a:spAutoFit/>
          </a:bodyPr>
          <a:lstStyle/>
          <a:p>
            <a:r>
              <a:rPr lang="en-IN" dirty="0"/>
              <a:t>Dedicated Stack Memory will be created for the task and initialised and this stack memory will be used by the PSP of ARM cortex Mx Processor</a:t>
            </a:r>
            <a:endParaRPr lang="en-US" dirty="0"/>
          </a:p>
        </p:txBody>
      </p:sp>
      <p:sp>
        <p:nvSpPr>
          <p:cNvPr id="8" name="TextBox 7">
            <a:extLst>
              <a:ext uri="{FF2B5EF4-FFF2-40B4-BE49-F238E27FC236}">
                <a16:creationId xmlns:a16="http://schemas.microsoft.com/office/drawing/2014/main" id="{0E702C26-D69C-469C-91AF-455CDF13883C}"/>
              </a:ext>
            </a:extLst>
          </p:cNvPr>
          <p:cNvSpPr txBox="1"/>
          <p:nvPr/>
        </p:nvSpPr>
        <p:spPr>
          <a:xfrm flipH="1">
            <a:off x="9017388" y="4549676"/>
            <a:ext cx="2307101" cy="1200329"/>
          </a:xfrm>
          <a:prstGeom prst="rect">
            <a:avLst/>
          </a:prstGeom>
          <a:noFill/>
        </p:spPr>
        <p:txBody>
          <a:bodyPr wrap="square" rtlCol="0">
            <a:spAutoFit/>
          </a:bodyPr>
          <a:lstStyle/>
          <a:p>
            <a:r>
              <a:rPr lang="en-IN" dirty="0"/>
              <a:t>Task will be put in “Ready list” and will be </a:t>
            </a:r>
            <a:r>
              <a:rPr lang="en-IN" dirty="0" err="1"/>
              <a:t>pickedup</a:t>
            </a:r>
            <a:r>
              <a:rPr lang="en-IN" dirty="0"/>
              <a:t> by the schedular</a:t>
            </a:r>
            <a:endParaRPr lang="en-US" dirty="0"/>
          </a:p>
        </p:txBody>
      </p:sp>
      <p:sp>
        <p:nvSpPr>
          <p:cNvPr id="9" name="TextBox 8">
            <a:extLst>
              <a:ext uri="{FF2B5EF4-FFF2-40B4-BE49-F238E27FC236}">
                <a16:creationId xmlns:a16="http://schemas.microsoft.com/office/drawing/2014/main" id="{A41E9BBB-711D-4927-BC99-31004B14B7AE}"/>
              </a:ext>
            </a:extLst>
          </p:cNvPr>
          <p:cNvSpPr txBox="1"/>
          <p:nvPr/>
        </p:nvSpPr>
        <p:spPr>
          <a:xfrm flipH="1">
            <a:off x="379828" y="1953009"/>
            <a:ext cx="633046" cy="369332"/>
          </a:xfrm>
          <a:prstGeom prst="rect">
            <a:avLst/>
          </a:prstGeom>
          <a:noFill/>
        </p:spPr>
        <p:txBody>
          <a:bodyPr wrap="square" rtlCol="0">
            <a:spAutoFit/>
          </a:bodyPr>
          <a:lstStyle/>
          <a:p>
            <a:r>
              <a:rPr lang="en-IN" dirty="0"/>
              <a:t>TCB</a:t>
            </a: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2C441B3E-620F-40EC-A9DB-7DD5BA91A971}"/>
                  </a:ext>
                </a:extLst>
              </p14:cNvPr>
              <p14:cNvContentPartPr/>
              <p14:nvPr/>
            </p14:nvContentPartPr>
            <p14:xfrm>
              <a:off x="5683348" y="1870975"/>
              <a:ext cx="211320" cy="520920"/>
            </p14:xfrm>
          </p:contentPart>
        </mc:Choice>
        <mc:Fallback xmlns="">
          <p:pic>
            <p:nvPicPr>
              <p:cNvPr id="10" name="Ink 9">
                <a:extLst>
                  <a:ext uri="{FF2B5EF4-FFF2-40B4-BE49-F238E27FC236}">
                    <a16:creationId xmlns:a16="http://schemas.microsoft.com/office/drawing/2014/main" id="{2C441B3E-620F-40EC-A9DB-7DD5BA91A971}"/>
                  </a:ext>
                </a:extLst>
              </p:cNvPr>
              <p:cNvPicPr/>
              <p:nvPr/>
            </p:nvPicPr>
            <p:blipFill>
              <a:blip r:embed="rId3"/>
              <a:stretch>
                <a:fillRect/>
              </a:stretch>
            </p:blipFill>
            <p:spPr>
              <a:xfrm>
                <a:off x="5665348" y="1852975"/>
                <a:ext cx="24696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E3B8480-B0C5-47AA-ADB8-CB0F9703D52B}"/>
                  </a:ext>
                </a:extLst>
              </p14:cNvPr>
              <p14:cNvContentPartPr/>
              <p14:nvPr/>
            </p14:nvContentPartPr>
            <p14:xfrm>
              <a:off x="1744228" y="1923895"/>
              <a:ext cx="4038120" cy="482040"/>
            </p14:xfrm>
          </p:contentPart>
        </mc:Choice>
        <mc:Fallback xmlns="">
          <p:pic>
            <p:nvPicPr>
              <p:cNvPr id="11" name="Ink 10">
                <a:extLst>
                  <a:ext uri="{FF2B5EF4-FFF2-40B4-BE49-F238E27FC236}">
                    <a16:creationId xmlns:a16="http://schemas.microsoft.com/office/drawing/2014/main" id="{CE3B8480-B0C5-47AA-ADB8-CB0F9703D52B}"/>
                  </a:ext>
                </a:extLst>
              </p:cNvPr>
              <p:cNvPicPr/>
              <p:nvPr/>
            </p:nvPicPr>
            <p:blipFill>
              <a:blip r:embed="rId5"/>
              <a:stretch>
                <a:fillRect/>
              </a:stretch>
            </p:blipFill>
            <p:spPr>
              <a:xfrm>
                <a:off x="1726228" y="1905895"/>
                <a:ext cx="407376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FAE537E9-DD35-421E-A6C1-22AB74C2C3BB}"/>
                  </a:ext>
                </a:extLst>
              </p14:cNvPr>
              <p14:cNvContentPartPr/>
              <p14:nvPr/>
            </p14:nvContentPartPr>
            <p14:xfrm>
              <a:off x="5796028" y="2035495"/>
              <a:ext cx="4473720" cy="398520"/>
            </p14:xfrm>
          </p:contentPart>
        </mc:Choice>
        <mc:Fallback xmlns="">
          <p:pic>
            <p:nvPicPr>
              <p:cNvPr id="13" name="Ink 12">
                <a:extLst>
                  <a:ext uri="{FF2B5EF4-FFF2-40B4-BE49-F238E27FC236}">
                    <a16:creationId xmlns:a16="http://schemas.microsoft.com/office/drawing/2014/main" id="{FAE537E9-DD35-421E-A6C1-22AB74C2C3BB}"/>
                  </a:ext>
                </a:extLst>
              </p:cNvPr>
              <p:cNvPicPr/>
              <p:nvPr/>
            </p:nvPicPr>
            <p:blipFill>
              <a:blip r:embed="rId7"/>
              <a:stretch>
                <a:fillRect/>
              </a:stretch>
            </p:blipFill>
            <p:spPr>
              <a:xfrm>
                <a:off x="5778028" y="2017495"/>
                <a:ext cx="450936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A749343-3BF6-4B5C-BCC4-63DB3E755291}"/>
                  </a:ext>
                </a:extLst>
              </p14:cNvPr>
              <p14:cNvContentPartPr/>
              <p14:nvPr/>
            </p14:nvContentPartPr>
            <p14:xfrm>
              <a:off x="2307268" y="2601775"/>
              <a:ext cx="2252160" cy="957600"/>
            </p14:xfrm>
          </p:contentPart>
        </mc:Choice>
        <mc:Fallback xmlns="">
          <p:pic>
            <p:nvPicPr>
              <p:cNvPr id="14" name="Ink 13">
                <a:extLst>
                  <a:ext uri="{FF2B5EF4-FFF2-40B4-BE49-F238E27FC236}">
                    <a16:creationId xmlns:a16="http://schemas.microsoft.com/office/drawing/2014/main" id="{5A749343-3BF6-4B5C-BCC4-63DB3E755291}"/>
                  </a:ext>
                </a:extLst>
              </p:cNvPr>
              <p:cNvPicPr/>
              <p:nvPr/>
            </p:nvPicPr>
            <p:blipFill>
              <a:blip r:embed="rId9"/>
              <a:stretch>
                <a:fillRect/>
              </a:stretch>
            </p:blipFill>
            <p:spPr>
              <a:xfrm>
                <a:off x="2298268" y="2592775"/>
                <a:ext cx="2269800" cy="975240"/>
              </a:xfrm>
              <a:prstGeom prst="rect">
                <a:avLst/>
              </a:prstGeom>
            </p:spPr>
          </p:pic>
        </mc:Fallback>
      </mc:AlternateContent>
      <p:sp>
        <p:nvSpPr>
          <p:cNvPr id="12" name="Slide Number Placeholder 11">
            <a:extLst>
              <a:ext uri="{FF2B5EF4-FFF2-40B4-BE49-F238E27FC236}">
                <a16:creationId xmlns:a16="http://schemas.microsoft.com/office/drawing/2014/main" id="{449F9A66-8E0B-4308-A07C-0FDD10F47A7B}"/>
              </a:ext>
            </a:extLst>
          </p:cNvPr>
          <p:cNvSpPr>
            <a:spLocks noGrp="1"/>
          </p:cNvSpPr>
          <p:nvPr>
            <p:ph type="sldNum" sz="quarter" idx="12"/>
          </p:nvPr>
        </p:nvSpPr>
        <p:spPr/>
        <p:txBody>
          <a:bodyPr/>
          <a:lstStyle/>
          <a:p>
            <a:fld id="{2D2D7033-01C1-4473-8314-62145486A149}" type="slidenum">
              <a:rPr lang="en-US" smtClean="0"/>
              <a:t>30</a:t>
            </a:fld>
            <a:endParaRPr lang="en-US"/>
          </a:p>
        </p:txBody>
      </p:sp>
      <p:sp>
        <p:nvSpPr>
          <p:cNvPr id="15" name="Footer Placeholder 14">
            <a:extLst>
              <a:ext uri="{FF2B5EF4-FFF2-40B4-BE49-F238E27FC236}">
                <a16:creationId xmlns:a16="http://schemas.microsoft.com/office/drawing/2014/main" id="{9FCB5A9A-67D1-4D53-A23C-9B8B4B164724}"/>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75888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04AD3-5A9E-4A12-9377-A646F3E48173}"/>
              </a:ext>
            </a:extLst>
          </p:cNvPr>
          <p:cNvSpPr txBox="1"/>
          <p:nvPr/>
        </p:nvSpPr>
        <p:spPr>
          <a:xfrm>
            <a:off x="604911" y="590843"/>
            <a:ext cx="4009292"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b="0" i="0" dirty="0">
                <a:solidFill>
                  <a:srgbClr val="1C1D1F"/>
                </a:solidFill>
                <a:effectLst/>
                <a:latin typeface="sf pro text"/>
              </a:rPr>
              <a:t>if you want to create a task statically both TCB and stack of the Task will live in the global space of the RAM , that is out side stack and heap area !</a:t>
            </a:r>
            <a:endParaRPr lang="en-US" dirty="0"/>
          </a:p>
        </p:txBody>
      </p:sp>
      <p:sp>
        <p:nvSpPr>
          <p:cNvPr id="3" name="TextBox 2">
            <a:extLst>
              <a:ext uri="{FF2B5EF4-FFF2-40B4-BE49-F238E27FC236}">
                <a16:creationId xmlns:a16="http://schemas.microsoft.com/office/drawing/2014/main" id="{7E747026-0A86-424C-88E2-BF444E082E48}"/>
              </a:ext>
            </a:extLst>
          </p:cNvPr>
          <p:cNvSpPr txBox="1"/>
          <p:nvPr/>
        </p:nvSpPr>
        <p:spPr>
          <a:xfrm>
            <a:off x="604911" y="2204507"/>
            <a:ext cx="4009292" cy="286232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l"/>
            <a:r>
              <a:rPr lang="en-US" b="0" i="0" dirty="0">
                <a:solidFill>
                  <a:srgbClr val="1C1D1F"/>
                </a:solidFill>
                <a:effectLst/>
                <a:latin typeface="sf pro text"/>
              </a:rPr>
              <a:t>where exactly memory for that static variable is allocated. ?</a:t>
            </a:r>
          </a:p>
          <a:p>
            <a:pPr algn="l"/>
            <a:r>
              <a:rPr lang="en-US" b="0" i="0" dirty="0">
                <a:solidFill>
                  <a:srgbClr val="1C1D1F"/>
                </a:solidFill>
                <a:effectLst/>
                <a:latin typeface="sf pro text"/>
              </a:rPr>
              <a:t>void </a:t>
            </a:r>
            <a:r>
              <a:rPr lang="en-US" b="0" i="0" dirty="0" err="1">
                <a:solidFill>
                  <a:srgbClr val="1C1D1F"/>
                </a:solidFill>
                <a:effectLst/>
                <a:latin typeface="sf pro text"/>
              </a:rPr>
              <a:t>task_function</a:t>
            </a:r>
            <a:r>
              <a:rPr lang="en-US" b="0" i="0" dirty="0">
                <a:solidFill>
                  <a:srgbClr val="1C1D1F"/>
                </a:solidFill>
                <a:effectLst/>
                <a:latin typeface="sf pro text"/>
              </a:rPr>
              <a:t>(void *p)</a:t>
            </a:r>
          </a:p>
          <a:p>
            <a:pPr algn="l"/>
            <a:r>
              <a:rPr lang="en-US" b="0" i="0" dirty="0">
                <a:solidFill>
                  <a:srgbClr val="1C1D1F"/>
                </a:solidFill>
                <a:effectLst/>
                <a:latin typeface="sf pro text"/>
              </a:rPr>
              <a:t>{</a:t>
            </a:r>
          </a:p>
          <a:p>
            <a:pPr algn="l"/>
            <a:r>
              <a:rPr lang="en-US" b="0" i="0" dirty="0">
                <a:solidFill>
                  <a:srgbClr val="1C1D1F"/>
                </a:solidFill>
                <a:effectLst/>
                <a:latin typeface="sf pro text"/>
              </a:rPr>
              <a:t>/*this is the task function */</a:t>
            </a:r>
          </a:p>
          <a:p>
            <a:pPr algn="l"/>
            <a:r>
              <a:rPr lang="en-US" b="0" i="0" dirty="0">
                <a:solidFill>
                  <a:srgbClr val="1C1D1F"/>
                </a:solidFill>
                <a:effectLst/>
                <a:latin typeface="sf pro text"/>
              </a:rPr>
              <a:t>static int </a:t>
            </a:r>
            <a:r>
              <a:rPr lang="en-US" b="0" i="0" dirty="0" err="1">
                <a:solidFill>
                  <a:srgbClr val="1C1D1F"/>
                </a:solidFill>
                <a:effectLst/>
                <a:latin typeface="sf pro text"/>
              </a:rPr>
              <a:t>i</a:t>
            </a:r>
            <a:r>
              <a:rPr lang="en-US" b="0" i="0" dirty="0">
                <a:solidFill>
                  <a:srgbClr val="1C1D1F"/>
                </a:solidFill>
                <a:effectLst/>
                <a:latin typeface="sf pro text"/>
              </a:rPr>
              <a:t>=10;</a:t>
            </a:r>
          </a:p>
          <a:p>
            <a:pPr algn="l"/>
            <a:r>
              <a:rPr lang="en-US" b="0" i="0" dirty="0">
                <a:solidFill>
                  <a:srgbClr val="1C1D1F"/>
                </a:solidFill>
                <a:effectLst/>
                <a:latin typeface="sf pro text"/>
              </a:rPr>
              <a:t>}</a:t>
            </a:r>
          </a:p>
          <a:p>
            <a:pPr algn="l"/>
            <a:endParaRPr lang="en-US" dirty="0">
              <a:solidFill>
                <a:srgbClr val="1C1D1F"/>
              </a:solidFill>
              <a:latin typeface="sf pro text"/>
            </a:endParaRPr>
          </a:p>
          <a:p>
            <a:pPr algn="l"/>
            <a:r>
              <a:rPr lang="en-US" b="0" i="0" dirty="0">
                <a:solidFill>
                  <a:srgbClr val="1C1D1F"/>
                </a:solidFill>
                <a:effectLst/>
                <a:latin typeface="sf pro text"/>
              </a:rPr>
              <a:t>IN THEGLOBAL AREA OF THE RAM, ALSO CALLED AS .DATA SECTION</a:t>
            </a:r>
          </a:p>
        </p:txBody>
      </p:sp>
      <p:sp>
        <p:nvSpPr>
          <p:cNvPr id="4" name="TextBox 3">
            <a:extLst>
              <a:ext uri="{FF2B5EF4-FFF2-40B4-BE49-F238E27FC236}">
                <a16:creationId xmlns:a16="http://schemas.microsoft.com/office/drawing/2014/main" id="{275368CA-EBB4-4DB0-8A03-3E55A2D4B1A0}"/>
              </a:ext>
            </a:extLst>
          </p:cNvPr>
          <p:cNvSpPr txBox="1"/>
          <p:nvPr/>
        </p:nvSpPr>
        <p:spPr>
          <a:xfrm>
            <a:off x="5695071" y="2204507"/>
            <a:ext cx="4009292" cy="3970318"/>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l"/>
            <a:r>
              <a:rPr lang="en-US" b="0" i="0" dirty="0">
                <a:solidFill>
                  <a:srgbClr val="1C1D1F"/>
                </a:solidFill>
                <a:effectLst/>
                <a:latin typeface="sf pro text"/>
              </a:rPr>
              <a:t>Suppose there is a non static local variable declared in the task function, where exactly the memory for the non static variable is allocated during the execution of task function  ?</a:t>
            </a:r>
          </a:p>
          <a:p>
            <a:pPr algn="l"/>
            <a:r>
              <a:rPr lang="en-US" b="0" i="0" dirty="0">
                <a:solidFill>
                  <a:srgbClr val="1C1D1F"/>
                </a:solidFill>
                <a:effectLst/>
                <a:latin typeface="sf pro text"/>
              </a:rPr>
              <a:t>void </a:t>
            </a:r>
            <a:r>
              <a:rPr lang="en-US" b="0" i="0" dirty="0" err="1">
                <a:solidFill>
                  <a:srgbClr val="1C1D1F"/>
                </a:solidFill>
                <a:effectLst/>
                <a:latin typeface="sf pro text"/>
              </a:rPr>
              <a:t>task_function</a:t>
            </a:r>
            <a:r>
              <a:rPr lang="en-US" b="0" i="0" dirty="0">
                <a:solidFill>
                  <a:srgbClr val="1C1D1F"/>
                </a:solidFill>
                <a:effectLst/>
                <a:latin typeface="sf pro text"/>
              </a:rPr>
              <a:t>(void *p)</a:t>
            </a:r>
          </a:p>
          <a:p>
            <a:pPr algn="l"/>
            <a:r>
              <a:rPr lang="en-US" b="0" i="0" dirty="0">
                <a:solidFill>
                  <a:srgbClr val="1C1D1F"/>
                </a:solidFill>
                <a:effectLst/>
                <a:latin typeface="sf pro text"/>
              </a:rPr>
              <a:t>{</a:t>
            </a:r>
          </a:p>
          <a:p>
            <a:pPr algn="l"/>
            <a:r>
              <a:rPr lang="en-US" b="0" i="0" dirty="0">
                <a:solidFill>
                  <a:srgbClr val="1C1D1F"/>
                </a:solidFill>
                <a:effectLst/>
                <a:latin typeface="sf pro text"/>
              </a:rPr>
              <a:t> /*this is task function */</a:t>
            </a:r>
          </a:p>
          <a:p>
            <a:pPr algn="l"/>
            <a:r>
              <a:rPr lang="en-US" b="0" i="0" dirty="0">
                <a:solidFill>
                  <a:srgbClr val="1C1D1F"/>
                </a:solidFill>
                <a:effectLst/>
                <a:latin typeface="sf pro text"/>
              </a:rPr>
              <a:t>int </a:t>
            </a:r>
            <a:r>
              <a:rPr lang="en-US" b="0" i="0" dirty="0" err="1">
                <a:solidFill>
                  <a:srgbClr val="1C1D1F"/>
                </a:solidFill>
                <a:effectLst/>
                <a:latin typeface="sf pro text"/>
              </a:rPr>
              <a:t>i</a:t>
            </a:r>
            <a:r>
              <a:rPr lang="en-US" b="0" i="0" dirty="0">
                <a:solidFill>
                  <a:srgbClr val="1C1D1F"/>
                </a:solidFill>
                <a:effectLst/>
                <a:latin typeface="sf pro text"/>
              </a:rPr>
              <a:t> ; /* non static variable */</a:t>
            </a:r>
          </a:p>
          <a:p>
            <a:pPr algn="l"/>
            <a:br>
              <a:rPr lang="en-US" b="0" i="0" dirty="0">
                <a:solidFill>
                  <a:srgbClr val="1C1D1F"/>
                </a:solidFill>
                <a:effectLst/>
                <a:latin typeface="sf pro text"/>
              </a:rPr>
            </a:br>
            <a:endParaRPr lang="en-US" b="0" i="0" dirty="0">
              <a:solidFill>
                <a:srgbClr val="1C1D1F"/>
              </a:solidFill>
              <a:effectLst/>
              <a:latin typeface="sf pro text"/>
            </a:endParaRPr>
          </a:p>
          <a:p>
            <a:pPr algn="l"/>
            <a:r>
              <a:rPr lang="en-US" b="0" i="0" dirty="0">
                <a:solidFill>
                  <a:srgbClr val="1C1D1F"/>
                </a:solidFill>
                <a:effectLst/>
                <a:latin typeface="sf pro text"/>
              </a:rPr>
              <a:t>}</a:t>
            </a:r>
          </a:p>
          <a:p>
            <a:pPr algn="l"/>
            <a:endParaRPr lang="en-US" dirty="0">
              <a:solidFill>
                <a:srgbClr val="1C1D1F"/>
              </a:solidFill>
              <a:latin typeface="sf pro text"/>
            </a:endParaRPr>
          </a:p>
          <a:p>
            <a:pPr algn="l"/>
            <a:r>
              <a:rPr lang="en-US" b="0" i="0" dirty="0">
                <a:solidFill>
                  <a:srgbClr val="1C1D1F"/>
                </a:solidFill>
                <a:effectLst/>
                <a:latin typeface="sf pro text"/>
              </a:rPr>
              <a:t>IN THE TASK’S STACK SPACE</a:t>
            </a:r>
          </a:p>
        </p:txBody>
      </p:sp>
      <p:sp>
        <p:nvSpPr>
          <p:cNvPr id="5" name="Slide Number Placeholder 4">
            <a:extLst>
              <a:ext uri="{FF2B5EF4-FFF2-40B4-BE49-F238E27FC236}">
                <a16:creationId xmlns:a16="http://schemas.microsoft.com/office/drawing/2014/main" id="{CED980C7-2B5D-43A8-93F1-A119201ADE59}"/>
              </a:ext>
            </a:extLst>
          </p:cNvPr>
          <p:cNvSpPr>
            <a:spLocks noGrp="1"/>
          </p:cNvSpPr>
          <p:nvPr>
            <p:ph type="sldNum" sz="quarter" idx="12"/>
          </p:nvPr>
        </p:nvSpPr>
        <p:spPr/>
        <p:txBody>
          <a:bodyPr/>
          <a:lstStyle/>
          <a:p>
            <a:fld id="{2D2D7033-01C1-4473-8314-62145486A149}" type="slidenum">
              <a:rPr lang="en-US" smtClean="0"/>
              <a:t>31</a:t>
            </a:fld>
            <a:endParaRPr lang="en-US"/>
          </a:p>
        </p:txBody>
      </p:sp>
      <p:sp>
        <p:nvSpPr>
          <p:cNvPr id="6" name="Footer Placeholder 5">
            <a:extLst>
              <a:ext uri="{FF2B5EF4-FFF2-40B4-BE49-F238E27FC236}">
                <a16:creationId xmlns:a16="http://schemas.microsoft.com/office/drawing/2014/main" id="{EDA55340-6B80-4FED-B11A-F0D636DF6440}"/>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56052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66A5E-3DA7-4E05-9953-69B6EF2CCDC3}"/>
              </a:ext>
            </a:extLst>
          </p:cNvPr>
          <p:cNvSpPr>
            <a:spLocks noGrp="1"/>
          </p:cNvSpPr>
          <p:nvPr>
            <p:ph type="title"/>
          </p:nvPr>
        </p:nvSpPr>
        <p:spPr/>
        <p:txBody>
          <a:bodyPr/>
          <a:lstStyle/>
          <a:p>
            <a:r>
              <a:rPr lang="en-IN" dirty="0"/>
              <a:t>System View</a:t>
            </a:r>
            <a:endParaRPr lang="en-US" dirty="0"/>
          </a:p>
        </p:txBody>
      </p:sp>
      <p:sp>
        <p:nvSpPr>
          <p:cNvPr id="2" name="Footer Placeholder 1">
            <a:extLst>
              <a:ext uri="{FF2B5EF4-FFF2-40B4-BE49-F238E27FC236}">
                <a16:creationId xmlns:a16="http://schemas.microsoft.com/office/drawing/2014/main" id="{EB0B9ED7-90AC-4A9F-8D36-46D0CF69AC36}"/>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FEC2AA6-12F3-4323-9024-64E7C5A47E50}"/>
              </a:ext>
            </a:extLst>
          </p:cNvPr>
          <p:cNvSpPr>
            <a:spLocks noGrp="1"/>
          </p:cNvSpPr>
          <p:nvPr>
            <p:ph type="sldNum" sz="quarter" idx="12"/>
          </p:nvPr>
        </p:nvSpPr>
        <p:spPr/>
        <p:txBody>
          <a:bodyPr/>
          <a:lstStyle/>
          <a:p>
            <a:fld id="{2D2D7033-01C1-4473-8314-62145486A149}" type="slidenum">
              <a:rPr lang="en-US" smtClean="0"/>
              <a:t>32</a:t>
            </a:fld>
            <a:endParaRPr lang="en-US"/>
          </a:p>
        </p:txBody>
      </p:sp>
    </p:spTree>
    <p:extLst>
      <p:ext uri="{BB962C8B-B14F-4D97-AF65-F5344CB8AC3E}">
        <p14:creationId xmlns:p14="http://schemas.microsoft.com/office/powerpoint/2010/main" val="421151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C48F02-9F83-4A47-86A4-3830125E2612}"/>
              </a:ext>
            </a:extLst>
          </p:cNvPr>
          <p:cNvSpPr txBox="1"/>
          <p:nvPr/>
        </p:nvSpPr>
        <p:spPr>
          <a:xfrm>
            <a:off x="1136429" y="2278173"/>
            <a:ext cx="6467867" cy="345061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Things to download:</a:t>
            </a:r>
          </a:p>
          <a:p>
            <a:pPr indent="-228600">
              <a:lnSpc>
                <a:spcPct val="90000"/>
              </a:lnSpc>
              <a:spcAft>
                <a:spcPts val="600"/>
              </a:spcAft>
              <a:buFont typeface="Arial" panose="020B0604020202020204" pitchFamily="34" charset="0"/>
              <a:buChar char="•"/>
            </a:pPr>
            <a:endParaRPr lang="en-US" sz="2400"/>
          </a:p>
          <a:p>
            <a:pPr marL="342900" indent="-228600">
              <a:lnSpc>
                <a:spcPct val="90000"/>
              </a:lnSpc>
              <a:spcAft>
                <a:spcPts val="600"/>
              </a:spcAft>
              <a:buFont typeface="Arial" panose="020B0604020202020204" pitchFamily="34" charset="0"/>
              <a:buChar char="•"/>
            </a:pPr>
            <a:r>
              <a:rPr lang="en-US" sz="2400"/>
              <a:t>System  View User Manual</a:t>
            </a:r>
          </a:p>
          <a:p>
            <a:pPr marL="342900" indent="-228600">
              <a:lnSpc>
                <a:spcPct val="90000"/>
              </a:lnSpc>
              <a:spcAft>
                <a:spcPts val="600"/>
              </a:spcAft>
              <a:buFont typeface="Arial" panose="020B0604020202020204" pitchFamily="34" charset="0"/>
              <a:buChar char="•"/>
            </a:pPr>
            <a:r>
              <a:rPr lang="en-US" sz="2400"/>
              <a:t>SystemView Source Code for Target</a:t>
            </a:r>
          </a:p>
          <a:p>
            <a:pPr marL="342900" indent="-228600">
              <a:lnSpc>
                <a:spcPct val="90000"/>
              </a:lnSpc>
              <a:spcAft>
                <a:spcPts val="600"/>
              </a:spcAft>
              <a:buFont typeface="Arial" panose="020B0604020202020204" pitchFamily="34" charset="0"/>
              <a:buChar char="•"/>
            </a:pPr>
            <a:r>
              <a:rPr lang="en-US" sz="2400"/>
              <a:t>SystemView Windows application v320</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endParaRPr lang="en-US" sz="2400"/>
          </a:p>
        </p:txBody>
      </p:sp>
      <p:sp>
        <p:nvSpPr>
          <p:cNvPr id="5" name="Footer Placeholder 4">
            <a:extLst>
              <a:ext uri="{FF2B5EF4-FFF2-40B4-BE49-F238E27FC236}">
                <a16:creationId xmlns:a16="http://schemas.microsoft.com/office/drawing/2014/main" id="{A4EA77D6-4622-4100-9DEF-A85D53807709}"/>
              </a:ext>
            </a:extLst>
          </p:cNvPr>
          <p:cNvSpPr>
            <a:spLocks noGrp="1"/>
          </p:cNvSpPr>
          <p:nvPr>
            <p:ph type="ftr" sz="quarter" idx="11"/>
          </p:nvPr>
        </p:nvSpPr>
        <p:spPr>
          <a:xfrm>
            <a:off x="1103859" y="6356350"/>
            <a:ext cx="4894169" cy="365125"/>
          </a:xfrm>
        </p:spPr>
        <p:txBody>
          <a:bodyPr vert="horz" lIns="91440" tIns="45720" rIns="91440" bIns="45720" rtlCol="0" anchor="ctr">
            <a:normAutofit/>
          </a:bodyPr>
          <a:lstStyle/>
          <a:p>
            <a:pPr algn="l">
              <a:spcAft>
                <a:spcPts val="600"/>
              </a:spcAft>
            </a:pPr>
            <a:r>
              <a:rPr lang="en-US" sz="1050" kern="1200">
                <a:solidFill>
                  <a:schemeClr val="tx1">
                    <a:lumMod val="75000"/>
                    <a:lumOff val="25000"/>
                  </a:schemeClr>
                </a:solidFill>
                <a:latin typeface="+mn-lt"/>
                <a:ea typeface="+mn-ea"/>
                <a:cs typeface="+mn-cs"/>
              </a:rPr>
              <a:t>@balaji303</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4D2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000B2D8-481D-4BA9-A26C-E6FD844209AC}"/>
              </a:ext>
            </a:extLst>
          </p:cNvPr>
          <p:cNvPicPr>
            <a:picLocks noChangeAspect="1"/>
          </p:cNvPicPr>
          <p:nvPr/>
        </p:nvPicPr>
        <p:blipFill>
          <a:blip r:embed="rId2"/>
          <a:stretch>
            <a:fillRect/>
          </a:stretch>
        </p:blipFill>
        <p:spPr>
          <a:xfrm>
            <a:off x="9254442" y="3218505"/>
            <a:ext cx="1462088" cy="420990"/>
          </a:xfrm>
          <a:prstGeom prst="rect">
            <a:avLst/>
          </a:prstGeom>
        </p:spPr>
      </p:pic>
      <p:sp>
        <p:nvSpPr>
          <p:cNvPr id="2" name="Slide Number Placeholder 1">
            <a:extLst>
              <a:ext uri="{FF2B5EF4-FFF2-40B4-BE49-F238E27FC236}">
                <a16:creationId xmlns:a16="http://schemas.microsoft.com/office/drawing/2014/main" id="{79B6D798-5586-4A03-AFB1-0C21FDE3AE42}"/>
              </a:ext>
            </a:extLst>
          </p:cNvPr>
          <p:cNvSpPr>
            <a:spLocks noGrp="1"/>
          </p:cNvSpPr>
          <p:nvPr>
            <p:ph type="sldNum" sz="quarter" idx="12"/>
          </p:nvPr>
        </p:nvSpPr>
        <p:spPr>
          <a:xfrm>
            <a:off x="10341428" y="6356350"/>
            <a:ext cx="1012371" cy="365125"/>
          </a:xfrm>
        </p:spPr>
        <p:txBody>
          <a:bodyPr vert="horz" lIns="91440" tIns="45720" rIns="91440" bIns="45720" rtlCol="0" anchor="ctr">
            <a:normAutofit/>
          </a:bodyPr>
          <a:lstStyle/>
          <a:p>
            <a:pPr>
              <a:spcAft>
                <a:spcPts val="600"/>
              </a:spcAft>
            </a:pPr>
            <a:fld id="{2D2D7033-01C1-4473-8314-62145486A149}" type="slidenum">
              <a:rPr lang="en-US">
                <a:solidFill>
                  <a:srgbClr val="FFFFFF"/>
                </a:solidFill>
              </a:rPr>
              <a:pPr>
                <a:spcAft>
                  <a:spcPts val="600"/>
                </a:spcAft>
              </a:pPr>
              <a:t>33</a:t>
            </a:fld>
            <a:endParaRPr lang="en-US">
              <a:solidFill>
                <a:srgbClr val="FFFFFF"/>
              </a:solidFill>
            </a:endParaRPr>
          </a:p>
        </p:txBody>
      </p:sp>
    </p:spTree>
    <p:extLst>
      <p:ext uri="{BB962C8B-B14F-4D97-AF65-F5344CB8AC3E}">
        <p14:creationId xmlns:p14="http://schemas.microsoft.com/office/powerpoint/2010/main" val="2843418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B78173-2A20-4CCC-99FD-B60BFBC99EF3}"/>
              </a:ext>
            </a:extLst>
          </p:cNvPr>
          <p:cNvSpPr/>
          <p:nvPr/>
        </p:nvSpPr>
        <p:spPr>
          <a:xfrm>
            <a:off x="675249" y="295421"/>
            <a:ext cx="4965896" cy="5416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F76054C1-3606-4583-B7B9-49600C908DAE}"/>
              </a:ext>
            </a:extLst>
          </p:cNvPr>
          <p:cNvSpPr/>
          <p:nvPr/>
        </p:nvSpPr>
        <p:spPr>
          <a:xfrm>
            <a:off x="6848621" y="323557"/>
            <a:ext cx="4965896" cy="54160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TextBox 3">
            <a:extLst>
              <a:ext uri="{FF2B5EF4-FFF2-40B4-BE49-F238E27FC236}">
                <a16:creationId xmlns:a16="http://schemas.microsoft.com/office/drawing/2014/main" id="{2C3DAE08-4AF9-42FD-A1CF-D03A31AEE233}"/>
              </a:ext>
            </a:extLst>
          </p:cNvPr>
          <p:cNvSpPr txBox="1"/>
          <p:nvPr/>
        </p:nvSpPr>
        <p:spPr>
          <a:xfrm flipH="1">
            <a:off x="675249" y="407963"/>
            <a:ext cx="1709227" cy="369332"/>
          </a:xfrm>
          <a:prstGeom prst="rect">
            <a:avLst/>
          </a:prstGeom>
          <a:noFill/>
        </p:spPr>
        <p:txBody>
          <a:bodyPr wrap="square" rtlCol="0">
            <a:spAutoFit/>
          </a:bodyPr>
          <a:lstStyle/>
          <a:p>
            <a:r>
              <a:rPr lang="en-IN" dirty="0"/>
              <a:t>TARGET SYSTEM</a:t>
            </a:r>
            <a:endParaRPr lang="en-US" dirty="0"/>
          </a:p>
        </p:txBody>
      </p:sp>
      <p:sp>
        <p:nvSpPr>
          <p:cNvPr id="5" name="TextBox 4">
            <a:extLst>
              <a:ext uri="{FF2B5EF4-FFF2-40B4-BE49-F238E27FC236}">
                <a16:creationId xmlns:a16="http://schemas.microsoft.com/office/drawing/2014/main" id="{7B514BC6-7063-4F4B-B50D-08B54EF53BBB}"/>
              </a:ext>
            </a:extLst>
          </p:cNvPr>
          <p:cNvSpPr txBox="1"/>
          <p:nvPr/>
        </p:nvSpPr>
        <p:spPr>
          <a:xfrm flipH="1">
            <a:off x="6848621" y="423817"/>
            <a:ext cx="1709227" cy="369332"/>
          </a:xfrm>
          <a:prstGeom prst="rect">
            <a:avLst/>
          </a:prstGeom>
          <a:noFill/>
        </p:spPr>
        <p:txBody>
          <a:bodyPr wrap="square" rtlCol="0">
            <a:spAutoFit/>
          </a:bodyPr>
          <a:lstStyle/>
          <a:p>
            <a:r>
              <a:rPr lang="en-IN" dirty="0"/>
              <a:t>PC</a:t>
            </a:r>
            <a:endParaRPr lang="en-US" dirty="0"/>
          </a:p>
        </p:txBody>
      </p:sp>
      <p:sp>
        <p:nvSpPr>
          <p:cNvPr id="6" name="Rectangle 5">
            <a:extLst>
              <a:ext uri="{FF2B5EF4-FFF2-40B4-BE49-F238E27FC236}">
                <a16:creationId xmlns:a16="http://schemas.microsoft.com/office/drawing/2014/main" id="{9618C1BA-2177-467E-829A-0AAD96A8E074}"/>
              </a:ext>
            </a:extLst>
          </p:cNvPr>
          <p:cNvSpPr/>
          <p:nvPr/>
        </p:nvSpPr>
        <p:spPr>
          <a:xfrm>
            <a:off x="914400" y="905690"/>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a:t>
            </a:r>
            <a:endParaRPr lang="en-US" dirty="0"/>
          </a:p>
        </p:txBody>
      </p:sp>
      <p:sp>
        <p:nvSpPr>
          <p:cNvPr id="7" name="Rectangle 6">
            <a:extLst>
              <a:ext uri="{FF2B5EF4-FFF2-40B4-BE49-F238E27FC236}">
                <a16:creationId xmlns:a16="http://schemas.microsoft.com/office/drawing/2014/main" id="{C2372A49-B76F-4069-BE1C-BE5B442A7F2D}"/>
              </a:ext>
            </a:extLst>
          </p:cNvPr>
          <p:cNvSpPr/>
          <p:nvPr/>
        </p:nvSpPr>
        <p:spPr>
          <a:xfrm>
            <a:off x="914400" y="1674055"/>
            <a:ext cx="1153551"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Event, </a:t>
            </a:r>
            <a:r>
              <a:rPr lang="en-IN" dirty="0" err="1"/>
              <a:t>printf</a:t>
            </a:r>
            <a:endParaRPr lang="en-US" dirty="0"/>
          </a:p>
        </p:txBody>
      </p:sp>
      <p:sp>
        <p:nvSpPr>
          <p:cNvPr id="8" name="Rectangle 7">
            <a:extLst>
              <a:ext uri="{FF2B5EF4-FFF2-40B4-BE49-F238E27FC236}">
                <a16:creationId xmlns:a16="http://schemas.microsoft.com/office/drawing/2014/main" id="{1CF926EF-1CC3-4667-8D5B-A70E56478EE4}"/>
              </a:ext>
            </a:extLst>
          </p:cNvPr>
          <p:cNvSpPr/>
          <p:nvPr/>
        </p:nvSpPr>
        <p:spPr>
          <a:xfrm>
            <a:off x="2541563" y="1674055"/>
            <a:ext cx="1153551"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RTOS</a:t>
            </a:r>
            <a:endParaRPr lang="en-US" dirty="0"/>
          </a:p>
        </p:txBody>
      </p:sp>
      <p:sp>
        <p:nvSpPr>
          <p:cNvPr id="9" name="Rectangle 8">
            <a:extLst>
              <a:ext uri="{FF2B5EF4-FFF2-40B4-BE49-F238E27FC236}">
                <a16:creationId xmlns:a16="http://schemas.microsoft.com/office/drawing/2014/main" id="{20DCDD89-96CE-41B7-940D-C989805F9972}"/>
              </a:ext>
            </a:extLst>
          </p:cNvPr>
          <p:cNvSpPr/>
          <p:nvPr/>
        </p:nvSpPr>
        <p:spPr>
          <a:xfrm>
            <a:off x="4168727" y="1674055"/>
            <a:ext cx="1153551"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Middleware</a:t>
            </a:r>
            <a:endParaRPr lang="en-US" dirty="0"/>
          </a:p>
        </p:txBody>
      </p:sp>
      <p:sp>
        <p:nvSpPr>
          <p:cNvPr id="10" name="Rectangle 9">
            <a:extLst>
              <a:ext uri="{FF2B5EF4-FFF2-40B4-BE49-F238E27FC236}">
                <a16:creationId xmlns:a16="http://schemas.microsoft.com/office/drawing/2014/main" id="{D7919A62-F1E1-49BC-8141-77BD7054C5AA}"/>
              </a:ext>
            </a:extLst>
          </p:cNvPr>
          <p:cNvSpPr/>
          <p:nvPr/>
        </p:nvSpPr>
        <p:spPr>
          <a:xfrm>
            <a:off x="914399" y="3026229"/>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SYSYTEM VIEW API</a:t>
            </a:r>
            <a:endParaRPr lang="en-US" dirty="0"/>
          </a:p>
        </p:txBody>
      </p:sp>
      <p:sp>
        <p:nvSpPr>
          <p:cNvPr id="11" name="Rectangle 10">
            <a:extLst>
              <a:ext uri="{FF2B5EF4-FFF2-40B4-BE49-F238E27FC236}">
                <a16:creationId xmlns:a16="http://schemas.microsoft.com/office/drawing/2014/main" id="{D18B2E23-DE93-439F-8044-4DD34B3CB167}"/>
              </a:ext>
            </a:extLst>
          </p:cNvPr>
          <p:cNvSpPr/>
          <p:nvPr/>
        </p:nvSpPr>
        <p:spPr>
          <a:xfrm>
            <a:off x="876887" y="3873752"/>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RTT API</a:t>
            </a:r>
            <a:endParaRPr lang="en-US" dirty="0"/>
          </a:p>
        </p:txBody>
      </p:sp>
      <p:sp>
        <p:nvSpPr>
          <p:cNvPr id="12" name="Rectangle 11">
            <a:extLst>
              <a:ext uri="{FF2B5EF4-FFF2-40B4-BE49-F238E27FC236}">
                <a16:creationId xmlns:a16="http://schemas.microsoft.com/office/drawing/2014/main" id="{41407193-58B5-49E8-ACF2-1D0D37BF367B}"/>
              </a:ext>
            </a:extLst>
          </p:cNvPr>
          <p:cNvSpPr/>
          <p:nvPr/>
        </p:nvSpPr>
        <p:spPr>
          <a:xfrm>
            <a:off x="876886" y="4592880"/>
            <a:ext cx="4445391" cy="979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BC862B-01A4-4076-91B7-56BC53289243}"/>
              </a:ext>
            </a:extLst>
          </p:cNvPr>
          <p:cNvSpPr/>
          <p:nvPr/>
        </p:nvSpPr>
        <p:spPr>
          <a:xfrm>
            <a:off x="1158239" y="4962102"/>
            <a:ext cx="39999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RTT BUFFER (SOFTWARE FIFO)</a:t>
            </a:r>
            <a:endParaRPr lang="en-US" dirty="0"/>
          </a:p>
        </p:txBody>
      </p:sp>
      <p:sp>
        <p:nvSpPr>
          <p:cNvPr id="14" name="TextBox 13">
            <a:extLst>
              <a:ext uri="{FF2B5EF4-FFF2-40B4-BE49-F238E27FC236}">
                <a16:creationId xmlns:a16="http://schemas.microsoft.com/office/drawing/2014/main" id="{3B06FA77-425E-45DA-B21E-2C3F0334C75A}"/>
              </a:ext>
            </a:extLst>
          </p:cNvPr>
          <p:cNvSpPr txBox="1"/>
          <p:nvPr/>
        </p:nvSpPr>
        <p:spPr>
          <a:xfrm flipH="1">
            <a:off x="994116" y="4607951"/>
            <a:ext cx="1709227" cy="369332"/>
          </a:xfrm>
          <a:prstGeom prst="rect">
            <a:avLst/>
          </a:prstGeom>
          <a:noFill/>
        </p:spPr>
        <p:txBody>
          <a:bodyPr wrap="square" rtlCol="0">
            <a:spAutoFit/>
          </a:bodyPr>
          <a:lstStyle/>
          <a:p>
            <a:r>
              <a:rPr lang="en-IN" dirty="0">
                <a:solidFill>
                  <a:schemeClr val="bg1"/>
                </a:solidFill>
              </a:rPr>
              <a:t>TARGET RAM</a:t>
            </a:r>
            <a:endParaRPr lang="en-US" dirty="0">
              <a:solidFill>
                <a:schemeClr val="bg1"/>
              </a:solidFill>
            </a:endParaRPr>
          </a:p>
        </p:txBody>
      </p:sp>
      <p:sp>
        <p:nvSpPr>
          <p:cNvPr id="15" name="Rectangle 14">
            <a:extLst>
              <a:ext uri="{FF2B5EF4-FFF2-40B4-BE49-F238E27FC236}">
                <a16:creationId xmlns:a16="http://schemas.microsoft.com/office/drawing/2014/main" id="{811A6D97-FE0B-4F61-8A10-D453944C2B5D}"/>
              </a:ext>
            </a:extLst>
          </p:cNvPr>
          <p:cNvSpPr/>
          <p:nvPr/>
        </p:nvSpPr>
        <p:spPr>
          <a:xfrm>
            <a:off x="7071360" y="905800"/>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VIEWER</a:t>
            </a:r>
            <a:endParaRPr lang="en-US" dirty="0"/>
          </a:p>
        </p:txBody>
      </p:sp>
      <p:sp>
        <p:nvSpPr>
          <p:cNvPr id="16" name="Rectangle 15">
            <a:extLst>
              <a:ext uri="{FF2B5EF4-FFF2-40B4-BE49-F238E27FC236}">
                <a16:creationId xmlns:a16="http://schemas.microsoft.com/office/drawing/2014/main" id="{8661D408-736F-4705-AC60-D24D5A45C0EF}"/>
              </a:ext>
            </a:extLst>
          </p:cNvPr>
          <p:cNvSpPr/>
          <p:nvPr/>
        </p:nvSpPr>
        <p:spPr>
          <a:xfrm>
            <a:off x="7071359" y="3026229"/>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J-Link RTT DLL API</a:t>
            </a:r>
            <a:endParaRPr lang="en-US" dirty="0"/>
          </a:p>
        </p:txBody>
      </p:sp>
      <p:sp>
        <p:nvSpPr>
          <p:cNvPr id="17" name="Rectangle 16">
            <a:extLst>
              <a:ext uri="{FF2B5EF4-FFF2-40B4-BE49-F238E27FC236}">
                <a16:creationId xmlns:a16="http://schemas.microsoft.com/office/drawing/2014/main" id="{3D19A1FB-1A7A-4134-8B92-C5A14046E238}"/>
              </a:ext>
            </a:extLst>
          </p:cNvPr>
          <p:cNvSpPr/>
          <p:nvPr/>
        </p:nvSpPr>
        <p:spPr>
          <a:xfrm>
            <a:off x="7108873" y="4977283"/>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J-Link DLL</a:t>
            </a:r>
            <a:endParaRPr lang="en-US" dirty="0"/>
          </a:p>
        </p:txBody>
      </p:sp>
      <p:sp>
        <p:nvSpPr>
          <p:cNvPr id="18" name="Rectangle 17">
            <a:extLst>
              <a:ext uri="{FF2B5EF4-FFF2-40B4-BE49-F238E27FC236}">
                <a16:creationId xmlns:a16="http://schemas.microsoft.com/office/drawing/2014/main" id="{6DC0D21B-4269-4FE1-902C-106B98BA1692}"/>
              </a:ext>
            </a:extLst>
          </p:cNvPr>
          <p:cNvSpPr/>
          <p:nvPr/>
        </p:nvSpPr>
        <p:spPr>
          <a:xfrm>
            <a:off x="5519224" y="6014858"/>
            <a:ext cx="1589649" cy="560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JLINK</a:t>
            </a:r>
            <a:endParaRPr lang="en-US" dirty="0"/>
          </a:p>
        </p:txBody>
      </p:sp>
      <p:sp>
        <p:nvSpPr>
          <p:cNvPr id="21" name="Arrow: Up-Down 20">
            <a:extLst>
              <a:ext uri="{FF2B5EF4-FFF2-40B4-BE49-F238E27FC236}">
                <a16:creationId xmlns:a16="http://schemas.microsoft.com/office/drawing/2014/main" id="{283B75DA-E504-42DE-9CEE-881F0167FEAB}"/>
              </a:ext>
            </a:extLst>
          </p:cNvPr>
          <p:cNvSpPr/>
          <p:nvPr/>
        </p:nvSpPr>
        <p:spPr>
          <a:xfrm>
            <a:off x="8954086" y="1378111"/>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A32B422B-E40B-4D36-9FED-D4D4349A6419}"/>
              </a:ext>
            </a:extLst>
          </p:cNvPr>
          <p:cNvSpPr/>
          <p:nvPr/>
        </p:nvSpPr>
        <p:spPr>
          <a:xfrm>
            <a:off x="9061937" y="3448438"/>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E7952516-AA2D-4DEA-86D4-BD05FFE8EAAE}"/>
              </a:ext>
            </a:extLst>
          </p:cNvPr>
          <p:cNvSpPr/>
          <p:nvPr/>
        </p:nvSpPr>
        <p:spPr>
          <a:xfrm rot="3614717">
            <a:off x="7565156" y="5278511"/>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F37825A7-97A0-430F-A88E-4A797BD1FF15}"/>
              </a:ext>
            </a:extLst>
          </p:cNvPr>
          <p:cNvSpPr/>
          <p:nvPr/>
        </p:nvSpPr>
        <p:spPr>
          <a:xfrm rot="7011138">
            <a:off x="4570324" y="5289303"/>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67F9BC76-14FE-4E65-91AF-DBC0772BFE53}"/>
              </a:ext>
            </a:extLst>
          </p:cNvPr>
          <p:cNvSpPr/>
          <p:nvPr/>
        </p:nvSpPr>
        <p:spPr>
          <a:xfrm>
            <a:off x="1322363" y="1378111"/>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57C0047-6D36-4C7B-99C0-980D318865F6}"/>
              </a:ext>
            </a:extLst>
          </p:cNvPr>
          <p:cNvSpPr/>
          <p:nvPr/>
        </p:nvSpPr>
        <p:spPr>
          <a:xfrm>
            <a:off x="2961251" y="1378110"/>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71F2974-847E-4211-9674-02BA48648B73}"/>
              </a:ext>
            </a:extLst>
          </p:cNvPr>
          <p:cNvSpPr/>
          <p:nvPr/>
        </p:nvSpPr>
        <p:spPr>
          <a:xfrm>
            <a:off x="4600139" y="1378109"/>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46E7F23F-16D0-4A42-9CCD-60E90AB281EF}"/>
              </a:ext>
            </a:extLst>
          </p:cNvPr>
          <p:cNvSpPr/>
          <p:nvPr/>
        </p:nvSpPr>
        <p:spPr>
          <a:xfrm>
            <a:off x="2916702" y="2685609"/>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2825DA32-FEDE-4879-B335-7633ABEA95C7}"/>
              </a:ext>
            </a:extLst>
          </p:cNvPr>
          <p:cNvSpPr/>
          <p:nvPr/>
        </p:nvSpPr>
        <p:spPr>
          <a:xfrm>
            <a:off x="2897943" y="3542397"/>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B643ACC6-D1B5-40F4-9498-E160EA513416}"/>
              </a:ext>
            </a:extLst>
          </p:cNvPr>
          <p:cNvSpPr/>
          <p:nvPr/>
        </p:nvSpPr>
        <p:spPr>
          <a:xfrm>
            <a:off x="2893253" y="4371479"/>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3C2089C2-3926-44F6-8E8F-300CAB32C5A3}"/>
              </a:ext>
            </a:extLst>
          </p:cNvPr>
          <p:cNvSpPr/>
          <p:nvPr/>
        </p:nvSpPr>
        <p:spPr>
          <a:xfrm>
            <a:off x="4618892" y="2695038"/>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601DDB7-F0BC-4303-B5DE-90893BCFE8D0}"/>
              </a:ext>
            </a:extLst>
          </p:cNvPr>
          <p:cNvSpPr/>
          <p:nvPr/>
        </p:nvSpPr>
        <p:spPr>
          <a:xfrm>
            <a:off x="1237956" y="2716087"/>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a:extLst>
              <a:ext uri="{FF2B5EF4-FFF2-40B4-BE49-F238E27FC236}">
                <a16:creationId xmlns:a16="http://schemas.microsoft.com/office/drawing/2014/main" id="{4A7E3C64-91E5-454A-B2E6-193A26040A19}"/>
              </a:ext>
            </a:extLst>
          </p:cNvPr>
          <p:cNvSpPr>
            <a:spLocks noGrp="1"/>
          </p:cNvSpPr>
          <p:nvPr>
            <p:ph type="sldNum" sz="quarter" idx="12"/>
          </p:nvPr>
        </p:nvSpPr>
        <p:spPr/>
        <p:txBody>
          <a:bodyPr/>
          <a:lstStyle/>
          <a:p>
            <a:fld id="{2D2D7033-01C1-4473-8314-62145486A149}" type="slidenum">
              <a:rPr lang="en-US" smtClean="0"/>
              <a:t>34</a:t>
            </a:fld>
            <a:endParaRPr lang="en-US"/>
          </a:p>
        </p:txBody>
      </p:sp>
      <p:sp>
        <p:nvSpPr>
          <p:cNvPr id="20" name="Footer Placeholder 19">
            <a:extLst>
              <a:ext uri="{FF2B5EF4-FFF2-40B4-BE49-F238E27FC236}">
                <a16:creationId xmlns:a16="http://schemas.microsoft.com/office/drawing/2014/main" id="{3626BDCF-BE13-4416-ABA2-19AC4D25234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859416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2D742-7A11-4E61-B132-8C4A397B9F11}"/>
              </a:ext>
            </a:extLst>
          </p:cNvPr>
          <p:cNvSpPr txBox="1"/>
          <p:nvPr/>
        </p:nvSpPr>
        <p:spPr>
          <a:xfrm>
            <a:off x="464234" y="548640"/>
            <a:ext cx="8961120" cy="2308324"/>
          </a:xfrm>
          <a:prstGeom prst="rect">
            <a:avLst/>
          </a:prstGeom>
          <a:noFill/>
        </p:spPr>
        <p:txBody>
          <a:bodyPr wrap="square" rtlCol="0">
            <a:spAutoFit/>
          </a:bodyPr>
          <a:lstStyle/>
          <a:p>
            <a:r>
              <a:rPr lang="en-IN" sz="3200" dirty="0"/>
              <a:t>IDLE TASK</a:t>
            </a:r>
          </a:p>
          <a:p>
            <a:endParaRPr lang="en-IN" sz="3200" dirty="0"/>
          </a:p>
          <a:p>
            <a:pPr marL="514350" indent="-514350">
              <a:buFont typeface="+mj-lt"/>
              <a:buAutoNum type="arabicPeriod"/>
            </a:pPr>
            <a:r>
              <a:rPr lang="en-IN" sz="2000" dirty="0"/>
              <a:t>Idle Task are the task that are automatically created by the FREERTOS schedular to ensure that always there is </a:t>
            </a:r>
            <a:r>
              <a:rPr lang="en-IN" sz="2000" dirty="0" err="1"/>
              <a:t>atleast</a:t>
            </a:r>
            <a:r>
              <a:rPr lang="en-IN" sz="2000" dirty="0"/>
              <a:t> one task to run in the  </a:t>
            </a:r>
            <a:r>
              <a:rPr lang="en-IN" sz="2000" dirty="0" err="1"/>
              <a:t>cpu</a:t>
            </a:r>
            <a:endParaRPr lang="en-IN" sz="2000" dirty="0"/>
          </a:p>
          <a:p>
            <a:pPr marL="514350" indent="-514350">
              <a:buFont typeface="+mj-lt"/>
              <a:buAutoNum type="arabicPeriod"/>
            </a:pPr>
            <a:r>
              <a:rPr lang="en-IN" sz="2000" dirty="0"/>
              <a:t>It is created with the lowest priority level possible so it doesn’t disturb any other ready task</a:t>
            </a:r>
            <a:endParaRPr lang="en-US" dirty="0"/>
          </a:p>
        </p:txBody>
      </p:sp>
      <p:sp>
        <p:nvSpPr>
          <p:cNvPr id="3" name="TextBox 2">
            <a:extLst>
              <a:ext uri="{FF2B5EF4-FFF2-40B4-BE49-F238E27FC236}">
                <a16:creationId xmlns:a16="http://schemas.microsoft.com/office/drawing/2014/main" id="{DA1ADCD0-866B-4A13-9E49-D52C5B55DE53}"/>
              </a:ext>
            </a:extLst>
          </p:cNvPr>
          <p:cNvSpPr txBox="1"/>
          <p:nvPr/>
        </p:nvSpPr>
        <p:spPr>
          <a:xfrm>
            <a:off x="464234" y="3162886"/>
            <a:ext cx="8961120" cy="2616101"/>
          </a:xfrm>
          <a:prstGeom prst="rect">
            <a:avLst/>
          </a:prstGeom>
          <a:noFill/>
        </p:spPr>
        <p:txBody>
          <a:bodyPr wrap="square" rtlCol="0">
            <a:spAutoFit/>
          </a:bodyPr>
          <a:lstStyle/>
          <a:p>
            <a:r>
              <a:rPr lang="en-IN" sz="3200" dirty="0"/>
              <a:t>Timer Service Task</a:t>
            </a:r>
          </a:p>
          <a:p>
            <a:endParaRPr lang="en-IN" sz="3200" dirty="0"/>
          </a:p>
          <a:p>
            <a:pPr marL="514350" indent="-514350">
              <a:buFont typeface="+mj-lt"/>
              <a:buAutoNum type="arabicPeriod"/>
            </a:pPr>
            <a:r>
              <a:rPr lang="en-IN" sz="2000" dirty="0"/>
              <a:t>This is also created by the Idle Task</a:t>
            </a:r>
          </a:p>
          <a:p>
            <a:pPr marL="514350" indent="-514350">
              <a:buFont typeface="+mj-lt"/>
              <a:buAutoNum type="arabicPeriod"/>
            </a:pPr>
            <a:r>
              <a:rPr lang="en-IN" sz="2000" dirty="0"/>
              <a:t>It is created with the lowest priority level possible so it doesn’t disturb any other ready task</a:t>
            </a:r>
          </a:p>
          <a:p>
            <a:pPr marL="514350" indent="-514350">
              <a:buFont typeface="+mj-lt"/>
              <a:buAutoNum type="arabicPeriod"/>
            </a:pPr>
            <a:r>
              <a:rPr lang="en-IN" sz="2000" dirty="0"/>
              <a:t>If we use software timers then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configUSE_TIMERS</a:t>
            </a:r>
            <a:r>
              <a:rPr lang="en-US" sz="1800" b="1" dirty="0">
                <a:solidFill>
                  <a:srgbClr val="000000"/>
                </a:solidFill>
                <a:latin typeface="Consolas" panose="020B0609020204030204" pitchFamily="49" charset="0"/>
              </a:rPr>
              <a:t> 1</a:t>
            </a:r>
          </a:p>
          <a:p>
            <a:pPr marL="514350" indent="-514350">
              <a:buFont typeface="+mj-lt"/>
              <a:buAutoNum type="arabicPeriod"/>
            </a:pPr>
            <a:r>
              <a:rPr lang="en-US" sz="2000" dirty="0"/>
              <a:t>If we don’t use software timers then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configUSE_TIMERS</a:t>
            </a:r>
            <a:r>
              <a:rPr lang="en-US" sz="1800" b="1" dirty="0">
                <a:solidFill>
                  <a:srgbClr val="000000"/>
                </a:solidFill>
                <a:latin typeface="Consolas" panose="020B0609020204030204" pitchFamily="49" charset="0"/>
              </a:rPr>
              <a:t> 0</a:t>
            </a:r>
            <a:endParaRPr lang="en-US" sz="2000" dirty="0"/>
          </a:p>
        </p:txBody>
      </p:sp>
      <p:sp>
        <p:nvSpPr>
          <p:cNvPr id="4" name="Slide Number Placeholder 3">
            <a:extLst>
              <a:ext uri="{FF2B5EF4-FFF2-40B4-BE49-F238E27FC236}">
                <a16:creationId xmlns:a16="http://schemas.microsoft.com/office/drawing/2014/main" id="{97FD124B-564A-44AB-9D1F-924BD39B4C6A}"/>
              </a:ext>
            </a:extLst>
          </p:cNvPr>
          <p:cNvSpPr>
            <a:spLocks noGrp="1"/>
          </p:cNvSpPr>
          <p:nvPr>
            <p:ph type="sldNum" sz="quarter" idx="12"/>
          </p:nvPr>
        </p:nvSpPr>
        <p:spPr/>
        <p:txBody>
          <a:bodyPr/>
          <a:lstStyle/>
          <a:p>
            <a:fld id="{2D2D7033-01C1-4473-8314-62145486A149}" type="slidenum">
              <a:rPr lang="en-US" smtClean="0"/>
              <a:t>35</a:t>
            </a:fld>
            <a:endParaRPr lang="en-US"/>
          </a:p>
        </p:txBody>
      </p:sp>
      <p:sp>
        <p:nvSpPr>
          <p:cNvPr id="5" name="Footer Placeholder 4">
            <a:extLst>
              <a:ext uri="{FF2B5EF4-FFF2-40B4-BE49-F238E27FC236}">
                <a16:creationId xmlns:a16="http://schemas.microsoft.com/office/drawing/2014/main" id="{C1984CD5-CC44-4A8A-A894-905634AA8F0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170610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5233C-C09E-426B-A92A-8DC6E2B26843}"/>
              </a:ext>
            </a:extLst>
          </p:cNvPr>
          <p:cNvSpPr/>
          <p:nvPr/>
        </p:nvSpPr>
        <p:spPr>
          <a:xfrm>
            <a:off x="773723" y="2405575"/>
            <a:ext cx="2912012" cy="1519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vPortSVCHandler</a:t>
            </a:r>
            <a:r>
              <a:rPr lang="en-IN" dirty="0"/>
              <a:t>()</a:t>
            </a:r>
            <a:endParaRPr lang="en-US" dirty="0"/>
          </a:p>
        </p:txBody>
      </p:sp>
      <p:sp>
        <p:nvSpPr>
          <p:cNvPr id="3" name="Rectangle 2">
            <a:extLst>
              <a:ext uri="{FF2B5EF4-FFF2-40B4-BE49-F238E27FC236}">
                <a16:creationId xmlns:a16="http://schemas.microsoft.com/office/drawing/2014/main" id="{553D443E-2732-4B7D-B23E-6331D0A2BEFD}"/>
              </a:ext>
            </a:extLst>
          </p:cNvPr>
          <p:cNvSpPr/>
          <p:nvPr/>
        </p:nvSpPr>
        <p:spPr>
          <a:xfrm>
            <a:off x="3685735" y="2405575"/>
            <a:ext cx="2912012" cy="15193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xPortPentSVHandler</a:t>
            </a:r>
            <a:r>
              <a:rPr lang="en-IN" dirty="0"/>
              <a:t>()</a:t>
            </a:r>
            <a:endParaRPr lang="en-US" dirty="0"/>
          </a:p>
        </p:txBody>
      </p:sp>
      <p:sp>
        <p:nvSpPr>
          <p:cNvPr id="4" name="Rectangle 3">
            <a:extLst>
              <a:ext uri="{FF2B5EF4-FFF2-40B4-BE49-F238E27FC236}">
                <a16:creationId xmlns:a16="http://schemas.microsoft.com/office/drawing/2014/main" id="{BE806FB1-B00B-45A1-9602-B634DA55CB99}"/>
              </a:ext>
            </a:extLst>
          </p:cNvPr>
          <p:cNvSpPr/>
          <p:nvPr/>
        </p:nvSpPr>
        <p:spPr>
          <a:xfrm>
            <a:off x="6597747" y="2405574"/>
            <a:ext cx="2912012" cy="1519311"/>
          </a:xfrm>
          <a:prstGeom prst="rect">
            <a:avLst/>
          </a:prstGeom>
          <a:solidFill>
            <a:schemeClr val="accent6">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xPortSysTickHandler</a:t>
            </a:r>
            <a:r>
              <a:rPr lang="en-IN" dirty="0"/>
              <a:t>()</a:t>
            </a:r>
            <a:endParaRPr lang="en-US" dirty="0"/>
          </a:p>
        </p:txBody>
      </p:sp>
      <p:sp>
        <p:nvSpPr>
          <p:cNvPr id="5" name="TextBox 4">
            <a:extLst>
              <a:ext uri="{FF2B5EF4-FFF2-40B4-BE49-F238E27FC236}">
                <a16:creationId xmlns:a16="http://schemas.microsoft.com/office/drawing/2014/main" id="{B5D3EB07-2917-4ABA-A280-323B6BD7FD36}"/>
              </a:ext>
            </a:extLst>
          </p:cNvPr>
          <p:cNvSpPr txBox="1"/>
          <p:nvPr/>
        </p:nvSpPr>
        <p:spPr>
          <a:xfrm>
            <a:off x="1125415" y="661182"/>
            <a:ext cx="8384344" cy="369332"/>
          </a:xfrm>
          <a:prstGeom prst="rect">
            <a:avLst/>
          </a:prstGeom>
          <a:noFill/>
        </p:spPr>
        <p:txBody>
          <a:bodyPr wrap="square" rtlCol="0">
            <a:spAutoFit/>
          </a:bodyPr>
          <a:lstStyle/>
          <a:p>
            <a:r>
              <a:rPr lang="en-IN" dirty="0"/>
              <a:t>Three important kernel interrupt responsible for scheduling of Task</a:t>
            </a:r>
            <a:endParaRPr lang="en-US" dirty="0"/>
          </a:p>
        </p:txBody>
      </p:sp>
      <p:sp>
        <p:nvSpPr>
          <p:cNvPr id="6" name="TextBox 5">
            <a:extLst>
              <a:ext uri="{FF2B5EF4-FFF2-40B4-BE49-F238E27FC236}">
                <a16:creationId xmlns:a16="http://schemas.microsoft.com/office/drawing/2014/main" id="{8BC5FC1C-99CC-416F-8BB2-E6FB236EE976}"/>
              </a:ext>
            </a:extLst>
          </p:cNvPr>
          <p:cNvSpPr txBox="1"/>
          <p:nvPr/>
        </p:nvSpPr>
        <p:spPr>
          <a:xfrm>
            <a:off x="773723" y="4246099"/>
            <a:ext cx="2912012" cy="923330"/>
          </a:xfrm>
          <a:prstGeom prst="rect">
            <a:avLst/>
          </a:prstGeom>
          <a:noFill/>
        </p:spPr>
        <p:txBody>
          <a:bodyPr wrap="square" rtlCol="0">
            <a:spAutoFit/>
          </a:bodyPr>
          <a:lstStyle/>
          <a:p>
            <a:r>
              <a:rPr lang="en-IN" dirty="0"/>
              <a:t>Used to launch the very first task triggered by SVC instruction</a:t>
            </a:r>
            <a:endParaRPr lang="en-US" dirty="0"/>
          </a:p>
        </p:txBody>
      </p:sp>
      <p:sp>
        <p:nvSpPr>
          <p:cNvPr id="7" name="TextBox 6">
            <a:extLst>
              <a:ext uri="{FF2B5EF4-FFF2-40B4-BE49-F238E27FC236}">
                <a16:creationId xmlns:a16="http://schemas.microsoft.com/office/drawing/2014/main" id="{E3CD9A6B-D7EC-41AD-BEFA-73F78D426D84}"/>
              </a:ext>
            </a:extLst>
          </p:cNvPr>
          <p:cNvSpPr txBox="1"/>
          <p:nvPr/>
        </p:nvSpPr>
        <p:spPr>
          <a:xfrm>
            <a:off x="3685735" y="4246099"/>
            <a:ext cx="2912012" cy="1477328"/>
          </a:xfrm>
          <a:prstGeom prst="rect">
            <a:avLst/>
          </a:prstGeom>
          <a:noFill/>
        </p:spPr>
        <p:txBody>
          <a:bodyPr wrap="square" rtlCol="0">
            <a:spAutoFit/>
          </a:bodyPr>
          <a:lstStyle/>
          <a:p>
            <a:r>
              <a:rPr lang="en-IN" dirty="0"/>
              <a:t>Used to achieve the </a:t>
            </a:r>
            <a:r>
              <a:rPr lang="en-IN" b="1" dirty="0"/>
              <a:t>context switching</a:t>
            </a:r>
            <a:r>
              <a:rPr lang="en-IN" dirty="0"/>
              <a:t> between tasks Triggered by pending the </a:t>
            </a:r>
            <a:r>
              <a:rPr lang="en-IN" dirty="0" err="1"/>
              <a:t>PendSV</a:t>
            </a:r>
            <a:r>
              <a:rPr lang="en-IN" dirty="0"/>
              <a:t> System exception of ARM</a:t>
            </a:r>
            <a:endParaRPr lang="en-US" dirty="0"/>
          </a:p>
        </p:txBody>
      </p:sp>
      <p:sp>
        <p:nvSpPr>
          <p:cNvPr id="8" name="TextBox 7">
            <a:extLst>
              <a:ext uri="{FF2B5EF4-FFF2-40B4-BE49-F238E27FC236}">
                <a16:creationId xmlns:a16="http://schemas.microsoft.com/office/drawing/2014/main" id="{769F906D-D8F8-4B15-AC16-2C3A5B23D2B5}"/>
              </a:ext>
            </a:extLst>
          </p:cNvPr>
          <p:cNvSpPr txBox="1"/>
          <p:nvPr/>
        </p:nvSpPr>
        <p:spPr>
          <a:xfrm>
            <a:off x="6597747" y="4246099"/>
            <a:ext cx="2912012" cy="1477328"/>
          </a:xfrm>
          <a:prstGeom prst="rect">
            <a:avLst/>
          </a:prstGeom>
          <a:noFill/>
        </p:spPr>
        <p:txBody>
          <a:bodyPr wrap="square" rtlCol="0">
            <a:spAutoFit/>
          </a:bodyPr>
          <a:lstStyle/>
          <a:p>
            <a:r>
              <a:rPr lang="en-IN" dirty="0"/>
              <a:t>This implements the RTOS tick management.</a:t>
            </a:r>
          </a:p>
          <a:p>
            <a:r>
              <a:rPr lang="en-US" dirty="0"/>
              <a:t>Triggered periodically by </a:t>
            </a:r>
            <a:r>
              <a:rPr lang="en-US" dirty="0" err="1"/>
              <a:t>Systick</a:t>
            </a:r>
            <a:r>
              <a:rPr lang="en-US" dirty="0"/>
              <a:t> timer of ARM cortex Mx Processor</a:t>
            </a:r>
          </a:p>
        </p:txBody>
      </p:sp>
      <p:sp>
        <p:nvSpPr>
          <p:cNvPr id="9" name="Slide Number Placeholder 8">
            <a:extLst>
              <a:ext uri="{FF2B5EF4-FFF2-40B4-BE49-F238E27FC236}">
                <a16:creationId xmlns:a16="http://schemas.microsoft.com/office/drawing/2014/main" id="{B08788A6-0C5F-4597-81FC-AAF32F451EC9}"/>
              </a:ext>
            </a:extLst>
          </p:cNvPr>
          <p:cNvSpPr>
            <a:spLocks noGrp="1"/>
          </p:cNvSpPr>
          <p:nvPr>
            <p:ph type="sldNum" sz="quarter" idx="12"/>
          </p:nvPr>
        </p:nvSpPr>
        <p:spPr/>
        <p:txBody>
          <a:bodyPr/>
          <a:lstStyle/>
          <a:p>
            <a:fld id="{2D2D7033-01C1-4473-8314-62145486A149}" type="slidenum">
              <a:rPr lang="en-US" smtClean="0"/>
              <a:t>36</a:t>
            </a:fld>
            <a:endParaRPr lang="en-US"/>
          </a:p>
        </p:txBody>
      </p:sp>
      <p:sp>
        <p:nvSpPr>
          <p:cNvPr id="10" name="Footer Placeholder 9">
            <a:extLst>
              <a:ext uri="{FF2B5EF4-FFF2-40B4-BE49-F238E27FC236}">
                <a16:creationId xmlns:a16="http://schemas.microsoft.com/office/drawing/2014/main" id="{AD18D179-2742-408B-BDE8-58E94613F138}"/>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521113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A6589-AC89-4DE3-98B1-4E26A7DFC92B}"/>
              </a:ext>
            </a:extLst>
          </p:cNvPr>
          <p:cNvSpPr txBox="1"/>
          <p:nvPr/>
        </p:nvSpPr>
        <p:spPr>
          <a:xfrm>
            <a:off x="642938" y="642938"/>
            <a:ext cx="5468938" cy="5570538"/>
          </a:xfrm>
          <a:prstGeom prst="rect">
            <a:avLst/>
          </a:prstGeom>
          <a:noFill/>
        </p:spPr>
        <p:txBody>
          <a:bodyPr wrap="square" rtlCol="0" anchor="t">
            <a:normAutofit/>
          </a:bodyPr>
          <a:lstStyle/>
          <a:p>
            <a:pPr>
              <a:spcAft>
                <a:spcPts val="600"/>
              </a:spcAft>
            </a:pPr>
            <a:r>
              <a:rPr lang="en-IN" sz="2800"/>
              <a:t>For every 1sec there will be 1000 </a:t>
            </a:r>
            <a:r>
              <a:rPr lang="en-IN" sz="2800" err="1"/>
              <a:t>SysTick</a:t>
            </a:r>
            <a:r>
              <a:rPr lang="en-IN" sz="2800"/>
              <a:t> interrupts</a:t>
            </a:r>
          </a:p>
          <a:p>
            <a:pPr>
              <a:spcAft>
                <a:spcPts val="600"/>
              </a:spcAft>
            </a:pPr>
            <a:endParaRPr lang="en-IN" sz="2800"/>
          </a:p>
          <a:p>
            <a:pPr>
              <a:spcAft>
                <a:spcPts val="600"/>
              </a:spcAft>
            </a:pPr>
            <a:r>
              <a:rPr lang="en-US" sz="2800" b="1">
                <a:solidFill>
                  <a:srgbClr val="7F0055"/>
                </a:solidFill>
                <a:latin typeface="Consolas" panose="020B0609020204030204" pitchFamily="49" charset="0"/>
              </a:rPr>
              <a:t>#define</a:t>
            </a:r>
            <a:r>
              <a:rPr lang="en-US" sz="2800" b="1">
                <a:solidFill>
                  <a:srgbClr val="000000"/>
                </a:solidFill>
                <a:latin typeface="Consolas" panose="020B0609020204030204" pitchFamily="49" charset="0"/>
              </a:rPr>
              <a:t> </a:t>
            </a:r>
            <a:r>
              <a:rPr lang="en-US" sz="2800" b="1" err="1">
                <a:solidFill>
                  <a:srgbClr val="000000"/>
                </a:solidFill>
                <a:latin typeface="Consolas" panose="020B0609020204030204" pitchFamily="49" charset="0"/>
              </a:rPr>
              <a:t>configTICK_RATE_HZ</a:t>
            </a:r>
            <a:r>
              <a:rPr lang="en-US" sz="2800" b="1">
                <a:solidFill>
                  <a:srgbClr val="000000"/>
                </a:solidFill>
                <a:latin typeface="Consolas" panose="020B0609020204030204" pitchFamily="49" charset="0"/>
              </a:rPr>
              <a:t>( ( </a:t>
            </a:r>
            <a:r>
              <a:rPr lang="en-US" sz="2800" b="1" err="1">
                <a:solidFill>
                  <a:srgbClr val="000000"/>
                </a:solidFill>
                <a:latin typeface="Consolas" panose="020B0609020204030204" pitchFamily="49" charset="0"/>
              </a:rPr>
              <a:t>TickType_t</a:t>
            </a:r>
            <a:r>
              <a:rPr lang="en-US" sz="2800" b="1">
                <a:solidFill>
                  <a:srgbClr val="000000"/>
                </a:solidFill>
                <a:latin typeface="Consolas" panose="020B0609020204030204" pitchFamily="49" charset="0"/>
              </a:rPr>
              <a:t> ) 1000 )</a:t>
            </a:r>
            <a:endParaRPr lang="en-US" sz="2800"/>
          </a:p>
        </p:txBody>
      </p:sp>
      <p:sp>
        <p:nvSpPr>
          <p:cNvPr id="3" name="TextBox 2">
            <a:extLst>
              <a:ext uri="{FF2B5EF4-FFF2-40B4-BE49-F238E27FC236}">
                <a16:creationId xmlns:a16="http://schemas.microsoft.com/office/drawing/2014/main" id="{26421196-031C-4A58-9608-F92516C69C63}"/>
              </a:ext>
            </a:extLst>
          </p:cNvPr>
          <p:cNvSpPr txBox="1"/>
          <p:nvPr/>
        </p:nvSpPr>
        <p:spPr>
          <a:xfrm>
            <a:off x="6188075" y="642938"/>
            <a:ext cx="5360988" cy="5570538"/>
          </a:xfrm>
          <a:prstGeom prst="rect">
            <a:avLst/>
          </a:prstGeom>
          <a:noFill/>
        </p:spPr>
        <p:txBody>
          <a:bodyPr wrap="square" rtlCol="0" anchor="t">
            <a:normAutofit/>
          </a:bodyPr>
          <a:lstStyle/>
          <a:p>
            <a:pPr>
              <a:spcAft>
                <a:spcPts val="600"/>
              </a:spcAft>
            </a:pPr>
            <a:r>
              <a:rPr lang="en-IN" sz="2800"/>
              <a:t>For every 1sec there will be 500 </a:t>
            </a:r>
            <a:r>
              <a:rPr lang="en-IN" sz="2800" err="1"/>
              <a:t>SysTick</a:t>
            </a:r>
            <a:r>
              <a:rPr lang="en-IN" sz="2800"/>
              <a:t> interrupts</a:t>
            </a:r>
          </a:p>
          <a:p>
            <a:pPr>
              <a:spcAft>
                <a:spcPts val="600"/>
              </a:spcAft>
            </a:pPr>
            <a:endParaRPr lang="en-IN" sz="2800"/>
          </a:p>
          <a:p>
            <a:pPr>
              <a:spcAft>
                <a:spcPts val="600"/>
              </a:spcAft>
            </a:pPr>
            <a:r>
              <a:rPr lang="en-US" sz="2800" b="1">
                <a:solidFill>
                  <a:srgbClr val="7F0055"/>
                </a:solidFill>
                <a:latin typeface="Consolas" panose="020B0609020204030204" pitchFamily="49" charset="0"/>
              </a:rPr>
              <a:t>#define</a:t>
            </a:r>
            <a:r>
              <a:rPr lang="en-US" sz="2800" b="1">
                <a:solidFill>
                  <a:srgbClr val="000000"/>
                </a:solidFill>
                <a:latin typeface="Consolas" panose="020B0609020204030204" pitchFamily="49" charset="0"/>
              </a:rPr>
              <a:t> </a:t>
            </a:r>
            <a:r>
              <a:rPr lang="en-US" sz="2800" b="1" err="1">
                <a:solidFill>
                  <a:srgbClr val="000000"/>
                </a:solidFill>
                <a:latin typeface="Consolas" panose="020B0609020204030204" pitchFamily="49" charset="0"/>
              </a:rPr>
              <a:t>configTICK_RATE_HZ</a:t>
            </a:r>
            <a:r>
              <a:rPr lang="en-US" sz="2800" b="1">
                <a:solidFill>
                  <a:srgbClr val="000000"/>
                </a:solidFill>
                <a:latin typeface="Consolas" panose="020B0609020204030204" pitchFamily="49" charset="0"/>
              </a:rPr>
              <a:t>( ( </a:t>
            </a:r>
            <a:r>
              <a:rPr lang="en-US" sz="2800" b="1" err="1">
                <a:solidFill>
                  <a:srgbClr val="000000"/>
                </a:solidFill>
                <a:latin typeface="Consolas" panose="020B0609020204030204" pitchFamily="49" charset="0"/>
              </a:rPr>
              <a:t>TickType_t</a:t>
            </a:r>
            <a:r>
              <a:rPr lang="en-US" sz="2800" b="1">
                <a:solidFill>
                  <a:srgbClr val="000000"/>
                </a:solidFill>
                <a:latin typeface="Consolas" panose="020B0609020204030204" pitchFamily="49" charset="0"/>
              </a:rPr>
              <a:t> ) 500 )</a:t>
            </a:r>
            <a:endParaRPr lang="en-US" sz="2800"/>
          </a:p>
        </p:txBody>
      </p:sp>
      <p:sp>
        <p:nvSpPr>
          <p:cNvPr id="4" name="Slide Number Placeholder 3">
            <a:extLst>
              <a:ext uri="{FF2B5EF4-FFF2-40B4-BE49-F238E27FC236}">
                <a16:creationId xmlns:a16="http://schemas.microsoft.com/office/drawing/2014/main" id="{D8E4D29C-28FE-4BF6-A70A-61CFAD8DFE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smtClean="0"/>
              <a:pPr>
                <a:spcAft>
                  <a:spcPts val="600"/>
                </a:spcAft>
              </a:pPr>
              <a:t>37</a:t>
            </a:fld>
            <a:endParaRPr lang="en-US"/>
          </a:p>
        </p:txBody>
      </p:sp>
      <p:sp>
        <p:nvSpPr>
          <p:cNvPr id="5" name="Footer Placeholder 4">
            <a:extLst>
              <a:ext uri="{FF2B5EF4-FFF2-40B4-BE49-F238E27FC236}">
                <a16:creationId xmlns:a16="http://schemas.microsoft.com/office/drawing/2014/main" id="{FFF58B58-5B1C-4B0C-93E8-CA1AACDEE1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@balaji303</a:t>
            </a:r>
          </a:p>
        </p:txBody>
      </p:sp>
    </p:spTree>
    <p:extLst>
      <p:ext uri="{BB962C8B-B14F-4D97-AF65-F5344CB8AC3E}">
        <p14:creationId xmlns:p14="http://schemas.microsoft.com/office/powerpoint/2010/main" val="2680241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4DF7FF-421D-4D50-B484-0399E7CD1655}"/>
              </a:ext>
            </a:extLst>
          </p:cNvPr>
          <p:cNvSpPr/>
          <p:nvPr/>
        </p:nvSpPr>
        <p:spPr>
          <a:xfrm>
            <a:off x="548640" y="393895"/>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vTaskSchedular</a:t>
            </a:r>
            <a:r>
              <a:rPr lang="en-IN" dirty="0"/>
              <a:t>()</a:t>
            </a:r>
            <a:endParaRPr lang="en-US" dirty="0"/>
          </a:p>
        </p:txBody>
      </p:sp>
      <p:sp>
        <p:nvSpPr>
          <p:cNvPr id="3" name="Rectangle 2">
            <a:extLst>
              <a:ext uri="{FF2B5EF4-FFF2-40B4-BE49-F238E27FC236}">
                <a16:creationId xmlns:a16="http://schemas.microsoft.com/office/drawing/2014/main" id="{CB274C84-5703-4266-8862-B831C2590950}"/>
              </a:ext>
            </a:extLst>
          </p:cNvPr>
          <p:cNvSpPr/>
          <p:nvPr/>
        </p:nvSpPr>
        <p:spPr>
          <a:xfrm>
            <a:off x="6356253" y="393895"/>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xPortStartSchedular</a:t>
            </a:r>
            <a:endParaRPr lang="en-US" dirty="0"/>
          </a:p>
        </p:txBody>
      </p:sp>
      <p:sp>
        <p:nvSpPr>
          <p:cNvPr id="4" name="Rectangle 3">
            <a:extLst>
              <a:ext uri="{FF2B5EF4-FFF2-40B4-BE49-F238E27FC236}">
                <a16:creationId xmlns:a16="http://schemas.microsoft.com/office/drawing/2014/main" id="{D638ACE6-8F96-4495-865E-0AF622247E88}"/>
              </a:ext>
            </a:extLst>
          </p:cNvPr>
          <p:cNvSpPr/>
          <p:nvPr/>
        </p:nvSpPr>
        <p:spPr>
          <a:xfrm>
            <a:off x="815927" y="2011681"/>
            <a:ext cx="3756074" cy="1111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Configure the </a:t>
            </a:r>
            <a:r>
              <a:rPr lang="en-IN" dirty="0" err="1"/>
              <a:t>SysTick</a:t>
            </a:r>
            <a:r>
              <a:rPr lang="en-IN" dirty="0"/>
              <a:t> Timers to schedule the interrupts at desired rate</a:t>
            </a:r>
            <a:endParaRPr lang="en-US" dirty="0"/>
          </a:p>
        </p:txBody>
      </p:sp>
      <p:sp>
        <p:nvSpPr>
          <p:cNvPr id="5" name="Rectangle 4">
            <a:extLst>
              <a:ext uri="{FF2B5EF4-FFF2-40B4-BE49-F238E27FC236}">
                <a16:creationId xmlns:a16="http://schemas.microsoft.com/office/drawing/2014/main" id="{9DFB6A99-BCBF-4D01-A09F-18EC9EF8F69A}"/>
              </a:ext>
            </a:extLst>
          </p:cNvPr>
          <p:cNvSpPr/>
          <p:nvPr/>
        </p:nvSpPr>
        <p:spPr>
          <a:xfrm>
            <a:off x="2145323" y="3734972"/>
            <a:ext cx="3756074" cy="1111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Configure the priority for </a:t>
            </a:r>
            <a:r>
              <a:rPr lang="en-IN" dirty="0" err="1"/>
              <a:t>PendSV</a:t>
            </a:r>
            <a:r>
              <a:rPr lang="en-IN" dirty="0"/>
              <a:t> and </a:t>
            </a:r>
            <a:r>
              <a:rPr lang="en-IN" dirty="0" err="1"/>
              <a:t>SysTick</a:t>
            </a:r>
            <a:r>
              <a:rPr lang="en-IN" dirty="0"/>
              <a:t> interrupts</a:t>
            </a:r>
            <a:endParaRPr lang="en-US" dirty="0"/>
          </a:p>
        </p:txBody>
      </p:sp>
      <p:sp>
        <p:nvSpPr>
          <p:cNvPr id="6" name="Rectangle 5">
            <a:extLst>
              <a:ext uri="{FF2B5EF4-FFF2-40B4-BE49-F238E27FC236}">
                <a16:creationId xmlns:a16="http://schemas.microsoft.com/office/drawing/2014/main" id="{35DC3F89-EAEF-4294-99BE-D438F45C75BA}"/>
              </a:ext>
            </a:extLst>
          </p:cNvPr>
          <p:cNvSpPr/>
          <p:nvPr/>
        </p:nvSpPr>
        <p:spPr>
          <a:xfrm>
            <a:off x="3581400" y="5225409"/>
            <a:ext cx="3756074" cy="1111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Configure the first task by executing the SVC instruction</a:t>
            </a:r>
            <a:endParaRPr lang="en-US" dirty="0"/>
          </a:p>
        </p:txBody>
      </p:sp>
      <p:sp>
        <p:nvSpPr>
          <p:cNvPr id="7" name="Arrow: Down 6">
            <a:extLst>
              <a:ext uri="{FF2B5EF4-FFF2-40B4-BE49-F238E27FC236}">
                <a16:creationId xmlns:a16="http://schemas.microsoft.com/office/drawing/2014/main" id="{8D8EDFA7-AADE-4E41-AF1E-B3FF970D206B}"/>
              </a:ext>
            </a:extLst>
          </p:cNvPr>
          <p:cNvSpPr/>
          <p:nvPr/>
        </p:nvSpPr>
        <p:spPr>
          <a:xfrm rot="3537723">
            <a:off x="5386613" y="915713"/>
            <a:ext cx="484590" cy="1897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CCF77BC3-D466-4D5B-998C-559A889CFF18}"/>
              </a:ext>
            </a:extLst>
          </p:cNvPr>
          <p:cNvSpPr/>
          <p:nvPr/>
        </p:nvSpPr>
        <p:spPr>
          <a:xfrm rot="2288931">
            <a:off x="6467567" y="1344597"/>
            <a:ext cx="484590" cy="2543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D512962-7105-4D50-B12C-63E2E165AD0B}"/>
              </a:ext>
            </a:extLst>
          </p:cNvPr>
          <p:cNvSpPr/>
          <p:nvPr/>
        </p:nvSpPr>
        <p:spPr>
          <a:xfrm rot="997006">
            <a:off x="7542407" y="1710138"/>
            <a:ext cx="484590" cy="3719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3C0A8B06-5369-48C8-A001-C677FA1A49BD}"/>
              </a:ext>
            </a:extLst>
          </p:cNvPr>
          <p:cNvSpPr>
            <a:spLocks noGrp="1"/>
          </p:cNvSpPr>
          <p:nvPr>
            <p:ph type="sldNum" sz="quarter" idx="12"/>
          </p:nvPr>
        </p:nvSpPr>
        <p:spPr/>
        <p:txBody>
          <a:bodyPr/>
          <a:lstStyle/>
          <a:p>
            <a:fld id="{2D2D7033-01C1-4473-8314-62145486A149}" type="slidenum">
              <a:rPr lang="en-US" smtClean="0"/>
              <a:t>38</a:t>
            </a:fld>
            <a:endParaRPr lang="en-US"/>
          </a:p>
        </p:txBody>
      </p:sp>
      <p:sp>
        <p:nvSpPr>
          <p:cNvPr id="11" name="Footer Placeholder 10">
            <a:extLst>
              <a:ext uri="{FF2B5EF4-FFF2-40B4-BE49-F238E27FC236}">
                <a16:creationId xmlns:a16="http://schemas.microsoft.com/office/drawing/2014/main" id="{8A6F65F7-35B3-4287-9954-650D86121654}"/>
              </a:ext>
            </a:extLst>
          </p:cNvPr>
          <p:cNvSpPr>
            <a:spLocks noGrp="1"/>
          </p:cNvSpPr>
          <p:nvPr>
            <p:ph type="ftr" sz="quarter" idx="11"/>
          </p:nvPr>
        </p:nvSpPr>
        <p:spPr/>
        <p:txBody>
          <a:bodyPr/>
          <a:lstStyle/>
          <a:p>
            <a:r>
              <a:rPr lang="en-US"/>
              <a:t>@balaji303</a:t>
            </a:r>
          </a:p>
        </p:txBody>
      </p:sp>
      <p:sp>
        <p:nvSpPr>
          <p:cNvPr id="12" name="Arrow: Down 11">
            <a:extLst>
              <a:ext uri="{FF2B5EF4-FFF2-40B4-BE49-F238E27FC236}">
                <a16:creationId xmlns:a16="http://schemas.microsoft.com/office/drawing/2014/main" id="{B1930B7D-724B-4146-936D-91929830EC9D}"/>
              </a:ext>
            </a:extLst>
          </p:cNvPr>
          <p:cNvSpPr/>
          <p:nvPr/>
        </p:nvSpPr>
        <p:spPr>
          <a:xfrm rot="16200000">
            <a:off x="4870139" y="-436696"/>
            <a:ext cx="484590" cy="2487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163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5FF794-CA95-4120-B9CC-AA3962C1CDC4}"/>
              </a:ext>
            </a:extLst>
          </p:cNvPr>
          <p:cNvSpPr>
            <a:spLocks noGrp="1"/>
          </p:cNvSpPr>
          <p:nvPr>
            <p:ph type="sldNum" sz="quarter" idx="12"/>
          </p:nvPr>
        </p:nvSpPr>
        <p:spPr/>
        <p:txBody>
          <a:bodyPr/>
          <a:lstStyle/>
          <a:p>
            <a:fld id="{2D2D7033-01C1-4473-8314-62145486A149}" type="slidenum">
              <a:rPr lang="en-US" smtClean="0"/>
              <a:t>39</a:t>
            </a:fld>
            <a:endParaRPr lang="en-US"/>
          </a:p>
        </p:txBody>
      </p:sp>
      <p:sp>
        <p:nvSpPr>
          <p:cNvPr id="4" name="Footer Placeholder 3">
            <a:extLst>
              <a:ext uri="{FF2B5EF4-FFF2-40B4-BE49-F238E27FC236}">
                <a16:creationId xmlns:a16="http://schemas.microsoft.com/office/drawing/2014/main" id="{6DFF963B-96D2-42A2-8659-BC9BD4D81B9C}"/>
              </a:ext>
            </a:extLst>
          </p:cNvPr>
          <p:cNvSpPr>
            <a:spLocks noGrp="1"/>
          </p:cNvSpPr>
          <p:nvPr>
            <p:ph type="ftr" sz="quarter" idx="11"/>
          </p:nvPr>
        </p:nvSpPr>
        <p:spPr/>
        <p:txBody>
          <a:bodyPr/>
          <a:lstStyle/>
          <a:p>
            <a:r>
              <a:rPr lang="en-US" dirty="0"/>
              <a:t>@balaji303</a:t>
            </a:r>
          </a:p>
        </p:txBody>
      </p:sp>
      <p:sp>
        <p:nvSpPr>
          <p:cNvPr id="5" name="Heart 4">
            <a:extLst>
              <a:ext uri="{FF2B5EF4-FFF2-40B4-BE49-F238E27FC236}">
                <a16:creationId xmlns:a16="http://schemas.microsoft.com/office/drawing/2014/main" id="{56370691-5F73-4DB3-9116-DD31A3EE88A5}"/>
              </a:ext>
            </a:extLst>
          </p:cNvPr>
          <p:cNvSpPr/>
          <p:nvPr/>
        </p:nvSpPr>
        <p:spPr>
          <a:xfrm>
            <a:off x="4797083" y="351693"/>
            <a:ext cx="1758461" cy="1744394"/>
          </a:xfrm>
          <a:prstGeom prst="hear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RTOS</a:t>
            </a:r>
          </a:p>
          <a:p>
            <a:pPr algn="ctr"/>
            <a:r>
              <a:rPr lang="en-IN" dirty="0"/>
              <a:t>TICK</a:t>
            </a:r>
            <a:endParaRPr lang="en-US" dirty="0"/>
          </a:p>
        </p:txBody>
      </p:sp>
      <p:sp>
        <p:nvSpPr>
          <p:cNvPr id="6" name="Rectangle: Rounded Corners 5">
            <a:extLst>
              <a:ext uri="{FF2B5EF4-FFF2-40B4-BE49-F238E27FC236}">
                <a16:creationId xmlns:a16="http://schemas.microsoft.com/office/drawing/2014/main" id="{A424B0F0-22A4-4B0B-99D0-F56C6D530A0C}"/>
              </a:ext>
            </a:extLst>
          </p:cNvPr>
          <p:cNvSpPr/>
          <p:nvPr/>
        </p:nvSpPr>
        <p:spPr>
          <a:xfrm>
            <a:off x="759655" y="2447778"/>
            <a:ext cx="1800665" cy="163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Increment the global variable  </a:t>
            </a:r>
            <a:r>
              <a:rPr lang="en-IN" dirty="0" err="1"/>
              <a:t>xTickCount</a:t>
            </a:r>
            <a:endParaRPr lang="en-US" dirty="0"/>
          </a:p>
        </p:txBody>
      </p:sp>
      <p:sp>
        <p:nvSpPr>
          <p:cNvPr id="7" name="Rectangle: Rounded Corners 6">
            <a:extLst>
              <a:ext uri="{FF2B5EF4-FFF2-40B4-BE49-F238E27FC236}">
                <a16:creationId xmlns:a16="http://schemas.microsoft.com/office/drawing/2014/main" id="{A8E5874E-AC4C-4840-8A07-472FB227E8BA}"/>
              </a:ext>
            </a:extLst>
          </p:cNvPr>
          <p:cNvSpPr/>
          <p:nvPr/>
        </p:nvSpPr>
        <p:spPr>
          <a:xfrm>
            <a:off x="2996418" y="4079631"/>
            <a:ext cx="1800665" cy="163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Maintain the delay if required</a:t>
            </a:r>
            <a:endParaRPr lang="en-US" dirty="0"/>
          </a:p>
        </p:txBody>
      </p:sp>
      <p:sp>
        <p:nvSpPr>
          <p:cNvPr id="8" name="Rectangle: Rounded Corners 7">
            <a:extLst>
              <a:ext uri="{FF2B5EF4-FFF2-40B4-BE49-F238E27FC236}">
                <a16:creationId xmlns:a16="http://schemas.microsoft.com/office/drawing/2014/main" id="{AB973E43-877F-4081-9638-845B53569295}"/>
              </a:ext>
            </a:extLst>
          </p:cNvPr>
          <p:cNvSpPr/>
          <p:nvPr/>
        </p:nvSpPr>
        <p:spPr>
          <a:xfrm>
            <a:off x="5676313" y="4079630"/>
            <a:ext cx="1800665" cy="163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Switch the task at regular interrupts</a:t>
            </a:r>
            <a:endParaRPr lang="en-US" dirty="0"/>
          </a:p>
        </p:txBody>
      </p:sp>
      <p:cxnSp>
        <p:nvCxnSpPr>
          <p:cNvPr id="10" name="Straight Arrow Connector 9">
            <a:extLst>
              <a:ext uri="{FF2B5EF4-FFF2-40B4-BE49-F238E27FC236}">
                <a16:creationId xmlns:a16="http://schemas.microsoft.com/office/drawing/2014/main" id="{C3E6F8E5-3CF8-40FC-92BC-861C39375485}"/>
              </a:ext>
            </a:extLst>
          </p:cNvPr>
          <p:cNvCxnSpPr/>
          <p:nvPr/>
        </p:nvCxnSpPr>
        <p:spPr>
          <a:xfrm flipH="1">
            <a:off x="2799470" y="1936067"/>
            <a:ext cx="2194560" cy="1083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B167E60-9BB3-4713-83C2-0BA24F3F7DEF}"/>
              </a:ext>
            </a:extLst>
          </p:cNvPr>
          <p:cNvCxnSpPr>
            <a:cxnSpLocks/>
          </p:cNvCxnSpPr>
          <p:nvPr/>
        </p:nvCxnSpPr>
        <p:spPr>
          <a:xfrm flipH="1">
            <a:off x="4304714" y="2307102"/>
            <a:ext cx="1111349" cy="1531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700B514-6075-490C-AAEF-506C064A1213}"/>
              </a:ext>
            </a:extLst>
          </p:cNvPr>
          <p:cNvCxnSpPr>
            <a:cxnSpLocks/>
          </p:cNvCxnSpPr>
          <p:nvPr/>
        </p:nvCxnSpPr>
        <p:spPr>
          <a:xfrm>
            <a:off x="6363289" y="2447778"/>
            <a:ext cx="0" cy="1420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61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29E19-E0F8-44C8-B1A9-07403B9EFE90}"/>
              </a:ext>
            </a:extLst>
          </p:cNvPr>
          <p:cNvSpPr txBox="1"/>
          <p:nvPr/>
        </p:nvSpPr>
        <p:spPr>
          <a:xfrm>
            <a:off x="886265" y="1313933"/>
            <a:ext cx="10520252" cy="1200329"/>
          </a:xfrm>
          <a:prstGeom prst="rect">
            <a:avLst/>
          </a:prstGeom>
          <a:noFill/>
        </p:spPr>
        <p:txBody>
          <a:bodyPr wrap="none" rtlCol="0">
            <a:spAutoFit/>
          </a:bodyPr>
          <a:lstStyle/>
          <a:p>
            <a:r>
              <a:rPr lang="en-IN" b="1" dirty="0"/>
              <a:t>GPOS</a:t>
            </a:r>
            <a:r>
              <a:rPr lang="en-IN" dirty="0"/>
              <a:t>-</a:t>
            </a:r>
          </a:p>
          <a:p>
            <a:endParaRPr lang="en-IN" dirty="0"/>
          </a:p>
          <a:p>
            <a:r>
              <a:rPr lang="en-IN" dirty="0"/>
              <a:t>In order to achieve high throughput the GPOS will serve 5 to 6 low priority task than the task with high priority</a:t>
            </a:r>
          </a:p>
          <a:p>
            <a:r>
              <a:rPr lang="en-US" dirty="0"/>
              <a:t>			</a:t>
            </a:r>
            <a:r>
              <a:rPr lang="en-US" b="1" dirty="0"/>
              <a:t>MEET  HIGH THOUGHPUT</a:t>
            </a:r>
            <a:endParaRPr lang="en-IN" b="1" dirty="0"/>
          </a:p>
        </p:txBody>
      </p:sp>
      <p:sp>
        <p:nvSpPr>
          <p:cNvPr id="3" name="TextBox 2">
            <a:extLst>
              <a:ext uri="{FF2B5EF4-FFF2-40B4-BE49-F238E27FC236}">
                <a16:creationId xmlns:a16="http://schemas.microsoft.com/office/drawing/2014/main" id="{8C2EA994-9ABD-4EE8-9567-1F94DC1C345D}"/>
              </a:ext>
            </a:extLst>
          </p:cNvPr>
          <p:cNvSpPr txBox="1"/>
          <p:nvPr/>
        </p:nvSpPr>
        <p:spPr>
          <a:xfrm>
            <a:off x="3376246" y="390603"/>
            <a:ext cx="5206490" cy="923330"/>
          </a:xfrm>
          <a:prstGeom prst="rect">
            <a:avLst/>
          </a:prstGeom>
          <a:noFill/>
        </p:spPr>
        <p:txBody>
          <a:bodyPr wrap="none" rtlCol="0">
            <a:spAutoFit/>
          </a:bodyPr>
          <a:lstStyle/>
          <a:p>
            <a:r>
              <a:rPr lang="en-IN" b="1" dirty="0" err="1"/>
              <a:t>ThroughPut</a:t>
            </a:r>
            <a:r>
              <a:rPr lang="en-IN" b="1" dirty="0"/>
              <a:t>-</a:t>
            </a:r>
          </a:p>
          <a:p>
            <a:endParaRPr lang="en-IN" dirty="0"/>
          </a:p>
          <a:p>
            <a:r>
              <a:rPr lang="en-IN" dirty="0"/>
              <a:t>Total Number of Task that are executed by a unit time</a:t>
            </a:r>
            <a:endParaRPr lang="en-US" dirty="0"/>
          </a:p>
        </p:txBody>
      </p:sp>
      <p:sp>
        <p:nvSpPr>
          <p:cNvPr id="4" name="TextBox 3">
            <a:extLst>
              <a:ext uri="{FF2B5EF4-FFF2-40B4-BE49-F238E27FC236}">
                <a16:creationId xmlns:a16="http://schemas.microsoft.com/office/drawing/2014/main" id="{4B524B76-4F25-4B56-A64C-F38E22625A1E}"/>
              </a:ext>
            </a:extLst>
          </p:cNvPr>
          <p:cNvSpPr txBox="1"/>
          <p:nvPr/>
        </p:nvSpPr>
        <p:spPr>
          <a:xfrm>
            <a:off x="886265" y="2698928"/>
            <a:ext cx="5172250" cy="1200329"/>
          </a:xfrm>
          <a:prstGeom prst="rect">
            <a:avLst/>
          </a:prstGeom>
          <a:noFill/>
        </p:spPr>
        <p:txBody>
          <a:bodyPr wrap="none" rtlCol="0">
            <a:spAutoFit/>
          </a:bodyPr>
          <a:lstStyle/>
          <a:p>
            <a:r>
              <a:rPr lang="en-IN" b="1" dirty="0"/>
              <a:t>RTOS</a:t>
            </a:r>
            <a:r>
              <a:rPr lang="en-IN" dirty="0"/>
              <a:t>-</a:t>
            </a:r>
          </a:p>
          <a:p>
            <a:endParaRPr lang="en-IN" dirty="0"/>
          </a:p>
          <a:p>
            <a:r>
              <a:rPr lang="en-IN" dirty="0"/>
              <a:t>Task are executed based on priority only</a:t>
            </a:r>
          </a:p>
          <a:p>
            <a:r>
              <a:rPr lang="en-IN" b="1" dirty="0"/>
              <a:t>		MEET HIGH TIME PREDICTABLITY</a:t>
            </a:r>
            <a:endParaRPr lang="en-US" b="1" dirty="0"/>
          </a:p>
        </p:txBody>
      </p:sp>
      <p:sp>
        <p:nvSpPr>
          <p:cNvPr id="5" name="Slide Number Placeholder 4">
            <a:extLst>
              <a:ext uri="{FF2B5EF4-FFF2-40B4-BE49-F238E27FC236}">
                <a16:creationId xmlns:a16="http://schemas.microsoft.com/office/drawing/2014/main" id="{4A61B748-A45A-49B6-B757-E5B3CF1CC48E}"/>
              </a:ext>
            </a:extLst>
          </p:cNvPr>
          <p:cNvSpPr>
            <a:spLocks noGrp="1"/>
          </p:cNvSpPr>
          <p:nvPr>
            <p:ph type="sldNum" sz="quarter" idx="12"/>
          </p:nvPr>
        </p:nvSpPr>
        <p:spPr/>
        <p:txBody>
          <a:bodyPr/>
          <a:lstStyle/>
          <a:p>
            <a:fld id="{2D2D7033-01C1-4473-8314-62145486A149}" type="slidenum">
              <a:rPr lang="en-US" smtClean="0"/>
              <a:t>4</a:t>
            </a:fld>
            <a:endParaRPr lang="en-US"/>
          </a:p>
        </p:txBody>
      </p:sp>
      <p:sp>
        <p:nvSpPr>
          <p:cNvPr id="6" name="Footer Placeholder 5">
            <a:extLst>
              <a:ext uri="{FF2B5EF4-FFF2-40B4-BE49-F238E27FC236}">
                <a16:creationId xmlns:a16="http://schemas.microsoft.com/office/drawing/2014/main" id="{40AE0EE4-ACB0-4E6D-9561-60A885FBF740}"/>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682619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DA3A38-9FA9-480D-AB82-B27F5924EE6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D1E85CE6-88FF-4A87-8B71-FBAD03B4A970}"/>
              </a:ext>
            </a:extLst>
          </p:cNvPr>
          <p:cNvSpPr>
            <a:spLocks noGrp="1"/>
          </p:cNvSpPr>
          <p:nvPr>
            <p:ph type="sldNum" sz="quarter" idx="12"/>
          </p:nvPr>
        </p:nvSpPr>
        <p:spPr/>
        <p:txBody>
          <a:bodyPr/>
          <a:lstStyle/>
          <a:p>
            <a:fld id="{2D2D7033-01C1-4473-8314-62145486A149}" type="slidenum">
              <a:rPr lang="en-US" smtClean="0"/>
              <a:t>40</a:t>
            </a:fld>
            <a:endParaRPr lang="en-US"/>
          </a:p>
        </p:txBody>
      </p:sp>
      <p:sp>
        <p:nvSpPr>
          <p:cNvPr id="4" name="TextBox 3">
            <a:extLst>
              <a:ext uri="{FF2B5EF4-FFF2-40B4-BE49-F238E27FC236}">
                <a16:creationId xmlns:a16="http://schemas.microsoft.com/office/drawing/2014/main" id="{021F2C34-C430-4850-917B-84CEEE0D2950}"/>
              </a:ext>
            </a:extLst>
          </p:cNvPr>
          <p:cNvSpPr txBox="1"/>
          <p:nvPr/>
        </p:nvSpPr>
        <p:spPr>
          <a:xfrm>
            <a:off x="464234" y="492369"/>
            <a:ext cx="2422138" cy="369332"/>
          </a:xfrm>
          <a:prstGeom prst="rect">
            <a:avLst/>
          </a:prstGeom>
          <a:noFill/>
        </p:spPr>
        <p:txBody>
          <a:bodyPr wrap="none" rtlCol="0">
            <a:spAutoFit/>
          </a:bodyPr>
          <a:lstStyle/>
          <a:p>
            <a:r>
              <a:rPr lang="en-IN" dirty="0"/>
              <a:t>Configuration of </a:t>
            </a:r>
            <a:r>
              <a:rPr lang="en-IN" dirty="0" err="1"/>
              <a:t>SysTick</a:t>
            </a:r>
            <a:endParaRPr lang="en-US" dirty="0"/>
          </a:p>
        </p:txBody>
      </p:sp>
      <p:sp>
        <p:nvSpPr>
          <p:cNvPr id="5" name="Rectangle 4">
            <a:extLst>
              <a:ext uri="{FF2B5EF4-FFF2-40B4-BE49-F238E27FC236}">
                <a16:creationId xmlns:a16="http://schemas.microsoft.com/office/drawing/2014/main" id="{54BF1040-FA84-44DA-9D05-A8CA5296921F}"/>
              </a:ext>
            </a:extLst>
          </p:cNvPr>
          <p:cNvSpPr/>
          <p:nvPr/>
        </p:nvSpPr>
        <p:spPr>
          <a:xfrm>
            <a:off x="464234" y="1041009"/>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vTaskSchedular</a:t>
            </a:r>
            <a:r>
              <a:rPr lang="en-IN" dirty="0"/>
              <a:t>()</a:t>
            </a:r>
            <a:endParaRPr lang="en-US" dirty="0"/>
          </a:p>
        </p:txBody>
      </p:sp>
      <p:sp>
        <p:nvSpPr>
          <p:cNvPr id="6" name="Rectangle 5">
            <a:extLst>
              <a:ext uri="{FF2B5EF4-FFF2-40B4-BE49-F238E27FC236}">
                <a16:creationId xmlns:a16="http://schemas.microsoft.com/office/drawing/2014/main" id="{E31481EC-E64F-44EF-ABD0-C5C9FCBE06A0}"/>
              </a:ext>
            </a:extLst>
          </p:cNvPr>
          <p:cNvSpPr/>
          <p:nvPr/>
        </p:nvSpPr>
        <p:spPr>
          <a:xfrm>
            <a:off x="6271847" y="1041009"/>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xPortStartSchedular</a:t>
            </a:r>
            <a:endParaRPr lang="en-US" dirty="0"/>
          </a:p>
        </p:txBody>
      </p:sp>
      <p:sp>
        <p:nvSpPr>
          <p:cNvPr id="7" name="Arrow: Down 6">
            <a:extLst>
              <a:ext uri="{FF2B5EF4-FFF2-40B4-BE49-F238E27FC236}">
                <a16:creationId xmlns:a16="http://schemas.microsoft.com/office/drawing/2014/main" id="{4AA76302-9B1C-4F36-A978-4F00848BEB6E}"/>
              </a:ext>
            </a:extLst>
          </p:cNvPr>
          <p:cNvSpPr/>
          <p:nvPr/>
        </p:nvSpPr>
        <p:spPr>
          <a:xfrm rot="16200000">
            <a:off x="4785733" y="210418"/>
            <a:ext cx="484590" cy="2487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9CBB96-9BD6-4DEE-BEB4-C0919CA400FB}"/>
              </a:ext>
            </a:extLst>
          </p:cNvPr>
          <p:cNvSpPr txBox="1"/>
          <p:nvPr/>
        </p:nvSpPr>
        <p:spPr>
          <a:xfrm>
            <a:off x="1450220" y="1809374"/>
            <a:ext cx="718851" cy="369332"/>
          </a:xfrm>
          <a:prstGeom prst="rect">
            <a:avLst/>
          </a:prstGeom>
          <a:noFill/>
        </p:spPr>
        <p:txBody>
          <a:bodyPr wrap="none" rtlCol="0">
            <a:spAutoFit/>
          </a:bodyPr>
          <a:lstStyle/>
          <a:p>
            <a:r>
              <a:rPr lang="en-IN" dirty="0" err="1"/>
              <a:t>task.c</a:t>
            </a:r>
            <a:endParaRPr lang="en-US" dirty="0"/>
          </a:p>
        </p:txBody>
      </p:sp>
      <p:sp>
        <p:nvSpPr>
          <p:cNvPr id="9" name="TextBox 8">
            <a:extLst>
              <a:ext uri="{FF2B5EF4-FFF2-40B4-BE49-F238E27FC236}">
                <a16:creationId xmlns:a16="http://schemas.microsoft.com/office/drawing/2014/main" id="{5DF1114E-27D6-47B6-AB56-E9EEBBE3F506}"/>
              </a:ext>
            </a:extLst>
          </p:cNvPr>
          <p:cNvSpPr txBox="1"/>
          <p:nvPr/>
        </p:nvSpPr>
        <p:spPr>
          <a:xfrm>
            <a:off x="7434549" y="1809374"/>
            <a:ext cx="740908" cy="369332"/>
          </a:xfrm>
          <a:prstGeom prst="rect">
            <a:avLst/>
          </a:prstGeom>
          <a:noFill/>
        </p:spPr>
        <p:txBody>
          <a:bodyPr wrap="none" rtlCol="0">
            <a:spAutoFit/>
          </a:bodyPr>
          <a:lstStyle/>
          <a:p>
            <a:r>
              <a:rPr lang="en-IN" dirty="0" err="1"/>
              <a:t>port.c</a:t>
            </a:r>
            <a:endParaRPr lang="en-US" dirty="0"/>
          </a:p>
        </p:txBody>
      </p:sp>
      <p:graphicFrame>
        <p:nvGraphicFramePr>
          <p:cNvPr id="10" name="Diagram 9">
            <a:extLst>
              <a:ext uri="{FF2B5EF4-FFF2-40B4-BE49-F238E27FC236}">
                <a16:creationId xmlns:a16="http://schemas.microsoft.com/office/drawing/2014/main" id="{81A3A59A-CF1D-4F82-93B7-F9659FF55A1E}"/>
              </a:ext>
            </a:extLst>
          </p:cNvPr>
          <p:cNvGraphicFramePr/>
          <p:nvPr>
            <p:extLst>
              <p:ext uri="{D42A27DB-BD31-4B8C-83A1-F6EECF244321}">
                <p14:modId xmlns:p14="http://schemas.microsoft.com/office/powerpoint/2010/main" val="24771220"/>
              </p:ext>
            </p:extLst>
          </p:nvPr>
        </p:nvGraphicFramePr>
        <p:xfrm>
          <a:off x="2032000" y="2757268"/>
          <a:ext cx="5522351" cy="338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739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C97281-23CC-49B6-B6D6-67F1581FF8B0}"/>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35B29641-56AB-4C41-BB97-07B360A36E08}"/>
              </a:ext>
            </a:extLst>
          </p:cNvPr>
          <p:cNvSpPr>
            <a:spLocks noGrp="1"/>
          </p:cNvSpPr>
          <p:nvPr>
            <p:ph type="sldNum" sz="quarter" idx="12"/>
          </p:nvPr>
        </p:nvSpPr>
        <p:spPr/>
        <p:txBody>
          <a:bodyPr/>
          <a:lstStyle/>
          <a:p>
            <a:fld id="{2D2D7033-01C1-4473-8314-62145486A149}" type="slidenum">
              <a:rPr lang="en-US" smtClean="0"/>
              <a:t>41</a:t>
            </a:fld>
            <a:endParaRPr lang="en-US"/>
          </a:p>
        </p:txBody>
      </p:sp>
      <p:sp>
        <p:nvSpPr>
          <p:cNvPr id="4" name="TextBox 3">
            <a:extLst>
              <a:ext uri="{FF2B5EF4-FFF2-40B4-BE49-F238E27FC236}">
                <a16:creationId xmlns:a16="http://schemas.microsoft.com/office/drawing/2014/main" id="{672BBD71-70CC-4E1E-A65A-20EEEDC1032B}"/>
              </a:ext>
            </a:extLst>
          </p:cNvPr>
          <p:cNvSpPr txBox="1"/>
          <p:nvPr/>
        </p:nvSpPr>
        <p:spPr>
          <a:xfrm>
            <a:off x="506437" y="450166"/>
            <a:ext cx="4166718" cy="584775"/>
          </a:xfrm>
          <a:prstGeom prst="rect">
            <a:avLst/>
          </a:prstGeom>
          <a:noFill/>
        </p:spPr>
        <p:txBody>
          <a:bodyPr wrap="none" rtlCol="0">
            <a:spAutoFit/>
          </a:bodyPr>
          <a:lstStyle/>
          <a:p>
            <a:r>
              <a:rPr lang="en-IN" sz="3200" dirty="0">
                <a:solidFill>
                  <a:schemeClr val="accent1"/>
                </a:solidFill>
              </a:rPr>
              <a:t>RTOS Tick Configuration</a:t>
            </a:r>
            <a:endParaRPr lang="en-US" sz="3200" dirty="0">
              <a:solidFill>
                <a:schemeClr val="accent1"/>
              </a:solidFill>
            </a:endParaRPr>
          </a:p>
        </p:txBody>
      </p:sp>
      <p:sp>
        <p:nvSpPr>
          <p:cNvPr id="5" name="TextBox 4">
            <a:extLst>
              <a:ext uri="{FF2B5EF4-FFF2-40B4-BE49-F238E27FC236}">
                <a16:creationId xmlns:a16="http://schemas.microsoft.com/office/drawing/2014/main" id="{F5CB41B8-5087-4405-B0A1-2F80F9BAD1D1}"/>
              </a:ext>
            </a:extLst>
          </p:cNvPr>
          <p:cNvSpPr txBox="1"/>
          <p:nvPr/>
        </p:nvSpPr>
        <p:spPr>
          <a:xfrm>
            <a:off x="628660" y="1469377"/>
            <a:ext cx="10864645" cy="4247317"/>
          </a:xfrm>
          <a:prstGeom prst="rect">
            <a:avLst/>
          </a:prstGeom>
          <a:noFill/>
        </p:spPr>
        <p:txBody>
          <a:bodyPr wrap="square" rtlCol="0">
            <a:spAutoFit/>
          </a:bodyPr>
          <a:lstStyle/>
          <a:p>
            <a:r>
              <a:rPr lang="en-US" sz="1800" dirty="0" err="1">
                <a:solidFill>
                  <a:srgbClr val="000000"/>
                </a:solidFill>
                <a:latin typeface="Consolas" panose="020B0609020204030204" pitchFamily="49" charset="0"/>
              </a:rPr>
              <a:t>portNVIC_SYSTICK_LOAD_REG</a:t>
            </a:r>
            <a:r>
              <a:rPr lang="en-US" sz="1800" dirty="0">
                <a:solidFill>
                  <a:srgbClr val="000000"/>
                </a:solidFill>
                <a:latin typeface="Consolas" panose="020B0609020204030204" pitchFamily="49" charset="0"/>
              </a:rPr>
              <a:t> = ( </a:t>
            </a:r>
            <a:r>
              <a:rPr lang="en-US" sz="1800" dirty="0" err="1">
                <a:solidFill>
                  <a:srgbClr val="000000"/>
                </a:solidFill>
                <a:latin typeface="Consolas" panose="020B0609020204030204" pitchFamily="49" charset="0"/>
              </a:rPr>
              <a:t>configSYSTICK_CLOCK_HZ</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configTICK_RATE_HZ</a:t>
            </a:r>
            <a:r>
              <a:rPr lang="en-US" sz="1800" dirty="0">
                <a:solidFill>
                  <a:srgbClr val="000000"/>
                </a:solidFill>
                <a:latin typeface="Consolas" panose="020B0609020204030204" pitchFamily="49" charset="0"/>
              </a:rPr>
              <a:t> ) - 1UL;</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configSYSTICK_CLOCK_HZ</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configCPU_CLOCK_HZ</a:t>
            </a:r>
            <a:endParaRPr lang="en-US" sz="1800" b="1"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configCPU_CLOCK_HZ</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SystemCoreClock</a:t>
            </a:r>
            <a:r>
              <a:rPr lang="en-US" sz="1800" b="1" dirty="0">
                <a:solidFill>
                  <a:srgbClr val="000000"/>
                </a:solidFill>
                <a:latin typeface="Consolas" panose="020B0609020204030204" pitchFamily="49" charset="0"/>
              </a:rPr>
              <a:t> )</a:t>
            </a:r>
            <a:endParaRPr lang="en-US" b="1" dirty="0">
              <a:solidFill>
                <a:srgbClr val="000000"/>
              </a:solidFill>
              <a:latin typeface="Consolas" panose="020B0609020204030204" pitchFamily="49" charset="0"/>
            </a:endParaRPr>
          </a:p>
          <a:p>
            <a:r>
              <a:rPr lang="en-US" sz="1800" dirty="0">
                <a:solidFill>
                  <a:srgbClr val="005032"/>
                </a:solidFill>
                <a:latin typeface="Consolas" panose="020B0609020204030204" pitchFamily="49" charset="0"/>
              </a:rPr>
              <a:t>uint32_t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SystemCoreClock</a:t>
            </a:r>
            <a:r>
              <a:rPr lang="en-US" sz="1800" dirty="0">
                <a:solidFill>
                  <a:srgbClr val="000000"/>
                </a:solidFill>
                <a:latin typeface="Consolas" panose="020B0609020204030204" pitchFamily="49" charset="0"/>
              </a:rPr>
              <a:t> = 25000000;</a:t>
            </a:r>
          </a:p>
          <a:p>
            <a:endParaRPr lang="en-US"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1000 )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So </a:t>
            </a:r>
            <a:r>
              <a:rPr lang="en-US" sz="1800" dirty="0" err="1">
                <a:solidFill>
                  <a:srgbClr val="000000"/>
                </a:solidFill>
                <a:latin typeface="Consolas" panose="020B0609020204030204" pitchFamily="49" charset="0"/>
              </a:rPr>
              <a:t>portNVIC_SYSTICK_LOAD_REG</a:t>
            </a:r>
            <a:r>
              <a:rPr lang="en-US" sz="1800" dirty="0">
                <a:solidFill>
                  <a:srgbClr val="000000"/>
                </a:solidFill>
                <a:latin typeface="Consolas" panose="020B0609020204030204" pitchFamily="49" charset="0"/>
              </a:rPr>
              <a:t> = (25000000 / </a:t>
            </a:r>
            <a:r>
              <a:rPr lang="en-US" sz="1800" b="1" dirty="0">
                <a:solidFill>
                  <a:srgbClr val="000000"/>
                </a:solidFill>
                <a:latin typeface="Consolas" panose="020B0609020204030204" pitchFamily="49" charset="0"/>
              </a:rPr>
              <a:t>1000</a:t>
            </a:r>
            <a:r>
              <a:rPr lang="en-US" sz="1800" dirty="0">
                <a:solidFill>
                  <a:srgbClr val="000000"/>
                </a:solidFill>
                <a:latin typeface="Consolas" panose="020B0609020204030204" pitchFamily="49" charset="0"/>
              </a:rPr>
              <a:t> ) - 1UL = 24999;</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The </a:t>
            </a:r>
            <a:r>
              <a:rPr lang="en-US" dirty="0" err="1">
                <a:solidFill>
                  <a:srgbClr val="000000"/>
                </a:solidFill>
                <a:latin typeface="Consolas" panose="020B0609020204030204" pitchFamily="49" charset="0"/>
              </a:rPr>
              <a:t>Sysytick</a:t>
            </a:r>
            <a:r>
              <a:rPr lang="en-US" dirty="0">
                <a:solidFill>
                  <a:srgbClr val="000000"/>
                </a:solidFill>
                <a:latin typeface="Consolas" panose="020B0609020204030204" pitchFamily="49" charset="0"/>
              </a:rPr>
              <a:t> Timer when started starts down counting from 24999 to 0; when zero is reached</a:t>
            </a:r>
          </a:p>
          <a:p>
            <a:r>
              <a:rPr lang="en-US" dirty="0">
                <a:solidFill>
                  <a:srgbClr val="000000"/>
                </a:solidFill>
                <a:latin typeface="Consolas" panose="020B0609020204030204" pitchFamily="49" charset="0"/>
              </a:rPr>
              <a:t>It gives an interrupt and starts down counting once again</a:t>
            </a:r>
            <a:endParaRPr lang="en-US" dirty="0"/>
          </a:p>
        </p:txBody>
      </p:sp>
      <p:pic>
        <p:nvPicPr>
          <p:cNvPr id="7" name="Picture 6">
            <a:extLst>
              <a:ext uri="{FF2B5EF4-FFF2-40B4-BE49-F238E27FC236}">
                <a16:creationId xmlns:a16="http://schemas.microsoft.com/office/drawing/2014/main" id="{8E84F113-571B-4003-B3E4-B942D8EEB3E3}"/>
              </a:ext>
            </a:extLst>
          </p:cNvPr>
          <p:cNvPicPr>
            <a:picLocks noChangeAspect="1"/>
          </p:cNvPicPr>
          <p:nvPr/>
        </p:nvPicPr>
        <p:blipFill>
          <a:blip r:embed="rId2"/>
          <a:stretch>
            <a:fillRect/>
          </a:stretch>
        </p:blipFill>
        <p:spPr>
          <a:xfrm>
            <a:off x="8153400" y="2601016"/>
            <a:ext cx="1299920" cy="1114218"/>
          </a:xfrm>
          <a:prstGeom prst="rect">
            <a:avLst/>
          </a:prstGeom>
        </p:spPr>
      </p:pic>
    </p:spTree>
    <p:extLst>
      <p:ext uri="{BB962C8B-B14F-4D97-AF65-F5344CB8AC3E}">
        <p14:creationId xmlns:p14="http://schemas.microsoft.com/office/powerpoint/2010/main" val="3117154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166B9F-BFBF-479F-A314-BF9A1984BB0B}"/>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2AFB649E-6E72-46EE-BC89-A63FF4B71A7F}"/>
              </a:ext>
            </a:extLst>
          </p:cNvPr>
          <p:cNvSpPr>
            <a:spLocks noGrp="1"/>
          </p:cNvSpPr>
          <p:nvPr>
            <p:ph type="sldNum" sz="quarter" idx="12"/>
          </p:nvPr>
        </p:nvSpPr>
        <p:spPr/>
        <p:txBody>
          <a:bodyPr/>
          <a:lstStyle/>
          <a:p>
            <a:fld id="{2D2D7033-01C1-4473-8314-62145486A149}" type="slidenum">
              <a:rPr lang="en-US" smtClean="0"/>
              <a:t>42</a:t>
            </a:fld>
            <a:endParaRPr lang="en-US"/>
          </a:p>
        </p:txBody>
      </p:sp>
      <p:sp>
        <p:nvSpPr>
          <p:cNvPr id="4" name="Rectangle 3">
            <a:extLst>
              <a:ext uri="{FF2B5EF4-FFF2-40B4-BE49-F238E27FC236}">
                <a16:creationId xmlns:a16="http://schemas.microsoft.com/office/drawing/2014/main" id="{177C2DA6-5C4D-4A12-B080-681342472EAD}"/>
              </a:ext>
            </a:extLst>
          </p:cNvPr>
          <p:cNvSpPr/>
          <p:nvPr/>
        </p:nvSpPr>
        <p:spPr>
          <a:xfrm>
            <a:off x="1195754" y="478302"/>
            <a:ext cx="2630658"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TickISR</a:t>
            </a:r>
            <a:r>
              <a:rPr lang="en-IN" dirty="0"/>
              <a:t> runs</a:t>
            </a:r>
          </a:p>
          <a:p>
            <a:pPr algn="ctr"/>
            <a:r>
              <a:rPr lang="en-IN" dirty="0" err="1"/>
              <a:t>xPortSysTickHandler</a:t>
            </a:r>
            <a:r>
              <a:rPr lang="en-IN" dirty="0"/>
              <a:t>()</a:t>
            </a:r>
            <a:endParaRPr lang="en-US" dirty="0"/>
          </a:p>
        </p:txBody>
      </p:sp>
      <p:sp>
        <p:nvSpPr>
          <p:cNvPr id="5" name="Rectangle 4">
            <a:extLst>
              <a:ext uri="{FF2B5EF4-FFF2-40B4-BE49-F238E27FC236}">
                <a16:creationId xmlns:a16="http://schemas.microsoft.com/office/drawing/2014/main" id="{B6C031F6-E49C-42E8-92D1-D92F15B12889}"/>
              </a:ext>
            </a:extLst>
          </p:cNvPr>
          <p:cNvSpPr/>
          <p:nvPr/>
        </p:nvSpPr>
        <p:spPr>
          <a:xfrm>
            <a:off x="1195754" y="1671712"/>
            <a:ext cx="2630658" cy="6330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portDISABLE_Interrupt</a:t>
            </a:r>
            <a:endParaRPr lang="en-US" dirty="0"/>
          </a:p>
        </p:txBody>
      </p:sp>
      <p:sp>
        <p:nvSpPr>
          <p:cNvPr id="6" name="Rectangle 5">
            <a:extLst>
              <a:ext uri="{FF2B5EF4-FFF2-40B4-BE49-F238E27FC236}">
                <a16:creationId xmlns:a16="http://schemas.microsoft.com/office/drawing/2014/main" id="{6D23E672-9A68-4518-BCEB-A5257FDAC6E4}"/>
              </a:ext>
            </a:extLst>
          </p:cNvPr>
          <p:cNvSpPr/>
          <p:nvPr/>
        </p:nvSpPr>
        <p:spPr>
          <a:xfrm>
            <a:off x="1195754" y="2795954"/>
            <a:ext cx="2630658" cy="6330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xTaskIncrementTick</a:t>
            </a:r>
            <a:r>
              <a:rPr lang="en-IN" dirty="0"/>
              <a:t>() == TRUE</a:t>
            </a:r>
            <a:endParaRPr lang="en-US" dirty="0"/>
          </a:p>
        </p:txBody>
      </p:sp>
      <p:sp>
        <p:nvSpPr>
          <p:cNvPr id="7" name="Rectangle 6">
            <a:extLst>
              <a:ext uri="{FF2B5EF4-FFF2-40B4-BE49-F238E27FC236}">
                <a16:creationId xmlns:a16="http://schemas.microsoft.com/office/drawing/2014/main" id="{33411E8D-9ECD-4DE8-BF88-494B7E92BB33}"/>
              </a:ext>
            </a:extLst>
          </p:cNvPr>
          <p:cNvSpPr/>
          <p:nvPr/>
        </p:nvSpPr>
        <p:spPr>
          <a:xfrm>
            <a:off x="7050261" y="1064458"/>
            <a:ext cx="2630658" cy="6330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xTickCount</a:t>
            </a:r>
            <a:r>
              <a:rPr lang="en-IN" dirty="0"/>
              <a:t>++</a:t>
            </a:r>
            <a:endParaRPr lang="en-US" dirty="0"/>
          </a:p>
        </p:txBody>
      </p:sp>
      <p:sp>
        <p:nvSpPr>
          <p:cNvPr id="8" name="Rectangle 7">
            <a:extLst>
              <a:ext uri="{FF2B5EF4-FFF2-40B4-BE49-F238E27FC236}">
                <a16:creationId xmlns:a16="http://schemas.microsoft.com/office/drawing/2014/main" id="{D186C176-C98F-4B33-85F7-0516F38B6778}"/>
              </a:ext>
            </a:extLst>
          </p:cNvPr>
          <p:cNvSpPr/>
          <p:nvPr/>
        </p:nvSpPr>
        <p:spPr>
          <a:xfrm>
            <a:off x="7050261" y="2162908"/>
            <a:ext cx="2630658" cy="105859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Checks to see if the new tick value will cause any task to be unblocked</a:t>
            </a:r>
            <a:endParaRPr lang="en-US" dirty="0"/>
          </a:p>
        </p:txBody>
      </p:sp>
      <p:sp>
        <p:nvSpPr>
          <p:cNvPr id="9" name="Rectangle 8">
            <a:extLst>
              <a:ext uri="{FF2B5EF4-FFF2-40B4-BE49-F238E27FC236}">
                <a16:creationId xmlns:a16="http://schemas.microsoft.com/office/drawing/2014/main" id="{4622106C-9BAF-47A8-95CE-8B189BADC31C}"/>
              </a:ext>
            </a:extLst>
          </p:cNvPr>
          <p:cNvSpPr/>
          <p:nvPr/>
        </p:nvSpPr>
        <p:spPr>
          <a:xfrm>
            <a:off x="7050261" y="3588435"/>
            <a:ext cx="2630658" cy="105859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Calls application hook function if enables</a:t>
            </a:r>
            <a:endParaRPr lang="en-US" dirty="0"/>
          </a:p>
        </p:txBody>
      </p:sp>
      <p:sp>
        <p:nvSpPr>
          <p:cNvPr id="10" name="Rectangle 9">
            <a:extLst>
              <a:ext uri="{FF2B5EF4-FFF2-40B4-BE49-F238E27FC236}">
                <a16:creationId xmlns:a16="http://schemas.microsoft.com/office/drawing/2014/main" id="{760CF5B7-A745-420A-9CB6-18CF2D059BFD}"/>
              </a:ext>
            </a:extLst>
          </p:cNvPr>
          <p:cNvSpPr/>
          <p:nvPr/>
        </p:nvSpPr>
        <p:spPr>
          <a:xfrm>
            <a:off x="7050261" y="4972392"/>
            <a:ext cx="2630658" cy="105859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Returns TRUE if context switch is required</a:t>
            </a:r>
            <a:endParaRPr lang="en-US" dirty="0"/>
          </a:p>
        </p:txBody>
      </p:sp>
      <p:sp>
        <p:nvSpPr>
          <p:cNvPr id="11" name="Rectangle 10">
            <a:extLst>
              <a:ext uri="{FF2B5EF4-FFF2-40B4-BE49-F238E27FC236}">
                <a16:creationId xmlns:a16="http://schemas.microsoft.com/office/drawing/2014/main" id="{575DEF94-4E36-4562-8168-0489EB4F21BD}"/>
              </a:ext>
            </a:extLst>
          </p:cNvPr>
          <p:cNvSpPr/>
          <p:nvPr/>
        </p:nvSpPr>
        <p:spPr>
          <a:xfrm>
            <a:off x="1195754" y="3920197"/>
            <a:ext cx="2630658"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Pend the </a:t>
            </a:r>
            <a:r>
              <a:rPr lang="en-IN" dirty="0" err="1"/>
              <a:t>PendSV</a:t>
            </a:r>
            <a:endParaRPr lang="en-US" dirty="0"/>
          </a:p>
        </p:txBody>
      </p:sp>
      <p:sp>
        <p:nvSpPr>
          <p:cNvPr id="12" name="Rectangle 11">
            <a:extLst>
              <a:ext uri="{FF2B5EF4-FFF2-40B4-BE49-F238E27FC236}">
                <a16:creationId xmlns:a16="http://schemas.microsoft.com/office/drawing/2014/main" id="{5D95B66A-32D4-4ABA-9CE5-DC85005A8185}"/>
              </a:ext>
            </a:extLst>
          </p:cNvPr>
          <p:cNvSpPr/>
          <p:nvPr/>
        </p:nvSpPr>
        <p:spPr>
          <a:xfrm>
            <a:off x="1195752" y="5068474"/>
            <a:ext cx="2630658"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portENABLE_INTERRUPTS</a:t>
            </a:r>
            <a:endParaRPr lang="en-US" dirty="0"/>
          </a:p>
        </p:txBody>
      </p:sp>
      <p:sp>
        <p:nvSpPr>
          <p:cNvPr id="13" name="Arrow: Right 12">
            <a:extLst>
              <a:ext uri="{FF2B5EF4-FFF2-40B4-BE49-F238E27FC236}">
                <a16:creationId xmlns:a16="http://schemas.microsoft.com/office/drawing/2014/main" id="{0F330BC9-35F3-4AE2-B9F5-4B180D417334}"/>
              </a:ext>
            </a:extLst>
          </p:cNvPr>
          <p:cNvSpPr/>
          <p:nvPr/>
        </p:nvSpPr>
        <p:spPr>
          <a:xfrm>
            <a:off x="112542" y="660008"/>
            <a:ext cx="942535" cy="269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2FA94D-4D89-4A7E-9C6C-4A453EAC1163}"/>
              </a:ext>
            </a:extLst>
          </p:cNvPr>
          <p:cNvSpPr txBox="1"/>
          <p:nvPr/>
        </p:nvSpPr>
        <p:spPr>
          <a:xfrm>
            <a:off x="23256" y="837028"/>
            <a:ext cx="1031821" cy="646331"/>
          </a:xfrm>
          <a:prstGeom prst="rect">
            <a:avLst/>
          </a:prstGeom>
          <a:noFill/>
        </p:spPr>
        <p:txBody>
          <a:bodyPr wrap="none" rtlCol="0">
            <a:spAutoFit/>
          </a:bodyPr>
          <a:lstStyle/>
          <a:p>
            <a:r>
              <a:rPr lang="en-IN" dirty="0" err="1"/>
              <a:t>SysTick</a:t>
            </a:r>
            <a:endParaRPr lang="en-IN" dirty="0"/>
          </a:p>
          <a:p>
            <a:r>
              <a:rPr lang="en-IN" dirty="0"/>
              <a:t>Interrupt</a:t>
            </a:r>
            <a:endParaRPr lang="en-US" dirty="0"/>
          </a:p>
        </p:txBody>
      </p:sp>
      <p:sp>
        <p:nvSpPr>
          <p:cNvPr id="15" name="Arrow: Down 14">
            <a:extLst>
              <a:ext uri="{FF2B5EF4-FFF2-40B4-BE49-F238E27FC236}">
                <a16:creationId xmlns:a16="http://schemas.microsoft.com/office/drawing/2014/main" id="{AC57163F-DD20-48C8-9030-3A0772B55223}"/>
              </a:ext>
            </a:extLst>
          </p:cNvPr>
          <p:cNvSpPr/>
          <p:nvPr/>
        </p:nvSpPr>
        <p:spPr>
          <a:xfrm>
            <a:off x="2180492" y="123756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6" name="Arrow: Down 15">
            <a:extLst>
              <a:ext uri="{FF2B5EF4-FFF2-40B4-BE49-F238E27FC236}">
                <a16:creationId xmlns:a16="http://schemas.microsoft.com/office/drawing/2014/main" id="{ADB3F96E-5835-40A0-91E8-CD15B0DE8C09}"/>
              </a:ext>
            </a:extLst>
          </p:cNvPr>
          <p:cNvSpPr/>
          <p:nvPr/>
        </p:nvSpPr>
        <p:spPr>
          <a:xfrm>
            <a:off x="2152357" y="237431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7" name="Arrow: Down 16">
            <a:extLst>
              <a:ext uri="{FF2B5EF4-FFF2-40B4-BE49-F238E27FC236}">
                <a16:creationId xmlns:a16="http://schemas.microsoft.com/office/drawing/2014/main" id="{07A0B018-1366-44AC-B721-FA8B9F7EC522}"/>
              </a:ext>
            </a:extLst>
          </p:cNvPr>
          <p:cNvSpPr/>
          <p:nvPr/>
        </p:nvSpPr>
        <p:spPr>
          <a:xfrm>
            <a:off x="2124222" y="351106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8" name="Arrow: Down 17">
            <a:extLst>
              <a:ext uri="{FF2B5EF4-FFF2-40B4-BE49-F238E27FC236}">
                <a16:creationId xmlns:a16="http://schemas.microsoft.com/office/drawing/2014/main" id="{9800CFCE-27B4-4E78-835F-8F97EB982139}"/>
              </a:ext>
            </a:extLst>
          </p:cNvPr>
          <p:cNvSpPr/>
          <p:nvPr/>
        </p:nvSpPr>
        <p:spPr>
          <a:xfrm>
            <a:off x="2096087" y="464781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9" name="Arrow: Down 18">
            <a:extLst>
              <a:ext uri="{FF2B5EF4-FFF2-40B4-BE49-F238E27FC236}">
                <a16:creationId xmlns:a16="http://schemas.microsoft.com/office/drawing/2014/main" id="{7FBBDB32-124B-42D2-BDC7-32C92B47AC3C}"/>
              </a:ext>
            </a:extLst>
          </p:cNvPr>
          <p:cNvSpPr/>
          <p:nvPr/>
        </p:nvSpPr>
        <p:spPr>
          <a:xfrm rot="14405631">
            <a:off x="5164678" y="532269"/>
            <a:ext cx="340379" cy="340163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0" name="Arrow: Down 19">
            <a:extLst>
              <a:ext uri="{FF2B5EF4-FFF2-40B4-BE49-F238E27FC236}">
                <a16:creationId xmlns:a16="http://schemas.microsoft.com/office/drawing/2014/main" id="{A69E323D-314C-438F-B0B7-74780480D739}"/>
              </a:ext>
            </a:extLst>
          </p:cNvPr>
          <p:cNvSpPr/>
          <p:nvPr/>
        </p:nvSpPr>
        <p:spPr>
          <a:xfrm rot="7967713">
            <a:off x="5068519" y="2737728"/>
            <a:ext cx="340379" cy="340163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1" name="Arrow: Down 20">
            <a:extLst>
              <a:ext uri="{FF2B5EF4-FFF2-40B4-BE49-F238E27FC236}">
                <a16:creationId xmlns:a16="http://schemas.microsoft.com/office/drawing/2014/main" id="{FE164025-9B68-4382-8EE5-6C6875068B06}"/>
              </a:ext>
            </a:extLst>
          </p:cNvPr>
          <p:cNvSpPr/>
          <p:nvPr/>
        </p:nvSpPr>
        <p:spPr>
          <a:xfrm>
            <a:off x="8047892" y="1761980"/>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2" name="Arrow: Down 21">
            <a:extLst>
              <a:ext uri="{FF2B5EF4-FFF2-40B4-BE49-F238E27FC236}">
                <a16:creationId xmlns:a16="http://schemas.microsoft.com/office/drawing/2014/main" id="{BF351F16-06E1-4969-95B4-B4F9628E8A61}"/>
              </a:ext>
            </a:extLst>
          </p:cNvPr>
          <p:cNvSpPr/>
          <p:nvPr/>
        </p:nvSpPr>
        <p:spPr>
          <a:xfrm>
            <a:off x="8036671" y="3228610"/>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3" name="Arrow: Down 22">
            <a:extLst>
              <a:ext uri="{FF2B5EF4-FFF2-40B4-BE49-F238E27FC236}">
                <a16:creationId xmlns:a16="http://schemas.microsoft.com/office/drawing/2014/main" id="{7B72E6CE-548A-4221-B001-8327E258FB9F}"/>
              </a:ext>
            </a:extLst>
          </p:cNvPr>
          <p:cNvSpPr/>
          <p:nvPr/>
        </p:nvSpPr>
        <p:spPr>
          <a:xfrm>
            <a:off x="8025450" y="4695240"/>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4" name="Heptagon 23">
            <a:extLst>
              <a:ext uri="{FF2B5EF4-FFF2-40B4-BE49-F238E27FC236}">
                <a16:creationId xmlns:a16="http://schemas.microsoft.com/office/drawing/2014/main" id="{387332D2-FB28-4931-B22C-52762CED0E68}"/>
              </a:ext>
            </a:extLst>
          </p:cNvPr>
          <p:cNvSpPr/>
          <p:nvPr/>
        </p:nvSpPr>
        <p:spPr>
          <a:xfrm>
            <a:off x="337625" y="1574016"/>
            <a:ext cx="458703" cy="336452"/>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1</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5" name="Heptagon 24">
            <a:extLst>
              <a:ext uri="{FF2B5EF4-FFF2-40B4-BE49-F238E27FC236}">
                <a16:creationId xmlns:a16="http://schemas.microsoft.com/office/drawing/2014/main" id="{DB0563D8-BFD7-41DF-9A7C-34F474752A61}"/>
              </a:ext>
            </a:extLst>
          </p:cNvPr>
          <p:cNvSpPr/>
          <p:nvPr/>
        </p:nvSpPr>
        <p:spPr>
          <a:xfrm>
            <a:off x="4500436" y="1997806"/>
            <a:ext cx="458703" cy="336452"/>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2</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6" name="Heptagon 25">
            <a:extLst>
              <a:ext uri="{FF2B5EF4-FFF2-40B4-BE49-F238E27FC236}">
                <a16:creationId xmlns:a16="http://schemas.microsoft.com/office/drawing/2014/main" id="{EC766A94-1589-47C4-92FA-ED70D0E1C96B}"/>
              </a:ext>
            </a:extLst>
          </p:cNvPr>
          <p:cNvSpPr/>
          <p:nvPr/>
        </p:nvSpPr>
        <p:spPr>
          <a:xfrm>
            <a:off x="4729787" y="4863466"/>
            <a:ext cx="458703" cy="336452"/>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3</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7" name="Heptagon 26">
            <a:extLst>
              <a:ext uri="{FF2B5EF4-FFF2-40B4-BE49-F238E27FC236}">
                <a16:creationId xmlns:a16="http://schemas.microsoft.com/office/drawing/2014/main" id="{EDB2BD89-5DF6-4887-9935-5741560B9CB5}"/>
              </a:ext>
            </a:extLst>
          </p:cNvPr>
          <p:cNvSpPr/>
          <p:nvPr/>
        </p:nvSpPr>
        <p:spPr>
          <a:xfrm>
            <a:off x="1991071" y="5785728"/>
            <a:ext cx="800873" cy="596315"/>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8" name="TextBox 27">
            <a:extLst>
              <a:ext uri="{FF2B5EF4-FFF2-40B4-BE49-F238E27FC236}">
                <a16:creationId xmlns:a16="http://schemas.microsoft.com/office/drawing/2014/main" id="{35ECACA0-07EE-4A96-ADA6-2AF8A6EAAC1F}"/>
              </a:ext>
            </a:extLst>
          </p:cNvPr>
          <p:cNvSpPr txBox="1"/>
          <p:nvPr/>
        </p:nvSpPr>
        <p:spPr>
          <a:xfrm>
            <a:off x="6894063" y="225083"/>
            <a:ext cx="4260397" cy="523220"/>
          </a:xfrm>
          <a:prstGeom prst="rect">
            <a:avLst/>
          </a:prstGeom>
          <a:noFill/>
        </p:spPr>
        <p:txBody>
          <a:bodyPr wrap="none" rtlCol="0">
            <a:spAutoFit/>
          </a:bodyPr>
          <a:lstStyle/>
          <a:p>
            <a:r>
              <a:rPr lang="en-IN" sz="2800" b="1" dirty="0"/>
              <a:t>SYSTICK interrupt summary</a:t>
            </a:r>
            <a:endParaRPr lang="en-US" sz="2800" b="1" dirty="0"/>
          </a:p>
        </p:txBody>
      </p:sp>
    </p:spTree>
    <p:extLst>
      <p:ext uri="{BB962C8B-B14F-4D97-AF65-F5344CB8AC3E}">
        <p14:creationId xmlns:p14="http://schemas.microsoft.com/office/powerpoint/2010/main" val="57723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4FEFE8F-0355-4790-BBD3-BCB5E2F886B9}"/>
              </a:ext>
            </a:extLst>
          </p:cNvPr>
          <p:cNvSpPr txBox="1"/>
          <p:nvPr/>
        </p:nvSpPr>
        <p:spPr>
          <a:xfrm>
            <a:off x="630936" y="495992"/>
            <a:ext cx="4195140"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What is Context Switching</a:t>
            </a:r>
          </a:p>
        </p:txBody>
      </p:sp>
      <p:sp>
        <p:nvSpPr>
          <p:cNvPr id="2" name="Footer Placeholder 1">
            <a:extLst>
              <a:ext uri="{FF2B5EF4-FFF2-40B4-BE49-F238E27FC236}">
                <a16:creationId xmlns:a16="http://schemas.microsoft.com/office/drawing/2014/main" id="{99F35E17-EF2C-4D98-92B3-016920D4D3FB}"/>
              </a:ext>
            </a:extLst>
          </p:cNvPr>
          <p:cNvSpPr>
            <a:spLocks noGrp="1"/>
          </p:cNvSpPr>
          <p:nvPr>
            <p:ph type="ftr" sz="quarter" idx="11"/>
          </p:nvPr>
        </p:nvSpPr>
        <p:spPr>
          <a:xfrm>
            <a:off x="630936" y="6308832"/>
            <a:ext cx="8320722" cy="548640"/>
          </a:xfrm>
        </p:spPr>
        <p:txBody>
          <a:bodyPr vert="horz" lIns="91440" tIns="45720" rIns="91440" bIns="45720" rtlCol="0" anchor="ctr">
            <a:normAutofit/>
          </a:bodyPr>
          <a:lstStyle/>
          <a:p>
            <a:pPr algn="just">
              <a:spcAft>
                <a:spcPts val="600"/>
              </a:spcAft>
            </a:pPr>
            <a:r>
              <a:rPr lang="en-US" sz="1050" kern="1200">
                <a:solidFill>
                  <a:schemeClr val="tx1"/>
                </a:solidFill>
                <a:latin typeface="+mn-lt"/>
                <a:ea typeface="+mn-ea"/>
                <a:cs typeface="+mn-cs"/>
              </a:rPr>
              <a:t>@balaji303</a:t>
            </a:r>
          </a:p>
        </p:txBody>
      </p:sp>
      <p:sp>
        <p:nvSpPr>
          <p:cNvPr id="3" name="Slide Number Placeholder 2">
            <a:extLst>
              <a:ext uri="{FF2B5EF4-FFF2-40B4-BE49-F238E27FC236}">
                <a16:creationId xmlns:a16="http://schemas.microsoft.com/office/drawing/2014/main" id="{090D2720-AE4C-4DAD-B36B-84E80D35BF11}"/>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pPr>
            <a:fld id="{2D2D7033-01C1-4473-8314-62145486A149}" type="slidenum">
              <a:rPr lang="en-US">
                <a:solidFill>
                  <a:schemeClr val="tx1"/>
                </a:solidFill>
              </a:rPr>
              <a:pPr algn="ctr">
                <a:spcAft>
                  <a:spcPts val="600"/>
                </a:spcAft>
              </a:pPr>
              <a:t>43</a:t>
            </a:fld>
            <a:endParaRPr lang="en-US">
              <a:solidFill>
                <a:schemeClr val="tx1"/>
              </a:solidFill>
            </a:endParaRPr>
          </a:p>
        </p:txBody>
      </p:sp>
      <p:graphicFrame>
        <p:nvGraphicFramePr>
          <p:cNvPr id="9" name="TextBox 4">
            <a:extLst>
              <a:ext uri="{FF2B5EF4-FFF2-40B4-BE49-F238E27FC236}">
                <a16:creationId xmlns:a16="http://schemas.microsoft.com/office/drawing/2014/main" id="{96F77179-186C-4CB5-B393-D0B0D772526B}"/>
              </a:ext>
            </a:extLst>
          </p:cNvPr>
          <p:cNvGraphicFramePr/>
          <p:nvPr>
            <p:extLst>
              <p:ext uri="{D42A27DB-BD31-4B8C-83A1-F6EECF244321}">
                <p14:modId xmlns:p14="http://schemas.microsoft.com/office/powerpoint/2010/main" val="849623562"/>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761213"/>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4FEFE8F-0355-4790-BBD3-BCB5E2F886B9}"/>
              </a:ext>
            </a:extLst>
          </p:cNvPr>
          <p:cNvSpPr txBox="1"/>
          <p:nvPr/>
        </p:nvSpPr>
        <p:spPr>
          <a:xfrm>
            <a:off x="6978316" y="1431042"/>
            <a:ext cx="4055899" cy="39959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lumMod val="95000"/>
                    <a:lumOff val="5000"/>
                  </a:schemeClr>
                </a:solidFill>
                <a:latin typeface="+mj-lt"/>
                <a:ea typeface="+mj-ea"/>
                <a:cs typeface="+mj-cs"/>
              </a:rPr>
              <a:t>What is Context Switching</a:t>
            </a:r>
          </a:p>
        </p:txBody>
      </p:sp>
      <p:sp>
        <p:nvSpPr>
          <p:cNvPr id="2" name="Footer Placeholder 1">
            <a:extLst>
              <a:ext uri="{FF2B5EF4-FFF2-40B4-BE49-F238E27FC236}">
                <a16:creationId xmlns:a16="http://schemas.microsoft.com/office/drawing/2014/main" id="{99F35E17-EF2C-4D98-92B3-016920D4D3FB}"/>
              </a:ext>
            </a:extLst>
          </p:cNvPr>
          <p:cNvSpPr>
            <a:spLocks noGrp="1"/>
          </p:cNvSpPr>
          <p:nvPr>
            <p:ph type="ftr" sz="quarter" idx="11"/>
          </p:nvPr>
        </p:nvSpPr>
        <p:spPr>
          <a:xfrm rot="16200000">
            <a:off x="-905256" y="1984248"/>
            <a:ext cx="347472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@balaji303</a:t>
            </a:r>
          </a:p>
        </p:txBody>
      </p:sp>
      <p:sp>
        <p:nvSpPr>
          <p:cNvPr id="3" name="Slide Number Placeholder 2">
            <a:extLst>
              <a:ext uri="{FF2B5EF4-FFF2-40B4-BE49-F238E27FC236}">
                <a16:creationId xmlns:a16="http://schemas.microsoft.com/office/drawing/2014/main" id="{090D2720-AE4C-4DAD-B36B-84E80D35BF11}"/>
              </a:ext>
            </a:extLst>
          </p:cNvPr>
          <p:cNvSpPr>
            <a:spLocks noGrp="1"/>
          </p:cNvSpPr>
          <p:nvPr>
            <p:ph type="sldNum" sz="quarter" idx="12"/>
          </p:nvPr>
        </p:nvSpPr>
        <p:spPr>
          <a:xfrm>
            <a:off x="603504" y="3977640"/>
            <a:ext cx="457200" cy="457200"/>
          </a:xfrm>
          <a:prstGeom prst="ellipse">
            <a:avLst/>
          </a:prstGeom>
          <a:solidFill>
            <a:schemeClr val="tx1">
              <a:alpha val="80000"/>
            </a:schemeClr>
          </a:solidFill>
          <a:ln w="19050">
            <a:noFill/>
          </a:ln>
        </p:spPr>
        <p:txBody>
          <a:bodyPr vert="horz" lIns="91440" tIns="45720" rIns="91440" bIns="45720" rtlCol="0" anchor="ctr">
            <a:normAutofit fontScale="85000" lnSpcReduction="10000"/>
          </a:bodyPr>
          <a:lstStyle/>
          <a:p>
            <a:pPr algn="ctr">
              <a:spcAft>
                <a:spcPts val="600"/>
              </a:spcAft>
            </a:pPr>
            <a:fld id="{2D2D7033-01C1-4473-8314-62145486A149}" type="slidenum">
              <a:rPr lang="en-US">
                <a:solidFill>
                  <a:schemeClr val="bg1"/>
                </a:solidFill>
              </a:rPr>
              <a:pPr algn="ctr">
                <a:spcAft>
                  <a:spcPts val="600"/>
                </a:spcAft>
              </a:pPr>
              <a:t>44</a:t>
            </a:fld>
            <a:endParaRPr lang="en-US">
              <a:solidFill>
                <a:schemeClr val="bg1"/>
              </a:solidFill>
            </a:endParaRPr>
          </a:p>
        </p:txBody>
      </p:sp>
      <p:sp>
        <p:nvSpPr>
          <p:cNvPr id="5" name="TextBox 4">
            <a:extLst>
              <a:ext uri="{FF2B5EF4-FFF2-40B4-BE49-F238E27FC236}">
                <a16:creationId xmlns:a16="http://schemas.microsoft.com/office/drawing/2014/main" id="{DEA93EBF-15B2-437C-93B0-A832EECF84FF}"/>
              </a:ext>
            </a:extLst>
          </p:cNvPr>
          <p:cNvSpPr txBox="1"/>
          <p:nvPr/>
        </p:nvSpPr>
        <p:spPr>
          <a:xfrm>
            <a:off x="1463040" y="1431042"/>
            <a:ext cx="3927826" cy="3995916"/>
          </a:xfrm>
          <a:prstGeom prst="rect">
            <a:avLst/>
          </a:prstGeom>
        </p:spPr>
        <p:txBody>
          <a:bodyPr vert="horz" lIns="91440" tIns="45720" rIns="91440" bIns="45720" rtlCol="0" anchor="ctr">
            <a:normAutofit fontScale="85000" lnSpcReduction="10000"/>
          </a:bodyPr>
          <a:lstStyle/>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If the schedular is based on preemptive scheduler, then every RTOS tick the scheduler will compare the priority of the running task with the priority of the ready task list. </a:t>
            </a:r>
          </a:p>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If there is any ready task with high priority then the running task,context switching happens</a:t>
            </a:r>
          </a:p>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You can also trigger context switching manually by triggering the taskYIELD()</a:t>
            </a:r>
          </a:p>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Context switching also happens immediately if a task unblocks itself</a:t>
            </a:r>
          </a:p>
        </p:txBody>
      </p:sp>
    </p:spTree>
    <p:extLst>
      <p:ext uri="{BB962C8B-B14F-4D97-AF65-F5344CB8AC3E}">
        <p14:creationId xmlns:p14="http://schemas.microsoft.com/office/powerpoint/2010/main" val="1706201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BEF6A9-88C1-474E-B796-1497BA3EFDE7}"/>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7891B80E-5090-458D-9E3E-F7EEAB46AB0A}"/>
              </a:ext>
            </a:extLst>
          </p:cNvPr>
          <p:cNvSpPr>
            <a:spLocks noGrp="1"/>
          </p:cNvSpPr>
          <p:nvPr>
            <p:ph type="sldNum" sz="quarter" idx="12"/>
          </p:nvPr>
        </p:nvSpPr>
        <p:spPr/>
        <p:txBody>
          <a:bodyPr/>
          <a:lstStyle/>
          <a:p>
            <a:fld id="{2D2D7033-01C1-4473-8314-62145486A149}" type="slidenum">
              <a:rPr lang="en-US" smtClean="0"/>
              <a:t>45</a:t>
            </a:fld>
            <a:endParaRPr lang="en-US"/>
          </a:p>
        </p:txBody>
      </p:sp>
      <p:pic>
        <p:nvPicPr>
          <p:cNvPr id="1026" name="Picture 2" descr="See the source image">
            <a:extLst>
              <a:ext uri="{FF2B5EF4-FFF2-40B4-BE49-F238E27FC236}">
                <a16:creationId xmlns:a16="http://schemas.microsoft.com/office/drawing/2014/main" id="{8DBE8C89-F7A0-4D70-97CA-AFB75FABF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52" y="1104900"/>
            <a:ext cx="598170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0ABA16-0A4F-43BE-96AB-41A53DE02B3A}"/>
              </a:ext>
            </a:extLst>
          </p:cNvPr>
          <p:cNvSpPr txBox="1"/>
          <p:nvPr/>
        </p:nvSpPr>
        <p:spPr>
          <a:xfrm flipH="1">
            <a:off x="650630" y="365759"/>
            <a:ext cx="6115930" cy="584775"/>
          </a:xfrm>
          <a:prstGeom prst="rect">
            <a:avLst/>
          </a:prstGeom>
          <a:noFill/>
        </p:spPr>
        <p:txBody>
          <a:bodyPr wrap="square" rtlCol="0">
            <a:spAutoFit/>
          </a:bodyPr>
          <a:lstStyle/>
          <a:p>
            <a:r>
              <a:rPr lang="en-IN" sz="3200" dirty="0">
                <a:solidFill>
                  <a:schemeClr val="accent1">
                    <a:lumMod val="75000"/>
                  </a:schemeClr>
                </a:solidFill>
              </a:rPr>
              <a:t>ARM cortex Mx Core register</a:t>
            </a:r>
            <a:endParaRPr lang="en-US" sz="3200" dirty="0">
              <a:solidFill>
                <a:schemeClr val="accent1">
                  <a:lumMod val="75000"/>
                </a:schemeClr>
              </a:solidFill>
            </a:endParaRPr>
          </a:p>
        </p:txBody>
      </p:sp>
      <p:sp>
        <p:nvSpPr>
          <p:cNvPr id="6" name="Rectangle 5">
            <a:extLst>
              <a:ext uri="{FF2B5EF4-FFF2-40B4-BE49-F238E27FC236}">
                <a16:creationId xmlns:a16="http://schemas.microsoft.com/office/drawing/2014/main" id="{1B6FAFB1-29FD-4F93-8E3D-5F6D57BB61B2}"/>
              </a:ext>
            </a:extLst>
          </p:cNvPr>
          <p:cNvSpPr/>
          <p:nvPr/>
        </p:nvSpPr>
        <p:spPr>
          <a:xfrm>
            <a:off x="6821952" y="1059181"/>
            <a:ext cx="1788648" cy="12479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PSP-Peripheral Stack Pointer</a:t>
            </a:r>
          </a:p>
          <a:p>
            <a:pPr algn="ctr"/>
            <a:r>
              <a:rPr lang="en-US" dirty="0"/>
              <a:t>USED FOR USER TASK UTLISATION</a:t>
            </a:r>
          </a:p>
        </p:txBody>
      </p:sp>
      <p:sp>
        <p:nvSpPr>
          <p:cNvPr id="8" name="Rectangle 7">
            <a:extLst>
              <a:ext uri="{FF2B5EF4-FFF2-40B4-BE49-F238E27FC236}">
                <a16:creationId xmlns:a16="http://schemas.microsoft.com/office/drawing/2014/main" id="{C5C9EE48-B442-454C-84BD-A762F7A78C5C}"/>
              </a:ext>
            </a:extLst>
          </p:cNvPr>
          <p:cNvSpPr/>
          <p:nvPr/>
        </p:nvSpPr>
        <p:spPr>
          <a:xfrm>
            <a:off x="6821952" y="2695868"/>
            <a:ext cx="1928153" cy="1466264"/>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MSP – Main Stack Pointer</a:t>
            </a:r>
          </a:p>
          <a:p>
            <a:pPr algn="ctr"/>
            <a:r>
              <a:rPr lang="en-IN" dirty="0"/>
              <a:t>USED FOR KEREL TASK UTILISATION</a:t>
            </a:r>
            <a:endParaRPr lang="en-US" dirty="0"/>
          </a:p>
        </p:txBody>
      </p:sp>
      <p:sp>
        <p:nvSpPr>
          <p:cNvPr id="9" name="Rectangle 8">
            <a:extLst>
              <a:ext uri="{FF2B5EF4-FFF2-40B4-BE49-F238E27FC236}">
                <a16:creationId xmlns:a16="http://schemas.microsoft.com/office/drawing/2014/main" id="{3A52513A-D592-48E2-BC2D-90B1F585CE2E}"/>
              </a:ext>
            </a:extLst>
          </p:cNvPr>
          <p:cNvSpPr/>
          <p:nvPr/>
        </p:nvSpPr>
        <p:spPr>
          <a:xfrm>
            <a:off x="6821952" y="4501320"/>
            <a:ext cx="1928153" cy="1466264"/>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PSR – Points to Overflow Flag, </a:t>
            </a:r>
            <a:endParaRPr lang="en-US" dirty="0"/>
          </a:p>
        </p:txBody>
      </p:sp>
      <p:sp>
        <p:nvSpPr>
          <p:cNvPr id="10" name="Rectangle 9">
            <a:extLst>
              <a:ext uri="{FF2B5EF4-FFF2-40B4-BE49-F238E27FC236}">
                <a16:creationId xmlns:a16="http://schemas.microsoft.com/office/drawing/2014/main" id="{80DCE5D2-60A8-4B00-8D7A-D33EC19770AA}"/>
              </a:ext>
            </a:extLst>
          </p:cNvPr>
          <p:cNvSpPr/>
          <p:nvPr/>
        </p:nvSpPr>
        <p:spPr>
          <a:xfrm>
            <a:off x="3387970" y="3798277"/>
            <a:ext cx="886264" cy="363855"/>
          </a:xfrm>
          <a:prstGeom prst="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6FCF7E1-2219-467C-B41F-F7A4C92CDE2A}"/>
              </a:ext>
            </a:extLst>
          </p:cNvPr>
          <p:cNvSpPr/>
          <p:nvPr/>
        </p:nvSpPr>
        <p:spPr>
          <a:xfrm>
            <a:off x="4334021" y="3798277"/>
            <a:ext cx="886264" cy="363855"/>
          </a:xfrm>
          <a:prstGeom prst="rect">
            <a:avLst/>
          </a:prstGeom>
          <a:noFill/>
          <a:ln w="38100">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D1A22B8-1ACF-49C8-A40F-1580178CB223}"/>
              </a:ext>
            </a:extLst>
          </p:cNvPr>
          <p:cNvSpPr/>
          <p:nvPr/>
        </p:nvSpPr>
        <p:spPr>
          <a:xfrm>
            <a:off x="2302413" y="4501321"/>
            <a:ext cx="886264" cy="267628"/>
          </a:xfrm>
          <a:prstGeom prst="rect">
            <a:avLst/>
          </a:prstGeom>
          <a:noFill/>
          <a:ln w="38100">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7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9ABE1266-C93D-415F-B653-3BACC5CDD462}"/>
              </a:ext>
            </a:extLst>
          </p:cNvPr>
          <p:cNvSpPr txBox="1"/>
          <p:nvPr/>
        </p:nvSpPr>
        <p:spPr>
          <a:xfrm>
            <a:off x="6234868" y="1130846"/>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solidFill>
                  <a:schemeClr val="bg1"/>
                </a:solidFill>
              </a:rPr>
              <a:t>Kernel Stack is used on </a:t>
            </a:r>
            <a:r>
              <a:rPr lang="en-US" dirty="0" err="1">
                <a:solidFill>
                  <a:schemeClr val="bg1"/>
                </a:solidFill>
              </a:rPr>
              <a:t>SysTick</a:t>
            </a:r>
            <a:r>
              <a:rPr lang="en-US" dirty="0">
                <a:solidFill>
                  <a:schemeClr val="bg1"/>
                </a:solidFill>
              </a:rPr>
              <a:t> Interrupt occurs, Context Switching occurs, </a:t>
            </a:r>
          </a:p>
          <a:p>
            <a:pPr indent="-228600">
              <a:lnSpc>
                <a:spcPct val="90000"/>
              </a:lnSpc>
              <a:spcAft>
                <a:spcPts val="600"/>
              </a:spcAft>
              <a:buFont typeface="Arial" panose="020B0604020202020204" pitchFamily="34" charset="0"/>
              <a:buChar char="•"/>
            </a:pPr>
            <a:r>
              <a:rPr lang="en-US" dirty="0">
                <a:solidFill>
                  <a:schemeClr val="bg1"/>
                </a:solidFill>
              </a:rPr>
              <a:t>Kernel Stack is tracked by the MSP (Main Stack Pointer)</a:t>
            </a:r>
          </a:p>
        </p:txBody>
      </p:sp>
      <p:sp>
        <p:nvSpPr>
          <p:cNvPr id="2" name="Footer Placeholder 1">
            <a:extLst>
              <a:ext uri="{FF2B5EF4-FFF2-40B4-BE49-F238E27FC236}">
                <a16:creationId xmlns:a16="http://schemas.microsoft.com/office/drawing/2014/main" id="{D9492B11-F6C2-4FB1-8614-BD21C92206A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@balaji303</a:t>
            </a:r>
          </a:p>
        </p:txBody>
      </p:sp>
      <p:sp>
        <p:nvSpPr>
          <p:cNvPr id="3" name="Slide Number Placeholder 2">
            <a:extLst>
              <a:ext uri="{FF2B5EF4-FFF2-40B4-BE49-F238E27FC236}">
                <a16:creationId xmlns:a16="http://schemas.microsoft.com/office/drawing/2014/main" id="{43DB0015-5E6D-4442-BE2B-0B36520CBB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a:solidFill>
                  <a:schemeClr val="bg1"/>
                </a:solidFill>
              </a:rPr>
              <a:pPr>
                <a:spcAft>
                  <a:spcPts val="600"/>
                </a:spcAft>
              </a:pPr>
              <a:t>46</a:t>
            </a:fld>
            <a:endParaRPr lang="en-US">
              <a:solidFill>
                <a:schemeClr val="bg1"/>
              </a:solidFill>
            </a:endParaRPr>
          </a:p>
        </p:txBody>
      </p:sp>
      <p:grpSp>
        <p:nvGrpSpPr>
          <p:cNvPr id="2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TextBox 21">
            <a:extLst>
              <a:ext uri="{FF2B5EF4-FFF2-40B4-BE49-F238E27FC236}">
                <a16:creationId xmlns:a16="http://schemas.microsoft.com/office/drawing/2014/main" id="{8A23659C-532D-4594-9E8B-62A1696F4034}"/>
              </a:ext>
            </a:extLst>
          </p:cNvPr>
          <p:cNvSpPr txBox="1"/>
          <p:nvPr/>
        </p:nvSpPr>
        <p:spPr>
          <a:xfrm>
            <a:off x="1562226" y="2712355"/>
            <a:ext cx="3118078" cy="15477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4000" dirty="0">
                <a:solidFill>
                  <a:schemeClr val="bg1"/>
                </a:solidFill>
                <a:ea typeface="+mn-lt"/>
                <a:cs typeface="+mn-lt"/>
              </a:rPr>
              <a:t>Kernel Stack</a:t>
            </a:r>
            <a:endParaRPr lang="en-US" sz="4000" dirty="0"/>
          </a:p>
        </p:txBody>
      </p:sp>
    </p:spTree>
    <p:extLst>
      <p:ext uri="{BB962C8B-B14F-4D97-AF65-F5344CB8AC3E}">
        <p14:creationId xmlns:p14="http://schemas.microsoft.com/office/powerpoint/2010/main" val="2087260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029C058-EC63-4423-B29F-AF4DE1C1FBF3}"/>
              </a:ext>
            </a:extLst>
          </p:cNvPr>
          <p:cNvPicPr>
            <a:picLocks noChangeAspect="1"/>
          </p:cNvPicPr>
          <p:nvPr/>
        </p:nvPicPr>
        <p:blipFill>
          <a:blip r:embed="rId2"/>
          <a:stretch>
            <a:fillRect/>
          </a:stretch>
        </p:blipFill>
        <p:spPr>
          <a:xfrm>
            <a:off x="844066" y="649166"/>
            <a:ext cx="9606121" cy="3963781"/>
          </a:xfrm>
          <a:prstGeom prst="rect">
            <a:avLst/>
          </a:prstGeom>
        </p:spPr>
      </p:pic>
      <p:sp>
        <p:nvSpPr>
          <p:cNvPr id="2" name="Footer Placeholder 1">
            <a:extLst>
              <a:ext uri="{FF2B5EF4-FFF2-40B4-BE49-F238E27FC236}">
                <a16:creationId xmlns:a16="http://schemas.microsoft.com/office/drawing/2014/main" id="{DD82B0E8-0BA6-4B15-B89D-906A26308222}"/>
              </a:ext>
            </a:extLst>
          </p:cNvPr>
          <p:cNvSpPr>
            <a:spLocks noGrp="1"/>
          </p:cNvSpPr>
          <p:nvPr>
            <p:ph type="ftr" sz="quarter" idx="11"/>
          </p:nvPr>
        </p:nvSpPr>
        <p:spPr>
          <a:xfrm>
            <a:off x="321732" y="6500896"/>
            <a:ext cx="4114800" cy="274320"/>
          </a:xfrm>
        </p:spPr>
        <p:txBody>
          <a:bodyPr>
            <a:normAutofit/>
          </a:bodyPr>
          <a:lstStyle/>
          <a:p>
            <a:pPr algn="l">
              <a:spcAft>
                <a:spcPts val="600"/>
              </a:spcAft>
            </a:pPr>
            <a:r>
              <a:rPr lang="en-US"/>
              <a:t>@balaji303</a:t>
            </a:r>
          </a:p>
        </p:txBody>
      </p:sp>
      <p:sp>
        <p:nvSpPr>
          <p:cNvPr id="3" name="Slide Number Placeholder 2">
            <a:extLst>
              <a:ext uri="{FF2B5EF4-FFF2-40B4-BE49-F238E27FC236}">
                <a16:creationId xmlns:a16="http://schemas.microsoft.com/office/drawing/2014/main" id="{AEFA6226-1EEF-4396-B561-4FEFE18CD4C2}"/>
              </a:ext>
            </a:extLst>
          </p:cNvPr>
          <p:cNvSpPr>
            <a:spLocks noGrp="1"/>
          </p:cNvSpPr>
          <p:nvPr>
            <p:ph type="sldNum" sz="quarter" idx="12"/>
          </p:nvPr>
        </p:nvSpPr>
        <p:spPr>
          <a:xfrm>
            <a:off x="10917767" y="6500896"/>
            <a:ext cx="952499" cy="274320"/>
          </a:xfrm>
        </p:spPr>
        <p:txBody>
          <a:bodyPr>
            <a:normAutofit/>
          </a:bodyPr>
          <a:lstStyle/>
          <a:p>
            <a:pPr>
              <a:spcAft>
                <a:spcPts val="600"/>
              </a:spcAft>
            </a:pPr>
            <a:fld id="{2D2D7033-01C1-4473-8314-62145486A149}" type="slidenum">
              <a:rPr lang="en-US" smtClean="0"/>
              <a:pPr>
                <a:spcAft>
                  <a:spcPts val="600"/>
                </a:spcAft>
              </a:pPr>
              <a:t>47</a:t>
            </a:fld>
            <a:endParaRPr lang="en-US"/>
          </a:p>
        </p:txBody>
      </p:sp>
    </p:spTree>
    <p:extLst>
      <p:ext uri="{BB962C8B-B14F-4D97-AF65-F5344CB8AC3E}">
        <p14:creationId xmlns:p14="http://schemas.microsoft.com/office/powerpoint/2010/main" val="3741398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7AF2350-7DCB-48E4-922F-6AB9F9F70384}"/>
              </a:ext>
            </a:extLst>
          </p:cNvPr>
          <p:cNvSpPr txBox="1"/>
          <p:nvPr/>
        </p:nvSpPr>
        <p:spPr>
          <a:xfrm>
            <a:off x="7080738" y="647593"/>
            <a:ext cx="4467792" cy="30605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rgbClr val="FFFFFF"/>
                </a:solidFill>
                <a:latin typeface="+mj-lt"/>
                <a:ea typeface="+mj-ea"/>
                <a:cs typeface="+mj-cs"/>
              </a:rPr>
              <a:t>SRAM</a:t>
            </a:r>
          </a:p>
        </p:txBody>
      </p:sp>
      <p:sp>
        <p:nvSpPr>
          <p:cNvPr id="2" name="Footer Placeholder 1">
            <a:extLst>
              <a:ext uri="{FF2B5EF4-FFF2-40B4-BE49-F238E27FC236}">
                <a16:creationId xmlns:a16="http://schemas.microsoft.com/office/drawing/2014/main" id="{3E271A35-F0D9-417C-8AB2-394845156A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@balaji303</a:t>
            </a:r>
          </a:p>
        </p:txBody>
      </p:sp>
      <p:sp>
        <p:nvSpPr>
          <p:cNvPr id="9"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9C89D79-F4FB-45BB-86FB-80022BFEFDC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a:solidFill>
                  <a:srgbClr val="FFFFFF"/>
                </a:solidFill>
              </a:rPr>
              <a:pPr>
                <a:spcAft>
                  <a:spcPts val="600"/>
                </a:spcAft>
              </a:pPr>
              <a:t>48</a:t>
            </a:fld>
            <a:endParaRPr lang="en-US">
              <a:solidFill>
                <a:srgbClr val="FFFFFF"/>
              </a:solidFill>
            </a:endParaRPr>
          </a:p>
        </p:txBody>
      </p:sp>
      <p:pic>
        <p:nvPicPr>
          <p:cNvPr id="6" name="Picture 10" descr="Diagram&#10;&#10;Description automatically generated">
            <a:extLst>
              <a:ext uri="{FF2B5EF4-FFF2-40B4-BE49-F238E27FC236}">
                <a16:creationId xmlns:a16="http://schemas.microsoft.com/office/drawing/2014/main" id="{A154380F-FF6D-4310-9C0A-24F71198FB94}"/>
              </a:ext>
            </a:extLst>
          </p:cNvPr>
          <p:cNvPicPr>
            <a:picLocks noChangeAspect="1"/>
          </p:cNvPicPr>
          <p:nvPr/>
        </p:nvPicPr>
        <p:blipFill>
          <a:blip r:embed="rId2"/>
          <a:stretch>
            <a:fillRect/>
          </a:stretch>
        </p:blipFill>
        <p:spPr>
          <a:xfrm>
            <a:off x="511834" y="1149024"/>
            <a:ext cx="5891840" cy="4559951"/>
          </a:xfrm>
          <a:prstGeom prst="rect">
            <a:avLst/>
          </a:prstGeom>
        </p:spPr>
      </p:pic>
    </p:spTree>
    <p:extLst>
      <p:ext uri="{BB962C8B-B14F-4D97-AF65-F5344CB8AC3E}">
        <p14:creationId xmlns:p14="http://schemas.microsoft.com/office/powerpoint/2010/main" val="3355139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1C4BA8-C027-4861-A354-79FDA71B88DC}"/>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D51345EE-D902-4A0D-8120-2590F059BD71}"/>
              </a:ext>
            </a:extLst>
          </p:cNvPr>
          <p:cNvSpPr>
            <a:spLocks noGrp="1"/>
          </p:cNvSpPr>
          <p:nvPr>
            <p:ph type="sldNum" sz="quarter" idx="12"/>
          </p:nvPr>
        </p:nvSpPr>
        <p:spPr/>
        <p:txBody>
          <a:bodyPr/>
          <a:lstStyle/>
          <a:p>
            <a:fld id="{2D2D7033-01C1-4473-8314-62145486A149}" type="slidenum">
              <a:rPr lang="en-US" smtClean="0"/>
              <a:t>49</a:t>
            </a:fld>
            <a:endParaRPr lang="en-US"/>
          </a:p>
        </p:txBody>
      </p:sp>
      <p:pic>
        <p:nvPicPr>
          <p:cNvPr id="5" name="Picture 4">
            <a:extLst>
              <a:ext uri="{FF2B5EF4-FFF2-40B4-BE49-F238E27FC236}">
                <a16:creationId xmlns:a16="http://schemas.microsoft.com/office/drawing/2014/main" id="{E8E26FD3-FB15-492E-B335-7DB2EDEA061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90164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01C3-BE27-4C39-957D-9B2E69A26EA0}"/>
              </a:ext>
            </a:extLst>
          </p:cNvPr>
          <p:cNvSpPr>
            <a:spLocks noGrp="1"/>
          </p:cNvSpPr>
          <p:nvPr>
            <p:ph type="title"/>
          </p:nvPr>
        </p:nvSpPr>
        <p:spPr>
          <a:xfrm>
            <a:off x="838200" y="365125"/>
            <a:ext cx="10515600" cy="900967"/>
          </a:xfrm>
        </p:spPr>
        <p:txBody>
          <a:bodyPr/>
          <a:lstStyle/>
          <a:p>
            <a:r>
              <a:rPr lang="en-IN" dirty="0"/>
              <a:t>RTOS vs GPOS: Task Switching Latency</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C2B9569-7CF3-4DD5-85A0-634A1DEA96B6}"/>
                  </a:ext>
                </a:extLst>
              </p14:cNvPr>
              <p14:cNvContentPartPr/>
              <p14:nvPr/>
            </p14:nvContentPartPr>
            <p14:xfrm>
              <a:off x="907754" y="1716148"/>
              <a:ext cx="5915520" cy="4080240"/>
            </p14:xfrm>
          </p:contentPart>
        </mc:Choice>
        <mc:Fallback xmlns="">
          <p:pic>
            <p:nvPicPr>
              <p:cNvPr id="3" name="Ink 2">
                <a:extLst>
                  <a:ext uri="{FF2B5EF4-FFF2-40B4-BE49-F238E27FC236}">
                    <a16:creationId xmlns:a16="http://schemas.microsoft.com/office/drawing/2014/main" id="{1C2B9569-7CF3-4DD5-85A0-634A1DEA96B6}"/>
                  </a:ext>
                </a:extLst>
              </p:cNvPr>
              <p:cNvPicPr/>
              <p:nvPr/>
            </p:nvPicPr>
            <p:blipFill>
              <a:blip r:embed="rId3"/>
              <a:stretch>
                <a:fillRect/>
              </a:stretch>
            </p:blipFill>
            <p:spPr>
              <a:xfrm>
                <a:off x="901634" y="1710028"/>
                <a:ext cx="5927760" cy="409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453F2C1-B536-40E6-A0AC-E6282F66FEDE}"/>
                  </a:ext>
                </a:extLst>
              </p14:cNvPr>
              <p14:cNvContentPartPr/>
              <p14:nvPr/>
            </p14:nvContentPartPr>
            <p14:xfrm>
              <a:off x="962114" y="1716148"/>
              <a:ext cx="262080" cy="231840"/>
            </p14:xfrm>
          </p:contentPart>
        </mc:Choice>
        <mc:Fallback xmlns="">
          <p:pic>
            <p:nvPicPr>
              <p:cNvPr id="4" name="Ink 3">
                <a:extLst>
                  <a:ext uri="{FF2B5EF4-FFF2-40B4-BE49-F238E27FC236}">
                    <a16:creationId xmlns:a16="http://schemas.microsoft.com/office/drawing/2014/main" id="{A453F2C1-B536-40E6-A0AC-E6282F66FEDE}"/>
                  </a:ext>
                </a:extLst>
              </p:cNvPr>
              <p:cNvPicPr/>
              <p:nvPr/>
            </p:nvPicPr>
            <p:blipFill>
              <a:blip r:embed="rId5"/>
              <a:stretch>
                <a:fillRect/>
              </a:stretch>
            </p:blipFill>
            <p:spPr>
              <a:xfrm>
                <a:off x="955994" y="1710028"/>
                <a:ext cx="274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E34B44C-2A04-475A-819E-CF965F79C1E1}"/>
                  </a:ext>
                </a:extLst>
              </p14:cNvPr>
              <p14:cNvContentPartPr/>
              <p14:nvPr/>
            </p14:nvContentPartPr>
            <p14:xfrm>
              <a:off x="6597914" y="5655268"/>
              <a:ext cx="253440" cy="366120"/>
            </p14:xfrm>
          </p:contentPart>
        </mc:Choice>
        <mc:Fallback xmlns="">
          <p:pic>
            <p:nvPicPr>
              <p:cNvPr id="5" name="Ink 4">
                <a:extLst>
                  <a:ext uri="{FF2B5EF4-FFF2-40B4-BE49-F238E27FC236}">
                    <a16:creationId xmlns:a16="http://schemas.microsoft.com/office/drawing/2014/main" id="{2E34B44C-2A04-475A-819E-CF965F79C1E1}"/>
                  </a:ext>
                </a:extLst>
              </p:cNvPr>
              <p:cNvPicPr/>
              <p:nvPr/>
            </p:nvPicPr>
            <p:blipFill>
              <a:blip r:embed="rId7"/>
              <a:stretch>
                <a:fillRect/>
              </a:stretch>
            </p:blipFill>
            <p:spPr>
              <a:xfrm>
                <a:off x="6591794" y="5649148"/>
                <a:ext cx="2656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A360204-AD4D-406E-86EF-D755A8AFAA45}"/>
                  </a:ext>
                </a:extLst>
              </p14:cNvPr>
              <p14:cNvContentPartPr/>
              <p14:nvPr/>
            </p14:nvContentPartPr>
            <p14:xfrm>
              <a:off x="1026914" y="4137508"/>
              <a:ext cx="5599440" cy="167400"/>
            </p14:xfrm>
          </p:contentPart>
        </mc:Choice>
        <mc:Fallback xmlns="">
          <p:pic>
            <p:nvPicPr>
              <p:cNvPr id="6" name="Ink 5">
                <a:extLst>
                  <a:ext uri="{FF2B5EF4-FFF2-40B4-BE49-F238E27FC236}">
                    <a16:creationId xmlns:a16="http://schemas.microsoft.com/office/drawing/2014/main" id="{1A360204-AD4D-406E-86EF-D755A8AFAA45}"/>
                  </a:ext>
                </a:extLst>
              </p:cNvPr>
              <p:cNvPicPr/>
              <p:nvPr/>
            </p:nvPicPr>
            <p:blipFill>
              <a:blip r:embed="rId9"/>
              <a:stretch>
                <a:fillRect/>
              </a:stretch>
            </p:blipFill>
            <p:spPr>
              <a:xfrm>
                <a:off x="1020794" y="4131388"/>
                <a:ext cx="56116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3B7A796B-7736-4ED4-9693-92F6AD9F69AA}"/>
                  </a:ext>
                </a:extLst>
              </p14:cNvPr>
              <p14:cNvContentPartPr/>
              <p14:nvPr/>
            </p14:nvContentPartPr>
            <p14:xfrm>
              <a:off x="1111514" y="2138428"/>
              <a:ext cx="5599080" cy="2532240"/>
            </p14:xfrm>
          </p:contentPart>
        </mc:Choice>
        <mc:Fallback xmlns="">
          <p:pic>
            <p:nvPicPr>
              <p:cNvPr id="7" name="Ink 6">
                <a:extLst>
                  <a:ext uri="{FF2B5EF4-FFF2-40B4-BE49-F238E27FC236}">
                    <a16:creationId xmlns:a16="http://schemas.microsoft.com/office/drawing/2014/main" id="{3B7A796B-7736-4ED4-9693-92F6AD9F69AA}"/>
                  </a:ext>
                </a:extLst>
              </p:cNvPr>
              <p:cNvPicPr/>
              <p:nvPr/>
            </p:nvPicPr>
            <p:blipFill>
              <a:blip r:embed="rId11"/>
              <a:stretch>
                <a:fillRect/>
              </a:stretch>
            </p:blipFill>
            <p:spPr>
              <a:xfrm>
                <a:off x="1105394" y="2132308"/>
                <a:ext cx="5611320" cy="254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0A1A8DA-ADDE-4CBE-BAA3-12BB7C425F36}"/>
                  </a:ext>
                </a:extLst>
              </p14:cNvPr>
              <p14:cNvContentPartPr/>
              <p14:nvPr/>
            </p14:nvContentPartPr>
            <p14:xfrm>
              <a:off x="6765674" y="1855468"/>
              <a:ext cx="1942560" cy="677880"/>
            </p14:xfrm>
          </p:contentPart>
        </mc:Choice>
        <mc:Fallback xmlns="">
          <p:pic>
            <p:nvPicPr>
              <p:cNvPr id="14" name="Ink 13">
                <a:extLst>
                  <a:ext uri="{FF2B5EF4-FFF2-40B4-BE49-F238E27FC236}">
                    <a16:creationId xmlns:a16="http://schemas.microsoft.com/office/drawing/2014/main" id="{F0A1A8DA-ADDE-4CBE-BAA3-12BB7C425F36}"/>
                  </a:ext>
                </a:extLst>
              </p:cNvPr>
              <p:cNvPicPr/>
              <p:nvPr/>
            </p:nvPicPr>
            <p:blipFill>
              <a:blip r:embed="rId13"/>
              <a:stretch>
                <a:fillRect/>
              </a:stretch>
            </p:blipFill>
            <p:spPr>
              <a:xfrm>
                <a:off x="6759554" y="1849348"/>
                <a:ext cx="195480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EA4A2EB1-B391-40A0-9526-BB9773B59484}"/>
                  </a:ext>
                </a:extLst>
              </p14:cNvPr>
              <p14:cNvContentPartPr/>
              <p14:nvPr/>
            </p14:nvContentPartPr>
            <p14:xfrm>
              <a:off x="6873674" y="3909268"/>
              <a:ext cx="1468800" cy="589680"/>
            </p14:xfrm>
          </p:contentPart>
        </mc:Choice>
        <mc:Fallback xmlns="">
          <p:pic>
            <p:nvPicPr>
              <p:cNvPr id="22" name="Ink 21">
                <a:extLst>
                  <a:ext uri="{FF2B5EF4-FFF2-40B4-BE49-F238E27FC236}">
                    <a16:creationId xmlns:a16="http://schemas.microsoft.com/office/drawing/2014/main" id="{EA4A2EB1-B391-40A0-9526-BB9773B59484}"/>
                  </a:ext>
                </a:extLst>
              </p:cNvPr>
              <p:cNvPicPr/>
              <p:nvPr/>
            </p:nvPicPr>
            <p:blipFill>
              <a:blip r:embed="rId15"/>
              <a:stretch>
                <a:fillRect/>
              </a:stretch>
            </p:blipFill>
            <p:spPr>
              <a:xfrm>
                <a:off x="6867554" y="3903148"/>
                <a:ext cx="1481040" cy="601920"/>
              </a:xfrm>
              <a:prstGeom prst="rect">
                <a:avLst/>
              </a:prstGeom>
            </p:spPr>
          </p:pic>
        </mc:Fallback>
      </mc:AlternateContent>
      <p:sp>
        <p:nvSpPr>
          <p:cNvPr id="23" name="TextBox 22">
            <a:extLst>
              <a:ext uri="{FF2B5EF4-FFF2-40B4-BE49-F238E27FC236}">
                <a16:creationId xmlns:a16="http://schemas.microsoft.com/office/drawing/2014/main" id="{B35AF4E0-031B-4AD0-ACFB-A093642E7D87}"/>
              </a:ext>
            </a:extLst>
          </p:cNvPr>
          <p:cNvSpPr txBox="1"/>
          <p:nvPr/>
        </p:nvSpPr>
        <p:spPr>
          <a:xfrm rot="16353411">
            <a:off x="-424745" y="3477301"/>
            <a:ext cx="2002921" cy="369332"/>
          </a:xfrm>
          <a:prstGeom prst="rect">
            <a:avLst/>
          </a:prstGeom>
          <a:noFill/>
        </p:spPr>
        <p:txBody>
          <a:bodyPr wrap="none" rtlCol="0">
            <a:spAutoFit/>
          </a:bodyPr>
          <a:lstStyle/>
          <a:p>
            <a:r>
              <a:rPr lang="en-IN" dirty="0"/>
              <a:t>Task switching time</a:t>
            </a:r>
            <a:endParaRPr lang="en-US" dirty="0"/>
          </a:p>
        </p:txBody>
      </p:sp>
      <p:sp>
        <p:nvSpPr>
          <p:cNvPr id="24" name="TextBox 23">
            <a:extLst>
              <a:ext uri="{FF2B5EF4-FFF2-40B4-BE49-F238E27FC236}">
                <a16:creationId xmlns:a16="http://schemas.microsoft.com/office/drawing/2014/main" id="{6D8D22E4-3FE8-4645-AE20-D3AB343F6D07}"/>
              </a:ext>
            </a:extLst>
          </p:cNvPr>
          <p:cNvSpPr txBox="1"/>
          <p:nvPr/>
        </p:nvSpPr>
        <p:spPr>
          <a:xfrm>
            <a:off x="2087775" y="5794602"/>
            <a:ext cx="1914498" cy="369332"/>
          </a:xfrm>
          <a:prstGeom prst="rect">
            <a:avLst/>
          </a:prstGeom>
          <a:noFill/>
        </p:spPr>
        <p:txBody>
          <a:bodyPr wrap="none" rtlCol="0">
            <a:spAutoFit/>
          </a:bodyPr>
          <a:lstStyle/>
          <a:p>
            <a:r>
              <a:rPr lang="en-IN" dirty="0"/>
              <a:t>Number of Thread</a:t>
            </a:r>
            <a:endParaRPr lang="en-US" dirty="0"/>
          </a:p>
        </p:txBody>
      </p:sp>
      <p:sp>
        <p:nvSpPr>
          <p:cNvPr id="8" name="Slide Number Placeholder 7">
            <a:extLst>
              <a:ext uri="{FF2B5EF4-FFF2-40B4-BE49-F238E27FC236}">
                <a16:creationId xmlns:a16="http://schemas.microsoft.com/office/drawing/2014/main" id="{E8761CFB-F95E-4A40-A536-6B0649AFA918}"/>
              </a:ext>
            </a:extLst>
          </p:cNvPr>
          <p:cNvSpPr>
            <a:spLocks noGrp="1"/>
          </p:cNvSpPr>
          <p:nvPr>
            <p:ph type="sldNum" sz="quarter" idx="12"/>
          </p:nvPr>
        </p:nvSpPr>
        <p:spPr/>
        <p:txBody>
          <a:bodyPr/>
          <a:lstStyle/>
          <a:p>
            <a:fld id="{2D2D7033-01C1-4473-8314-62145486A149}" type="slidenum">
              <a:rPr lang="en-US" smtClean="0"/>
              <a:t>5</a:t>
            </a:fld>
            <a:endParaRPr lang="en-US"/>
          </a:p>
        </p:txBody>
      </p:sp>
      <p:sp>
        <p:nvSpPr>
          <p:cNvPr id="9" name="Footer Placeholder 8">
            <a:extLst>
              <a:ext uri="{FF2B5EF4-FFF2-40B4-BE49-F238E27FC236}">
                <a16:creationId xmlns:a16="http://schemas.microsoft.com/office/drawing/2014/main" id="{95CD80AB-528D-486A-8C72-C769EB13148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701235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E1A80C-6EED-4F29-AF32-26736279CE6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DEE29C8D-A19A-4B84-87FF-1587BFD486FE}"/>
              </a:ext>
            </a:extLst>
          </p:cNvPr>
          <p:cNvSpPr>
            <a:spLocks noGrp="1"/>
          </p:cNvSpPr>
          <p:nvPr>
            <p:ph type="sldNum" sz="quarter" idx="12"/>
          </p:nvPr>
        </p:nvSpPr>
        <p:spPr/>
        <p:txBody>
          <a:bodyPr/>
          <a:lstStyle/>
          <a:p>
            <a:fld id="{2D2D7033-01C1-4473-8314-62145486A149}" type="slidenum">
              <a:rPr lang="en-US" smtClean="0"/>
              <a:t>50</a:t>
            </a:fld>
            <a:endParaRPr lang="en-US"/>
          </a:p>
        </p:txBody>
      </p:sp>
      <p:pic>
        <p:nvPicPr>
          <p:cNvPr id="5" name="Picture 4">
            <a:extLst>
              <a:ext uri="{FF2B5EF4-FFF2-40B4-BE49-F238E27FC236}">
                <a16:creationId xmlns:a16="http://schemas.microsoft.com/office/drawing/2014/main" id="{5334DC4B-DC7D-4426-B80B-6CED6FFDEAD1}"/>
              </a:ext>
            </a:extLst>
          </p:cNvPr>
          <p:cNvPicPr>
            <a:picLocks noChangeAspect="1"/>
          </p:cNvPicPr>
          <p:nvPr/>
        </p:nvPicPr>
        <p:blipFill>
          <a:blip r:embed="rId2"/>
          <a:stretch>
            <a:fillRect/>
          </a:stretch>
        </p:blipFill>
        <p:spPr>
          <a:xfrm>
            <a:off x="1685776" y="496774"/>
            <a:ext cx="8078327" cy="5572903"/>
          </a:xfrm>
          <a:prstGeom prst="rect">
            <a:avLst/>
          </a:prstGeom>
        </p:spPr>
      </p:pic>
      <p:sp>
        <p:nvSpPr>
          <p:cNvPr id="6" name="Rectangle 5">
            <a:extLst>
              <a:ext uri="{FF2B5EF4-FFF2-40B4-BE49-F238E27FC236}">
                <a16:creationId xmlns:a16="http://schemas.microsoft.com/office/drawing/2014/main" id="{C10FAA4F-283E-4411-B866-912774B1FE9F}"/>
              </a:ext>
            </a:extLst>
          </p:cNvPr>
          <p:cNvSpPr/>
          <p:nvPr/>
        </p:nvSpPr>
        <p:spPr>
          <a:xfrm>
            <a:off x="2425148" y="1643270"/>
            <a:ext cx="7063409" cy="2425147"/>
          </a:xfrm>
          <a:prstGeom prst="rect">
            <a:avLst/>
          </a:prstGeom>
          <a:noFill/>
          <a:ln w="2857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9DE0314-9081-4A0F-861A-16ACA4986116}"/>
              </a:ext>
            </a:extLst>
          </p:cNvPr>
          <p:cNvSpPr/>
          <p:nvPr/>
        </p:nvSpPr>
        <p:spPr>
          <a:xfrm>
            <a:off x="2425147" y="4465984"/>
            <a:ext cx="6745357" cy="1603693"/>
          </a:xfrm>
          <a:prstGeom prst="rect">
            <a:avLst/>
          </a:prstGeom>
          <a:noFill/>
          <a:ln w="28575">
            <a:solidFill>
              <a:schemeClr val="tx1">
                <a:lumMod val="85000"/>
                <a:lumOff val="1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91CDEE1-D0A6-41C8-9578-DC21615EA7CB}"/>
              </a:ext>
            </a:extLst>
          </p:cNvPr>
          <p:cNvSpPr txBox="1"/>
          <p:nvPr/>
        </p:nvSpPr>
        <p:spPr>
          <a:xfrm flipH="1">
            <a:off x="9764103" y="2124555"/>
            <a:ext cx="1872633" cy="369332"/>
          </a:xfrm>
          <a:prstGeom prst="rect">
            <a:avLst/>
          </a:prstGeom>
          <a:noFill/>
        </p:spPr>
        <p:txBody>
          <a:bodyPr wrap="square" rtlCol="0">
            <a:spAutoFit/>
          </a:bodyPr>
          <a:lstStyle/>
          <a:p>
            <a:r>
              <a:rPr lang="en-IN" dirty="0"/>
              <a:t>Context Saving</a:t>
            </a:r>
            <a:endParaRPr lang="en-US" dirty="0"/>
          </a:p>
        </p:txBody>
      </p:sp>
      <p:sp>
        <p:nvSpPr>
          <p:cNvPr id="9" name="TextBox 8">
            <a:extLst>
              <a:ext uri="{FF2B5EF4-FFF2-40B4-BE49-F238E27FC236}">
                <a16:creationId xmlns:a16="http://schemas.microsoft.com/office/drawing/2014/main" id="{A8E69950-46D2-4A10-8559-399C0225C877}"/>
              </a:ext>
            </a:extLst>
          </p:cNvPr>
          <p:cNvSpPr txBox="1"/>
          <p:nvPr/>
        </p:nvSpPr>
        <p:spPr>
          <a:xfrm flipH="1">
            <a:off x="9764102" y="4898498"/>
            <a:ext cx="1872633" cy="369332"/>
          </a:xfrm>
          <a:prstGeom prst="rect">
            <a:avLst/>
          </a:prstGeom>
          <a:noFill/>
        </p:spPr>
        <p:txBody>
          <a:bodyPr wrap="square" rtlCol="0">
            <a:spAutoFit/>
          </a:bodyPr>
          <a:lstStyle/>
          <a:p>
            <a:r>
              <a:rPr lang="en-IN" dirty="0"/>
              <a:t>Context Restoring</a:t>
            </a:r>
            <a:endParaRPr lang="en-US" dirty="0"/>
          </a:p>
        </p:txBody>
      </p:sp>
    </p:spTree>
    <p:extLst>
      <p:ext uri="{BB962C8B-B14F-4D97-AF65-F5344CB8AC3E}">
        <p14:creationId xmlns:p14="http://schemas.microsoft.com/office/powerpoint/2010/main" val="3161146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9195A-D53C-4163-ADC7-0401C5E698AD}"/>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3F7FBD7B-7039-4EC4-9D1F-A71FA884CC0B}"/>
              </a:ext>
            </a:extLst>
          </p:cNvPr>
          <p:cNvSpPr>
            <a:spLocks noGrp="1"/>
          </p:cNvSpPr>
          <p:nvPr>
            <p:ph type="sldNum" sz="quarter" idx="12"/>
          </p:nvPr>
        </p:nvSpPr>
        <p:spPr/>
        <p:txBody>
          <a:bodyPr/>
          <a:lstStyle/>
          <a:p>
            <a:fld id="{2D2D7033-01C1-4473-8314-62145486A149}" type="slidenum">
              <a:rPr lang="en-US" smtClean="0"/>
              <a:t>51</a:t>
            </a:fld>
            <a:endParaRPr lang="en-US"/>
          </a:p>
        </p:txBody>
      </p:sp>
      <p:sp>
        <p:nvSpPr>
          <p:cNvPr id="4" name="TextBox 3">
            <a:extLst>
              <a:ext uri="{FF2B5EF4-FFF2-40B4-BE49-F238E27FC236}">
                <a16:creationId xmlns:a16="http://schemas.microsoft.com/office/drawing/2014/main" id="{44296B1C-C816-4186-B05F-C208DA309B53}"/>
              </a:ext>
            </a:extLst>
          </p:cNvPr>
          <p:cNvSpPr txBox="1"/>
          <p:nvPr/>
        </p:nvSpPr>
        <p:spPr>
          <a:xfrm>
            <a:off x="424070" y="331304"/>
            <a:ext cx="4946162" cy="523220"/>
          </a:xfrm>
          <a:prstGeom prst="rect">
            <a:avLst/>
          </a:prstGeom>
          <a:noFill/>
        </p:spPr>
        <p:txBody>
          <a:bodyPr wrap="none" rtlCol="0">
            <a:spAutoFit/>
          </a:bodyPr>
          <a:lstStyle/>
          <a:p>
            <a:r>
              <a:rPr lang="en-IN" sz="2800" dirty="0"/>
              <a:t>Task </a:t>
            </a:r>
            <a:r>
              <a:rPr lang="en-IN" sz="2800" b="1" dirty="0"/>
              <a:t>SWITCHING OUT </a:t>
            </a:r>
            <a:r>
              <a:rPr lang="en-IN" sz="2800" dirty="0"/>
              <a:t>Procedure</a:t>
            </a:r>
            <a:endParaRPr lang="en-US" sz="2800" dirty="0"/>
          </a:p>
        </p:txBody>
      </p:sp>
      <p:sp>
        <p:nvSpPr>
          <p:cNvPr id="5" name="TextBox 4">
            <a:extLst>
              <a:ext uri="{FF2B5EF4-FFF2-40B4-BE49-F238E27FC236}">
                <a16:creationId xmlns:a16="http://schemas.microsoft.com/office/drawing/2014/main" id="{7DC19E8E-0EDA-410F-9903-921883249A66}"/>
              </a:ext>
            </a:extLst>
          </p:cNvPr>
          <p:cNvSpPr txBox="1"/>
          <p:nvPr/>
        </p:nvSpPr>
        <p:spPr>
          <a:xfrm>
            <a:off x="447261" y="854524"/>
            <a:ext cx="10906539" cy="7478970"/>
          </a:xfrm>
          <a:prstGeom prst="rect">
            <a:avLst/>
          </a:prstGeom>
          <a:noFill/>
        </p:spPr>
        <p:txBody>
          <a:bodyPr wrap="square" rtlCol="0">
            <a:spAutoFit/>
          </a:bodyPr>
          <a:lstStyle/>
          <a:p>
            <a:pPr marL="342900" indent="-342900">
              <a:buFont typeface="+mj-lt"/>
              <a:buAutoNum type="arabicPeriod"/>
            </a:pPr>
            <a:r>
              <a:rPr lang="en-IN" sz="3200" dirty="0"/>
              <a:t>Processor core register R0,R1,R2,R3,R12,LR,PC,xPSR(stack frame) are saved on the task’s private stack automatically saved by the processor’s </a:t>
            </a:r>
            <a:r>
              <a:rPr lang="en-IN" sz="3200" dirty="0" err="1"/>
              <a:t>SysTick</a:t>
            </a:r>
            <a:r>
              <a:rPr lang="en-IN" sz="3200" dirty="0"/>
              <a:t> interrupt entry sequence</a:t>
            </a:r>
            <a:endParaRPr lang="en-US" sz="3200" dirty="0"/>
          </a:p>
          <a:p>
            <a:pPr marL="342900" indent="-342900">
              <a:buFont typeface="+mj-lt"/>
              <a:buAutoNum type="arabicPeriod"/>
            </a:pPr>
            <a:r>
              <a:rPr lang="en-IN" sz="3200" dirty="0"/>
              <a:t>If the context switch is required then the </a:t>
            </a:r>
            <a:r>
              <a:rPr lang="en-IN" sz="3200" dirty="0" err="1"/>
              <a:t>Systick</a:t>
            </a:r>
            <a:r>
              <a:rPr lang="en-IN" sz="3200" dirty="0"/>
              <a:t> timer will pend the </a:t>
            </a:r>
            <a:r>
              <a:rPr lang="en-IN" sz="3200" dirty="0" err="1"/>
              <a:t>PendSV</a:t>
            </a:r>
            <a:r>
              <a:rPr lang="en-IN" sz="3200" dirty="0"/>
              <a:t> Exception and </a:t>
            </a:r>
            <a:r>
              <a:rPr lang="en-IN" sz="3200" dirty="0" err="1"/>
              <a:t>PendSV</a:t>
            </a:r>
            <a:r>
              <a:rPr lang="en-IN" sz="3200" dirty="0"/>
              <a:t> handler runs</a:t>
            </a:r>
          </a:p>
          <a:p>
            <a:pPr marL="342900" indent="-342900">
              <a:buFont typeface="+mj-lt"/>
              <a:buAutoNum type="arabicPeriod"/>
            </a:pPr>
            <a:r>
              <a:rPr lang="en-IN" sz="3200" dirty="0"/>
              <a:t>Processor core register (R4 to R11, R14) have to be saved manually on the task’s private stack memory (Saving the context)</a:t>
            </a:r>
          </a:p>
          <a:p>
            <a:pPr marL="342900" indent="-342900">
              <a:buFont typeface="+mj-lt"/>
              <a:buAutoNum type="arabicPeriod"/>
            </a:pPr>
            <a:r>
              <a:rPr lang="en-IN" sz="3200" dirty="0"/>
              <a:t>Save the new top of stack value (PSP) into the first member of TCB</a:t>
            </a:r>
          </a:p>
          <a:p>
            <a:pPr marL="342900" indent="-342900">
              <a:buFont typeface="+mj-lt"/>
              <a:buAutoNum type="arabicPeriod"/>
            </a:pPr>
            <a:r>
              <a:rPr lang="en-IN" sz="3200" dirty="0"/>
              <a:t>Select the next potential task to execute on the CPU, taken care by </a:t>
            </a:r>
            <a:r>
              <a:rPr lang="en-IN" sz="3200" dirty="0" err="1"/>
              <a:t>vTaskSwitchContext</a:t>
            </a:r>
            <a:r>
              <a:rPr lang="en-IN" sz="3200" dirty="0"/>
              <a:t>() implemented in </a:t>
            </a:r>
            <a:r>
              <a:rPr lang="en-IN" sz="3200" dirty="0" err="1"/>
              <a:t>tasks.c</a:t>
            </a:r>
            <a:endParaRPr lang="en-IN" sz="3200" dirty="0"/>
          </a:p>
          <a:p>
            <a:pPr marL="342900" indent="-342900">
              <a:buFont typeface="+mj-lt"/>
              <a:buAutoNum type="arabicPeriod"/>
            </a:pPr>
            <a:endParaRPr lang="en-IN" sz="3200" dirty="0"/>
          </a:p>
          <a:p>
            <a:pPr marL="342900" indent="-342900">
              <a:buFont typeface="+mj-lt"/>
              <a:buAutoNum type="arabicPeriod"/>
            </a:pPr>
            <a:endParaRPr lang="en-IN" sz="3200" dirty="0"/>
          </a:p>
          <a:p>
            <a:pPr lvl="1"/>
            <a:endParaRPr lang="en-US" sz="3200" dirty="0"/>
          </a:p>
        </p:txBody>
      </p:sp>
    </p:spTree>
    <p:extLst>
      <p:ext uri="{BB962C8B-B14F-4D97-AF65-F5344CB8AC3E}">
        <p14:creationId xmlns:p14="http://schemas.microsoft.com/office/powerpoint/2010/main" val="184509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64DA2D-E01C-4D70-8EC6-6856A59ADE8A}"/>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A355337-0A38-4E6B-922B-AAB1C20EC02A}"/>
              </a:ext>
            </a:extLst>
          </p:cNvPr>
          <p:cNvSpPr>
            <a:spLocks noGrp="1"/>
          </p:cNvSpPr>
          <p:nvPr>
            <p:ph type="sldNum" sz="quarter" idx="12"/>
          </p:nvPr>
        </p:nvSpPr>
        <p:spPr/>
        <p:txBody>
          <a:bodyPr/>
          <a:lstStyle/>
          <a:p>
            <a:fld id="{2D2D7033-01C1-4473-8314-62145486A149}" type="slidenum">
              <a:rPr lang="en-US" smtClean="0"/>
              <a:t>52</a:t>
            </a:fld>
            <a:endParaRPr lang="en-US"/>
          </a:p>
        </p:txBody>
      </p:sp>
      <p:pic>
        <p:nvPicPr>
          <p:cNvPr id="5" name="Picture 4">
            <a:extLst>
              <a:ext uri="{FF2B5EF4-FFF2-40B4-BE49-F238E27FC236}">
                <a16:creationId xmlns:a16="http://schemas.microsoft.com/office/drawing/2014/main" id="{B73D09BE-47C8-4AB2-A18F-988AED22F065}"/>
              </a:ext>
            </a:extLst>
          </p:cNvPr>
          <p:cNvPicPr>
            <a:picLocks noChangeAspect="1"/>
          </p:cNvPicPr>
          <p:nvPr/>
        </p:nvPicPr>
        <p:blipFill>
          <a:blip r:embed="rId2"/>
          <a:stretch>
            <a:fillRect/>
          </a:stretch>
        </p:blipFill>
        <p:spPr>
          <a:xfrm>
            <a:off x="852038" y="691591"/>
            <a:ext cx="10202699" cy="4048690"/>
          </a:xfrm>
          <a:prstGeom prst="rect">
            <a:avLst/>
          </a:prstGeom>
        </p:spPr>
      </p:pic>
      <p:sp>
        <p:nvSpPr>
          <p:cNvPr id="6" name="TextBox 5">
            <a:extLst>
              <a:ext uri="{FF2B5EF4-FFF2-40B4-BE49-F238E27FC236}">
                <a16:creationId xmlns:a16="http://schemas.microsoft.com/office/drawing/2014/main" id="{66C881DE-D576-4016-BECB-6B26FA40069F}"/>
              </a:ext>
            </a:extLst>
          </p:cNvPr>
          <p:cNvSpPr txBox="1"/>
          <p:nvPr/>
        </p:nvSpPr>
        <p:spPr>
          <a:xfrm>
            <a:off x="830510" y="5360565"/>
            <a:ext cx="7722050" cy="369332"/>
          </a:xfrm>
          <a:prstGeom prst="rect">
            <a:avLst/>
          </a:prstGeom>
          <a:noFill/>
        </p:spPr>
        <p:txBody>
          <a:bodyPr wrap="none" rtlCol="0">
            <a:spAutoFit/>
          </a:bodyPr>
          <a:lstStyle/>
          <a:p>
            <a:r>
              <a:rPr lang="en-IN" dirty="0"/>
              <a:t>R0-&gt; stores the contents of PSP(</a:t>
            </a:r>
            <a:r>
              <a:rPr lang="en-IN" dirty="0" err="1"/>
              <a:t>Peripharal</a:t>
            </a:r>
            <a:r>
              <a:rPr lang="en-IN" dirty="0"/>
              <a:t> Stack Pointer) used by the Task1 stack</a:t>
            </a:r>
          </a:p>
        </p:txBody>
      </p:sp>
    </p:spTree>
    <p:extLst>
      <p:ext uri="{BB962C8B-B14F-4D97-AF65-F5344CB8AC3E}">
        <p14:creationId xmlns:p14="http://schemas.microsoft.com/office/powerpoint/2010/main" val="1891812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D21E6-7CD6-4DBF-836B-E94265EECAB8}"/>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755E18F0-8715-462E-99F3-F94E41130F26}"/>
              </a:ext>
            </a:extLst>
          </p:cNvPr>
          <p:cNvSpPr>
            <a:spLocks noGrp="1"/>
          </p:cNvSpPr>
          <p:nvPr>
            <p:ph type="sldNum" sz="quarter" idx="12"/>
          </p:nvPr>
        </p:nvSpPr>
        <p:spPr/>
        <p:txBody>
          <a:bodyPr/>
          <a:lstStyle/>
          <a:p>
            <a:fld id="{2D2D7033-01C1-4473-8314-62145486A149}" type="slidenum">
              <a:rPr lang="en-US" smtClean="0"/>
              <a:t>53</a:t>
            </a:fld>
            <a:endParaRPr lang="en-US"/>
          </a:p>
        </p:txBody>
      </p:sp>
      <p:pic>
        <p:nvPicPr>
          <p:cNvPr id="1026" name="Picture 2" descr="Context switching">
            <a:extLst>
              <a:ext uri="{FF2B5EF4-FFF2-40B4-BE49-F238E27FC236}">
                <a16:creationId xmlns:a16="http://schemas.microsoft.com/office/drawing/2014/main" id="{997898B6-356F-4A73-BE0D-9EC19B661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516" y="1510314"/>
            <a:ext cx="4776123" cy="12357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1D422E-5941-4444-BC6A-4686C57B5D78}"/>
              </a:ext>
            </a:extLst>
          </p:cNvPr>
          <p:cNvSpPr txBox="1"/>
          <p:nvPr/>
        </p:nvSpPr>
        <p:spPr>
          <a:xfrm>
            <a:off x="4036671" y="2881525"/>
            <a:ext cx="6096000" cy="369332"/>
          </a:xfrm>
          <a:prstGeom prst="rect">
            <a:avLst/>
          </a:prstGeom>
          <a:noFill/>
        </p:spPr>
        <p:txBody>
          <a:bodyPr wrap="square">
            <a:spAutoFit/>
          </a:bodyPr>
          <a:lstStyle/>
          <a:p>
            <a:r>
              <a:rPr lang="en-US" b="0" i="0" dirty="0">
                <a:solidFill>
                  <a:srgbClr val="6B6B6B"/>
                </a:solidFill>
                <a:effectLst/>
                <a:latin typeface="Open Sans" panose="020B0606030504020204" pitchFamily="34" charset="0"/>
              </a:rPr>
              <a:t>now </a:t>
            </a:r>
            <a:r>
              <a:rPr lang="en-US" b="1" i="0" dirty="0">
                <a:solidFill>
                  <a:srgbClr val="6B6B6B"/>
                </a:solidFill>
                <a:effectLst/>
                <a:latin typeface="Open Sans" panose="020B0606030504020204" pitchFamily="34" charset="0"/>
              </a:rPr>
              <a:t>R3</a:t>
            </a:r>
            <a:r>
              <a:rPr lang="en-US" b="0" i="0" dirty="0">
                <a:solidFill>
                  <a:srgbClr val="6B6B6B"/>
                </a:solidFill>
                <a:effectLst/>
                <a:latin typeface="Open Sans" panose="020B0606030504020204" pitchFamily="34" charset="0"/>
              </a:rPr>
              <a:t> = 0x20000000</a:t>
            </a:r>
            <a:endParaRPr lang="en-US" dirty="0"/>
          </a:p>
        </p:txBody>
      </p:sp>
      <p:sp>
        <p:nvSpPr>
          <p:cNvPr id="7" name="TextBox 6">
            <a:extLst>
              <a:ext uri="{FF2B5EF4-FFF2-40B4-BE49-F238E27FC236}">
                <a16:creationId xmlns:a16="http://schemas.microsoft.com/office/drawing/2014/main" id="{B9C8D4A5-9E2A-433E-AA9A-EBB617074CF8}"/>
              </a:ext>
            </a:extLst>
          </p:cNvPr>
          <p:cNvSpPr txBox="1"/>
          <p:nvPr/>
        </p:nvSpPr>
        <p:spPr>
          <a:xfrm>
            <a:off x="3786888" y="774781"/>
            <a:ext cx="3767378" cy="369332"/>
          </a:xfrm>
          <a:prstGeom prst="rect">
            <a:avLst/>
          </a:prstGeom>
          <a:noFill/>
        </p:spPr>
        <p:txBody>
          <a:bodyPr wrap="none" rtlCol="0">
            <a:spAutoFit/>
          </a:bodyPr>
          <a:lstStyle/>
          <a:p>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r3, </a:t>
            </a:r>
            <a:r>
              <a:rPr lang="en-US" sz="1800" u="sng" dirty="0" err="1">
                <a:solidFill>
                  <a:srgbClr val="2A00FF"/>
                </a:solidFill>
                <a:latin typeface="Consolas" panose="020B0609020204030204" pitchFamily="49" charset="0"/>
              </a:rPr>
              <a:t>pxCurrentTCBConst</a:t>
            </a:r>
            <a:endParaRPr lang="en-US" dirty="0"/>
          </a:p>
        </p:txBody>
      </p:sp>
      <p:sp>
        <p:nvSpPr>
          <p:cNvPr id="8" name="TextBox 7">
            <a:extLst>
              <a:ext uri="{FF2B5EF4-FFF2-40B4-BE49-F238E27FC236}">
                <a16:creationId xmlns:a16="http://schemas.microsoft.com/office/drawing/2014/main" id="{07ADB775-24BB-4E65-AFEE-492431CED599}"/>
              </a:ext>
            </a:extLst>
          </p:cNvPr>
          <p:cNvSpPr txBox="1"/>
          <p:nvPr/>
        </p:nvSpPr>
        <p:spPr>
          <a:xfrm>
            <a:off x="3786888" y="3927241"/>
            <a:ext cx="1704313" cy="369332"/>
          </a:xfrm>
          <a:prstGeom prst="rect">
            <a:avLst/>
          </a:prstGeom>
          <a:noFill/>
        </p:spPr>
        <p:txBody>
          <a:bodyPr wrap="none" rtlCol="0">
            <a:spAutoFit/>
          </a:bodyPr>
          <a:lstStyle/>
          <a:p>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r2, [r3]</a:t>
            </a:r>
            <a:endParaRPr lang="en-US" dirty="0"/>
          </a:p>
        </p:txBody>
      </p:sp>
      <p:sp>
        <p:nvSpPr>
          <p:cNvPr id="10" name="TextBox 9">
            <a:extLst>
              <a:ext uri="{FF2B5EF4-FFF2-40B4-BE49-F238E27FC236}">
                <a16:creationId xmlns:a16="http://schemas.microsoft.com/office/drawing/2014/main" id="{B58B1ABC-0FAD-41B4-9B87-2AEE525481E1}"/>
              </a:ext>
            </a:extLst>
          </p:cNvPr>
          <p:cNvSpPr txBox="1"/>
          <p:nvPr/>
        </p:nvSpPr>
        <p:spPr>
          <a:xfrm>
            <a:off x="2884991" y="4649791"/>
            <a:ext cx="6094070" cy="646331"/>
          </a:xfrm>
          <a:prstGeom prst="rect">
            <a:avLst/>
          </a:prstGeom>
          <a:noFill/>
        </p:spPr>
        <p:txBody>
          <a:bodyPr wrap="square">
            <a:spAutoFit/>
          </a:bodyPr>
          <a:lstStyle/>
          <a:p>
            <a:r>
              <a:rPr lang="en-US" b="0" i="0" dirty="0">
                <a:solidFill>
                  <a:srgbClr val="6B6B6B"/>
                </a:solidFill>
                <a:effectLst/>
                <a:latin typeface="Open Sans" panose="020B0606030504020204" pitchFamily="34" charset="0"/>
              </a:rPr>
              <a:t>De-reference 0x20000000 and store the value into R2)</a:t>
            </a:r>
            <a:br>
              <a:rPr lang="en-US" dirty="0"/>
            </a:br>
            <a:r>
              <a:rPr lang="en-US" b="0" i="0" dirty="0">
                <a:solidFill>
                  <a:srgbClr val="6B6B6B"/>
                </a:solidFill>
                <a:effectLst/>
                <a:latin typeface="Open Sans" panose="020B0606030504020204" pitchFamily="34" charset="0"/>
              </a:rPr>
              <a:t>So, R2 = 0x20001108 (Address of the Current TCB)</a:t>
            </a:r>
            <a:endParaRPr lang="en-US" dirty="0"/>
          </a:p>
        </p:txBody>
      </p:sp>
      <p:sp>
        <p:nvSpPr>
          <p:cNvPr id="12" name="TextBox 11">
            <a:extLst>
              <a:ext uri="{FF2B5EF4-FFF2-40B4-BE49-F238E27FC236}">
                <a16:creationId xmlns:a16="http://schemas.microsoft.com/office/drawing/2014/main" id="{E50633BB-DEC1-47CA-99D9-21FBD8F160AD}"/>
              </a:ext>
            </a:extLst>
          </p:cNvPr>
          <p:cNvSpPr txBox="1"/>
          <p:nvPr/>
        </p:nvSpPr>
        <p:spPr>
          <a:xfrm>
            <a:off x="3048000" y="5372341"/>
            <a:ext cx="6096000" cy="646331"/>
          </a:xfrm>
          <a:prstGeom prst="rect">
            <a:avLst/>
          </a:prstGeom>
          <a:noFill/>
        </p:spPr>
        <p:txBody>
          <a:bodyPr wrap="square">
            <a:spAutoFit/>
          </a:bodyPr>
          <a:lstStyle/>
          <a:p>
            <a:r>
              <a:rPr lang="en-IN" dirty="0"/>
              <a:t>R3-&gt; Loads the value of current TCB pointer</a:t>
            </a:r>
          </a:p>
          <a:p>
            <a:r>
              <a:rPr lang="en-IN" dirty="0"/>
              <a:t>R2-&gt; Points the address of R3  </a:t>
            </a:r>
            <a:endParaRPr lang="en-US" dirty="0"/>
          </a:p>
        </p:txBody>
      </p:sp>
    </p:spTree>
    <p:extLst>
      <p:ext uri="{BB962C8B-B14F-4D97-AF65-F5344CB8AC3E}">
        <p14:creationId xmlns:p14="http://schemas.microsoft.com/office/powerpoint/2010/main" val="3759022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C8091F-5426-4631-AADC-2EDB61FCDF13}"/>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4B208D3-D1E8-4D35-A035-A666AA9D50C9}"/>
              </a:ext>
            </a:extLst>
          </p:cNvPr>
          <p:cNvSpPr>
            <a:spLocks noGrp="1"/>
          </p:cNvSpPr>
          <p:nvPr>
            <p:ph type="sldNum" sz="quarter" idx="12"/>
          </p:nvPr>
        </p:nvSpPr>
        <p:spPr/>
        <p:txBody>
          <a:bodyPr/>
          <a:lstStyle/>
          <a:p>
            <a:fld id="{2D2D7033-01C1-4473-8314-62145486A149}" type="slidenum">
              <a:rPr lang="en-US" smtClean="0"/>
              <a:t>54</a:t>
            </a:fld>
            <a:endParaRPr lang="en-US"/>
          </a:p>
        </p:txBody>
      </p:sp>
      <p:sp>
        <p:nvSpPr>
          <p:cNvPr id="4" name="TextBox 3">
            <a:extLst>
              <a:ext uri="{FF2B5EF4-FFF2-40B4-BE49-F238E27FC236}">
                <a16:creationId xmlns:a16="http://schemas.microsoft.com/office/drawing/2014/main" id="{B5B86C68-674D-4C95-A449-7A69FBFEDFF7}"/>
              </a:ext>
            </a:extLst>
          </p:cNvPr>
          <p:cNvSpPr txBox="1"/>
          <p:nvPr/>
        </p:nvSpPr>
        <p:spPr>
          <a:xfrm>
            <a:off x="3087148" y="671119"/>
            <a:ext cx="3223959" cy="369332"/>
          </a:xfrm>
          <a:prstGeom prst="rect">
            <a:avLst/>
          </a:prstGeom>
          <a:noFill/>
        </p:spPr>
        <p:txBody>
          <a:bodyPr wrap="none" rtlCol="0">
            <a:spAutoFit/>
          </a:bodyPr>
          <a:lstStyle/>
          <a:p>
            <a:r>
              <a:rPr lang="en-US" sz="1800" u="sng" dirty="0" err="1">
                <a:solidFill>
                  <a:srgbClr val="2A00FF"/>
                </a:solidFill>
                <a:latin typeface="Consolas" panose="020B0609020204030204" pitchFamily="49" charset="0"/>
              </a:rPr>
              <a:t>stmdb</a:t>
            </a:r>
            <a:r>
              <a:rPr lang="en-US" sz="1800" u="sng" dirty="0">
                <a:solidFill>
                  <a:srgbClr val="2A00FF"/>
                </a:solidFill>
                <a:latin typeface="Consolas" panose="020B0609020204030204" pitchFamily="49" charset="0"/>
              </a:rPr>
              <a:t> r0!, {r4-r11, r14}</a:t>
            </a:r>
            <a:endParaRPr lang="en-US" dirty="0"/>
          </a:p>
        </p:txBody>
      </p:sp>
      <p:sp>
        <p:nvSpPr>
          <p:cNvPr id="5" name="TextBox 4">
            <a:extLst>
              <a:ext uri="{FF2B5EF4-FFF2-40B4-BE49-F238E27FC236}">
                <a16:creationId xmlns:a16="http://schemas.microsoft.com/office/drawing/2014/main" id="{7A97564E-9AF9-4AA7-B7A2-9D8663BEDFF2}"/>
              </a:ext>
            </a:extLst>
          </p:cNvPr>
          <p:cNvSpPr txBox="1"/>
          <p:nvPr/>
        </p:nvSpPr>
        <p:spPr>
          <a:xfrm>
            <a:off x="973123" y="1577130"/>
            <a:ext cx="10117642" cy="1200329"/>
          </a:xfrm>
          <a:prstGeom prst="rect">
            <a:avLst/>
          </a:prstGeom>
          <a:noFill/>
        </p:spPr>
        <p:txBody>
          <a:bodyPr wrap="none" rtlCol="0">
            <a:spAutoFit/>
          </a:bodyPr>
          <a:lstStyle/>
          <a:p>
            <a:r>
              <a:rPr lang="en-IN" dirty="0"/>
              <a:t>The contents of register R4 to R11 and R14 are pushed to the address referred by the R0 register</a:t>
            </a:r>
          </a:p>
          <a:p>
            <a:r>
              <a:rPr lang="en-IN" dirty="0"/>
              <a:t>The address of R0 will be </a:t>
            </a:r>
            <a:r>
              <a:rPr lang="en-IN" dirty="0" err="1"/>
              <a:t>degremented</a:t>
            </a:r>
            <a:r>
              <a:rPr lang="en-IN" dirty="0"/>
              <a:t> on the Go</a:t>
            </a:r>
          </a:p>
          <a:p>
            <a:r>
              <a:rPr lang="en-IN" dirty="0"/>
              <a:t>Ex: If R0 points to 0x2004008, then r4 will be pushed to 0x2004008 and the value of R0 will be reduced to </a:t>
            </a:r>
          </a:p>
          <a:p>
            <a:r>
              <a:rPr lang="en-IN" dirty="0"/>
              <a:t>0x2004007, then r5 will be pushed to 0x2004007 and the value of R0 will be reduced</a:t>
            </a:r>
            <a:endParaRPr lang="en-US" dirty="0"/>
          </a:p>
        </p:txBody>
      </p:sp>
      <p:sp>
        <p:nvSpPr>
          <p:cNvPr id="6" name="TextBox 5">
            <a:extLst>
              <a:ext uri="{FF2B5EF4-FFF2-40B4-BE49-F238E27FC236}">
                <a16:creationId xmlns:a16="http://schemas.microsoft.com/office/drawing/2014/main" id="{9787B12A-0243-4594-90BB-63CDCA960665}"/>
              </a:ext>
            </a:extLst>
          </p:cNvPr>
          <p:cNvSpPr txBox="1"/>
          <p:nvPr/>
        </p:nvSpPr>
        <p:spPr>
          <a:xfrm>
            <a:off x="3087149" y="3129472"/>
            <a:ext cx="1704313" cy="369332"/>
          </a:xfrm>
          <a:prstGeom prst="rect">
            <a:avLst/>
          </a:prstGeom>
          <a:noFill/>
        </p:spPr>
        <p:txBody>
          <a:bodyPr wrap="none" rtlCol="0">
            <a:spAutoFit/>
          </a:bodyPr>
          <a:lstStyle/>
          <a:p>
            <a:r>
              <a:rPr lang="en-US" sz="1800" u="sng" dirty="0">
                <a:solidFill>
                  <a:srgbClr val="2A00FF"/>
                </a:solidFill>
                <a:latin typeface="Consolas" panose="020B0609020204030204" pitchFamily="49" charset="0"/>
              </a:rPr>
              <a:t>str r0, [r2]</a:t>
            </a:r>
            <a:endParaRPr lang="en-US" dirty="0"/>
          </a:p>
        </p:txBody>
      </p:sp>
      <p:sp>
        <p:nvSpPr>
          <p:cNvPr id="7" name="TextBox 6">
            <a:extLst>
              <a:ext uri="{FF2B5EF4-FFF2-40B4-BE49-F238E27FC236}">
                <a16:creationId xmlns:a16="http://schemas.microsoft.com/office/drawing/2014/main" id="{84FC4AD2-1A85-4A62-8F7A-22433284AAED}"/>
              </a:ext>
            </a:extLst>
          </p:cNvPr>
          <p:cNvSpPr txBox="1"/>
          <p:nvPr/>
        </p:nvSpPr>
        <p:spPr>
          <a:xfrm>
            <a:off x="973123" y="3606067"/>
            <a:ext cx="10921451" cy="923330"/>
          </a:xfrm>
          <a:prstGeom prst="rect">
            <a:avLst/>
          </a:prstGeom>
          <a:noFill/>
        </p:spPr>
        <p:txBody>
          <a:bodyPr wrap="none" rtlCol="0">
            <a:spAutoFit/>
          </a:bodyPr>
          <a:lstStyle/>
          <a:p>
            <a:r>
              <a:rPr lang="en-IN" dirty="0"/>
              <a:t>Later the updated value of R0 is saved to R2, where R0 points to the top of the Stack(least address in the task ) and</a:t>
            </a:r>
          </a:p>
          <a:p>
            <a:r>
              <a:rPr lang="en-IN" dirty="0"/>
              <a:t> now R2 will also point to The top of the stack. WE HAVE TO SAVE THE LATEST PSP TO TCB AND WE HAVE TO </a:t>
            </a:r>
          </a:p>
          <a:p>
            <a:r>
              <a:rPr lang="en-IN" dirty="0"/>
              <a:t>SWITCH OUT. BECAUSE WE NEED THIS PSP LATER IF FEW NEED TO SWITCH IN BACK</a:t>
            </a:r>
            <a:endParaRPr lang="en-US" dirty="0"/>
          </a:p>
        </p:txBody>
      </p:sp>
      <p:sp>
        <p:nvSpPr>
          <p:cNvPr id="8" name="TextBox 7">
            <a:extLst>
              <a:ext uri="{FF2B5EF4-FFF2-40B4-BE49-F238E27FC236}">
                <a16:creationId xmlns:a16="http://schemas.microsoft.com/office/drawing/2014/main" id="{EEF60D32-D5CA-41CD-9602-136712D21332}"/>
              </a:ext>
            </a:extLst>
          </p:cNvPr>
          <p:cNvSpPr txBox="1"/>
          <p:nvPr/>
        </p:nvSpPr>
        <p:spPr>
          <a:xfrm>
            <a:off x="3087148" y="4512079"/>
            <a:ext cx="2844048" cy="369332"/>
          </a:xfrm>
          <a:prstGeom prst="rect">
            <a:avLst/>
          </a:prstGeom>
          <a:noFill/>
        </p:spPr>
        <p:txBody>
          <a:bodyPr wrap="none" rtlCol="0">
            <a:spAutoFit/>
          </a:bodyPr>
          <a:lstStyle/>
          <a:p>
            <a:r>
              <a:rPr lang="en-US" sz="1800" u="sng" dirty="0">
                <a:solidFill>
                  <a:srgbClr val="2A00FF"/>
                </a:solidFill>
                <a:latin typeface="Consolas" panose="020B0609020204030204" pitchFamily="49" charset="0"/>
              </a:rPr>
              <a:t>bl </a:t>
            </a:r>
            <a:r>
              <a:rPr lang="en-US" sz="1800" u="sng" dirty="0" err="1">
                <a:solidFill>
                  <a:srgbClr val="2A00FF"/>
                </a:solidFill>
                <a:latin typeface="Consolas" panose="020B0609020204030204" pitchFamily="49" charset="0"/>
              </a:rPr>
              <a:t>vTaskSwitchContext</a:t>
            </a:r>
            <a:endParaRPr lang="en-US" dirty="0"/>
          </a:p>
        </p:txBody>
      </p:sp>
      <p:sp>
        <p:nvSpPr>
          <p:cNvPr id="9" name="TextBox 8">
            <a:extLst>
              <a:ext uri="{FF2B5EF4-FFF2-40B4-BE49-F238E27FC236}">
                <a16:creationId xmlns:a16="http://schemas.microsoft.com/office/drawing/2014/main" id="{A706599F-BFB6-4C64-A916-756FB510D320}"/>
              </a:ext>
            </a:extLst>
          </p:cNvPr>
          <p:cNvSpPr txBox="1"/>
          <p:nvPr/>
        </p:nvSpPr>
        <p:spPr>
          <a:xfrm>
            <a:off x="973123" y="5141309"/>
            <a:ext cx="2726580" cy="369332"/>
          </a:xfrm>
          <a:prstGeom prst="rect">
            <a:avLst/>
          </a:prstGeom>
          <a:noFill/>
        </p:spPr>
        <p:txBody>
          <a:bodyPr wrap="none" rtlCol="0">
            <a:spAutoFit/>
          </a:bodyPr>
          <a:lstStyle/>
          <a:p>
            <a:r>
              <a:rPr lang="en-IN" dirty="0"/>
              <a:t>Then do the context switch</a:t>
            </a:r>
            <a:endParaRPr lang="en-US" dirty="0"/>
          </a:p>
        </p:txBody>
      </p:sp>
    </p:spTree>
    <p:extLst>
      <p:ext uri="{BB962C8B-B14F-4D97-AF65-F5344CB8AC3E}">
        <p14:creationId xmlns:p14="http://schemas.microsoft.com/office/powerpoint/2010/main" val="1463158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106CEB-0F67-42B4-8BE8-CA427674B230}"/>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0490C72-E878-4CF6-9D8C-45E9E9B81563}"/>
              </a:ext>
            </a:extLst>
          </p:cNvPr>
          <p:cNvSpPr>
            <a:spLocks noGrp="1"/>
          </p:cNvSpPr>
          <p:nvPr>
            <p:ph type="sldNum" sz="quarter" idx="12"/>
          </p:nvPr>
        </p:nvSpPr>
        <p:spPr/>
        <p:txBody>
          <a:bodyPr/>
          <a:lstStyle/>
          <a:p>
            <a:fld id="{2D2D7033-01C1-4473-8314-62145486A149}" type="slidenum">
              <a:rPr lang="en-US" smtClean="0"/>
              <a:t>55</a:t>
            </a:fld>
            <a:endParaRPr lang="en-US"/>
          </a:p>
        </p:txBody>
      </p:sp>
      <p:pic>
        <p:nvPicPr>
          <p:cNvPr id="2050" name="Picture 2" descr="Context switching">
            <a:extLst>
              <a:ext uri="{FF2B5EF4-FFF2-40B4-BE49-F238E27FC236}">
                <a16:creationId xmlns:a16="http://schemas.microsoft.com/office/drawing/2014/main" id="{0B2FA5E5-5179-466A-8B38-74EB21721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85" y="1006997"/>
            <a:ext cx="8378045" cy="407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45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2C77D6-2E2E-4C07-8615-D69BD8621A7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E9E5195-983E-4CA4-80BA-D5320B10B80D}"/>
              </a:ext>
            </a:extLst>
          </p:cNvPr>
          <p:cNvSpPr>
            <a:spLocks noGrp="1"/>
          </p:cNvSpPr>
          <p:nvPr>
            <p:ph type="sldNum" sz="quarter" idx="12"/>
          </p:nvPr>
        </p:nvSpPr>
        <p:spPr/>
        <p:txBody>
          <a:bodyPr/>
          <a:lstStyle/>
          <a:p>
            <a:fld id="{2D2D7033-01C1-4473-8314-62145486A149}" type="slidenum">
              <a:rPr lang="en-US" smtClean="0"/>
              <a:t>56</a:t>
            </a:fld>
            <a:endParaRPr lang="en-US"/>
          </a:p>
        </p:txBody>
      </p:sp>
      <p:pic>
        <p:nvPicPr>
          <p:cNvPr id="5" name="Picture 4">
            <a:extLst>
              <a:ext uri="{FF2B5EF4-FFF2-40B4-BE49-F238E27FC236}">
                <a16:creationId xmlns:a16="http://schemas.microsoft.com/office/drawing/2014/main" id="{22C8494B-3E19-4FD9-BCAF-666B75319FD2}"/>
              </a:ext>
            </a:extLst>
          </p:cNvPr>
          <p:cNvPicPr>
            <a:picLocks noChangeAspect="1"/>
          </p:cNvPicPr>
          <p:nvPr/>
        </p:nvPicPr>
        <p:blipFill>
          <a:blip r:embed="rId2"/>
          <a:stretch>
            <a:fillRect/>
          </a:stretch>
        </p:blipFill>
        <p:spPr>
          <a:xfrm>
            <a:off x="332570" y="24465"/>
            <a:ext cx="11526859" cy="6697010"/>
          </a:xfrm>
          <a:prstGeom prst="rect">
            <a:avLst/>
          </a:prstGeom>
        </p:spPr>
      </p:pic>
    </p:spTree>
    <p:extLst>
      <p:ext uri="{BB962C8B-B14F-4D97-AF65-F5344CB8AC3E}">
        <p14:creationId xmlns:p14="http://schemas.microsoft.com/office/powerpoint/2010/main" val="1756054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C4195-CB6C-4AF2-8F6D-EBC61FF340D4}"/>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3A22C7C-00BF-4572-95F0-922BEA608F72}"/>
              </a:ext>
            </a:extLst>
          </p:cNvPr>
          <p:cNvSpPr>
            <a:spLocks noGrp="1"/>
          </p:cNvSpPr>
          <p:nvPr>
            <p:ph type="sldNum" sz="quarter" idx="12"/>
          </p:nvPr>
        </p:nvSpPr>
        <p:spPr/>
        <p:txBody>
          <a:bodyPr/>
          <a:lstStyle/>
          <a:p>
            <a:fld id="{2D2D7033-01C1-4473-8314-62145486A149}" type="slidenum">
              <a:rPr lang="en-US" smtClean="0"/>
              <a:t>57</a:t>
            </a:fld>
            <a:endParaRPr lang="en-US"/>
          </a:p>
        </p:txBody>
      </p:sp>
      <p:sp>
        <p:nvSpPr>
          <p:cNvPr id="6" name="Rectangle 5">
            <a:extLst>
              <a:ext uri="{FF2B5EF4-FFF2-40B4-BE49-F238E27FC236}">
                <a16:creationId xmlns:a16="http://schemas.microsoft.com/office/drawing/2014/main" id="{AA887B5B-726C-473E-97E1-8EC0E5F20578}"/>
              </a:ext>
            </a:extLst>
          </p:cNvPr>
          <p:cNvSpPr/>
          <p:nvPr/>
        </p:nvSpPr>
        <p:spPr>
          <a:xfrm>
            <a:off x="5542844" y="2743200"/>
            <a:ext cx="1106311" cy="120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9697A1-2688-44B8-88C5-475A9CA767ED}"/>
              </a:ext>
            </a:extLst>
          </p:cNvPr>
          <p:cNvSpPr/>
          <p:nvPr/>
        </p:nvSpPr>
        <p:spPr>
          <a:xfrm>
            <a:off x="9666112" y="6592711"/>
            <a:ext cx="1430866" cy="263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245F110-F077-4AB8-B4D6-16BDACB7DF65}"/>
              </a:ext>
            </a:extLst>
          </p:cNvPr>
          <p:cNvPicPr>
            <a:picLocks noChangeAspect="1"/>
          </p:cNvPicPr>
          <p:nvPr/>
        </p:nvPicPr>
        <p:blipFill>
          <a:blip r:embed="rId2"/>
          <a:stretch>
            <a:fillRect/>
          </a:stretch>
        </p:blipFill>
        <p:spPr>
          <a:xfrm>
            <a:off x="350437" y="136526"/>
            <a:ext cx="10746541" cy="6158268"/>
          </a:xfrm>
          <a:prstGeom prst="rect">
            <a:avLst/>
          </a:prstGeom>
        </p:spPr>
      </p:pic>
    </p:spTree>
    <p:extLst>
      <p:ext uri="{BB962C8B-B14F-4D97-AF65-F5344CB8AC3E}">
        <p14:creationId xmlns:p14="http://schemas.microsoft.com/office/powerpoint/2010/main" val="2928218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1E2EB3-EA54-496A-89B1-52B328EDD8FA}"/>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9EDF194A-35BB-450B-8704-52F17F9D391E}"/>
              </a:ext>
            </a:extLst>
          </p:cNvPr>
          <p:cNvSpPr>
            <a:spLocks noGrp="1"/>
          </p:cNvSpPr>
          <p:nvPr>
            <p:ph type="sldNum" sz="quarter" idx="12"/>
          </p:nvPr>
        </p:nvSpPr>
        <p:spPr/>
        <p:txBody>
          <a:bodyPr/>
          <a:lstStyle/>
          <a:p>
            <a:fld id="{2D2D7033-01C1-4473-8314-62145486A149}" type="slidenum">
              <a:rPr lang="en-US" smtClean="0"/>
              <a:t>58</a:t>
            </a:fld>
            <a:endParaRPr lang="en-US"/>
          </a:p>
        </p:txBody>
      </p:sp>
      <p:sp>
        <p:nvSpPr>
          <p:cNvPr id="6" name="Rectangle 5">
            <a:extLst>
              <a:ext uri="{FF2B5EF4-FFF2-40B4-BE49-F238E27FC236}">
                <a16:creationId xmlns:a16="http://schemas.microsoft.com/office/drawing/2014/main" id="{976C94A3-4437-41D2-8DB4-6F45D1342344}"/>
              </a:ext>
            </a:extLst>
          </p:cNvPr>
          <p:cNvSpPr/>
          <p:nvPr/>
        </p:nvSpPr>
        <p:spPr>
          <a:xfrm>
            <a:off x="5542844" y="2664178"/>
            <a:ext cx="1106311" cy="120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B6F200D-5D81-4675-BD93-21A1DA4B0DDF}"/>
              </a:ext>
            </a:extLst>
          </p:cNvPr>
          <p:cNvSpPr/>
          <p:nvPr/>
        </p:nvSpPr>
        <p:spPr>
          <a:xfrm>
            <a:off x="11085690" y="0"/>
            <a:ext cx="970844" cy="120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1E2A70-9E6B-48A0-BA18-F71A5CF4D233}"/>
              </a:ext>
            </a:extLst>
          </p:cNvPr>
          <p:cNvSpPr/>
          <p:nvPr/>
        </p:nvSpPr>
        <p:spPr>
          <a:xfrm>
            <a:off x="9666112" y="6491203"/>
            <a:ext cx="2390422" cy="365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555087A-15BE-4D5D-88DD-D7A5E15652E6}"/>
              </a:ext>
            </a:extLst>
          </p:cNvPr>
          <p:cNvPicPr>
            <a:picLocks noChangeAspect="1"/>
          </p:cNvPicPr>
          <p:nvPr/>
        </p:nvPicPr>
        <p:blipFill>
          <a:blip r:embed="rId2"/>
          <a:stretch>
            <a:fillRect/>
          </a:stretch>
        </p:blipFill>
        <p:spPr>
          <a:xfrm>
            <a:off x="417689" y="95657"/>
            <a:ext cx="9865133" cy="5791136"/>
          </a:xfrm>
          <a:prstGeom prst="rect">
            <a:avLst/>
          </a:prstGeom>
        </p:spPr>
      </p:pic>
    </p:spTree>
    <p:extLst>
      <p:ext uri="{BB962C8B-B14F-4D97-AF65-F5344CB8AC3E}">
        <p14:creationId xmlns:p14="http://schemas.microsoft.com/office/powerpoint/2010/main" val="3036013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8CEC26-C73B-46BD-B231-52581B285E3F}"/>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9919BFB6-B1AD-471A-8F48-B98402FA399B}"/>
              </a:ext>
            </a:extLst>
          </p:cNvPr>
          <p:cNvSpPr>
            <a:spLocks noGrp="1"/>
          </p:cNvSpPr>
          <p:nvPr>
            <p:ph type="sldNum" sz="quarter" idx="12"/>
          </p:nvPr>
        </p:nvSpPr>
        <p:spPr/>
        <p:txBody>
          <a:bodyPr/>
          <a:lstStyle/>
          <a:p>
            <a:fld id="{2D2D7033-01C1-4473-8314-62145486A149}" type="slidenum">
              <a:rPr lang="en-US" smtClean="0"/>
              <a:t>59</a:t>
            </a:fld>
            <a:endParaRPr lang="en-US"/>
          </a:p>
        </p:txBody>
      </p:sp>
      <p:pic>
        <p:nvPicPr>
          <p:cNvPr id="5" name="Picture 4">
            <a:extLst>
              <a:ext uri="{FF2B5EF4-FFF2-40B4-BE49-F238E27FC236}">
                <a16:creationId xmlns:a16="http://schemas.microsoft.com/office/drawing/2014/main" id="{D7ABB5A5-084C-4292-93A4-33AA252ECA64}"/>
              </a:ext>
            </a:extLst>
          </p:cNvPr>
          <p:cNvPicPr>
            <a:picLocks noChangeAspect="1"/>
          </p:cNvPicPr>
          <p:nvPr/>
        </p:nvPicPr>
        <p:blipFill>
          <a:blip r:embed="rId2"/>
          <a:stretch>
            <a:fillRect/>
          </a:stretch>
        </p:blipFill>
        <p:spPr>
          <a:xfrm>
            <a:off x="134605" y="0"/>
            <a:ext cx="10110111" cy="5815345"/>
          </a:xfrm>
          <a:prstGeom prst="rect">
            <a:avLst/>
          </a:prstGeom>
        </p:spPr>
      </p:pic>
    </p:spTree>
    <p:extLst>
      <p:ext uri="{BB962C8B-B14F-4D97-AF65-F5344CB8AC3E}">
        <p14:creationId xmlns:p14="http://schemas.microsoft.com/office/powerpoint/2010/main" val="60976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E96003-AD32-4E43-A9EF-537CAFD8CD1E}"/>
              </a:ext>
            </a:extLst>
          </p:cNvPr>
          <p:cNvSpPr/>
          <p:nvPr/>
        </p:nvSpPr>
        <p:spPr>
          <a:xfrm>
            <a:off x="1012874" y="914400"/>
            <a:ext cx="2124221"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 1</a:t>
            </a:r>
            <a:endParaRPr lang="en-US" dirty="0"/>
          </a:p>
        </p:txBody>
      </p:sp>
      <p:sp>
        <p:nvSpPr>
          <p:cNvPr id="3" name="Rectangle 2">
            <a:extLst>
              <a:ext uri="{FF2B5EF4-FFF2-40B4-BE49-F238E27FC236}">
                <a16:creationId xmlns:a16="http://schemas.microsoft.com/office/drawing/2014/main" id="{2B4889F2-4617-4B1C-BAA4-D8D1044D3D0B}"/>
              </a:ext>
            </a:extLst>
          </p:cNvPr>
          <p:cNvSpPr/>
          <p:nvPr/>
        </p:nvSpPr>
        <p:spPr>
          <a:xfrm>
            <a:off x="8733692" y="914400"/>
            <a:ext cx="2124221"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 2</a:t>
            </a:r>
          </a:p>
          <a:p>
            <a:pPr algn="ctr"/>
            <a:r>
              <a:rPr lang="en-IN" dirty="0"/>
              <a:t>(Higher priority ready task)</a:t>
            </a:r>
            <a:endParaRPr lang="en-US" dirty="0"/>
          </a:p>
        </p:txBody>
      </p:sp>
      <p:sp>
        <p:nvSpPr>
          <p:cNvPr id="4" name="Rectangle 3">
            <a:extLst>
              <a:ext uri="{FF2B5EF4-FFF2-40B4-BE49-F238E27FC236}">
                <a16:creationId xmlns:a16="http://schemas.microsoft.com/office/drawing/2014/main" id="{9D9950A0-A759-4B26-AB1F-EFCA4A5E28CC}"/>
              </a:ext>
            </a:extLst>
          </p:cNvPr>
          <p:cNvSpPr/>
          <p:nvPr/>
        </p:nvSpPr>
        <p:spPr>
          <a:xfrm>
            <a:off x="5162843" y="914400"/>
            <a:ext cx="1420837" cy="1195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ISR</a:t>
            </a:r>
            <a:endParaRPr lang="en-US" dirty="0"/>
          </a:p>
        </p:txBody>
      </p:sp>
      <p:cxnSp>
        <p:nvCxnSpPr>
          <p:cNvPr id="6" name="Straight Arrow Connector 5">
            <a:extLst>
              <a:ext uri="{FF2B5EF4-FFF2-40B4-BE49-F238E27FC236}">
                <a16:creationId xmlns:a16="http://schemas.microsoft.com/office/drawing/2014/main" id="{63C3192E-77F6-43E6-B3B7-D5907C686C63}"/>
              </a:ext>
            </a:extLst>
          </p:cNvPr>
          <p:cNvCxnSpPr/>
          <p:nvPr/>
        </p:nvCxnSpPr>
        <p:spPr>
          <a:xfrm>
            <a:off x="1012874" y="323557"/>
            <a:ext cx="9734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7A1FB30-0CBC-400D-8AA0-324E4C199ADD}"/>
              </a:ext>
            </a:extLst>
          </p:cNvPr>
          <p:cNvSpPr txBox="1"/>
          <p:nvPr/>
        </p:nvSpPr>
        <p:spPr>
          <a:xfrm>
            <a:off x="2074984" y="64981"/>
            <a:ext cx="626013" cy="369332"/>
          </a:xfrm>
          <a:prstGeom prst="rect">
            <a:avLst/>
          </a:prstGeom>
          <a:noFill/>
        </p:spPr>
        <p:txBody>
          <a:bodyPr wrap="square" rtlCol="0">
            <a:spAutoFit/>
          </a:bodyPr>
          <a:lstStyle/>
          <a:p>
            <a:r>
              <a:rPr lang="en-IN" dirty="0"/>
              <a:t>time</a:t>
            </a:r>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33D6757-3D7D-439E-BE28-3E82095278DF}"/>
                  </a:ext>
                </a:extLst>
              </p14:cNvPr>
              <p14:cNvContentPartPr/>
              <p14:nvPr/>
            </p14:nvContentPartPr>
            <p14:xfrm>
              <a:off x="5174834" y="2081908"/>
              <a:ext cx="32760" cy="1379160"/>
            </p14:xfrm>
          </p:contentPart>
        </mc:Choice>
        <mc:Fallback xmlns="">
          <p:pic>
            <p:nvPicPr>
              <p:cNvPr id="8" name="Ink 7">
                <a:extLst>
                  <a:ext uri="{FF2B5EF4-FFF2-40B4-BE49-F238E27FC236}">
                    <a16:creationId xmlns:a16="http://schemas.microsoft.com/office/drawing/2014/main" id="{533D6757-3D7D-439E-BE28-3E82095278DF}"/>
                  </a:ext>
                </a:extLst>
              </p:cNvPr>
              <p:cNvPicPr/>
              <p:nvPr/>
            </p:nvPicPr>
            <p:blipFill>
              <a:blip r:embed="rId3"/>
              <a:stretch>
                <a:fillRect/>
              </a:stretch>
            </p:blipFill>
            <p:spPr>
              <a:xfrm>
                <a:off x="5165834" y="2072908"/>
                <a:ext cx="50400" cy="139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1627E64-13F9-4042-8A31-44E4E3CDBD9E}"/>
                  </a:ext>
                </a:extLst>
              </p14:cNvPr>
              <p14:cNvContentPartPr/>
              <p14:nvPr/>
            </p14:nvContentPartPr>
            <p14:xfrm>
              <a:off x="6469034" y="2109988"/>
              <a:ext cx="86760" cy="1298520"/>
            </p14:xfrm>
          </p:contentPart>
        </mc:Choice>
        <mc:Fallback xmlns="">
          <p:pic>
            <p:nvPicPr>
              <p:cNvPr id="9" name="Ink 8">
                <a:extLst>
                  <a:ext uri="{FF2B5EF4-FFF2-40B4-BE49-F238E27FC236}">
                    <a16:creationId xmlns:a16="http://schemas.microsoft.com/office/drawing/2014/main" id="{C1627E64-13F9-4042-8A31-44E4E3CDBD9E}"/>
                  </a:ext>
                </a:extLst>
              </p:cNvPr>
              <p:cNvPicPr/>
              <p:nvPr/>
            </p:nvPicPr>
            <p:blipFill>
              <a:blip r:embed="rId5"/>
              <a:stretch>
                <a:fillRect/>
              </a:stretch>
            </p:blipFill>
            <p:spPr>
              <a:xfrm>
                <a:off x="6460034" y="2100988"/>
                <a:ext cx="104400" cy="131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BCE9C28-D55E-447C-8FB9-A02641FD9B36}"/>
                  </a:ext>
                </a:extLst>
              </p14:cNvPr>
              <p14:cNvContentPartPr/>
              <p14:nvPr/>
            </p14:nvContentPartPr>
            <p14:xfrm>
              <a:off x="3151274" y="3348028"/>
              <a:ext cx="1971360" cy="675720"/>
            </p14:xfrm>
          </p:contentPart>
        </mc:Choice>
        <mc:Fallback xmlns="">
          <p:pic>
            <p:nvPicPr>
              <p:cNvPr id="12" name="Ink 11">
                <a:extLst>
                  <a:ext uri="{FF2B5EF4-FFF2-40B4-BE49-F238E27FC236}">
                    <a16:creationId xmlns:a16="http://schemas.microsoft.com/office/drawing/2014/main" id="{BBCE9C28-D55E-447C-8FB9-A02641FD9B36}"/>
                  </a:ext>
                </a:extLst>
              </p:cNvPr>
              <p:cNvPicPr/>
              <p:nvPr/>
            </p:nvPicPr>
            <p:blipFill>
              <a:blip r:embed="rId7"/>
              <a:stretch>
                <a:fillRect/>
              </a:stretch>
            </p:blipFill>
            <p:spPr>
              <a:xfrm>
                <a:off x="3142274" y="3339028"/>
                <a:ext cx="1989000" cy="69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51FA56A-5B39-4EED-8686-7F747570D7E9}"/>
                  </a:ext>
                </a:extLst>
              </p14:cNvPr>
              <p14:cNvContentPartPr/>
              <p14:nvPr/>
            </p14:nvContentPartPr>
            <p14:xfrm>
              <a:off x="6581714" y="3291868"/>
              <a:ext cx="2084400" cy="591120"/>
            </p14:xfrm>
          </p:contentPart>
        </mc:Choice>
        <mc:Fallback xmlns="">
          <p:pic>
            <p:nvPicPr>
              <p:cNvPr id="13" name="Ink 12">
                <a:extLst>
                  <a:ext uri="{FF2B5EF4-FFF2-40B4-BE49-F238E27FC236}">
                    <a16:creationId xmlns:a16="http://schemas.microsoft.com/office/drawing/2014/main" id="{E51FA56A-5B39-4EED-8686-7F747570D7E9}"/>
                  </a:ext>
                </a:extLst>
              </p:cNvPr>
              <p:cNvPicPr/>
              <p:nvPr/>
            </p:nvPicPr>
            <p:blipFill>
              <a:blip r:embed="rId9"/>
              <a:stretch>
                <a:fillRect/>
              </a:stretch>
            </p:blipFill>
            <p:spPr>
              <a:xfrm>
                <a:off x="6572714" y="3282868"/>
                <a:ext cx="2102040" cy="608760"/>
              </a:xfrm>
              <a:prstGeom prst="rect">
                <a:avLst/>
              </a:prstGeom>
            </p:spPr>
          </p:pic>
        </mc:Fallback>
      </mc:AlternateContent>
      <p:sp>
        <p:nvSpPr>
          <p:cNvPr id="14" name="TextBox 13">
            <a:extLst>
              <a:ext uri="{FF2B5EF4-FFF2-40B4-BE49-F238E27FC236}">
                <a16:creationId xmlns:a16="http://schemas.microsoft.com/office/drawing/2014/main" id="{9AD8D5B1-29B3-4641-98C7-495DEE9EB1E6}"/>
              </a:ext>
            </a:extLst>
          </p:cNvPr>
          <p:cNvSpPr txBox="1"/>
          <p:nvPr/>
        </p:nvSpPr>
        <p:spPr>
          <a:xfrm>
            <a:off x="3223495" y="4023748"/>
            <a:ext cx="1804661" cy="369332"/>
          </a:xfrm>
          <a:prstGeom prst="rect">
            <a:avLst/>
          </a:prstGeom>
          <a:noFill/>
        </p:spPr>
        <p:txBody>
          <a:bodyPr wrap="none" rtlCol="0">
            <a:spAutoFit/>
          </a:bodyPr>
          <a:lstStyle/>
          <a:p>
            <a:r>
              <a:rPr lang="en-IN" dirty="0"/>
              <a:t>Interrupt Latency</a:t>
            </a:r>
            <a:endParaRPr lang="en-US" dirty="0"/>
          </a:p>
        </p:txBody>
      </p:sp>
      <p:sp>
        <p:nvSpPr>
          <p:cNvPr id="15" name="TextBox 14">
            <a:extLst>
              <a:ext uri="{FF2B5EF4-FFF2-40B4-BE49-F238E27FC236}">
                <a16:creationId xmlns:a16="http://schemas.microsoft.com/office/drawing/2014/main" id="{29035DB6-AAB8-4CD7-99B2-CA279C43B1C4}"/>
              </a:ext>
            </a:extLst>
          </p:cNvPr>
          <p:cNvSpPr txBox="1"/>
          <p:nvPr/>
        </p:nvSpPr>
        <p:spPr>
          <a:xfrm>
            <a:off x="6721583" y="4023748"/>
            <a:ext cx="1978619" cy="369332"/>
          </a:xfrm>
          <a:prstGeom prst="rect">
            <a:avLst/>
          </a:prstGeom>
          <a:noFill/>
        </p:spPr>
        <p:txBody>
          <a:bodyPr wrap="none" rtlCol="0">
            <a:spAutoFit/>
          </a:bodyPr>
          <a:lstStyle/>
          <a:p>
            <a:r>
              <a:rPr lang="en-IN" dirty="0"/>
              <a:t>Scheduling Latency</a:t>
            </a:r>
            <a:endParaRPr lang="en-US" dirty="0"/>
          </a:p>
        </p:txBody>
      </p:sp>
      <p:sp>
        <p:nvSpPr>
          <p:cNvPr id="16" name="TextBox 15">
            <a:extLst>
              <a:ext uri="{FF2B5EF4-FFF2-40B4-BE49-F238E27FC236}">
                <a16:creationId xmlns:a16="http://schemas.microsoft.com/office/drawing/2014/main" id="{4DC8B645-53B2-45A2-92C9-CC0AB6C7FE6F}"/>
              </a:ext>
            </a:extLst>
          </p:cNvPr>
          <p:cNvSpPr txBox="1"/>
          <p:nvPr/>
        </p:nvSpPr>
        <p:spPr>
          <a:xfrm>
            <a:off x="3280882" y="582134"/>
            <a:ext cx="1689886" cy="369332"/>
          </a:xfrm>
          <a:prstGeom prst="rect">
            <a:avLst/>
          </a:prstGeom>
          <a:noFill/>
        </p:spPr>
        <p:txBody>
          <a:bodyPr wrap="none" rtlCol="0">
            <a:spAutoFit/>
          </a:bodyPr>
          <a:lstStyle/>
          <a:p>
            <a:r>
              <a:rPr lang="en-IN" dirty="0"/>
              <a:t>Interrupt occurs</a:t>
            </a:r>
            <a:endParaRPr lang="en-US" dirty="0"/>
          </a:p>
        </p:txBody>
      </p:sp>
      <p:sp>
        <p:nvSpPr>
          <p:cNvPr id="17" name="TextBox 16">
            <a:extLst>
              <a:ext uri="{FF2B5EF4-FFF2-40B4-BE49-F238E27FC236}">
                <a16:creationId xmlns:a16="http://schemas.microsoft.com/office/drawing/2014/main" id="{399FD025-164C-48B6-9B74-17526D331A1E}"/>
              </a:ext>
            </a:extLst>
          </p:cNvPr>
          <p:cNvSpPr txBox="1"/>
          <p:nvPr/>
        </p:nvSpPr>
        <p:spPr>
          <a:xfrm>
            <a:off x="7043806" y="659354"/>
            <a:ext cx="1517660" cy="369332"/>
          </a:xfrm>
          <a:prstGeom prst="rect">
            <a:avLst/>
          </a:prstGeom>
          <a:noFill/>
        </p:spPr>
        <p:txBody>
          <a:bodyPr wrap="none" rtlCol="0">
            <a:spAutoFit/>
          </a:bodyPr>
          <a:lstStyle/>
          <a:p>
            <a:r>
              <a:rPr lang="en-IN" dirty="0"/>
              <a:t>Tasks resumes</a:t>
            </a:r>
            <a:endParaRPr lang="en-US" dirty="0"/>
          </a:p>
        </p:txBody>
      </p:sp>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6ED4B87-6D48-43A3-A248-80BFF85C08F1}"/>
                  </a:ext>
                </a:extLst>
              </p14:cNvPr>
              <p14:cNvContentPartPr/>
              <p14:nvPr/>
            </p14:nvContentPartPr>
            <p14:xfrm>
              <a:off x="3193394" y="984628"/>
              <a:ext cx="816120" cy="511560"/>
            </p14:xfrm>
          </p:contentPart>
        </mc:Choice>
        <mc:Fallback xmlns="">
          <p:pic>
            <p:nvPicPr>
              <p:cNvPr id="18" name="Ink 17">
                <a:extLst>
                  <a:ext uri="{FF2B5EF4-FFF2-40B4-BE49-F238E27FC236}">
                    <a16:creationId xmlns:a16="http://schemas.microsoft.com/office/drawing/2014/main" id="{86ED4B87-6D48-43A3-A248-80BFF85C08F1}"/>
                  </a:ext>
                </a:extLst>
              </p:cNvPr>
              <p:cNvPicPr/>
              <p:nvPr/>
            </p:nvPicPr>
            <p:blipFill>
              <a:blip r:embed="rId11"/>
              <a:stretch>
                <a:fillRect/>
              </a:stretch>
            </p:blipFill>
            <p:spPr>
              <a:xfrm>
                <a:off x="3184394" y="975628"/>
                <a:ext cx="8337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68D0CACB-EA8D-402A-9EE4-6F3C947FEB58}"/>
                  </a:ext>
                </a:extLst>
              </p14:cNvPr>
              <p14:cNvContentPartPr/>
              <p14:nvPr/>
            </p14:nvContentPartPr>
            <p14:xfrm>
              <a:off x="7722554" y="1041148"/>
              <a:ext cx="929520" cy="827280"/>
            </p14:xfrm>
          </p:contentPart>
        </mc:Choice>
        <mc:Fallback xmlns="">
          <p:pic>
            <p:nvPicPr>
              <p:cNvPr id="19" name="Ink 18">
                <a:extLst>
                  <a:ext uri="{FF2B5EF4-FFF2-40B4-BE49-F238E27FC236}">
                    <a16:creationId xmlns:a16="http://schemas.microsoft.com/office/drawing/2014/main" id="{68D0CACB-EA8D-402A-9EE4-6F3C947FEB58}"/>
                  </a:ext>
                </a:extLst>
              </p:cNvPr>
              <p:cNvPicPr/>
              <p:nvPr/>
            </p:nvPicPr>
            <p:blipFill>
              <a:blip r:embed="rId13"/>
              <a:stretch>
                <a:fillRect/>
              </a:stretch>
            </p:blipFill>
            <p:spPr>
              <a:xfrm>
                <a:off x="7713554" y="1032148"/>
                <a:ext cx="947160" cy="844920"/>
              </a:xfrm>
              <a:prstGeom prst="rect">
                <a:avLst/>
              </a:prstGeom>
            </p:spPr>
          </p:pic>
        </mc:Fallback>
      </mc:AlternateContent>
      <p:sp>
        <p:nvSpPr>
          <p:cNvPr id="5" name="Slide Number Placeholder 4">
            <a:extLst>
              <a:ext uri="{FF2B5EF4-FFF2-40B4-BE49-F238E27FC236}">
                <a16:creationId xmlns:a16="http://schemas.microsoft.com/office/drawing/2014/main" id="{9F063ACD-E01B-4651-A1A0-54B427005A1C}"/>
              </a:ext>
            </a:extLst>
          </p:cNvPr>
          <p:cNvSpPr>
            <a:spLocks noGrp="1"/>
          </p:cNvSpPr>
          <p:nvPr>
            <p:ph type="sldNum" sz="quarter" idx="12"/>
          </p:nvPr>
        </p:nvSpPr>
        <p:spPr/>
        <p:txBody>
          <a:bodyPr/>
          <a:lstStyle/>
          <a:p>
            <a:fld id="{2D2D7033-01C1-4473-8314-62145486A149}" type="slidenum">
              <a:rPr lang="en-US" smtClean="0"/>
              <a:t>6</a:t>
            </a:fld>
            <a:endParaRPr lang="en-US"/>
          </a:p>
        </p:txBody>
      </p:sp>
      <p:sp>
        <p:nvSpPr>
          <p:cNvPr id="10" name="Footer Placeholder 9">
            <a:extLst>
              <a:ext uri="{FF2B5EF4-FFF2-40B4-BE49-F238E27FC236}">
                <a16:creationId xmlns:a16="http://schemas.microsoft.com/office/drawing/2014/main" id="{97B88216-DC47-4FE4-A6B2-650FB90B3CF1}"/>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312034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B3095A-9077-410E-899A-4AF2F6EBDA16}"/>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2F80624-E25B-4A6B-9E8F-18850B642156}"/>
              </a:ext>
            </a:extLst>
          </p:cNvPr>
          <p:cNvSpPr>
            <a:spLocks noGrp="1"/>
          </p:cNvSpPr>
          <p:nvPr>
            <p:ph type="sldNum" sz="quarter" idx="12"/>
          </p:nvPr>
        </p:nvSpPr>
        <p:spPr/>
        <p:txBody>
          <a:bodyPr/>
          <a:lstStyle/>
          <a:p>
            <a:fld id="{2D2D7033-01C1-4473-8314-62145486A149}" type="slidenum">
              <a:rPr lang="en-US" smtClean="0"/>
              <a:t>60</a:t>
            </a:fld>
            <a:endParaRPr lang="en-US"/>
          </a:p>
        </p:txBody>
      </p:sp>
      <p:pic>
        <p:nvPicPr>
          <p:cNvPr id="5" name="Picture 4">
            <a:extLst>
              <a:ext uri="{FF2B5EF4-FFF2-40B4-BE49-F238E27FC236}">
                <a16:creationId xmlns:a16="http://schemas.microsoft.com/office/drawing/2014/main" id="{EE5C67D9-3D6B-434F-8ECD-EA9CE25BCC74}"/>
              </a:ext>
            </a:extLst>
          </p:cNvPr>
          <p:cNvPicPr>
            <a:picLocks noChangeAspect="1"/>
          </p:cNvPicPr>
          <p:nvPr/>
        </p:nvPicPr>
        <p:blipFill>
          <a:blip r:embed="rId2"/>
          <a:stretch>
            <a:fillRect/>
          </a:stretch>
        </p:blipFill>
        <p:spPr>
          <a:xfrm>
            <a:off x="259644" y="162839"/>
            <a:ext cx="10389941" cy="5814454"/>
          </a:xfrm>
          <a:prstGeom prst="rect">
            <a:avLst/>
          </a:prstGeom>
        </p:spPr>
      </p:pic>
    </p:spTree>
    <p:extLst>
      <p:ext uri="{BB962C8B-B14F-4D97-AF65-F5344CB8AC3E}">
        <p14:creationId xmlns:p14="http://schemas.microsoft.com/office/powerpoint/2010/main" val="127766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83D902-F4FD-4FED-86D3-99974CA9F02F}"/>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419902A1-2C17-496B-BC8F-76AF6658605A}"/>
              </a:ext>
            </a:extLst>
          </p:cNvPr>
          <p:cNvSpPr>
            <a:spLocks noGrp="1"/>
          </p:cNvSpPr>
          <p:nvPr>
            <p:ph type="sldNum" sz="quarter" idx="12"/>
          </p:nvPr>
        </p:nvSpPr>
        <p:spPr/>
        <p:txBody>
          <a:bodyPr/>
          <a:lstStyle/>
          <a:p>
            <a:fld id="{2D2D7033-01C1-4473-8314-62145486A149}" type="slidenum">
              <a:rPr lang="en-US" smtClean="0"/>
              <a:t>61</a:t>
            </a:fld>
            <a:endParaRPr lang="en-US"/>
          </a:p>
        </p:txBody>
      </p:sp>
    </p:spTree>
    <p:extLst>
      <p:ext uri="{BB962C8B-B14F-4D97-AF65-F5344CB8AC3E}">
        <p14:creationId xmlns:p14="http://schemas.microsoft.com/office/powerpoint/2010/main" val="2150957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9195A-D53C-4163-ADC7-0401C5E698AD}"/>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3F7FBD7B-7039-4EC4-9D1F-A71FA884CC0B}"/>
              </a:ext>
            </a:extLst>
          </p:cNvPr>
          <p:cNvSpPr>
            <a:spLocks noGrp="1"/>
          </p:cNvSpPr>
          <p:nvPr>
            <p:ph type="sldNum" sz="quarter" idx="12"/>
          </p:nvPr>
        </p:nvSpPr>
        <p:spPr/>
        <p:txBody>
          <a:bodyPr/>
          <a:lstStyle/>
          <a:p>
            <a:fld id="{2D2D7033-01C1-4473-8314-62145486A149}" type="slidenum">
              <a:rPr lang="en-US" smtClean="0"/>
              <a:t>62</a:t>
            </a:fld>
            <a:endParaRPr lang="en-US"/>
          </a:p>
        </p:txBody>
      </p:sp>
      <p:sp>
        <p:nvSpPr>
          <p:cNvPr id="4" name="TextBox 3">
            <a:extLst>
              <a:ext uri="{FF2B5EF4-FFF2-40B4-BE49-F238E27FC236}">
                <a16:creationId xmlns:a16="http://schemas.microsoft.com/office/drawing/2014/main" id="{44296B1C-C816-4186-B05F-C208DA309B53}"/>
              </a:ext>
            </a:extLst>
          </p:cNvPr>
          <p:cNvSpPr txBox="1"/>
          <p:nvPr/>
        </p:nvSpPr>
        <p:spPr>
          <a:xfrm>
            <a:off x="424070" y="331304"/>
            <a:ext cx="4625562" cy="523220"/>
          </a:xfrm>
          <a:prstGeom prst="rect">
            <a:avLst/>
          </a:prstGeom>
          <a:noFill/>
        </p:spPr>
        <p:txBody>
          <a:bodyPr wrap="none" rtlCol="0">
            <a:spAutoFit/>
          </a:bodyPr>
          <a:lstStyle/>
          <a:p>
            <a:r>
              <a:rPr lang="en-IN" sz="2800" dirty="0"/>
              <a:t>Task </a:t>
            </a:r>
            <a:r>
              <a:rPr lang="en-IN" sz="2800" b="1" dirty="0"/>
              <a:t>SWITCHING IN </a:t>
            </a:r>
            <a:r>
              <a:rPr lang="en-IN" sz="2800" dirty="0"/>
              <a:t>Procedure</a:t>
            </a:r>
            <a:endParaRPr lang="en-US" sz="2800" dirty="0"/>
          </a:p>
        </p:txBody>
      </p:sp>
      <p:sp>
        <p:nvSpPr>
          <p:cNvPr id="5" name="TextBox 4">
            <a:extLst>
              <a:ext uri="{FF2B5EF4-FFF2-40B4-BE49-F238E27FC236}">
                <a16:creationId xmlns:a16="http://schemas.microsoft.com/office/drawing/2014/main" id="{7DC19E8E-0EDA-410F-9903-921883249A66}"/>
              </a:ext>
            </a:extLst>
          </p:cNvPr>
          <p:cNvSpPr txBox="1"/>
          <p:nvPr/>
        </p:nvSpPr>
        <p:spPr>
          <a:xfrm>
            <a:off x="642730" y="1696278"/>
            <a:ext cx="10906539" cy="2585323"/>
          </a:xfrm>
          <a:prstGeom prst="rect">
            <a:avLst/>
          </a:prstGeom>
          <a:noFill/>
        </p:spPr>
        <p:txBody>
          <a:bodyPr wrap="square" rtlCol="0">
            <a:spAutoFit/>
          </a:bodyPr>
          <a:lstStyle/>
          <a:p>
            <a:pPr marL="342900" indent="-342900">
              <a:buFont typeface="+mj-lt"/>
              <a:buAutoNum type="arabicPeriod"/>
            </a:pPr>
            <a:r>
              <a:rPr lang="en-IN" dirty="0"/>
              <a:t>At this point the new Stack’s TCB can be accessed by the </a:t>
            </a:r>
            <a:r>
              <a:rPr lang="en-IN" dirty="0" err="1"/>
              <a:t>pxCurrentTCB</a:t>
            </a:r>
            <a:r>
              <a:rPr lang="en-IN" dirty="0"/>
              <a:t> pointer</a:t>
            </a:r>
          </a:p>
          <a:p>
            <a:pPr marL="342900" indent="-342900">
              <a:buFont typeface="+mj-lt"/>
              <a:buAutoNum type="arabicPeriod"/>
            </a:pPr>
            <a:r>
              <a:rPr lang="en-IN" dirty="0"/>
              <a:t>Then get address of the Top of Stack(Copy the value of </a:t>
            </a:r>
            <a:r>
              <a:rPr lang="en-IN" dirty="0" err="1"/>
              <a:t>pxTopOfStack</a:t>
            </a:r>
            <a:r>
              <a:rPr lang="en-IN" dirty="0"/>
              <a:t> into the PSP register)[In the code instead of loading into PSP they load into r0]</a:t>
            </a:r>
          </a:p>
          <a:p>
            <a:pPr marL="342900" indent="-342900">
              <a:buFont typeface="+mj-lt"/>
              <a:buAutoNum type="arabicPeriod"/>
            </a:pPr>
            <a:r>
              <a:rPr lang="en-IN" dirty="0"/>
              <a:t>Pop all the register from R4 to R11 and R14 (These are the context registers)</a:t>
            </a:r>
          </a:p>
          <a:p>
            <a:pPr marL="342900" indent="-342900">
              <a:buFont typeface="+mj-lt"/>
              <a:buAutoNum type="arabicPeriod"/>
            </a:pPr>
            <a:r>
              <a:rPr lang="en-IN" dirty="0"/>
              <a:t>Now  PSP is pointing out to the Start of the Stack frame which will be popped out automatically due to the exception exit.</a:t>
            </a:r>
          </a:p>
          <a:p>
            <a:pPr marL="342900" indent="-342900">
              <a:buFont typeface="+mj-lt"/>
              <a:buAutoNum type="arabicPeriod"/>
            </a:pPr>
            <a:endParaRPr lang="en-IN" dirty="0"/>
          </a:p>
          <a:p>
            <a:pPr marL="342900" indent="-342900">
              <a:buFont typeface="+mj-lt"/>
              <a:buAutoNum type="arabicPeriod"/>
            </a:pPr>
            <a:endParaRPr lang="en-IN" dirty="0"/>
          </a:p>
          <a:p>
            <a:pPr lvl="1"/>
            <a:endParaRPr lang="en-US" dirty="0"/>
          </a:p>
        </p:txBody>
      </p:sp>
    </p:spTree>
    <p:extLst>
      <p:ext uri="{BB962C8B-B14F-4D97-AF65-F5344CB8AC3E}">
        <p14:creationId xmlns:p14="http://schemas.microsoft.com/office/powerpoint/2010/main" val="1173711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C0F9E5-40A3-4B2F-B8AA-319643A542E0}"/>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9B19F07-7456-4113-A7F3-7BE71C1020E3}"/>
              </a:ext>
            </a:extLst>
          </p:cNvPr>
          <p:cNvSpPr>
            <a:spLocks noGrp="1"/>
          </p:cNvSpPr>
          <p:nvPr>
            <p:ph type="sldNum" sz="quarter" idx="12"/>
          </p:nvPr>
        </p:nvSpPr>
        <p:spPr/>
        <p:txBody>
          <a:bodyPr/>
          <a:lstStyle/>
          <a:p>
            <a:fld id="{2D2D7033-01C1-4473-8314-62145486A149}" type="slidenum">
              <a:rPr lang="en-US" smtClean="0"/>
              <a:t>63</a:t>
            </a:fld>
            <a:endParaRPr lang="en-US"/>
          </a:p>
        </p:txBody>
      </p:sp>
      <p:sp>
        <p:nvSpPr>
          <p:cNvPr id="5" name="TextBox 4">
            <a:extLst>
              <a:ext uri="{FF2B5EF4-FFF2-40B4-BE49-F238E27FC236}">
                <a16:creationId xmlns:a16="http://schemas.microsoft.com/office/drawing/2014/main" id="{1FC31EB9-409B-4B00-94B4-13D505FA1B24}"/>
              </a:ext>
            </a:extLst>
          </p:cNvPr>
          <p:cNvSpPr txBox="1"/>
          <p:nvPr/>
        </p:nvSpPr>
        <p:spPr>
          <a:xfrm>
            <a:off x="2955235" y="447040"/>
            <a:ext cx="6096000" cy="5909310"/>
          </a:xfrm>
          <a:prstGeom prst="rect">
            <a:avLst/>
          </a:prstGeom>
          <a:noFill/>
        </p:spPr>
        <p:txBody>
          <a:bodyPr wrap="square">
            <a:spAutoFit/>
          </a:bodyPr>
          <a:lstStyle/>
          <a:p>
            <a:pPr algn="l"/>
            <a:r>
              <a:rPr lang="en-US" sz="1800" u="sng" dirty="0">
                <a:solidFill>
                  <a:srgbClr val="2A00FF"/>
                </a:solidFill>
                <a:latin typeface="Consolas" panose="020B0609020204030204" pitchFamily="49" charset="0"/>
              </a:rPr>
              <a:t>mov r0, #0\n"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msr</a:t>
            </a:r>
            <a:r>
              <a:rPr lang="en-US" sz="1800" u="sng" dirty="0">
                <a:solidFill>
                  <a:srgbClr val="2A00FF"/>
                </a:solidFill>
                <a:latin typeface="Consolas" panose="020B0609020204030204" pitchFamily="49" charset="0"/>
              </a:rPr>
              <a:t> </a:t>
            </a:r>
            <a:r>
              <a:rPr lang="en-US" sz="1800" u="sng" dirty="0" err="1">
                <a:solidFill>
                  <a:srgbClr val="2A00FF"/>
                </a:solidFill>
                <a:latin typeface="Consolas" panose="020B0609020204030204" pitchFamily="49" charset="0"/>
              </a:rPr>
              <a:t>basepri</a:t>
            </a:r>
            <a:r>
              <a:rPr lang="en-US" sz="1800" u="sng" dirty="0">
                <a:solidFill>
                  <a:srgbClr val="2A00FF"/>
                </a:solidFill>
                <a:latin typeface="Consolas" panose="020B0609020204030204" pitchFamily="49" charset="0"/>
              </a:rPr>
              <a:t>, r0\n"</a:t>
            </a:r>
          </a:p>
          <a:p>
            <a:pPr algn="l"/>
            <a:r>
              <a:rPr lang="pt-BR" sz="1800" dirty="0">
                <a:solidFill>
                  <a:srgbClr val="000000"/>
                </a:solidFill>
                <a:latin typeface="Consolas" panose="020B0609020204030204" pitchFamily="49" charset="0"/>
              </a:rPr>
              <a:t>        </a:t>
            </a:r>
            <a:r>
              <a:rPr lang="pt-BR" sz="1800" dirty="0">
                <a:solidFill>
                  <a:srgbClr val="2A00FF"/>
                </a:solidFill>
                <a:latin typeface="Consolas" panose="020B0609020204030204" pitchFamily="49" charset="0"/>
              </a:rPr>
              <a:t>"</a:t>
            </a:r>
            <a:r>
              <a:rPr lang="pt-BR" sz="1800" u="sng" dirty="0">
                <a:solidFill>
                  <a:srgbClr val="2A00FF"/>
                </a:solidFill>
                <a:latin typeface="Consolas" panose="020B0609020204030204" pitchFamily="49" charset="0"/>
              </a:rPr>
              <a:t>ldmia sp!, {r0, r3}\n"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r1, [r3]\n"</a:t>
            </a:r>
            <a:r>
              <a:rPr lang="en-US" sz="1800" u="sng" dirty="0">
                <a:solidFill>
                  <a:srgbClr val="3F7F5F"/>
                </a:solidFill>
                <a:latin typeface="Consolas" panose="020B0609020204030204" pitchFamily="49" charset="0"/>
              </a:rPr>
              <a:t>/* The first item in </a:t>
            </a:r>
            <a:r>
              <a:rPr lang="en-US" sz="1800" u="sng" dirty="0" err="1">
                <a:solidFill>
                  <a:srgbClr val="3F7F5F"/>
                </a:solidFill>
                <a:latin typeface="Consolas" panose="020B0609020204030204" pitchFamily="49" charset="0"/>
              </a:rPr>
              <a:t>pxCurrentTCB</a:t>
            </a:r>
            <a:r>
              <a:rPr lang="en-US" sz="1800" u="sng" dirty="0">
                <a:solidFill>
                  <a:srgbClr val="3F7F5F"/>
                </a:solidFill>
                <a:latin typeface="Consolas" panose="020B0609020204030204" pitchFamily="49" charset="0"/>
              </a:rPr>
              <a:t> is the task top of stack. */</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r0, [r1]\n"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pt-BR" sz="1800" dirty="0">
                <a:solidFill>
                  <a:srgbClr val="000000"/>
                </a:solidFill>
                <a:latin typeface="Consolas" panose="020B0609020204030204" pitchFamily="49" charset="0"/>
              </a:rPr>
              <a:t>        </a:t>
            </a:r>
            <a:r>
              <a:rPr lang="pt-BR" sz="1800" dirty="0">
                <a:solidFill>
                  <a:srgbClr val="2A00FF"/>
                </a:solidFill>
                <a:latin typeface="Consolas" panose="020B0609020204030204" pitchFamily="49" charset="0"/>
              </a:rPr>
              <a:t>"</a:t>
            </a:r>
            <a:r>
              <a:rPr lang="pt-BR" sz="1800" u="sng" dirty="0">
                <a:solidFill>
                  <a:srgbClr val="2A00FF"/>
                </a:solidFill>
                <a:latin typeface="Consolas" panose="020B0609020204030204" pitchFamily="49" charset="0"/>
              </a:rPr>
              <a:t>ldmia r0!, {r4-r11, r14}\n"</a:t>
            </a:r>
            <a:r>
              <a:rPr lang="pt-BR" sz="1800" u="sng" dirty="0">
                <a:solidFill>
                  <a:srgbClr val="3F7F5F"/>
                </a:solidFill>
                <a:latin typeface="Consolas" panose="020B0609020204030204" pitchFamily="49" charset="0"/>
              </a:rPr>
              <a:t>/* Pop the core registers. */</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tst</a:t>
            </a:r>
            <a:r>
              <a:rPr lang="en-US" sz="1800" u="sng" dirty="0">
                <a:solidFill>
                  <a:srgbClr val="2A00FF"/>
                </a:solidFill>
                <a:latin typeface="Consolas" panose="020B0609020204030204" pitchFamily="49" charset="0"/>
              </a:rPr>
              <a:t> r14, #0x10\n"</a:t>
            </a:r>
            <a:r>
              <a:rPr lang="en-US" sz="1800" u="sng" dirty="0">
                <a:solidFill>
                  <a:srgbClr val="3F7F5F"/>
                </a:solidFill>
                <a:latin typeface="Consolas" panose="020B0609020204030204" pitchFamily="49" charset="0"/>
              </a:rPr>
              <a:t>/* Is the task using the FPU context?  If so, pop the high </a:t>
            </a:r>
            <a:r>
              <a:rPr lang="en-US" sz="1800" u="sng" dirty="0" err="1">
                <a:solidFill>
                  <a:srgbClr val="3F7F5F"/>
                </a:solidFill>
                <a:latin typeface="Consolas" panose="020B0609020204030204" pitchFamily="49" charset="0"/>
              </a:rPr>
              <a:t>vfp</a:t>
            </a:r>
            <a:r>
              <a:rPr lang="en-US" sz="1800" u="sng" dirty="0">
                <a:solidFill>
                  <a:srgbClr val="3F7F5F"/>
                </a:solidFill>
                <a:latin typeface="Consolas" panose="020B0609020204030204" pitchFamily="49" charset="0"/>
              </a:rPr>
              <a:t> registers too. */</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"it </a:t>
            </a:r>
            <a:r>
              <a:rPr lang="en-US" sz="1800" u="sng" dirty="0">
                <a:solidFill>
                  <a:srgbClr val="2A00FF"/>
                </a:solidFill>
                <a:latin typeface="Consolas" panose="020B0609020204030204" pitchFamily="49" charset="0"/>
              </a:rPr>
              <a:t>eq\n"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vldmiaeq</a:t>
            </a:r>
            <a:r>
              <a:rPr lang="en-US" sz="1800" u="sng" dirty="0">
                <a:solidFill>
                  <a:srgbClr val="2A00FF"/>
                </a:solidFill>
                <a:latin typeface="Consolas" panose="020B0609020204030204" pitchFamily="49" charset="0"/>
              </a:rPr>
              <a:t> r0!, {s16-s31}\n"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msr</a:t>
            </a:r>
            <a:r>
              <a:rPr lang="en-US" sz="1800" u="sng" dirty="0">
                <a:solidFill>
                  <a:srgbClr val="2A00FF"/>
                </a:solidFill>
                <a:latin typeface="Consolas" panose="020B0609020204030204" pitchFamily="49" charset="0"/>
              </a:rPr>
              <a:t> </a:t>
            </a:r>
            <a:r>
              <a:rPr lang="en-US" sz="1800" u="sng" dirty="0" err="1">
                <a:solidFill>
                  <a:srgbClr val="2A00FF"/>
                </a:solidFill>
                <a:latin typeface="Consolas" panose="020B0609020204030204" pitchFamily="49" charset="0"/>
              </a:rPr>
              <a:t>psp</a:t>
            </a:r>
            <a:r>
              <a:rPr lang="en-US" sz="1800" u="sng" dirty="0">
                <a:solidFill>
                  <a:srgbClr val="2A00FF"/>
                </a:solidFill>
                <a:latin typeface="Consolas" panose="020B0609020204030204" pitchFamily="49" charset="0"/>
              </a:rPr>
              <a:t>, r0\n"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isb</a:t>
            </a:r>
            <a:r>
              <a:rPr lang="en-US" sz="1800" u="sng"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a:solidFill>
                  <a:srgbClr val="2A00FF"/>
                </a:solidFill>
                <a:latin typeface="Consolas" panose="020B0609020204030204" pitchFamily="49" charset="0"/>
              </a:rPr>
              <a:t>bx r14\n"</a:t>
            </a:r>
            <a:endParaRPr lang="en-US" dirty="0"/>
          </a:p>
        </p:txBody>
      </p:sp>
    </p:spTree>
    <p:extLst>
      <p:ext uri="{BB962C8B-B14F-4D97-AF65-F5344CB8AC3E}">
        <p14:creationId xmlns:p14="http://schemas.microsoft.com/office/powerpoint/2010/main" val="52355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96E005-5957-467E-A6B0-2D3B8D14F047}"/>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53D09428-A4B6-49B3-B50F-671B0051DA46}"/>
              </a:ext>
            </a:extLst>
          </p:cNvPr>
          <p:cNvSpPr>
            <a:spLocks noGrp="1"/>
          </p:cNvSpPr>
          <p:nvPr>
            <p:ph type="sldNum" sz="quarter" idx="12"/>
          </p:nvPr>
        </p:nvSpPr>
        <p:spPr/>
        <p:txBody>
          <a:bodyPr/>
          <a:lstStyle/>
          <a:p>
            <a:fld id="{2D2D7033-01C1-4473-8314-62145486A149}" type="slidenum">
              <a:rPr lang="en-US" smtClean="0"/>
              <a:t>64</a:t>
            </a:fld>
            <a:endParaRPr lang="en-US"/>
          </a:p>
        </p:txBody>
      </p:sp>
      <p:pic>
        <p:nvPicPr>
          <p:cNvPr id="5" name="Picture 4">
            <a:extLst>
              <a:ext uri="{FF2B5EF4-FFF2-40B4-BE49-F238E27FC236}">
                <a16:creationId xmlns:a16="http://schemas.microsoft.com/office/drawing/2014/main" id="{0B231E5F-6B67-4787-AF15-605E88803BA0}"/>
              </a:ext>
            </a:extLst>
          </p:cNvPr>
          <p:cNvPicPr>
            <a:picLocks noChangeAspect="1"/>
          </p:cNvPicPr>
          <p:nvPr/>
        </p:nvPicPr>
        <p:blipFill>
          <a:blip r:embed="rId2"/>
          <a:stretch>
            <a:fillRect/>
          </a:stretch>
        </p:blipFill>
        <p:spPr>
          <a:xfrm>
            <a:off x="1285703" y="288507"/>
            <a:ext cx="9620593" cy="5686478"/>
          </a:xfrm>
          <a:prstGeom prst="rect">
            <a:avLst/>
          </a:prstGeom>
        </p:spPr>
      </p:pic>
    </p:spTree>
    <p:extLst>
      <p:ext uri="{BB962C8B-B14F-4D97-AF65-F5344CB8AC3E}">
        <p14:creationId xmlns:p14="http://schemas.microsoft.com/office/powerpoint/2010/main" val="2082420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E59863-EAE9-4EB3-B321-12D3243E6D22}"/>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806B63F-3276-43D5-8791-E6570B7B14A7}"/>
              </a:ext>
            </a:extLst>
          </p:cNvPr>
          <p:cNvSpPr>
            <a:spLocks noGrp="1"/>
          </p:cNvSpPr>
          <p:nvPr>
            <p:ph type="sldNum" sz="quarter" idx="12"/>
          </p:nvPr>
        </p:nvSpPr>
        <p:spPr/>
        <p:txBody>
          <a:bodyPr/>
          <a:lstStyle/>
          <a:p>
            <a:fld id="{2D2D7033-01C1-4473-8314-62145486A149}" type="slidenum">
              <a:rPr lang="en-US" smtClean="0"/>
              <a:t>65</a:t>
            </a:fld>
            <a:endParaRPr lang="en-US"/>
          </a:p>
        </p:txBody>
      </p:sp>
      <p:pic>
        <p:nvPicPr>
          <p:cNvPr id="5" name="Picture 4">
            <a:extLst>
              <a:ext uri="{FF2B5EF4-FFF2-40B4-BE49-F238E27FC236}">
                <a16:creationId xmlns:a16="http://schemas.microsoft.com/office/drawing/2014/main" id="{F15257B7-A103-4709-91D4-F10099B510D6}"/>
              </a:ext>
            </a:extLst>
          </p:cNvPr>
          <p:cNvPicPr>
            <a:picLocks noChangeAspect="1"/>
          </p:cNvPicPr>
          <p:nvPr/>
        </p:nvPicPr>
        <p:blipFill>
          <a:blip r:embed="rId2"/>
          <a:stretch>
            <a:fillRect/>
          </a:stretch>
        </p:blipFill>
        <p:spPr>
          <a:xfrm>
            <a:off x="357808" y="136525"/>
            <a:ext cx="9770517" cy="5913429"/>
          </a:xfrm>
          <a:prstGeom prst="rect">
            <a:avLst/>
          </a:prstGeom>
        </p:spPr>
      </p:pic>
    </p:spTree>
    <p:extLst>
      <p:ext uri="{BB962C8B-B14F-4D97-AF65-F5344CB8AC3E}">
        <p14:creationId xmlns:p14="http://schemas.microsoft.com/office/powerpoint/2010/main" val="4164332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F9E2E7-0FEE-49F7-B859-F8ADD6EBB5B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9EA0750-1D15-45C4-87F2-DD098A57FC69}"/>
              </a:ext>
            </a:extLst>
          </p:cNvPr>
          <p:cNvSpPr>
            <a:spLocks noGrp="1"/>
          </p:cNvSpPr>
          <p:nvPr>
            <p:ph type="sldNum" sz="quarter" idx="12"/>
          </p:nvPr>
        </p:nvSpPr>
        <p:spPr/>
        <p:txBody>
          <a:bodyPr/>
          <a:lstStyle/>
          <a:p>
            <a:fld id="{2D2D7033-01C1-4473-8314-62145486A149}" type="slidenum">
              <a:rPr lang="en-US" smtClean="0"/>
              <a:t>66</a:t>
            </a:fld>
            <a:endParaRPr lang="en-US"/>
          </a:p>
        </p:txBody>
      </p:sp>
      <p:pic>
        <p:nvPicPr>
          <p:cNvPr id="5" name="Picture 4">
            <a:extLst>
              <a:ext uri="{FF2B5EF4-FFF2-40B4-BE49-F238E27FC236}">
                <a16:creationId xmlns:a16="http://schemas.microsoft.com/office/drawing/2014/main" id="{091A7AD0-298B-42FD-A3D8-933B7657BF38}"/>
              </a:ext>
            </a:extLst>
          </p:cNvPr>
          <p:cNvPicPr>
            <a:picLocks noChangeAspect="1"/>
          </p:cNvPicPr>
          <p:nvPr/>
        </p:nvPicPr>
        <p:blipFill>
          <a:blip r:embed="rId2"/>
          <a:stretch>
            <a:fillRect/>
          </a:stretch>
        </p:blipFill>
        <p:spPr>
          <a:xfrm>
            <a:off x="106017" y="51516"/>
            <a:ext cx="10508974" cy="5925542"/>
          </a:xfrm>
          <a:prstGeom prst="rect">
            <a:avLst/>
          </a:prstGeom>
        </p:spPr>
      </p:pic>
    </p:spTree>
    <p:extLst>
      <p:ext uri="{BB962C8B-B14F-4D97-AF65-F5344CB8AC3E}">
        <p14:creationId xmlns:p14="http://schemas.microsoft.com/office/powerpoint/2010/main" val="1517273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7F349D-761F-472D-ABFC-6DDB46F3FC9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BB6BCBEF-2C6A-47DD-8F01-41C2785AE981}"/>
              </a:ext>
            </a:extLst>
          </p:cNvPr>
          <p:cNvSpPr>
            <a:spLocks noGrp="1"/>
          </p:cNvSpPr>
          <p:nvPr>
            <p:ph type="sldNum" sz="quarter" idx="12"/>
          </p:nvPr>
        </p:nvSpPr>
        <p:spPr/>
        <p:txBody>
          <a:bodyPr/>
          <a:lstStyle/>
          <a:p>
            <a:fld id="{2D2D7033-01C1-4473-8314-62145486A149}" type="slidenum">
              <a:rPr lang="en-US" smtClean="0"/>
              <a:t>67</a:t>
            </a:fld>
            <a:endParaRPr lang="en-US"/>
          </a:p>
        </p:txBody>
      </p:sp>
      <p:pic>
        <p:nvPicPr>
          <p:cNvPr id="5" name="Picture 4">
            <a:extLst>
              <a:ext uri="{FF2B5EF4-FFF2-40B4-BE49-F238E27FC236}">
                <a16:creationId xmlns:a16="http://schemas.microsoft.com/office/drawing/2014/main" id="{D5EAF5A7-6860-4B59-99B3-B5DF73316A10}"/>
              </a:ext>
            </a:extLst>
          </p:cNvPr>
          <p:cNvPicPr>
            <a:picLocks noChangeAspect="1"/>
          </p:cNvPicPr>
          <p:nvPr/>
        </p:nvPicPr>
        <p:blipFill>
          <a:blip r:embed="rId2"/>
          <a:stretch>
            <a:fillRect/>
          </a:stretch>
        </p:blipFill>
        <p:spPr>
          <a:xfrm>
            <a:off x="218303" y="136526"/>
            <a:ext cx="9396363" cy="5774384"/>
          </a:xfrm>
          <a:prstGeom prst="rect">
            <a:avLst/>
          </a:prstGeom>
        </p:spPr>
      </p:pic>
    </p:spTree>
    <p:extLst>
      <p:ext uri="{BB962C8B-B14F-4D97-AF65-F5344CB8AC3E}">
        <p14:creationId xmlns:p14="http://schemas.microsoft.com/office/powerpoint/2010/main" val="2134144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29C0-B154-4E23-A5FF-40B696347F89}"/>
              </a:ext>
            </a:extLst>
          </p:cNvPr>
          <p:cNvSpPr>
            <a:spLocks noGrp="1"/>
          </p:cNvSpPr>
          <p:nvPr>
            <p:ph type="title"/>
          </p:nvPr>
        </p:nvSpPr>
        <p:spPr>
          <a:xfrm>
            <a:off x="586530" y="3429000"/>
            <a:ext cx="10515600" cy="1325563"/>
          </a:xfrm>
        </p:spPr>
        <p:txBody>
          <a:bodyPr/>
          <a:lstStyle/>
          <a:p>
            <a:r>
              <a:rPr lang="en-IN" dirty="0"/>
              <a:t>Continues Recording using UART</a:t>
            </a:r>
            <a:endParaRPr lang="en-US" dirty="0"/>
          </a:p>
        </p:txBody>
      </p:sp>
      <p:sp>
        <p:nvSpPr>
          <p:cNvPr id="3" name="Footer Placeholder 2">
            <a:extLst>
              <a:ext uri="{FF2B5EF4-FFF2-40B4-BE49-F238E27FC236}">
                <a16:creationId xmlns:a16="http://schemas.microsoft.com/office/drawing/2014/main" id="{1A50A21D-6E0D-43CC-972E-EA06F2C78628}"/>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5AB93FBC-F76B-4198-A122-DC16EBC4115B}"/>
              </a:ext>
            </a:extLst>
          </p:cNvPr>
          <p:cNvSpPr>
            <a:spLocks noGrp="1"/>
          </p:cNvSpPr>
          <p:nvPr>
            <p:ph type="sldNum" sz="quarter" idx="12"/>
          </p:nvPr>
        </p:nvSpPr>
        <p:spPr/>
        <p:txBody>
          <a:bodyPr/>
          <a:lstStyle/>
          <a:p>
            <a:fld id="{2D2D7033-01C1-4473-8314-62145486A149}" type="slidenum">
              <a:rPr lang="en-US" smtClean="0"/>
              <a:t>68</a:t>
            </a:fld>
            <a:endParaRPr lang="en-US"/>
          </a:p>
        </p:txBody>
      </p:sp>
    </p:spTree>
    <p:extLst>
      <p:ext uri="{BB962C8B-B14F-4D97-AF65-F5344CB8AC3E}">
        <p14:creationId xmlns:p14="http://schemas.microsoft.com/office/powerpoint/2010/main" val="4180274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168-00D5-4034-9F33-9E6C0AF53219}"/>
              </a:ext>
            </a:extLst>
          </p:cNvPr>
          <p:cNvSpPr>
            <a:spLocks noGrp="1"/>
          </p:cNvSpPr>
          <p:nvPr>
            <p:ph type="title"/>
          </p:nvPr>
        </p:nvSpPr>
        <p:spPr/>
        <p:txBody>
          <a:bodyPr/>
          <a:lstStyle/>
          <a:p>
            <a:r>
              <a:rPr lang="en-IN" dirty="0"/>
              <a:t>Steps for Continuous </a:t>
            </a:r>
            <a:r>
              <a:rPr lang="en-IN" dirty="0" err="1"/>
              <a:t>REcord</a:t>
            </a:r>
            <a:endParaRPr lang="en-US" dirty="0"/>
          </a:p>
        </p:txBody>
      </p:sp>
      <p:sp>
        <p:nvSpPr>
          <p:cNvPr id="3" name="Footer Placeholder 2">
            <a:extLst>
              <a:ext uri="{FF2B5EF4-FFF2-40B4-BE49-F238E27FC236}">
                <a16:creationId xmlns:a16="http://schemas.microsoft.com/office/drawing/2014/main" id="{4C3BAE2D-2ED3-4B4F-90B5-6D961B10E85D}"/>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094DBA7A-8EC0-458C-BA46-AB153FDD29ED}"/>
              </a:ext>
            </a:extLst>
          </p:cNvPr>
          <p:cNvSpPr>
            <a:spLocks noGrp="1"/>
          </p:cNvSpPr>
          <p:nvPr>
            <p:ph type="sldNum" sz="quarter" idx="12"/>
          </p:nvPr>
        </p:nvSpPr>
        <p:spPr/>
        <p:txBody>
          <a:bodyPr/>
          <a:lstStyle/>
          <a:p>
            <a:fld id="{2D2D7033-01C1-4473-8314-62145486A149}" type="slidenum">
              <a:rPr lang="en-US" smtClean="0"/>
              <a:t>69</a:t>
            </a:fld>
            <a:endParaRPr lang="en-US"/>
          </a:p>
        </p:txBody>
      </p:sp>
      <p:sp>
        <p:nvSpPr>
          <p:cNvPr id="5" name="TextBox 4">
            <a:extLst>
              <a:ext uri="{FF2B5EF4-FFF2-40B4-BE49-F238E27FC236}">
                <a16:creationId xmlns:a16="http://schemas.microsoft.com/office/drawing/2014/main" id="{F9DCEA9C-F154-4182-8668-8B24DB49691F}"/>
              </a:ext>
            </a:extLst>
          </p:cNvPr>
          <p:cNvSpPr txBox="1"/>
          <p:nvPr/>
        </p:nvSpPr>
        <p:spPr>
          <a:xfrm>
            <a:off x="1031846" y="2105637"/>
            <a:ext cx="9932565" cy="1754326"/>
          </a:xfrm>
          <a:prstGeom prst="rect">
            <a:avLst/>
          </a:prstGeom>
          <a:noFill/>
        </p:spPr>
        <p:txBody>
          <a:bodyPr wrap="square" rtlCol="0">
            <a:spAutoFit/>
          </a:bodyPr>
          <a:lstStyle/>
          <a:p>
            <a:pPr marL="342900" indent="-342900">
              <a:buFont typeface="+mj-lt"/>
              <a:buAutoNum type="arabicPeriod"/>
            </a:pPr>
            <a:r>
              <a:rPr lang="en-IN" dirty="0"/>
              <a:t>Include </a:t>
            </a:r>
            <a:r>
              <a:rPr lang="en-IN" dirty="0" err="1"/>
              <a:t>segger_uart.c</a:t>
            </a:r>
            <a:endParaRPr lang="en-IN" dirty="0"/>
          </a:p>
          <a:p>
            <a:pPr marL="342900" indent="-342900">
              <a:buFont typeface="+mj-lt"/>
              <a:buAutoNum type="arabicPeriod"/>
            </a:pPr>
            <a:r>
              <a:rPr lang="en-US" dirty="0"/>
              <a:t>In </a:t>
            </a:r>
            <a:r>
              <a:rPr lang="en-US" dirty="0" err="1"/>
              <a:t>Seggger_Sysview_config.h</a:t>
            </a:r>
            <a:r>
              <a:rPr lang="en-US" dirty="0"/>
              <a:t> we have to enable </a:t>
            </a:r>
            <a:r>
              <a:rPr lang="en-US" dirty="0" err="1"/>
              <a:t>UART_Rec</a:t>
            </a:r>
            <a:r>
              <a:rPr lang="en-US" dirty="0"/>
              <a:t> 1 and add few lines of code</a:t>
            </a:r>
          </a:p>
          <a:p>
            <a:pPr marL="342900" indent="-342900">
              <a:buFont typeface="+mj-lt"/>
              <a:buAutoNum type="arabicPeriod"/>
            </a:pPr>
            <a:r>
              <a:rPr lang="en-US" dirty="0"/>
              <a:t>In main function</a:t>
            </a:r>
          </a:p>
          <a:p>
            <a:pPr marL="800100" lvl="1" indent="-342900">
              <a:buFont typeface="+mj-lt"/>
              <a:buAutoNum type="arabicPeriod"/>
            </a:pPr>
            <a:r>
              <a:rPr lang="en-US" dirty="0"/>
              <a:t>Init UART with </a:t>
            </a:r>
            <a:r>
              <a:rPr lang="en-US" dirty="0" err="1"/>
              <a:t>BaudRate</a:t>
            </a:r>
            <a:endParaRPr lang="en-US" dirty="0"/>
          </a:p>
          <a:p>
            <a:pPr marL="800100" lvl="1" indent="-342900">
              <a:buFont typeface="+mj-lt"/>
              <a:buAutoNum type="arabicPeriod"/>
            </a:pPr>
            <a:r>
              <a:rPr lang="en-US" dirty="0"/>
              <a:t>Comment out </a:t>
            </a:r>
            <a:r>
              <a:rPr lang="en-US" dirty="0" err="1"/>
              <a:t>SEGGER_SYSVIEW_Start</a:t>
            </a:r>
            <a:r>
              <a:rPr lang="en-US" dirty="0"/>
              <a:t>(); because Already done in UART</a:t>
            </a:r>
          </a:p>
          <a:p>
            <a:pPr marL="342900" indent="-342900">
              <a:buFont typeface="+mj-lt"/>
              <a:buAutoNum type="arabicPeriod"/>
            </a:pPr>
            <a:r>
              <a:rPr lang="en-US" dirty="0"/>
              <a:t>As we are using higher clock rate it is recommended to use higher clock rate at the UART peripheral,</a:t>
            </a:r>
          </a:p>
        </p:txBody>
      </p:sp>
    </p:spTree>
    <p:extLst>
      <p:ext uri="{BB962C8B-B14F-4D97-AF65-F5344CB8AC3E}">
        <p14:creationId xmlns:p14="http://schemas.microsoft.com/office/powerpoint/2010/main" val="417625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81185-DBA6-41A7-A6A8-85F746B06E42}"/>
              </a:ext>
            </a:extLst>
          </p:cNvPr>
          <p:cNvSpPr txBox="1"/>
          <p:nvPr/>
        </p:nvSpPr>
        <p:spPr>
          <a:xfrm>
            <a:off x="914400" y="534572"/>
            <a:ext cx="6353342" cy="3139321"/>
          </a:xfrm>
          <a:prstGeom prst="rect">
            <a:avLst/>
          </a:prstGeom>
          <a:noFill/>
        </p:spPr>
        <p:txBody>
          <a:bodyPr wrap="none" rtlCol="0">
            <a:spAutoFit/>
          </a:bodyPr>
          <a:lstStyle/>
          <a:p>
            <a:r>
              <a:rPr lang="en-IN" dirty="0"/>
              <a:t>Advantage of RTOS over GPOS:</a:t>
            </a:r>
          </a:p>
          <a:p>
            <a:endParaRPr lang="en-IN" dirty="0"/>
          </a:p>
          <a:p>
            <a:endParaRPr lang="en-IN" dirty="0"/>
          </a:p>
          <a:p>
            <a:endParaRPr lang="en-IN" dirty="0"/>
          </a:p>
          <a:p>
            <a:endParaRPr lang="en-IN" dirty="0"/>
          </a:p>
          <a:p>
            <a:endParaRPr lang="en-IN" dirty="0"/>
          </a:p>
          <a:p>
            <a:pPr marL="342900" indent="-342900">
              <a:buAutoNum type="arabicPeriod"/>
            </a:pPr>
            <a:r>
              <a:rPr lang="en-IN" dirty="0" err="1"/>
              <a:t>Priorty</a:t>
            </a:r>
            <a:r>
              <a:rPr lang="en-IN" dirty="0"/>
              <a:t> based </a:t>
            </a:r>
            <a:r>
              <a:rPr lang="en-IN" dirty="0" err="1"/>
              <a:t>preemptive</a:t>
            </a:r>
            <a:r>
              <a:rPr lang="en-IN" dirty="0"/>
              <a:t> scheduling mechanism</a:t>
            </a:r>
          </a:p>
          <a:p>
            <a:pPr marL="342900" indent="-342900">
              <a:buAutoNum type="arabicPeriod"/>
            </a:pPr>
            <a:r>
              <a:rPr lang="en-IN" dirty="0"/>
              <a:t>No or very </a:t>
            </a:r>
            <a:r>
              <a:rPr lang="en-IN" dirty="0" err="1"/>
              <a:t>shortCritical</a:t>
            </a:r>
            <a:r>
              <a:rPr lang="en-IN" dirty="0"/>
              <a:t> section which disables the </a:t>
            </a:r>
            <a:r>
              <a:rPr lang="en-IN" dirty="0" err="1"/>
              <a:t>preemptive</a:t>
            </a:r>
            <a:endParaRPr lang="en-IN" dirty="0"/>
          </a:p>
          <a:p>
            <a:pPr marL="342900" indent="-342900">
              <a:buAutoNum type="arabicPeriod"/>
            </a:pPr>
            <a:r>
              <a:rPr lang="en-IN" dirty="0"/>
              <a:t>Priority inversion avoidance</a:t>
            </a:r>
          </a:p>
          <a:p>
            <a:pPr marL="342900" indent="-342900">
              <a:buAutoNum type="arabicPeriod"/>
            </a:pPr>
            <a:r>
              <a:rPr lang="en-IN" dirty="0"/>
              <a:t>Bounded interrupt latency</a:t>
            </a:r>
          </a:p>
          <a:p>
            <a:pPr marL="342900" indent="-342900">
              <a:buAutoNum type="arabicPeriod"/>
            </a:pPr>
            <a:r>
              <a:rPr lang="en-IN" dirty="0"/>
              <a:t>Bounded scheduling latency</a:t>
            </a:r>
            <a:endParaRPr lang="en-US" dirty="0"/>
          </a:p>
        </p:txBody>
      </p:sp>
      <p:sp>
        <p:nvSpPr>
          <p:cNvPr id="3" name="Slide Number Placeholder 2">
            <a:extLst>
              <a:ext uri="{FF2B5EF4-FFF2-40B4-BE49-F238E27FC236}">
                <a16:creationId xmlns:a16="http://schemas.microsoft.com/office/drawing/2014/main" id="{FEC59A96-A64E-4023-A39F-BAECA21CA806}"/>
              </a:ext>
            </a:extLst>
          </p:cNvPr>
          <p:cNvSpPr>
            <a:spLocks noGrp="1"/>
          </p:cNvSpPr>
          <p:nvPr>
            <p:ph type="sldNum" sz="quarter" idx="12"/>
          </p:nvPr>
        </p:nvSpPr>
        <p:spPr/>
        <p:txBody>
          <a:bodyPr/>
          <a:lstStyle/>
          <a:p>
            <a:fld id="{2D2D7033-01C1-4473-8314-62145486A149}" type="slidenum">
              <a:rPr lang="en-US" smtClean="0"/>
              <a:t>7</a:t>
            </a:fld>
            <a:endParaRPr lang="en-US"/>
          </a:p>
        </p:txBody>
      </p:sp>
      <p:sp>
        <p:nvSpPr>
          <p:cNvPr id="4" name="Footer Placeholder 3">
            <a:extLst>
              <a:ext uri="{FF2B5EF4-FFF2-40B4-BE49-F238E27FC236}">
                <a16:creationId xmlns:a16="http://schemas.microsoft.com/office/drawing/2014/main" id="{AB45B03C-EE37-4081-865B-2EC98B497D84}"/>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5914206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8C8-D9BD-4CE0-8203-63B8C6C825FD}"/>
              </a:ext>
            </a:extLst>
          </p:cNvPr>
          <p:cNvSpPr>
            <a:spLocks noGrp="1"/>
          </p:cNvSpPr>
          <p:nvPr>
            <p:ph type="title"/>
          </p:nvPr>
        </p:nvSpPr>
        <p:spPr/>
        <p:txBody>
          <a:bodyPr/>
          <a:lstStyle/>
          <a:p>
            <a:r>
              <a:rPr lang="en-IN" dirty="0" err="1"/>
              <a:t>WithOut</a:t>
            </a:r>
            <a:r>
              <a:rPr lang="en-IN" dirty="0"/>
              <a:t> RTOS</a:t>
            </a:r>
            <a:endParaRPr lang="en-US" dirty="0"/>
          </a:p>
        </p:txBody>
      </p:sp>
      <p:sp>
        <p:nvSpPr>
          <p:cNvPr id="3" name="Footer Placeholder 2">
            <a:extLst>
              <a:ext uri="{FF2B5EF4-FFF2-40B4-BE49-F238E27FC236}">
                <a16:creationId xmlns:a16="http://schemas.microsoft.com/office/drawing/2014/main" id="{8CF5FD9B-BEA7-41BE-808E-5AE2DFBF029A}"/>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6479BF7C-5132-42B0-AC48-4E6E71421F55}"/>
              </a:ext>
            </a:extLst>
          </p:cNvPr>
          <p:cNvSpPr>
            <a:spLocks noGrp="1"/>
          </p:cNvSpPr>
          <p:nvPr>
            <p:ph type="sldNum" sz="quarter" idx="12"/>
          </p:nvPr>
        </p:nvSpPr>
        <p:spPr/>
        <p:txBody>
          <a:bodyPr/>
          <a:lstStyle/>
          <a:p>
            <a:fld id="{2D2D7033-01C1-4473-8314-62145486A149}" type="slidenum">
              <a:rPr lang="en-US" smtClean="0"/>
              <a:t>70</a:t>
            </a:fld>
            <a:endParaRPr lang="en-US"/>
          </a:p>
        </p:txBody>
      </p:sp>
      <p:sp>
        <p:nvSpPr>
          <p:cNvPr id="5" name="TextBox 4">
            <a:extLst>
              <a:ext uri="{FF2B5EF4-FFF2-40B4-BE49-F238E27FC236}">
                <a16:creationId xmlns:a16="http://schemas.microsoft.com/office/drawing/2014/main" id="{C79B2FFD-9BB6-4D48-8BD5-D8BE18CE9928}"/>
              </a:ext>
            </a:extLst>
          </p:cNvPr>
          <p:cNvSpPr txBox="1"/>
          <p:nvPr/>
        </p:nvSpPr>
        <p:spPr>
          <a:xfrm>
            <a:off x="922788" y="1769694"/>
            <a:ext cx="9521505" cy="2031325"/>
          </a:xfrm>
          <a:prstGeom prst="rect">
            <a:avLst/>
          </a:prstGeom>
          <a:noFill/>
        </p:spPr>
        <p:txBody>
          <a:bodyPr wrap="square" rtlCol="0">
            <a:spAutoFit/>
          </a:bodyPr>
          <a:lstStyle/>
          <a:p>
            <a:pPr marL="342900" indent="-342900">
              <a:buFont typeface="+mj-lt"/>
              <a:buAutoNum type="arabicPeriod"/>
            </a:pPr>
            <a:r>
              <a:rPr lang="en-IN" dirty="0"/>
              <a:t>One way of using different LED’s without RTOS is using </a:t>
            </a:r>
            <a:r>
              <a:rPr lang="en-IN" dirty="0" err="1"/>
              <a:t>Infinte</a:t>
            </a:r>
            <a:r>
              <a:rPr lang="en-IN" dirty="0"/>
              <a:t> loop and Using the Delay function after calculations [</a:t>
            </a:r>
            <a:r>
              <a:rPr lang="en-IN" b="1" dirty="0"/>
              <a:t>This is THREAD mode</a:t>
            </a:r>
            <a:r>
              <a:rPr lang="en-IN" dirty="0"/>
              <a:t>]</a:t>
            </a:r>
          </a:p>
          <a:p>
            <a:pPr marL="342900" indent="-342900">
              <a:buFont typeface="+mj-lt"/>
              <a:buAutoNum type="arabicPeriod"/>
            </a:pPr>
            <a:r>
              <a:rPr lang="en-IN" dirty="0"/>
              <a:t>Another method is using the Task to different cores, but my board has only one Core.</a:t>
            </a:r>
          </a:p>
          <a:p>
            <a:pPr marL="342900" indent="-342900">
              <a:buFont typeface="+mj-lt"/>
              <a:buAutoNum type="arabicPeriod"/>
            </a:pPr>
            <a:r>
              <a:rPr lang="en-IN" dirty="0"/>
              <a:t>There is also another method where we can use the interrupt handler to process the user level code, but the user level code needs to be in the </a:t>
            </a:r>
            <a:r>
              <a:rPr lang="en-IN" dirty="0" err="1"/>
              <a:t>unPrilvileged</a:t>
            </a:r>
            <a:r>
              <a:rPr lang="en-IN" dirty="0"/>
              <a:t> mode where the code under interrupt handler will be in the </a:t>
            </a:r>
            <a:r>
              <a:rPr lang="en-IN" dirty="0" err="1"/>
              <a:t>Prilviledge</a:t>
            </a:r>
            <a:r>
              <a:rPr lang="en-IN" dirty="0"/>
              <a:t> mode. (Always use the user code in the </a:t>
            </a:r>
            <a:r>
              <a:rPr lang="en-IN" dirty="0" err="1"/>
              <a:t>UnPriviledge</a:t>
            </a:r>
            <a:r>
              <a:rPr lang="en-IN" dirty="0"/>
              <a:t> mode) [</a:t>
            </a:r>
            <a:r>
              <a:rPr lang="en-IN" b="1" dirty="0"/>
              <a:t>This is Handler MODE</a:t>
            </a:r>
            <a:r>
              <a:rPr lang="en-IN" dirty="0"/>
              <a:t>]</a:t>
            </a:r>
            <a:endParaRPr lang="en-US" dirty="0"/>
          </a:p>
        </p:txBody>
      </p:sp>
      <p:sp>
        <p:nvSpPr>
          <p:cNvPr id="6" name="TextBox 5">
            <a:extLst>
              <a:ext uri="{FF2B5EF4-FFF2-40B4-BE49-F238E27FC236}">
                <a16:creationId xmlns:a16="http://schemas.microsoft.com/office/drawing/2014/main" id="{17BDEBEF-A2A5-4B06-80A5-650C57E9CE19}"/>
              </a:ext>
            </a:extLst>
          </p:cNvPr>
          <p:cNvSpPr txBox="1"/>
          <p:nvPr/>
        </p:nvSpPr>
        <p:spPr>
          <a:xfrm>
            <a:off x="922788" y="4755519"/>
            <a:ext cx="9521505" cy="646331"/>
          </a:xfrm>
          <a:prstGeom prst="rect">
            <a:avLst/>
          </a:prstGeom>
          <a:noFill/>
        </p:spPr>
        <p:txBody>
          <a:bodyPr wrap="square" rtlCol="0">
            <a:spAutoFit/>
          </a:bodyPr>
          <a:lstStyle/>
          <a:p>
            <a:r>
              <a:rPr lang="en-IN" dirty="0"/>
              <a:t>In Handler mode, the code can change of the registers of ARM Cortex, that’s why we should not write the User level code to the Handler mode</a:t>
            </a:r>
            <a:endParaRPr lang="en-US" dirty="0"/>
          </a:p>
        </p:txBody>
      </p:sp>
    </p:spTree>
    <p:extLst>
      <p:ext uri="{BB962C8B-B14F-4D97-AF65-F5344CB8AC3E}">
        <p14:creationId xmlns:p14="http://schemas.microsoft.com/office/powerpoint/2010/main" val="2522814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B027-6C57-4804-AEA1-A8C6AEF56A3B}"/>
              </a:ext>
            </a:extLst>
          </p:cNvPr>
          <p:cNvSpPr>
            <a:spLocks noGrp="1"/>
          </p:cNvSpPr>
          <p:nvPr>
            <p:ph type="title"/>
          </p:nvPr>
        </p:nvSpPr>
        <p:spPr/>
        <p:txBody>
          <a:bodyPr/>
          <a:lstStyle/>
          <a:p>
            <a:r>
              <a:rPr lang="en-IN" dirty="0"/>
              <a:t>002LEDTASK</a:t>
            </a:r>
            <a:endParaRPr lang="en-US" dirty="0"/>
          </a:p>
        </p:txBody>
      </p:sp>
      <p:sp>
        <p:nvSpPr>
          <p:cNvPr id="3" name="Footer Placeholder 2">
            <a:extLst>
              <a:ext uri="{FF2B5EF4-FFF2-40B4-BE49-F238E27FC236}">
                <a16:creationId xmlns:a16="http://schemas.microsoft.com/office/drawing/2014/main" id="{9117E00C-D452-40D4-A280-76C30A29733B}"/>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ABAF097-B2A3-4CDF-82F1-11BBD5869EB8}"/>
              </a:ext>
            </a:extLst>
          </p:cNvPr>
          <p:cNvSpPr>
            <a:spLocks noGrp="1"/>
          </p:cNvSpPr>
          <p:nvPr>
            <p:ph type="sldNum" sz="quarter" idx="12"/>
          </p:nvPr>
        </p:nvSpPr>
        <p:spPr/>
        <p:txBody>
          <a:bodyPr/>
          <a:lstStyle/>
          <a:p>
            <a:fld id="{2D2D7033-01C1-4473-8314-62145486A149}" type="slidenum">
              <a:rPr lang="en-US" smtClean="0"/>
              <a:t>71</a:t>
            </a:fld>
            <a:endParaRPr lang="en-US"/>
          </a:p>
        </p:txBody>
      </p:sp>
      <p:sp>
        <p:nvSpPr>
          <p:cNvPr id="5" name="TextBox 4">
            <a:extLst>
              <a:ext uri="{FF2B5EF4-FFF2-40B4-BE49-F238E27FC236}">
                <a16:creationId xmlns:a16="http://schemas.microsoft.com/office/drawing/2014/main" id="{A7477EBB-6B88-48FB-BFB4-3876C0068FCF}"/>
              </a:ext>
            </a:extLst>
          </p:cNvPr>
          <p:cNvSpPr txBox="1"/>
          <p:nvPr/>
        </p:nvSpPr>
        <p:spPr>
          <a:xfrm>
            <a:off x="729842" y="1912690"/>
            <a:ext cx="8808441" cy="1200329"/>
          </a:xfrm>
          <a:prstGeom prst="rect">
            <a:avLst/>
          </a:prstGeom>
          <a:noFill/>
        </p:spPr>
        <p:txBody>
          <a:bodyPr wrap="square" rtlCol="0">
            <a:spAutoFit/>
          </a:bodyPr>
          <a:lstStyle/>
          <a:p>
            <a:pPr marL="342900" indent="-342900">
              <a:buFont typeface="+mj-lt"/>
              <a:buAutoNum type="arabicPeriod"/>
            </a:pPr>
            <a:r>
              <a:rPr lang="en-IN" dirty="0"/>
              <a:t>Select the STM32 HAL TIME base other than </a:t>
            </a:r>
            <a:r>
              <a:rPr lang="en-IN" dirty="0" err="1"/>
              <a:t>systick</a:t>
            </a:r>
            <a:r>
              <a:rPr lang="en-IN" dirty="0"/>
              <a:t> in configuration</a:t>
            </a:r>
          </a:p>
          <a:p>
            <a:pPr marL="342900" indent="-342900">
              <a:buFont typeface="+mj-lt"/>
              <a:buAutoNum type="arabicPeriod"/>
            </a:pPr>
            <a:r>
              <a:rPr lang="en-IN" dirty="0"/>
              <a:t>Select the priority group setting as 4 bits for priority and zero bits for sub- priority</a:t>
            </a:r>
          </a:p>
          <a:p>
            <a:pPr marL="342900" indent="-342900">
              <a:buFont typeface="+mj-lt"/>
              <a:buAutoNum type="arabicPeriod"/>
            </a:pPr>
            <a:r>
              <a:rPr lang="en-IN" dirty="0"/>
              <a:t>Disable the IRQ handlers for code for </a:t>
            </a:r>
            <a:r>
              <a:rPr lang="en-IN" dirty="0" err="1"/>
              <a:t>Systick</a:t>
            </a:r>
            <a:r>
              <a:rPr lang="en-IN" dirty="0"/>
              <a:t>, </a:t>
            </a:r>
            <a:r>
              <a:rPr lang="en-IN" dirty="0" err="1"/>
              <a:t>PendSV</a:t>
            </a:r>
            <a:r>
              <a:rPr lang="en-IN" dirty="0"/>
              <a:t> and SVC handler</a:t>
            </a:r>
          </a:p>
          <a:p>
            <a:pPr marL="342900" indent="-342900">
              <a:buFont typeface="+mj-lt"/>
              <a:buAutoNum type="arabicPeriod"/>
            </a:pPr>
            <a:r>
              <a:rPr lang="en-IN" dirty="0"/>
              <a:t>Call the function </a:t>
            </a:r>
            <a:r>
              <a:rPr lang="en-IN" dirty="0" err="1"/>
              <a:t>vInitPrioGroupValue</a:t>
            </a:r>
            <a:r>
              <a:rPr lang="en-IN" dirty="0"/>
              <a:t>(); from </a:t>
            </a:r>
            <a:r>
              <a:rPr lang="en-IN" dirty="0" err="1"/>
              <a:t>HAL_MspInit</a:t>
            </a:r>
            <a:r>
              <a:rPr lang="en-IN"/>
              <a:t>();</a:t>
            </a:r>
            <a:endParaRPr lang="en-US" dirty="0"/>
          </a:p>
        </p:txBody>
      </p:sp>
    </p:spTree>
    <p:extLst>
      <p:ext uri="{BB962C8B-B14F-4D97-AF65-F5344CB8AC3E}">
        <p14:creationId xmlns:p14="http://schemas.microsoft.com/office/powerpoint/2010/main" val="3461186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F29-5468-4F79-9160-BC19C029DE5C}"/>
              </a:ext>
            </a:extLst>
          </p:cNvPr>
          <p:cNvSpPr>
            <a:spLocks noGrp="1"/>
          </p:cNvSpPr>
          <p:nvPr>
            <p:ph type="title"/>
          </p:nvPr>
        </p:nvSpPr>
        <p:spPr/>
        <p:txBody>
          <a:bodyPr/>
          <a:lstStyle/>
          <a:p>
            <a:r>
              <a:rPr lang="en-IN" dirty="0"/>
              <a:t>Task States</a:t>
            </a:r>
            <a:endParaRPr lang="en-US" dirty="0"/>
          </a:p>
        </p:txBody>
      </p:sp>
      <p:sp>
        <p:nvSpPr>
          <p:cNvPr id="3" name="Footer Placeholder 2">
            <a:extLst>
              <a:ext uri="{FF2B5EF4-FFF2-40B4-BE49-F238E27FC236}">
                <a16:creationId xmlns:a16="http://schemas.microsoft.com/office/drawing/2014/main" id="{12460FAA-325F-41F6-92C6-963AF4FE2C0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E7F2688-8A61-49E3-B014-10104BF081C5}"/>
              </a:ext>
            </a:extLst>
          </p:cNvPr>
          <p:cNvSpPr>
            <a:spLocks noGrp="1"/>
          </p:cNvSpPr>
          <p:nvPr>
            <p:ph type="sldNum" sz="quarter" idx="12"/>
          </p:nvPr>
        </p:nvSpPr>
        <p:spPr/>
        <p:txBody>
          <a:bodyPr/>
          <a:lstStyle/>
          <a:p>
            <a:fld id="{2D2D7033-01C1-4473-8314-62145486A149}" type="slidenum">
              <a:rPr lang="en-US" smtClean="0"/>
              <a:t>72</a:t>
            </a:fld>
            <a:endParaRPr lang="en-US"/>
          </a:p>
        </p:txBody>
      </p:sp>
      <p:sp>
        <p:nvSpPr>
          <p:cNvPr id="5" name="TextBox 4">
            <a:extLst>
              <a:ext uri="{FF2B5EF4-FFF2-40B4-BE49-F238E27FC236}">
                <a16:creationId xmlns:a16="http://schemas.microsoft.com/office/drawing/2014/main" id="{4A3545C6-7CA7-4E21-9E1E-7344E6549AC3}"/>
              </a:ext>
            </a:extLst>
          </p:cNvPr>
          <p:cNvSpPr txBox="1"/>
          <p:nvPr/>
        </p:nvSpPr>
        <p:spPr>
          <a:xfrm>
            <a:off x="838200" y="1946245"/>
            <a:ext cx="7793372" cy="1200329"/>
          </a:xfrm>
          <a:prstGeom prst="rect">
            <a:avLst/>
          </a:prstGeom>
          <a:noFill/>
        </p:spPr>
        <p:txBody>
          <a:bodyPr wrap="square" rtlCol="0">
            <a:spAutoFit/>
          </a:bodyPr>
          <a:lstStyle/>
          <a:p>
            <a:pPr marL="342900" indent="-342900">
              <a:buFont typeface="+mj-lt"/>
              <a:buAutoNum type="arabicPeriod"/>
            </a:pPr>
            <a:r>
              <a:rPr lang="en-IN" dirty="0"/>
              <a:t>Suspended Task</a:t>
            </a:r>
          </a:p>
          <a:p>
            <a:pPr marL="342900" indent="-342900">
              <a:buFont typeface="+mj-lt"/>
              <a:buAutoNum type="arabicPeriod"/>
            </a:pPr>
            <a:r>
              <a:rPr lang="en-IN" dirty="0"/>
              <a:t>Ready Task</a:t>
            </a:r>
          </a:p>
          <a:p>
            <a:pPr marL="342900" indent="-342900">
              <a:buFont typeface="+mj-lt"/>
              <a:buAutoNum type="arabicPeriod"/>
            </a:pPr>
            <a:r>
              <a:rPr lang="en-IN" dirty="0"/>
              <a:t>Blocked Task</a:t>
            </a:r>
          </a:p>
          <a:p>
            <a:pPr marL="342900" indent="-342900">
              <a:buFont typeface="+mj-lt"/>
              <a:buAutoNum type="arabicPeriod"/>
            </a:pPr>
            <a:r>
              <a:rPr lang="en-IN" dirty="0"/>
              <a:t>Running Task</a:t>
            </a:r>
            <a:endParaRPr lang="en-US" dirty="0"/>
          </a:p>
        </p:txBody>
      </p:sp>
      <p:sp>
        <p:nvSpPr>
          <p:cNvPr id="6" name="TextBox 5">
            <a:extLst>
              <a:ext uri="{FF2B5EF4-FFF2-40B4-BE49-F238E27FC236}">
                <a16:creationId xmlns:a16="http://schemas.microsoft.com/office/drawing/2014/main" id="{23D57F29-C9EB-41AC-8440-1DA43361723E}"/>
              </a:ext>
            </a:extLst>
          </p:cNvPr>
          <p:cNvSpPr txBox="1"/>
          <p:nvPr/>
        </p:nvSpPr>
        <p:spPr>
          <a:xfrm>
            <a:off x="3381160" y="2177077"/>
            <a:ext cx="1873846" cy="369332"/>
          </a:xfrm>
          <a:prstGeom prst="rect">
            <a:avLst/>
          </a:prstGeom>
          <a:noFill/>
        </p:spPr>
        <p:txBody>
          <a:bodyPr wrap="none" rtlCol="0">
            <a:spAutoFit/>
          </a:bodyPr>
          <a:lstStyle/>
          <a:p>
            <a:r>
              <a:rPr lang="en-IN" dirty="0"/>
              <a:t>Non-Running Task</a:t>
            </a:r>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97767EC3-D827-40B9-93B4-A5EE221740E0}"/>
                  </a:ext>
                </a:extLst>
              </p14:cNvPr>
              <p14:cNvContentPartPr/>
              <p14:nvPr/>
            </p14:nvContentPartPr>
            <p14:xfrm>
              <a:off x="2315200" y="1921049"/>
              <a:ext cx="1065960" cy="933840"/>
            </p14:xfrm>
          </p:contentPart>
        </mc:Choice>
        <mc:Fallback xmlns="">
          <p:pic>
            <p:nvPicPr>
              <p:cNvPr id="9" name="Ink 8">
                <a:extLst>
                  <a:ext uri="{FF2B5EF4-FFF2-40B4-BE49-F238E27FC236}">
                    <a16:creationId xmlns:a16="http://schemas.microsoft.com/office/drawing/2014/main" id="{97767EC3-D827-40B9-93B4-A5EE221740E0}"/>
                  </a:ext>
                </a:extLst>
              </p:cNvPr>
              <p:cNvPicPr/>
              <p:nvPr/>
            </p:nvPicPr>
            <p:blipFill>
              <a:blip r:embed="rId3"/>
              <a:stretch>
                <a:fillRect/>
              </a:stretch>
            </p:blipFill>
            <p:spPr>
              <a:xfrm>
                <a:off x="2306200" y="1912049"/>
                <a:ext cx="1083600" cy="951480"/>
              </a:xfrm>
              <a:prstGeom prst="rect">
                <a:avLst/>
              </a:prstGeom>
            </p:spPr>
          </p:pic>
        </mc:Fallback>
      </mc:AlternateContent>
    </p:spTree>
    <p:extLst>
      <p:ext uri="{BB962C8B-B14F-4D97-AF65-F5344CB8AC3E}">
        <p14:creationId xmlns:p14="http://schemas.microsoft.com/office/powerpoint/2010/main" val="8629353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20B1-9C8B-49D8-859D-4553BCC44EC4}"/>
              </a:ext>
            </a:extLst>
          </p:cNvPr>
          <p:cNvSpPr>
            <a:spLocks noGrp="1"/>
          </p:cNvSpPr>
          <p:nvPr>
            <p:ph type="title"/>
          </p:nvPr>
        </p:nvSpPr>
        <p:spPr/>
        <p:txBody>
          <a:bodyPr/>
          <a:lstStyle/>
          <a:p>
            <a:r>
              <a:rPr lang="en-IN" dirty="0"/>
              <a:t>Task State and APIs used</a:t>
            </a:r>
            <a:endParaRPr lang="en-US" dirty="0"/>
          </a:p>
        </p:txBody>
      </p:sp>
      <p:sp>
        <p:nvSpPr>
          <p:cNvPr id="3" name="Footer Placeholder 2">
            <a:extLst>
              <a:ext uri="{FF2B5EF4-FFF2-40B4-BE49-F238E27FC236}">
                <a16:creationId xmlns:a16="http://schemas.microsoft.com/office/drawing/2014/main" id="{4CC69ED2-A5E7-47F1-B259-A9BB087FD829}"/>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0CC2139-D02A-43A9-ACB4-AE5D641A76E8}"/>
              </a:ext>
            </a:extLst>
          </p:cNvPr>
          <p:cNvSpPr>
            <a:spLocks noGrp="1"/>
          </p:cNvSpPr>
          <p:nvPr>
            <p:ph type="sldNum" sz="quarter" idx="12"/>
          </p:nvPr>
        </p:nvSpPr>
        <p:spPr/>
        <p:txBody>
          <a:bodyPr/>
          <a:lstStyle/>
          <a:p>
            <a:fld id="{2D2D7033-01C1-4473-8314-62145486A149}" type="slidenum">
              <a:rPr lang="en-US" smtClean="0"/>
              <a:t>73</a:t>
            </a:fld>
            <a:endParaRPr lang="en-US"/>
          </a:p>
        </p:txBody>
      </p:sp>
      <p:sp>
        <p:nvSpPr>
          <p:cNvPr id="5" name="Rectangle 4">
            <a:extLst>
              <a:ext uri="{FF2B5EF4-FFF2-40B4-BE49-F238E27FC236}">
                <a16:creationId xmlns:a16="http://schemas.microsoft.com/office/drawing/2014/main" id="{BE710AD7-084B-47D2-B42E-81009BA10B8C}"/>
              </a:ext>
            </a:extLst>
          </p:cNvPr>
          <p:cNvSpPr/>
          <p:nvPr/>
        </p:nvSpPr>
        <p:spPr>
          <a:xfrm>
            <a:off x="4202884" y="1690688"/>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SUSPEND</a:t>
            </a:r>
            <a:endParaRPr lang="en-US" dirty="0"/>
          </a:p>
        </p:txBody>
      </p:sp>
      <p:sp>
        <p:nvSpPr>
          <p:cNvPr id="6" name="Rectangle 5">
            <a:extLst>
              <a:ext uri="{FF2B5EF4-FFF2-40B4-BE49-F238E27FC236}">
                <a16:creationId xmlns:a16="http://schemas.microsoft.com/office/drawing/2014/main" id="{888CD86D-D07E-4B70-BEA3-113F055B08CA}"/>
              </a:ext>
            </a:extLst>
          </p:cNvPr>
          <p:cNvSpPr/>
          <p:nvPr/>
        </p:nvSpPr>
        <p:spPr>
          <a:xfrm>
            <a:off x="4202884" y="3464961"/>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READY</a:t>
            </a:r>
            <a:endParaRPr lang="en-US" dirty="0"/>
          </a:p>
        </p:txBody>
      </p:sp>
      <p:sp>
        <p:nvSpPr>
          <p:cNvPr id="7" name="Rectangle 6">
            <a:extLst>
              <a:ext uri="{FF2B5EF4-FFF2-40B4-BE49-F238E27FC236}">
                <a16:creationId xmlns:a16="http://schemas.microsoft.com/office/drawing/2014/main" id="{69557C62-5D1D-4AD3-AFEB-89ADFB8AAEB6}"/>
              </a:ext>
            </a:extLst>
          </p:cNvPr>
          <p:cNvSpPr/>
          <p:nvPr/>
        </p:nvSpPr>
        <p:spPr>
          <a:xfrm>
            <a:off x="4202884" y="5239234"/>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BLOCKED</a:t>
            </a:r>
            <a:endParaRPr lang="en-US" dirty="0"/>
          </a:p>
        </p:txBody>
      </p:sp>
      <p:sp>
        <p:nvSpPr>
          <p:cNvPr id="8" name="Rectangle 7">
            <a:extLst>
              <a:ext uri="{FF2B5EF4-FFF2-40B4-BE49-F238E27FC236}">
                <a16:creationId xmlns:a16="http://schemas.microsoft.com/office/drawing/2014/main" id="{EB5F2099-2A99-4664-AF85-CD0D3EB9C8D3}"/>
              </a:ext>
            </a:extLst>
          </p:cNvPr>
          <p:cNvSpPr/>
          <p:nvPr/>
        </p:nvSpPr>
        <p:spPr>
          <a:xfrm>
            <a:off x="9084578" y="3429000"/>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RUNNING</a:t>
            </a:r>
            <a:endParaRPr lang="en-US" dirty="0"/>
          </a:p>
        </p:txBody>
      </p:sp>
      <p:sp>
        <p:nvSpPr>
          <p:cNvPr id="9" name="Oval 8">
            <a:extLst>
              <a:ext uri="{FF2B5EF4-FFF2-40B4-BE49-F238E27FC236}">
                <a16:creationId xmlns:a16="http://schemas.microsoft.com/office/drawing/2014/main" id="{1B9E20B4-6C49-4869-ABF9-D61D95294E27}"/>
              </a:ext>
            </a:extLst>
          </p:cNvPr>
          <p:cNvSpPr/>
          <p:nvPr/>
        </p:nvSpPr>
        <p:spPr>
          <a:xfrm>
            <a:off x="2583809" y="2833688"/>
            <a:ext cx="2306973"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vTaskSuspend</a:t>
            </a:r>
            <a:r>
              <a:rPr lang="en-IN" dirty="0"/>
              <a:t>()</a:t>
            </a:r>
            <a:endParaRPr lang="en-US" dirty="0"/>
          </a:p>
        </p:txBody>
      </p:sp>
      <p:sp>
        <p:nvSpPr>
          <p:cNvPr id="10" name="Oval 9">
            <a:extLst>
              <a:ext uri="{FF2B5EF4-FFF2-40B4-BE49-F238E27FC236}">
                <a16:creationId xmlns:a16="http://schemas.microsoft.com/office/drawing/2014/main" id="{07F36F6C-1D00-475F-81AC-92BD7AE525BA}"/>
              </a:ext>
            </a:extLst>
          </p:cNvPr>
          <p:cNvSpPr/>
          <p:nvPr/>
        </p:nvSpPr>
        <p:spPr>
          <a:xfrm>
            <a:off x="5873692" y="2838499"/>
            <a:ext cx="2306972"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vTaskResume</a:t>
            </a:r>
            <a:r>
              <a:rPr lang="en-IN" dirty="0"/>
              <a:t>()</a:t>
            </a:r>
            <a:endParaRPr lang="en-US" dirty="0"/>
          </a:p>
        </p:txBody>
      </p:sp>
      <p:sp>
        <p:nvSpPr>
          <p:cNvPr id="11" name="Oval 10">
            <a:extLst>
              <a:ext uri="{FF2B5EF4-FFF2-40B4-BE49-F238E27FC236}">
                <a16:creationId xmlns:a16="http://schemas.microsoft.com/office/drawing/2014/main" id="{DE061AB7-07A1-4357-992E-856254DA00BC}"/>
              </a:ext>
            </a:extLst>
          </p:cNvPr>
          <p:cNvSpPr/>
          <p:nvPr/>
        </p:nvSpPr>
        <p:spPr>
          <a:xfrm>
            <a:off x="1578819" y="3452713"/>
            <a:ext cx="1130417" cy="8511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Create NEW Task</a:t>
            </a:r>
            <a:endParaRPr lang="en-US" dirty="0"/>
          </a:p>
        </p:txBody>
      </p:sp>
      <p:sp>
        <p:nvSpPr>
          <p:cNvPr id="12" name="Oval 11">
            <a:extLst>
              <a:ext uri="{FF2B5EF4-FFF2-40B4-BE49-F238E27FC236}">
                <a16:creationId xmlns:a16="http://schemas.microsoft.com/office/drawing/2014/main" id="{6E334A6C-9E99-4F9C-9CFB-99DF13D1BAD7}"/>
              </a:ext>
            </a:extLst>
          </p:cNvPr>
          <p:cNvSpPr/>
          <p:nvPr/>
        </p:nvSpPr>
        <p:spPr>
          <a:xfrm>
            <a:off x="6262381" y="3429000"/>
            <a:ext cx="1795244"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schedule</a:t>
            </a:r>
            <a:endParaRPr lang="en-US" dirty="0"/>
          </a:p>
        </p:txBody>
      </p:sp>
      <p:sp>
        <p:nvSpPr>
          <p:cNvPr id="13" name="Oval 12">
            <a:extLst>
              <a:ext uri="{FF2B5EF4-FFF2-40B4-BE49-F238E27FC236}">
                <a16:creationId xmlns:a16="http://schemas.microsoft.com/office/drawing/2014/main" id="{88D03E53-4084-4455-8C6F-59C7E2679ACD}"/>
              </a:ext>
            </a:extLst>
          </p:cNvPr>
          <p:cNvSpPr/>
          <p:nvPr/>
        </p:nvSpPr>
        <p:spPr>
          <a:xfrm>
            <a:off x="6125361" y="3962587"/>
            <a:ext cx="2631344"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Yield/</a:t>
            </a:r>
            <a:r>
              <a:rPr lang="en-IN" dirty="0" err="1"/>
              <a:t>preEmptive</a:t>
            </a:r>
            <a:endParaRPr lang="en-US" dirty="0"/>
          </a:p>
        </p:txBody>
      </p:sp>
      <p:sp>
        <p:nvSpPr>
          <p:cNvPr id="14" name="Oval 13">
            <a:extLst>
              <a:ext uri="{FF2B5EF4-FFF2-40B4-BE49-F238E27FC236}">
                <a16:creationId xmlns:a16="http://schemas.microsoft.com/office/drawing/2014/main" id="{A0404159-56BF-4D1F-B238-EE88FB2F09B4}"/>
              </a:ext>
            </a:extLst>
          </p:cNvPr>
          <p:cNvSpPr/>
          <p:nvPr/>
        </p:nvSpPr>
        <p:spPr>
          <a:xfrm>
            <a:off x="8305100" y="1998344"/>
            <a:ext cx="2407641"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vTaskSuspend</a:t>
            </a:r>
            <a:r>
              <a:rPr lang="en-IN" dirty="0"/>
              <a:t>()</a:t>
            </a:r>
            <a:endParaRPr lang="en-US" dirty="0"/>
          </a:p>
        </p:txBody>
      </p:sp>
      <p:sp>
        <p:nvSpPr>
          <p:cNvPr id="15" name="Oval 14">
            <a:extLst>
              <a:ext uri="{FF2B5EF4-FFF2-40B4-BE49-F238E27FC236}">
                <a16:creationId xmlns:a16="http://schemas.microsoft.com/office/drawing/2014/main" id="{39745659-BCCD-459B-887D-D0BF40128BAE}"/>
              </a:ext>
            </a:extLst>
          </p:cNvPr>
          <p:cNvSpPr/>
          <p:nvPr/>
        </p:nvSpPr>
        <p:spPr>
          <a:xfrm>
            <a:off x="2835479" y="4633567"/>
            <a:ext cx="1006679"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event</a:t>
            </a:r>
            <a:endParaRPr lang="en-US" dirty="0"/>
          </a:p>
        </p:txBody>
      </p:sp>
      <p:sp>
        <p:nvSpPr>
          <p:cNvPr id="16" name="Oval 15">
            <a:extLst>
              <a:ext uri="{FF2B5EF4-FFF2-40B4-BE49-F238E27FC236}">
                <a16:creationId xmlns:a16="http://schemas.microsoft.com/office/drawing/2014/main" id="{2DA1A643-896F-4A35-8A96-92086631918A}"/>
              </a:ext>
            </a:extLst>
          </p:cNvPr>
          <p:cNvSpPr/>
          <p:nvPr/>
        </p:nvSpPr>
        <p:spPr>
          <a:xfrm>
            <a:off x="5156360" y="4667119"/>
            <a:ext cx="2901265"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xTaskAbortDelay</a:t>
            </a:r>
            <a:r>
              <a:rPr lang="en-IN" dirty="0"/>
              <a:t>()</a:t>
            </a:r>
            <a:endParaRPr lang="en-US" dirty="0"/>
          </a:p>
        </p:txBody>
      </p:sp>
      <p:sp>
        <p:nvSpPr>
          <p:cNvPr id="17" name="Oval 16">
            <a:extLst>
              <a:ext uri="{FF2B5EF4-FFF2-40B4-BE49-F238E27FC236}">
                <a16:creationId xmlns:a16="http://schemas.microsoft.com/office/drawing/2014/main" id="{15C48EBC-E7DB-4317-A2F1-9E1915465BD8}"/>
              </a:ext>
            </a:extLst>
          </p:cNvPr>
          <p:cNvSpPr/>
          <p:nvPr/>
        </p:nvSpPr>
        <p:spPr>
          <a:xfrm>
            <a:off x="8305101" y="5294505"/>
            <a:ext cx="2474752" cy="11637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BlockingAPI</a:t>
            </a:r>
            <a:r>
              <a:rPr lang="en-IN" dirty="0"/>
              <a:t> calls</a:t>
            </a:r>
          </a:p>
          <a:p>
            <a:pPr algn="ctr"/>
            <a:r>
              <a:rPr lang="en-IN" dirty="0"/>
              <a:t>Ex: </a:t>
            </a:r>
            <a:r>
              <a:rPr lang="en-IN" dirty="0" err="1"/>
              <a:t>vTaskDelay</a:t>
            </a:r>
            <a:r>
              <a:rPr lang="en-IN" dirty="0"/>
              <a:t>()</a:t>
            </a:r>
            <a:endParaRPr lang="en-US" dirty="0"/>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7D87FE72-D3CA-4CB3-915F-08CF5A54C5DF}"/>
                  </a:ext>
                </a:extLst>
              </p14:cNvPr>
              <p14:cNvContentPartPr/>
              <p14:nvPr/>
            </p14:nvContentPartPr>
            <p14:xfrm>
              <a:off x="5855440" y="2600729"/>
              <a:ext cx="144720" cy="310680"/>
            </p14:xfrm>
          </p:contentPart>
        </mc:Choice>
        <mc:Fallback xmlns="">
          <p:pic>
            <p:nvPicPr>
              <p:cNvPr id="20" name="Ink 19">
                <a:extLst>
                  <a:ext uri="{FF2B5EF4-FFF2-40B4-BE49-F238E27FC236}">
                    <a16:creationId xmlns:a16="http://schemas.microsoft.com/office/drawing/2014/main" id="{7D87FE72-D3CA-4CB3-915F-08CF5A54C5DF}"/>
                  </a:ext>
                </a:extLst>
              </p:cNvPr>
              <p:cNvPicPr/>
              <p:nvPr/>
            </p:nvPicPr>
            <p:blipFill>
              <a:blip r:embed="rId3"/>
              <a:stretch>
                <a:fillRect/>
              </a:stretch>
            </p:blipFill>
            <p:spPr>
              <a:xfrm>
                <a:off x="5837440" y="2582729"/>
                <a:ext cx="1803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AE85FBD-B3E4-4C4B-A524-798A034740B5}"/>
                  </a:ext>
                </a:extLst>
              </p14:cNvPr>
              <p14:cNvContentPartPr/>
              <p14:nvPr/>
            </p14:nvContentPartPr>
            <p14:xfrm>
              <a:off x="5880640" y="3087089"/>
              <a:ext cx="126360" cy="302400"/>
            </p14:xfrm>
          </p:contentPart>
        </mc:Choice>
        <mc:Fallback xmlns="">
          <p:pic>
            <p:nvPicPr>
              <p:cNvPr id="21" name="Ink 20">
                <a:extLst>
                  <a:ext uri="{FF2B5EF4-FFF2-40B4-BE49-F238E27FC236}">
                    <a16:creationId xmlns:a16="http://schemas.microsoft.com/office/drawing/2014/main" id="{6AE85FBD-B3E4-4C4B-A524-798A034740B5}"/>
                  </a:ext>
                </a:extLst>
              </p:cNvPr>
              <p:cNvPicPr/>
              <p:nvPr/>
            </p:nvPicPr>
            <p:blipFill>
              <a:blip r:embed="rId5"/>
              <a:stretch>
                <a:fillRect/>
              </a:stretch>
            </p:blipFill>
            <p:spPr>
              <a:xfrm>
                <a:off x="5862640" y="3069089"/>
                <a:ext cx="1620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765317EB-EA84-48B8-B7A7-DEE5C941C129}"/>
                  </a:ext>
                </a:extLst>
              </p14:cNvPr>
              <p14:cNvContentPartPr/>
              <p14:nvPr/>
            </p14:nvContentPartPr>
            <p14:xfrm>
              <a:off x="2575480" y="3716369"/>
              <a:ext cx="1369080" cy="209880"/>
            </p14:xfrm>
          </p:contentPart>
        </mc:Choice>
        <mc:Fallback xmlns="">
          <p:pic>
            <p:nvPicPr>
              <p:cNvPr id="22" name="Ink 21">
                <a:extLst>
                  <a:ext uri="{FF2B5EF4-FFF2-40B4-BE49-F238E27FC236}">
                    <a16:creationId xmlns:a16="http://schemas.microsoft.com/office/drawing/2014/main" id="{765317EB-EA84-48B8-B7A7-DEE5C941C129}"/>
                  </a:ext>
                </a:extLst>
              </p:cNvPr>
              <p:cNvPicPr/>
              <p:nvPr/>
            </p:nvPicPr>
            <p:blipFill>
              <a:blip r:embed="rId7"/>
              <a:stretch>
                <a:fillRect/>
              </a:stretch>
            </p:blipFill>
            <p:spPr>
              <a:xfrm>
                <a:off x="2557480" y="3698369"/>
                <a:ext cx="14047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DA40F8CD-69C3-493D-82A9-D8EBFBBBB632}"/>
                  </a:ext>
                </a:extLst>
              </p14:cNvPr>
              <p14:cNvContentPartPr/>
              <p14:nvPr/>
            </p14:nvContentPartPr>
            <p14:xfrm>
              <a:off x="3855280" y="4446089"/>
              <a:ext cx="331200" cy="780480"/>
            </p14:xfrm>
          </p:contentPart>
        </mc:Choice>
        <mc:Fallback xmlns="">
          <p:pic>
            <p:nvPicPr>
              <p:cNvPr id="23" name="Ink 22">
                <a:extLst>
                  <a:ext uri="{FF2B5EF4-FFF2-40B4-BE49-F238E27FC236}">
                    <a16:creationId xmlns:a16="http://schemas.microsoft.com/office/drawing/2014/main" id="{DA40F8CD-69C3-493D-82A9-D8EBFBBBB632}"/>
                  </a:ext>
                </a:extLst>
              </p:cNvPr>
              <p:cNvPicPr/>
              <p:nvPr/>
            </p:nvPicPr>
            <p:blipFill>
              <a:blip r:embed="rId9"/>
              <a:stretch>
                <a:fillRect/>
              </a:stretch>
            </p:blipFill>
            <p:spPr>
              <a:xfrm>
                <a:off x="3837280" y="4428089"/>
                <a:ext cx="36684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D33E2D28-C826-4B1C-9395-C4295B9A185C}"/>
                  </a:ext>
                </a:extLst>
              </p14:cNvPr>
              <p14:cNvContentPartPr/>
              <p14:nvPr/>
            </p14:nvContentPartPr>
            <p14:xfrm>
              <a:off x="6048400" y="3631409"/>
              <a:ext cx="193320" cy="9720"/>
            </p14:xfrm>
          </p:contentPart>
        </mc:Choice>
        <mc:Fallback xmlns="">
          <p:pic>
            <p:nvPicPr>
              <p:cNvPr id="26" name="Ink 25">
                <a:extLst>
                  <a:ext uri="{FF2B5EF4-FFF2-40B4-BE49-F238E27FC236}">
                    <a16:creationId xmlns:a16="http://schemas.microsoft.com/office/drawing/2014/main" id="{D33E2D28-C826-4B1C-9395-C4295B9A185C}"/>
                  </a:ext>
                </a:extLst>
              </p:cNvPr>
              <p:cNvPicPr/>
              <p:nvPr/>
            </p:nvPicPr>
            <p:blipFill>
              <a:blip r:embed="rId11"/>
              <a:stretch>
                <a:fillRect/>
              </a:stretch>
            </p:blipFill>
            <p:spPr>
              <a:xfrm>
                <a:off x="6030400" y="3613409"/>
                <a:ext cx="2289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DB4437A4-E6E1-4740-9C2F-A600EB5D0E41}"/>
                  </a:ext>
                </a:extLst>
              </p14:cNvPr>
              <p14:cNvContentPartPr/>
              <p14:nvPr/>
            </p14:nvContentPartPr>
            <p14:xfrm>
              <a:off x="8087080" y="3540329"/>
              <a:ext cx="872640" cy="187920"/>
            </p14:xfrm>
          </p:contentPart>
        </mc:Choice>
        <mc:Fallback xmlns="">
          <p:pic>
            <p:nvPicPr>
              <p:cNvPr id="27" name="Ink 26">
                <a:extLst>
                  <a:ext uri="{FF2B5EF4-FFF2-40B4-BE49-F238E27FC236}">
                    <a16:creationId xmlns:a16="http://schemas.microsoft.com/office/drawing/2014/main" id="{DB4437A4-E6E1-4740-9C2F-A600EB5D0E41}"/>
                  </a:ext>
                </a:extLst>
              </p:cNvPr>
              <p:cNvPicPr/>
              <p:nvPr/>
            </p:nvPicPr>
            <p:blipFill>
              <a:blip r:embed="rId13"/>
              <a:stretch>
                <a:fillRect/>
              </a:stretch>
            </p:blipFill>
            <p:spPr>
              <a:xfrm>
                <a:off x="8069080" y="3522329"/>
                <a:ext cx="9082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6839DE53-FE9E-4118-B1C3-9E1DB3D43678}"/>
                  </a:ext>
                </a:extLst>
              </p14:cNvPr>
              <p14:cNvContentPartPr/>
              <p14:nvPr/>
            </p14:nvContentPartPr>
            <p14:xfrm>
              <a:off x="8884120" y="4135769"/>
              <a:ext cx="134280" cy="17280"/>
            </p14:xfrm>
          </p:contentPart>
        </mc:Choice>
        <mc:Fallback xmlns="">
          <p:pic>
            <p:nvPicPr>
              <p:cNvPr id="28" name="Ink 27">
                <a:extLst>
                  <a:ext uri="{FF2B5EF4-FFF2-40B4-BE49-F238E27FC236}">
                    <a16:creationId xmlns:a16="http://schemas.microsoft.com/office/drawing/2014/main" id="{6839DE53-FE9E-4118-B1C3-9E1DB3D43678}"/>
                  </a:ext>
                </a:extLst>
              </p:cNvPr>
              <p:cNvPicPr/>
              <p:nvPr/>
            </p:nvPicPr>
            <p:blipFill>
              <a:blip r:embed="rId15"/>
              <a:stretch>
                <a:fillRect/>
              </a:stretch>
            </p:blipFill>
            <p:spPr>
              <a:xfrm>
                <a:off x="8866120" y="4117769"/>
                <a:ext cx="1699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43FD610F-51D4-4931-895D-E9D7C9B46270}"/>
                  </a:ext>
                </a:extLst>
              </p14:cNvPr>
              <p14:cNvContentPartPr/>
              <p14:nvPr/>
            </p14:nvContentPartPr>
            <p14:xfrm>
              <a:off x="5972800" y="4093649"/>
              <a:ext cx="159840" cy="210240"/>
            </p14:xfrm>
          </p:contentPart>
        </mc:Choice>
        <mc:Fallback xmlns="">
          <p:pic>
            <p:nvPicPr>
              <p:cNvPr id="29" name="Ink 28">
                <a:extLst>
                  <a:ext uri="{FF2B5EF4-FFF2-40B4-BE49-F238E27FC236}">
                    <a16:creationId xmlns:a16="http://schemas.microsoft.com/office/drawing/2014/main" id="{43FD610F-51D4-4931-895D-E9D7C9B46270}"/>
                  </a:ext>
                </a:extLst>
              </p:cNvPr>
              <p:cNvPicPr/>
              <p:nvPr/>
            </p:nvPicPr>
            <p:blipFill>
              <a:blip r:embed="rId17"/>
              <a:stretch>
                <a:fillRect/>
              </a:stretch>
            </p:blipFill>
            <p:spPr>
              <a:xfrm>
                <a:off x="5954800" y="4075649"/>
                <a:ext cx="1954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01C4B755-A9B9-4C9C-908E-CBCD6009E550}"/>
                  </a:ext>
                </a:extLst>
              </p14:cNvPr>
              <p14:cNvContentPartPr/>
              <p14:nvPr/>
            </p14:nvContentPartPr>
            <p14:xfrm>
              <a:off x="8783320" y="4150169"/>
              <a:ext cx="117720" cy="28080"/>
            </p14:xfrm>
          </p:contentPart>
        </mc:Choice>
        <mc:Fallback xmlns="">
          <p:pic>
            <p:nvPicPr>
              <p:cNvPr id="30" name="Ink 29">
                <a:extLst>
                  <a:ext uri="{FF2B5EF4-FFF2-40B4-BE49-F238E27FC236}">
                    <a16:creationId xmlns:a16="http://schemas.microsoft.com/office/drawing/2014/main" id="{01C4B755-A9B9-4C9C-908E-CBCD6009E550}"/>
                  </a:ext>
                </a:extLst>
              </p:cNvPr>
              <p:cNvPicPr/>
              <p:nvPr/>
            </p:nvPicPr>
            <p:blipFill>
              <a:blip r:embed="rId19"/>
              <a:stretch>
                <a:fillRect/>
              </a:stretch>
            </p:blipFill>
            <p:spPr>
              <a:xfrm>
                <a:off x="8765320" y="4132169"/>
                <a:ext cx="1533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5E2D1803-A019-4ECF-A35B-05D287876958}"/>
                  </a:ext>
                </a:extLst>
              </p14:cNvPr>
              <p14:cNvContentPartPr/>
              <p14:nvPr/>
            </p14:nvContentPartPr>
            <p14:xfrm>
              <a:off x="6124000" y="4194449"/>
              <a:ext cx="285480" cy="42480"/>
            </p14:xfrm>
          </p:contentPart>
        </mc:Choice>
        <mc:Fallback xmlns="">
          <p:pic>
            <p:nvPicPr>
              <p:cNvPr id="31" name="Ink 30">
                <a:extLst>
                  <a:ext uri="{FF2B5EF4-FFF2-40B4-BE49-F238E27FC236}">
                    <a16:creationId xmlns:a16="http://schemas.microsoft.com/office/drawing/2014/main" id="{5E2D1803-A019-4ECF-A35B-05D287876958}"/>
                  </a:ext>
                </a:extLst>
              </p:cNvPr>
              <p:cNvPicPr/>
              <p:nvPr/>
            </p:nvPicPr>
            <p:blipFill>
              <a:blip r:embed="rId21"/>
              <a:stretch>
                <a:fillRect/>
              </a:stretch>
            </p:blipFill>
            <p:spPr>
              <a:xfrm>
                <a:off x="6106000" y="4176449"/>
                <a:ext cx="3211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4D8F8C56-9AF8-4835-8D90-308BA57E6567}"/>
                  </a:ext>
                </a:extLst>
              </p14:cNvPr>
              <p14:cNvContentPartPr/>
              <p14:nvPr/>
            </p14:nvContentPartPr>
            <p14:xfrm>
              <a:off x="481360" y="2129849"/>
              <a:ext cx="4107600" cy="3642120"/>
            </p14:xfrm>
          </p:contentPart>
        </mc:Choice>
        <mc:Fallback xmlns="">
          <p:pic>
            <p:nvPicPr>
              <p:cNvPr id="33" name="Ink 32">
                <a:extLst>
                  <a:ext uri="{FF2B5EF4-FFF2-40B4-BE49-F238E27FC236}">
                    <a16:creationId xmlns:a16="http://schemas.microsoft.com/office/drawing/2014/main" id="{4D8F8C56-9AF8-4835-8D90-308BA57E6567}"/>
                  </a:ext>
                </a:extLst>
              </p:cNvPr>
              <p:cNvPicPr/>
              <p:nvPr/>
            </p:nvPicPr>
            <p:blipFill>
              <a:blip r:embed="rId23"/>
              <a:stretch>
                <a:fillRect/>
              </a:stretch>
            </p:blipFill>
            <p:spPr>
              <a:xfrm>
                <a:off x="463360" y="2111849"/>
                <a:ext cx="4143240" cy="3677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Ink 33">
                <a:extLst>
                  <a:ext uri="{FF2B5EF4-FFF2-40B4-BE49-F238E27FC236}">
                    <a16:creationId xmlns:a16="http://schemas.microsoft.com/office/drawing/2014/main" id="{A2F45613-5503-46CE-974A-021DB440DA6D}"/>
                  </a:ext>
                </a:extLst>
              </p14:cNvPr>
              <p14:cNvContentPartPr/>
              <p14:nvPr/>
            </p14:nvContentPartPr>
            <p14:xfrm>
              <a:off x="9555160" y="4353929"/>
              <a:ext cx="377640" cy="881280"/>
            </p14:xfrm>
          </p:contentPart>
        </mc:Choice>
        <mc:Fallback xmlns="">
          <p:pic>
            <p:nvPicPr>
              <p:cNvPr id="34" name="Ink 33">
                <a:extLst>
                  <a:ext uri="{FF2B5EF4-FFF2-40B4-BE49-F238E27FC236}">
                    <a16:creationId xmlns:a16="http://schemas.microsoft.com/office/drawing/2014/main" id="{A2F45613-5503-46CE-974A-021DB440DA6D}"/>
                  </a:ext>
                </a:extLst>
              </p:cNvPr>
              <p:cNvPicPr/>
              <p:nvPr/>
            </p:nvPicPr>
            <p:blipFill>
              <a:blip r:embed="rId25"/>
              <a:stretch>
                <a:fillRect/>
              </a:stretch>
            </p:blipFill>
            <p:spPr>
              <a:xfrm>
                <a:off x="9537160" y="4335929"/>
                <a:ext cx="413280" cy="91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Ink 34">
                <a:extLst>
                  <a:ext uri="{FF2B5EF4-FFF2-40B4-BE49-F238E27FC236}">
                    <a16:creationId xmlns:a16="http://schemas.microsoft.com/office/drawing/2014/main" id="{452D83AE-3760-475D-B68D-0B2CA08A9C60}"/>
                  </a:ext>
                </a:extLst>
              </p14:cNvPr>
              <p14:cNvContentPartPr/>
              <p14:nvPr/>
            </p14:nvContentPartPr>
            <p14:xfrm>
              <a:off x="6157480" y="5620769"/>
              <a:ext cx="2298960" cy="293760"/>
            </p14:xfrm>
          </p:contentPart>
        </mc:Choice>
        <mc:Fallback xmlns="">
          <p:pic>
            <p:nvPicPr>
              <p:cNvPr id="35" name="Ink 34">
                <a:extLst>
                  <a:ext uri="{FF2B5EF4-FFF2-40B4-BE49-F238E27FC236}">
                    <a16:creationId xmlns:a16="http://schemas.microsoft.com/office/drawing/2014/main" id="{452D83AE-3760-475D-B68D-0B2CA08A9C60}"/>
                  </a:ext>
                </a:extLst>
              </p:cNvPr>
              <p:cNvPicPr/>
              <p:nvPr/>
            </p:nvPicPr>
            <p:blipFill>
              <a:blip r:embed="rId27"/>
              <a:stretch>
                <a:fillRect/>
              </a:stretch>
            </p:blipFill>
            <p:spPr>
              <a:xfrm>
                <a:off x="6139480" y="5602769"/>
                <a:ext cx="233460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F6815FC5-C661-4226-B51F-158C05F73E98}"/>
                  </a:ext>
                </a:extLst>
              </p14:cNvPr>
              <p14:cNvContentPartPr/>
              <p14:nvPr/>
            </p14:nvContentPartPr>
            <p14:xfrm>
              <a:off x="9781600" y="2449529"/>
              <a:ext cx="218160" cy="956880"/>
            </p14:xfrm>
          </p:contentPart>
        </mc:Choice>
        <mc:Fallback xmlns="">
          <p:pic>
            <p:nvPicPr>
              <p:cNvPr id="36" name="Ink 35">
                <a:extLst>
                  <a:ext uri="{FF2B5EF4-FFF2-40B4-BE49-F238E27FC236}">
                    <a16:creationId xmlns:a16="http://schemas.microsoft.com/office/drawing/2014/main" id="{F6815FC5-C661-4226-B51F-158C05F73E98}"/>
                  </a:ext>
                </a:extLst>
              </p:cNvPr>
              <p:cNvPicPr/>
              <p:nvPr/>
            </p:nvPicPr>
            <p:blipFill>
              <a:blip r:embed="rId29"/>
              <a:stretch>
                <a:fillRect/>
              </a:stretch>
            </p:blipFill>
            <p:spPr>
              <a:xfrm>
                <a:off x="9763600" y="2431529"/>
                <a:ext cx="253800" cy="992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BCAC9088-F631-45E9-9192-495E2A534E90}"/>
                  </a:ext>
                </a:extLst>
              </p14:cNvPr>
              <p14:cNvContentPartPr/>
              <p14:nvPr/>
            </p14:nvContentPartPr>
            <p14:xfrm>
              <a:off x="6249640" y="1803689"/>
              <a:ext cx="2928240" cy="201600"/>
            </p14:xfrm>
          </p:contentPart>
        </mc:Choice>
        <mc:Fallback xmlns="">
          <p:pic>
            <p:nvPicPr>
              <p:cNvPr id="37" name="Ink 36">
                <a:extLst>
                  <a:ext uri="{FF2B5EF4-FFF2-40B4-BE49-F238E27FC236}">
                    <a16:creationId xmlns:a16="http://schemas.microsoft.com/office/drawing/2014/main" id="{BCAC9088-F631-45E9-9192-495E2A534E90}"/>
                  </a:ext>
                </a:extLst>
              </p:cNvPr>
              <p:cNvPicPr/>
              <p:nvPr/>
            </p:nvPicPr>
            <p:blipFill>
              <a:blip r:embed="rId31"/>
              <a:stretch>
                <a:fillRect/>
              </a:stretch>
            </p:blipFill>
            <p:spPr>
              <a:xfrm>
                <a:off x="6231640" y="1785689"/>
                <a:ext cx="29638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EEC7E32D-D4A8-4722-8022-C1110028517E}"/>
                  </a:ext>
                </a:extLst>
              </p14:cNvPr>
              <p14:cNvContentPartPr/>
              <p14:nvPr/>
            </p14:nvContentPartPr>
            <p14:xfrm>
              <a:off x="6246760" y="1817009"/>
              <a:ext cx="306000" cy="255600"/>
            </p14:xfrm>
          </p:contentPart>
        </mc:Choice>
        <mc:Fallback xmlns="">
          <p:pic>
            <p:nvPicPr>
              <p:cNvPr id="38" name="Ink 37">
                <a:extLst>
                  <a:ext uri="{FF2B5EF4-FFF2-40B4-BE49-F238E27FC236}">
                    <a16:creationId xmlns:a16="http://schemas.microsoft.com/office/drawing/2014/main" id="{EEC7E32D-D4A8-4722-8022-C1110028517E}"/>
                  </a:ext>
                </a:extLst>
              </p:cNvPr>
              <p:cNvPicPr/>
              <p:nvPr/>
            </p:nvPicPr>
            <p:blipFill>
              <a:blip r:embed="rId33"/>
              <a:stretch>
                <a:fillRect/>
              </a:stretch>
            </p:blipFill>
            <p:spPr>
              <a:xfrm>
                <a:off x="6228760" y="1799009"/>
                <a:ext cx="3416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C2C281A9-88C5-4052-82F0-C08595EB8A1D}"/>
                  </a:ext>
                </a:extLst>
              </p14:cNvPr>
              <p14:cNvContentPartPr/>
              <p14:nvPr/>
            </p14:nvContentPartPr>
            <p14:xfrm>
              <a:off x="5671120" y="5024969"/>
              <a:ext cx="84240" cy="210240"/>
            </p14:xfrm>
          </p:contentPart>
        </mc:Choice>
        <mc:Fallback xmlns="">
          <p:pic>
            <p:nvPicPr>
              <p:cNvPr id="39" name="Ink 38">
                <a:extLst>
                  <a:ext uri="{FF2B5EF4-FFF2-40B4-BE49-F238E27FC236}">
                    <a16:creationId xmlns:a16="http://schemas.microsoft.com/office/drawing/2014/main" id="{C2C281A9-88C5-4052-82F0-C08595EB8A1D}"/>
                  </a:ext>
                </a:extLst>
              </p:cNvPr>
              <p:cNvPicPr/>
              <p:nvPr/>
            </p:nvPicPr>
            <p:blipFill>
              <a:blip r:embed="rId35"/>
              <a:stretch>
                <a:fillRect/>
              </a:stretch>
            </p:blipFill>
            <p:spPr>
              <a:xfrm>
                <a:off x="5653120" y="5006969"/>
                <a:ext cx="1198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EB939C7F-8C7A-4791-AEE8-97516D27625A}"/>
                  </a:ext>
                </a:extLst>
              </p14:cNvPr>
              <p14:cNvContentPartPr/>
              <p14:nvPr/>
            </p14:nvContentPartPr>
            <p14:xfrm>
              <a:off x="5629000" y="4328729"/>
              <a:ext cx="185040" cy="378000"/>
            </p14:xfrm>
          </p:contentPart>
        </mc:Choice>
        <mc:Fallback xmlns="">
          <p:pic>
            <p:nvPicPr>
              <p:cNvPr id="40" name="Ink 39">
                <a:extLst>
                  <a:ext uri="{FF2B5EF4-FFF2-40B4-BE49-F238E27FC236}">
                    <a16:creationId xmlns:a16="http://schemas.microsoft.com/office/drawing/2014/main" id="{EB939C7F-8C7A-4791-AEE8-97516D27625A}"/>
                  </a:ext>
                </a:extLst>
              </p:cNvPr>
              <p:cNvPicPr/>
              <p:nvPr/>
            </p:nvPicPr>
            <p:blipFill>
              <a:blip r:embed="rId37"/>
              <a:stretch>
                <a:fillRect/>
              </a:stretch>
            </p:blipFill>
            <p:spPr>
              <a:xfrm>
                <a:off x="5611000" y="4310729"/>
                <a:ext cx="220680" cy="413640"/>
              </a:xfrm>
              <a:prstGeom prst="rect">
                <a:avLst/>
              </a:prstGeom>
            </p:spPr>
          </p:pic>
        </mc:Fallback>
      </mc:AlternateContent>
      <p:sp>
        <p:nvSpPr>
          <p:cNvPr id="41" name="Oval 40">
            <a:extLst>
              <a:ext uri="{FF2B5EF4-FFF2-40B4-BE49-F238E27FC236}">
                <a16:creationId xmlns:a16="http://schemas.microsoft.com/office/drawing/2014/main" id="{B410F9C8-DA8D-4F3E-8F6E-2ED014078B2B}"/>
              </a:ext>
            </a:extLst>
          </p:cNvPr>
          <p:cNvSpPr/>
          <p:nvPr/>
        </p:nvSpPr>
        <p:spPr>
          <a:xfrm>
            <a:off x="953047" y="5549107"/>
            <a:ext cx="2306973"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vTaskSuspend</a:t>
            </a:r>
            <a:r>
              <a:rPr lang="en-IN" dirty="0"/>
              <a:t>()</a:t>
            </a:r>
            <a:endParaRPr lang="en-US" dirty="0"/>
          </a:p>
        </p:txBody>
      </p:sp>
    </p:spTree>
    <p:extLst>
      <p:ext uri="{BB962C8B-B14F-4D97-AF65-F5344CB8AC3E}">
        <p14:creationId xmlns:p14="http://schemas.microsoft.com/office/powerpoint/2010/main" val="3638781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9905-F823-4F3D-ABAB-BB7EC6CA20A8}"/>
              </a:ext>
            </a:extLst>
          </p:cNvPr>
          <p:cNvSpPr>
            <a:spLocks noGrp="1"/>
          </p:cNvSpPr>
          <p:nvPr>
            <p:ph type="title"/>
          </p:nvPr>
        </p:nvSpPr>
        <p:spPr/>
        <p:txBody>
          <a:bodyPr/>
          <a:lstStyle/>
          <a:p>
            <a:r>
              <a:rPr lang="en-IN" dirty="0"/>
              <a:t>Different types of Task</a:t>
            </a:r>
            <a:endParaRPr lang="en-US" dirty="0"/>
          </a:p>
        </p:txBody>
      </p:sp>
      <p:sp>
        <p:nvSpPr>
          <p:cNvPr id="3" name="Footer Placeholder 2">
            <a:extLst>
              <a:ext uri="{FF2B5EF4-FFF2-40B4-BE49-F238E27FC236}">
                <a16:creationId xmlns:a16="http://schemas.microsoft.com/office/drawing/2014/main" id="{9C5A3124-609F-4381-A737-826148269527}"/>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0584C6F2-FC43-4AB8-BFDC-AC477FDD4B4B}"/>
              </a:ext>
            </a:extLst>
          </p:cNvPr>
          <p:cNvSpPr>
            <a:spLocks noGrp="1"/>
          </p:cNvSpPr>
          <p:nvPr>
            <p:ph type="sldNum" sz="quarter" idx="12"/>
          </p:nvPr>
        </p:nvSpPr>
        <p:spPr/>
        <p:txBody>
          <a:bodyPr/>
          <a:lstStyle/>
          <a:p>
            <a:fld id="{2D2D7033-01C1-4473-8314-62145486A149}" type="slidenum">
              <a:rPr lang="en-US" smtClean="0"/>
              <a:t>74</a:t>
            </a:fld>
            <a:endParaRPr lang="en-US"/>
          </a:p>
        </p:txBody>
      </p:sp>
      <p:sp>
        <p:nvSpPr>
          <p:cNvPr id="5" name="TextBox 4">
            <a:extLst>
              <a:ext uri="{FF2B5EF4-FFF2-40B4-BE49-F238E27FC236}">
                <a16:creationId xmlns:a16="http://schemas.microsoft.com/office/drawing/2014/main" id="{4E8A5190-28B0-4A05-8BF5-4C6AD9F51374}"/>
              </a:ext>
            </a:extLst>
          </p:cNvPr>
          <p:cNvSpPr txBox="1"/>
          <p:nvPr/>
        </p:nvSpPr>
        <p:spPr>
          <a:xfrm>
            <a:off x="838200" y="1940023"/>
            <a:ext cx="10514901" cy="923330"/>
          </a:xfrm>
          <a:prstGeom prst="rect">
            <a:avLst/>
          </a:prstGeom>
          <a:noFill/>
        </p:spPr>
        <p:txBody>
          <a:bodyPr wrap="square" rtlCol="0">
            <a:spAutoFit/>
          </a:bodyPr>
          <a:lstStyle/>
          <a:p>
            <a:pPr marL="342900" indent="-342900">
              <a:buFont typeface="+mj-lt"/>
              <a:buAutoNum type="arabicPeriod"/>
            </a:pPr>
            <a:r>
              <a:rPr lang="en-IN" dirty="0"/>
              <a:t>Periodic Task (Synchronous Task) </a:t>
            </a:r>
          </a:p>
          <a:p>
            <a:pPr marL="342900" indent="-342900">
              <a:buFont typeface="+mj-lt"/>
              <a:buAutoNum type="arabicPeriod"/>
            </a:pPr>
            <a:r>
              <a:rPr lang="en-IN" dirty="0"/>
              <a:t>Aperiodic Task (Asynchronous Task)</a:t>
            </a:r>
          </a:p>
          <a:p>
            <a:pPr marL="342900" indent="-342900">
              <a:buFont typeface="+mj-lt"/>
              <a:buAutoNum type="arabicPeriod"/>
            </a:pPr>
            <a:r>
              <a:rPr lang="en-IN" dirty="0"/>
              <a:t>Continuous Task</a:t>
            </a:r>
            <a:endParaRPr lang="en-US" dirty="0"/>
          </a:p>
        </p:txBody>
      </p:sp>
      <p:sp>
        <p:nvSpPr>
          <p:cNvPr id="6" name="TextBox 5">
            <a:extLst>
              <a:ext uri="{FF2B5EF4-FFF2-40B4-BE49-F238E27FC236}">
                <a16:creationId xmlns:a16="http://schemas.microsoft.com/office/drawing/2014/main" id="{AD16CC7B-8D6B-4D73-9F70-FB7743C63C60}"/>
              </a:ext>
            </a:extLst>
          </p:cNvPr>
          <p:cNvSpPr txBox="1"/>
          <p:nvPr/>
        </p:nvSpPr>
        <p:spPr>
          <a:xfrm>
            <a:off x="838200" y="4516841"/>
            <a:ext cx="10514901" cy="923330"/>
          </a:xfrm>
          <a:prstGeom prst="rect">
            <a:avLst/>
          </a:prstGeom>
          <a:noFill/>
        </p:spPr>
        <p:txBody>
          <a:bodyPr wrap="square" rtlCol="0">
            <a:spAutoFit/>
          </a:bodyPr>
          <a:lstStyle/>
          <a:p>
            <a:pPr marL="342900" indent="-342900">
              <a:buFont typeface="+mj-lt"/>
              <a:buAutoNum type="arabicPeriod"/>
            </a:pPr>
            <a:r>
              <a:rPr lang="en-IN" dirty="0"/>
              <a:t>Periodic Task (Synchronous Task) we should use </a:t>
            </a:r>
            <a:r>
              <a:rPr lang="en-IN" dirty="0" err="1"/>
              <a:t>vTaskDelayUntil</a:t>
            </a:r>
            <a:r>
              <a:rPr lang="en-IN" dirty="0"/>
              <a:t>()</a:t>
            </a:r>
          </a:p>
          <a:p>
            <a:pPr marL="342900" indent="-342900">
              <a:buFont typeface="+mj-lt"/>
              <a:buAutoNum type="arabicPeriod"/>
            </a:pPr>
            <a:r>
              <a:rPr lang="en-IN" dirty="0"/>
              <a:t>Aperiodic Task (Asynchronous Task) we should use </a:t>
            </a:r>
            <a:r>
              <a:rPr lang="en-IN" dirty="0" err="1"/>
              <a:t>vTaskDelay</a:t>
            </a:r>
            <a:r>
              <a:rPr lang="en-IN" dirty="0"/>
              <a:t>()</a:t>
            </a:r>
          </a:p>
          <a:p>
            <a:pPr marL="342900" indent="-342900">
              <a:buFont typeface="+mj-lt"/>
              <a:buAutoNum type="arabicPeriod"/>
            </a:pPr>
            <a:r>
              <a:rPr lang="en-IN" dirty="0"/>
              <a:t>Continuous Task</a:t>
            </a:r>
            <a:endParaRPr lang="en-US" dirty="0"/>
          </a:p>
        </p:txBody>
      </p:sp>
    </p:spTree>
    <p:extLst>
      <p:ext uri="{BB962C8B-B14F-4D97-AF65-F5344CB8AC3E}">
        <p14:creationId xmlns:p14="http://schemas.microsoft.com/office/powerpoint/2010/main" val="3777462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7976-3744-408E-9B0B-224D96A59423}"/>
              </a:ext>
            </a:extLst>
          </p:cNvPr>
          <p:cNvSpPr>
            <a:spLocks noGrp="1"/>
          </p:cNvSpPr>
          <p:nvPr>
            <p:ph type="title"/>
          </p:nvPr>
        </p:nvSpPr>
        <p:spPr/>
        <p:txBody>
          <a:bodyPr/>
          <a:lstStyle/>
          <a:p>
            <a:r>
              <a:rPr lang="en-IN" dirty="0"/>
              <a:t>Hz</a:t>
            </a:r>
            <a:endParaRPr lang="en-US" dirty="0"/>
          </a:p>
        </p:txBody>
      </p:sp>
      <p:sp>
        <p:nvSpPr>
          <p:cNvPr id="3" name="Footer Placeholder 2">
            <a:extLst>
              <a:ext uri="{FF2B5EF4-FFF2-40B4-BE49-F238E27FC236}">
                <a16:creationId xmlns:a16="http://schemas.microsoft.com/office/drawing/2014/main" id="{6A870DA8-3796-447C-BF9E-976A5989A8B7}"/>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3727F617-CA6A-4246-BB91-383AFF9D0E00}"/>
              </a:ext>
            </a:extLst>
          </p:cNvPr>
          <p:cNvSpPr>
            <a:spLocks noGrp="1"/>
          </p:cNvSpPr>
          <p:nvPr>
            <p:ph type="sldNum" sz="quarter" idx="12"/>
          </p:nvPr>
        </p:nvSpPr>
        <p:spPr/>
        <p:txBody>
          <a:bodyPr/>
          <a:lstStyle/>
          <a:p>
            <a:fld id="{2D2D7033-01C1-4473-8314-62145486A149}" type="slidenum">
              <a:rPr lang="en-US" smtClean="0"/>
              <a:t>75</a:t>
            </a:fld>
            <a:endParaRPr lang="en-US"/>
          </a:p>
        </p:txBody>
      </p:sp>
      <p:sp>
        <p:nvSpPr>
          <p:cNvPr id="5" name="TextBox 4">
            <a:extLst>
              <a:ext uri="{FF2B5EF4-FFF2-40B4-BE49-F238E27FC236}">
                <a16:creationId xmlns:a16="http://schemas.microsoft.com/office/drawing/2014/main" id="{02DF8279-EE5C-46F7-8126-47D3831531C0}"/>
              </a:ext>
            </a:extLst>
          </p:cNvPr>
          <p:cNvSpPr txBox="1"/>
          <p:nvPr/>
        </p:nvSpPr>
        <p:spPr>
          <a:xfrm>
            <a:off x="906010" y="2105637"/>
            <a:ext cx="10515600" cy="923330"/>
          </a:xfrm>
          <a:prstGeom prst="rect">
            <a:avLst/>
          </a:prstGeom>
          <a:noFill/>
        </p:spPr>
        <p:txBody>
          <a:bodyPr wrap="square" rtlCol="0">
            <a:spAutoFit/>
          </a:bodyPr>
          <a:lstStyle/>
          <a:p>
            <a:r>
              <a:rPr lang="en-IN" dirty="0"/>
              <a:t>If,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1000 )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In 1 second there will be 1000 Tick, so 1Tick will take 1/1000 = 1millisec</a:t>
            </a:r>
            <a:endParaRPr lang="en-US" dirty="0"/>
          </a:p>
        </p:txBody>
      </p:sp>
      <p:sp>
        <p:nvSpPr>
          <p:cNvPr id="6" name="TextBox 5">
            <a:extLst>
              <a:ext uri="{FF2B5EF4-FFF2-40B4-BE49-F238E27FC236}">
                <a16:creationId xmlns:a16="http://schemas.microsoft.com/office/drawing/2014/main" id="{62EAD1E3-B2B2-4831-8CE6-03A81BC074D4}"/>
              </a:ext>
            </a:extLst>
          </p:cNvPr>
          <p:cNvSpPr txBox="1"/>
          <p:nvPr/>
        </p:nvSpPr>
        <p:spPr>
          <a:xfrm>
            <a:off x="838200" y="3443916"/>
            <a:ext cx="10515600" cy="923330"/>
          </a:xfrm>
          <a:prstGeom prst="rect">
            <a:avLst/>
          </a:prstGeom>
          <a:noFill/>
        </p:spPr>
        <p:txBody>
          <a:bodyPr wrap="square" rtlCol="0">
            <a:spAutoFit/>
          </a:bodyPr>
          <a:lstStyle/>
          <a:p>
            <a:r>
              <a:rPr lang="en-IN" dirty="0"/>
              <a:t>If,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500 )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In 1 second there will be 500 Tick, so 1Tick will take 1/500 = 2millisec</a:t>
            </a:r>
            <a:endParaRPr lang="en-US" dirty="0"/>
          </a:p>
        </p:txBody>
      </p:sp>
      <p:sp>
        <p:nvSpPr>
          <p:cNvPr id="7" name="TextBox 6">
            <a:extLst>
              <a:ext uri="{FF2B5EF4-FFF2-40B4-BE49-F238E27FC236}">
                <a16:creationId xmlns:a16="http://schemas.microsoft.com/office/drawing/2014/main" id="{BA6777D2-3B23-46D1-9C0C-5CDFE781998E}"/>
              </a:ext>
            </a:extLst>
          </p:cNvPr>
          <p:cNvSpPr txBox="1"/>
          <p:nvPr/>
        </p:nvSpPr>
        <p:spPr>
          <a:xfrm>
            <a:off x="906010" y="4556406"/>
            <a:ext cx="10515600" cy="923330"/>
          </a:xfrm>
          <a:prstGeom prst="rect">
            <a:avLst/>
          </a:prstGeom>
          <a:noFill/>
        </p:spPr>
        <p:txBody>
          <a:bodyPr wrap="square" rtlCol="0">
            <a:spAutoFit/>
          </a:bodyPr>
          <a:lstStyle/>
          <a:p>
            <a:r>
              <a:rPr lang="en-IN" dirty="0"/>
              <a:t>If,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2000 )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In 1 second there will be 2000 Tick, so 1 Tick will take 1/2000 = 0.5millisec</a:t>
            </a:r>
            <a:endParaRPr lang="en-US" dirty="0"/>
          </a:p>
        </p:txBody>
      </p:sp>
    </p:spTree>
    <p:extLst>
      <p:ext uri="{BB962C8B-B14F-4D97-AF65-F5344CB8AC3E}">
        <p14:creationId xmlns:p14="http://schemas.microsoft.com/office/powerpoint/2010/main" val="40477554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58CC-7983-4D0F-8BE7-C5CF5C178D2B}"/>
              </a:ext>
            </a:extLst>
          </p:cNvPr>
          <p:cNvSpPr>
            <a:spLocks noGrp="1"/>
          </p:cNvSpPr>
          <p:nvPr>
            <p:ph type="title"/>
          </p:nvPr>
        </p:nvSpPr>
        <p:spPr/>
        <p:txBody>
          <a:bodyPr/>
          <a:lstStyle/>
          <a:p>
            <a:r>
              <a:rPr lang="en-IN" dirty="0"/>
              <a:t>RTOS Notification</a:t>
            </a:r>
            <a:endParaRPr lang="en-US" dirty="0"/>
          </a:p>
        </p:txBody>
      </p:sp>
      <p:sp>
        <p:nvSpPr>
          <p:cNvPr id="3" name="Footer Placeholder 2">
            <a:extLst>
              <a:ext uri="{FF2B5EF4-FFF2-40B4-BE49-F238E27FC236}">
                <a16:creationId xmlns:a16="http://schemas.microsoft.com/office/drawing/2014/main" id="{29558F85-9747-4EA6-945B-CF0414540EDB}"/>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7FB1C4A0-D77C-4EA8-B167-999382280BFB}"/>
              </a:ext>
            </a:extLst>
          </p:cNvPr>
          <p:cNvSpPr>
            <a:spLocks noGrp="1"/>
          </p:cNvSpPr>
          <p:nvPr>
            <p:ph type="sldNum" sz="quarter" idx="12"/>
          </p:nvPr>
        </p:nvSpPr>
        <p:spPr/>
        <p:txBody>
          <a:bodyPr/>
          <a:lstStyle/>
          <a:p>
            <a:fld id="{2D2D7033-01C1-4473-8314-62145486A149}" type="slidenum">
              <a:rPr lang="en-US" smtClean="0"/>
              <a:t>76</a:t>
            </a:fld>
            <a:endParaRPr lang="en-US"/>
          </a:p>
        </p:txBody>
      </p:sp>
      <p:sp>
        <p:nvSpPr>
          <p:cNvPr id="5" name="TextBox 4">
            <a:extLst>
              <a:ext uri="{FF2B5EF4-FFF2-40B4-BE49-F238E27FC236}">
                <a16:creationId xmlns:a16="http://schemas.microsoft.com/office/drawing/2014/main" id="{2AE1EE1B-9F03-4B96-AC5A-4397DC7719FC}"/>
              </a:ext>
            </a:extLst>
          </p:cNvPr>
          <p:cNvSpPr txBox="1"/>
          <p:nvPr/>
        </p:nvSpPr>
        <p:spPr>
          <a:xfrm>
            <a:off x="880844" y="2097248"/>
            <a:ext cx="10595295" cy="1200329"/>
          </a:xfrm>
          <a:prstGeom prst="rect">
            <a:avLst/>
          </a:prstGeom>
          <a:noFill/>
        </p:spPr>
        <p:txBody>
          <a:bodyPr wrap="square" rtlCol="0">
            <a:spAutoFit/>
          </a:bodyPr>
          <a:lstStyle/>
          <a:p>
            <a:pPr marL="342900" indent="-342900">
              <a:buFont typeface="+mj-lt"/>
              <a:buAutoNum type="arabicPeriod"/>
            </a:pPr>
            <a:r>
              <a:rPr lang="en-IN" dirty="0"/>
              <a:t>Each RTOS task has a 32bit notification value, initialised with zero while it is created. This happens in </a:t>
            </a:r>
            <a:r>
              <a:rPr lang="en-IN" dirty="0" err="1"/>
              <a:t>xTaskCreate</a:t>
            </a:r>
            <a:endParaRPr lang="en-IN" dirty="0"/>
          </a:p>
          <a:p>
            <a:pPr marL="342900" indent="-342900">
              <a:buFont typeface="+mj-lt"/>
              <a:buAutoNum type="arabicPeriod"/>
            </a:pPr>
            <a:r>
              <a:rPr lang="en-IN" dirty="0"/>
              <a:t>Notifications are nothing but a value that is been send from Task-A to Task-B, so that the notification value of Task-B can </a:t>
            </a:r>
            <a:r>
              <a:rPr lang="en-IN"/>
              <a:t>be altered.</a:t>
            </a:r>
            <a:endParaRPr lang="en-US" dirty="0"/>
          </a:p>
        </p:txBody>
      </p:sp>
    </p:spTree>
    <p:extLst>
      <p:ext uri="{BB962C8B-B14F-4D97-AF65-F5344CB8AC3E}">
        <p14:creationId xmlns:p14="http://schemas.microsoft.com/office/powerpoint/2010/main" val="18782026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446B-0F4C-4EB0-A8FC-52A12B49FB82}"/>
              </a:ext>
            </a:extLst>
          </p:cNvPr>
          <p:cNvSpPr>
            <a:spLocks noGrp="1"/>
          </p:cNvSpPr>
          <p:nvPr>
            <p:ph type="title"/>
          </p:nvPr>
        </p:nvSpPr>
        <p:spPr/>
        <p:txBody>
          <a:bodyPr/>
          <a:lstStyle/>
          <a:p>
            <a:r>
              <a:rPr lang="en-IN" dirty="0"/>
              <a:t>Notification APIs</a:t>
            </a:r>
            <a:endParaRPr lang="en-US" dirty="0"/>
          </a:p>
        </p:txBody>
      </p:sp>
      <p:sp>
        <p:nvSpPr>
          <p:cNvPr id="3" name="Footer Placeholder 2">
            <a:extLst>
              <a:ext uri="{FF2B5EF4-FFF2-40B4-BE49-F238E27FC236}">
                <a16:creationId xmlns:a16="http://schemas.microsoft.com/office/drawing/2014/main" id="{F2380593-3D2A-448D-ACB2-2A0CEE60FEC3}"/>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CAA1F4AA-1BF4-40E9-816D-8A1B290AF9CC}"/>
              </a:ext>
            </a:extLst>
          </p:cNvPr>
          <p:cNvSpPr>
            <a:spLocks noGrp="1"/>
          </p:cNvSpPr>
          <p:nvPr>
            <p:ph type="sldNum" sz="quarter" idx="12"/>
          </p:nvPr>
        </p:nvSpPr>
        <p:spPr/>
        <p:txBody>
          <a:bodyPr/>
          <a:lstStyle/>
          <a:p>
            <a:fld id="{2D2D7033-01C1-4473-8314-62145486A149}" type="slidenum">
              <a:rPr lang="en-US" smtClean="0"/>
              <a:t>77</a:t>
            </a:fld>
            <a:endParaRPr lang="en-US"/>
          </a:p>
        </p:txBody>
      </p:sp>
      <p:sp>
        <p:nvSpPr>
          <p:cNvPr id="5" name="TextBox 4">
            <a:extLst>
              <a:ext uri="{FF2B5EF4-FFF2-40B4-BE49-F238E27FC236}">
                <a16:creationId xmlns:a16="http://schemas.microsoft.com/office/drawing/2014/main" id="{2C3FDA2C-BCD1-46DF-AC6F-3319942EFE2F}"/>
              </a:ext>
            </a:extLst>
          </p:cNvPr>
          <p:cNvSpPr txBox="1"/>
          <p:nvPr/>
        </p:nvSpPr>
        <p:spPr>
          <a:xfrm>
            <a:off x="738231" y="2449585"/>
            <a:ext cx="3942826" cy="1200329"/>
          </a:xfrm>
          <a:prstGeom prst="rect">
            <a:avLst/>
          </a:prstGeom>
          <a:noFill/>
        </p:spPr>
        <p:txBody>
          <a:bodyPr wrap="square" rtlCol="0">
            <a:spAutoFit/>
          </a:bodyPr>
          <a:lstStyle/>
          <a:p>
            <a:r>
              <a:rPr lang="en-IN" dirty="0" err="1"/>
              <a:t>xTaskNotifyWait</a:t>
            </a:r>
            <a:r>
              <a:rPr lang="en-IN" dirty="0"/>
              <a:t>()</a:t>
            </a:r>
          </a:p>
          <a:p>
            <a:endParaRPr lang="en-IN" dirty="0"/>
          </a:p>
          <a:p>
            <a:r>
              <a:rPr lang="en-IN" dirty="0"/>
              <a:t>This API is used to receive a notification value from another task</a:t>
            </a:r>
            <a:endParaRPr lang="en-US" dirty="0"/>
          </a:p>
        </p:txBody>
      </p:sp>
      <p:sp>
        <p:nvSpPr>
          <p:cNvPr id="6" name="TextBox 5">
            <a:extLst>
              <a:ext uri="{FF2B5EF4-FFF2-40B4-BE49-F238E27FC236}">
                <a16:creationId xmlns:a16="http://schemas.microsoft.com/office/drawing/2014/main" id="{C93D0E4C-1618-416E-9DAB-BC05F6ECA48C}"/>
              </a:ext>
            </a:extLst>
          </p:cNvPr>
          <p:cNvSpPr txBox="1"/>
          <p:nvPr/>
        </p:nvSpPr>
        <p:spPr>
          <a:xfrm>
            <a:off x="6639187" y="2449585"/>
            <a:ext cx="3942826" cy="1200329"/>
          </a:xfrm>
          <a:prstGeom prst="rect">
            <a:avLst/>
          </a:prstGeom>
          <a:noFill/>
        </p:spPr>
        <p:txBody>
          <a:bodyPr wrap="square" rtlCol="0">
            <a:spAutoFit/>
          </a:bodyPr>
          <a:lstStyle/>
          <a:p>
            <a:r>
              <a:rPr lang="en-IN" dirty="0" err="1"/>
              <a:t>xTaskNotify</a:t>
            </a:r>
            <a:r>
              <a:rPr lang="en-IN" dirty="0"/>
              <a:t> ()</a:t>
            </a:r>
          </a:p>
          <a:p>
            <a:endParaRPr lang="en-IN" dirty="0"/>
          </a:p>
          <a:p>
            <a:r>
              <a:rPr lang="en-IN" dirty="0"/>
              <a:t>This API is used to send a notification value to another task</a:t>
            </a:r>
            <a:endParaRPr lang="en-US" dirty="0"/>
          </a:p>
        </p:txBody>
      </p:sp>
      <p:sp>
        <p:nvSpPr>
          <p:cNvPr id="7" name="Oval 6">
            <a:extLst>
              <a:ext uri="{FF2B5EF4-FFF2-40B4-BE49-F238E27FC236}">
                <a16:creationId xmlns:a16="http://schemas.microsoft.com/office/drawing/2014/main" id="{B69BA6FB-00EB-4C27-989D-03D3D0A0191C}"/>
              </a:ext>
            </a:extLst>
          </p:cNvPr>
          <p:cNvSpPr/>
          <p:nvPr/>
        </p:nvSpPr>
        <p:spPr>
          <a:xfrm>
            <a:off x="7159305" y="3649914"/>
            <a:ext cx="2902590" cy="16777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This function can’t be called from ISR because there is another function </a:t>
            </a:r>
            <a:r>
              <a:rPr lang="en-IN" dirty="0" err="1"/>
              <a:t>xTaskNotifyISR</a:t>
            </a:r>
            <a:r>
              <a:rPr lang="en-IN" dirty="0"/>
              <a:t>()</a:t>
            </a:r>
            <a:endParaRPr lang="en-US" dirty="0"/>
          </a:p>
        </p:txBody>
      </p:sp>
    </p:spTree>
    <p:extLst>
      <p:ext uri="{BB962C8B-B14F-4D97-AF65-F5344CB8AC3E}">
        <p14:creationId xmlns:p14="http://schemas.microsoft.com/office/powerpoint/2010/main" val="25998392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FD9-BA38-4F33-86FD-84180AF41651}"/>
              </a:ext>
            </a:extLst>
          </p:cNvPr>
          <p:cNvSpPr>
            <a:spLocks noGrp="1"/>
          </p:cNvSpPr>
          <p:nvPr>
            <p:ph type="title"/>
          </p:nvPr>
        </p:nvSpPr>
        <p:spPr>
          <a:xfrm>
            <a:off x="838200" y="365126"/>
            <a:ext cx="10515600" cy="691888"/>
          </a:xfrm>
        </p:spPr>
        <p:txBody>
          <a:bodyPr>
            <a:normAutofit fontScale="90000"/>
          </a:bodyPr>
          <a:lstStyle/>
          <a:p>
            <a:r>
              <a:rPr lang="en-IN" dirty="0"/>
              <a:t>FreeRTOS API Interface</a:t>
            </a:r>
            <a:endParaRPr lang="en-US" dirty="0"/>
          </a:p>
        </p:txBody>
      </p:sp>
      <p:sp>
        <p:nvSpPr>
          <p:cNvPr id="3" name="Footer Placeholder 2">
            <a:extLst>
              <a:ext uri="{FF2B5EF4-FFF2-40B4-BE49-F238E27FC236}">
                <a16:creationId xmlns:a16="http://schemas.microsoft.com/office/drawing/2014/main" id="{09C935CD-A0AF-4E5E-87F9-4C44E33AD864}"/>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7564B9BC-754F-4C79-917A-25F1B81D1E0E}"/>
              </a:ext>
            </a:extLst>
          </p:cNvPr>
          <p:cNvSpPr>
            <a:spLocks noGrp="1"/>
          </p:cNvSpPr>
          <p:nvPr>
            <p:ph type="sldNum" sz="quarter" idx="12"/>
          </p:nvPr>
        </p:nvSpPr>
        <p:spPr/>
        <p:txBody>
          <a:bodyPr/>
          <a:lstStyle/>
          <a:p>
            <a:fld id="{2D2D7033-01C1-4473-8314-62145486A149}" type="slidenum">
              <a:rPr lang="en-US" smtClean="0"/>
              <a:t>78</a:t>
            </a:fld>
            <a:endParaRPr lang="en-US"/>
          </a:p>
        </p:txBody>
      </p:sp>
      <p:sp>
        <p:nvSpPr>
          <p:cNvPr id="5" name="Rectangle 4">
            <a:extLst>
              <a:ext uri="{FF2B5EF4-FFF2-40B4-BE49-F238E27FC236}">
                <a16:creationId xmlns:a16="http://schemas.microsoft.com/office/drawing/2014/main" id="{CCFCC555-C135-4B1E-B999-107E166ED611}"/>
              </a:ext>
            </a:extLst>
          </p:cNvPr>
          <p:cNvSpPr/>
          <p:nvPr/>
        </p:nvSpPr>
        <p:spPr>
          <a:xfrm>
            <a:off x="956345" y="1551963"/>
            <a:ext cx="10515600" cy="964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APPLICATION LAYER</a:t>
            </a:r>
            <a:endParaRPr lang="en-US" dirty="0"/>
          </a:p>
        </p:txBody>
      </p:sp>
      <p:sp>
        <p:nvSpPr>
          <p:cNvPr id="6" name="Oval 5">
            <a:extLst>
              <a:ext uri="{FF2B5EF4-FFF2-40B4-BE49-F238E27FC236}">
                <a16:creationId xmlns:a16="http://schemas.microsoft.com/office/drawing/2014/main" id="{BED341F6-2B79-411D-8F2A-DA28E887CBB4}"/>
              </a:ext>
            </a:extLst>
          </p:cNvPr>
          <p:cNvSpPr/>
          <p:nvPr/>
        </p:nvSpPr>
        <p:spPr>
          <a:xfrm>
            <a:off x="1233182" y="1744910"/>
            <a:ext cx="1291904"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 1</a:t>
            </a:r>
            <a:endParaRPr lang="en-US" dirty="0"/>
          </a:p>
        </p:txBody>
      </p:sp>
      <p:sp>
        <p:nvSpPr>
          <p:cNvPr id="7" name="Oval 6">
            <a:extLst>
              <a:ext uri="{FF2B5EF4-FFF2-40B4-BE49-F238E27FC236}">
                <a16:creationId xmlns:a16="http://schemas.microsoft.com/office/drawing/2014/main" id="{9DA7387E-9350-47D3-B313-1E10C7BFA696}"/>
              </a:ext>
            </a:extLst>
          </p:cNvPr>
          <p:cNvSpPr/>
          <p:nvPr/>
        </p:nvSpPr>
        <p:spPr>
          <a:xfrm>
            <a:off x="3106723" y="1744910"/>
            <a:ext cx="1291904"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 2</a:t>
            </a:r>
            <a:endParaRPr lang="en-US" dirty="0"/>
          </a:p>
        </p:txBody>
      </p:sp>
      <p:sp>
        <p:nvSpPr>
          <p:cNvPr id="8" name="Oval 7">
            <a:extLst>
              <a:ext uri="{FF2B5EF4-FFF2-40B4-BE49-F238E27FC236}">
                <a16:creationId xmlns:a16="http://schemas.microsoft.com/office/drawing/2014/main" id="{A6F828D1-DA5D-4ED0-83C0-492ADC32293A}"/>
              </a:ext>
            </a:extLst>
          </p:cNvPr>
          <p:cNvSpPr/>
          <p:nvPr/>
        </p:nvSpPr>
        <p:spPr>
          <a:xfrm>
            <a:off x="4980264" y="1744910"/>
            <a:ext cx="1291904"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 3</a:t>
            </a:r>
            <a:endParaRPr lang="en-US" dirty="0"/>
          </a:p>
        </p:txBody>
      </p:sp>
      <p:sp>
        <p:nvSpPr>
          <p:cNvPr id="10" name="Rectangle 9">
            <a:extLst>
              <a:ext uri="{FF2B5EF4-FFF2-40B4-BE49-F238E27FC236}">
                <a16:creationId xmlns:a16="http://schemas.microsoft.com/office/drawing/2014/main" id="{7524FCBE-7AA1-4EF0-822A-5B3A80386BF2}"/>
              </a:ext>
            </a:extLst>
          </p:cNvPr>
          <p:cNvSpPr/>
          <p:nvPr/>
        </p:nvSpPr>
        <p:spPr>
          <a:xfrm>
            <a:off x="1644242" y="3247937"/>
            <a:ext cx="9827703" cy="9647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FreeRTOS Kernel</a:t>
            </a:r>
            <a:endParaRPr lang="en-US" dirty="0"/>
          </a:p>
        </p:txBody>
      </p:sp>
      <p:sp>
        <p:nvSpPr>
          <p:cNvPr id="11" name="Oval 10">
            <a:extLst>
              <a:ext uri="{FF2B5EF4-FFF2-40B4-BE49-F238E27FC236}">
                <a16:creationId xmlns:a16="http://schemas.microsoft.com/office/drawing/2014/main" id="{ECAF0EF9-BE39-4913-AFF5-2BF56CA473B7}"/>
              </a:ext>
            </a:extLst>
          </p:cNvPr>
          <p:cNvSpPr/>
          <p:nvPr/>
        </p:nvSpPr>
        <p:spPr>
          <a:xfrm>
            <a:off x="1746309" y="3699545"/>
            <a:ext cx="1785456"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semaphore</a:t>
            </a:r>
            <a:endParaRPr lang="en-US" dirty="0"/>
          </a:p>
        </p:txBody>
      </p:sp>
      <p:sp>
        <p:nvSpPr>
          <p:cNvPr id="12" name="Oval 11">
            <a:extLst>
              <a:ext uri="{FF2B5EF4-FFF2-40B4-BE49-F238E27FC236}">
                <a16:creationId xmlns:a16="http://schemas.microsoft.com/office/drawing/2014/main" id="{4672EAD6-ECF3-4F9A-991B-1C6487E5F0AD}"/>
              </a:ext>
            </a:extLst>
          </p:cNvPr>
          <p:cNvSpPr/>
          <p:nvPr/>
        </p:nvSpPr>
        <p:spPr>
          <a:xfrm>
            <a:off x="3752675" y="3730304"/>
            <a:ext cx="1055614"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timer</a:t>
            </a:r>
            <a:endParaRPr lang="en-US" dirty="0"/>
          </a:p>
        </p:txBody>
      </p:sp>
      <p:sp>
        <p:nvSpPr>
          <p:cNvPr id="13" name="Oval 12">
            <a:extLst>
              <a:ext uri="{FF2B5EF4-FFF2-40B4-BE49-F238E27FC236}">
                <a16:creationId xmlns:a16="http://schemas.microsoft.com/office/drawing/2014/main" id="{B5839D9A-E576-4395-ACD7-840028FA965C}"/>
              </a:ext>
            </a:extLst>
          </p:cNvPr>
          <p:cNvSpPr/>
          <p:nvPr/>
        </p:nvSpPr>
        <p:spPr>
          <a:xfrm>
            <a:off x="4980264" y="3730304"/>
            <a:ext cx="791362"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a:t>
            </a:r>
            <a:endParaRPr lang="en-US" dirty="0"/>
          </a:p>
        </p:txBody>
      </p:sp>
      <p:sp>
        <p:nvSpPr>
          <p:cNvPr id="14" name="Oval 13">
            <a:extLst>
              <a:ext uri="{FF2B5EF4-FFF2-40B4-BE49-F238E27FC236}">
                <a16:creationId xmlns:a16="http://schemas.microsoft.com/office/drawing/2014/main" id="{826D367B-7D7E-4B28-876B-4DFD25F0B4A9}"/>
              </a:ext>
            </a:extLst>
          </p:cNvPr>
          <p:cNvSpPr/>
          <p:nvPr/>
        </p:nvSpPr>
        <p:spPr>
          <a:xfrm>
            <a:off x="5940804" y="3730304"/>
            <a:ext cx="1199626"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Queue</a:t>
            </a:r>
            <a:endParaRPr lang="en-US" dirty="0"/>
          </a:p>
        </p:txBody>
      </p:sp>
      <p:sp>
        <p:nvSpPr>
          <p:cNvPr id="15" name="Oval 14">
            <a:extLst>
              <a:ext uri="{FF2B5EF4-FFF2-40B4-BE49-F238E27FC236}">
                <a16:creationId xmlns:a16="http://schemas.microsoft.com/office/drawing/2014/main" id="{CA9AB8EE-4F76-440E-8D86-491DBCCAE8C5}"/>
              </a:ext>
            </a:extLst>
          </p:cNvPr>
          <p:cNvSpPr/>
          <p:nvPr/>
        </p:nvSpPr>
        <p:spPr>
          <a:xfrm>
            <a:off x="1979801" y="3326932"/>
            <a:ext cx="3716323"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Memory Management</a:t>
            </a:r>
            <a:endParaRPr lang="en-US" dirty="0"/>
          </a:p>
        </p:txBody>
      </p:sp>
      <p:sp>
        <p:nvSpPr>
          <p:cNvPr id="16" name="Oval 15">
            <a:extLst>
              <a:ext uri="{FF2B5EF4-FFF2-40B4-BE49-F238E27FC236}">
                <a16:creationId xmlns:a16="http://schemas.microsoft.com/office/drawing/2014/main" id="{BD6113D8-2781-4C09-BAD0-CF824FE70C29}"/>
              </a:ext>
            </a:extLst>
          </p:cNvPr>
          <p:cNvSpPr/>
          <p:nvPr/>
        </p:nvSpPr>
        <p:spPr>
          <a:xfrm>
            <a:off x="5940804" y="3350700"/>
            <a:ext cx="1199626"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Power</a:t>
            </a:r>
            <a:endParaRPr lang="en-US" dirty="0"/>
          </a:p>
        </p:txBody>
      </p:sp>
      <p:sp>
        <p:nvSpPr>
          <p:cNvPr id="17" name="Rectangle: Top Corners Rounded 16">
            <a:extLst>
              <a:ext uri="{FF2B5EF4-FFF2-40B4-BE49-F238E27FC236}">
                <a16:creationId xmlns:a16="http://schemas.microsoft.com/office/drawing/2014/main" id="{C7AC6492-9601-4B24-96D1-CD9B927C635E}"/>
              </a:ext>
            </a:extLst>
          </p:cNvPr>
          <p:cNvSpPr/>
          <p:nvPr/>
        </p:nvSpPr>
        <p:spPr>
          <a:xfrm>
            <a:off x="956345" y="5679347"/>
            <a:ext cx="10515600" cy="677003"/>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HARDWARE</a:t>
            </a:r>
            <a:endParaRPr lang="en-US" dirty="0"/>
          </a:p>
        </p:txBody>
      </p:sp>
      <p:sp>
        <p:nvSpPr>
          <p:cNvPr id="19" name="Rectangle: Rounded Corners 18">
            <a:extLst>
              <a:ext uri="{FF2B5EF4-FFF2-40B4-BE49-F238E27FC236}">
                <a16:creationId xmlns:a16="http://schemas.microsoft.com/office/drawing/2014/main" id="{CBA21BA7-8737-45FD-9880-E75606AC1552}"/>
              </a:ext>
            </a:extLst>
          </p:cNvPr>
          <p:cNvSpPr/>
          <p:nvPr/>
        </p:nvSpPr>
        <p:spPr>
          <a:xfrm>
            <a:off x="956345" y="4658685"/>
            <a:ext cx="2558642" cy="394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Device DRIVER</a:t>
            </a:r>
            <a:endParaRPr lang="en-US" dirty="0"/>
          </a:p>
        </p:txBody>
      </p:sp>
      <p:sp>
        <p:nvSpPr>
          <p:cNvPr id="20" name="Arrow: Up-Down 19">
            <a:extLst>
              <a:ext uri="{FF2B5EF4-FFF2-40B4-BE49-F238E27FC236}">
                <a16:creationId xmlns:a16="http://schemas.microsoft.com/office/drawing/2014/main" id="{54FF09BF-605D-44AE-A6BC-47324B50526B}"/>
              </a:ext>
            </a:extLst>
          </p:cNvPr>
          <p:cNvSpPr/>
          <p:nvPr/>
        </p:nvSpPr>
        <p:spPr>
          <a:xfrm>
            <a:off x="1174459" y="2516697"/>
            <a:ext cx="225103" cy="2141988"/>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1DA5AB22-9A59-449E-A450-F5B333C0E213}"/>
              </a:ext>
            </a:extLst>
          </p:cNvPr>
          <p:cNvSpPr/>
          <p:nvPr/>
        </p:nvSpPr>
        <p:spPr>
          <a:xfrm>
            <a:off x="2870435" y="4212671"/>
            <a:ext cx="225103" cy="394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AA91E342-9DA8-4244-9202-E34F535E856C}"/>
              </a:ext>
            </a:extLst>
          </p:cNvPr>
          <p:cNvSpPr/>
          <p:nvPr/>
        </p:nvSpPr>
        <p:spPr>
          <a:xfrm>
            <a:off x="2344723" y="2678883"/>
            <a:ext cx="225103" cy="394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F7DF0533-0561-464F-A4D3-972D5293C2A5}"/>
              </a:ext>
            </a:extLst>
          </p:cNvPr>
          <p:cNvSpPr/>
          <p:nvPr/>
        </p:nvSpPr>
        <p:spPr>
          <a:xfrm>
            <a:off x="1654031" y="5169016"/>
            <a:ext cx="225103" cy="394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9B271A72-74C4-481C-B07B-6B6801FCCA57}"/>
              </a:ext>
            </a:extLst>
          </p:cNvPr>
          <p:cNvSpPr/>
          <p:nvPr/>
        </p:nvSpPr>
        <p:spPr>
          <a:xfrm>
            <a:off x="4808289" y="4354585"/>
            <a:ext cx="225103" cy="116676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3500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F3C288-1E33-4297-9A47-85D58732587E}"/>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6DDE377-B988-4A3E-B2C3-783FD5871B68}"/>
              </a:ext>
            </a:extLst>
          </p:cNvPr>
          <p:cNvSpPr>
            <a:spLocks noGrp="1"/>
          </p:cNvSpPr>
          <p:nvPr>
            <p:ph type="sldNum" sz="quarter" idx="12"/>
          </p:nvPr>
        </p:nvSpPr>
        <p:spPr/>
        <p:txBody>
          <a:bodyPr/>
          <a:lstStyle/>
          <a:p>
            <a:fld id="{2D2D7033-01C1-4473-8314-62145486A149}" type="slidenum">
              <a:rPr lang="en-US" smtClean="0"/>
              <a:t>79</a:t>
            </a:fld>
            <a:endParaRPr lang="en-US"/>
          </a:p>
        </p:txBody>
      </p:sp>
      <p:pic>
        <p:nvPicPr>
          <p:cNvPr id="1026" name="Picture 2" descr="See the source image">
            <a:extLst>
              <a:ext uri="{FF2B5EF4-FFF2-40B4-BE49-F238E27FC236}">
                <a16:creationId xmlns:a16="http://schemas.microsoft.com/office/drawing/2014/main" id="{60185C2B-68C5-4195-9ED1-F4048E619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200025"/>
            <a:ext cx="8582025" cy="645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7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40E8531E-6016-4ACA-8E47-5A8EA82BD7D5}"/>
                  </a:ext>
                </a:extLst>
              </p14:cNvPr>
              <p14:cNvContentPartPr/>
              <p14:nvPr/>
            </p14:nvContentPartPr>
            <p14:xfrm>
              <a:off x="1716314" y="554788"/>
              <a:ext cx="1013040" cy="92520"/>
            </p14:xfrm>
          </p:contentPart>
        </mc:Choice>
        <mc:Fallback xmlns="">
          <p:pic>
            <p:nvPicPr>
              <p:cNvPr id="20" name="Ink 19">
                <a:extLst>
                  <a:ext uri="{FF2B5EF4-FFF2-40B4-BE49-F238E27FC236}">
                    <a16:creationId xmlns:a16="http://schemas.microsoft.com/office/drawing/2014/main" id="{40E8531E-6016-4ACA-8E47-5A8EA82BD7D5}"/>
                  </a:ext>
                </a:extLst>
              </p:cNvPr>
              <p:cNvPicPr/>
              <p:nvPr/>
            </p:nvPicPr>
            <p:blipFill>
              <a:blip r:embed="rId3"/>
              <a:stretch>
                <a:fillRect/>
              </a:stretch>
            </p:blipFill>
            <p:spPr>
              <a:xfrm>
                <a:off x="1710194" y="548668"/>
                <a:ext cx="10252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8DFDD3D8-3D81-4B90-8756-FDED9F2080B7}"/>
                  </a:ext>
                </a:extLst>
              </p14:cNvPr>
              <p14:cNvContentPartPr/>
              <p14:nvPr/>
            </p14:nvContentPartPr>
            <p14:xfrm>
              <a:off x="4642394" y="460828"/>
              <a:ext cx="1041480" cy="53280"/>
            </p14:xfrm>
          </p:contentPart>
        </mc:Choice>
        <mc:Fallback xmlns="">
          <p:pic>
            <p:nvPicPr>
              <p:cNvPr id="21" name="Ink 20">
                <a:extLst>
                  <a:ext uri="{FF2B5EF4-FFF2-40B4-BE49-F238E27FC236}">
                    <a16:creationId xmlns:a16="http://schemas.microsoft.com/office/drawing/2014/main" id="{8DFDD3D8-3D81-4B90-8756-FDED9F2080B7}"/>
                  </a:ext>
                </a:extLst>
              </p:cNvPr>
              <p:cNvPicPr/>
              <p:nvPr/>
            </p:nvPicPr>
            <p:blipFill>
              <a:blip r:embed="rId5"/>
              <a:stretch>
                <a:fillRect/>
              </a:stretch>
            </p:blipFill>
            <p:spPr>
              <a:xfrm>
                <a:off x="4636274" y="454708"/>
                <a:ext cx="10537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93C0BB07-88A7-4D76-864D-AF1B8112946D}"/>
                  </a:ext>
                </a:extLst>
              </p14:cNvPr>
              <p14:cNvContentPartPr/>
              <p14:nvPr/>
            </p14:nvContentPartPr>
            <p14:xfrm>
              <a:off x="7568474" y="362908"/>
              <a:ext cx="788040" cy="59400"/>
            </p14:xfrm>
          </p:contentPart>
        </mc:Choice>
        <mc:Fallback xmlns="">
          <p:pic>
            <p:nvPicPr>
              <p:cNvPr id="22" name="Ink 21">
                <a:extLst>
                  <a:ext uri="{FF2B5EF4-FFF2-40B4-BE49-F238E27FC236}">
                    <a16:creationId xmlns:a16="http://schemas.microsoft.com/office/drawing/2014/main" id="{93C0BB07-88A7-4D76-864D-AF1B8112946D}"/>
                  </a:ext>
                </a:extLst>
              </p:cNvPr>
              <p:cNvPicPr/>
              <p:nvPr/>
            </p:nvPicPr>
            <p:blipFill>
              <a:blip r:embed="rId7"/>
              <a:stretch>
                <a:fillRect/>
              </a:stretch>
            </p:blipFill>
            <p:spPr>
              <a:xfrm>
                <a:off x="7562354" y="356788"/>
                <a:ext cx="8002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4E0E6DB9-6D2A-4EA1-90A7-1F5E9A61EFC4}"/>
                  </a:ext>
                </a:extLst>
              </p14:cNvPr>
              <p14:cNvContentPartPr/>
              <p14:nvPr/>
            </p14:nvContentPartPr>
            <p14:xfrm>
              <a:off x="168674" y="534628"/>
              <a:ext cx="1242000" cy="394200"/>
            </p14:xfrm>
          </p:contentPart>
        </mc:Choice>
        <mc:Fallback xmlns="">
          <p:pic>
            <p:nvPicPr>
              <p:cNvPr id="35" name="Ink 34">
                <a:extLst>
                  <a:ext uri="{FF2B5EF4-FFF2-40B4-BE49-F238E27FC236}">
                    <a16:creationId xmlns:a16="http://schemas.microsoft.com/office/drawing/2014/main" id="{4E0E6DB9-6D2A-4EA1-90A7-1F5E9A61EFC4}"/>
                  </a:ext>
                </a:extLst>
              </p:cNvPr>
              <p:cNvPicPr/>
              <p:nvPr/>
            </p:nvPicPr>
            <p:blipFill>
              <a:blip r:embed="rId9"/>
              <a:stretch>
                <a:fillRect/>
              </a:stretch>
            </p:blipFill>
            <p:spPr>
              <a:xfrm>
                <a:off x="162554" y="528508"/>
                <a:ext cx="125424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0F76324B-AB63-4E72-BA30-4D8A1DAEEAF8}"/>
                  </a:ext>
                </a:extLst>
              </p14:cNvPr>
              <p14:cNvContentPartPr/>
              <p14:nvPr/>
            </p14:nvContentPartPr>
            <p14:xfrm>
              <a:off x="1181714" y="1236628"/>
              <a:ext cx="338040" cy="430200"/>
            </p14:xfrm>
          </p:contentPart>
        </mc:Choice>
        <mc:Fallback xmlns="">
          <p:pic>
            <p:nvPicPr>
              <p:cNvPr id="36" name="Ink 35">
                <a:extLst>
                  <a:ext uri="{FF2B5EF4-FFF2-40B4-BE49-F238E27FC236}">
                    <a16:creationId xmlns:a16="http://schemas.microsoft.com/office/drawing/2014/main" id="{0F76324B-AB63-4E72-BA30-4D8A1DAEEAF8}"/>
                  </a:ext>
                </a:extLst>
              </p:cNvPr>
              <p:cNvPicPr/>
              <p:nvPr/>
            </p:nvPicPr>
            <p:blipFill>
              <a:blip r:embed="rId11"/>
              <a:stretch>
                <a:fillRect/>
              </a:stretch>
            </p:blipFill>
            <p:spPr>
              <a:xfrm>
                <a:off x="1175594" y="1230508"/>
                <a:ext cx="35028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50C53068-7926-43A8-91E6-E06329CB3150}"/>
                  </a:ext>
                </a:extLst>
              </p14:cNvPr>
              <p14:cNvContentPartPr/>
              <p14:nvPr/>
            </p14:nvContentPartPr>
            <p14:xfrm>
              <a:off x="2785514" y="1234468"/>
              <a:ext cx="956880" cy="60120"/>
            </p14:xfrm>
          </p:contentPart>
        </mc:Choice>
        <mc:Fallback xmlns="">
          <p:pic>
            <p:nvPicPr>
              <p:cNvPr id="39" name="Ink 38">
                <a:extLst>
                  <a:ext uri="{FF2B5EF4-FFF2-40B4-BE49-F238E27FC236}">
                    <a16:creationId xmlns:a16="http://schemas.microsoft.com/office/drawing/2014/main" id="{50C53068-7926-43A8-91E6-E06329CB3150}"/>
                  </a:ext>
                </a:extLst>
              </p:cNvPr>
              <p:cNvPicPr/>
              <p:nvPr/>
            </p:nvPicPr>
            <p:blipFill>
              <a:blip r:embed="rId13"/>
              <a:stretch>
                <a:fillRect/>
              </a:stretch>
            </p:blipFill>
            <p:spPr>
              <a:xfrm>
                <a:off x="2779394" y="1228348"/>
                <a:ext cx="969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39">
                <a:extLst>
                  <a:ext uri="{FF2B5EF4-FFF2-40B4-BE49-F238E27FC236}">
                    <a16:creationId xmlns:a16="http://schemas.microsoft.com/office/drawing/2014/main" id="{8095CAEF-F2F6-45B9-A929-11F099221FE1}"/>
                  </a:ext>
                </a:extLst>
              </p14:cNvPr>
              <p14:cNvContentPartPr/>
              <p14:nvPr/>
            </p14:nvContentPartPr>
            <p14:xfrm>
              <a:off x="5570834" y="1125388"/>
              <a:ext cx="1097640" cy="30600"/>
            </p14:xfrm>
          </p:contentPart>
        </mc:Choice>
        <mc:Fallback xmlns="">
          <p:pic>
            <p:nvPicPr>
              <p:cNvPr id="40" name="Ink 39">
                <a:extLst>
                  <a:ext uri="{FF2B5EF4-FFF2-40B4-BE49-F238E27FC236}">
                    <a16:creationId xmlns:a16="http://schemas.microsoft.com/office/drawing/2014/main" id="{8095CAEF-F2F6-45B9-A929-11F099221FE1}"/>
                  </a:ext>
                </a:extLst>
              </p:cNvPr>
              <p:cNvPicPr/>
              <p:nvPr/>
            </p:nvPicPr>
            <p:blipFill>
              <a:blip r:embed="rId15"/>
              <a:stretch>
                <a:fillRect/>
              </a:stretch>
            </p:blipFill>
            <p:spPr>
              <a:xfrm>
                <a:off x="5564714" y="1119268"/>
                <a:ext cx="1109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0">
                <a:extLst>
                  <a:ext uri="{FF2B5EF4-FFF2-40B4-BE49-F238E27FC236}">
                    <a16:creationId xmlns:a16="http://schemas.microsoft.com/office/drawing/2014/main" id="{566ABB21-6EAF-479D-8BE2-4E3FEE782386}"/>
                  </a:ext>
                </a:extLst>
              </p14:cNvPr>
              <p14:cNvContentPartPr/>
              <p14:nvPr/>
            </p14:nvContentPartPr>
            <p14:xfrm>
              <a:off x="8412314" y="1069228"/>
              <a:ext cx="1066320" cy="56520"/>
            </p14:xfrm>
          </p:contentPart>
        </mc:Choice>
        <mc:Fallback xmlns="">
          <p:pic>
            <p:nvPicPr>
              <p:cNvPr id="41" name="Ink 40">
                <a:extLst>
                  <a:ext uri="{FF2B5EF4-FFF2-40B4-BE49-F238E27FC236}">
                    <a16:creationId xmlns:a16="http://schemas.microsoft.com/office/drawing/2014/main" id="{566ABB21-6EAF-479D-8BE2-4E3FEE782386}"/>
                  </a:ext>
                </a:extLst>
              </p:cNvPr>
              <p:cNvPicPr/>
              <p:nvPr/>
            </p:nvPicPr>
            <p:blipFill>
              <a:blip r:embed="rId17"/>
              <a:stretch>
                <a:fillRect/>
              </a:stretch>
            </p:blipFill>
            <p:spPr>
              <a:xfrm>
                <a:off x="8406194" y="1063108"/>
                <a:ext cx="10785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2">
                <a:extLst>
                  <a:ext uri="{FF2B5EF4-FFF2-40B4-BE49-F238E27FC236}">
                    <a16:creationId xmlns:a16="http://schemas.microsoft.com/office/drawing/2014/main" id="{7C07066A-DF7D-4A9F-99D1-EC8DA1DFE15D}"/>
                  </a:ext>
                </a:extLst>
              </p14:cNvPr>
              <p14:cNvContentPartPr/>
              <p14:nvPr/>
            </p14:nvContentPartPr>
            <p14:xfrm>
              <a:off x="1153634" y="1856908"/>
              <a:ext cx="371160" cy="509760"/>
            </p14:xfrm>
          </p:contentPart>
        </mc:Choice>
        <mc:Fallback xmlns="">
          <p:pic>
            <p:nvPicPr>
              <p:cNvPr id="43" name="Ink 42">
                <a:extLst>
                  <a:ext uri="{FF2B5EF4-FFF2-40B4-BE49-F238E27FC236}">
                    <a16:creationId xmlns:a16="http://schemas.microsoft.com/office/drawing/2014/main" id="{7C07066A-DF7D-4A9F-99D1-EC8DA1DFE15D}"/>
                  </a:ext>
                </a:extLst>
              </p:cNvPr>
              <p:cNvPicPr/>
              <p:nvPr/>
            </p:nvPicPr>
            <p:blipFill>
              <a:blip r:embed="rId19"/>
              <a:stretch>
                <a:fillRect/>
              </a:stretch>
            </p:blipFill>
            <p:spPr>
              <a:xfrm>
                <a:off x="1135634" y="1838908"/>
                <a:ext cx="40680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a:extLst>
                  <a:ext uri="{FF2B5EF4-FFF2-40B4-BE49-F238E27FC236}">
                    <a16:creationId xmlns:a16="http://schemas.microsoft.com/office/drawing/2014/main" id="{89CA6D07-6052-468C-8273-302C397AB3AF}"/>
                  </a:ext>
                </a:extLst>
              </p14:cNvPr>
              <p14:cNvContentPartPr/>
              <p14:nvPr/>
            </p14:nvContentPartPr>
            <p14:xfrm>
              <a:off x="3713954" y="1897588"/>
              <a:ext cx="956880" cy="72360"/>
            </p14:xfrm>
          </p:contentPart>
        </mc:Choice>
        <mc:Fallback xmlns="">
          <p:pic>
            <p:nvPicPr>
              <p:cNvPr id="44" name="Ink 43">
                <a:extLst>
                  <a:ext uri="{FF2B5EF4-FFF2-40B4-BE49-F238E27FC236}">
                    <a16:creationId xmlns:a16="http://schemas.microsoft.com/office/drawing/2014/main" id="{89CA6D07-6052-468C-8273-302C397AB3AF}"/>
                  </a:ext>
                </a:extLst>
              </p:cNvPr>
              <p:cNvPicPr/>
              <p:nvPr/>
            </p:nvPicPr>
            <p:blipFill>
              <a:blip r:embed="rId21"/>
              <a:stretch>
                <a:fillRect/>
              </a:stretch>
            </p:blipFill>
            <p:spPr>
              <a:xfrm>
                <a:off x="3695954" y="1879588"/>
                <a:ext cx="9925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C73D1515-8D9C-45B9-97E6-D99CF26D2373}"/>
                  </a:ext>
                </a:extLst>
              </p14:cNvPr>
              <p14:cNvContentPartPr/>
              <p14:nvPr/>
            </p14:nvContentPartPr>
            <p14:xfrm>
              <a:off x="6611954" y="1685908"/>
              <a:ext cx="956880" cy="32760"/>
            </p14:xfrm>
          </p:contentPart>
        </mc:Choice>
        <mc:Fallback xmlns="">
          <p:pic>
            <p:nvPicPr>
              <p:cNvPr id="45" name="Ink 44">
                <a:extLst>
                  <a:ext uri="{FF2B5EF4-FFF2-40B4-BE49-F238E27FC236}">
                    <a16:creationId xmlns:a16="http://schemas.microsoft.com/office/drawing/2014/main" id="{C73D1515-8D9C-45B9-97E6-D99CF26D2373}"/>
                  </a:ext>
                </a:extLst>
              </p:cNvPr>
              <p:cNvPicPr/>
              <p:nvPr/>
            </p:nvPicPr>
            <p:blipFill>
              <a:blip r:embed="rId23"/>
              <a:stretch>
                <a:fillRect/>
              </a:stretch>
            </p:blipFill>
            <p:spPr>
              <a:xfrm>
                <a:off x="6593954" y="1667908"/>
                <a:ext cx="9925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36A70217-6F33-43D7-8317-64332437DD24}"/>
                  </a:ext>
                </a:extLst>
              </p14:cNvPr>
              <p14:cNvContentPartPr/>
              <p14:nvPr/>
            </p14:nvContentPartPr>
            <p14:xfrm>
              <a:off x="9397274" y="1741708"/>
              <a:ext cx="1041480" cy="59400"/>
            </p14:xfrm>
          </p:contentPart>
        </mc:Choice>
        <mc:Fallback xmlns="">
          <p:pic>
            <p:nvPicPr>
              <p:cNvPr id="46" name="Ink 45">
                <a:extLst>
                  <a:ext uri="{FF2B5EF4-FFF2-40B4-BE49-F238E27FC236}">
                    <a16:creationId xmlns:a16="http://schemas.microsoft.com/office/drawing/2014/main" id="{36A70217-6F33-43D7-8317-64332437DD24}"/>
                  </a:ext>
                </a:extLst>
              </p:cNvPr>
              <p:cNvPicPr/>
              <p:nvPr/>
            </p:nvPicPr>
            <p:blipFill>
              <a:blip r:embed="rId25"/>
              <a:stretch>
                <a:fillRect/>
              </a:stretch>
            </p:blipFill>
            <p:spPr>
              <a:xfrm>
                <a:off x="9379274" y="1723708"/>
                <a:ext cx="10771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2" name="Ink 71">
                <a:extLst>
                  <a:ext uri="{FF2B5EF4-FFF2-40B4-BE49-F238E27FC236}">
                    <a16:creationId xmlns:a16="http://schemas.microsoft.com/office/drawing/2014/main" id="{1A6A3C76-5B6C-4EC7-A6D5-CAB66C233CC1}"/>
                  </a:ext>
                </a:extLst>
              </p14:cNvPr>
              <p14:cNvContentPartPr/>
              <p14:nvPr/>
            </p14:nvContentPartPr>
            <p14:xfrm>
              <a:off x="1536674" y="56188"/>
              <a:ext cx="9380160" cy="6513840"/>
            </p14:xfrm>
          </p:contentPart>
        </mc:Choice>
        <mc:Fallback xmlns="">
          <p:pic>
            <p:nvPicPr>
              <p:cNvPr id="72" name="Ink 71">
                <a:extLst>
                  <a:ext uri="{FF2B5EF4-FFF2-40B4-BE49-F238E27FC236}">
                    <a16:creationId xmlns:a16="http://schemas.microsoft.com/office/drawing/2014/main" id="{1A6A3C76-5B6C-4EC7-A6D5-CAB66C233CC1}"/>
                  </a:ext>
                </a:extLst>
              </p:cNvPr>
              <p:cNvPicPr/>
              <p:nvPr/>
            </p:nvPicPr>
            <p:blipFill>
              <a:blip r:embed="rId27"/>
              <a:stretch>
                <a:fillRect/>
              </a:stretch>
            </p:blipFill>
            <p:spPr>
              <a:xfrm>
                <a:off x="1527674" y="47188"/>
                <a:ext cx="9397800" cy="6531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3" name="Ink 72">
                <a:extLst>
                  <a:ext uri="{FF2B5EF4-FFF2-40B4-BE49-F238E27FC236}">
                    <a16:creationId xmlns:a16="http://schemas.microsoft.com/office/drawing/2014/main" id="{E3ADFA74-A241-4798-A614-966EDE1288CD}"/>
                  </a:ext>
                </a:extLst>
              </p14:cNvPr>
              <p14:cNvContentPartPr/>
              <p14:nvPr/>
            </p14:nvContentPartPr>
            <p14:xfrm>
              <a:off x="1772474" y="4249108"/>
              <a:ext cx="8750520" cy="323280"/>
            </p14:xfrm>
          </p:contentPart>
        </mc:Choice>
        <mc:Fallback xmlns="">
          <p:pic>
            <p:nvPicPr>
              <p:cNvPr id="73" name="Ink 72">
                <a:extLst>
                  <a:ext uri="{FF2B5EF4-FFF2-40B4-BE49-F238E27FC236}">
                    <a16:creationId xmlns:a16="http://schemas.microsoft.com/office/drawing/2014/main" id="{E3ADFA74-A241-4798-A614-966EDE1288CD}"/>
                  </a:ext>
                </a:extLst>
              </p:cNvPr>
              <p:cNvPicPr/>
              <p:nvPr/>
            </p:nvPicPr>
            <p:blipFill>
              <a:blip r:embed="rId29"/>
              <a:stretch>
                <a:fillRect/>
              </a:stretch>
            </p:blipFill>
            <p:spPr>
              <a:xfrm>
                <a:off x="1766354" y="4242988"/>
                <a:ext cx="87627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4" name="Ink 73">
                <a:extLst>
                  <a:ext uri="{FF2B5EF4-FFF2-40B4-BE49-F238E27FC236}">
                    <a16:creationId xmlns:a16="http://schemas.microsoft.com/office/drawing/2014/main" id="{1736D1FE-0ACE-48F0-8E00-DAE308076523}"/>
                  </a:ext>
                </a:extLst>
              </p14:cNvPr>
              <p14:cNvContentPartPr/>
              <p14:nvPr/>
            </p14:nvContentPartPr>
            <p14:xfrm>
              <a:off x="1800554" y="4897468"/>
              <a:ext cx="8722440" cy="378720"/>
            </p14:xfrm>
          </p:contentPart>
        </mc:Choice>
        <mc:Fallback xmlns="">
          <p:pic>
            <p:nvPicPr>
              <p:cNvPr id="74" name="Ink 73">
                <a:extLst>
                  <a:ext uri="{FF2B5EF4-FFF2-40B4-BE49-F238E27FC236}">
                    <a16:creationId xmlns:a16="http://schemas.microsoft.com/office/drawing/2014/main" id="{1736D1FE-0ACE-48F0-8E00-DAE308076523}"/>
                  </a:ext>
                </a:extLst>
              </p:cNvPr>
              <p:cNvPicPr/>
              <p:nvPr/>
            </p:nvPicPr>
            <p:blipFill>
              <a:blip r:embed="rId31"/>
              <a:stretch>
                <a:fillRect/>
              </a:stretch>
            </p:blipFill>
            <p:spPr>
              <a:xfrm>
                <a:off x="1794434" y="4891348"/>
                <a:ext cx="8734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5" name="Ink 74">
                <a:extLst>
                  <a:ext uri="{FF2B5EF4-FFF2-40B4-BE49-F238E27FC236}">
                    <a16:creationId xmlns:a16="http://schemas.microsoft.com/office/drawing/2014/main" id="{E058959F-81A7-452A-BCED-DB1FE46DD205}"/>
                  </a:ext>
                </a:extLst>
              </p14:cNvPr>
              <p14:cNvContentPartPr/>
              <p14:nvPr/>
            </p14:nvContentPartPr>
            <p14:xfrm>
              <a:off x="1716314" y="5271508"/>
              <a:ext cx="9003600" cy="763920"/>
            </p14:xfrm>
          </p:contentPart>
        </mc:Choice>
        <mc:Fallback xmlns="">
          <p:pic>
            <p:nvPicPr>
              <p:cNvPr id="75" name="Ink 74">
                <a:extLst>
                  <a:ext uri="{FF2B5EF4-FFF2-40B4-BE49-F238E27FC236}">
                    <a16:creationId xmlns:a16="http://schemas.microsoft.com/office/drawing/2014/main" id="{E058959F-81A7-452A-BCED-DB1FE46DD205}"/>
                  </a:ext>
                </a:extLst>
              </p:cNvPr>
              <p:cNvPicPr/>
              <p:nvPr/>
            </p:nvPicPr>
            <p:blipFill>
              <a:blip r:embed="rId33"/>
              <a:stretch>
                <a:fillRect/>
              </a:stretch>
            </p:blipFill>
            <p:spPr>
              <a:xfrm>
                <a:off x="1698314" y="5253508"/>
                <a:ext cx="9039240" cy="799560"/>
              </a:xfrm>
              <a:prstGeom prst="rect">
                <a:avLst/>
              </a:prstGeom>
            </p:spPr>
          </p:pic>
        </mc:Fallback>
      </mc:AlternateContent>
      <p:sp>
        <p:nvSpPr>
          <p:cNvPr id="76" name="TextBox 75">
            <a:extLst>
              <a:ext uri="{FF2B5EF4-FFF2-40B4-BE49-F238E27FC236}">
                <a16:creationId xmlns:a16="http://schemas.microsoft.com/office/drawing/2014/main" id="{52BEE13F-1751-4E76-9574-2AC82B95C29B}"/>
              </a:ext>
            </a:extLst>
          </p:cNvPr>
          <p:cNvSpPr txBox="1"/>
          <p:nvPr/>
        </p:nvSpPr>
        <p:spPr>
          <a:xfrm>
            <a:off x="675249" y="4572388"/>
            <a:ext cx="754950" cy="369332"/>
          </a:xfrm>
          <a:prstGeom prst="rect">
            <a:avLst/>
          </a:prstGeom>
          <a:noFill/>
        </p:spPr>
        <p:txBody>
          <a:bodyPr wrap="none" rtlCol="0">
            <a:spAutoFit/>
          </a:bodyPr>
          <a:lstStyle/>
          <a:p>
            <a:r>
              <a:rPr lang="en-IN" dirty="0"/>
              <a:t>TASK1</a:t>
            </a:r>
            <a:endParaRPr lang="en-US" dirty="0"/>
          </a:p>
        </p:txBody>
      </p:sp>
      <p:sp>
        <p:nvSpPr>
          <p:cNvPr id="77" name="TextBox 76">
            <a:extLst>
              <a:ext uri="{FF2B5EF4-FFF2-40B4-BE49-F238E27FC236}">
                <a16:creationId xmlns:a16="http://schemas.microsoft.com/office/drawing/2014/main" id="{46297058-743D-414A-8673-A4B3DF2E9BDF}"/>
              </a:ext>
            </a:extLst>
          </p:cNvPr>
          <p:cNvSpPr txBox="1"/>
          <p:nvPr/>
        </p:nvSpPr>
        <p:spPr>
          <a:xfrm>
            <a:off x="728487" y="5125722"/>
            <a:ext cx="754950" cy="369332"/>
          </a:xfrm>
          <a:prstGeom prst="rect">
            <a:avLst/>
          </a:prstGeom>
          <a:noFill/>
        </p:spPr>
        <p:txBody>
          <a:bodyPr wrap="none" rtlCol="0">
            <a:spAutoFit/>
          </a:bodyPr>
          <a:lstStyle/>
          <a:p>
            <a:r>
              <a:rPr lang="en-IN" dirty="0"/>
              <a:t>TASK2</a:t>
            </a:r>
            <a:endParaRPr lang="en-US" dirty="0"/>
          </a:p>
        </p:txBody>
      </p:sp>
      <p:sp>
        <p:nvSpPr>
          <p:cNvPr id="78" name="TextBox 77">
            <a:extLst>
              <a:ext uri="{FF2B5EF4-FFF2-40B4-BE49-F238E27FC236}">
                <a16:creationId xmlns:a16="http://schemas.microsoft.com/office/drawing/2014/main" id="{D41FEF66-4037-4CD1-8924-BF839CE5A964}"/>
              </a:ext>
            </a:extLst>
          </p:cNvPr>
          <p:cNvSpPr txBox="1"/>
          <p:nvPr/>
        </p:nvSpPr>
        <p:spPr>
          <a:xfrm>
            <a:off x="717136" y="5825562"/>
            <a:ext cx="754950" cy="369332"/>
          </a:xfrm>
          <a:prstGeom prst="rect">
            <a:avLst/>
          </a:prstGeom>
          <a:noFill/>
        </p:spPr>
        <p:txBody>
          <a:bodyPr wrap="none" rtlCol="0">
            <a:spAutoFit/>
          </a:bodyPr>
          <a:lstStyle/>
          <a:p>
            <a:r>
              <a:rPr lang="en-IN" dirty="0"/>
              <a:t>TASK3</a:t>
            </a:r>
            <a:endParaRPr lang="en-US" dirty="0"/>
          </a:p>
        </p:txBody>
      </p:sp>
      <p:sp>
        <p:nvSpPr>
          <p:cNvPr id="79" name="TextBox 78">
            <a:extLst>
              <a:ext uri="{FF2B5EF4-FFF2-40B4-BE49-F238E27FC236}">
                <a16:creationId xmlns:a16="http://schemas.microsoft.com/office/drawing/2014/main" id="{1C2932E5-9968-48B0-81F9-FA282AB6FFD5}"/>
              </a:ext>
            </a:extLst>
          </p:cNvPr>
          <p:cNvSpPr txBox="1"/>
          <p:nvPr/>
        </p:nvSpPr>
        <p:spPr>
          <a:xfrm flipH="1">
            <a:off x="0" y="2473699"/>
            <a:ext cx="4976309" cy="369332"/>
          </a:xfrm>
          <a:prstGeom prst="rect">
            <a:avLst/>
          </a:prstGeom>
          <a:noFill/>
        </p:spPr>
        <p:txBody>
          <a:bodyPr wrap="square" rtlCol="0">
            <a:spAutoFit/>
          </a:bodyPr>
          <a:lstStyle/>
          <a:p>
            <a:r>
              <a:rPr lang="en-IN" dirty="0"/>
              <a:t>How schedular </a:t>
            </a:r>
            <a:r>
              <a:rPr lang="en-IN" dirty="0" err="1"/>
              <a:t>divies</a:t>
            </a:r>
            <a:r>
              <a:rPr lang="en-IN" dirty="0"/>
              <a:t> task based on time</a:t>
            </a:r>
            <a:endParaRPr lang="en-US" dirty="0"/>
          </a:p>
        </p:txBody>
      </p:sp>
      <p:sp>
        <p:nvSpPr>
          <p:cNvPr id="80" name="TextBox 79">
            <a:extLst>
              <a:ext uri="{FF2B5EF4-FFF2-40B4-BE49-F238E27FC236}">
                <a16:creationId xmlns:a16="http://schemas.microsoft.com/office/drawing/2014/main" id="{E8FA09B9-365F-488F-AE31-52346EC924F5}"/>
              </a:ext>
            </a:extLst>
          </p:cNvPr>
          <p:cNvSpPr txBox="1"/>
          <p:nvPr/>
        </p:nvSpPr>
        <p:spPr>
          <a:xfrm flipH="1">
            <a:off x="594525" y="6452571"/>
            <a:ext cx="4976309" cy="369332"/>
          </a:xfrm>
          <a:prstGeom prst="rect">
            <a:avLst/>
          </a:prstGeom>
          <a:noFill/>
        </p:spPr>
        <p:txBody>
          <a:bodyPr wrap="square" rtlCol="0">
            <a:spAutoFit/>
          </a:bodyPr>
          <a:lstStyle/>
          <a:p>
            <a:r>
              <a:rPr lang="en-IN" dirty="0"/>
              <a:t>How it actually looks</a:t>
            </a:r>
            <a:endParaRPr lang="en-US" dirty="0"/>
          </a:p>
        </p:txBody>
      </p:sp>
      <p:sp>
        <p:nvSpPr>
          <p:cNvPr id="2" name="Slide Number Placeholder 1">
            <a:extLst>
              <a:ext uri="{FF2B5EF4-FFF2-40B4-BE49-F238E27FC236}">
                <a16:creationId xmlns:a16="http://schemas.microsoft.com/office/drawing/2014/main" id="{0AE41001-9C8F-46F7-8F0D-788E2DB512D7}"/>
              </a:ext>
            </a:extLst>
          </p:cNvPr>
          <p:cNvSpPr>
            <a:spLocks noGrp="1"/>
          </p:cNvSpPr>
          <p:nvPr>
            <p:ph type="sldNum" sz="quarter" idx="12"/>
          </p:nvPr>
        </p:nvSpPr>
        <p:spPr/>
        <p:txBody>
          <a:bodyPr/>
          <a:lstStyle/>
          <a:p>
            <a:fld id="{2D2D7033-01C1-4473-8314-62145486A149}" type="slidenum">
              <a:rPr lang="en-US" smtClean="0"/>
              <a:t>8</a:t>
            </a:fld>
            <a:endParaRPr lang="en-US"/>
          </a:p>
        </p:txBody>
      </p:sp>
      <p:sp>
        <p:nvSpPr>
          <p:cNvPr id="3" name="Footer Placeholder 2">
            <a:extLst>
              <a:ext uri="{FF2B5EF4-FFF2-40B4-BE49-F238E27FC236}">
                <a16:creationId xmlns:a16="http://schemas.microsoft.com/office/drawing/2014/main" id="{59067C57-6E16-4C73-83BD-47F1383BF9B4}"/>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9569308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37956F-0D33-4D4E-8BEE-A0E25264FD97}"/>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8646900-6268-4234-A5A3-E994D6389F12}"/>
              </a:ext>
            </a:extLst>
          </p:cNvPr>
          <p:cNvSpPr>
            <a:spLocks noGrp="1"/>
          </p:cNvSpPr>
          <p:nvPr>
            <p:ph type="sldNum" sz="quarter" idx="12"/>
          </p:nvPr>
        </p:nvSpPr>
        <p:spPr/>
        <p:txBody>
          <a:bodyPr/>
          <a:lstStyle/>
          <a:p>
            <a:fld id="{2D2D7033-01C1-4473-8314-62145486A149}" type="slidenum">
              <a:rPr lang="en-US" smtClean="0"/>
              <a:t>80</a:t>
            </a:fld>
            <a:endParaRPr lang="en-US"/>
          </a:p>
        </p:txBody>
      </p:sp>
      <p:graphicFrame>
        <p:nvGraphicFramePr>
          <p:cNvPr id="5" name="Table 5">
            <a:extLst>
              <a:ext uri="{FF2B5EF4-FFF2-40B4-BE49-F238E27FC236}">
                <a16:creationId xmlns:a16="http://schemas.microsoft.com/office/drawing/2014/main" id="{95742DC6-D4A8-4A4D-B8F0-A330A37D51D3}"/>
              </a:ext>
            </a:extLst>
          </p:cNvPr>
          <p:cNvGraphicFramePr>
            <a:graphicFrameLocks noGrp="1"/>
          </p:cNvGraphicFramePr>
          <p:nvPr>
            <p:extLst>
              <p:ext uri="{D42A27DB-BD31-4B8C-83A1-F6EECF244321}">
                <p14:modId xmlns:p14="http://schemas.microsoft.com/office/powerpoint/2010/main" val="639271898"/>
              </p:ext>
            </p:extLst>
          </p:nvPr>
        </p:nvGraphicFramePr>
        <p:xfrm>
          <a:off x="2032000" y="719666"/>
          <a:ext cx="8128000" cy="431133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53368830"/>
                    </a:ext>
                  </a:extLst>
                </a:gridCol>
                <a:gridCol w="4064000">
                  <a:extLst>
                    <a:ext uri="{9D8B030D-6E8A-4147-A177-3AD203B41FA5}">
                      <a16:colId xmlns:a16="http://schemas.microsoft.com/office/drawing/2014/main" val="2027773112"/>
                    </a:ext>
                  </a:extLst>
                </a:gridCol>
              </a:tblGrid>
              <a:tr h="827512">
                <a:tc>
                  <a:txBody>
                    <a:bodyPr/>
                    <a:lstStyle/>
                    <a:p>
                      <a:r>
                        <a:rPr lang="en-IN" dirty="0"/>
                        <a:t>RAM</a:t>
                      </a:r>
                      <a:endParaRPr lang="en-US" dirty="0"/>
                    </a:p>
                  </a:txBody>
                  <a:tcPr/>
                </a:tc>
                <a:tc>
                  <a:txBody>
                    <a:bodyPr/>
                    <a:lstStyle/>
                    <a:p>
                      <a:r>
                        <a:rPr lang="en-IN" dirty="0"/>
                        <a:t>FLASH</a:t>
                      </a:r>
                      <a:endParaRPr lang="en-US" dirty="0"/>
                    </a:p>
                  </a:txBody>
                  <a:tcPr/>
                </a:tc>
                <a:extLst>
                  <a:ext uri="{0D108BD9-81ED-4DB2-BD59-A6C34878D82A}">
                    <a16:rowId xmlns:a16="http://schemas.microsoft.com/office/drawing/2014/main" val="1549570158"/>
                  </a:ext>
                </a:extLst>
              </a:tr>
              <a:tr h="827512">
                <a:tc>
                  <a:txBody>
                    <a:bodyPr/>
                    <a:lstStyle/>
                    <a:p>
                      <a:r>
                        <a:rPr lang="en-IN" dirty="0"/>
                        <a:t>Stores Application data like Global variables, Global Array</a:t>
                      </a:r>
                      <a:endParaRPr lang="en-US" dirty="0"/>
                    </a:p>
                  </a:txBody>
                  <a:tcPr/>
                </a:tc>
                <a:tc>
                  <a:txBody>
                    <a:bodyPr/>
                    <a:lstStyle/>
                    <a:p>
                      <a:r>
                        <a:rPr lang="en-IN" dirty="0"/>
                        <a:t>Used to hold the application code</a:t>
                      </a:r>
                    </a:p>
                  </a:txBody>
                  <a:tcPr/>
                </a:tc>
                <a:extLst>
                  <a:ext uri="{0D108BD9-81ED-4DB2-BD59-A6C34878D82A}">
                    <a16:rowId xmlns:a16="http://schemas.microsoft.com/office/drawing/2014/main" val="914008266"/>
                  </a:ext>
                </a:extLst>
              </a:tr>
              <a:tr h="827512">
                <a:tc>
                  <a:txBody>
                    <a:bodyPr/>
                    <a:lstStyle/>
                    <a:p>
                      <a:r>
                        <a:rPr lang="en-IN" dirty="0"/>
                        <a:t>You can download code to RAM and run using patch mechanisms</a:t>
                      </a:r>
                    </a:p>
                  </a:txBody>
                  <a:tcPr/>
                </a:tc>
                <a:tc>
                  <a:txBody>
                    <a:bodyPr/>
                    <a:lstStyle/>
                    <a:p>
                      <a:r>
                        <a:rPr lang="en-IN" dirty="0"/>
                        <a:t>Also holds constants like string, initializations</a:t>
                      </a:r>
                    </a:p>
                    <a:p>
                      <a:endParaRPr lang="en-US" dirty="0"/>
                    </a:p>
                  </a:txBody>
                  <a:tcPr/>
                </a:tc>
                <a:extLst>
                  <a:ext uri="{0D108BD9-81ED-4DB2-BD59-A6C34878D82A}">
                    <a16:rowId xmlns:a16="http://schemas.microsoft.com/office/drawing/2014/main" val="3426977545"/>
                  </a:ext>
                </a:extLst>
              </a:tr>
              <a:tr h="827512">
                <a:tc>
                  <a:txBody>
                    <a:bodyPr/>
                    <a:lstStyle/>
                    <a:p>
                      <a:r>
                        <a:rPr lang="en-IN" dirty="0"/>
                        <a:t>A part of the RAM is used as STACK to store variables, functional arguments as seen before</a:t>
                      </a:r>
                      <a:endParaRPr lang="en-US" dirty="0"/>
                    </a:p>
                  </a:txBody>
                  <a:tcPr/>
                </a:tc>
                <a:tc>
                  <a:txBody>
                    <a:bodyPr/>
                    <a:lstStyle/>
                    <a:p>
                      <a:r>
                        <a:rPr lang="en-IN" dirty="0"/>
                        <a:t>Holds the vector table for interrupts and exceptions of the MCU</a:t>
                      </a:r>
                      <a:endParaRPr lang="en-US" dirty="0"/>
                    </a:p>
                  </a:txBody>
                  <a:tcPr/>
                </a:tc>
                <a:extLst>
                  <a:ext uri="{0D108BD9-81ED-4DB2-BD59-A6C34878D82A}">
                    <a16:rowId xmlns:a16="http://schemas.microsoft.com/office/drawing/2014/main" val="1300408403"/>
                  </a:ext>
                </a:extLst>
              </a:tr>
              <a:tr h="827512">
                <a:tc>
                  <a:txBody>
                    <a:bodyPr/>
                    <a:lstStyle/>
                    <a:p>
                      <a:r>
                        <a:rPr lang="en-IN" dirty="0"/>
                        <a:t>A part of RAM is used as HEAP for dynamic memory allocations</a:t>
                      </a:r>
                      <a:endParaRPr lang="en-US" dirty="0"/>
                    </a:p>
                  </a:txBody>
                  <a:tcPr/>
                </a:tc>
                <a:tc>
                  <a:txBody>
                    <a:bodyPr/>
                    <a:lstStyle/>
                    <a:p>
                      <a:endParaRPr lang="en-US" dirty="0"/>
                    </a:p>
                  </a:txBody>
                  <a:tcPr/>
                </a:tc>
                <a:extLst>
                  <a:ext uri="{0D108BD9-81ED-4DB2-BD59-A6C34878D82A}">
                    <a16:rowId xmlns:a16="http://schemas.microsoft.com/office/drawing/2014/main" val="4178599873"/>
                  </a:ext>
                </a:extLst>
              </a:tr>
            </a:tbl>
          </a:graphicData>
        </a:graphic>
      </p:graphicFrame>
    </p:spTree>
    <p:extLst>
      <p:ext uri="{BB962C8B-B14F-4D97-AF65-F5344CB8AC3E}">
        <p14:creationId xmlns:p14="http://schemas.microsoft.com/office/powerpoint/2010/main" val="369293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F5D5-7915-4B0B-838D-9C226E231012}"/>
              </a:ext>
            </a:extLst>
          </p:cNvPr>
          <p:cNvSpPr>
            <a:spLocks noGrp="1"/>
          </p:cNvSpPr>
          <p:nvPr>
            <p:ph type="title"/>
          </p:nvPr>
        </p:nvSpPr>
        <p:spPr>
          <a:xfrm>
            <a:off x="838200" y="365125"/>
            <a:ext cx="10515600" cy="582831"/>
          </a:xfrm>
        </p:spPr>
        <p:txBody>
          <a:bodyPr>
            <a:normAutofit fontScale="90000"/>
          </a:bodyPr>
          <a:lstStyle/>
          <a:p>
            <a:r>
              <a:rPr lang="en-IN" dirty="0"/>
              <a:t>Stack and Heap in embedded system</a:t>
            </a:r>
            <a:endParaRPr lang="en-US" dirty="0"/>
          </a:p>
        </p:txBody>
      </p:sp>
      <p:sp>
        <p:nvSpPr>
          <p:cNvPr id="3" name="Footer Placeholder 2">
            <a:extLst>
              <a:ext uri="{FF2B5EF4-FFF2-40B4-BE49-F238E27FC236}">
                <a16:creationId xmlns:a16="http://schemas.microsoft.com/office/drawing/2014/main" id="{7C569005-1A0B-45D2-A393-15C075D5A368}"/>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DA480A5-D7A2-456B-8783-28C375912AAE}"/>
              </a:ext>
            </a:extLst>
          </p:cNvPr>
          <p:cNvSpPr>
            <a:spLocks noGrp="1"/>
          </p:cNvSpPr>
          <p:nvPr>
            <p:ph type="sldNum" sz="quarter" idx="12"/>
          </p:nvPr>
        </p:nvSpPr>
        <p:spPr/>
        <p:txBody>
          <a:bodyPr/>
          <a:lstStyle/>
          <a:p>
            <a:fld id="{2D2D7033-01C1-4473-8314-62145486A149}" type="slidenum">
              <a:rPr lang="en-US" smtClean="0"/>
              <a:t>81</a:t>
            </a:fld>
            <a:endParaRPr lang="en-US"/>
          </a:p>
        </p:txBody>
      </p:sp>
      <p:sp>
        <p:nvSpPr>
          <p:cNvPr id="5" name="Rectangle 4">
            <a:extLst>
              <a:ext uri="{FF2B5EF4-FFF2-40B4-BE49-F238E27FC236}">
                <a16:creationId xmlns:a16="http://schemas.microsoft.com/office/drawing/2014/main" id="{208C4C60-BFCE-4172-9D4A-D10E18C75770}"/>
              </a:ext>
            </a:extLst>
          </p:cNvPr>
          <p:cNvSpPr/>
          <p:nvPr/>
        </p:nvSpPr>
        <p:spPr>
          <a:xfrm>
            <a:off x="683703" y="1728336"/>
            <a:ext cx="10779853" cy="113231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0CB228-A045-44B7-AF02-FE151B84B77C}"/>
              </a:ext>
            </a:extLst>
          </p:cNvPr>
          <p:cNvSpPr txBox="1"/>
          <p:nvPr/>
        </p:nvSpPr>
        <p:spPr>
          <a:xfrm>
            <a:off x="230697" y="2944536"/>
            <a:ext cx="1370183" cy="369332"/>
          </a:xfrm>
          <a:prstGeom prst="rect">
            <a:avLst/>
          </a:prstGeom>
          <a:noFill/>
        </p:spPr>
        <p:txBody>
          <a:bodyPr wrap="none" rtlCol="0">
            <a:spAutoFit/>
          </a:bodyPr>
          <a:lstStyle/>
          <a:p>
            <a:r>
              <a:rPr lang="en-IN" dirty="0"/>
              <a:t>Low Address</a:t>
            </a:r>
            <a:endParaRPr lang="en-US" dirty="0"/>
          </a:p>
        </p:txBody>
      </p:sp>
      <p:sp>
        <p:nvSpPr>
          <p:cNvPr id="7" name="TextBox 6">
            <a:extLst>
              <a:ext uri="{FF2B5EF4-FFF2-40B4-BE49-F238E27FC236}">
                <a16:creationId xmlns:a16="http://schemas.microsoft.com/office/drawing/2014/main" id="{F6E633CD-EEC8-4B01-BB21-7C00B43D3027}"/>
              </a:ext>
            </a:extLst>
          </p:cNvPr>
          <p:cNvSpPr txBox="1"/>
          <p:nvPr/>
        </p:nvSpPr>
        <p:spPr>
          <a:xfrm>
            <a:off x="10614559" y="2936147"/>
            <a:ext cx="1478482" cy="369332"/>
          </a:xfrm>
          <a:prstGeom prst="rect">
            <a:avLst/>
          </a:prstGeom>
          <a:noFill/>
        </p:spPr>
        <p:txBody>
          <a:bodyPr wrap="none" rtlCol="0">
            <a:spAutoFit/>
          </a:bodyPr>
          <a:lstStyle/>
          <a:p>
            <a:r>
              <a:rPr lang="en-IN" dirty="0"/>
              <a:t>HIGH Address</a:t>
            </a:r>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58624D4-CE86-49B6-87C3-B9EF6426F94B}"/>
                  </a:ext>
                </a:extLst>
              </p14:cNvPr>
              <p14:cNvContentPartPr/>
              <p14:nvPr/>
            </p14:nvContentPartPr>
            <p14:xfrm>
              <a:off x="8025520" y="1745009"/>
              <a:ext cx="54000" cy="1124280"/>
            </p14:xfrm>
          </p:contentPart>
        </mc:Choice>
        <mc:Fallback xmlns="">
          <p:pic>
            <p:nvPicPr>
              <p:cNvPr id="8" name="Ink 7">
                <a:extLst>
                  <a:ext uri="{FF2B5EF4-FFF2-40B4-BE49-F238E27FC236}">
                    <a16:creationId xmlns:a16="http://schemas.microsoft.com/office/drawing/2014/main" id="{858624D4-CE86-49B6-87C3-B9EF6426F94B}"/>
                  </a:ext>
                </a:extLst>
              </p:cNvPr>
              <p:cNvPicPr/>
              <p:nvPr/>
            </p:nvPicPr>
            <p:blipFill>
              <a:blip r:embed="rId3"/>
              <a:stretch>
                <a:fillRect/>
              </a:stretch>
            </p:blipFill>
            <p:spPr>
              <a:xfrm>
                <a:off x="8016520" y="1736009"/>
                <a:ext cx="71640" cy="1141920"/>
              </a:xfrm>
              <a:prstGeom prst="rect">
                <a:avLst/>
              </a:prstGeom>
            </p:spPr>
          </p:pic>
        </mc:Fallback>
      </mc:AlternateContent>
      <p:sp>
        <p:nvSpPr>
          <p:cNvPr id="9" name="TextBox 8">
            <a:extLst>
              <a:ext uri="{FF2B5EF4-FFF2-40B4-BE49-F238E27FC236}">
                <a16:creationId xmlns:a16="http://schemas.microsoft.com/office/drawing/2014/main" id="{7623FA6B-3B7B-46C1-BE2D-021AA856D5D8}"/>
              </a:ext>
            </a:extLst>
          </p:cNvPr>
          <p:cNvSpPr txBox="1"/>
          <p:nvPr/>
        </p:nvSpPr>
        <p:spPr>
          <a:xfrm>
            <a:off x="8052520" y="1937817"/>
            <a:ext cx="677173" cy="369332"/>
          </a:xfrm>
          <a:prstGeom prst="rect">
            <a:avLst/>
          </a:prstGeom>
          <a:noFill/>
        </p:spPr>
        <p:txBody>
          <a:bodyPr wrap="none" rtlCol="0">
            <a:spAutoFit/>
          </a:bodyPr>
          <a:lstStyle/>
          <a:p>
            <a:r>
              <a:rPr lang="en-IN" dirty="0"/>
              <a:t>Stack</a:t>
            </a:r>
            <a:endParaRPr lang="en-US" dirty="0"/>
          </a:p>
        </p:txBody>
      </p:sp>
      <p:sp>
        <p:nvSpPr>
          <p:cNvPr id="10" name="TextBox 9">
            <a:extLst>
              <a:ext uri="{FF2B5EF4-FFF2-40B4-BE49-F238E27FC236}">
                <a16:creationId xmlns:a16="http://schemas.microsoft.com/office/drawing/2014/main" id="{2FBA334B-6B06-4006-812A-6200C8A18492}"/>
              </a:ext>
            </a:extLst>
          </p:cNvPr>
          <p:cNvSpPr txBox="1"/>
          <p:nvPr/>
        </p:nvSpPr>
        <p:spPr>
          <a:xfrm>
            <a:off x="10485260" y="2434198"/>
            <a:ext cx="1023037" cy="261610"/>
          </a:xfrm>
          <a:prstGeom prst="rect">
            <a:avLst/>
          </a:prstGeom>
          <a:noFill/>
        </p:spPr>
        <p:txBody>
          <a:bodyPr wrap="none" rtlCol="0">
            <a:spAutoFit/>
          </a:bodyPr>
          <a:lstStyle/>
          <a:p>
            <a:r>
              <a:rPr lang="en-IN" sz="1050" dirty="0"/>
              <a:t>Grows like this</a:t>
            </a:r>
            <a:endParaRPr lang="en-US" sz="1050" dirty="0"/>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886262B-4036-4951-B7ED-37BF8C59D101}"/>
                  </a:ext>
                </a:extLst>
              </p14:cNvPr>
              <p14:cNvContentPartPr/>
              <p14:nvPr/>
            </p14:nvContentPartPr>
            <p14:xfrm>
              <a:off x="10256080" y="2372849"/>
              <a:ext cx="1220400" cy="178560"/>
            </p14:xfrm>
          </p:contentPart>
        </mc:Choice>
        <mc:Fallback xmlns="">
          <p:pic>
            <p:nvPicPr>
              <p:cNvPr id="11" name="Ink 10">
                <a:extLst>
                  <a:ext uri="{FF2B5EF4-FFF2-40B4-BE49-F238E27FC236}">
                    <a16:creationId xmlns:a16="http://schemas.microsoft.com/office/drawing/2014/main" id="{7886262B-4036-4951-B7ED-37BF8C59D101}"/>
                  </a:ext>
                </a:extLst>
              </p:cNvPr>
              <p:cNvPicPr/>
              <p:nvPr/>
            </p:nvPicPr>
            <p:blipFill>
              <a:blip r:embed="rId5"/>
              <a:stretch>
                <a:fillRect/>
              </a:stretch>
            </p:blipFill>
            <p:spPr>
              <a:xfrm>
                <a:off x="10238080" y="2354849"/>
                <a:ext cx="12560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25779D-47A6-422E-B3A9-6882FE1BBC18}"/>
                  </a:ext>
                </a:extLst>
              </p14:cNvPr>
              <p14:cNvContentPartPr/>
              <p14:nvPr/>
            </p14:nvContentPartPr>
            <p14:xfrm>
              <a:off x="10293160" y="2083049"/>
              <a:ext cx="923400" cy="148680"/>
            </p14:xfrm>
          </p:contentPart>
        </mc:Choice>
        <mc:Fallback xmlns="">
          <p:pic>
            <p:nvPicPr>
              <p:cNvPr id="13" name="Ink 12">
                <a:extLst>
                  <a:ext uri="{FF2B5EF4-FFF2-40B4-BE49-F238E27FC236}">
                    <a16:creationId xmlns:a16="http://schemas.microsoft.com/office/drawing/2014/main" id="{B225779D-47A6-422E-B3A9-6882FE1BBC18}"/>
                  </a:ext>
                </a:extLst>
              </p:cNvPr>
              <p:cNvPicPr/>
              <p:nvPr/>
            </p:nvPicPr>
            <p:blipFill>
              <a:blip r:embed="rId7"/>
              <a:stretch>
                <a:fillRect/>
              </a:stretch>
            </p:blipFill>
            <p:spPr>
              <a:xfrm>
                <a:off x="10287040" y="2076929"/>
                <a:ext cx="9356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1B0CC79-AF3A-452F-9D64-C9C34F63DD69}"/>
                  </a:ext>
                </a:extLst>
              </p14:cNvPr>
              <p14:cNvContentPartPr/>
              <p14:nvPr/>
            </p14:nvContentPartPr>
            <p14:xfrm rot="10800000">
              <a:off x="10256080" y="1863477"/>
              <a:ext cx="923400" cy="148680"/>
            </p14:xfrm>
          </p:contentPart>
        </mc:Choice>
        <mc:Fallback xmlns="">
          <p:pic>
            <p:nvPicPr>
              <p:cNvPr id="14" name="Ink 13">
                <a:extLst>
                  <a:ext uri="{FF2B5EF4-FFF2-40B4-BE49-F238E27FC236}">
                    <a16:creationId xmlns:a16="http://schemas.microsoft.com/office/drawing/2014/main" id="{C1B0CC79-AF3A-452F-9D64-C9C34F63DD69}"/>
                  </a:ext>
                </a:extLst>
              </p:cNvPr>
              <p:cNvPicPr/>
              <p:nvPr/>
            </p:nvPicPr>
            <p:blipFill>
              <a:blip r:embed="rId7"/>
              <a:stretch>
                <a:fillRect/>
              </a:stretch>
            </p:blipFill>
            <p:spPr>
              <a:xfrm rot="10800000">
                <a:off x="10249960" y="1857357"/>
                <a:ext cx="935640" cy="160920"/>
              </a:xfrm>
              <a:prstGeom prst="rect">
                <a:avLst/>
              </a:prstGeom>
            </p:spPr>
          </p:pic>
        </mc:Fallback>
      </mc:AlternateContent>
      <p:sp>
        <p:nvSpPr>
          <p:cNvPr id="15" name="TextBox 14">
            <a:extLst>
              <a:ext uri="{FF2B5EF4-FFF2-40B4-BE49-F238E27FC236}">
                <a16:creationId xmlns:a16="http://schemas.microsoft.com/office/drawing/2014/main" id="{0E4CE4C2-88B7-4CAB-81D3-BBCF17FF8440}"/>
              </a:ext>
            </a:extLst>
          </p:cNvPr>
          <p:cNvSpPr txBox="1"/>
          <p:nvPr/>
        </p:nvSpPr>
        <p:spPr>
          <a:xfrm>
            <a:off x="10330763" y="1747642"/>
            <a:ext cx="486030" cy="253916"/>
          </a:xfrm>
          <a:prstGeom prst="rect">
            <a:avLst/>
          </a:prstGeom>
          <a:noFill/>
        </p:spPr>
        <p:txBody>
          <a:bodyPr wrap="none" rtlCol="0">
            <a:spAutoFit/>
          </a:bodyPr>
          <a:lstStyle/>
          <a:p>
            <a:r>
              <a:rPr lang="en-IN" sz="1050" dirty="0"/>
              <a:t>PUSH</a:t>
            </a:r>
            <a:endParaRPr lang="en-US" sz="1050" dirty="0"/>
          </a:p>
        </p:txBody>
      </p:sp>
      <p:sp>
        <p:nvSpPr>
          <p:cNvPr id="16" name="TextBox 15">
            <a:extLst>
              <a:ext uri="{FF2B5EF4-FFF2-40B4-BE49-F238E27FC236}">
                <a16:creationId xmlns:a16="http://schemas.microsoft.com/office/drawing/2014/main" id="{B09B00C5-30A1-4F4F-B3B5-4D08BA669DB9}"/>
              </a:ext>
            </a:extLst>
          </p:cNvPr>
          <p:cNvSpPr txBox="1"/>
          <p:nvPr/>
        </p:nvSpPr>
        <p:spPr>
          <a:xfrm>
            <a:off x="10485260" y="2060113"/>
            <a:ext cx="412292" cy="253916"/>
          </a:xfrm>
          <a:prstGeom prst="rect">
            <a:avLst/>
          </a:prstGeom>
          <a:noFill/>
        </p:spPr>
        <p:txBody>
          <a:bodyPr wrap="none" rtlCol="0">
            <a:spAutoFit/>
          </a:bodyPr>
          <a:lstStyle/>
          <a:p>
            <a:r>
              <a:rPr lang="en-IN" sz="1050" dirty="0"/>
              <a:t>POP</a:t>
            </a:r>
            <a:endParaRPr lang="en-US" sz="1050" dirty="0"/>
          </a:p>
        </p:txBody>
      </p:sp>
      <p:sp>
        <p:nvSpPr>
          <p:cNvPr id="17" name="Rectangle 16">
            <a:extLst>
              <a:ext uri="{FF2B5EF4-FFF2-40B4-BE49-F238E27FC236}">
                <a16:creationId xmlns:a16="http://schemas.microsoft.com/office/drawing/2014/main" id="{E580950B-23E1-441A-8608-382B88D1DCE6}"/>
              </a:ext>
            </a:extLst>
          </p:cNvPr>
          <p:cNvSpPr/>
          <p:nvPr/>
        </p:nvSpPr>
        <p:spPr>
          <a:xfrm>
            <a:off x="8391106" y="3926048"/>
            <a:ext cx="2962694" cy="1438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STACK pointer is initialised to the highest memory address of the RAM (beginning of the stack)</a:t>
            </a:r>
            <a:endParaRPr lang="en-US" dirty="0"/>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72287066-3C60-4E9A-8946-239D8E2C3A78}"/>
                  </a:ext>
                </a:extLst>
              </p14:cNvPr>
              <p14:cNvContentPartPr/>
              <p14:nvPr/>
            </p14:nvContentPartPr>
            <p14:xfrm>
              <a:off x="9970600" y="1165049"/>
              <a:ext cx="449280" cy="253440"/>
            </p14:xfrm>
          </p:contentPart>
        </mc:Choice>
        <mc:Fallback xmlns="">
          <p:pic>
            <p:nvPicPr>
              <p:cNvPr id="22" name="Ink 21">
                <a:extLst>
                  <a:ext uri="{FF2B5EF4-FFF2-40B4-BE49-F238E27FC236}">
                    <a16:creationId xmlns:a16="http://schemas.microsoft.com/office/drawing/2014/main" id="{72287066-3C60-4E9A-8946-239D8E2C3A78}"/>
                  </a:ext>
                </a:extLst>
              </p:cNvPr>
              <p:cNvPicPr/>
              <p:nvPr/>
            </p:nvPicPr>
            <p:blipFill>
              <a:blip r:embed="rId10"/>
              <a:stretch>
                <a:fillRect/>
              </a:stretch>
            </p:blipFill>
            <p:spPr>
              <a:xfrm>
                <a:off x="9961600" y="1156049"/>
                <a:ext cx="466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1A086347-B21E-4BD6-98CC-929951885C04}"/>
                  </a:ext>
                </a:extLst>
              </p14:cNvPr>
              <p14:cNvContentPartPr/>
              <p14:nvPr/>
            </p14:nvContentPartPr>
            <p14:xfrm>
              <a:off x="10519960" y="1268369"/>
              <a:ext cx="990000" cy="409680"/>
            </p14:xfrm>
          </p:contentPart>
        </mc:Choice>
        <mc:Fallback xmlns="">
          <p:pic>
            <p:nvPicPr>
              <p:cNvPr id="23" name="Ink 22">
                <a:extLst>
                  <a:ext uri="{FF2B5EF4-FFF2-40B4-BE49-F238E27FC236}">
                    <a16:creationId xmlns:a16="http://schemas.microsoft.com/office/drawing/2014/main" id="{1A086347-B21E-4BD6-98CC-929951885C04}"/>
                  </a:ext>
                </a:extLst>
              </p:cNvPr>
              <p:cNvPicPr/>
              <p:nvPr/>
            </p:nvPicPr>
            <p:blipFill>
              <a:blip r:embed="rId12"/>
              <a:stretch>
                <a:fillRect/>
              </a:stretch>
            </p:blipFill>
            <p:spPr>
              <a:xfrm>
                <a:off x="10510960" y="1259369"/>
                <a:ext cx="100764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D324E59B-7FE0-4889-9F00-82A9619A315C}"/>
                  </a:ext>
                </a:extLst>
              </p14:cNvPr>
              <p14:cNvContentPartPr/>
              <p14:nvPr/>
            </p14:nvContentPartPr>
            <p14:xfrm>
              <a:off x="4343440" y="1728089"/>
              <a:ext cx="51840" cy="1124640"/>
            </p14:xfrm>
          </p:contentPart>
        </mc:Choice>
        <mc:Fallback xmlns="">
          <p:pic>
            <p:nvPicPr>
              <p:cNvPr id="24" name="Ink 23">
                <a:extLst>
                  <a:ext uri="{FF2B5EF4-FFF2-40B4-BE49-F238E27FC236}">
                    <a16:creationId xmlns:a16="http://schemas.microsoft.com/office/drawing/2014/main" id="{D324E59B-7FE0-4889-9F00-82A9619A315C}"/>
                  </a:ext>
                </a:extLst>
              </p:cNvPr>
              <p:cNvPicPr/>
              <p:nvPr/>
            </p:nvPicPr>
            <p:blipFill>
              <a:blip r:embed="rId14"/>
              <a:stretch>
                <a:fillRect/>
              </a:stretch>
            </p:blipFill>
            <p:spPr>
              <a:xfrm>
                <a:off x="4334440" y="1719089"/>
                <a:ext cx="69480" cy="1142280"/>
              </a:xfrm>
              <a:prstGeom prst="rect">
                <a:avLst/>
              </a:prstGeom>
            </p:spPr>
          </p:pic>
        </mc:Fallback>
      </mc:AlternateContent>
      <p:sp>
        <p:nvSpPr>
          <p:cNvPr id="25" name="TextBox 24">
            <a:extLst>
              <a:ext uri="{FF2B5EF4-FFF2-40B4-BE49-F238E27FC236}">
                <a16:creationId xmlns:a16="http://schemas.microsoft.com/office/drawing/2014/main" id="{40E9F28E-2AB9-492D-993A-5BA7645803F7}"/>
              </a:ext>
            </a:extLst>
          </p:cNvPr>
          <p:cNvSpPr txBox="1"/>
          <p:nvPr/>
        </p:nvSpPr>
        <p:spPr>
          <a:xfrm>
            <a:off x="4481300" y="2047063"/>
            <a:ext cx="676788" cy="369332"/>
          </a:xfrm>
          <a:prstGeom prst="rect">
            <a:avLst/>
          </a:prstGeom>
          <a:noFill/>
        </p:spPr>
        <p:txBody>
          <a:bodyPr wrap="none" rtlCol="0">
            <a:spAutoFit/>
          </a:bodyPr>
          <a:lstStyle/>
          <a:p>
            <a:r>
              <a:rPr lang="en-IN" dirty="0"/>
              <a:t>Heap</a:t>
            </a:r>
            <a:endParaRPr lang="en-US" dirty="0"/>
          </a:p>
        </p:txBody>
      </p:sp>
      <p:sp>
        <p:nvSpPr>
          <p:cNvPr id="26" name="Rectangle 25">
            <a:extLst>
              <a:ext uri="{FF2B5EF4-FFF2-40B4-BE49-F238E27FC236}">
                <a16:creationId xmlns:a16="http://schemas.microsoft.com/office/drawing/2014/main" id="{BC8E1F5A-A97D-4432-9BA7-E38F6DC7ADCB}"/>
              </a:ext>
            </a:extLst>
          </p:cNvPr>
          <p:cNvSpPr/>
          <p:nvPr/>
        </p:nvSpPr>
        <p:spPr>
          <a:xfrm>
            <a:off x="4836782" y="3004808"/>
            <a:ext cx="2962694" cy="143885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Heap is used for dynamic memory allocation. Malloc returns the memory pointer from heap</a:t>
            </a:r>
            <a:endParaRPr lang="en-US" dirty="0"/>
          </a:p>
        </p:txBody>
      </p:sp>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D95AA1BE-CF1F-4C45-BDE1-FCBEDE79DC61}"/>
                  </a:ext>
                </a:extLst>
              </p14:cNvPr>
              <p14:cNvContentPartPr/>
              <p14:nvPr/>
            </p14:nvContentPartPr>
            <p14:xfrm rot="10800000">
              <a:off x="4392527" y="2372849"/>
              <a:ext cx="1220400" cy="178560"/>
            </p14:xfrm>
          </p:contentPart>
        </mc:Choice>
        <mc:Fallback xmlns="">
          <p:pic>
            <p:nvPicPr>
              <p:cNvPr id="27" name="Ink 26">
                <a:extLst>
                  <a:ext uri="{FF2B5EF4-FFF2-40B4-BE49-F238E27FC236}">
                    <a16:creationId xmlns:a16="http://schemas.microsoft.com/office/drawing/2014/main" id="{D95AA1BE-CF1F-4C45-BDE1-FCBEDE79DC61}"/>
                  </a:ext>
                </a:extLst>
              </p:cNvPr>
              <p:cNvPicPr/>
              <p:nvPr/>
            </p:nvPicPr>
            <p:blipFill>
              <a:blip r:embed="rId5"/>
              <a:stretch>
                <a:fillRect/>
              </a:stretch>
            </p:blipFill>
            <p:spPr>
              <a:xfrm rot="10800000">
                <a:off x="4374527" y="2354849"/>
                <a:ext cx="1256040" cy="214200"/>
              </a:xfrm>
              <a:prstGeom prst="rect">
                <a:avLst/>
              </a:prstGeom>
            </p:spPr>
          </p:pic>
        </mc:Fallback>
      </mc:AlternateContent>
      <p:sp>
        <p:nvSpPr>
          <p:cNvPr id="28" name="TextBox 27">
            <a:extLst>
              <a:ext uri="{FF2B5EF4-FFF2-40B4-BE49-F238E27FC236}">
                <a16:creationId xmlns:a16="http://schemas.microsoft.com/office/drawing/2014/main" id="{035636FA-FA04-4E50-87F2-CC99F31758A0}"/>
              </a:ext>
            </a:extLst>
          </p:cNvPr>
          <p:cNvSpPr txBox="1"/>
          <p:nvPr/>
        </p:nvSpPr>
        <p:spPr>
          <a:xfrm>
            <a:off x="4347577" y="2468724"/>
            <a:ext cx="1023037" cy="261610"/>
          </a:xfrm>
          <a:prstGeom prst="rect">
            <a:avLst/>
          </a:prstGeom>
          <a:noFill/>
        </p:spPr>
        <p:txBody>
          <a:bodyPr wrap="none" rtlCol="0">
            <a:spAutoFit/>
          </a:bodyPr>
          <a:lstStyle/>
          <a:p>
            <a:r>
              <a:rPr lang="en-IN" sz="1050" dirty="0"/>
              <a:t>Grows like this</a:t>
            </a:r>
            <a:endParaRPr lang="en-US" sz="1050" dirty="0"/>
          </a:p>
        </p:txBody>
      </p:sp>
      <p:sp>
        <p:nvSpPr>
          <p:cNvPr id="29" name="Rectangle 28">
            <a:extLst>
              <a:ext uri="{FF2B5EF4-FFF2-40B4-BE49-F238E27FC236}">
                <a16:creationId xmlns:a16="http://schemas.microsoft.com/office/drawing/2014/main" id="{31CE8885-2708-4166-9395-D3057145FA48}"/>
              </a:ext>
            </a:extLst>
          </p:cNvPr>
          <p:cNvSpPr/>
          <p:nvPr/>
        </p:nvSpPr>
        <p:spPr>
          <a:xfrm>
            <a:off x="699339" y="3431522"/>
            <a:ext cx="3693187" cy="143885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This portion of RAM is used to store the global variables</a:t>
            </a:r>
            <a:endParaRPr lang="en-US" dirty="0"/>
          </a:p>
        </p:txBody>
      </p:sp>
    </p:spTree>
    <p:extLst>
      <p:ext uri="{BB962C8B-B14F-4D97-AF65-F5344CB8AC3E}">
        <p14:creationId xmlns:p14="http://schemas.microsoft.com/office/powerpoint/2010/main" val="40238918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972C3ED6-593A-4658-A3C0-E58A69C0245E}"/>
              </a:ext>
            </a:extLst>
          </p:cNvPr>
          <p:cNvSpPr/>
          <p:nvPr/>
        </p:nvSpPr>
        <p:spPr>
          <a:xfrm rot="5400000" flipH="1">
            <a:off x="5167269" y="-1688255"/>
            <a:ext cx="2197916" cy="10856054"/>
          </a:xfrm>
          <a:prstGeom prst="homePlate">
            <a:avLst>
              <a:gd name="adj" fmla="val 47917"/>
            </a:avLst>
          </a:prstGeom>
          <a:solidFill>
            <a:schemeClr val="accent5">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05E68-D8D4-412C-B9C1-6EBAE8279204}"/>
              </a:ext>
            </a:extLst>
          </p:cNvPr>
          <p:cNvSpPr>
            <a:spLocks noGrp="1"/>
          </p:cNvSpPr>
          <p:nvPr>
            <p:ph type="title"/>
          </p:nvPr>
        </p:nvSpPr>
        <p:spPr/>
        <p:txBody>
          <a:bodyPr/>
          <a:lstStyle/>
          <a:p>
            <a:r>
              <a:rPr lang="en-IN" dirty="0"/>
              <a:t>How Heap is managed?</a:t>
            </a:r>
            <a:endParaRPr lang="en-US" dirty="0"/>
          </a:p>
        </p:txBody>
      </p:sp>
      <p:sp>
        <p:nvSpPr>
          <p:cNvPr id="3" name="Footer Placeholder 2">
            <a:extLst>
              <a:ext uri="{FF2B5EF4-FFF2-40B4-BE49-F238E27FC236}">
                <a16:creationId xmlns:a16="http://schemas.microsoft.com/office/drawing/2014/main" id="{8A39B548-78D2-4F59-AFDD-7C2204433701}"/>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3672D54B-4712-4037-80D4-A1428EE1EDE8}"/>
              </a:ext>
            </a:extLst>
          </p:cNvPr>
          <p:cNvSpPr>
            <a:spLocks noGrp="1"/>
          </p:cNvSpPr>
          <p:nvPr>
            <p:ph type="sldNum" sz="quarter" idx="12"/>
          </p:nvPr>
        </p:nvSpPr>
        <p:spPr/>
        <p:txBody>
          <a:bodyPr/>
          <a:lstStyle/>
          <a:p>
            <a:fld id="{2D2D7033-01C1-4473-8314-62145486A149}" type="slidenum">
              <a:rPr lang="en-US" smtClean="0"/>
              <a:t>82</a:t>
            </a:fld>
            <a:endParaRPr lang="en-US"/>
          </a:p>
        </p:txBody>
      </p:sp>
      <p:sp>
        <p:nvSpPr>
          <p:cNvPr id="5" name="TextBox 4">
            <a:extLst>
              <a:ext uri="{FF2B5EF4-FFF2-40B4-BE49-F238E27FC236}">
                <a16:creationId xmlns:a16="http://schemas.microsoft.com/office/drawing/2014/main" id="{984F6CAF-059B-4100-AA0F-8EF7284A5790}"/>
              </a:ext>
            </a:extLst>
          </p:cNvPr>
          <p:cNvSpPr txBox="1"/>
          <p:nvPr/>
        </p:nvSpPr>
        <p:spPr>
          <a:xfrm>
            <a:off x="931178" y="2038525"/>
            <a:ext cx="7743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In C, malloc is used</a:t>
            </a:r>
          </a:p>
          <a:p>
            <a:pPr marL="285750" indent="-285750">
              <a:buFont typeface="Arial" panose="020B0604020202020204" pitchFamily="34" charset="0"/>
              <a:buChar char="•"/>
            </a:pPr>
            <a:r>
              <a:rPr lang="en-IN" dirty="0"/>
              <a:t>In C++, new is used</a:t>
            </a:r>
            <a:endParaRPr lang="en-US" dirty="0"/>
          </a:p>
        </p:txBody>
      </p:sp>
      <p:sp>
        <p:nvSpPr>
          <p:cNvPr id="6" name="TextBox 5">
            <a:extLst>
              <a:ext uri="{FF2B5EF4-FFF2-40B4-BE49-F238E27FC236}">
                <a16:creationId xmlns:a16="http://schemas.microsoft.com/office/drawing/2014/main" id="{6850C9D6-DF1F-4EE7-ADF1-16A53276860B}"/>
              </a:ext>
            </a:extLst>
          </p:cNvPr>
          <p:cNvSpPr txBox="1"/>
          <p:nvPr/>
        </p:nvSpPr>
        <p:spPr>
          <a:xfrm>
            <a:off x="998289" y="3755870"/>
            <a:ext cx="10763076" cy="923330"/>
          </a:xfrm>
          <a:prstGeom prst="rect">
            <a:avLst/>
          </a:prstGeom>
          <a:noFill/>
          <a:effectLst>
            <a:glow rad="228600">
              <a:schemeClr val="accent2">
                <a:satMod val="175000"/>
                <a:alpha val="40000"/>
              </a:schemeClr>
            </a:glow>
          </a:effectLst>
        </p:spPr>
        <p:txBody>
          <a:bodyPr wrap="square" rtlCol="0">
            <a:spAutoFit/>
          </a:bodyPr>
          <a:lstStyle/>
          <a:p>
            <a:pPr marL="285750" indent="-285750">
              <a:buFont typeface="Arial" panose="020B0604020202020204" pitchFamily="34" charset="0"/>
              <a:buChar char="•"/>
            </a:pPr>
            <a:r>
              <a:rPr lang="en-IN" dirty="0"/>
              <a:t>But for embedded Systems, malloc and free APIs are not recommended because it consumes large amount of code space, lack of deterministic nature and fragmented over time as blocks of memory are allocated</a:t>
            </a:r>
          </a:p>
          <a:p>
            <a:pPr marL="285750" indent="-285750">
              <a:buFont typeface="Arial" panose="020B0604020202020204" pitchFamily="34" charset="0"/>
              <a:buChar char="•"/>
            </a:pPr>
            <a:r>
              <a:rPr lang="en-IN" dirty="0"/>
              <a:t>Luckily stack is handed by proper API and management, So Stack is recommended in Embedded Systems</a:t>
            </a:r>
            <a:endParaRPr lang="en-US" dirty="0"/>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6F59C14E-AC52-4200-9A15-0FD8580AC694}"/>
                  </a:ext>
                </a:extLst>
              </p14:cNvPr>
              <p14:cNvContentPartPr/>
              <p14:nvPr/>
            </p14:nvContentPartPr>
            <p14:xfrm>
              <a:off x="889240" y="2675969"/>
              <a:ext cx="10469880" cy="994320"/>
            </p14:xfrm>
          </p:contentPart>
        </mc:Choice>
        <mc:Fallback xmlns="">
          <p:pic>
            <p:nvPicPr>
              <p:cNvPr id="37" name="Ink 36">
                <a:extLst>
                  <a:ext uri="{FF2B5EF4-FFF2-40B4-BE49-F238E27FC236}">
                    <a16:creationId xmlns:a16="http://schemas.microsoft.com/office/drawing/2014/main" id="{6F59C14E-AC52-4200-9A15-0FD8580AC694}"/>
                  </a:ext>
                </a:extLst>
              </p:cNvPr>
              <p:cNvPicPr/>
              <p:nvPr/>
            </p:nvPicPr>
            <p:blipFill>
              <a:blip r:embed="rId3"/>
              <a:stretch>
                <a:fillRect/>
              </a:stretch>
            </p:blipFill>
            <p:spPr>
              <a:xfrm>
                <a:off x="871240" y="2657969"/>
                <a:ext cx="10505520" cy="1029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68D09A73-5F40-412C-A2D3-B06860BF123E}"/>
                  </a:ext>
                </a:extLst>
              </p14:cNvPr>
              <p14:cNvContentPartPr/>
              <p14:nvPr/>
            </p14:nvContentPartPr>
            <p14:xfrm>
              <a:off x="8539960" y="3246569"/>
              <a:ext cx="545760" cy="117720"/>
            </p14:xfrm>
          </p:contentPart>
        </mc:Choice>
        <mc:Fallback xmlns="">
          <p:pic>
            <p:nvPicPr>
              <p:cNvPr id="38" name="Ink 37">
                <a:extLst>
                  <a:ext uri="{FF2B5EF4-FFF2-40B4-BE49-F238E27FC236}">
                    <a16:creationId xmlns:a16="http://schemas.microsoft.com/office/drawing/2014/main" id="{68D09A73-5F40-412C-A2D3-B06860BF123E}"/>
                  </a:ext>
                </a:extLst>
              </p:cNvPr>
              <p:cNvPicPr/>
              <p:nvPr/>
            </p:nvPicPr>
            <p:blipFill>
              <a:blip r:embed="rId5"/>
              <a:stretch>
                <a:fillRect/>
              </a:stretch>
            </p:blipFill>
            <p:spPr>
              <a:xfrm>
                <a:off x="8521960" y="3228569"/>
                <a:ext cx="581400" cy="153360"/>
              </a:xfrm>
              <a:prstGeom prst="rect">
                <a:avLst/>
              </a:prstGeom>
            </p:spPr>
          </p:pic>
        </mc:Fallback>
      </mc:AlternateContent>
      <p:sp>
        <p:nvSpPr>
          <p:cNvPr id="39" name="TextBox 38">
            <a:extLst>
              <a:ext uri="{FF2B5EF4-FFF2-40B4-BE49-F238E27FC236}">
                <a16:creationId xmlns:a16="http://schemas.microsoft.com/office/drawing/2014/main" id="{26AF1016-57E8-45AA-A1EC-ED7DFB92D9EF}"/>
              </a:ext>
            </a:extLst>
          </p:cNvPr>
          <p:cNvSpPr txBox="1"/>
          <p:nvPr/>
        </p:nvSpPr>
        <p:spPr>
          <a:xfrm>
            <a:off x="998289" y="5305631"/>
            <a:ext cx="10695965" cy="923330"/>
          </a:xfrm>
          <a:prstGeom prst="rect">
            <a:avLst/>
          </a:prstGeom>
          <a:noFill/>
        </p:spPr>
        <p:txBody>
          <a:bodyPr wrap="square" rtlCol="0">
            <a:spAutoFit/>
          </a:bodyPr>
          <a:lstStyle/>
          <a:p>
            <a:pPr marL="285750" indent="-285750">
              <a:buFont typeface="Arial" panose="020B0604020202020204" pitchFamily="34" charset="0"/>
              <a:buChar char="•"/>
            </a:pPr>
            <a:r>
              <a:rPr lang="en-IN" dirty="0"/>
              <a:t>By default the FreeRTOS heap is </a:t>
            </a:r>
            <a:r>
              <a:rPr lang="en-IN" dirty="0" err="1"/>
              <a:t>declaraed</a:t>
            </a:r>
            <a:r>
              <a:rPr lang="en-IN" dirty="0"/>
              <a:t> by FreeRTOS Kernel</a:t>
            </a:r>
          </a:p>
          <a:p>
            <a:pPr marL="285750" indent="-285750">
              <a:buFont typeface="Arial" panose="020B0604020202020204" pitchFamily="34" charset="0"/>
              <a:buChar char="•"/>
            </a:pPr>
            <a:r>
              <a:rPr lang="en-IN" dirty="0"/>
              <a:t>Setting the </a:t>
            </a:r>
            <a:r>
              <a:rPr lang="en-IN" dirty="0" err="1"/>
              <a:t>configAPPLICATION_ALLOCATED_HEAP</a:t>
            </a:r>
            <a:r>
              <a:rPr lang="en-IN" dirty="0"/>
              <a:t> to 1 allows the heap to instead be </a:t>
            </a:r>
            <a:r>
              <a:rPr lang="en-IN" dirty="0" err="1"/>
              <a:t>decalared</a:t>
            </a:r>
            <a:r>
              <a:rPr lang="en-IN" dirty="0"/>
              <a:t> by the application</a:t>
            </a:r>
            <a:endParaRPr lang="en-US" dirty="0"/>
          </a:p>
        </p:txBody>
      </p:sp>
    </p:spTree>
    <p:extLst>
      <p:ext uri="{BB962C8B-B14F-4D97-AF65-F5344CB8AC3E}">
        <p14:creationId xmlns:p14="http://schemas.microsoft.com/office/powerpoint/2010/main" val="1266926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404E-CFA7-4C98-9540-63BA5F38A763}"/>
              </a:ext>
            </a:extLst>
          </p:cNvPr>
          <p:cNvSpPr>
            <a:spLocks noGrp="1"/>
          </p:cNvSpPr>
          <p:nvPr>
            <p:ph type="title"/>
          </p:nvPr>
        </p:nvSpPr>
        <p:spPr/>
        <p:txBody>
          <a:bodyPr/>
          <a:lstStyle/>
          <a:p>
            <a:r>
              <a:rPr lang="en-IN" dirty="0" err="1"/>
              <a:t>Synchoronization</a:t>
            </a:r>
            <a:r>
              <a:rPr lang="en-IN" dirty="0"/>
              <a:t> between the task can be achieved by</a:t>
            </a:r>
            <a:endParaRPr lang="en-US" dirty="0"/>
          </a:p>
        </p:txBody>
      </p:sp>
      <p:sp>
        <p:nvSpPr>
          <p:cNvPr id="3" name="Footer Placeholder 2">
            <a:extLst>
              <a:ext uri="{FF2B5EF4-FFF2-40B4-BE49-F238E27FC236}">
                <a16:creationId xmlns:a16="http://schemas.microsoft.com/office/drawing/2014/main" id="{2DCDA37D-276F-4E93-AA11-76C144C1929C}"/>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EA780A5-E449-4547-A137-22E0E96171C2}"/>
              </a:ext>
            </a:extLst>
          </p:cNvPr>
          <p:cNvSpPr>
            <a:spLocks noGrp="1"/>
          </p:cNvSpPr>
          <p:nvPr>
            <p:ph type="sldNum" sz="quarter" idx="12"/>
          </p:nvPr>
        </p:nvSpPr>
        <p:spPr/>
        <p:txBody>
          <a:bodyPr/>
          <a:lstStyle/>
          <a:p>
            <a:fld id="{2D2D7033-01C1-4473-8314-62145486A149}" type="slidenum">
              <a:rPr lang="en-US" smtClean="0"/>
              <a:t>83</a:t>
            </a:fld>
            <a:endParaRPr lang="en-US"/>
          </a:p>
        </p:txBody>
      </p:sp>
      <p:sp>
        <p:nvSpPr>
          <p:cNvPr id="5" name="TextBox 4">
            <a:extLst>
              <a:ext uri="{FF2B5EF4-FFF2-40B4-BE49-F238E27FC236}">
                <a16:creationId xmlns:a16="http://schemas.microsoft.com/office/drawing/2014/main" id="{EC7F8497-4EFB-42B0-AD39-D8775202B125}"/>
              </a:ext>
            </a:extLst>
          </p:cNvPr>
          <p:cNvSpPr txBox="1"/>
          <p:nvPr/>
        </p:nvSpPr>
        <p:spPr>
          <a:xfrm>
            <a:off x="1031846" y="2122415"/>
            <a:ext cx="8187655" cy="3416320"/>
          </a:xfrm>
          <a:prstGeom prst="rect">
            <a:avLst/>
          </a:prstGeom>
          <a:noFill/>
        </p:spPr>
        <p:txBody>
          <a:bodyPr wrap="square" rtlCol="0">
            <a:spAutoFit/>
          </a:bodyPr>
          <a:lstStyle/>
          <a:p>
            <a:pPr marL="342900" indent="-342900">
              <a:buFont typeface="+mj-lt"/>
              <a:buAutoNum type="arabicPeriod"/>
            </a:pPr>
            <a:r>
              <a:rPr lang="en-IN" dirty="0"/>
              <a:t>Events</a:t>
            </a:r>
          </a:p>
          <a:p>
            <a:pPr marL="342900" indent="-342900">
              <a:buFont typeface="+mj-lt"/>
              <a:buAutoNum type="arabicPeriod"/>
            </a:pPr>
            <a:r>
              <a:rPr lang="en-IN" dirty="0"/>
              <a:t>Semaphores</a:t>
            </a:r>
          </a:p>
          <a:p>
            <a:pPr marL="342900" indent="-342900">
              <a:buFont typeface="+mj-lt"/>
              <a:buAutoNum type="arabicPeriod"/>
            </a:pPr>
            <a:r>
              <a:rPr lang="en-IN" dirty="0"/>
              <a:t>Queues</a:t>
            </a:r>
          </a:p>
          <a:p>
            <a:pPr marL="342900" indent="-342900">
              <a:buFont typeface="+mj-lt"/>
              <a:buAutoNum type="arabicPeriod"/>
            </a:pPr>
            <a:r>
              <a:rPr lang="en-IN" dirty="0"/>
              <a:t>Pipes</a:t>
            </a:r>
          </a:p>
          <a:p>
            <a:pPr marL="342900" indent="-342900">
              <a:buFont typeface="+mj-lt"/>
              <a:buAutoNum type="arabicPeriod"/>
            </a:pPr>
            <a:r>
              <a:rPr lang="en-IN" dirty="0"/>
              <a:t>Mailboxes</a:t>
            </a:r>
          </a:p>
          <a:p>
            <a:pPr marL="342900" indent="-342900">
              <a:buFont typeface="+mj-lt"/>
              <a:buAutoNum type="arabicPeriod"/>
            </a:pPr>
            <a:r>
              <a:rPr lang="en-IN" dirty="0"/>
              <a:t>Signals</a:t>
            </a:r>
          </a:p>
          <a:p>
            <a:pPr marL="342900" indent="-342900">
              <a:buFont typeface="+mj-lt"/>
              <a:buAutoNum type="arabicPeriod"/>
            </a:pPr>
            <a:r>
              <a:rPr lang="en-IN" dirty="0"/>
              <a:t>Mutex</a:t>
            </a:r>
          </a:p>
          <a:p>
            <a:pPr marL="342900" indent="-342900">
              <a:buFont typeface="+mj-lt"/>
              <a:buAutoNum type="arabicPeriod"/>
            </a:pPr>
            <a:endParaRPr lang="en-IN" dirty="0"/>
          </a:p>
          <a:p>
            <a:r>
              <a:rPr lang="en-IN" b="1" u="sng" dirty="0"/>
              <a:t>FreeRTOS</a:t>
            </a:r>
            <a:r>
              <a:rPr lang="en-IN" dirty="0"/>
              <a:t> supports the following methods for task sync:</a:t>
            </a:r>
          </a:p>
          <a:p>
            <a:pPr marL="342900" indent="-342900">
              <a:buAutoNum type="arabicPeriod"/>
            </a:pPr>
            <a:r>
              <a:rPr lang="en-IN" dirty="0"/>
              <a:t>Semaphores</a:t>
            </a:r>
          </a:p>
          <a:p>
            <a:pPr marL="342900" indent="-342900">
              <a:buAutoNum type="arabicPeriod"/>
            </a:pPr>
            <a:r>
              <a:rPr lang="en-IN" dirty="0"/>
              <a:t>Queues</a:t>
            </a:r>
          </a:p>
          <a:p>
            <a:pPr marL="342900" indent="-342900">
              <a:buAutoNum type="arabicPeriod"/>
            </a:pPr>
            <a:r>
              <a:rPr lang="en-IN" dirty="0"/>
              <a:t>Mutex</a:t>
            </a:r>
            <a:endParaRPr lang="en-US" dirty="0"/>
          </a:p>
        </p:txBody>
      </p:sp>
    </p:spTree>
    <p:extLst>
      <p:ext uri="{BB962C8B-B14F-4D97-AF65-F5344CB8AC3E}">
        <p14:creationId xmlns:p14="http://schemas.microsoft.com/office/powerpoint/2010/main" val="35954355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219C-8F7A-4FD1-9991-EB363FB754A8}"/>
              </a:ext>
            </a:extLst>
          </p:cNvPr>
          <p:cNvSpPr>
            <a:spLocks noGrp="1"/>
          </p:cNvSpPr>
          <p:nvPr>
            <p:ph type="title"/>
          </p:nvPr>
        </p:nvSpPr>
        <p:spPr>
          <a:xfrm>
            <a:off x="838200" y="365125"/>
            <a:ext cx="10515600" cy="485873"/>
          </a:xfrm>
        </p:spPr>
        <p:txBody>
          <a:bodyPr>
            <a:normAutofit fontScale="90000"/>
          </a:bodyPr>
          <a:lstStyle/>
          <a:p>
            <a:r>
              <a:rPr lang="en-IN" dirty="0"/>
              <a:t>Priority values</a:t>
            </a:r>
            <a:endParaRPr lang="en-US" dirty="0"/>
          </a:p>
        </p:txBody>
      </p:sp>
      <p:sp>
        <p:nvSpPr>
          <p:cNvPr id="3" name="Footer Placeholder 2">
            <a:extLst>
              <a:ext uri="{FF2B5EF4-FFF2-40B4-BE49-F238E27FC236}">
                <a16:creationId xmlns:a16="http://schemas.microsoft.com/office/drawing/2014/main" id="{BD21491C-A7E0-48C7-9558-B155DD9A4B31}"/>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7402E73-97D4-44EC-896B-EDC1C2DED256}"/>
              </a:ext>
            </a:extLst>
          </p:cNvPr>
          <p:cNvSpPr>
            <a:spLocks noGrp="1"/>
          </p:cNvSpPr>
          <p:nvPr>
            <p:ph type="sldNum" sz="quarter" idx="12"/>
          </p:nvPr>
        </p:nvSpPr>
        <p:spPr/>
        <p:txBody>
          <a:bodyPr/>
          <a:lstStyle/>
          <a:p>
            <a:fld id="{2D2D7033-01C1-4473-8314-62145486A149}" type="slidenum">
              <a:rPr lang="en-US" smtClean="0"/>
              <a:t>84</a:t>
            </a:fld>
            <a:endParaRPr lang="en-US"/>
          </a:p>
        </p:txBody>
      </p:sp>
      <p:cxnSp>
        <p:nvCxnSpPr>
          <p:cNvPr id="8" name="Straight Connector 7">
            <a:extLst>
              <a:ext uri="{FF2B5EF4-FFF2-40B4-BE49-F238E27FC236}">
                <a16:creationId xmlns:a16="http://schemas.microsoft.com/office/drawing/2014/main" id="{3034D683-DF2F-4CDE-9E9F-532F95026161}"/>
              </a:ext>
            </a:extLst>
          </p:cNvPr>
          <p:cNvCxnSpPr/>
          <p:nvPr/>
        </p:nvCxnSpPr>
        <p:spPr>
          <a:xfrm>
            <a:off x="1208015" y="2407640"/>
            <a:ext cx="979834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43B90D3-74E6-4AEF-84DC-C55C1E994703}"/>
              </a:ext>
            </a:extLst>
          </p:cNvPr>
          <p:cNvCxnSpPr>
            <a:cxnSpLocks/>
          </p:cNvCxnSpPr>
          <p:nvPr/>
        </p:nvCxnSpPr>
        <p:spPr>
          <a:xfrm>
            <a:off x="1208015" y="2164360"/>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D38DC6-AB62-413C-B3FF-286F647CED41}"/>
              </a:ext>
            </a:extLst>
          </p:cNvPr>
          <p:cNvCxnSpPr>
            <a:cxnSpLocks/>
          </p:cNvCxnSpPr>
          <p:nvPr/>
        </p:nvCxnSpPr>
        <p:spPr>
          <a:xfrm>
            <a:off x="3247937" y="2164359"/>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CF50C4-7887-4E9A-A8A2-4B3795EC548D}"/>
              </a:ext>
            </a:extLst>
          </p:cNvPr>
          <p:cNvCxnSpPr>
            <a:cxnSpLocks/>
          </p:cNvCxnSpPr>
          <p:nvPr/>
        </p:nvCxnSpPr>
        <p:spPr>
          <a:xfrm>
            <a:off x="5287859" y="2164358"/>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578B06-1F9A-4B7D-ADDF-212C9A79A58F}"/>
              </a:ext>
            </a:extLst>
          </p:cNvPr>
          <p:cNvCxnSpPr>
            <a:cxnSpLocks/>
          </p:cNvCxnSpPr>
          <p:nvPr/>
        </p:nvCxnSpPr>
        <p:spPr>
          <a:xfrm>
            <a:off x="7327781" y="2164357"/>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EA708D5-9C79-4EFA-93AC-D70ACD013EAB}"/>
              </a:ext>
            </a:extLst>
          </p:cNvPr>
          <p:cNvCxnSpPr>
            <a:cxnSpLocks/>
          </p:cNvCxnSpPr>
          <p:nvPr/>
        </p:nvCxnSpPr>
        <p:spPr>
          <a:xfrm>
            <a:off x="9367703" y="2164356"/>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C6F8339-6543-480B-B87B-F2DBDB1234BE}"/>
              </a:ext>
            </a:extLst>
          </p:cNvPr>
          <p:cNvCxnSpPr>
            <a:cxnSpLocks/>
          </p:cNvCxnSpPr>
          <p:nvPr/>
        </p:nvCxnSpPr>
        <p:spPr>
          <a:xfrm>
            <a:off x="11006356" y="2181130"/>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4E6A6C-BF17-4602-A6E3-BC5C7559B2A6}"/>
              </a:ext>
            </a:extLst>
          </p:cNvPr>
          <p:cNvCxnSpPr/>
          <p:nvPr/>
        </p:nvCxnSpPr>
        <p:spPr>
          <a:xfrm>
            <a:off x="1208015" y="5043181"/>
            <a:ext cx="979834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55178-E2F8-44FC-B849-234C06BC3D98}"/>
              </a:ext>
            </a:extLst>
          </p:cNvPr>
          <p:cNvCxnSpPr>
            <a:cxnSpLocks/>
          </p:cNvCxnSpPr>
          <p:nvPr/>
        </p:nvCxnSpPr>
        <p:spPr>
          <a:xfrm>
            <a:off x="1208015" y="4799901"/>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41EFB7-6EB4-40B3-A799-8F4EE9356E59}"/>
              </a:ext>
            </a:extLst>
          </p:cNvPr>
          <p:cNvCxnSpPr>
            <a:cxnSpLocks/>
          </p:cNvCxnSpPr>
          <p:nvPr/>
        </p:nvCxnSpPr>
        <p:spPr>
          <a:xfrm>
            <a:off x="3247937" y="4799900"/>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56AEAE-9071-4599-B42F-436E937CC3E5}"/>
              </a:ext>
            </a:extLst>
          </p:cNvPr>
          <p:cNvCxnSpPr>
            <a:cxnSpLocks/>
          </p:cNvCxnSpPr>
          <p:nvPr/>
        </p:nvCxnSpPr>
        <p:spPr>
          <a:xfrm>
            <a:off x="5287859" y="4799899"/>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5285F8-E509-4428-A8E2-4038B55B0650}"/>
              </a:ext>
            </a:extLst>
          </p:cNvPr>
          <p:cNvCxnSpPr>
            <a:cxnSpLocks/>
          </p:cNvCxnSpPr>
          <p:nvPr/>
        </p:nvCxnSpPr>
        <p:spPr>
          <a:xfrm>
            <a:off x="7327781" y="4799898"/>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68711F-4EC0-4052-AF07-AFF4255D26FD}"/>
              </a:ext>
            </a:extLst>
          </p:cNvPr>
          <p:cNvCxnSpPr>
            <a:cxnSpLocks/>
          </p:cNvCxnSpPr>
          <p:nvPr/>
        </p:nvCxnSpPr>
        <p:spPr>
          <a:xfrm>
            <a:off x="9367703" y="4799897"/>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26B048-0A60-42FC-8EAA-9B622FF0FB56}"/>
              </a:ext>
            </a:extLst>
          </p:cNvPr>
          <p:cNvCxnSpPr>
            <a:cxnSpLocks/>
          </p:cNvCxnSpPr>
          <p:nvPr/>
        </p:nvCxnSpPr>
        <p:spPr>
          <a:xfrm>
            <a:off x="11006356" y="4816671"/>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3BE601-C296-49C4-BDD6-C654B9F337DF}"/>
              </a:ext>
            </a:extLst>
          </p:cNvPr>
          <p:cNvSpPr txBox="1"/>
          <p:nvPr/>
        </p:nvSpPr>
        <p:spPr>
          <a:xfrm>
            <a:off x="1057172" y="2736736"/>
            <a:ext cx="301686" cy="369332"/>
          </a:xfrm>
          <a:prstGeom prst="rect">
            <a:avLst/>
          </a:prstGeom>
          <a:noFill/>
        </p:spPr>
        <p:txBody>
          <a:bodyPr wrap="none" rtlCol="0">
            <a:spAutoFit/>
          </a:bodyPr>
          <a:lstStyle/>
          <a:p>
            <a:r>
              <a:rPr lang="en-IN" dirty="0"/>
              <a:t>0</a:t>
            </a:r>
            <a:endParaRPr lang="en-US" dirty="0"/>
          </a:p>
        </p:txBody>
      </p:sp>
      <p:sp>
        <p:nvSpPr>
          <p:cNvPr id="26" name="TextBox 25">
            <a:extLst>
              <a:ext uri="{FF2B5EF4-FFF2-40B4-BE49-F238E27FC236}">
                <a16:creationId xmlns:a16="http://schemas.microsoft.com/office/drawing/2014/main" id="{FCC8BD48-B3B8-465F-937B-5960705303A2}"/>
              </a:ext>
            </a:extLst>
          </p:cNvPr>
          <p:cNvSpPr txBox="1"/>
          <p:nvPr/>
        </p:nvSpPr>
        <p:spPr>
          <a:xfrm>
            <a:off x="3097094" y="2755261"/>
            <a:ext cx="301686" cy="369332"/>
          </a:xfrm>
          <a:prstGeom prst="rect">
            <a:avLst/>
          </a:prstGeom>
          <a:noFill/>
        </p:spPr>
        <p:txBody>
          <a:bodyPr wrap="none" rtlCol="0">
            <a:spAutoFit/>
          </a:bodyPr>
          <a:lstStyle/>
          <a:p>
            <a:r>
              <a:rPr lang="en-IN" dirty="0"/>
              <a:t>1</a:t>
            </a:r>
            <a:endParaRPr lang="en-US" dirty="0"/>
          </a:p>
        </p:txBody>
      </p:sp>
      <p:sp>
        <p:nvSpPr>
          <p:cNvPr id="27" name="TextBox 26">
            <a:extLst>
              <a:ext uri="{FF2B5EF4-FFF2-40B4-BE49-F238E27FC236}">
                <a16:creationId xmlns:a16="http://schemas.microsoft.com/office/drawing/2014/main" id="{EDE0DFEC-9E8A-45AD-86F0-A606C9870DC3}"/>
              </a:ext>
            </a:extLst>
          </p:cNvPr>
          <p:cNvSpPr txBox="1"/>
          <p:nvPr/>
        </p:nvSpPr>
        <p:spPr>
          <a:xfrm>
            <a:off x="10833142" y="2736719"/>
            <a:ext cx="301686" cy="369332"/>
          </a:xfrm>
          <a:prstGeom prst="rect">
            <a:avLst/>
          </a:prstGeom>
          <a:noFill/>
        </p:spPr>
        <p:txBody>
          <a:bodyPr wrap="none" rtlCol="0">
            <a:spAutoFit/>
          </a:bodyPr>
          <a:lstStyle/>
          <a:p>
            <a:r>
              <a:rPr lang="en-IN" dirty="0"/>
              <a:t>5</a:t>
            </a:r>
            <a:endParaRPr lang="en-US" dirty="0"/>
          </a:p>
        </p:txBody>
      </p:sp>
      <p:sp>
        <p:nvSpPr>
          <p:cNvPr id="28" name="TextBox 27">
            <a:extLst>
              <a:ext uri="{FF2B5EF4-FFF2-40B4-BE49-F238E27FC236}">
                <a16:creationId xmlns:a16="http://schemas.microsoft.com/office/drawing/2014/main" id="{16474C49-D035-4DCC-A650-9E7104E5530B}"/>
              </a:ext>
            </a:extLst>
          </p:cNvPr>
          <p:cNvSpPr txBox="1"/>
          <p:nvPr/>
        </p:nvSpPr>
        <p:spPr>
          <a:xfrm>
            <a:off x="9216860" y="2702150"/>
            <a:ext cx="301686" cy="369332"/>
          </a:xfrm>
          <a:prstGeom prst="rect">
            <a:avLst/>
          </a:prstGeom>
          <a:noFill/>
        </p:spPr>
        <p:txBody>
          <a:bodyPr wrap="none" rtlCol="0">
            <a:spAutoFit/>
          </a:bodyPr>
          <a:lstStyle/>
          <a:p>
            <a:r>
              <a:rPr lang="en-IN" dirty="0"/>
              <a:t>4</a:t>
            </a:r>
            <a:endParaRPr lang="en-US" dirty="0"/>
          </a:p>
        </p:txBody>
      </p:sp>
      <p:sp>
        <p:nvSpPr>
          <p:cNvPr id="29" name="TextBox 28">
            <a:extLst>
              <a:ext uri="{FF2B5EF4-FFF2-40B4-BE49-F238E27FC236}">
                <a16:creationId xmlns:a16="http://schemas.microsoft.com/office/drawing/2014/main" id="{F4D790AA-B1AB-4CBF-8703-22C91665B76A}"/>
              </a:ext>
            </a:extLst>
          </p:cNvPr>
          <p:cNvSpPr txBox="1"/>
          <p:nvPr/>
        </p:nvSpPr>
        <p:spPr>
          <a:xfrm>
            <a:off x="1057172" y="5328298"/>
            <a:ext cx="301686" cy="369332"/>
          </a:xfrm>
          <a:prstGeom prst="rect">
            <a:avLst/>
          </a:prstGeom>
          <a:noFill/>
        </p:spPr>
        <p:txBody>
          <a:bodyPr wrap="none" rtlCol="0">
            <a:spAutoFit/>
          </a:bodyPr>
          <a:lstStyle/>
          <a:p>
            <a:r>
              <a:rPr lang="en-IN" dirty="0"/>
              <a:t>0</a:t>
            </a:r>
            <a:endParaRPr lang="en-US" dirty="0"/>
          </a:p>
        </p:txBody>
      </p:sp>
      <p:sp>
        <p:nvSpPr>
          <p:cNvPr id="30" name="TextBox 29">
            <a:extLst>
              <a:ext uri="{FF2B5EF4-FFF2-40B4-BE49-F238E27FC236}">
                <a16:creationId xmlns:a16="http://schemas.microsoft.com/office/drawing/2014/main" id="{AF418BC0-8034-44EA-AA92-738FC1F60D67}"/>
              </a:ext>
            </a:extLst>
          </p:cNvPr>
          <p:cNvSpPr txBox="1"/>
          <p:nvPr/>
        </p:nvSpPr>
        <p:spPr>
          <a:xfrm>
            <a:off x="3097094" y="5375064"/>
            <a:ext cx="301686" cy="369332"/>
          </a:xfrm>
          <a:prstGeom prst="rect">
            <a:avLst/>
          </a:prstGeom>
          <a:noFill/>
        </p:spPr>
        <p:txBody>
          <a:bodyPr wrap="none" rtlCol="0">
            <a:spAutoFit/>
          </a:bodyPr>
          <a:lstStyle/>
          <a:p>
            <a:r>
              <a:rPr lang="en-IN" dirty="0"/>
              <a:t>1</a:t>
            </a:r>
            <a:endParaRPr lang="en-US" dirty="0"/>
          </a:p>
        </p:txBody>
      </p:sp>
      <p:sp>
        <p:nvSpPr>
          <p:cNvPr id="31" name="TextBox 30">
            <a:extLst>
              <a:ext uri="{FF2B5EF4-FFF2-40B4-BE49-F238E27FC236}">
                <a16:creationId xmlns:a16="http://schemas.microsoft.com/office/drawing/2014/main" id="{3E7BB115-30A3-4E6B-8619-E7E32C187374}"/>
              </a:ext>
            </a:extLst>
          </p:cNvPr>
          <p:cNvSpPr txBox="1"/>
          <p:nvPr/>
        </p:nvSpPr>
        <p:spPr>
          <a:xfrm>
            <a:off x="10833142" y="5362867"/>
            <a:ext cx="301686" cy="369332"/>
          </a:xfrm>
          <a:prstGeom prst="rect">
            <a:avLst/>
          </a:prstGeom>
          <a:noFill/>
        </p:spPr>
        <p:txBody>
          <a:bodyPr wrap="none" rtlCol="0">
            <a:spAutoFit/>
          </a:bodyPr>
          <a:lstStyle/>
          <a:p>
            <a:r>
              <a:rPr lang="en-IN" dirty="0"/>
              <a:t>5</a:t>
            </a:r>
            <a:endParaRPr lang="en-US" dirty="0"/>
          </a:p>
        </p:txBody>
      </p:sp>
      <p:sp>
        <p:nvSpPr>
          <p:cNvPr id="32" name="TextBox 31">
            <a:extLst>
              <a:ext uri="{FF2B5EF4-FFF2-40B4-BE49-F238E27FC236}">
                <a16:creationId xmlns:a16="http://schemas.microsoft.com/office/drawing/2014/main" id="{A338F3A0-642F-4403-9C6A-70372DA68AA6}"/>
              </a:ext>
            </a:extLst>
          </p:cNvPr>
          <p:cNvSpPr txBox="1"/>
          <p:nvPr/>
        </p:nvSpPr>
        <p:spPr>
          <a:xfrm>
            <a:off x="9216860" y="5328298"/>
            <a:ext cx="301686" cy="369332"/>
          </a:xfrm>
          <a:prstGeom prst="rect">
            <a:avLst/>
          </a:prstGeom>
          <a:noFill/>
        </p:spPr>
        <p:txBody>
          <a:bodyPr wrap="none" rtlCol="0">
            <a:spAutoFit/>
          </a:bodyPr>
          <a:lstStyle/>
          <a:p>
            <a:r>
              <a:rPr lang="en-IN" dirty="0"/>
              <a:t>4</a:t>
            </a:r>
            <a:endParaRPr lang="en-US" dirty="0"/>
          </a:p>
        </p:txBody>
      </p:sp>
      <p:sp>
        <p:nvSpPr>
          <p:cNvPr id="33" name="TextBox 32">
            <a:extLst>
              <a:ext uri="{FF2B5EF4-FFF2-40B4-BE49-F238E27FC236}">
                <a16:creationId xmlns:a16="http://schemas.microsoft.com/office/drawing/2014/main" id="{914FD0EB-2173-4959-8E47-FC7547A53F44}"/>
              </a:ext>
            </a:extLst>
          </p:cNvPr>
          <p:cNvSpPr txBox="1"/>
          <p:nvPr/>
        </p:nvSpPr>
        <p:spPr>
          <a:xfrm>
            <a:off x="1057172" y="3054703"/>
            <a:ext cx="632353" cy="369332"/>
          </a:xfrm>
          <a:prstGeom prst="rect">
            <a:avLst/>
          </a:prstGeom>
          <a:noFill/>
        </p:spPr>
        <p:txBody>
          <a:bodyPr wrap="none" rtlCol="0">
            <a:spAutoFit/>
          </a:bodyPr>
          <a:lstStyle/>
          <a:p>
            <a:r>
              <a:rPr lang="en-IN" dirty="0"/>
              <a:t>LOW</a:t>
            </a:r>
            <a:endParaRPr lang="en-US" dirty="0"/>
          </a:p>
        </p:txBody>
      </p:sp>
      <p:sp>
        <p:nvSpPr>
          <p:cNvPr id="34" name="TextBox 33">
            <a:extLst>
              <a:ext uri="{FF2B5EF4-FFF2-40B4-BE49-F238E27FC236}">
                <a16:creationId xmlns:a16="http://schemas.microsoft.com/office/drawing/2014/main" id="{106FB199-A37F-4AD4-9B7B-75B68FC732EE}"/>
              </a:ext>
            </a:extLst>
          </p:cNvPr>
          <p:cNvSpPr txBox="1"/>
          <p:nvPr/>
        </p:nvSpPr>
        <p:spPr>
          <a:xfrm>
            <a:off x="10667808" y="2997798"/>
            <a:ext cx="676788" cy="369332"/>
          </a:xfrm>
          <a:prstGeom prst="rect">
            <a:avLst/>
          </a:prstGeom>
          <a:noFill/>
        </p:spPr>
        <p:txBody>
          <a:bodyPr wrap="none" rtlCol="0">
            <a:spAutoFit/>
          </a:bodyPr>
          <a:lstStyle/>
          <a:p>
            <a:r>
              <a:rPr lang="en-IN" dirty="0"/>
              <a:t>HIGH</a:t>
            </a:r>
            <a:endParaRPr lang="en-US" dirty="0"/>
          </a:p>
        </p:txBody>
      </p:sp>
      <p:sp>
        <p:nvSpPr>
          <p:cNvPr id="35" name="TextBox 34">
            <a:extLst>
              <a:ext uri="{FF2B5EF4-FFF2-40B4-BE49-F238E27FC236}">
                <a16:creationId xmlns:a16="http://schemas.microsoft.com/office/drawing/2014/main" id="{D5B59CE2-35F3-49C5-AE37-582F07CD9759}"/>
              </a:ext>
            </a:extLst>
          </p:cNvPr>
          <p:cNvSpPr txBox="1"/>
          <p:nvPr/>
        </p:nvSpPr>
        <p:spPr>
          <a:xfrm>
            <a:off x="933937" y="5648409"/>
            <a:ext cx="676788" cy="369332"/>
          </a:xfrm>
          <a:prstGeom prst="rect">
            <a:avLst/>
          </a:prstGeom>
          <a:noFill/>
        </p:spPr>
        <p:txBody>
          <a:bodyPr wrap="none" rtlCol="0">
            <a:spAutoFit/>
          </a:bodyPr>
          <a:lstStyle/>
          <a:p>
            <a:r>
              <a:rPr lang="en-IN" dirty="0"/>
              <a:t>HIGH</a:t>
            </a:r>
            <a:endParaRPr lang="en-US" dirty="0"/>
          </a:p>
        </p:txBody>
      </p:sp>
      <p:sp>
        <p:nvSpPr>
          <p:cNvPr id="36" name="TextBox 35">
            <a:extLst>
              <a:ext uri="{FF2B5EF4-FFF2-40B4-BE49-F238E27FC236}">
                <a16:creationId xmlns:a16="http://schemas.microsoft.com/office/drawing/2014/main" id="{45FFD53E-B899-4081-93AF-A7159FA22DDC}"/>
              </a:ext>
            </a:extLst>
          </p:cNvPr>
          <p:cNvSpPr txBox="1"/>
          <p:nvPr/>
        </p:nvSpPr>
        <p:spPr>
          <a:xfrm>
            <a:off x="10721447" y="5682552"/>
            <a:ext cx="632353" cy="369332"/>
          </a:xfrm>
          <a:prstGeom prst="rect">
            <a:avLst/>
          </a:prstGeom>
          <a:noFill/>
        </p:spPr>
        <p:txBody>
          <a:bodyPr wrap="none" rtlCol="0">
            <a:spAutoFit/>
          </a:bodyPr>
          <a:lstStyle/>
          <a:p>
            <a:r>
              <a:rPr lang="en-IN" dirty="0"/>
              <a:t>LOW</a:t>
            </a:r>
            <a:endParaRPr lang="en-US" dirty="0"/>
          </a:p>
        </p:txBody>
      </p:sp>
      <p:pic>
        <p:nvPicPr>
          <p:cNvPr id="1026" name="Picture 2" descr="Image result for freertos">
            <a:extLst>
              <a:ext uri="{FF2B5EF4-FFF2-40B4-BE49-F238E27FC236}">
                <a16:creationId xmlns:a16="http://schemas.microsoft.com/office/drawing/2014/main" id="{BDA1CEB8-3C15-45D8-B0E1-C372B9401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939" y="1812961"/>
            <a:ext cx="1379201" cy="549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rm cortex">
            <a:extLst>
              <a:ext uri="{FF2B5EF4-FFF2-40B4-BE49-F238E27FC236}">
                <a16:creationId xmlns:a16="http://schemas.microsoft.com/office/drawing/2014/main" id="{DC3D73D0-21CA-41D0-88DE-9243758E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888" y="4039000"/>
            <a:ext cx="1431197" cy="95760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2EFE39DB-CB34-49E2-B2B6-FB7DBB622DE1}"/>
              </a:ext>
            </a:extLst>
          </p:cNvPr>
          <p:cNvSpPr txBox="1"/>
          <p:nvPr/>
        </p:nvSpPr>
        <p:spPr>
          <a:xfrm>
            <a:off x="5739133" y="2809296"/>
            <a:ext cx="1324017" cy="369332"/>
          </a:xfrm>
          <a:prstGeom prst="rect">
            <a:avLst/>
          </a:prstGeom>
          <a:noFill/>
        </p:spPr>
        <p:txBody>
          <a:bodyPr wrap="none" rtlCol="0">
            <a:spAutoFit/>
          </a:bodyPr>
          <a:lstStyle/>
          <a:p>
            <a:r>
              <a:rPr lang="en-IN" dirty="0"/>
              <a:t>Task Priority</a:t>
            </a:r>
            <a:endParaRPr lang="en-US" dirty="0"/>
          </a:p>
        </p:txBody>
      </p:sp>
      <p:sp>
        <p:nvSpPr>
          <p:cNvPr id="43" name="TextBox 42">
            <a:extLst>
              <a:ext uri="{FF2B5EF4-FFF2-40B4-BE49-F238E27FC236}">
                <a16:creationId xmlns:a16="http://schemas.microsoft.com/office/drawing/2014/main" id="{88998588-6BB7-4FF8-8E44-941585FF2E28}"/>
              </a:ext>
            </a:extLst>
          </p:cNvPr>
          <p:cNvSpPr txBox="1"/>
          <p:nvPr/>
        </p:nvSpPr>
        <p:spPr>
          <a:xfrm>
            <a:off x="5485282" y="5443684"/>
            <a:ext cx="1772408" cy="369332"/>
          </a:xfrm>
          <a:prstGeom prst="rect">
            <a:avLst/>
          </a:prstGeom>
          <a:noFill/>
        </p:spPr>
        <p:txBody>
          <a:bodyPr wrap="none" rtlCol="0">
            <a:spAutoFit/>
          </a:bodyPr>
          <a:lstStyle/>
          <a:p>
            <a:r>
              <a:rPr lang="en-IN" dirty="0"/>
              <a:t>Interrupt Priority</a:t>
            </a:r>
            <a:endParaRPr lang="en-US" dirty="0"/>
          </a:p>
        </p:txBody>
      </p:sp>
      <p:sp>
        <p:nvSpPr>
          <p:cNvPr id="44" name="TextBox 43">
            <a:extLst>
              <a:ext uri="{FF2B5EF4-FFF2-40B4-BE49-F238E27FC236}">
                <a16:creationId xmlns:a16="http://schemas.microsoft.com/office/drawing/2014/main" id="{3EB0A8E2-CC85-48F5-BAB6-B5643C884FF3}"/>
              </a:ext>
            </a:extLst>
          </p:cNvPr>
          <p:cNvSpPr txBox="1"/>
          <p:nvPr/>
        </p:nvSpPr>
        <p:spPr>
          <a:xfrm>
            <a:off x="1208015" y="1552267"/>
            <a:ext cx="3738267" cy="369332"/>
          </a:xfrm>
          <a:prstGeom prst="rect">
            <a:avLst/>
          </a:prstGeom>
          <a:noFill/>
        </p:spPr>
        <p:txBody>
          <a:bodyPr wrap="none" rtlCol="0">
            <a:spAutoFit/>
          </a:bodyPr>
          <a:lstStyle/>
          <a:p>
            <a:r>
              <a:rPr lang="en-IN" dirty="0"/>
              <a:t>Higher the priority higher the urgency</a:t>
            </a:r>
            <a:endParaRPr lang="en-US" dirty="0"/>
          </a:p>
        </p:txBody>
      </p:sp>
    </p:spTree>
    <p:extLst>
      <p:ext uri="{BB962C8B-B14F-4D97-AF65-F5344CB8AC3E}">
        <p14:creationId xmlns:p14="http://schemas.microsoft.com/office/powerpoint/2010/main" val="1531061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D882-AB60-42F1-8480-ECAA2774809F}"/>
              </a:ext>
            </a:extLst>
          </p:cNvPr>
          <p:cNvSpPr>
            <a:spLocks noGrp="1"/>
          </p:cNvSpPr>
          <p:nvPr>
            <p:ph type="title"/>
          </p:nvPr>
        </p:nvSpPr>
        <p:spPr/>
        <p:txBody>
          <a:bodyPr/>
          <a:lstStyle/>
          <a:p>
            <a:r>
              <a:rPr lang="en-IN" dirty="0"/>
              <a:t>FreeRTOS Hardware Interrupt Configuration Items</a:t>
            </a:r>
            <a:endParaRPr lang="en-US" dirty="0"/>
          </a:p>
        </p:txBody>
      </p:sp>
      <p:sp>
        <p:nvSpPr>
          <p:cNvPr id="3" name="Footer Placeholder 2">
            <a:extLst>
              <a:ext uri="{FF2B5EF4-FFF2-40B4-BE49-F238E27FC236}">
                <a16:creationId xmlns:a16="http://schemas.microsoft.com/office/drawing/2014/main" id="{ED62F807-C00E-438D-A525-3F84C86A59AD}"/>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97B35A28-5193-4B77-9111-6D588C961D23}"/>
              </a:ext>
            </a:extLst>
          </p:cNvPr>
          <p:cNvSpPr>
            <a:spLocks noGrp="1"/>
          </p:cNvSpPr>
          <p:nvPr>
            <p:ph type="sldNum" sz="quarter" idx="12"/>
          </p:nvPr>
        </p:nvSpPr>
        <p:spPr/>
        <p:txBody>
          <a:bodyPr/>
          <a:lstStyle/>
          <a:p>
            <a:fld id="{2D2D7033-01C1-4473-8314-62145486A149}" type="slidenum">
              <a:rPr lang="en-US" smtClean="0"/>
              <a:t>85</a:t>
            </a:fld>
            <a:endParaRPr lang="en-US"/>
          </a:p>
        </p:txBody>
      </p:sp>
      <p:sp>
        <p:nvSpPr>
          <p:cNvPr id="5" name="TextBox 4">
            <a:extLst>
              <a:ext uri="{FF2B5EF4-FFF2-40B4-BE49-F238E27FC236}">
                <a16:creationId xmlns:a16="http://schemas.microsoft.com/office/drawing/2014/main" id="{AD3ED57F-FBEB-41DB-98EF-5A56DCEA8610}"/>
              </a:ext>
            </a:extLst>
          </p:cNvPr>
          <p:cNvSpPr txBox="1"/>
          <p:nvPr/>
        </p:nvSpPr>
        <p:spPr>
          <a:xfrm>
            <a:off x="872455" y="2139193"/>
            <a:ext cx="10481345" cy="646331"/>
          </a:xfrm>
          <a:prstGeom prst="rect">
            <a:avLst/>
          </a:prstGeom>
          <a:noFill/>
        </p:spPr>
        <p:txBody>
          <a:bodyPr wrap="square" rtlCol="0">
            <a:spAutoFit/>
          </a:bodyPr>
          <a:lstStyle/>
          <a:p>
            <a:pPr marL="342900" indent="-342900">
              <a:buFont typeface="+mj-lt"/>
              <a:buAutoNum type="arabicPeriod"/>
            </a:pPr>
            <a:r>
              <a:rPr lang="en-US" sz="1800" dirty="0" err="1">
                <a:solidFill>
                  <a:srgbClr val="000000"/>
                </a:solidFill>
                <a:latin typeface="Consolas" panose="020B0609020204030204" pitchFamily="49" charset="0"/>
              </a:rPr>
              <a:t>configKERNEL_INTERRUPT_PRIORITY</a:t>
            </a:r>
            <a:endParaRPr lang="en-US" sz="1800" dirty="0">
              <a:solidFill>
                <a:srgbClr val="000000"/>
              </a:solidFill>
              <a:latin typeface="Consolas" panose="020B0609020204030204" pitchFamily="49" charset="0"/>
            </a:endParaRPr>
          </a:p>
          <a:p>
            <a:pPr marL="342900" indent="-342900">
              <a:buFont typeface="+mj-lt"/>
              <a:buAutoNum type="arabicPeriod"/>
            </a:pPr>
            <a:r>
              <a:rPr lang="en-US" dirty="0" err="1"/>
              <a:t>configMAX_SYSCALL_INTERRUPT_PRIORITY</a:t>
            </a:r>
            <a:endParaRPr lang="en-US" dirty="0"/>
          </a:p>
        </p:txBody>
      </p:sp>
    </p:spTree>
    <p:extLst>
      <p:ext uri="{BB962C8B-B14F-4D97-AF65-F5344CB8AC3E}">
        <p14:creationId xmlns:p14="http://schemas.microsoft.com/office/powerpoint/2010/main" val="12802914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13C7-3EF4-4129-951B-F18A03A2429A}"/>
              </a:ext>
            </a:extLst>
          </p:cNvPr>
          <p:cNvSpPr>
            <a:spLocks noGrp="1"/>
          </p:cNvSpPr>
          <p:nvPr>
            <p:ph type="title"/>
          </p:nvPr>
        </p:nvSpPr>
        <p:spPr/>
        <p:txBody>
          <a:bodyPr/>
          <a:lstStyle/>
          <a:p>
            <a:r>
              <a:rPr lang="en-US" dirty="0" err="1"/>
              <a:t>configKERNEL_INTERRUPT_PRIORITY</a:t>
            </a:r>
            <a:endParaRPr lang="en-US" dirty="0"/>
          </a:p>
        </p:txBody>
      </p:sp>
      <p:sp>
        <p:nvSpPr>
          <p:cNvPr id="3" name="Footer Placeholder 2">
            <a:extLst>
              <a:ext uri="{FF2B5EF4-FFF2-40B4-BE49-F238E27FC236}">
                <a16:creationId xmlns:a16="http://schemas.microsoft.com/office/drawing/2014/main" id="{5C1313D5-D947-4016-AF00-BC070972987B}"/>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FD235AC2-3DD7-4CCF-9232-843CD9EE6A28}"/>
              </a:ext>
            </a:extLst>
          </p:cNvPr>
          <p:cNvSpPr>
            <a:spLocks noGrp="1"/>
          </p:cNvSpPr>
          <p:nvPr>
            <p:ph type="sldNum" sz="quarter" idx="12"/>
          </p:nvPr>
        </p:nvSpPr>
        <p:spPr/>
        <p:txBody>
          <a:bodyPr/>
          <a:lstStyle/>
          <a:p>
            <a:fld id="{2D2D7033-01C1-4473-8314-62145486A149}" type="slidenum">
              <a:rPr lang="en-US" smtClean="0"/>
              <a:t>86</a:t>
            </a:fld>
            <a:endParaRPr lang="en-US"/>
          </a:p>
        </p:txBody>
      </p:sp>
      <p:sp>
        <p:nvSpPr>
          <p:cNvPr id="5" name="TextBox 4">
            <a:extLst>
              <a:ext uri="{FF2B5EF4-FFF2-40B4-BE49-F238E27FC236}">
                <a16:creationId xmlns:a16="http://schemas.microsoft.com/office/drawing/2014/main" id="{AF2FC270-3860-4190-B1F6-A59B8138D4F7}"/>
              </a:ext>
            </a:extLst>
          </p:cNvPr>
          <p:cNvSpPr txBox="1"/>
          <p:nvPr/>
        </p:nvSpPr>
        <p:spPr>
          <a:xfrm>
            <a:off x="838200" y="1820411"/>
            <a:ext cx="5117983" cy="1200329"/>
          </a:xfrm>
          <a:prstGeom prst="rect">
            <a:avLst/>
          </a:prstGeom>
          <a:noFill/>
        </p:spPr>
        <p:txBody>
          <a:bodyPr wrap="square" rtlCol="0">
            <a:spAutoFit/>
          </a:bodyPr>
          <a:lstStyle/>
          <a:p>
            <a:r>
              <a:rPr lang="en-IN" dirty="0"/>
              <a:t>There are 3 important Kernel Interrupt as follows</a:t>
            </a:r>
          </a:p>
          <a:p>
            <a:pPr marL="342900" indent="-342900">
              <a:buFont typeface="+mj-lt"/>
              <a:buAutoNum type="arabicPeriod"/>
            </a:pPr>
            <a:r>
              <a:rPr lang="en-IN" dirty="0" err="1"/>
              <a:t>Systick</a:t>
            </a:r>
            <a:r>
              <a:rPr lang="en-IN" dirty="0"/>
              <a:t> Interrupt</a:t>
            </a:r>
          </a:p>
          <a:p>
            <a:pPr marL="342900" indent="-342900">
              <a:buFont typeface="+mj-lt"/>
              <a:buAutoNum type="arabicPeriod"/>
            </a:pPr>
            <a:r>
              <a:rPr lang="en-IN" dirty="0" err="1"/>
              <a:t>PendSV</a:t>
            </a:r>
            <a:r>
              <a:rPr lang="en-IN" dirty="0"/>
              <a:t> Interrupt (Used for Context Switching)</a:t>
            </a:r>
          </a:p>
          <a:p>
            <a:pPr marL="342900" indent="-342900">
              <a:buFont typeface="+mj-lt"/>
              <a:buAutoNum type="arabicPeriod"/>
            </a:pPr>
            <a:r>
              <a:rPr lang="en-IN" dirty="0"/>
              <a:t>SVC Interrupt (Used for launching the first task)</a:t>
            </a:r>
          </a:p>
        </p:txBody>
      </p:sp>
    </p:spTree>
    <p:extLst>
      <p:ext uri="{BB962C8B-B14F-4D97-AF65-F5344CB8AC3E}">
        <p14:creationId xmlns:p14="http://schemas.microsoft.com/office/powerpoint/2010/main" val="3763125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F167-32B1-4681-8086-34180937A865}"/>
              </a:ext>
            </a:extLst>
          </p:cNvPr>
          <p:cNvSpPr>
            <a:spLocks noGrp="1"/>
          </p:cNvSpPr>
          <p:nvPr>
            <p:ph type="title"/>
          </p:nvPr>
        </p:nvSpPr>
        <p:spPr/>
        <p:txBody>
          <a:bodyPr/>
          <a:lstStyle/>
          <a:p>
            <a:r>
              <a:rPr lang="en-IN" dirty="0"/>
              <a:t>Priority in ARM Cortex-M</a:t>
            </a:r>
            <a:endParaRPr lang="en-US" dirty="0"/>
          </a:p>
        </p:txBody>
      </p:sp>
      <p:sp>
        <p:nvSpPr>
          <p:cNvPr id="3" name="Footer Placeholder 2">
            <a:extLst>
              <a:ext uri="{FF2B5EF4-FFF2-40B4-BE49-F238E27FC236}">
                <a16:creationId xmlns:a16="http://schemas.microsoft.com/office/drawing/2014/main" id="{AD300CD4-3D5F-4003-9501-74D0FCCE83D2}"/>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5B8CD51-EC92-40D3-AE0B-4A065F0E6C78}"/>
              </a:ext>
            </a:extLst>
          </p:cNvPr>
          <p:cNvSpPr>
            <a:spLocks noGrp="1"/>
          </p:cNvSpPr>
          <p:nvPr>
            <p:ph type="sldNum" sz="quarter" idx="12"/>
          </p:nvPr>
        </p:nvSpPr>
        <p:spPr/>
        <p:txBody>
          <a:bodyPr/>
          <a:lstStyle/>
          <a:p>
            <a:fld id="{2D2D7033-01C1-4473-8314-62145486A149}" type="slidenum">
              <a:rPr lang="en-US" smtClean="0"/>
              <a:t>87</a:t>
            </a:fld>
            <a:endParaRPr lang="en-US"/>
          </a:p>
        </p:txBody>
      </p:sp>
      <p:sp>
        <p:nvSpPr>
          <p:cNvPr id="5" name="TextBox 4">
            <a:extLst>
              <a:ext uri="{FF2B5EF4-FFF2-40B4-BE49-F238E27FC236}">
                <a16:creationId xmlns:a16="http://schemas.microsoft.com/office/drawing/2014/main" id="{B304C595-BF08-4294-911C-8E6460AF3FEE}"/>
              </a:ext>
            </a:extLst>
          </p:cNvPr>
          <p:cNvSpPr txBox="1"/>
          <p:nvPr/>
        </p:nvSpPr>
        <p:spPr>
          <a:xfrm>
            <a:off x="335560" y="2030136"/>
            <a:ext cx="11492918" cy="369332"/>
          </a:xfrm>
          <a:prstGeom prst="rect">
            <a:avLst/>
          </a:prstGeom>
          <a:noFill/>
        </p:spPr>
        <p:txBody>
          <a:bodyPr wrap="square" rtlCol="0">
            <a:spAutoFit/>
          </a:bodyPr>
          <a:lstStyle/>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__NVIC_PRIO_BITS   4U       </a:t>
            </a:r>
            <a:r>
              <a:rPr lang="en-US" sz="1800" b="1" dirty="0">
                <a:solidFill>
                  <a:srgbClr val="3F7F5F"/>
                </a:solidFill>
                <a:latin typeface="Consolas" panose="020B0609020204030204" pitchFamily="49" charset="0"/>
              </a:rPr>
              <a:t>/*!&lt; STM32F4XX uses 4 Bits for the Priority Levels */</a:t>
            </a:r>
            <a:endParaRPr lang="en-US" dirty="0"/>
          </a:p>
        </p:txBody>
      </p:sp>
      <p:sp>
        <p:nvSpPr>
          <p:cNvPr id="6" name="TextBox 5">
            <a:extLst>
              <a:ext uri="{FF2B5EF4-FFF2-40B4-BE49-F238E27FC236}">
                <a16:creationId xmlns:a16="http://schemas.microsoft.com/office/drawing/2014/main" id="{0DB101DB-F671-4814-8BB1-BB09ADEFACD7}"/>
              </a:ext>
            </a:extLst>
          </p:cNvPr>
          <p:cNvSpPr txBox="1"/>
          <p:nvPr/>
        </p:nvSpPr>
        <p:spPr>
          <a:xfrm>
            <a:off x="385894" y="2759978"/>
            <a:ext cx="11806106" cy="1477328"/>
          </a:xfrm>
          <a:prstGeom prst="rect">
            <a:avLst/>
          </a:prstGeom>
          <a:noFill/>
        </p:spPr>
        <p:txBody>
          <a:bodyPr wrap="square" rtlCol="0">
            <a:spAutoFit/>
          </a:bodyPr>
          <a:lstStyle/>
          <a:p>
            <a:r>
              <a:rPr lang="en-IN" dirty="0"/>
              <a:t>As the priority bits is 4, we can use </a:t>
            </a:r>
            <a:r>
              <a:rPr lang="en-IN" dirty="0" err="1"/>
              <a:t>upto</a:t>
            </a:r>
            <a:r>
              <a:rPr lang="en-IN" dirty="0"/>
              <a:t> 16 levels</a:t>
            </a: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configKERNEL_INTERRUPT_PRIORITY</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configLIBRARY_LOWEST_INTERRUPT_PRIORITY</a:t>
            </a:r>
            <a:r>
              <a:rPr lang="en-US" sz="1800" b="1" dirty="0">
                <a:solidFill>
                  <a:srgbClr val="000000"/>
                </a:solidFill>
                <a:latin typeface="Consolas" panose="020B0609020204030204" pitchFamily="49" charset="0"/>
              </a:rPr>
              <a:t> &lt;&lt; (8 - </a:t>
            </a:r>
            <a:r>
              <a:rPr lang="en-US" sz="1800" b="1" dirty="0" err="1">
                <a:solidFill>
                  <a:srgbClr val="000000"/>
                </a:solidFill>
                <a:latin typeface="Consolas" panose="020B0609020204030204" pitchFamily="49" charset="0"/>
              </a:rPr>
              <a:t>configPRIO_BITS</a:t>
            </a:r>
            <a:r>
              <a:rPr lang="en-US" sz="1800"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dirty="0"/>
              <a:t>The Kernel Interrupt priority has the lowest priority value of 0xF0</a:t>
            </a:r>
          </a:p>
        </p:txBody>
      </p:sp>
      <p:sp>
        <p:nvSpPr>
          <p:cNvPr id="7" name="TextBox 6">
            <a:extLst>
              <a:ext uri="{FF2B5EF4-FFF2-40B4-BE49-F238E27FC236}">
                <a16:creationId xmlns:a16="http://schemas.microsoft.com/office/drawing/2014/main" id="{6AC0D02A-BB42-44B3-B0F5-C7B53A59E629}"/>
              </a:ext>
            </a:extLst>
          </p:cNvPr>
          <p:cNvSpPr txBox="1"/>
          <p:nvPr/>
        </p:nvSpPr>
        <p:spPr>
          <a:xfrm>
            <a:off x="7331978" y="566241"/>
            <a:ext cx="4337108"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In ARM Cortex M processor, lesser the priority number higher the urgency of the task</a:t>
            </a:r>
            <a:endParaRPr lang="en-US" dirty="0"/>
          </a:p>
        </p:txBody>
      </p:sp>
    </p:spTree>
    <p:extLst>
      <p:ext uri="{BB962C8B-B14F-4D97-AF65-F5344CB8AC3E}">
        <p14:creationId xmlns:p14="http://schemas.microsoft.com/office/powerpoint/2010/main" val="36342861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59CA-B1EB-41AA-9CB9-AC0E55FF3522}"/>
              </a:ext>
            </a:extLst>
          </p:cNvPr>
          <p:cNvSpPr>
            <a:spLocks noGrp="1"/>
          </p:cNvSpPr>
          <p:nvPr>
            <p:ph type="title"/>
          </p:nvPr>
        </p:nvSpPr>
        <p:spPr/>
        <p:txBody>
          <a:bodyPr/>
          <a:lstStyle/>
          <a:p>
            <a:r>
              <a:rPr lang="en-US" dirty="0" err="1"/>
              <a:t>configMAX_SYSCALL_INTERRUPT_PRIORITY</a:t>
            </a:r>
            <a:endParaRPr lang="en-US" dirty="0"/>
          </a:p>
        </p:txBody>
      </p:sp>
      <p:sp>
        <p:nvSpPr>
          <p:cNvPr id="3" name="Footer Placeholder 2">
            <a:extLst>
              <a:ext uri="{FF2B5EF4-FFF2-40B4-BE49-F238E27FC236}">
                <a16:creationId xmlns:a16="http://schemas.microsoft.com/office/drawing/2014/main" id="{CC4222C0-5549-434C-913B-2B15B553877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C0780982-952F-4650-9D36-928025C4590C}"/>
              </a:ext>
            </a:extLst>
          </p:cNvPr>
          <p:cNvSpPr>
            <a:spLocks noGrp="1"/>
          </p:cNvSpPr>
          <p:nvPr>
            <p:ph type="sldNum" sz="quarter" idx="12"/>
          </p:nvPr>
        </p:nvSpPr>
        <p:spPr/>
        <p:txBody>
          <a:bodyPr/>
          <a:lstStyle/>
          <a:p>
            <a:fld id="{2D2D7033-01C1-4473-8314-62145486A149}" type="slidenum">
              <a:rPr lang="en-US" smtClean="0"/>
              <a:t>88</a:t>
            </a:fld>
            <a:endParaRPr lang="en-US"/>
          </a:p>
        </p:txBody>
      </p:sp>
      <p:pic>
        <p:nvPicPr>
          <p:cNvPr id="5" name="Picture 4">
            <a:extLst>
              <a:ext uri="{FF2B5EF4-FFF2-40B4-BE49-F238E27FC236}">
                <a16:creationId xmlns:a16="http://schemas.microsoft.com/office/drawing/2014/main" id="{8EA23FFE-5D8E-413E-849D-5D6B6EF7A643}"/>
              </a:ext>
            </a:extLst>
          </p:cNvPr>
          <p:cNvPicPr>
            <a:picLocks noChangeAspect="1"/>
          </p:cNvPicPr>
          <p:nvPr/>
        </p:nvPicPr>
        <p:blipFill>
          <a:blip r:embed="rId2"/>
          <a:stretch>
            <a:fillRect/>
          </a:stretch>
        </p:blipFill>
        <p:spPr>
          <a:xfrm>
            <a:off x="1214406" y="1317158"/>
            <a:ext cx="8986607" cy="5404317"/>
          </a:xfrm>
          <a:prstGeom prst="rect">
            <a:avLst/>
          </a:prstGeom>
        </p:spPr>
      </p:pic>
    </p:spTree>
    <p:extLst>
      <p:ext uri="{BB962C8B-B14F-4D97-AF65-F5344CB8AC3E}">
        <p14:creationId xmlns:p14="http://schemas.microsoft.com/office/powerpoint/2010/main" val="2568387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5939-8F3B-4EED-9B17-46C2C93E438E}"/>
              </a:ext>
            </a:extLst>
          </p:cNvPr>
          <p:cNvSpPr>
            <a:spLocks noGrp="1"/>
          </p:cNvSpPr>
          <p:nvPr>
            <p:ph type="title"/>
          </p:nvPr>
        </p:nvSpPr>
        <p:spPr>
          <a:xfrm>
            <a:off x="838200" y="365126"/>
            <a:ext cx="10515600" cy="446638"/>
          </a:xfrm>
        </p:spPr>
        <p:txBody>
          <a:bodyPr>
            <a:normAutofit fontScale="90000"/>
          </a:bodyPr>
          <a:lstStyle/>
          <a:p>
            <a:r>
              <a:rPr lang="en-IN" dirty="0"/>
              <a:t>Concluding Points</a:t>
            </a:r>
            <a:endParaRPr lang="en-US" dirty="0"/>
          </a:p>
        </p:txBody>
      </p:sp>
      <p:sp>
        <p:nvSpPr>
          <p:cNvPr id="3" name="Footer Placeholder 2">
            <a:extLst>
              <a:ext uri="{FF2B5EF4-FFF2-40B4-BE49-F238E27FC236}">
                <a16:creationId xmlns:a16="http://schemas.microsoft.com/office/drawing/2014/main" id="{0523B73B-D7D8-48B2-94E6-AB2E83E00DC5}"/>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5380987-84AC-4146-907D-46F2EAB242EA}"/>
              </a:ext>
            </a:extLst>
          </p:cNvPr>
          <p:cNvSpPr>
            <a:spLocks noGrp="1"/>
          </p:cNvSpPr>
          <p:nvPr>
            <p:ph type="sldNum" sz="quarter" idx="12"/>
          </p:nvPr>
        </p:nvSpPr>
        <p:spPr/>
        <p:txBody>
          <a:bodyPr/>
          <a:lstStyle/>
          <a:p>
            <a:fld id="{2D2D7033-01C1-4473-8314-62145486A149}" type="slidenum">
              <a:rPr lang="en-US" smtClean="0"/>
              <a:t>89</a:t>
            </a:fld>
            <a:endParaRPr lang="en-US"/>
          </a:p>
        </p:txBody>
      </p:sp>
      <p:sp>
        <p:nvSpPr>
          <p:cNvPr id="5" name="TextBox 4">
            <a:extLst>
              <a:ext uri="{FF2B5EF4-FFF2-40B4-BE49-F238E27FC236}">
                <a16:creationId xmlns:a16="http://schemas.microsoft.com/office/drawing/2014/main" id="{A48A1B2A-7BC3-4126-AADF-31C3B3212F38}"/>
              </a:ext>
            </a:extLst>
          </p:cNvPr>
          <p:cNvSpPr txBox="1"/>
          <p:nvPr/>
        </p:nvSpPr>
        <p:spPr>
          <a:xfrm>
            <a:off x="662473" y="1119673"/>
            <a:ext cx="10346094" cy="923330"/>
          </a:xfrm>
          <a:prstGeom prst="rect">
            <a:avLst/>
          </a:prstGeom>
          <a:noFill/>
        </p:spPr>
        <p:txBody>
          <a:bodyPr wrap="square" rtlCol="0">
            <a:spAutoFit/>
          </a:bodyPr>
          <a:lstStyle/>
          <a:p>
            <a:r>
              <a:rPr lang="en-US" dirty="0"/>
              <a:t>there are 2 configuration items </a:t>
            </a:r>
          </a:p>
          <a:p>
            <a:r>
              <a:rPr lang="en-US" dirty="0"/>
              <a:t>	</a:t>
            </a:r>
            <a:r>
              <a:rPr lang="en-US" dirty="0" err="1"/>
              <a:t>configKERNEL_INTERRUPT_PRIORITY</a:t>
            </a:r>
            <a:r>
              <a:rPr lang="en-US" dirty="0"/>
              <a:t> </a:t>
            </a:r>
          </a:p>
          <a:p>
            <a:r>
              <a:rPr lang="en-US" dirty="0"/>
              <a:t>	</a:t>
            </a:r>
            <a:r>
              <a:rPr lang="en-US" dirty="0" err="1"/>
              <a:t>configMAX_SYSCALL_INTERRUPT_PRIORITY</a:t>
            </a:r>
            <a:r>
              <a:rPr lang="en-US" dirty="0"/>
              <a:t> </a:t>
            </a:r>
          </a:p>
        </p:txBody>
      </p:sp>
      <p:sp>
        <p:nvSpPr>
          <p:cNvPr id="6" name="TextBox 5">
            <a:extLst>
              <a:ext uri="{FF2B5EF4-FFF2-40B4-BE49-F238E27FC236}">
                <a16:creationId xmlns:a16="http://schemas.microsoft.com/office/drawing/2014/main" id="{74D6E29A-9964-4B21-A5CF-BF5E35BDEF3A}"/>
              </a:ext>
            </a:extLst>
          </p:cNvPr>
          <p:cNvSpPr txBox="1"/>
          <p:nvPr/>
        </p:nvSpPr>
        <p:spPr>
          <a:xfrm>
            <a:off x="662473" y="2577956"/>
            <a:ext cx="10346094" cy="2308324"/>
          </a:xfrm>
          <a:prstGeom prst="rect">
            <a:avLst/>
          </a:prstGeom>
          <a:noFill/>
        </p:spPr>
        <p:txBody>
          <a:bodyPr wrap="square" rtlCol="0">
            <a:spAutoFit/>
          </a:bodyPr>
          <a:lstStyle/>
          <a:p>
            <a:r>
              <a:rPr lang="en-US" dirty="0" err="1"/>
              <a:t>configKERNEL_INTERRUPT_PRIORITY</a:t>
            </a:r>
            <a:r>
              <a:rPr lang="en-US" dirty="0"/>
              <a:t> </a:t>
            </a:r>
          </a:p>
          <a:p>
            <a:r>
              <a:rPr lang="en-US" dirty="0"/>
              <a:t>	The Kernel interrupt priority config item actually decides the priority level for the kernel related interrupts like </a:t>
            </a:r>
            <a:r>
              <a:rPr lang="en-US" dirty="0" err="1"/>
              <a:t>systick</a:t>
            </a:r>
            <a:r>
              <a:rPr lang="en-US" dirty="0"/>
              <a:t>, </a:t>
            </a:r>
            <a:r>
              <a:rPr lang="en-US" dirty="0" err="1"/>
              <a:t>pendSV</a:t>
            </a:r>
            <a:r>
              <a:rPr lang="en-US" dirty="0"/>
              <a:t> and SVC and these are set to the lowest priority as possible.</a:t>
            </a:r>
          </a:p>
          <a:p>
            <a:endParaRPr lang="en-US" dirty="0"/>
          </a:p>
          <a:p>
            <a:r>
              <a:rPr lang="en-US" dirty="0" err="1"/>
              <a:t>configMAX_SYSCALL_INTERRUPT_PRIORITY</a:t>
            </a:r>
            <a:r>
              <a:rPr lang="en-US" dirty="0"/>
              <a:t> </a:t>
            </a:r>
          </a:p>
          <a:p>
            <a:r>
              <a:rPr lang="en-US" dirty="0"/>
              <a:t>	The max sys call interrupt priority level actually decides the maximum interrupt priority level, that allows to use those interrupt which use FreeRTOS API that are ending with </a:t>
            </a:r>
            <a:r>
              <a:rPr lang="en-US" dirty="0" err="1"/>
              <a:t>FromISR</a:t>
            </a:r>
            <a:r>
              <a:rPr lang="en-US" dirty="0"/>
              <a:t> in their interrupt service routines.</a:t>
            </a:r>
          </a:p>
        </p:txBody>
      </p:sp>
    </p:spTree>
    <p:extLst>
      <p:ext uri="{BB962C8B-B14F-4D97-AF65-F5344CB8AC3E}">
        <p14:creationId xmlns:p14="http://schemas.microsoft.com/office/powerpoint/2010/main" val="196979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9EA91D2E-FB6F-477E-89CB-DBBC009BCF85}"/>
                  </a:ext>
                </a:extLst>
              </p14:cNvPr>
              <p14:cNvContentPartPr/>
              <p14:nvPr/>
            </p14:nvContentPartPr>
            <p14:xfrm>
              <a:off x="1551988" y="292708"/>
              <a:ext cx="9463320" cy="2563560"/>
            </p14:xfrm>
          </p:contentPart>
        </mc:Choice>
        <mc:Fallback xmlns="">
          <p:pic>
            <p:nvPicPr>
              <p:cNvPr id="31" name="Ink 30">
                <a:extLst>
                  <a:ext uri="{FF2B5EF4-FFF2-40B4-BE49-F238E27FC236}">
                    <a16:creationId xmlns:a16="http://schemas.microsoft.com/office/drawing/2014/main" id="{9EA91D2E-FB6F-477E-89CB-DBBC009BCF85}"/>
                  </a:ext>
                </a:extLst>
              </p:cNvPr>
              <p:cNvPicPr/>
              <p:nvPr/>
            </p:nvPicPr>
            <p:blipFill>
              <a:blip r:embed="rId3"/>
              <a:stretch>
                <a:fillRect/>
              </a:stretch>
            </p:blipFill>
            <p:spPr>
              <a:xfrm>
                <a:off x="1542988" y="283708"/>
                <a:ext cx="9480960" cy="258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86866F5-0DDC-46D1-96A2-37EF05A35E4B}"/>
                  </a:ext>
                </a:extLst>
              </p14:cNvPr>
              <p14:cNvContentPartPr/>
              <p14:nvPr/>
            </p14:nvContentPartPr>
            <p14:xfrm>
              <a:off x="407908" y="3390148"/>
              <a:ext cx="928800" cy="591840"/>
            </p14:xfrm>
          </p:contentPart>
        </mc:Choice>
        <mc:Fallback xmlns="">
          <p:pic>
            <p:nvPicPr>
              <p:cNvPr id="32" name="Ink 31">
                <a:extLst>
                  <a:ext uri="{FF2B5EF4-FFF2-40B4-BE49-F238E27FC236}">
                    <a16:creationId xmlns:a16="http://schemas.microsoft.com/office/drawing/2014/main" id="{E86866F5-0DDC-46D1-96A2-37EF05A35E4B}"/>
                  </a:ext>
                </a:extLst>
              </p:cNvPr>
              <p:cNvPicPr/>
              <p:nvPr/>
            </p:nvPicPr>
            <p:blipFill>
              <a:blip r:embed="rId5"/>
              <a:stretch>
                <a:fillRect/>
              </a:stretch>
            </p:blipFill>
            <p:spPr>
              <a:xfrm>
                <a:off x="398908" y="3381148"/>
                <a:ext cx="94644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263363A6-FA22-434F-9E65-21C91D4CF595}"/>
                  </a:ext>
                </a:extLst>
              </p14:cNvPr>
              <p14:cNvContentPartPr/>
              <p14:nvPr/>
            </p14:nvContentPartPr>
            <p14:xfrm>
              <a:off x="1391788" y="3299428"/>
              <a:ext cx="2103120" cy="1216800"/>
            </p14:xfrm>
          </p:contentPart>
        </mc:Choice>
        <mc:Fallback xmlns="">
          <p:pic>
            <p:nvPicPr>
              <p:cNvPr id="33" name="Ink 32">
                <a:extLst>
                  <a:ext uri="{FF2B5EF4-FFF2-40B4-BE49-F238E27FC236}">
                    <a16:creationId xmlns:a16="http://schemas.microsoft.com/office/drawing/2014/main" id="{263363A6-FA22-434F-9E65-21C91D4CF595}"/>
                  </a:ext>
                </a:extLst>
              </p:cNvPr>
              <p:cNvPicPr/>
              <p:nvPr/>
            </p:nvPicPr>
            <p:blipFill>
              <a:blip r:embed="rId7"/>
              <a:stretch>
                <a:fillRect/>
              </a:stretch>
            </p:blipFill>
            <p:spPr>
              <a:xfrm>
                <a:off x="1382788" y="3290428"/>
                <a:ext cx="2120760" cy="12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Ink 46">
                <a:extLst>
                  <a:ext uri="{FF2B5EF4-FFF2-40B4-BE49-F238E27FC236}">
                    <a16:creationId xmlns:a16="http://schemas.microsoft.com/office/drawing/2014/main" id="{7B85F145-84F4-444E-92FF-368EFB77EFDF}"/>
                  </a:ext>
                </a:extLst>
              </p14:cNvPr>
              <p14:cNvContentPartPr/>
              <p14:nvPr/>
            </p14:nvContentPartPr>
            <p14:xfrm>
              <a:off x="7938748" y="2687068"/>
              <a:ext cx="2233080" cy="1632240"/>
            </p14:xfrm>
          </p:contentPart>
        </mc:Choice>
        <mc:Fallback xmlns="">
          <p:pic>
            <p:nvPicPr>
              <p:cNvPr id="47" name="Ink 46">
                <a:extLst>
                  <a:ext uri="{FF2B5EF4-FFF2-40B4-BE49-F238E27FC236}">
                    <a16:creationId xmlns:a16="http://schemas.microsoft.com/office/drawing/2014/main" id="{7B85F145-84F4-444E-92FF-368EFB77EFDF}"/>
                  </a:ext>
                </a:extLst>
              </p:cNvPr>
              <p:cNvPicPr/>
              <p:nvPr/>
            </p:nvPicPr>
            <p:blipFill>
              <a:blip r:embed="rId9"/>
              <a:stretch>
                <a:fillRect/>
              </a:stretch>
            </p:blipFill>
            <p:spPr>
              <a:xfrm>
                <a:off x="7932628" y="2680948"/>
                <a:ext cx="2245320" cy="164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EF9D3A59-99C0-4462-8F9E-681E2C04B309}"/>
                  </a:ext>
                </a:extLst>
              </p14:cNvPr>
              <p14:cNvContentPartPr/>
              <p14:nvPr/>
            </p14:nvContentPartPr>
            <p14:xfrm>
              <a:off x="9370108" y="3755908"/>
              <a:ext cx="1982880" cy="566640"/>
            </p14:xfrm>
          </p:contentPart>
        </mc:Choice>
        <mc:Fallback xmlns="">
          <p:pic>
            <p:nvPicPr>
              <p:cNvPr id="50" name="Ink 49">
                <a:extLst>
                  <a:ext uri="{FF2B5EF4-FFF2-40B4-BE49-F238E27FC236}">
                    <a16:creationId xmlns:a16="http://schemas.microsoft.com/office/drawing/2014/main" id="{EF9D3A59-99C0-4462-8F9E-681E2C04B309}"/>
                  </a:ext>
                </a:extLst>
              </p:cNvPr>
              <p:cNvPicPr/>
              <p:nvPr/>
            </p:nvPicPr>
            <p:blipFill>
              <a:blip r:embed="rId11"/>
              <a:stretch>
                <a:fillRect/>
              </a:stretch>
            </p:blipFill>
            <p:spPr>
              <a:xfrm>
                <a:off x="9363988" y="3749788"/>
                <a:ext cx="199512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5" name="Ink 54">
                <a:extLst>
                  <a:ext uri="{FF2B5EF4-FFF2-40B4-BE49-F238E27FC236}">
                    <a16:creationId xmlns:a16="http://schemas.microsoft.com/office/drawing/2014/main" id="{251C2649-3EBA-4500-92FC-54FFA3EF4B8E}"/>
                  </a:ext>
                </a:extLst>
              </p14:cNvPr>
              <p14:cNvContentPartPr/>
              <p14:nvPr/>
            </p14:nvContentPartPr>
            <p14:xfrm>
              <a:off x="8030715" y="4611746"/>
              <a:ext cx="1089000" cy="443520"/>
            </p14:xfrm>
          </p:contentPart>
        </mc:Choice>
        <mc:Fallback xmlns="">
          <p:pic>
            <p:nvPicPr>
              <p:cNvPr id="55" name="Ink 54">
                <a:extLst>
                  <a:ext uri="{FF2B5EF4-FFF2-40B4-BE49-F238E27FC236}">
                    <a16:creationId xmlns:a16="http://schemas.microsoft.com/office/drawing/2014/main" id="{251C2649-3EBA-4500-92FC-54FFA3EF4B8E}"/>
                  </a:ext>
                </a:extLst>
              </p:cNvPr>
              <p:cNvPicPr/>
              <p:nvPr/>
            </p:nvPicPr>
            <p:blipFill>
              <a:blip r:embed="rId13"/>
              <a:stretch>
                <a:fillRect/>
              </a:stretch>
            </p:blipFill>
            <p:spPr>
              <a:xfrm>
                <a:off x="8024595" y="4605626"/>
                <a:ext cx="110124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9" name="Ink 78">
                <a:extLst>
                  <a:ext uri="{FF2B5EF4-FFF2-40B4-BE49-F238E27FC236}">
                    <a16:creationId xmlns:a16="http://schemas.microsoft.com/office/drawing/2014/main" id="{88C5BD30-580C-4E7E-8995-62FC9EE03443}"/>
                  </a:ext>
                </a:extLst>
              </p14:cNvPr>
              <p14:cNvContentPartPr/>
              <p14:nvPr/>
            </p14:nvContentPartPr>
            <p14:xfrm>
              <a:off x="8298915" y="4609226"/>
              <a:ext cx="2773080" cy="1137960"/>
            </p14:xfrm>
          </p:contentPart>
        </mc:Choice>
        <mc:Fallback xmlns="">
          <p:pic>
            <p:nvPicPr>
              <p:cNvPr id="79" name="Ink 78">
                <a:extLst>
                  <a:ext uri="{FF2B5EF4-FFF2-40B4-BE49-F238E27FC236}">
                    <a16:creationId xmlns:a16="http://schemas.microsoft.com/office/drawing/2014/main" id="{88C5BD30-580C-4E7E-8995-62FC9EE03443}"/>
                  </a:ext>
                </a:extLst>
              </p:cNvPr>
              <p:cNvPicPr/>
              <p:nvPr/>
            </p:nvPicPr>
            <p:blipFill>
              <a:blip r:embed="rId15"/>
              <a:stretch>
                <a:fillRect/>
              </a:stretch>
            </p:blipFill>
            <p:spPr>
              <a:xfrm>
                <a:off x="8292795" y="4603106"/>
                <a:ext cx="2785320" cy="1150200"/>
              </a:xfrm>
              <a:prstGeom prst="rect">
                <a:avLst/>
              </a:prstGeom>
            </p:spPr>
          </p:pic>
        </mc:Fallback>
      </mc:AlternateContent>
      <p:sp>
        <p:nvSpPr>
          <p:cNvPr id="2" name="Slide Number Placeholder 1">
            <a:extLst>
              <a:ext uri="{FF2B5EF4-FFF2-40B4-BE49-F238E27FC236}">
                <a16:creationId xmlns:a16="http://schemas.microsoft.com/office/drawing/2014/main" id="{08EEC4E5-404A-416E-AE8B-A3D033193630}"/>
              </a:ext>
            </a:extLst>
          </p:cNvPr>
          <p:cNvSpPr>
            <a:spLocks noGrp="1"/>
          </p:cNvSpPr>
          <p:nvPr>
            <p:ph type="sldNum" sz="quarter" idx="12"/>
          </p:nvPr>
        </p:nvSpPr>
        <p:spPr/>
        <p:txBody>
          <a:bodyPr/>
          <a:lstStyle/>
          <a:p>
            <a:fld id="{2D2D7033-01C1-4473-8314-62145486A149}" type="slidenum">
              <a:rPr lang="en-US" smtClean="0"/>
              <a:t>9</a:t>
            </a:fld>
            <a:endParaRPr lang="en-US"/>
          </a:p>
        </p:txBody>
      </p:sp>
      <p:sp>
        <p:nvSpPr>
          <p:cNvPr id="3" name="Footer Placeholder 2">
            <a:extLst>
              <a:ext uri="{FF2B5EF4-FFF2-40B4-BE49-F238E27FC236}">
                <a16:creationId xmlns:a16="http://schemas.microsoft.com/office/drawing/2014/main" id="{5896EEAE-BC7A-4E79-8C4F-14AA3038017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2735485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EDF7-E312-4D06-A7B3-6A28AA0448C6}"/>
              </a:ext>
            </a:extLst>
          </p:cNvPr>
          <p:cNvSpPr>
            <a:spLocks noGrp="1"/>
          </p:cNvSpPr>
          <p:nvPr>
            <p:ph type="title"/>
          </p:nvPr>
        </p:nvSpPr>
        <p:spPr/>
        <p:txBody>
          <a:bodyPr/>
          <a:lstStyle/>
          <a:p>
            <a:r>
              <a:rPr lang="en-IN" dirty="0"/>
              <a:t>Semaphore vs Mutex</a:t>
            </a:r>
            <a:endParaRPr lang="en-US" dirty="0"/>
          </a:p>
        </p:txBody>
      </p:sp>
      <p:sp>
        <p:nvSpPr>
          <p:cNvPr id="3" name="Footer Placeholder 2">
            <a:extLst>
              <a:ext uri="{FF2B5EF4-FFF2-40B4-BE49-F238E27FC236}">
                <a16:creationId xmlns:a16="http://schemas.microsoft.com/office/drawing/2014/main" id="{298672EF-36B9-41E9-AD58-8A214E524EC3}"/>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25B5E3AB-94FC-4211-8DBF-592E0E9DDF68}"/>
              </a:ext>
            </a:extLst>
          </p:cNvPr>
          <p:cNvSpPr>
            <a:spLocks noGrp="1"/>
          </p:cNvSpPr>
          <p:nvPr>
            <p:ph type="sldNum" sz="quarter" idx="12"/>
          </p:nvPr>
        </p:nvSpPr>
        <p:spPr/>
        <p:txBody>
          <a:bodyPr/>
          <a:lstStyle/>
          <a:p>
            <a:fld id="{2D2D7033-01C1-4473-8314-62145486A149}" type="slidenum">
              <a:rPr lang="en-US" smtClean="0"/>
              <a:t>90</a:t>
            </a:fld>
            <a:endParaRPr lang="en-US"/>
          </a:p>
        </p:txBody>
      </p:sp>
      <p:pic>
        <p:nvPicPr>
          <p:cNvPr id="6" name="Picture 5">
            <a:extLst>
              <a:ext uri="{FF2B5EF4-FFF2-40B4-BE49-F238E27FC236}">
                <a16:creationId xmlns:a16="http://schemas.microsoft.com/office/drawing/2014/main" id="{410BA959-9829-40D3-9714-12946C211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9418"/>
            <a:ext cx="12192000" cy="2579163"/>
          </a:xfrm>
          <a:prstGeom prst="rect">
            <a:avLst/>
          </a:prstGeom>
        </p:spPr>
      </p:pic>
    </p:spTree>
    <p:extLst>
      <p:ext uri="{BB962C8B-B14F-4D97-AF65-F5344CB8AC3E}">
        <p14:creationId xmlns:p14="http://schemas.microsoft.com/office/powerpoint/2010/main" val="29982228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EC5FD8-DF36-4A10-A0E1-4B403E9E538A}"/>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7DA5C16-ABA5-4919-B891-AE824EAA0061}"/>
              </a:ext>
            </a:extLst>
          </p:cNvPr>
          <p:cNvSpPr>
            <a:spLocks noGrp="1"/>
          </p:cNvSpPr>
          <p:nvPr>
            <p:ph type="sldNum" sz="quarter" idx="12"/>
          </p:nvPr>
        </p:nvSpPr>
        <p:spPr/>
        <p:txBody>
          <a:bodyPr/>
          <a:lstStyle/>
          <a:p>
            <a:fld id="{2D2D7033-01C1-4473-8314-62145486A149}" type="slidenum">
              <a:rPr lang="en-US" smtClean="0"/>
              <a:t>91</a:t>
            </a:fld>
            <a:endParaRPr lang="en-US"/>
          </a:p>
        </p:txBody>
      </p:sp>
      <p:sp>
        <p:nvSpPr>
          <p:cNvPr id="5" name="TextBox 4">
            <a:extLst>
              <a:ext uri="{FF2B5EF4-FFF2-40B4-BE49-F238E27FC236}">
                <a16:creationId xmlns:a16="http://schemas.microsoft.com/office/drawing/2014/main" id="{51A8BF8F-2E88-4596-82C6-98AF085C988F}"/>
              </a:ext>
            </a:extLst>
          </p:cNvPr>
          <p:cNvSpPr txBox="1"/>
          <p:nvPr/>
        </p:nvSpPr>
        <p:spPr>
          <a:xfrm>
            <a:off x="595617" y="461394"/>
            <a:ext cx="11081857" cy="3693319"/>
          </a:xfrm>
          <a:prstGeom prst="rect">
            <a:avLst/>
          </a:prstGeom>
          <a:noFill/>
        </p:spPr>
        <p:txBody>
          <a:bodyPr wrap="square" rtlCol="0">
            <a:spAutoFit/>
          </a:bodyPr>
          <a:lstStyle/>
          <a:p>
            <a:r>
              <a:rPr lang="en-IN" dirty="0"/>
              <a:t>Task</a:t>
            </a:r>
          </a:p>
          <a:p>
            <a:r>
              <a:rPr lang="en-IN" dirty="0"/>
              <a:t>	Set of program instructions loaded in memory</a:t>
            </a:r>
          </a:p>
          <a:p>
            <a:endParaRPr lang="en-IN" dirty="0"/>
          </a:p>
          <a:p>
            <a:r>
              <a:rPr lang="en-IN" dirty="0"/>
              <a:t>Thread</a:t>
            </a:r>
          </a:p>
          <a:p>
            <a:r>
              <a:rPr lang="en-IN" dirty="0"/>
              <a:t>	Unit of CPU utilization with its own program counter and Stack</a:t>
            </a:r>
          </a:p>
          <a:p>
            <a:r>
              <a:rPr lang="en-IN" dirty="0"/>
              <a:t>	Threads within a process will share resources like stack and also pass the resources with each other</a:t>
            </a:r>
          </a:p>
          <a:p>
            <a:endParaRPr lang="en-IN" dirty="0"/>
          </a:p>
          <a:p>
            <a:r>
              <a:rPr lang="en-US" dirty="0"/>
              <a:t>Process</a:t>
            </a:r>
          </a:p>
          <a:p>
            <a:r>
              <a:rPr lang="en-US" dirty="0"/>
              <a:t>	Instance of a computer program</a:t>
            </a:r>
          </a:p>
          <a:p>
            <a:r>
              <a:rPr lang="en-US" dirty="0"/>
              <a:t>	Usually a process will have one or more thread</a:t>
            </a:r>
          </a:p>
          <a:p>
            <a:endParaRPr lang="en-US" dirty="0"/>
          </a:p>
          <a:p>
            <a:endParaRPr lang="en-US" dirty="0"/>
          </a:p>
          <a:p>
            <a:r>
              <a:rPr lang="en-US" dirty="0"/>
              <a:t>In </a:t>
            </a:r>
            <a:r>
              <a:rPr lang="en-US" dirty="0">
                <a:solidFill>
                  <a:srgbClr val="FF0000"/>
                </a:solidFill>
              </a:rPr>
              <a:t>FreeRTOS</a:t>
            </a:r>
            <a:r>
              <a:rPr lang="en-US" dirty="0"/>
              <a:t> </a:t>
            </a:r>
            <a:r>
              <a:rPr lang="en-US" b="1" dirty="0"/>
              <a:t>Task = Thread</a:t>
            </a:r>
          </a:p>
        </p:txBody>
      </p:sp>
    </p:spTree>
    <p:extLst>
      <p:ext uri="{BB962C8B-B14F-4D97-AF65-F5344CB8AC3E}">
        <p14:creationId xmlns:p14="http://schemas.microsoft.com/office/powerpoint/2010/main" val="27195838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62D5-ADC2-4327-BE48-A45E31FE52B2}"/>
              </a:ext>
            </a:extLst>
          </p:cNvPr>
          <p:cNvSpPr>
            <a:spLocks noGrp="1"/>
          </p:cNvSpPr>
          <p:nvPr>
            <p:ph type="title"/>
          </p:nvPr>
        </p:nvSpPr>
        <p:spPr/>
        <p:txBody>
          <a:bodyPr/>
          <a:lstStyle/>
          <a:p>
            <a:r>
              <a:rPr lang="en-IN" dirty="0"/>
              <a:t>Port </a:t>
            </a:r>
            <a:r>
              <a:rPr lang="en-IN" dirty="0" err="1"/>
              <a:t>Interruput</a:t>
            </a:r>
            <a:endParaRPr lang="en-US" dirty="0"/>
          </a:p>
        </p:txBody>
      </p:sp>
      <p:sp>
        <p:nvSpPr>
          <p:cNvPr id="3" name="Footer Placeholder 2">
            <a:extLst>
              <a:ext uri="{FF2B5EF4-FFF2-40B4-BE49-F238E27FC236}">
                <a16:creationId xmlns:a16="http://schemas.microsoft.com/office/drawing/2014/main" id="{1549D166-CEDF-4267-A56F-81B65C489940}"/>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2BD0F2A-C6A2-40C6-A0C7-AF7B3087C950}"/>
              </a:ext>
            </a:extLst>
          </p:cNvPr>
          <p:cNvSpPr>
            <a:spLocks noGrp="1"/>
          </p:cNvSpPr>
          <p:nvPr>
            <p:ph type="sldNum" sz="quarter" idx="12"/>
          </p:nvPr>
        </p:nvSpPr>
        <p:spPr/>
        <p:txBody>
          <a:bodyPr/>
          <a:lstStyle/>
          <a:p>
            <a:fld id="{2D2D7033-01C1-4473-8314-62145486A149}" type="slidenum">
              <a:rPr lang="en-US" smtClean="0"/>
              <a:t>92</a:t>
            </a:fld>
            <a:endParaRPr lang="en-US"/>
          </a:p>
        </p:txBody>
      </p:sp>
      <p:sp>
        <p:nvSpPr>
          <p:cNvPr id="5" name="TextBox 4">
            <a:extLst>
              <a:ext uri="{FF2B5EF4-FFF2-40B4-BE49-F238E27FC236}">
                <a16:creationId xmlns:a16="http://schemas.microsoft.com/office/drawing/2014/main" id="{884B5C21-3862-4974-9569-A6EE0917D629}"/>
              </a:ext>
            </a:extLst>
          </p:cNvPr>
          <p:cNvSpPr txBox="1"/>
          <p:nvPr/>
        </p:nvSpPr>
        <p:spPr>
          <a:xfrm>
            <a:off x="886408" y="2118049"/>
            <a:ext cx="10467392" cy="923330"/>
          </a:xfrm>
          <a:prstGeom prst="rect">
            <a:avLst/>
          </a:prstGeom>
          <a:noFill/>
        </p:spPr>
        <p:txBody>
          <a:bodyPr wrap="square" rtlCol="0">
            <a:spAutoFit/>
          </a:bodyPr>
          <a:lstStyle/>
          <a:p>
            <a:r>
              <a:rPr lang="en-IN" dirty="0" err="1"/>
              <a:t>portDISABLE_INTERRUPTS</a:t>
            </a:r>
            <a:r>
              <a:rPr lang="en-IN" dirty="0"/>
              <a:t>() </a:t>
            </a:r>
          </a:p>
          <a:p>
            <a:endParaRPr lang="en-IN" dirty="0"/>
          </a:p>
          <a:p>
            <a:r>
              <a:rPr lang="en-IN" dirty="0"/>
              <a:t>Disables all the interrupt with priority values 5 to 15</a:t>
            </a:r>
            <a:endParaRPr lang="en-US" dirty="0"/>
          </a:p>
        </p:txBody>
      </p:sp>
    </p:spTree>
    <p:extLst>
      <p:ext uri="{BB962C8B-B14F-4D97-AF65-F5344CB8AC3E}">
        <p14:creationId xmlns:p14="http://schemas.microsoft.com/office/powerpoint/2010/main" val="3514883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154A-8458-46AC-915D-88B1521FD810}"/>
              </a:ext>
            </a:extLst>
          </p:cNvPr>
          <p:cNvSpPr>
            <a:spLocks noGrp="1"/>
          </p:cNvSpPr>
          <p:nvPr>
            <p:ph type="title"/>
          </p:nvPr>
        </p:nvSpPr>
        <p:spPr/>
        <p:txBody>
          <a:bodyPr/>
          <a:lstStyle/>
          <a:p>
            <a:r>
              <a:rPr lang="en-IN" dirty="0"/>
              <a:t>Idle Hook Functions</a:t>
            </a:r>
            <a:endParaRPr lang="en-US" dirty="0"/>
          </a:p>
        </p:txBody>
      </p:sp>
      <p:sp>
        <p:nvSpPr>
          <p:cNvPr id="3" name="Footer Placeholder 2">
            <a:extLst>
              <a:ext uri="{FF2B5EF4-FFF2-40B4-BE49-F238E27FC236}">
                <a16:creationId xmlns:a16="http://schemas.microsoft.com/office/drawing/2014/main" id="{B90A1309-CE0C-4979-ACBB-BCA0099A084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C059850-9E00-4C77-A721-543D370A0647}"/>
              </a:ext>
            </a:extLst>
          </p:cNvPr>
          <p:cNvSpPr>
            <a:spLocks noGrp="1"/>
          </p:cNvSpPr>
          <p:nvPr>
            <p:ph type="sldNum" sz="quarter" idx="12"/>
          </p:nvPr>
        </p:nvSpPr>
        <p:spPr/>
        <p:txBody>
          <a:bodyPr/>
          <a:lstStyle/>
          <a:p>
            <a:fld id="{2D2D7033-01C1-4473-8314-62145486A149}" type="slidenum">
              <a:rPr lang="en-US" smtClean="0"/>
              <a:t>93</a:t>
            </a:fld>
            <a:endParaRPr lang="en-US"/>
          </a:p>
        </p:txBody>
      </p:sp>
      <p:sp>
        <p:nvSpPr>
          <p:cNvPr id="5" name="TextBox 4">
            <a:extLst>
              <a:ext uri="{FF2B5EF4-FFF2-40B4-BE49-F238E27FC236}">
                <a16:creationId xmlns:a16="http://schemas.microsoft.com/office/drawing/2014/main" id="{B2B1A41A-8B48-448C-AAAC-C0ED63C9B98E}"/>
              </a:ext>
            </a:extLst>
          </p:cNvPr>
          <p:cNvSpPr txBox="1"/>
          <p:nvPr/>
        </p:nvSpPr>
        <p:spPr>
          <a:xfrm>
            <a:off x="905069" y="1623527"/>
            <a:ext cx="10515600" cy="1754326"/>
          </a:xfrm>
          <a:prstGeom prst="rect">
            <a:avLst/>
          </a:prstGeom>
          <a:noFill/>
        </p:spPr>
        <p:txBody>
          <a:bodyPr wrap="square" rtlCol="0">
            <a:spAutoFit/>
          </a:bodyPr>
          <a:lstStyle/>
          <a:p>
            <a:pPr marL="342900" indent="-342900">
              <a:buAutoNum type="arabicPeriod"/>
            </a:pPr>
            <a:r>
              <a:rPr lang="en-IN" dirty="0"/>
              <a:t>The Idle Hook Function feature can be enabled using the  </a:t>
            </a:r>
            <a:r>
              <a:rPr lang="en-US" sz="1800" dirty="0" err="1">
                <a:solidFill>
                  <a:srgbClr val="000000"/>
                </a:solidFill>
                <a:latin typeface="Consolas" panose="020B0609020204030204" pitchFamily="49" charset="0"/>
              </a:rPr>
              <a:t>configUSE_IDLE_HOOK</a:t>
            </a:r>
            <a:r>
              <a:rPr lang="en-IN" dirty="0"/>
              <a:t>  in </a:t>
            </a:r>
            <a:r>
              <a:rPr lang="en-IN" dirty="0" err="1"/>
              <a:t>FreeRTOS_Config.h</a:t>
            </a:r>
            <a:endParaRPr lang="en-IN" dirty="0"/>
          </a:p>
          <a:p>
            <a:pPr marL="342900" indent="-342900">
              <a:buAutoNum type="arabicPeriod"/>
            </a:pPr>
            <a:endParaRPr lang="en-IN" dirty="0"/>
          </a:p>
          <a:p>
            <a:pPr marL="342900" indent="-342900">
              <a:buAutoNum type="arabicPeriod"/>
            </a:pPr>
            <a:r>
              <a:rPr lang="en-IN" dirty="0"/>
              <a:t>The Idle </a:t>
            </a:r>
            <a:r>
              <a:rPr lang="en-IN" dirty="0" err="1"/>
              <a:t>callback</a:t>
            </a:r>
            <a:r>
              <a:rPr lang="en-IN" dirty="0"/>
              <a:t> will call the function </a:t>
            </a:r>
            <a:r>
              <a:rPr lang="en-IN" dirty="0" err="1"/>
              <a:t>vApplicationIdleHook</a:t>
            </a:r>
            <a:r>
              <a:rPr lang="en-IN" dirty="0"/>
              <a:t>(void)</a:t>
            </a:r>
          </a:p>
          <a:p>
            <a:pPr marL="342900" indent="-342900">
              <a:buAutoNum type="arabicPeriod"/>
            </a:pPr>
            <a:endParaRPr lang="en-IN" dirty="0"/>
          </a:p>
          <a:p>
            <a:pPr marL="342900" indent="-342900">
              <a:buAutoNum type="arabicPeriod"/>
            </a:pPr>
            <a:r>
              <a:rPr lang="en-IN" dirty="0"/>
              <a:t>Whenever idle function is allowed to run, the hook function will be called and we can configure stuff like </a:t>
            </a:r>
            <a:r>
              <a:rPr lang="en-IN" dirty="0" err="1"/>
              <a:t>seting</a:t>
            </a:r>
            <a:r>
              <a:rPr lang="en-IN" dirty="0"/>
              <a:t> the MCU to low power mode, etc</a:t>
            </a:r>
            <a:endParaRPr lang="en-US" dirty="0"/>
          </a:p>
        </p:txBody>
      </p:sp>
    </p:spTree>
    <p:extLst>
      <p:ext uri="{BB962C8B-B14F-4D97-AF65-F5344CB8AC3E}">
        <p14:creationId xmlns:p14="http://schemas.microsoft.com/office/powerpoint/2010/main" val="32928422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154A-8458-46AC-915D-88B1521FD810}"/>
              </a:ext>
            </a:extLst>
          </p:cNvPr>
          <p:cNvSpPr>
            <a:spLocks noGrp="1"/>
          </p:cNvSpPr>
          <p:nvPr>
            <p:ph type="title"/>
          </p:nvPr>
        </p:nvSpPr>
        <p:spPr/>
        <p:txBody>
          <a:bodyPr/>
          <a:lstStyle/>
          <a:p>
            <a:r>
              <a:rPr lang="en-IN" dirty="0"/>
              <a:t>Other Hook Functions</a:t>
            </a:r>
            <a:endParaRPr lang="en-US" dirty="0"/>
          </a:p>
        </p:txBody>
      </p:sp>
      <p:sp>
        <p:nvSpPr>
          <p:cNvPr id="3" name="Footer Placeholder 2">
            <a:extLst>
              <a:ext uri="{FF2B5EF4-FFF2-40B4-BE49-F238E27FC236}">
                <a16:creationId xmlns:a16="http://schemas.microsoft.com/office/drawing/2014/main" id="{B90A1309-CE0C-4979-ACBB-BCA0099A084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C059850-9E00-4C77-A721-543D370A0647}"/>
              </a:ext>
            </a:extLst>
          </p:cNvPr>
          <p:cNvSpPr>
            <a:spLocks noGrp="1"/>
          </p:cNvSpPr>
          <p:nvPr>
            <p:ph type="sldNum" sz="quarter" idx="12"/>
          </p:nvPr>
        </p:nvSpPr>
        <p:spPr/>
        <p:txBody>
          <a:bodyPr/>
          <a:lstStyle/>
          <a:p>
            <a:fld id="{2D2D7033-01C1-4473-8314-62145486A149}" type="slidenum">
              <a:rPr lang="en-US" smtClean="0"/>
              <a:t>94</a:t>
            </a:fld>
            <a:endParaRPr lang="en-US"/>
          </a:p>
        </p:txBody>
      </p:sp>
      <p:sp>
        <p:nvSpPr>
          <p:cNvPr id="5" name="TextBox 4">
            <a:extLst>
              <a:ext uri="{FF2B5EF4-FFF2-40B4-BE49-F238E27FC236}">
                <a16:creationId xmlns:a16="http://schemas.microsoft.com/office/drawing/2014/main" id="{B2B1A41A-8B48-448C-AAAC-C0ED63C9B98E}"/>
              </a:ext>
            </a:extLst>
          </p:cNvPr>
          <p:cNvSpPr txBox="1"/>
          <p:nvPr/>
        </p:nvSpPr>
        <p:spPr>
          <a:xfrm>
            <a:off x="905069" y="1623527"/>
            <a:ext cx="10515600" cy="923330"/>
          </a:xfrm>
          <a:prstGeom prst="rect">
            <a:avLst/>
          </a:prstGeom>
          <a:noFill/>
        </p:spPr>
        <p:txBody>
          <a:bodyPr wrap="square" rtlCol="0">
            <a:spAutoFit/>
          </a:bodyPr>
          <a:lstStyle/>
          <a:p>
            <a:pPr marL="342900" indent="-342900">
              <a:buAutoNum type="arabicPeriod"/>
            </a:pPr>
            <a:r>
              <a:rPr lang="en-IN" dirty="0"/>
              <a:t>RTOS Tick Hook Function</a:t>
            </a:r>
          </a:p>
          <a:p>
            <a:pPr marL="342900" indent="-342900">
              <a:buAutoNum type="arabicPeriod"/>
            </a:pPr>
            <a:r>
              <a:rPr lang="en-IN" dirty="0"/>
              <a:t>Dynamic Memory allocation failed Hook function(Malloc failed hook function)</a:t>
            </a:r>
          </a:p>
          <a:p>
            <a:pPr marL="342900" indent="-342900">
              <a:buAutoNum type="arabicPeriod"/>
            </a:pPr>
            <a:r>
              <a:rPr lang="en-IN" dirty="0"/>
              <a:t>Stack Over Flow Hook Function</a:t>
            </a:r>
            <a:endParaRPr lang="en-US" dirty="0"/>
          </a:p>
        </p:txBody>
      </p:sp>
    </p:spTree>
    <p:extLst>
      <p:ext uri="{BB962C8B-B14F-4D97-AF65-F5344CB8AC3E}">
        <p14:creationId xmlns:p14="http://schemas.microsoft.com/office/powerpoint/2010/main" val="25432092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BC46-70F1-47D0-AC23-C9463A9CC465}"/>
              </a:ext>
            </a:extLst>
          </p:cNvPr>
          <p:cNvSpPr>
            <a:spLocks noGrp="1"/>
          </p:cNvSpPr>
          <p:nvPr>
            <p:ph type="title"/>
          </p:nvPr>
        </p:nvSpPr>
        <p:spPr/>
        <p:txBody>
          <a:bodyPr/>
          <a:lstStyle/>
          <a:p>
            <a:r>
              <a:rPr lang="en-IN" dirty="0"/>
              <a:t>RTOS Tick Hook Function</a:t>
            </a:r>
            <a:endParaRPr lang="en-US" dirty="0"/>
          </a:p>
        </p:txBody>
      </p:sp>
      <p:sp>
        <p:nvSpPr>
          <p:cNvPr id="3" name="Footer Placeholder 2">
            <a:extLst>
              <a:ext uri="{FF2B5EF4-FFF2-40B4-BE49-F238E27FC236}">
                <a16:creationId xmlns:a16="http://schemas.microsoft.com/office/drawing/2014/main" id="{EA385312-C1DA-44E7-8AAD-C4339D8089A6}"/>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E948C7F-48FC-4B10-9D3B-63E9C2E8C6EF}"/>
              </a:ext>
            </a:extLst>
          </p:cNvPr>
          <p:cNvSpPr>
            <a:spLocks noGrp="1"/>
          </p:cNvSpPr>
          <p:nvPr>
            <p:ph type="sldNum" sz="quarter" idx="12"/>
          </p:nvPr>
        </p:nvSpPr>
        <p:spPr/>
        <p:txBody>
          <a:bodyPr/>
          <a:lstStyle/>
          <a:p>
            <a:fld id="{2D2D7033-01C1-4473-8314-62145486A149}" type="slidenum">
              <a:rPr lang="en-US" smtClean="0"/>
              <a:t>95</a:t>
            </a:fld>
            <a:endParaRPr lang="en-US"/>
          </a:p>
        </p:txBody>
      </p:sp>
      <p:sp>
        <p:nvSpPr>
          <p:cNvPr id="5" name="TextBox 4">
            <a:extLst>
              <a:ext uri="{FF2B5EF4-FFF2-40B4-BE49-F238E27FC236}">
                <a16:creationId xmlns:a16="http://schemas.microsoft.com/office/drawing/2014/main" id="{E666ADD7-A4B8-4820-A61E-7AC07253ED4E}"/>
              </a:ext>
            </a:extLst>
          </p:cNvPr>
          <p:cNvSpPr txBox="1"/>
          <p:nvPr/>
        </p:nvSpPr>
        <p:spPr>
          <a:xfrm>
            <a:off x="830510" y="2114026"/>
            <a:ext cx="10523290" cy="1754326"/>
          </a:xfrm>
          <a:prstGeom prst="rect">
            <a:avLst/>
          </a:prstGeom>
          <a:noFill/>
        </p:spPr>
        <p:txBody>
          <a:bodyPr wrap="square" rtlCol="0">
            <a:spAutoFit/>
          </a:bodyPr>
          <a:lstStyle/>
          <a:p>
            <a:pPr marL="342900" indent="-342900">
              <a:buAutoNum type="arabicPeriod"/>
            </a:pPr>
            <a:r>
              <a:rPr lang="en-IN" dirty="0"/>
              <a:t>The RTOS Hook Function feature can be enabled using the  </a:t>
            </a:r>
            <a:r>
              <a:rPr lang="en-US" sz="1800" dirty="0" err="1">
                <a:solidFill>
                  <a:srgbClr val="000000"/>
                </a:solidFill>
                <a:latin typeface="Consolas" panose="020B0609020204030204" pitchFamily="49" charset="0"/>
              </a:rPr>
              <a:t>configUSE_TICK_HOOK</a:t>
            </a:r>
            <a:r>
              <a:rPr lang="en-IN" dirty="0"/>
              <a:t>  in </a:t>
            </a:r>
            <a:r>
              <a:rPr lang="en-IN" dirty="0" err="1"/>
              <a:t>FreeRTOS_Config.h</a:t>
            </a:r>
            <a:endParaRPr lang="en-IN" dirty="0"/>
          </a:p>
          <a:p>
            <a:pPr marL="342900" indent="-342900">
              <a:buAutoNum type="arabicPeriod"/>
            </a:pPr>
            <a:endParaRPr lang="en-IN" dirty="0"/>
          </a:p>
          <a:p>
            <a:pPr marL="342900" indent="-342900">
              <a:buAutoNum type="arabicPeriod"/>
            </a:pPr>
            <a:r>
              <a:rPr lang="en-IN" dirty="0"/>
              <a:t>The Idle </a:t>
            </a:r>
            <a:r>
              <a:rPr lang="en-IN" dirty="0" err="1"/>
              <a:t>callback</a:t>
            </a:r>
            <a:r>
              <a:rPr lang="en-IN" dirty="0"/>
              <a:t> will call the function </a:t>
            </a:r>
            <a:r>
              <a:rPr lang="en-IN" dirty="0" err="1"/>
              <a:t>vApplicationTickHook</a:t>
            </a:r>
            <a:r>
              <a:rPr lang="en-IN" dirty="0"/>
              <a:t>(void)</a:t>
            </a:r>
          </a:p>
          <a:p>
            <a:pPr marL="342900" indent="-342900">
              <a:buAutoNum type="arabicPeriod"/>
            </a:pPr>
            <a:endParaRPr lang="en-IN" dirty="0"/>
          </a:p>
          <a:p>
            <a:pPr marL="342900" indent="-342900">
              <a:buAutoNum type="arabicPeriod"/>
            </a:pPr>
            <a:r>
              <a:rPr lang="en-IN" dirty="0"/>
              <a:t>Used in </a:t>
            </a:r>
            <a:r>
              <a:rPr lang="en-IN" dirty="0" err="1"/>
              <a:t>SysTick</a:t>
            </a:r>
            <a:r>
              <a:rPr lang="en-IN" dirty="0"/>
              <a:t> Handler</a:t>
            </a:r>
          </a:p>
          <a:p>
            <a:endParaRPr lang="en-US" dirty="0"/>
          </a:p>
        </p:txBody>
      </p:sp>
    </p:spTree>
    <p:extLst>
      <p:ext uri="{BB962C8B-B14F-4D97-AF65-F5344CB8AC3E}">
        <p14:creationId xmlns:p14="http://schemas.microsoft.com/office/powerpoint/2010/main" val="9153040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BC46-70F1-47D0-AC23-C9463A9CC465}"/>
              </a:ext>
            </a:extLst>
          </p:cNvPr>
          <p:cNvSpPr>
            <a:spLocks noGrp="1"/>
          </p:cNvSpPr>
          <p:nvPr>
            <p:ph type="title"/>
          </p:nvPr>
        </p:nvSpPr>
        <p:spPr/>
        <p:txBody>
          <a:bodyPr/>
          <a:lstStyle/>
          <a:p>
            <a:r>
              <a:rPr lang="en-IN" dirty="0"/>
              <a:t>Malloc Hook Function</a:t>
            </a:r>
            <a:endParaRPr lang="en-US" dirty="0"/>
          </a:p>
        </p:txBody>
      </p:sp>
      <p:sp>
        <p:nvSpPr>
          <p:cNvPr id="3" name="Footer Placeholder 2">
            <a:extLst>
              <a:ext uri="{FF2B5EF4-FFF2-40B4-BE49-F238E27FC236}">
                <a16:creationId xmlns:a16="http://schemas.microsoft.com/office/drawing/2014/main" id="{EA385312-C1DA-44E7-8AAD-C4339D8089A6}"/>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E948C7F-48FC-4B10-9D3B-63E9C2E8C6EF}"/>
              </a:ext>
            </a:extLst>
          </p:cNvPr>
          <p:cNvSpPr>
            <a:spLocks noGrp="1"/>
          </p:cNvSpPr>
          <p:nvPr>
            <p:ph type="sldNum" sz="quarter" idx="12"/>
          </p:nvPr>
        </p:nvSpPr>
        <p:spPr/>
        <p:txBody>
          <a:bodyPr/>
          <a:lstStyle/>
          <a:p>
            <a:fld id="{2D2D7033-01C1-4473-8314-62145486A149}" type="slidenum">
              <a:rPr lang="en-US" smtClean="0"/>
              <a:t>96</a:t>
            </a:fld>
            <a:endParaRPr lang="en-US"/>
          </a:p>
        </p:txBody>
      </p:sp>
      <p:sp>
        <p:nvSpPr>
          <p:cNvPr id="5" name="TextBox 4">
            <a:extLst>
              <a:ext uri="{FF2B5EF4-FFF2-40B4-BE49-F238E27FC236}">
                <a16:creationId xmlns:a16="http://schemas.microsoft.com/office/drawing/2014/main" id="{E666ADD7-A4B8-4820-A61E-7AC07253ED4E}"/>
              </a:ext>
            </a:extLst>
          </p:cNvPr>
          <p:cNvSpPr txBox="1"/>
          <p:nvPr/>
        </p:nvSpPr>
        <p:spPr>
          <a:xfrm>
            <a:off x="830510" y="2114026"/>
            <a:ext cx="10523290" cy="2031325"/>
          </a:xfrm>
          <a:prstGeom prst="rect">
            <a:avLst/>
          </a:prstGeom>
          <a:noFill/>
        </p:spPr>
        <p:txBody>
          <a:bodyPr wrap="square" rtlCol="0">
            <a:spAutoFit/>
          </a:bodyPr>
          <a:lstStyle/>
          <a:p>
            <a:pPr marL="342900" indent="-342900">
              <a:buAutoNum type="arabicPeriod"/>
            </a:pPr>
            <a:r>
              <a:rPr lang="en-IN" dirty="0"/>
              <a:t>The RTOS Hook Function feature can be enabled using the  </a:t>
            </a:r>
            <a:r>
              <a:rPr lang="en-US" sz="1800" dirty="0" err="1">
                <a:solidFill>
                  <a:srgbClr val="3F7F5F"/>
                </a:solidFill>
                <a:latin typeface="Consolas" panose="020B0609020204030204" pitchFamily="49" charset="0"/>
              </a:rPr>
              <a:t>configUSE_MALLOC_FAILED_HOOK</a:t>
            </a:r>
            <a:r>
              <a:rPr lang="en-US" sz="1800" dirty="0">
                <a:solidFill>
                  <a:srgbClr val="3F7F5F"/>
                </a:solidFill>
                <a:latin typeface="Consolas" panose="020B0609020204030204" pitchFamily="49" charset="0"/>
              </a:rPr>
              <a:t> </a:t>
            </a:r>
            <a:r>
              <a:rPr lang="en-IN" dirty="0"/>
              <a:t>in </a:t>
            </a:r>
            <a:r>
              <a:rPr lang="en-IN" dirty="0" err="1"/>
              <a:t>FreeRTOS_Config.h</a:t>
            </a:r>
            <a:endParaRPr lang="en-IN" dirty="0"/>
          </a:p>
          <a:p>
            <a:pPr marL="342900" indent="-342900">
              <a:buAutoNum type="arabicPeriod"/>
            </a:pPr>
            <a:endParaRPr lang="en-IN" dirty="0"/>
          </a:p>
          <a:p>
            <a:pPr marL="342900" indent="-342900">
              <a:buAutoNum type="arabicPeriod"/>
            </a:pPr>
            <a:r>
              <a:rPr lang="en-IN" dirty="0"/>
              <a:t>The Idle </a:t>
            </a:r>
            <a:r>
              <a:rPr lang="en-IN" dirty="0" err="1"/>
              <a:t>callback</a:t>
            </a:r>
            <a:r>
              <a:rPr lang="en-IN" dirty="0"/>
              <a:t> will call the function </a:t>
            </a:r>
            <a:r>
              <a:rPr lang="en-IN" dirty="0" err="1"/>
              <a:t>vApplicationMallocFailedHook</a:t>
            </a:r>
            <a:r>
              <a:rPr lang="en-IN" dirty="0"/>
              <a:t>(void)</a:t>
            </a:r>
          </a:p>
          <a:p>
            <a:pPr marL="342900" indent="-342900">
              <a:buAutoNum type="arabicPeriod"/>
            </a:pPr>
            <a:endParaRPr lang="en-IN" dirty="0"/>
          </a:p>
          <a:p>
            <a:pPr marL="342900" indent="-342900">
              <a:buAutoNum type="arabicPeriod"/>
            </a:pPr>
            <a:r>
              <a:rPr lang="en-IN" dirty="0"/>
              <a:t>Used in </a:t>
            </a:r>
            <a:r>
              <a:rPr lang="en-IN" dirty="0" err="1"/>
              <a:t>xTaskCreate</a:t>
            </a:r>
            <a:endParaRPr lang="en-IN" dirty="0"/>
          </a:p>
          <a:p>
            <a:endParaRPr lang="en-US" dirty="0"/>
          </a:p>
        </p:txBody>
      </p:sp>
    </p:spTree>
    <p:extLst>
      <p:ext uri="{BB962C8B-B14F-4D97-AF65-F5344CB8AC3E}">
        <p14:creationId xmlns:p14="http://schemas.microsoft.com/office/powerpoint/2010/main" val="31727427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BC46-70F1-47D0-AC23-C9463A9CC465}"/>
              </a:ext>
            </a:extLst>
          </p:cNvPr>
          <p:cNvSpPr>
            <a:spLocks noGrp="1"/>
          </p:cNvSpPr>
          <p:nvPr>
            <p:ph type="title"/>
          </p:nvPr>
        </p:nvSpPr>
        <p:spPr/>
        <p:txBody>
          <a:bodyPr/>
          <a:lstStyle/>
          <a:p>
            <a:r>
              <a:rPr lang="en-IN" dirty="0"/>
              <a:t>Stack Over Flow Hook Function</a:t>
            </a:r>
            <a:endParaRPr lang="en-US" dirty="0"/>
          </a:p>
        </p:txBody>
      </p:sp>
      <p:sp>
        <p:nvSpPr>
          <p:cNvPr id="3" name="Footer Placeholder 2">
            <a:extLst>
              <a:ext uri="{FF2B5EF4-FFF2-40B4-BE49-F238E27FC236}">
                <a16:creationId xmlns:a16="http://schemas.microsoft.com/office/drawing/2014/main" id="{EA385312-C1DA-44E7-8AAD-C4339D8089A6}"/>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E948C7F-48FC-4B10-9D3B-63E9C2E8C6EF}"/>
              </a:ext>
            </a:extLst>
          </p:cNvPr>
          <p:cNvSpPr>
            <a:spLocks noGrp="1"/>
          </p:cNvSpPr>
          <p:nvPr>
            <p:ph type="sldNum" sz="quarter" idx="12"/>
          </p:nvPr>
        </p:nvSpPr>
        <p:spPr/>
        <p:txBody>
          <a:bodyPr/>
          <a:lstStyle/>
          <a:p>
            <a:fld id="{2D2D7033-01C1-4473-8314-62145486A149}" type="slidenum">
              <a:rPr lang="en-US" smtClean="0"/>
              <a:t>97</a:t>
            </a:fld>
            <a:endParaRPr lang="en-US"/>
          </a:p>
        </p:txBody>
      </p:sp>
      <p:sp>
        <p:nvSpPr>
          <p:cNvPr id="5" name="TextBox 4">
            <a:extLst>
              <a:ext uri="{FF2B5EF4-FFF2-40B4-BE49-F238E27FC236}">
                <a16:creationId xmlns:a16="http://schemas.microsoft.com/office/drawing/2014/main" id="{E666ADD7-A4B8-4820-A61E-7AC07253ED4E}"/>
              </a:ext>
            </a:extLst>
          </p:cNvPr>
          <p:cNvSpPr txBox="1"/>
          <p:nvPr/>
        </p:nvSpPr>
        <p:spPr>
          <a:xfrm>
            <a:off x="830510" y="2114026"/>
            <a:ext cx="10523290" cy="2031325"/>
          </a:xfrm>
          <a:prstGeom prst="rect">
            <a:avLst/>
          </a:prstGeom>
          <a:noFill/>
        </p:spPr>
        <p:txBody>
          <a:bodyPr wrap="square" rtlCol="0">
            <a:spAutoFit/>
          </a:bodyPr>
          <a:lstStyle/>
          <a:p>
            <a:pPr marL="342900" indent="-342900">
              <a:buAutoNum type="arabicPeriod"/>
            </a:pPr>
            <a:r>
              <a:rPr lang="en-IN" dirty="0"/>
              <a:t>The RTOS Hook Function feature can be enabled using the  </a:t>
            </a:r>
            <a:r>
              <a:rPr lang="en-US" sz="1800" dirty="0" err="1">
                <a:solidFill>
                  <a:srgbClr val="3F7F5F"/>
                </a:solidFill>
                <a:latin typeface="Consolas" panose="020B0609020204030204" pitchFamily="49" charset="0"/>
              </a:rPr>
              <a:t>configCHECK_FOR_STACK_OVERFLOW</a:t>
            </a:r>
            <a:r>
              <a:rPr lang="en-US" sz="1800" dirty="0">
                <a:solidFill>
                  <a:srgbClr val="3F7F5F"/>
                </a:solidFill>
                <a:latin typeface="Consolas" panose="020B0609020204030204" pitchFamily="49" charset="0"/>
              </a:rPr>
              <a:t> </a:t>
            </a:r>
            <a:r>
              <a:rPr lang="en-IN" dirty="0"/>
              <a:t>in </a:t>
            </a:r>
            <a:r>
              <a:rPr lang="en-IN" dirty="0" err="1"/>
              <a:t>FreeRTOS_Config.h</a:t>
            </a:r>
            <a:endParaRPr lang="en-IN" dirty="0"/>
          </a:p>
          <a:p>
            <a:pPr marL="342900" indent="-342900">
              <a:buAutoNum type="arabicPeriod"/>
            </a:pPr>
            <a:endParaRPr lang="en-IN" dirty="0"/>
          </a:p>
          <a:p>
            <a:pPr algn="l"/>
            <a:r>
              <a:rPr lang="en-IN" dirty="0"/>
              <a:t>The Idle </a:t>
            </a:r>
            <a:r>
              <a:rPr lang="en-IN" dirty="0" err="1"/>
              <a:t>callback</a:t>
            </a:r>
            <a:r>
              <a:rPr lang="en-IN" dirty="0"/>
              <a:t> will call the </a:t>
            </a:r>
            <a:r>
              <a:rPr lang="en-IN"/>
              <a:t>function </a:t>
            </a:r>
          </a:p>
          <a:p>
            <a:pPr algn="l"/>
            <a:r>
              <a:rPr lang="en-US" sz="1800" b="1">
                <a:solidFill>
                  <a:srgbClr val="7F0055"/>
                </a:solidFill>
                <a:latin typeface="Consolas" panose="020B0609020204030204" pitchFamily="49" charset="0"/>
              </a:rPr>
              <a:t>void</a:t>
            </a:r>
            <a:r>
              <a:rPr lang="en-US" sz="1800" b="1">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vApplicationStackOverflowHook</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TaskHandle_t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xTask</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char</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pcTaskName</a:t>
            </a:r>
            <a:r>
              <a:rPr lang="en-US" sz="1800" b="1" dirty="0">
                <a:solidFill>
                  <a:srgbClr val="000000"/>
                </a:solidFill>
                <a:latin typeface="Consolas" panose="020B0609020204030204" pitchFamily="49" charset="0"/>
              </a:rPr>
              <a:t> );</a:t>
            </a:r>
            <a:endParaRPr lang="en-IN" dirty="0"/>
          </a:p>
          <a:p>
            <a:pPr marL="342900" indent="-342900">
              <a:buAutoNum type="arabicPeriod"/>
            </a:pPr>
            <a:r>
              <a:rPr lang="en-IN" dirty="0"/>
              <a:t>Used in </a:t>
            </a:r>
            <a:r>
              <a:rPr lang="en-IN" dirty="0" err="1"/>
              <a:t>xTaskCreate</a:t>
            </a:r>
            <a:endParaRPr lang="en-IN" dirty="0"/>
          </a:p>
          <a:p>
            <a:endParaRPr lang="en-US" dirty="0"/>
          </a:p>
        </p:txBody>
      </p:sp>
    </p:spTree>
    <p:extLst>
      <p:ext uri="{BB962C8B-B14F-4D97-AF65-F5344CB8AC3E}">
        <p14:creationId xmlns:p14="http://schemas.microsoft.com/office/powerpoint/2010/main" val="22108686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AE7D-5A5E-4CCE-9CBD-F2550605138C}"/>
              </a:ext>
            </a:extLst>
          </p:cNvPr>
          <p:cNvSpPr>
            <a:spLocks noGrp="1"/>
          </p:cNvSpPr>
          <p:nvPr>
            <p:ph type="title"/>
          </p:nvPr>
        </p:nvSpPr>
        <p:spPr/>
        <p:txBody>
          <a:bodyPr/>
          <a:lstStyle/>
          <a:p>
            <a:r>
              <a:rPr lang="en-IN" dirty="0"/>
              <a:t>Queue</a:t>
            </a:r>
            <a:endParaRPr lang="en-US" dirty="0"/>
          </a:p>
        </p:txBody>
      </p:sp>
      <p:sp>
        <p:nvSpPr>
          <p:cNvPr id="3" name="Footer Placeholder 2">
            <a:extLst>
              <a:ext uri="{FF2B5EF4-FFF2-40B4-BE49-F238E27FC236}">
                <a16:creationId xmlns:a16="http://schemas.microsoft.com/office/drawing/2014/main" id="{304147D7-30B1-4103-8CC2-7C3A8429187A}"/>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E29A5BA4-1D38-4BBC-8228-507407C5F7B7}"/>
              </a:ext>
            </a:extLst>
          </p:cNvPr>
          <p:cNvSpPr>
            <a:spLocks noGrp="1"/>
          </p:cNvSpPr>
          <p:nvPr>
            <p:ph type="sldNum" sz="quarter" idx="12"/>
          </p:nvPr>
        </p:nvSpPr>
        <p:spPr/>
        <p:txBody>
          <a:bodyPr/>
          <a:lstStyle/>
          <a:p>
            <a:fld id="{2D2D7033-01C1-4473-8314-62145486A149}" type="slidenum">
              <a:rPr lang="en-US" smtClean="0"/>
              <a:t>98</a:t>
            </a:fld>
            <a:endParaRPr lang="en-US"/>
          </a:p>
        </p:txBody>
      </p:sp>
      <p:sp>
        <p:nvSpPr>
          <p:cNvPr id="5" name="TextBox 4">
            <a:extLst>
              <a:ext uri="{FF2B5EF4-FFF2-40B4-BE49-F238E27FC236}">
                <a16:creationId xmlns:a16="http://schemas.microsoft.com/office/drawing/2014/main" id="{517D1215-8DB9-48A4-9AC5-0729C6CE6E13}"/>
              </a:ext>
            </a:extLst>
          </p:cNvPr>
          <p:cNvSpPr txBox="1"/>
          <p:nvPr/>
        </p:nvSpPr>
        <p:spPr>
          <a:xfrm>
            <a:off x="956345" y="1690688"/>
            <a:ext cx="10301681" cy="3970318"/>
          </a:xfrm>
          <a:prstGeom prst="rect">
            <a:avLst/>
          </a:prstGeom>
          <a:noFill/>
        </p:spPr>
        <p:txBody>
          <a:bodyPr wrap="square" rtlCol="0">
            <a:spAutoFit/>
          </a:bodyPr>
          <a:lstStyle/>
          <a:p>
            <a:pPr marL="342900" indent="-342900">
              <a:buAutoNum type="arabicPeriod"/>
            </a:pPr>
            <a:r>
              <a:rPr lang="en-IN" dirty="0"/>
              <a:t>It is a data structure which can hold finite number of fixed data items</a:t>
            </a:r>
          </a:p>
          <a:p>
            <a:pPr marL="342900" indent="-342900">
              <a:buAutoNum type="arabicPeriod"/>
            </a:pPr>
            <a:r>
              <a:rPr lang="en-IN" dirty="0"/>
              <a:t>Max. items a queue can hold is called its length</a:t>
            </a:r>
          </a:p>
          <a:p>
            <a:pPr marL="342900" indent="-342900">
              <a:buAutoNum type="arabicPeriod"/>
            </a:pPr>
            <a:r>
              <a:rPr lang="en-IN" dirty="0"/>
              <a:t>Data is written at the end of the queue</a:t>
            </a:r>
          </a:p>
          <a:p>
            <a:pPr marL="342900" indent="-342900">
              <a:buAutoNum type="arabicPeriod"/>
            </a:pPr>
            <a:r>
              <a:rPr lang="en-IN" dirty="0"/>
              <a:t>Data is removed from the end of the queue</a:t>
            </a:r>
          </a:p>
          <a:p>
            <a:pPr marL="342900" indent="-342900">
              <a:buAutoNum type="arabicPeriod"/>
            </a:pPr>
            <a:r>
              <a:rPr lang="en-IN" dirty="0"/>
              <a:t>Enqueue which is also called write operation</a:t>
            </a:r>
          </a:p>
          <a:p>
            <a:pPr marL="342900" indent="-342900">
              <a:buAutoNum type="arabicPeriod"/>
            </a:pPr>
            <a:r>
              <a:rPr lang="en-IN" dirty="0"/>
              <a:t>Dequeue which is also called delete operation</a:t>
            </a:r>
          </a:p>
          <a:p>
            <a:pPr marL="342900" indent="-342900">
              <a:buAutoNum type="arabicPeriod"/>
            </a:pPr>
            <a:r>
              <a:rPr lang="en-US" dirty="0"/>
              <a:t>Use struct pointers instead of struct to create queue, with lower size (lower dynamic size)</a:t>
            </a:r>
          </a:p>
          <a:p>
            <a:pPr marL="342900" indent="-342900">
              <a:buAutoNum type="arabicPeriod"/>
            </a:pPr>
            <a:r>
              <a:rPr lang="en-US" dirty="0"/>
              <a:t>There are 2 APIs in </a:t>
            </a:r>
            <a:r>
              <a:rPr lang="en-US" dirty="0" err="1"/>
              <a:t>QueueSend</a:t>
            </a:r>
            <a:endParaRPr lang="en-US" dirty="0"/>
          </a:p>
          <a:p>
            <a:pPr marL="800100" lvl="1" indent="-342900">
              <a:buAutoNum type="arabicPeriod"/>
            </a:pPr>
            <a:r>
              <a:rPr lang="en-US" dirty="0" err="1"/>
              <a:t>QueueSendFront</a:t>
            </a:r>
            <a:endParaRPr lang="en-US" dirty="0"/>
          </a:p>
          <a:p>
            <a:pPr marL="800100" lvl="1" indent="-342900">
              <a:buAutoNum type="arabicPeriod"/>
            </a:pPr>
            <a:r>
              <a:rPr lang="en-US" dirty="0" err="1"/>
              <a:t>QueueSendEnd</a:t>
            </a:r>
            <a:endParaRPr lang="en-US" dirty="0"/>
          </a:p>
          <a:p>
            <a:pPr marL="342900" indent="-342900">
              <a:buAutoNum type="arabicPeriod"/>
            </a:pPr>
            <a:r>
              <a:rPr lang="en-US" dirty="0"/>
              <a:t>There are 2 APIs in </a:t>
            </a:r>
            <a:r>
              <a:rPr lang="en-US" dirty="0" err="1"/>
              <a:t>QueueReceieve</a:t>
            </a:r>
            <a:r>
              <a:rPr lang="en-US" dirty="0"/>
              <a:t> </a:t>
            </a:r>
          </a:p>
          <a:p>
            <a:pPr marL="800100" lvl="1" indent="-342900">
              <a:buAutoNum type="arabicPeriod"/>
            </a:pPr>
            <a:r>
              <a:rPr lang="en-US" dirty="0" err="1"/>
              <a:t>QueueReceieve</a:t>
            </a:r>
            <a:r>
              <a:rPr lang="en-US" dirty="0"/>
              <a:t> (removes item from the end of queue)</a:t>
            </a:r>
          </a:p>
          <a:p>
            <a:pPr marL="800100" lvl="1" indent="-342900">
              <a:buAutoNum type="arabicPeriod"/>
            </a:pPr>
            <a:r>
              <a:rPr lang="en-US" dirty="0" err="1"/>
              <a:t>QueuePeek</a:t>
            </a:r>
            <a:r>
              <a:rPr lang="en-US" dirty="0"/>
              <a:t> (does not removes item from the queue, just reads an item from end)</a:t>
            </a:r>
          </a:p>
          <a:p>
            <a:pPr marL="342900" indent="-342900">
              <a:buAutoNum type="arabicPeriod"/>
            </a:pPr>
            <a:r>
              <a:rPr lang="en-US" dirty="0" err="1"/>
              <a:t>Tose</a:t>
            </a:r>
            <a:endParaRPr lang="en-US" dirty="0"/>
          </a:p>
        </p:txBody>
      </p:sp>
    </p:spTree>
    <p:extLst>
      <p:ext uri="{BB962C8B-B14F-4D97-AF65-F5344CB8AC3E}">
        <p14:creationId xmlns:p14="http://schemas.microsoft.com/office/powerpoint/2010/main" val="427612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2540</TotalTime>
  <Words>4339</Words>
  <Application>Microsoft Office PowerPoint</Application>
  <PresentationFormat>Widescreen</PresentationFormat>
  <Paragraphs>836</Paragraphs>
  <Slides>98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Meiryo</vt:lpstr>
      <vt:lpstr>Arial</vt:lpstr>
      <vt:lpstr>Calibri</vt:lpstr>
      <vt:lpstr>Calibri Light</vt:lpstr>
      <vt:lpstr>Consolas</vt:lpstr>
      <vt:lpstr>Open Sans</vt:lpstr>
      <vt:lpstr>sf pro text</vt:lpstr>
      <vt:lpstr>Office Theme</vt:lpstr>
      <vt:lpstr>FreeRTOS</vt:lpstr>
      <vt:lpstr>PowerPoint Presentation</vt:lpstr>
      <vt:lpstr>PowerPoint Presentation</vt:lpstr>
      <vt:lpstr>PowerPoint Presentation</vt:lpstr>
      <vt:lpstr>RTOS vs GPOS: Task Switching Latency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Continues Recording using UART</vt:lpstr>
      <vt:lpstr>Steps for Continuous REcord</vt:lpstr>
      <vt:lpstr>WithOut RTOS</vt:lpstr>
      <vt:lpstr>002LEDTASK</vt:lpstr>
      <vt:lpstr>Task States</vt:lpstr>
      <vt:lpstr>Task State and APIs used</vt:lpstr>
      <vt:lpstr>Different types of Task</vt:lpstr>
      <vt:lpstr>Hz</vt:lpstr>
      <vt:lpstr>RTOS Notification</vt:lpstr>
      <vt:lpstr>Notification APIs</vt:lpstr>
      <vt:lpstr>FreeRTOS API Interface</vt:lpstr>
      <vt:lpstr>PowerPoint Presentation</vt:lpstr>
      <vt:lpstr>PowerPoint Presentation</vt:lpstr>
      <vt:lpstr>Stack and Heap in embedded system</vt:lpstr>
      <vt:lpstr>How Heap is managed?</vt:lpstr>
      <vt:lpstr>Synchoronization between the task can be achieved by</vt:lpstr>
      <vt:lpstr>Priority values</vt:lpstr>
      <vt:lpstr>FreeRTOS Hardware Interrupt Configuration Items</vt:lpstr>
      <vt:lpstr>configKERNEL_INTERRUPT_PRIORITY</vt:lpstr>
      <vt:lpstr>Priority in ARM Cortex-M</vt:lpstr>
      <vt:lpstr>configMAX_SYSCALL_INTERRUPT_PRIORITY</vt:lpstr>
      <vt:lpstr>Concluding Points</vt:lpstr>
      <vt:lpstr>Semaphore vs Mutex</vt:lpstr>
      <vt:lpstr>PowerPoint Presentation</vt:lpstr>
      <vt:lpstr>Port Interruput</vt:lpstr>
      <vt:lpstr>Idle Hook Functions</vt:lpstr>
      <vt:lpstr>Other Hook Functions</vt:lpstr>
      <vt:lpstr>RTOS Tick Hook Function</vt:lpstr>
      <vt:lpstr>Malloc Hook Function</vt:lpstr>
      <vt:lpstr>Stack Over Flow Hook Function</vt:lpstr>
      <vt:lpstr>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FreeRTOS</dc:title>
  <dc:creator>Balaji V</dc:creator>
  <cp:lastModifiedBy>Balaji V</cp:lastModifiedBy>
  <cp:revision>232</cp:revision>
  <dcterms:created xsi:type="dcterms:W3CDTF">2021-12-01T02:09:18Z</dcterms:created>
  <dcterms:modified xsi:type="dcterms:W3CDTF">2022-02-24T02:38:01Z</dcterms:modified>
</cp:coreProperties>
</file>