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2"/>
    <p:sldMasterId id="2147483660" r:id="rId3"/>
  </p:sldMasterIdLst>
  <p:notesMasterIdLst>
    <p:notesMasterId r:id="rId16"/>
  </p:notesMasterIdLst>
  <p:sldIdLst>
    <p:sldId id="256" r:id="rId4"/>
    <p:sldId id="257" r:id="rId5"/>
    <p:sldId id="258" r:id="rId6"/>
    <p:sldId id="272" r:id="rId7"/>
    <p:sldId id="259" r:id="rId8"/>
    <p:sldId id="260" r:id="rId9"/>
    <p:sldId id="276" r:id="rId10"/>
    <p:sldId id="265" r:id="rId11"/>
    <p:sldId id="270" r:id="rId12"/>
    <p:sldId id="271" r:id="rId13"/>
    <p:sldId id="263" r:id="rId14"/>
    <p:sldId id="264" r:id="rId15"/>
  </p:sldIdLst>
  <p:sldSz cx="9144000" cy="6858000" type="screen4x3"/>
  <p:notesSz cx="6858000" cy="9144000"/>
  <p:defaultTextStyle>
    <a:defPPr>
      <a:defRPr lang="zh-TW"/>
    </a:defPPr>
    <a:lvl1pPr algn="l" rtl="0" fontAlgn="base">
      <a:spcBef>
        <a:spcPct val="0"/>
      </a:spcBef>
      <a:spcAft>
        <a:spcPct val="0"/>
      </a:spcAft>
      <a:defRPr kern="1200">
        <a:solidFill>
          <a:schemeClr val="tx1"/>
        </a:solidFill>
        <a:latin typeface="Arial" pitchFamily="34" charset="0"/>
        <a:ea typeface="新細明體"/>
        <a:cs typeface="新細明體"/>
      </a:defRPr>
    </a:lvl1pPr>
    <a:lvl2pPr marL="457200" algn="l" rtl="0" fontAlgn="base">
      <a:spcBef>
        <a:spcPct val="0"/>
      </a:spcBef>
      <a:spcAft>
        <a:spcPct val="0"/>
      </a:spcAft>
      <a:defRPr kern="1200">
        <a:solidFill>
          <a:schemeClr val="tx1"/>
        </a:solidFill>
        <a:latin typeface="Arial" pitchFamily="34" charset="0"/>
        <a:ea typeface="新細明體"/>
        <a:cs typeface="新細明體"/>
      </a:defRPr>
    </a:lvl2pPr>
    <a:lvl3pPr marL="914400" algn="l" rtl="0" fontAlgn="base">
      <a:spcBef>
        <a:spcPct val="0"/>
      </a:spcBef>
      <a:spcAft>
        <a:spcPct val="0"/>
      </a:spcAft>
      <a:defRPr kern="1200">
        <a:solidFill>
          <a:schemeClr val="tx1"/>
        </a:solidFill>
        <a:latin typeface="Arial" pitchFamily="34" charset="0"/>
        <a:ea typeface="新細明體"/>
        <a:cs typeface="新細明體"/>
      </a:defRPr>
    </a:lvl3pPr>
    <a:lvl4pPr marL="1371600" algn="l" rtl="0" fontAlgn="base">
      <a:spcBef>
        <a:spcPct val="0"/>
      </a:spcBef>
      <a:spcAft>
        <a:spcPct val="0"/>
      </a:spcAft>
      <a:defRPr kern="1200">
        <a:solidFill>
          <a:schemeClr val="tx1"/>
        </a:solidFill>
        <a:latin typeface="Arial" pitchFamily="34" charset="0"/>
        <a:ea typeface="新細明體"/>
        <a:cs typeface="新細明體"/>
      </a:defRPr>
    </a:lvl4pPr>
    <a:lvl5pPr marL="1828800" algn="l" rtl="0" fontAlgn="base">
      <a:spcBef>
        <a:spcPct val="0"/>
      </a:spcBef>
      <a:spcAft>
        <a:spcPct val="0"/>
      </a:spcAft>
      <a:defRPr kern="1200">
        <a:solidFill>
          <a:schemeClr val="tx1"/>
        </a:solidFill>
        <a:latin typeface="Arial" pitchFamily="34" charset="0"/>
        <a:ea typeface="新細明體"/>
        <a:cs typeface="新細明體"/>
      </a:defRPr>
    </a:lvl5pPr>
    <a:lvl6pPr marL="2286000" algn="l" defTabSz="914400" rtl="0" eaLnBrk="1" latinLnBrk="0" hangingPunct="1">
      <a:defRPr kern="1200">
        <a:solidFill>
          <a:schemeClr val="tx1"/>
        </a:solidFill>
        <a:latin typeface="Arial" pitchFamily="34" charset="0"/>
        <a:ea typeface="新細明體"/>
        <a:cs typeface="新細明體"/>
      </a:defRPr>
    </a:lvl6pPr>
    <a:lvl7pPr marL="2743200" algn="l" defTabSz="914400" rtl="0" eaLnBrk="1" latinLnBrk="0" hangingPunct="1">
      <a:defRPr kern="1200">
        <a:solidFill>
          <a:schemeClr val="tx1"/>
        </a:solidFill>
        <a:latin typeface="Arial" pitchFamily="34" charset="0"/>
        <a:ea typeface="新細明體"/>
        <a:cs typeface="新細明體"/>
      </a:defRPr>
    </a:lvl7pPr>
    <a:lvl8pPr marL="3200400" algn="l" defTabSz="914400" rtl="0" eaLnBrk="1" latinLnBrk="0" hangingPunct="1">
      <a:defRPr kern="1200">
        <a:solidFill>
          <a:schemeClr val="tx1"/>
        </a:solidFill>
        <a:latin typeface="Arial" pitchFamily="34" charset="0"/>
        <a:ea typeface="新細明體"/>
        <a:cs typeface="新細明體"/>
      </a:defRPr>
    </a:lvl8pPr>
    <a:lvl9pPr marL="3657600" algn="l" defTabSz="914400" rtl="0" eaLnBrk="1" latinLnBrk="0" hangingPunct="1">
      <a:defRPr kern="1200">
        <a:solidFill>
          <a:schemeClr val="tx1"/>
        </a:solidFill>
        <a:latin typeface="Arial" pitchFamily="34" charset="0"/>
        <a:ea typeface="新細明體"/>
        <a:cs typeface="新細明體"/>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015" autoAdjust="0"/>
    <p:restoredTop sz="94660"/>
  </p:normalViewPr>
  <p:slideViewPr>
    <p:cSldViewPr>
      <p:cViewPr>
        <p:scale>
          <a:sx n="66" d="100"/>
          <a:sy n="66" d="100"/>
        </p:scale>
        <p:origin x="1200" y="12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2.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DB6280E4-9E9E-4968-94E7-FE5FAE43267D}" type="datetimeFigureOut">
              <a:rPr lang="en-US"/>
              <a:pPr>
                <a:defRPr/>
              </a:pPr>
              <a:t>2/20/2019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DB1FBA5A-0BD1-4EE7-9E26-5FFCBAF8504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新細明體"/>
      </a:defRPr>
    </a:lvl1pPr>
    <a:lvl2pPr marL="457200" algn="l" rtl="0" eaLnBrk="0" fontAlgn="base" hangingPunct="0">
      <a:spcBef>
        <a:spcPct val="30000"/>
      </a:spcBef>
      <a:spcAft>
        <a:spcPct val="0"/>
      </a:spcAft>
      <a:defRPr sz="1200" kern="1200">
        <a:solidFill>
          <a:schemeClr val="tx1"/>
        </a:solidFill>
        <a:latin typeface="+mn-lt"/>
        <a:ea typeface="+mn-ea"/>
        <a:cs typeface="新細明體"/>
      </a:defRPr>
    </a:lvl2pPr>
    <a:lvl3pPr marL="914400" algn="l" rtl="0" eaLnBrk="0" fontAlgn="base" hangingPunct="0">
      <a:spcBef>
        <a:spcPct val="30000"/>
      </a:spcBef>
      <a:spcAft>
        <a:spcPct val="0"/>
      </a:spcAft>
      <a:defRPr sz="1200" kern="1200">
        <a:solidFill>
          <a:schemeClr val="tx1"/>
        </a:solidFill>
        <a:latin typeface="+mn-lt"/>
        <a:ea typeface="+mn-ea"/>
        <a:cs typeface="新細明體"/>
      </a:defRPr>
    </a:lvl3pPr>
    <a:lvl4pPr marL="1371600" algn="l" rtl="0" eaLnBrk="0" fontAlgn="base" hangingPunct="0">
      <a:spcBef>
        <a:spcPct val="30000"/>
      </a:spcBef>
      <a:spcAft>
        <a:spcPct val="0"/>
      </a:spcAft>
      <a:defRPr sz="1200" kern="1200">
        <a:solidFill>
          <a:schemeClr val="tx1"/>
        </a:solidFill>
        <a:latin typeface="+mn-lt"/>
        <a:ea typeface="+mn-ea"/>
        <a:cs typeface="新細明體"/>
      </a:defRPr>
    </a:lvl4pPr>
    <a:lvl5pPr marL="1828800" algn="l" rtl="0" eaLnBrk="0" fontAlgn="base" hangingPunct="0">
      <a:spcBef>
        <a:spcPct val="30000"/>
      </a:spcBef>
      <a:spcAft>
        <a:spcPct val="0"/>
      </a:spcAft>
      <a:defRPr sz="1200" kern="1200">
        <a:solidFill>
          <a:schemeClr val="tx1"/>
        </a:solidFill>
        <a:latin typeface="+mn-lt"/>
        <a:ea typeface="+mn-ea"/>
        <a:cs typeface="新細明體"/>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lvl="0" algn="r" eaLnBrk="1" latinLnBrk="1" hangingPunct="1"/>
            <a:fld id="{566ABCEB-ACFC-4714-9973-3DA970169C29}" type="slidenum">
              <a:rPr lang="en-US" altLang="en-US" sz="1200" smtClean="0"/>
              <a:pPr lvl="0" algn="r" eaLnBrk="1" latinLnBrk="1" hangingPunct="1"/>
              <a:t>9</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en-US" altLang="zh-TW"/>
              <a:t>Click to edit Master title style</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TW"/>
              <a:t>Click to edit Master subtitle style</a:t>
            </a:r>
          </a:p>
        </p:txBody>
      </p:sp>
      <p:sp>
        <p:nvSpPr>
          <p:cNvPr id="4" name="日期版面配置區 3"/>
          <p:cNvSpPr>
            <a:spLocks noGrp="1"/>
          </p:cNvSpPr>
          <p:nvPr>
            <p:ph type="dt" sz="half" idx="10"/>
          </p:nvPr>
        </p:nvSpPr>
        <p:spPr/>
        <p:txBody>
          <a:bodyPr/>
          <a:lstStyle>
            <a:lvl1pPr>
              <a:defRPr/>
            </a:lvl1pPr>
          </a:lstStyle>
          <a:p>
            <a:pPr>
              <a:defRPr/>
            </a:pPr>
            <a:r>
              <a:rPr lang="en-US" altLang="zh-TW"/>
              <a:t>23/11/2011</a:t>
            </a:r>
          </a:p>
        </p:txBody>
      </p:sp>
      <p:sp>
        <p:nvSpPr>
          <p:cNvPr id="5" name="頁尾版面配置區 4"/>
          <p:cNvSpPr>
            <a:spLocks noGrp="1"/>
          </p:cNvSpPr>
          <p:nvPr>
            <p:ph type="ftr" sz="quarter" idx="11"/>
          </p:nvPr>
        </p:nvSpPr>
        <p:spPr/>
        <p:txBody>
          <a:bodyPr/>
          <a:lstStyle>
            <a:lvl1pPr>
              <a:defRPr/>
            </a:lvl1pPr>
          </a:lstStyle>
          <a:p>
            <a:pPr>
              <a:defRPr/>
            </a:pPr>
            <a:r>
              <a:rPr lang="en-US" altLang="zh-TW"/>
              <a:t>Rajalakshmi Institute of Technology</a:t>
            </a:r>
          </a:p>
        </p:txBody>
      </p:sp>
      <p:sp>
        <p:nvSpPr>
          <p:cNvPr id="6" name="投影片編號版面配置區 5"/>
          <p:cNvSpPr>
            <a:spLocks noGrp="1"/>
          </p:cNvSpPr>
          <p:nvPr>
            <p:ph type="sldNum" sz="quarter" idx="12"/>
          </p:nvPr>
        </p:nvSpPr>
        <p:spPr/>
        <p:txBody>
          <a:bodyPr/>
          <a:lstStyle>
            <a:lvl1pPr>
              <a:defRPr/>
            </a:lvl1pPr>
          </a:lstStyle>
          <a:p>
            <a:pPr>
              <a:defRPr/>
            </a:pPr>
            <a:fld id="{6B7DA0CD-0D39-42F7-B415-D78A266234D7}" type="slidenum">
              <a:rPr lang="en-US" altLang="zh-TW"/>
              <a:pPr>
                <a:defRPr/>
              </a:pPr>
              <a:t>‹#›</a:t>
            </a:fld>
            <a:endParaRPr lang="en-US" altLang="zh-TW"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Click to edit Master title style</a:t>
            </a:r>
          </a:p>
        </p:txBody>
      </p:sp>
      <p:sp>
        <p:nvSpPr>
          <p:cNvPr id="3" name="直排文字版面配置區 2"/>
          <p:cNvSpPr>
            <a:spLocks noGrp="1"/>
          </p:cNvSpPr>
          <p:nvPr>
            <p:ph type="body" orient="vert" idx="1"/>
          </p:nvPr>
        </p:nvSpPr>
        <p:spPr/>
        <p:txBody>
          <a:bodyPr vert="eaVert"/>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4" name="日期版面配置區 3"/>
          <p:cNvSpPr>
            <a:spLocks noGrp="1"/>
          </p:cNvSpPr>
          <p:nvPr>
            <p:ph type="dt" sz="half" idx="10"/>
          </p:nvPr>
        </p:nvSpPr>
        <p:spPr/>
        <p:txBody>
          <a:bodyPr/>
          <a:lstStyle>
            <a:lvl1pPr>
              <a:defRPr/>
            </a:lvl1pPr>
          </a:lstStyle>
          <a:p>
            <a:pPr>
              <a:defRPr/>
            </a:pPr>
            <a:r>
              <a:rPr lang="en-US" altLang="zh-TW"/>
              <a:t>23/11/2011</a:t>
            </a:r>
          </a:p>
        </p:txBody>
      </p:sp>
      <p:sp>
        <p:nvSpPr>
          <p:cNvPr id="5" name="頁尾版面配置區 4"/>
          <p:cNvSpPr>
            <a:spLocks noGrp="1"/>
          </p:cNvSpPr>
          <p:nvPr>
            <p:ph type="ftr" sz="quarter" idx="11"/>
          </p:nvPr>
        </p:nvSpPr>
        <p:spPr/>
        <p:txBody>
          <a:bodyPr/>
          <a:lstStyle>
            <a:lvl1pPr>
              <a:defRPr/>
            </a:lvl1pPr>
          </a:lstStyle>
          <a:p>
            <a:pPr>
              <a:defRPr/>
            </a:pPr>
            <a:r>
              <a:rPr lang="en-US" altLang="zh-TW"/>
              <a:t>Rajalakshmi Institute of Technology</a:t>
            </a:r>
          </a:p>
        </p:txBody>
      </p:sp>
      <p:sp>
        <p:nvSpPr>
          <p:cNvPr id="6" name="投影片編號版面配置區 5"/>
          <p:cNvSpPr>
            <a:spLocks noGrp="1"/>
          </p:cNvSpPr>
          <p:nvPr>
            <p:ph type="sldNum" sz="quarter" idx="12"/>
          </p:nvPr>
        </p:nvSpPr>
        <p:spPr/>
        <p:txBody>
          <a:bodyPr/>
          <a:lstStyle>
            <a:lvl1pPr>
              <a:defRPr/>
            </a:lvl1pPr>
          </a:lstStyle>
          <a:p>
            <a:pPr>
              <a:defRPr/>
            </a:pPr>
            <a:fld id="{F403BDAC-A4EB-4076-B27F-9EFAAAD72A7D}" type="slidenum">
              <a:rPr lang="en-US" altLang="zh-TW"/>
              <a:pPr>
                <a:defRPr/>
              </a:pPr>
              <a:t>‹#›</a:t>
            </a:fld>
            <a:endParaRPr lang="en-US" altLang="zh-TW"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en-US" altLang="zh-TW"/>
              <a:t>Click to edit Master title style</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4" name="日期版面配置區 3"/>
          <p:cNvSpPr>
            <a:spLocks noGrp="1"/>
          </p:cNvSpPr>
          <p:nvPr>
            <p:ph type="dt" sz="half" idx="10"/>
          </p:nvPr>
        </p:nvSpPr>
        <p:spPr/>
        <p:txBody>
          <a:bodyPr/>
          <a:lstStyle>
            <a:lvl1pPr>
              <a:defRPr/>
            </a:lvl1pPr>
          </a:lstStyle>
          <a:p>
            <a:pPr>
              <a:defRPr/>
            </a:pPr>
            <a:r>
              <a:rPr lang="en-US" altLang="zh-TW"/>
              <a:t>23/11/2011</a:t>
            </a:r>
          </a:p>
        </p:txBody>
      </p:sp>
      <p:sp>
        <p:nvSpPr>
          <p:cNvPr id="5" name="頁尾版面配置區 4"/>
          <p:cNvSpPr>
            <a:spLocks noGrp="1"/>
          </p:cNvSpPr>
          <p:nvPr>
            <p:ph type="ftr" sz="quarter" idx="11"/>
          </p:nvPr>
        </p:nvSpPr>
        <p:spPr/>
        <p:txBody>
          <a:bodyPr/>
          <a:lstStyle>
            <a:lvl1pPr>
              <a:defRPr/>
            </a:lvl1pPr>
          </a:lstStyle>
          <a:p>
            <a:pPr>
              <a:defRPr/>
            </a:pPr>
            <a:r>
              <a:rPr lang="en-US" altLang="zh-TW"/>
              <a:t>Rajalakshmi Institute of Technology</a:t>
            </a:r>
          </a:p>
        </p:txBody>
      </p:sp>
      <p:sp>
        <p:nvSpPr>
          <p:cNvPr id="6" name="投影片編號版面配置區 5"/>
          <p:cNvSpPr>
            <a:spLocks noGrp="1"/>
          </p:cNvSpPr>
          <p:nvPr>
            <p:ph type="sldNum" sz="quarter" idx="12"/>
          </p:nvPr>
        </p:nvSpPr>
        <p:spPr/>
        <p:txBody>
          <a:bodyPr/>
          <a:lstStyle>
            <a:lvl1pPr>
              <a:defRPr/>
            </a:lvl1pPr>
          </a:lstStyle>
          <a:p>
            <a:pPr>
              <a:defRPr/>
            </a:pPr>
            <a:fld id="{17FF0E6A-24A5-459E-A7D0-D9DE6FD8B01B}" type="slidenum">
              <a:rPr lang="en-US" altLang="zh-TW"/>
              <a:pPr>
                <a:defRPr/>
              </a:pPr>
              <a:t>‹#›</a:t>
            </a:fld>
            <a:endParaRPr lang="en-US" altLang="zh-TW"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r>
              <a:rPr lang="en-US"/>
              <a:t>23/11/2011</a:t>
            </a:r>
          </a:p>
        </p:txBody>
      </p:sp>
      <p:sp>
        <p:nvSpPr>
          <p:cNvPr id="5" name="Footer Placeholder 4"/>
          <p:cNvSpPr>
            <a:spLocks noGrp="1"/>
          </p:cNvSpPr>
          <p:nvPr>
            <p:ph type="ftr" sz="quarter" idx="11"/>
          </p:nvPr>
        </p:nvSpPr>
        <p:spPr/>
        <p:txBody>
          <a:bodyPr/>
          <a:lstStyle>
            <a:lvl1pPr>
              <a:defRPr/>
            </a:lvl1pPr>
          </a:lstStyle>
          <a:p>
            <a:pPr>
              <a:defRPr/>
            </a:pPr>
            <a:r>
              <a:rPr lang="en-US"/>
              <a:t>Rajalakshmi Institute of Technology</a:t>
            </a:r>
          </a:p>
        </p:txBody>
      </p:sp>
      <p:sp>
        <p:nvSpPr>
          <p:cNvPr id="6" name="Slide Number Placeholder 5"/>
          <p:cNvSpPr>
            <a:spLocks noGrp="1"/>
          </p:cNvSpPr>
          <p:nvPr>
            <p:ph type="sldNum" sz="quarter" idx="12"/>
          </p:nvPr>
        </p:nvSpPr>
        <p:spPr/>
        <p:txBody>
          <a:bodyPr/>
          <a:lstStyle>
            <a:lvl1pPr>
              <a:defRPr/>
            </a:lvl1pPr>
          </a:lstStyle>
          <a:p>
            <a:pPr>
              <a:defRPr/>
            </a:pPr>
            <a:fld id="{B2F3EA33-B3AC-47B1-84D4-042CD16AB78B}"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23/11/2011</a:t>
            </a:r>
          </a:p>
        </p:txBody>
      </p:sp>
      <p:sp>
        <p:nvSpPr>
          <p:cNvPr id="5" name="Footer Placeholder 4"/>
          <p:cNvSpPr>
            <a:spLocks noGrp="1"/>
          </p:cNvSpPr>
          <p:nvPr>
            <p:ph type="ftr" sz="quarter" idx="11"/>
          </p:nvPr>
        </p:nvSpPr>
        <p:spPr/>
        <p:txBody>
          <a:bodyPr/>
          <a:lstStyle>
            <a:lvl1pPr>
              <a:defRPr/>
            </a:lvl1pPr>
          </a:lstStyle>
          <a:p>
            <a:pPr>
              <a:defRPr/>
            </a:pPr>
            <a:r>
              <a:rPr lang="en-US"/>
              <a:t>Rajalakshmi Institute of Technology</a:t>
            </a:r>
          </a:p>
        </p:txBody>
      </p:sp>
      <p:sp>
        <p:nvSpPr>
          <p:cNvPr id="6" name="Slide Number Placeholder 5"/>
          <p:cNvSpPr>
            <a:spLocks noGrp="1"/>
          </p:cNvSpPr>
          <p:nvPr>
            <p:ph type="sldNum" sz="quarter" idx="12"/>
          </p:nvPr>
        </p:nvSpPr>
        <p:spPr/>
        <p:txBody>
          <a:bodyPr/>
          <a:lstStyle>
            <a:lvl1pPr>
              <a:defRPr/>
            </a:lvl1pPr>
          </a:lstStyle>
          <a:p>
            <a:pPr>
              <a:defRPr/>
            </a:pPr>
            <a:fld id="{D65DF054-63C3-48F9-892F-07F0A8948BF7}"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a:t>23/11/2011</a:t>
            </a:r>
          </a:p>
        </p:txBody>
      </p:sp>
      <p:sp>
        <p:nvSpPr>
          <p:cNvPr id="5" name="Footer Placeholder 4"/>
          <p:cNvSpPr>
            <a:spLocks noGrp="1"/>
          </p:cNvSpPr>
          <p:nvPr>
            <p:ph type="ftr" sz="quarter" idx="11"/>
          </p:nvPr>
        </p:nvSpPr>
        <p:spPr/>
        <p:txBody>
          <a:bodyPr/>
          <a:lstStyle>
            <a:lvl1pPr>
              <a:defRPr/>
            </a:lvl1pPr>
          </a:lstStyle>
          <a:p>
            <a:pPr>
              <a:defRPr/>
            </a:pPr>
            <a:r>
              <a:rPr lang="en-US"/>
              <a:t>Rajalakshmi Institute of Technology</a:t>
            </a:r>
          </a:p>
        </p:txBody>
      </p:sp>
      <p:sp>
        <p:nvSpPr>
          <p:cNvPr id="6" name="Slide Number Placeholder 5"/>
          <p:cNvSpPr>
            <a:spLocks noGrp="1"/>
          </p:cNvSpPr>
          <p:nvPr>
            <p:ph type="sldNum" sz="quarter" idx="12"/>
          </p:nvPr>
        </p:nvSpPr>
        <p:spPr/>
        <p:txBody>
          <a:bodyPr/>
          <a:lstStyle>
            <a:lvl1pPr>
              <a:defRPr/>
            </a:lvl1pPr>
          </a:lstStyle>
          <a:p>
            <a:pPr>
              <a:defRPr/>
            </a:pPr>
            <a:fld id="{9781182F-8A05-42D2-A566-1529F6D173CB}"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r>
              <a:rPr lang="en-US"/>
              <a:t>23/11/2011</a:t>
            </a:r>
          </a:p>
        </p:txBody>
      </p:sp>
      <p:sp>
        <p:nvSpPr>
          <p:cNvPr id="6" name="Footer Placeholder 4"/>
          <p:cNvSpPr>
            <a:spLocks noGrp="1"/>
          </p:cNvSpPr>
          <p:nvPr>
            <p:ph type="ftr" sz="quarter" idx="11"/>
          </p:nvPr>
        </p:nvSpPr>
        <p:spPr/>
        <p:txBody>
          <a:bodyPr/>
          <a:lstStyle>
            <a:lvl1pPr>
              <a:defRPr/>
            </a:lvl1pPr>
          </a:lstStyle>
          <a:p>
            <a:pPr>
              <a:defRPr/>
            </a:pPr>
            <a:r>
              <a:rPr lang="en-US"/>
              <a:t>Rajalakshmi Institute of Technology</a:t>
            </a:r>
          </a:p>
        </p:txBody>
      </p:sp>
      <p:sp>
        <p:nvSpPr>
          <p:cNvPr id="7" name="Slide Number Placeholder 5"/>
          <p:cNvSpPr>
            <a:spLocks noGrp="1"/>
          </p:cNvSpPr>
          <p:nvPr>
            <p:ph type="sldNum" sz="quarter" idx="12"/>
          </p:nvPr>
        </p:nvSpPr>
        <p:spPr/>
        <p:txBody>
          <a:bodyPr/>
          <a:lstStyle>
            <a:lvl1pPr>
              <a:defRPr/>
            </a:lvl1pPr>
          </a:lstStyle>
          <a:p>
            <a:pPr>
              <a:defRPr/>
            </a:pPr>
            <a:fld id="{624A6D75-70F3-4A40-BD26-B5CAA960FDE1}"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r>
              <a:rPr lang="en-US"/>
              <a:t>23/11/2011</a:t>
            </a:r>
          </a:p>
        </p:txBody>
      </p:sp>
      <p:sp>
        <p:nvSpPr>
          <p:cNvPr id="8" name="Footer Placeholder 4"/>
          <p:cNvSpPr>
            <a:spLocks noGrp="1"/>
          </p:cNvSpPr>
          <p:nvPr>
            <p:ph type="ftr" sz="quarter" idx="11"/>
          </p:nvPr>
        </p:nvSpPr>
        <p:spPr/>
        <p:txBody>
          <a:bodyPr/>
          <a:lstStyle>
            <a:lvl1pPr>
              <a:defRPr/>
            </a:lvl1pPr>
          </a:lstStyle>
          <a:p>
            <a:pPr>
              <a:defRPr/>
            </a:pPr>
            <a:r>
              <a:rPr lang="en-US"/>
              <a:t>Rajalakshmi Institute of Technology</a:t>
            </a:r>
          </a:p>
        </p:txBody>
      </p:sp>
      <p:sp>
        <p:nvSpPr>
          <p:cNvPr id="9" name="Slide Number Placeholder 5"/>
          <p:cNvSpPr>
            <a:spLocks noGrp="1"/>
          </p:cNvSpPr>
          <p:nvPr>
            <p:ph type="sldNum" sz="quarter" idx="12"/>
          </p:nvPr>
        </p:nvSpPr>
        <p:spPr/>
        <p:txBody>
          <a:bodyPr/>
          <a:lstStyle>
            <a:lvl1pPr>
              <a:defRPr/>
            </a:lvl1pPr>
          </a:lstStyle>
          <a:p>
            <a:pPr>
              <a:defRPr/>
            </a:pPr>
            <a:fld id="{1FF7218C-3883-456C-81CA-A6C203AD414C}"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r>
              <a:rPr lang="en-US"/>
              <a:t>23/11/2011</a:t>
            </a:r>
          </a:p>
        </p:txBody>
      </p:sp>
      <p:sp>
        <p:nvSpPr>
          <p:cNvPr id="4" name="Footer Placeholder 4"/>
          <p:cNvSpPr>
            <a:spLocks noGrp="1"/>
          </p:cNvSpPr>
          <p:nvPr>
            <p:ph type="ftr" sz="quarter" idx="11"/>
          </p:nvPr>
        </p:nvSpPr>
        <p:spPr/>
        <p:txBody>
          <a:bodyPr/>
          <a:lstStyle>
            <a:lvl1pPr>
              <a:defRPr/>
            </a:lvl1pPr>
          </a:lstStyle>
          <a:p>
            <a:pPr>
              <a:defRPr/>
            </a:pPr>
            <a:r>
              <a:rPr lang="en-US"/>
              <a:t>Rajalakshmi Institute of Technology</a:t>
            </a:r>
          </a:p>
        </p:txBody>
      </p:sp>
      <p:sp>
        <p:nvSpPr>
          <p:cNvPr id="5" name="Slide Number Placeholder 5"/>
          <p:cNvSpPr>
            <a:spLocks noGrp="1"/>
          </p:cNvSpPr>
          <p:nvPr>
            <p:ph type="sldNum" sz="quarter" idx="12"/>
          </p:nvPr>
        </p:nvSpPr>
        <p:spPr/>
        <p:txBody>
          <a:bodyPr/>
          <a:lstStyle>
            <a:lvl1pPr>
              <a:defRPr/>
            </a:lvl1pPr>
          </a:lstStyle>
          <a:p>
            <a:pPr>
              <a:defRPr/>
            </a:pPr>
            <a:fld id="{92F9A57D-D9F4-4E5C-A9B0-516DD451F813}"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a:t>23/11/2011</a:t>
            </a:r>
          </a:p>
        </p:txBody>
      </p:sp>
      <p:sp>
        <p:nvSpPr>
          <p:cNvPr id="3" name="Footer Placeholder 4"/>
          <p:cNvSpPr>
            <a:spLocks noGrp="1"/>
          </p:cNvSpPr>
          <p:nvPr>
            <p:ph type="ftr" sz="quarter" idx="11"/>
          </p:nvPr>
        </p:nvSpPr>
        <p:spPr/>
        <p:txBody>
          <a:bodyPr/>
          <a:lstStyle>
            <a:lvl1pPr>
              <a:defRPr/>
            </a:lvl1pPr>
          </a:lstStyle>
          <a:p>
            <a:pPr>
              <a:defRPr/>
            </a:pPr>
            <a:r>
              <a:rPr lang="en-US"/>
              <a:t>Rajalakshmi Institute of Technology</a:t>
            </a:r>
          </a:p>
        </p:txBody>
      </p:sp>
      <p:sp>
        <p:nvSpPr>
          <p:cNvPr id="4" name="Slide Number Placeholder 5"/>
          <p:cNvSpPr>
            <a:spLocks noGrp="1"/>
          </p:cNvSpPr>
          <p:nvPr>
            <p:ph type="sldNum" sz="quarter" idx="12"/>
          </p:nvPr>
        </p:nvSpPr>
        <p:spPr/>
        <p:txBody>
          <a:bodyPr/>
          <a:lstStyle>
            <a:lvl1pPr>
              <a:defRPr/>
            </a:lvl1pPr>
          </a:lstStyle>
          <a:p>
            <a:pPr>
              <a:defRPr/>
            </a:pPr>
            <a:fld id="{746D8933-3B45-41A8-AE83-9AEE7CD2F4F5}"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a:t>23/11/2011</a:t>
            </a:r>
          </a:p>
        </p:txBody>
      </p:sp>
      <p:sp>
        <p:nvSpPr>
          <p:cNvPr id="6" name="Footer Placeholder 4"/>
          <p:cNvSpPr>
            <a:spLocks noGrp="1"/>
          </p:cNvSpPr>
          <p:nvPr>
            <p:ph type="ftr" sz="quarter" idx="11"/>
          </p:nvPr>
        </p:nvSpPr>
        <p:spPr/>
        <p:txBody>
          <a:bodyPr/>
          <a:lstStyle>
            <a:lvl1pPr>
              <a:defRPr/>
            </a:lvl1pPr>
          </a:lstStyle>
          <a:p>
            <a:pPr>
              <a:defRPr/>
            </a:pPr>
            <a:r>
              <a:rPr lang="en-US"/>
              <a:t>Rajalakshmi Institute of Technology</a:t>
            </a:r>
          </a:p>
        </p:txBody>
      </p:sp>
      <p:sp>
        <p:nvSpPr>
          <p:cNvPr id="7" name="Slide Number Placeholder 5"/>
          <p:cNvSpPr>
            <a:spLocks noGrp="1"/>
          </p:cNvSpPr>
          <p:nvPr>
            <p:ph type="sldNum" sz="quarter" idx="12"/>
          </p:nvPr>
        </p:nvSpPr>
        <p:spPr/>
        <p:txBody>
          <a:bodyPr/>
          <a:lstStyle>
            <a:lvl1pPr>
              <a:defRPr/>
            </a:lvl1pPr>
          </a:lstStyle>
          <a:p>
            <a:pPr>
              <a:defRPr/>
            </a:pPr>
            <a:fld id="{78971247-1972-40C8-880D-23A08AC579B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Click to edit Master title style</a:t>
            </a:r>
          </a:p>
        </p:txBody>
      </p:sp>
      <p:sp>
        <p:nvSpPr>
          <p:cNvPr id="3" name="內容版面配置區 2"/>
          <p:cNvSpPr>
            <a:spLocks noGrp="1"/>
          </p:cNvSpPr>
          <p:nvPr>
            <p:ph idx="1"/>
          </p:nvPr>
        </p:nvSpPr>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4" name="日期版面配置區 3"/>
          <p:cNvSpPr>
            <a:spLocks noGrp="1"/>
          </p:cNvSpPr>
          <p:nvPr>
            <p:ph type="dt" sz="half" idx="10"/>
          </p:nvPr>
        </p:nvSpPr>
        <p:spPr/>
        <p:txBody>
          <a:bodyPr/>
          <a:lstStyle>
            <a:lvl1pPr>
              <a:defRPr/>
            </a:lvl1pPr>
          </a:lstStyle>
          <a:p>
            <a:pPr>
              <a:defRPr/>
            </a:pPr>
            <a:r>
              <a:rPr lang="en-US" altLang="zh-TW"/>
              <a:t>23/11/2011</a:t>
            </a:r>
          </a:p>
        </p:txBody>
      </p:sp>
      <p:sp>
        <p:nvSpPr>
          <p:cNvPr id="5" name="頁尾版面配置區 4"/>
          <p:cNvSpPr>
            <a:spLocks noGrp="1"/>
          </p:cNvSpPr>
          <p:nvPr>
            <p:ph type="ftr" sz="quarter" idx="11"/>
          </p:nvPr>
        </p:nvSpPr>
        <p:spPr/>
        <p:txBody>
          <a:bodyPr/>
          <a:lstStyle>
            <a:lvl1pPr>
              <a:defRPr/>
            </a:lvl1pPr>
          </a:lstStyle>
          <a:p>
            <a:pPr>
              <a:defRPr/>
            </a:pPr>
            <a:r>
              <a:rPr lang="en-US" altLang="zh-TW"/>
              <a:t>Rajalakshmi Institute of Technology</a:t>
            </a:r>
          </a:p>
        </p:txBody>
      </p:sp>
      <p:sp>
        <p:nvSpPr>
          <p:cNvPr id="6" name="投影片編號版面配置區 5"/>
          <p:cNvSpPr>
            <a:spLocks noGrp="1"/>
          </p:cNvSpPr>
          <p:nvPr>
            <p:ph type="sldNum" sz="quarter" idx="12"/>
          </p:nvPr>
        </p:nvSpPr>
        <p:spPr/>
        <p:txBody>
          <a:bodyPr/>
          <a:lstStyle>
            <a:lvl1pPr>
              <a:defRPr/>
            </a:lvl1pPr>
          </a:lstStyle>
          <a:p>
            <a:pPr>
              <a:defRPr/>
            </a:pPr>
            <a:fld id="{60890893-2E58-42D6-A175-5567065CF094}" type="slidenum">
              <a:rPr lang="en-US" altLang="zh-TW"/>
              <a:pPr>
                <a:defRPr/>
              </a:pPr>
              <a:t>‹#›</a:t>
            </a:fld>
            <a:endParaRPr lang="en-US" altLang="zh-TW"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a:t>23/11/2011</a:t>
            </a:r>
          </a:p>
        </p:txBody>
      </p:sp>
      <p:sp>
        <p:nvSpPr>
          <p:cNvPr id="6" name="Footer Placeholder 4"/>
          <p:cNvSpPr>
            <a:spLocks noGrp="1"/>
          </p:cNvSpPr>
          <p:nvPr>
            <p:ph type="ftr" sz="quarter" idx="11"/>
          </p:nvPr>
        </p:nvSpPr>
        <p:spPr/>
        <p:txBody>
          <a:bodyPr/>
          <a:lstStyle>
            <a:lvl1pPr>
              <a:defRPr/>
            </a:lvl1pPr>
          </a:lstStyle>
          <a:p>
            <a:pPr>
              <a:defRPr/>
            </a:pPr>
            <a:r>
              <a:rPr lang="en-US"/>
              <a:t>Rajalakshmi Institute of Technology</a:t>
            </a:r>
          </a:p>
        </p:txBody>
      </p:sp>
      <p:sp>
        <p:nvSpPr>
          <p:cNvPr id="7" name="Slide Number Placeholder 5"/>
          <p:cNvSpPr>
            <a:spLocks noGrp="1"/>
          </p:cNvSpPr>
          <p:nvPr>
            <p:ph type="sldNum" sz="quarter" idx="12"/>
          </p:nvPr>
        </p:nvSpPr>
        <p:spPr/>
        <p:txBody>
          <a:bodyPr/>
          <a:lstStyle>
            <a:lvl1pPr>
              <a:defRPr/>
            </a:lvl1pPr>
          </a:lstStyle>
          <a:p>
            <a:pPr>
              <a:defRPr/>
            </a:pPr>
            <a:fld id="{60E1FD79-D73D-4ADB-9062-6573C6FE9727}"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23/11/2011</a:t>
            </a:r>
          </a:p>
        </p:txBody>
      </p:sp>
      <p:sp>
        <p:nvSpPr>
          <p:cNvPr id="5" name="Footer Placeholder 4"/>
          <p:cNvSpPr>
            <a:spLocks noGrp="1"/>
          </p:cNvSpPr>
          <p:nvPr>
            <p:ph type="ftr" sz="quarter" idx="11"/>
          </p:nvPr>
        </p:nvSpPr>
        <p:spPr/>
        <p:txBody>
          <a:bodyPr/>
          <a:lstStyle>
            <a:lvl1pPr>
              <a:defRPr/>
            </a:lvl1pPr>
          </a:lstStyle>
          <a:p>
            <a:pPr>
              <a:defRPr/>
            </a:pPr>
            <a:r>
              <a:rPr lang="en-US"/>
              <a:t>Rajalakshmi Institute of Technology</a:t>
            </a:r>
          </a:p>
        </p:txBody>
      </p:sp>
      <p:sp>
        <p:nvSpPr>
          <p:cNvPr id="6" name="Slide Number Placeholder 5"/>
          <p:cNvSpPr>
            <a:spLocks noGrp="1"/>
          </p:cNvSpPr>
          <p:nvPr>
            <p:ph type="sldNum" sz="quarter" idx="12"/>
          </p:nvPr>
        </p:nvSpPr>
        <p:spPr/>
        <p:txBody>
          <a:bodyPr/>
          <a:lstStyle>
            <a:lvl1pPr>
              <a:defRPr/>
            </a:lvl1pPr>
          </a:lstStyle>
          <a:p>
            <a:pPr>
              <a:defRPr/>
            </a:pPr>
            <a:fld id="{AE351C24-4A08-4A73-80C3-3BD1C309083A}"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23/11/2011</a:t>
            </a:r>
          </a:p>
        </p:txBody>
      </p:sp>
      <p:sp>
        <p:nvSpPr>
          <p:cNvPr id="5" name="Footer Placeholder 4"/>
          <p:cNvSpPr>
            <a:spLocks noGrp="1"/>
          </p:cNvSpPr>
          <p:nvPr>
            <p:ph type="ftr" sz="quarter" idx="11"/>
          </p:nvPr>
        </p:nvSpPr>
        <p:spPr/>
        <p:txBody>
          <a:bodyPr/>
          <a:lstStyle>
            <a:lvl1pPr>
              <a:defRPr/>
            </a:lvl1pPr>
          </a:lstStyle>
          <a:p>
            <a:pPr>
              <a:defRPr/>
            </a:pPr>
            <a:r>
              <a:rPr lang="en-US"/>
              <a:t>Rajalakshmi Institute of Technology</a:t>
            </a:r>
          </a:p>
        </p:txBody>
      </p:sp>
      <p:sp>
        <p:nvSpPr>
          <p:cNvPr id="6" name="Slide Number Placeholder 5"/>
          <p:cNvSpPr>
            <a:spLocks noGrp="1"/>
          </p:cNvSpPr>
          <p:nvPr>
            <p:ph type="sldNum" sz="quarter" idx="12"/>
          </p:nvPr>
        </p:nvSpPr>
        <p:spPr/>
        <p:txBody>
          <a:bodyPr/>
          <a:lstStyle>
            <a:lvl1pPr>
              <a:defRPr/>
            </a:lvl1pPr>
          </a:lstStyle>
          <a:p>
            <a:pPr>
              <a:defRPr/>
            </a:pPr>
            <a:fld id="{461E0366-76D7-4B14-A262-5826C613F7AA}"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en-US" altLang="zh-TW"/>
              <a:t>Click to edit Master title style</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TW"/>
              <a:t>Click to edit Master text styles</a:t>
            </a:r>
          </a:p>
        </p:txBody>
      </p:sp>
      <p:sp>
        <p:nvSpPr>
          <p:cNvPr id="4" name="日期版面配置區 3"/>
          <p:cNvSpPr>
            <a:spLocks noGrp="1"/>
          </p:cNvSpPr>
          <p:nvPr>
            <p:ph type="dt" sz="half" idx="10"/>
          </p:nvPr>
        </p:nvSpPr>
        <p:spPr/>
        <p:txBody>
          <a:bodyPr/>
          <a:lstStyle>
            <a:lvl1pPr>
              <a:defRPr/>
            </a:lvl1pPr>
          </a:lstStyle>
          <a:p>
            <a:pPr>
              <a:defRPr/>
            </a:pPr>
            <a:r>
              <a:rPr lang="en-US" altLang="zh-TW"/>
              <a:t>23/11/2011</a:t>
            </a:r>
          </a:p>
        </p:txBody>
      </p:sp>
      <p:sp>
        <p:nvSpPr>
          <p:cNvPr id="5" name="頁尾版面配置區 4"/>
          <p:cNvSpPr>
            <a:spLocks noGrp="1"/>
          </p:cNvSpPr>
          <p:nvPr>
            <p:ph type="ftr" sz="quarter" idx="11"/>
          </p:nvPr>
        </p:nvSpPr>
        <p:spPr/>
        <p:txBody>
          <a:bodyPr/>
          <a:lstStyle>
            <a:lvl1pPr>
              <a:defRPr/>
            </a:lvl1pPr>
          </a:lstStyle>
          <a:p>
            <a:pPr>
              <a:defRPr/>
            </a:pPr>
            <a:r>
              <a:rPr lang="en-US" altLang="zh-TW"/>
              <a:t>Rajalakshmi Institute of Technology</a:t>
            </a:r>
          </a:p>
        </p:txBody>
      </p:sp>
      <p:sp>
        <p:nvSpPr>
          <p:cNvPr id="6" name="投影片編號版面配置區 5"/>
          <p:cNvSpPr>
            <a:spLocks noGrp="1"/>
          </p:cNvSpPr>
          <p:nvPr>
            <p:ph type="sldNum" sz="quarter" idx="12"/>
          </p:nvPr>
        </p:nvSpPr>
        <p:spPr/>
        <p:txBody>
          <a:bodyPr/>
          <a:lstStyle>
            <a:lvl1pPr>
              <a:defRPr/>
            </a:lvl1pPr>
          </a:lstStyle>
          <a:p>
            <a:pPr>
              <a:defRPr/>
            </a:pPr>
            <a:fld id="{6076F598-3571-4C1C-87C6-72970FC4767B}" type="slidenum">
              <a:rPr lang="en-US" altLang="zh-TW"/>
              <a:pPr>
                <a:defRPr/>
              </a:pPr>
              <a:t>‹#›</a:t>
            </a:fld>
            <a:endParaRPr lang="en-US" altLang="zh-TW"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Click to edit Master title style</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5" name="日期版面配置區 3"/>
          <p:cNvSpPr>
            <a:spLocks noGrp="1"/>
          </p:cNvSpPr>
          <p:nvPr>
            <p:ph type="dt" sz="half" idx="10"/>
          </p:nvPr>
        </p:nvSpPr>
        <p:spPr/>
        <p:txBody>
          <a:bodyPr/>
          <a:lstStyle>
            <a:lvl1pPr>
              <a:defRPr/>
            </a:lvl1pPr>
          </a:lstStyle>
          <a:p>
            <a:pPr>
              <a:defRPr/>
            </a:pPr>
            <a:r>
              <a:rPr lang="en-US" altLang="zh-TW"/>
              <a:t>23/11/2011</a:t>
            </a:r>
          </a:p>
        </p:txBody>
      </p:sp>
      <p:sp>
        <p:nvSpPr>
          <p:cNvPr id="6" name="頁尾版面配置區 4"/>
          <p:cNvSpPr>
            <a:spLocks noGrp="1"/>
          </p:cNvSpPr>
          <p:nvPr>
            <p:ph type="ftr" sz="quarter" idx="11"/>
          </p:nvPr>
        </p:nvSpPr>
        <p:spPr/>
        <p:txBody>
          <a:bodyPr/>
          <a:lstStyle>
            <a:lvl1pPr>
              <a:defRPr/>
            </a:lvl1pPr>
          </a:lstStyle>
          <a:p>
            <a:pPr>
              <a:defRPr/>
            </a:pPr>
            <a:r>
              <a:rPr lang="en-US" altLang="zh-TW"/>
              <a:t>Rajalakshmi Institute of Technology</a:t>
            </a:r>
          </a:p>
        </p:txBody>
      </p:sp>
      <p:sp>
        <p:nvSpPr>
          <p:cNvPr id="7" name="投影片編號版面配置區 5"/>
          <p:cNvSpPr>
            <a:spLocks noGrp="1"/>
          </p:cNvSpPr>
          <p:nvPr>
            <p:ph type="sldNum" sz="quarter" idx="12"/>
          </p:nvPr>
        </p:nvSpPr>
        <p:spPr/>
        <p:txBody>
          <a:bodyPr/>
          <a:lstStyle>
            <a:lvl1pPr>
              <a:defRPr/>
            </a:lvl1pPr>
          </a:lstStyle>
          <a:p>
            <a:pPr>
              <a:defRPr/>
            </a:pPr>
            <a:fld id="{C5F5A860-F5CD-4659-99F1-8E129F00CEA2}" type="slidenum">
              <a:rPr lang="en-US" altLang="zh-TW"/>
              <a:pPr>
                <a:defRPr/>
              </a:pPr>
              <a:t>‹#›</a:t>
            </a:fld>
            <a:endParaRPr lang="en-US" altLang="zh-TW"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en-US" altLang="zh-TW"/>
              <a:t>Click to edit Master title style</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7" name="日期版面配置區 3"/>
          <p:cNvSpPr>
            <a:spLocks noGrp="1"/>
          </p:cNvSpPr>
          <p:nvPr>
            <p:ph type="dt" sz="half" idx="10"/>
          </p:nvPr>
        </p:nvSpPr>
        <p:spPr/>
        <p:txBody>
          <a:bodyPr/>
          <a:lstStyle>
            <a:lvl1pPr>
              <a:defRPr/>
            </a:lvl1pPr>
          </a:lstStyle>
          <a:p>
            <a:pPr>
              <a:defRPr/>
            </a:pPr>
            <a:r>
              <a:rPr lang="en-US" altLang="zh-TW"/>
              <a:t>23/11/2011</a:t>
            </a:r>
          </a:p>
        </p:txBody>
      </p:sp>
      <p:sp>
        <p:nvSpPr>
          <p:cNvPr id="8" name="頁尾版面配置區 4"/>
          <p:cNvSpPr>
            <a:spLocks noGrp="1"/>
          </p:cNvSpPr>
          <p:nvPr>
            <p:ph type="ftr" sz="quarter" idx="11"/>
          </p:nvPr>
        </p:nvSpPr>
        <p:spPr/>
        <p:txBody>
          <a:bodyPr/>
          <a:lstStyle>
            <a:lvl1pPr>
              <a:defRPr/>
            </a:lvl1pPr>
          </a:lstStyle>
          <a:p>
            <a:pPr>
              <a:defRPr/>
            </a:pPr>
            <a:r>
              <a:rPr lang="en-US" altLang="zh-TW"/>
              <a:t>Rajalakshmi Institute of Technology</a:t>
            </a:r>
          </a:p>
        </p:txBody>
      </p:sp>
      <p:sp>
        <p:nvSpPr>
          <p:cNvPr id="9" name="投影片編號版面配置區 5"/>
          <p:cNvSpPr>
            <a:spLocks noGrp="1"/>
          </p:cNvSpPr>
          <p:nvPr>
            <p:ph type="sldNum" sz="quarter" idx="12"/>
          </p:nvPr>
        </p:nvSpPr>
        <p:spPr/>
        <p:txBody>
          <a:bodyPr/>
          <a:lstStyle>
            <a:lvl1pPr>
              <a:defRPr/>
            </a:lvl1pPr>
          </a:lstStyle>
          <a:p>
            <a:pPr>
              <a:defRPr/>
            </a:pPr>
            <a:fld id="{471FDFC2-9FC4-4758-B681-CF1AFA03BE66}" type="slidenum">
              <a:rPr lang="en-US" altLang="zh-TW"/>
              <a:pPr>
                <a:defRPr/>
              </a:pPr>
              <a:t>‹#›</a:t>
            </a:fld>
            <a:endParaRPr lang="en-US" altLang="zh-TW"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Click to edit Master title style</a:t>
            </a:r>
          </a:p>
        </p:txBody>
      </p:sp>
      <p:sp>
        <p:nvSpPr>
          <p:cNvPr id="3" name="日期版面配置區 3"/>
          <p:cNvSpPr>
            <a:spLocks noGrp="1"/>
          </p:cNvSpPr>
          <p:nvPr>
            <p:ph type="dt" sz="half" idx="10"/>
          </p:nvPr>
        </p:nvSpPr>
        <p:spPr/>
        <p:txBody>
          <a:bodyPr/>
          <a:lstStyle>
            <a:lvl1pPr>
              <a:defRPr/>
            </a:lvl1pPr>
          </a:lstStyle>
          <a:p>
            <a:pPr>
              <a:defRPr/>
            </a:pPr>
            <a:r>
              <a:rPr lang="en-US" altLang="zh-TW"/>
              <a:t>23/11/2011</a:t>
            </a:r>
          </a:p>
        </p:txBody>
      </p:sp>
      <p:sp>
        <p:nvSpPr>
          <p:cNvPr id="4" name="頁尾版面配置區 4"/>
          <p:cNvSpPr>
            <a:spLocks noGrp="1"/>
          </p:cNvSpPr>
          <p:nvPr>
            <p:ph type="ftr" sz="quarter" idx="11"/>
          </p:nvPr>
        </p:nvSpPr>
        <p:spPr/>
        <p:txBody>
          <a:bodyPr/>
          <a:lstStyle>
            <a:lvl1pPr>
              <a:defRPr/>
            </a:lvl1pPr>
          </a:lstStyle>
          <a:p>
            <a:pPr>
              <a:defRPr/>
            </a:pPr>
            <a:r>
              <a:rPr lang="en-US" altLang="zh-TW"/>
              <a:t>Rajalakshmi Institute of Technology</a:t>
            </a:r>
          </a:p>
        </p:txBody>
      </p:sp>
      <p:sp>
        <p:nvSpPr>
          <p:cNvPr id="5" name="投影片編號版面配置區 5"/>
          <p:cNvSpPr>
            <a:spLocks noGrp="1"/>
          </p:cNvSpPr>
          <p:nvPr>
            <p:ph type="sldNum" sz="quarter" idx="12"/>
          </p:nvPr>
        </p:nvSpPr>
        <p:spPr/>
        <p:txBody>
          <a:bodyPr/>
          <a:lstStyle>
            <a:lvl1pPr>
              <a:defRPr/>
            </a:lvl1pPr>
          </a:lstStyle>
          <a:p>
            <a:pPr>
              <a:defRPr/>
            </a:pPr>
            <a:fld id="{8ADF32AB-4D9C-4EC9-A18B-567F4CEFCFA3}" type="slidenum">
              <a:rPr lang="en-US" altLang="zh-TW"/>
              <a:pPr>
                <a:defRPr/>
              </a:pPr>
              <a:t>‹#›</a:t>
            </a:fld>
            <a:endParaRPr lang="en-US" altLang="zh-TW"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3"/>
          <p:cNvSpPr>
            <a:spLocks noGrp="1"/>
          </p:cNvSpPr>
          <p:nvPr>
            <p:ph type="dt" sz="half" idx="10"/>
          </p:nvPr>
        </p:nvSpPr>
        <p:spPr/>
        <p:txBody>
          <a:bodyPr/>
          <a:lstStyle>
            <a:lvl1pPr>
              <a:defRPr/>
            </a:lvl1pPr>
          </a:lstStyle>
          <a:p>
            <a:pPr>
              <a:defRPr/>
            </a:pPr>
            <a:r>
              <a:rPr lang="en-US" altLang="zh-TW"/>
              <a:t>23/11/2011</a:t>
            </a:r>
          </a:p>
        </p:txBody>
      </p:sp>
      <p:sp>
        <p:nvSpPr>
          <p:cNvPr id="3" name="頁尾版面配置區 4"/>
          <p:cNvSpPr>
            <a:spLocks noGrp="1"/>
          </p:cNvSpPr>
          <p:nvPr>
            <p:ph type="ftr" sz="quarter" idx="11"/>
          </p:nvPr>
        </p:nvSpPr>
        <p:spPr/>
        <p:txBody>
          <a:bodyPr/>
          <a:lstStyle>
            <a:lvl1pPr>
              <a:defRPr/>
            </a:lvl1pPr>
          </a:lstStyle>
          <a:p>
            <a:pPr>
              <a:defRPr/>
            </a:pPr>
            <a:r>
              <a:rPr lang="en-US" altLang="zh-TW"/>
              <a:t>Rajalakshmi Institute of Technology</a:t>
            </a:r>
          </a:p>
        </p:txBody>
      </p:sp>
      <p:sp>
        <p:nvSpPr>
          <p:cNvPr id="4" name="投影片編號版面配置區 5"/>
          <p:cNvSpPr>
            <a:spLocks noGrp="1"/>
          </p:cNvSpPr>
          <p:nvPr>
            <p:ph type="sldNum" sz="quarter" idx="12"/>
          </p:nvPr>
        </p:nvSpPr>
        <p:spPr/>
        <p:txBody>
          <a:bodyPr/>
          <a:lstStyle>
            <a:lvl1pPr>
              <a:defRPr/>
            </a:lvl1pPr>
          </a:lstStyle>
          <a:p>
            <a:pPr>
              <a:defRPr/>
            </a:pPr>
            <a:fld id="{B9E6F8B4-69CE-4DB7-BA8D-847DBC582E94}" type="slidenum">
              <a:rPr lang="en-US" altLang="zh-TW"/>
              <a:pPr>
                <a:defRPr/>
              </a:pPr>
              <a:t>‹#›</a:t>
            </a:fld>
            <a:endParaRPr lang="en-US" altLang="zh-TW"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en-US" altLang="zh-TW"/>
              <a:t>Click to edit Master title style</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a:t>Click to edit Master text styles</a:t>
            </a:r>
          </a:p>
        </p:txBody>
      </p:sp>
      <p:sp>
        <p:nvSpPr>
          <p:cNvPr id="5" name="日期版面配置區 3"/>
          <p:cNvSpPr>
            <a:spLocks noGrp="1"/>
          </p:cNvSpPr>
          <p:nvPr>
            <p:ph type="dt" sz="half" idx="10"/>
          </p:nvPr>
        </p:nvSpPr>
        <p:spPr/>
        <p:txBody>
          <a:bodyPr/>
          <a:lstStyle>
            <a:lvl1pPr>
              <a:defRPr/>
            </a:lvl1pPr>
          </a:lstStyle>
          <a:p>
            <a:pPr>
              <a:defRPr/>
            </a:pPr>
            <a:r>
              <a:rPr lang="en-US" altLang="zh-TW"/>
              <a:t>23/11/2011</a:t>
            </a:r>
          </a:p>
        </p:txBody>
      </p:sp>
      <p:sp>
        <p:nvSpPr>
          <p:cNvPr id="6" name="頁尾版面配置區 4"/>
          <p:cNvSpPr>
            <a:spLocks noGrp="1"/>
          </p:cNvSpPr>
          <p:nvPr>
            <p:ph type="ftr" sz="quarter" idx="11"/>
          </p:nvPr>
        </p:nvSpPr>
        <p:spPr/>
        <p:txBody>
          <a:bodyPr/>
          <a:lstStyle>
            <a:lvl1pPr>
              <a:defRPr/>
            </a:lvl1pPr>
          </a:lstStyle>
          <a:p>
            <a:pPr>
              <a:defRPr/>
            </a:pPr>
            <a:r>
              <a:rPr lang="en-US" altLang="zh-TW"/>
              <a:t>Rajalakshmi Institute of Technology</a:t>
            </a:r>
          </a:p>
        </p:txBody>
      </p:sp>
      <p:sp>
        <p:nvSpPr>
          <p:cNvPr id="7" name="投影片編號版面配置區 5"/>
          <p:cNvSpPr>
            <a:spLocks noGrp="1"/>
          </p:cNvSpPr>
          <p:nvPr>
            <p:ph type="sldNum" sz="quarter" idx="12"/>
          </p:nvPr>
        </p:nvSpPr>
        <p:spPr/>
        <p:txBody>
          <a:bodyPr/>
          <a:lstStyle>
            <a:lvl1pPr>
              <a:defRPr/>
            </a:lvl1pPr>
          </a:lstStyle>
          <a:p>
            <a:pPr>
              <a:defRPr/>
            </a:pPr>
            <a:fld id="{AAB1E7E9-D4E5-4228-98CE-C786BD548742}" type="slidenum">
              <a:rPr lang="en-US" altLang="zh-TW"/>
              <a:pPr>
                <a:defRPr/>
              </a:pPr>
              <a:t>‹#›</a:t>
            </a:fld>
            <a:endParaRPr lang="en-US" altLang="zh-TW"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en-US" altLang="zh-TW"/>
              <a:t>Click to edit Master title style</a:t>
            </a:r>
          </a:p>
        </p:txBody>
      </p:sp>
      <p:sp>
        <p:nvSpPr>
          <p:cNvPr id="3" name="圖片版面配置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TW" noProof="0"/>
              <a:t>Click icon to add picture</a:t>
            </a:r>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a:t>Click to edit Master text styles</a:t>
            </a:r>
          </a:p>
        </p:txBody>
      </p:sp>
      <p:sp>
        <p:nvSpPr>
          <p:cNvPr id="5" name="日期版面配置區 3"/>
          <p:cNvSpPr>
            <a:spLocks noGrp="1"/>
          </p:cNvSpPr>
          <p:nvPr>
            <p:ph type="dt" sz="half" idx="10"/>
          </p:nvPr>
        </p:nvSpPr>
        <p:spPr/>
        <p:txBody>
          <a:bodyPr/>
          <a:lstStyle>
            <a:lvl1pPr>
              <a:defRPr/>
            </a:lvl1pPr>
          </a:lstStyle>
          <a:p>
            <a:pPr>
              <a:defRPr/>
            </a:pPr>
            <a:r>
              <a:rPr lang="en-US" altLang="zh-TW"/>
              <a:t>23/11/2011</a:t>
            </a:r>
          </a:p>
        </p:txBody>
      </p:sp>
      <p:sp>
        <p:nvSpPr>
          <p:cNvPr id="6" name="頁尾版面配置區 4"/>
          <p:cNvSpPr>
            <a:spLocks noGrp="1"/>
          </p:cNvSpPr>
          <p:nvPr>
            <p:ph type="ftr" sz="quarter" idx="11"/>
          </p:nvPr>
        </p:nvSpPr>
        <p:spPr/>
        <p:txBody>
          <a:bodyPr/>
          <a:lstStyle>
            <a:lvl1pPr>
              <a:defRPr/>
            </a:lvl1pPr>
          </a:lstStyle>
          <a:p>
            <a:pPr>
              <a:defRPr/>
            </a:pPr>
            <a:r>
              <a:rPr lang="en-US" altLang="zh-TW"/>
              <a:t>Rajalakshmi Institute of Technology</a:t>
            </a:r>
          </a:p>
        </p:txBody>
      </p:sp>
      <p:sp>
        <p:nvSpPr>
          <p:cNvPr id="7" name="投影片編號版面配置區 5"/>
          <p:cNvSpPr>
            <a:spLocks noGrp="1"/>
          </p:cNvSpPr>
          <p:nvPr>
            <p:ph type="sldNum" sz="quarter" idx="12"/>
          </p:nvPr>
        </p:nvSpPr>
        <p:spPr/>
        <p:txBody>
          <a:bodyPr/>
          <a:lstStyle>
            <a:lvl1pPr>
              <a:defRPr/>
            </a:lvl1pPr>
          </a:lstStyle>
          <a:p>
            <a:pPr>
              <a:defRPr/>
            </a:pPr>
            <a:fld id="{6BA47FC9-399E-4A31-9DB9-728DDE7FF0B3}" type="slidenum">
              <a:rPr lang="en-US" altLang="zh-TW"/>
              <a:pPr>
                <a:defRPr/>
              </a:pPr>
              <a:t>‹#›</a:t>
            </a:fld>
            <a:endParaRPr lang="en-US" altLang="zh-TW"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矩形 7"/>
          <p:cNvSpPr/>
          <p:nvPr/>
        </p:nvSpPr>
        <p:spPr>
          <a:xfrm>
            <a:off x="0" y="0"/>
            <a:ext cx="9144000" cy="6858000"/>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zh-TW" altLang="en-US"/>
          </a:p>
        </p:txBody>
      </p:sp>
      <p:sp>
        <p:nvSpPr>
          <p:cNvPr id="1027" name="標題版面配置區 1"/>
          <p:cNvSpPr>
            <a:spLocks noGrp="1"/>
          </p:cNvSpPr>
          <p:nvPr>
            <p:ph type="title"/>
          </p:nvPr>
        </p:nvSpPr>
        <p:spPr bwMode="auto">
          <a:xfrm>
            <a:off x="457200" y="274638"/>
            <a:ext cx="8229600" cy="24685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Title of the project</a:t>
            </a:r>
            <a:endParaRPr lang="en-US" altLang="zh-TW"/>
          </a:p>
        </p:txBody>
      </p:sp>
      <p:sp>
        <p:nvSpPr>
          <p:cNvPr id="1028" name="文字版面配置區 2"/>
          <p:cNvSpPr>
            <a:spLocks noGrp="1"/>
          </p:cNvSpPr>
          <p:nvPr>
            <p:ph type="body" idx="1"/>
          </p:nvPr>
        </p:nvSpPr>
        <p:spPr bwMode="auto">
          <a:xfrm>
            <a:off x="457200" y="2895600"/>
            <a:ext cx="8229600" cy="3230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 By</a:t>
            </a:r>
          </a:p>
          <a:p>
            <a:pPr lvl="0"/>
            <a:endParaRPr lang="en-US"/>
          </a:p>
          <a:p>
            <a:pPr lvl="0"/>
            <a:r>
              <a:rPr lang="en-US"/>
              <a:t>Student names</a:t>
            </a:r>
          </a:p>
          <a:p>
            <a:pPr lvl="0"/>
            <a:r>
              <a:rPr lang="en-US"/>
              <a:t>Reg. No’s</a:t>
            </a:r>
          </a:p>
          <a:p>
            <a:pPr lvl="0"/>
            <a:r>
              <a:rPr lang="en-US"/>
              <a:t>Year &amp; Dept.,</a:t>
            </a:r>
          </a:p>
          <a:p>
            <a:pPr lvl="0"/>
            <a:endParaRPr lang="en-US"/>
          </a:p>
          <a:p>
            <a:pPr lvl="0"/>
            <a:endParaRPr lang="en-US"/>
          </a:p>
          <a:p>
            <a:pPr lvl="0"/>
            <a:r>
              <a:rPr lang="en-US"/>
              <a:t>   UNDER THE GUIDANCE OF</a:t>
            </a:r>
          </a:p>
          <a:p>
            <a:pPr lvl="0"/>
            <a:r>
              <a:rPr lang="en-US"/>
              <a:t>    Staff name with qualification</a:t>
            </a:r>
          </a:p>
          <a:p>
            <a:pPr lvl="0"/>
            <a:r>
              <a:rPr lang="en-US"/>
              <a:t>   Designation</a:t>
            </a:r>
          </a:p>
          <a:p>
            <a:pPr lvl="0"/>
            <a:r>
              <a:rPr lang="en-US"/>
              <a:t>Dept.,</a:t>
            </a:r>
            <a:endParaRPr lang="en-US" altLang="zh-TW"/>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US" altLang="zh-TW"/>
              <a:t>23/11/2011</a:t>
            </a:r>
            <a:endParaRPr lang="en-US" altLang="zh-TW" dirty="0"/>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ltLang="zh-TW"/>
              <a:t>Rajalakshmi Institute of Technology</a:t>
            </a:r>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r>
              <a:rPr lang="en-US" altLang="zh-TW"/>
              <a:t>Batch No.: </a:t>
            </a:r>
          </a:p>
        </p:txBody>
      </p:sp>
      <p:pic>
        <p:nvPicPr>
          <p:cNvPr id="9" name="圖片 8"/>
          <p:cNvPicPr>
            <a:picLocks noChangeAspect="1"/>
          </p:cNvPicPr>
          <p:nvPr/>
        </p:nvPicPr>
        <p:blipFill>
          <a:blip r:embed="rId13" cstate="print">
            <a:extLst/>
          </a:blip>
          <a:stretch>
            <a:fillRect/>
          </a:stretch>
        </p:blipFill>
        <p:spPr>
          <a:xfrm>
            <a:off x="6629400" y="4876800"/>
            <a:ext cx="1981200" cy="1447800"/>
          </a:xfrm>
          <a:prstGeom prst="ellipse">
            <a:avLst/>
          </a:prstGeom>
          <a:ln>
            <a:noFill/>
          </a:ln>
          <a:effectLst>
            <a:softEdge rad="112500"/>
          </a:effectLst>
        </p:spPr>
      </p:pic>
    </p:spTree>
  </p:cSld>
  <p:clrMap bg1="lt1" tx1="dk1" bg2="lt2" tx2="dk2" accent1="accent1" accent2="accent2" accent3="accent3" accent4="accent4" accent5="accent5" accent6="accent6" hlink="hlink" folHlink="folHlink"/>
  <p:sldLayoutIdLst>
    <p:sldLayoutId id="2147484091" r:id="rId1"/>
    <p:sldLayoutId id="2147484092" r:id="rId2"/>
    <p:sldLayoutId id="2147484093" r:id="rId3"/>
    <p:sldLayoutId id="2147484094" r:id="rId4"/>
    <p:sldLayoutId id="2147484095" r:id="rId5"/>
    <p:sldLayoutId id="2147484096" r:id="rId6"/>
    <p:sldLayoutId id="2147484097" r:id="rId7"/>
    <p:sldLayoutId id="2147484098" r:id="rId8"/>
    <p:sldLayoutId id="2147484099" r:id="rId9"/>
    <p:sldLayoutId id="2147484100" r:id="rId10"/>
    <p:sldLayoutId id="2147484101"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新細明體"/>
        </a:defRPr>
      </a:lvl1pPr>
      <a:lvl2pPr algn="ctr" rtl="0" eaLnBrk="0" fontAlgn="base" hangingPunct="0">
        <a:spcBef>
          <a:spcPct val="0"/>
        </a:spcBef>
        <a:spcAft>
          <a:spcPct val="0"/>
        </a:spcAft>
        <a:defRPr sz="4400">
          <a:solidFill>
            <a:schemeClr val="tx1"/>
          </a:solidFill>
          <a:latin typeface="Calibri" pitchFamily="34" charset="0"/>
          <a:ea typeface="新細明體"/>
          <a:cs typeface="新細明體"/>
        </a:defRPr>
      </a:lvl2pPr>
      <a:lvl3pPr algn="ctr" rtl="0" eaLnBrk="0" fontAlgn="base" hangingPunct="0">
        <a:spcBef>
          <a:spcPct val="0"/>
        </a:spcBef>
        <a:spcAft>
          <a:spcPct val="0"/>
        </a:spcAft>
        <a:defRPr sz="4400">
          <a:solidFill>
            <a:schemeClr val="tx1"/>
          </a:solidFill>
          <a:latin typeface="Calibri" pitchFamily="34" charset="0"/>
          <a:ea typeface="新細明體"/>
          <a:cs typeface="新細明體"/>
        </a:defRPr>
      </a:lvl3pPr>
      <a:lvl4pPr algn="ctr" rtl="0" eaLnBrk="0" fontAlgn="base" hangingPunct="0">
        <a:spcBef>
          <a:spcPct val="0"/>
        </a:spcBef>
        <a:spcAft>
          <a:spcPct val="0"/>
        </a:spcAft>
        <a:defRPr sz="4400">
          <a:solidFill>
            <a:schemeClr val="tx1"/>
          </a:solidFill>
          <a:latin typeface="Calibri" pitchFamily="34" charset="0"/>
          <a:ea typeface="新細明體"/>
          <a:cs typeface="新細明體"/>
        </a:defRPr>
      </a:lvl4pPr>
      <a:lvl5pPr algn="ctr" rtl="0" eaLnBrk="0" fontAlgn="base" hangingPunct="0">
        <a:spcBef>
          <a:spcPct val="0"/>
        </a:spcBef>
        <a:spcAft>
          <a:spcPct val="0"/>
        </a:spcAft>
        <a:defRPr sz="4400">
          <a:solidFill>
            <a:schemeClr val="tx1"/>
          </a:solidFill>
          <a:latin typeface="Calibri" pitchFamily="34" charset="0"/>
          <a:ea typeface="新細明體"/>
          <a:cs typeface="新細明體"/>
        </a:defRPr>
      </a:lvl5pPr>
      <a:lvl6pPr marL="457200" algn="ctr" rtl="0" fontAlgn="base">
        <a:spcBef>
          <a:spcPct val="0"/>
        </a:spcBef>
        <a:spcAft>
          <a:spcPct val="0"/>
        </a:spcAft>
        <a:defRPr sz="4400">
          <a:solidFill>
            <a:schemeClr val="tx1"/>
          </a:solidFill>
          <a:latin typeface="Calibri" pitchFamily="34" charset="0"/>
          <a:ea typeface="新細明體"/>
          <a:cs typeface="新細明體"/>
        </a:defRPr>
      </a:lvl6pPr>
      <a:lvl7pPr marL="914400" algn="ctr" rtl="0" fontAlgn="base">
        <a:spcBef>
          <a:spcPct val="0"/>
        </a:spcBef>
        <a:spcAft>
          <a:spcPct val="0"/>
        </a:spcAft>
        <a:defRPr sz="4400">
          <a:solidFill>
            <a:schemeClr val="tx1"/>
          </a:solidFill>
          <a:latin typeface="Calibri" pitchFamily="34" charset="0"/>
          <a:ea typeface="新細明體"/>
          <a:cs typeface="新細明體"/>
        </a:defRPr>
      </a:lvl7pPr>
      <a:lvl8pPr marL="1371600" algn="ctr" rtl="0" fontAlgn="base">
        <a:spcBef>
          <a:spcPct val="0"/>
        </a:spcBef>
        <a:spcAft>
          <a:spcPct val="0"/>
        </a:spcAft>
        <a:defRPr sz="4400">
          <a:solidFill>
            <a:schemeClr val="tx1"/>
          </a:solidFill>
          <a:latin typeface="Calibri" pitchFamily="34" charset="0"/>
          <a:ea typeface="新細明體"/>
          <a:cs typeface="新細明體"/>
        </a:defRPr>
      </a:lvl8pPr>
      <a:lvl9pPr marL="1828800" algn="ctr" rtl="0" fontAlgn="base">
        <a:spcBef>
          <a:spcPct val="0"/>
        </a:spcBef>
        <a:spcAft>
          <a:spcPct val="0"/>
        </a:spcAft>
        <a:defRPr sz="4400">
          <a:solidFill>
            <a:schemeClr val="tx1"/>
          </a:solidFill>
          <a:latin typeface="Calibri" pitchFamily="34" charset="0"/>
          <a:ea typeface="新細明體"/>
          <a:cs typeface="新細明體"/>
        </a:defRPr>
      </a:lvl9pPr>
    </p:titleStyle>
    <p:bodyStyle>
      <a:lvl1pPr marL="342900" indent="-342900" algn="ctr" rtl="0" eaLnBrk="0" fontAlgn="base" hangingPunct="0">
        <a:lnSpc>
          <a:spcPct val="80000"/>
        </a:lnSpc>
        <a:spcBef>
          <a:spcPts val="575"/>
        </a:spcBef>
        <a:spcAft>
          <a:spcPct val="0"/>
        </a:spcAft>
        <a:buFont typeface="Arial" pitchFamily="34" charset="0"/>
        <a:buChar char="•"/>
        <a:defRPr sz="1600" kern="1200">
          <a:solidFill>
            <a:schemeClr val="tx1"/>
          </a:solidFill>
          <a:latin typeface="+mn-lt"/>
          <a:ea typeface="+mn-ea"/>
          <a:cs typeface="新細明體"/>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新細明體"/>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新細明體"/>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新細明體"/>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新細明體"/>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r>
              <a:rPr lang="en-US"/>
              <a:t>23/11/2011</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t>Rajalakshmi Institute of Technology</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80A36741-F4D7-479A-A3DC-70C4DA91D9C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080" r:id="rId1"/>
    <p:sldLayoutId id="2147484081" r:id="rId2"/>
    <p:sldLayoutId id="2147484082" r:id="rId3"/>
    <p:sldLayoutId id="2147484083" r:id="rId4"/>
    <p:sldLayoutId id="2147484084" r:id="rId5"/>
    <p:sldLayoutId id="2147484085" r:id="rId6"/>
    <p:sldLayoutId id="2147484086" r:id="rId7"/>
    <p:sldLayoutId id="2147484087" r:id="rId8"/>
    <p:sldLayoutId id="2147484088" r:id="rId9"/>
    <p:sldLayoutId id="2147484089" r:id="rId10"/>
    <p:sldLayoutId id="2147484090"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新細明體"/>
        </a:defRPr>
      </a:lvl1pPr>
      <a:lvl2pPr algn="ctr" rtl="0" eaLnBrk="0" fontAlgn="base" hangingPunct="0">
        <a:spcBef>
          <a:spcPct val="0"/>
        </a:spcBef>
        <a:spcAft>
          <a:spcPct val="0"/>
        </a:spcAft>
        <a:defRPr sz="4400">
          <a:solidFill>
            <a:schemeClr val="tx1"/>
          </a:solidFill>
          <a:latin typeface="Calibri" pitchFamily="34" charset="0"/>
          <a:ea typeface="新細明體"/>
          <a:cs typeface="新細明體"/>
        </a:defRPr>
      </a:lvl2pPr>
      <a:lvl3pPr algn="ctr" rtl="0" eaLnBrk="0" fontAlgn="base" hangingPunct="0">
        <a:spcBef>
          <a:spcPct val="0"/>
        </a:spcBef>
        <a:spcAft>
          <a:spcPct val="0"/>
        </a:spcAft>
        <a:defRPr sz="4400">
          <a:solidFill>
            <a:schemeClr val="tx1"/>
          </a:solidFill>
          <a:latin typeface="Calibri" pitchFamily="34" charset="0"/>
          <a:ea typeface="新細明體"/>
          <a:cs typeface="新細明體"/>
        </a:defRPr>
      </a:lvl3pPr>
      <a:lvl4pPr algn="ctr" rtl="0" eaLnBrk="0" fontAlgn="base" hangingPunct="0">
        <a:spcBef>
          <a:spcPct val="0"/>
        </a:spcBef>
        <a:spcAft>
          <a:spcPct val="0"/>
        </a:spcAft>
        <a:defRPr sz="4400">
          <a:solidFill>
            <a:schemeClr val="tx1"/>
          </a:solidFill>
          <a:latin typeface="Calibri" pitchFamily="34" charset="0"/>
          <a:ea typeface="新細明體"/>
          <a:cs typeface="新細明體"/>
        </a:defRPr>
      </a:lvl4pPr>
      <a:lvl5pPr algn="ctr" rtl="0" eaLnBrk="0" fontAlgn="base" hangingPunct="0">
        <a:spcBef>
          <a:spcPct val="0"/>
        </a:spcBef>
        <a:spcAft>
          <a:spcPct val="0"/>
        </a:spcAft>
        <a:defRPr sz="4400">
          <a:solidFill>
            <a:schemeClr val="tx1"/>
          </a:solidFill>
          <a:latin typeface="Calibri" pitchFamily="34" charset="0"/>
          <a:ea typeface="新細明體"/>
          <a:cs typeface="新細明體"/>
        </a:defRPr>
      </a:lvl5pPr>
      <a:lvl6pPr marL="457200" algn="ctr" rtl="0" fontAlgn="base">
        <a:spcBef>
          <a:spcPct val="0"/>
        </a:spcBef>
        <a:spcAft>
          <a:spcPct val="0"/>
        </a:spcAft>
        <a:defRPr sz="4400">
          <a:solidFill>
            <a:schemeClr val="tx1"/>
          </a:solidFill>
          <a:latin typeface="Calibri" pitchFamily="34" charset="0"/>
          <a:ea typeface="新細明體"/>
          <a:cs typeface="新細明體"/>
        </a:defRPr>
      </a:lvl6pPr>
      <a:lvl7pPr marL="914400" algn="ctr" rtl="0" fontAlgn="base">
        <a:spcBef>
          <a:spcPct val="0"/>
        </a:spcBef>
        <a:spcAft>
          <a:spcPct val="0"/>
        </a:spcAft>
        <a:defRPr sz="4400">
          <a:solidFill>
            <a:schemeClr val="tx1"/>
          </a:solidFill>
          <a:latin typeface="Calibri" pitchFamily="34" charset="0"/>
          <a:ea typeface="新細明體"/>
          <a:cs typeface="新細明體"/>
        </a:defRPr>
      </a:lvl7pPr>
      <a:lvl8pPr marL="1371600" algn="ctr" rtl="0" fontAlgn="base">
        <a:spcBef>
          <a:spcPct val="0"/>
        </a:spcBef>
        <a:spcAft>
          <a:spcPct val="0"/>
        </a:spcAft>
        <a:defRPr sz="4400">
          <a:solidFill>
            <a:schemeClr val="tx1"/>
          </a:solidFill>
          <a:latin typeface="Calibri" pitchFamily="34" charset="0"/>
          <a:ea typeface="新細明體"/>
          <a:cs typeface="新細明體"/>
        </a:defRPr>
      </a:lvl8pPr>
      <a:lvl9pPr marL="1828800" algn="ctr" rtl="0" fontAlgn="base">
        <a:spcBef>
          <a:spcPct val="0"/>
        </a:spcBef>
        <a:spcAft>
          <a:spcPct val="0"/>
        </a:spcAft>
        <a:defRPr sz="4400">
          <a:solidFill>
            <a:schemeClr val="tx1"/>
          </a:solidFill>
          <a:latin typeface="Calibri" pitchFamily="34" charset="0"/>
          <a:ea typeface="新細明體"/>
          <a:cs typeface="新細明體"/>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新細明體"/>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新細明體"/>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新細明體"/>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新細明體"/>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新細明體"/>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標題 1"/>
          <p:cNvSpPr>
            <a:spLocks noGrp="1"/>
          </p:cNvSpPr>
          <p:nvPr>
            <p:ph type="ctrTitle"/>
          </p:nvPr>
        </p:nvSpPr>
        <p:spPr>
          <a:xfrm>
            <a:off x="609600" y="1066800"/>
            <a:ext cx="7772400" cy="784225"/>
          </a:xfrm>
        </p:spPr>
        <p:txBody>
          <a:bodyPr/>
          <a:lstStyle/>
          <a:p>
            <a:pPr eaLnBrk="1" hangingPunct="1"/>
            <a:r>
              <a:rPr lang="en-US" dirty="0">
                <a:latin typeface="Times New Roman" pitchFamily="18" charset="0"/>
                <a:ea typeface="新細明體"/>
                <a:cs typeface="Times New Roman" pitchFamily="18" charset="0"/>
              </a:rPr>
              <a:t>Smart Irrigation System Using IOT</a:t>
            </a:r>
            <a:br>
              <a:rPr lang="en-US" dirty="0">
                <a:latin typeface="Times New Roman" pitchFamily="18" charset="0"/>
                <a:ea typeface="新細明體"/>
                <a:cs typeface="Times New Roman" pitchFamily="18" charset="0"/>
              </a:rPr>
            </a:br>
            <a:r>
              <a:rPr lang="en-US" dirty="0">
                <a:latin typeface="Times New Roman" pitchFamily="18" charset="0"/>
                <a:ea typeface="新細明體"/>
                <a:cs typeface="Times New Roman" pitchFamily="18" charset="0"/>
              </a:rPr>
              <a:t>Embedded System</a:t>
            </a:r>
            <a:br>
              <a:rPr lang="en-US" dirty="0">
                <a:latin typeface="Times New Roman" pitchFamily="18" charset="0"/>
                <a:ea typeface="新細明體"/>
                <a:cs typeface="Times New Roman" pitchFamily="18" charset="0"/>
              </a:rPr>
            </a:br>
            <a:endParaRPr lang="zh-TW" altLang="en-US" dirty="0"/>
          </a:p>
        </p:txBody>
      </p:sp>
      <p:sp>
        <p:nvSpPr>
          <p:cNvPr id="3" name="副標題 2"/>
          <p:cNvSpPr>
            <a:spLocks noGrp="1"/>
          </p:cNvSpPr>
          <p:nvPr>
            <p:ph type="subTitle" idx="1"/>
          </p:nvPr>
        </p:nvSpPr>
        <p:spPr>
          <a:xfrm>
            <a:off x="533400" y="2514600"/>
            <a:ext cx="8077200" cy="3657600"/>
          </a:xfrm>
        </p:spPr>
        <p:txBody>
          <a:bodyPr rtlCol="0">
            <a:normAutofit fontScale="92500" lnSpcReduction="10000"/>
          </a:bodyPr>
          <a:lstStyle/>
          <a:p>
            <a:pPr algn="l" eaLnBrk="1" hangingPunct="1">
              <a:defRPr/>
            </a:pPr>
            <a:r>
              <a:rPr lang="en-US" b="1" dirty="0">
                <a:solidFill>
                  <a:schemeClr val="tx1"/>
                </a:solidFill>
                <a:latin typeface="Times New Roman" pitchFamily="18" charset="0"/>
                <a:cs typeface="Times New Roman" pitchFamily="18" charset="0"/>
              </a:rPr>
              <a:t>			                         By</a:t>
            </a:r>
          </a:p>
          <a:p>
            <a:pPr algn="l" eaLnBrk="1" hangingPunct="1">
              <a:defRPr/>
            </a:pPr>
            <a:endParaRPr lang="en-US" dirty="0">
              <a:solidFill>
                <a:schemeClr val="tx1"/>
              </a:solidFill>
              <a:latin typeface="Times New Roman" pitchFamily="18" charset="0"/>
              <a:cs typeface="Times New Roman" pitchFamily="18" charset="0"/>
            </a:endParaRPr>
          </a:p>
          <a:p>
            <a:pPr algn="l" eaLnBrk="1" hangingPunct="1">
              <a:defRPr/>
            </a:pPr>
            <a:r>
              <a:rPr lang="en-US"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B.Balaji</a:t>
            </a:r>
            <a:r>
              <a:rPr lang="en-US" b="1" dirty="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a:p>
            <a:pPr algn="l" eaLnBrk="1" hangingPunct="1">
              <a:defRPr/>
            </a:pPr>
            <a:r>
              <a:rPr lang="en-US" dirty="0">
                <a:solidFill>
                  <a:schemeClr val="tx1"/>
                </a:solidFill>
                <a:latin typeface="Times New Roman" pitchFamily="18" charset="0"/>
                <a:cs typeface="Times New Roman" pitchFamily="18" charset="0"/>
              </a:rPr>
              <a:t>                                                                             211715106017,</a:t>
            </a:r>
          </a:p>
          <a:p>
            <a:pPr algn="l" eaLnBrk="1" hangingPunct="1">
              <a:defRPr/>
            </a:pP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P.R.Dinesh</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Ranga</a:t>
            </a:r>
            <a:r>
              <a:rPr lang="en-US" b="1" dirty="0">
                <a:solidFill>
                  <a:schemeClr val="tx1"/>
                </a:solidFill>
                <a:latin typeface="Times New Roman" pitchFamily="18" charset="0"/>
                <a:cs typeface="Times New Roman" pitchFamily="18" charset="0"/>
              </a:rPr>
              <a:t> Prasanna, </a:t>
            </a:r>
          </a:p>
          <a:p>
            <a:pPr algn="l" eaLnBrk="1" hangingPunct="1">
              <a:defRPr/>
            </a:pPr>
            <a:r>
              <a:rPr lang="en-US" dirty="0">
                <a:solidFill>
                  <a:schemeClr val="tx1"/>
                </a:solidFill>
                <a:latin typeface="Times New Roman" pitchFamily="18" charset="0"/>
                <a:cs typeface="Times New Roman" pitchFamily="18" charset="0"/>
              </a:rPr>
              <a:t>			                    211715106028</a:t>
            </a:r>
          </a:p>
          <a:p>
            <a:pPr algn="l" eaLnBrk="1" hangingPunct="1">
              <a:defRPr/>
            </a:pP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K.Praveen</a:t>
            </a:r>
            <a:r>
              <a:rPr lang="en-US" b="1" dirty="0">
                <a:solidFill>
                  <a:schemeClr val="tx1"/>
                </a:solidFill>
                <a:latin typeface="Times New Roman" pitchFamily="18" charset="0"/>
                <a:cs typeface="Times New Roman" pitchFamily="18" charset="0"/>
              </a:rPr>
              <a:t> Kumar</a:t>
            </a:r>
            <a:endParaRPr lang="en-US" dirty="0">
              <a:solidFill>
                <a:schemeClr val="tx1"/>
              </a:solidFill>
              <a:latin typeface="Times New Roman" pitchFamily="18" charset="0"/>
              <a:cs typeface="Times New Roman" pitchFamily="18" charset="0"/>
            </a:endParaRPr>
          </a:p>
          <a:p>
            <a:pPr algn="l" eaLnBrk="1" hangingPunct="1">
              <a:defRPr/>
            </a:pPr>
            <a:r>
              <a:rPr lang="en-US" dirty="0">
                <a:solidFill>
                  <a:schemeClr val="tx1"/>
                </a:solidFill>
                <a:latin typeface="Times New Roman" pitchFamily="18" charset="0"/>
                <a:cs typeface="Times New Roman" pitchFamily="18" charset="0"/>
              </a:rPr>
              <a:t>                                                                             211715106198</a:t>
            </a:r>
          </a:p>
          <a:p>
            <a:pPr algn="l" eaLnBrk="1" hangingPunct="1">
              <a:defRPr/>
            </a:pPr>
            <a:r>
              <a:rPr lang="en-US" dirty="0">
                <a:solidFill>
                  <a:schemeClr val="tx1"/>
                </a:solidFill>
                <a:latin typeface="Times New Roman" pitchFamily="18" charset="0"/>
                <a:cs typeface="Times New Roman" pitchFamily="18" charset="0"/>
              </a:rPr>
              <a:t>				 </a:t>
            </a:r>
          </a:p>
          <a:p>
            <a:pPr algn="l" eaLnBrk="1" hangingPunct="1">
              <a:defRPr/>
            </a:pPr>
            <a:endParaRPr lang="en-US" dirty="0">
              <a:solidFill>
                <a:schemeClr val="tx1"/>
              </a:solidFill>
              <a:latin typeface="Times New Roman" pitchFamily="18" charset="0"/>
              <a:cs typeface="Times New Roman" pitchFamily="18" charset="0"/>
            </a:endParaRPr>
          </a:p>
          <a:p>
            <a:pPr algn="l" eaLnBrk="1" hangingPunct="1">
              <a:spcBef>
                <a:spcPct val="0"/>
              </a:spcBef>
              <a:defRPr/>
            </a:pPr>
            <a:r>
              <a:rPr lang="en-US" dirty="0">
                <a:solidFill>
                  <a:schemeClr val="tx1"/>
                </a:solidFill>
                <a:latin typeface="Times New Roman" pitchFamily="18" charset="0"/>
                <a:cs typeface="Times New Roman" pitchFamily="18" charset="0"/>
              </a:rPr>
              <a:t>			</a:t>
            </a:r>
            <a:r>
              <a:rPr lang="en-US" b="1" dirty="0">
                <a:solidFill>
                  <a:schemeClr val="tx1"/>
                </a:solidFill>
                <a:latin typeface="Times New Roman" pitchFamily="18" charset="0"/>
                <a:cs typeface="Times New Roman" pitchFamily="18" charset="0"/>
              </a:rPr>
              <a:t>UNDER THE GUIDANCE OF</a:t>
            </a:r>
          </a:p>
          <a:p>
            <a:pPr algn="l" eaLnBrk="1" hangingPunct="1">
              <a:spcBef>
                <a:spcPct val="0"/>
              </a:spcBef>
              <a:defRPr/>
            </a:pPr>
            <a:endParaRPr lang="en-US" dirty="0">
              <a:solidFill>
                <a:schemeClr val="tx1"/>
              </a:solidFill>
              <a:latin typeface="Times New Roman" pitchFamily="18" charset="0"/>
              <a:cs typeface="Times New Roman" pitchFamily="18" charset="0"/>
            </a:endParaRPr>
          </a:p>
          <a:p>
            <a:pPr algn="l" eaLnBrk="1" hangingPunct="1">
              <a:spcBef>
                <a:spcPct val="0"/>
              </a:spcBef>
              <a:defRPr/>
            </a:pP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Mr.K.Duraiswamy</a:t>
            </a:r>
            <a:r>
              <a:rPr lang="en-US" dirty="0">
                <a:solidFill>
                  <a:schemeClr val="tx1"/>
                </a:solidFill>
                <a:latin typeface="Times New Roman" pitchFamily="18" charset="0"/>
                <a:cs typeface="Times New Roman" pitchFamily="18" charset="0"/>
              </a:rPr>
              <a:t>, M.E.</a:t>
            </a:r>
          </a:p>
          <a:p>
            <a:pPr algn="l" eaLnBrk="1" hangingPunct="1">
              <a:spcBef>
                <a:spcPct val="0"/>
              </a:spcBef>
              <a:defRPr/>
            </a:pPr>
            <a:r>
              <a:rPr lang="en-US" dirty="0">
                <a:solidFill>
                  <a:schemeClr val="tx1"/>
                </a:solidFill>
                <a:latin typeface="Times New Roman" pitchFamily="18" charset="0"/>
                <a:cs typeface="Times New Roman" pitchFamily="18" charset="0"/>
              </a:rPr>
              <a:t>				</a:t>
            </a:r>
          </a:p>
          <a:p>
            <a:pPr algn="l" eaLnBrk="1" hangingPunct="1">
              <a:spcBef>
                <a:spcPct val="0"/>
              </a:spcBef>
              <a:defRPr/>
            </a:pP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Asst.Prof</a:t>
            </a:r>
            <a:r>
              <a:rPr lang="en-US" dirty="0">
                <a:solidFill>
                  <a:schemeClr val="tx1"/>
                </a:solidFill>
                <a:latin typeface="Times New Roman" pitchFamily="18" charset="0"/>
                <a:cs typeface="Times New Roman" pitchFamily="18" charset="0"/>
              </a:rPr>
              <a:t>,</a:t>
            </a:r>
          </a:p>
          <a:p>
            <a:pPr algn="l" eaLnBrk="1" hangingPunct="1">
              <a:spcBef>
                <a:spcPct val="0"/>
              </a:spcBef>
              <a:defRPr/>
            </a:pPr>
            <a:r>
              <a:rPr lang="en-US" dirty="0">
                <a:solidFill>
                  <a:schemeClr val="tx1"/>
                </a:solidFill>
                <a:latin typeface="Times New Roman" pitchFamily="18" charset="0"/>
                <a:cs typeface="Times New Roman" pitchFamily="18" charset="0"/>
              </a:rPr>
              <a:t>                                                                              </a:t>
            </a:r>
          </a:p>
          <a:p>
            <a:pPr algn="l" eaLnBrk="1" hangingPunct="1">
              <a:spcBef>
                <a:spcPct val="0"/>
              </a:spcBef>
              <a:defRPr/>
            </a:pPr>
            <a:r>
              <a:rPr lang="en-US" dirty="0">
                <a:solidFill>
                  <a:schemeClr val="tx1"/>
                </a:solidFill>
                <a:latin typeface="Times New Roman" pitchFamily="18" charset="0"/>
                <a:cs typeface="Times New Roman" pitchFamily="18" charset="0"/>
              </a:rPr>
              <a:t>                                                                                   ECE.</a:t>
            </a:r>
          </a:p>
          <a:p>
            <a:pPr algn="l" eaLnBrk="1" hangingPunct="1">
              <a:spcBef>
                <a:spcPct val="0"/>
              </a:spcBef>
              <a:defRPr/>
            </a:pPr>
            <a:r>
              <a:rPr lang="en-US" dirty="0">
                <a:solidFill>
                  <a:schemeClr val="tx1"/>
                </a:solidFill>
                <a:latin typeface="Times New Roman" pitchFamily="18" charset="0"/>
                <a:cs typeface="Times New Roman" pitchFamily="18" charset="0"/>
              </a:rPr>
              <a:t>				</a:t>
            </a:r>
            <a:endParaRPr lang="en-US" altLang="zh-TW" dirty="0"/>
          </a:p>
          <a:p>
            <a:pPr algn="l" eaLnBrk="1" fontAlgn="auto" hangingPunct="1">
              <a:spcAft>
                <a:spcPts val="0"/>
              </a:spcAft>
              <a:defRPr/>
            </a:pPr>
            <a:endParaRPr lang="zh-TW" altLang="en-US" dirty="0">
              <a:cs typeface="+mn-cs"/>
            </a:endParaRPr>
          </a:p>
        </p:txBody>
      </p:sp>
      <p:sp>
        <p:nvSpPr>
          <p:cNvPr id="4" name="Date Placeholder 3"/>
          <p:cNvSpPr>
            <a:spLocks noGrp="1"/>
          </p:cNvSpPr>
          <p:nvPr>
            <p:ph type="dt" sz="quarter" idx="10"/>
          </p:nvPr>
        </p:nvSpPr>
        <p:spPr>
          <a:xfrm>
            <a:off x="457200" y="6356350"/>
            <a:ext cx="990600" cy="365125"/>
          </a:xfrm>
        </p:spPr>
        <p:txBody>
          <a:bodyPr/>
          <a:lstStyle/>
          <a:p>
            <a:pPr>
              <a:defRPr/>
            </a:pPr>
            <a:r>
              <a:rPr lang="en-US" altLang="zh-TW" dirty="0"/>
              <a:t>15/02/2019</a:t>
            </a:r>
          </a:p>
        </p:txBody>
      </p:sp>
      <p:sp>
        <p:nvSpPr>
          <p:cNvPr id="6" name="Footer Placeholder 5"/>
          <p:cNvSpPr>
            <a:spLocks noGrp="1"/>
          </p:cNvSpPr>
          <p:nvPr>
            <p:ph type="ftr" sz="quarter" idx="11"/>
          </p:nvPr>
        </p:nvSpPr>
        <p:spPr/>
        <p:txBody>
          <a:bodyPr/>
          <a:lstStyle/>
          <a:p>
            <a:pPr>
              <a:defRPr/>
            </a:pPr>
            <a:r>
              <a:rPr lang="en-US" altLang="zh-TW" dirty="0"/>
              <a:t>Department of ECE / RIT</a:t>
            </a:r>
          </a:p>
        </p:txBody>
      </p:sp>
      <p:sp>
        <p:nvSpPr>
          <p:cNvPr id="5" name="Slide Number Placeholder 4"/>
          <p:cNvSpPr>
            <a:spLocks noGrp="1"/>
          </p:cNvSpPr>
          <p:nvPr>
            <p:ph type="sldNum" sz="quarter" idx="12"/>
          </p:nvPr>
        </p:nvSpPr>
        <p:spPr/>
        <p:txBody>
          <a:bodyPr/>
          <a:lstStyle/>
          <a:p>
            <a:pPr>
              <a:defRPr/>
            </a:pPr>
            <a:r>
              <a:rPr lang="en-US" altLang="zh-TW" dirty="0"/>
              <a:t>Batch No.:</a:t>
            </a:r>
          </a:p>
        </p:txBody>
      </p:sp>
      <p:sp>
        <p:nvSpPr>
          <p:cNvPr id="7" name="減號 11"/>
          <p:cNvSpPr/>
          <p:nvPr/>
        </p:nvSpPr>
        <p:spPr>
          <a:xfrm>
            <a:off x="-1026622" y="2006414"/>
            <a:ext cx="11197244" cy="648072"/>
          </a:xfrm>
          <a:prstGeom prst="mathMinus">
            <a:avLst/>
          </a:prstGeom>
          <a:solidFill>
            <a:schemeClr val="accent3">
              <a:lumMod val="50000"/>
            </a:schemeClr>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274638"/>
            <a:ext cx="8229600" cy="944562"/>
          </a:xfrm>
        </p:spPr>
        <p:txBody>
          <a:bodyPr/>
          <a:lstStyle/>
          <a:p>
            <a:r>
              <a:rPr lang="en-US" b="1" dirty="0">
                <a:latin typeface="Times New Roman" pitchFamily="18" charset="0"/>
                <a:ea typeface="新細明體"/>
                <a:cs typeface="Times New Roman" pitchFamily="18" charset="0"/>
              </a:rPr>
              <a:t>Conclusion</a:t>
            </a:r>
          </a:p>
        </p:txBody>
      </p:sp>
      <p:sp>
        <p:nvSpPr>
          <p:cNvPr id="20483" name="Content Placeholder 2"/>
          <p:cNvSpPr>
            <a:spLocks noGrp="1"/>
          </p:cNvSpPr>
          <p:nvPr>
            <p:ph idx="1"/>
          </p:nvPr>
        </p:nvSpPr>
        <p:spPr>
          <a:xfrm>
            <a:off x="457200" y="1828800"/>
            <a:ext cx="8229600" cy="4297363"/>
          </a:xfrm>
        </p:spPr>
        <p:txBody>
          <a:bodyPr/>
          <a:lstStyle/>
          <a:p>
            <a:pPr eaLnBrk="1" hangingPunct="1"/>
            <a:r>
              <a:rPr lang="en-IN" sz="2400" dirty="0">
                <a:latin typeface="Times New Roman" pitchFamily="18" charset="0"/>
                <a:ea typeface="新細明體"/>
                <a:cs typeface="Times New Roman" pitchFamily="18" charset="0"/>
              </a:rPr>
              <a:t>Smart farming involves use of IOT (INTERNET OF THINGS) and to address these challenges via electronic monitoring of crops as well as </a:t>
            </a:r>
            <a:r>
              <a:rPr lang="en-IN" sz="2400" dirty="0" err="1">
                <a:latin typeface="Times New Roman" pitchFamily="18" charset="0"/>
                <a:ea typeface="新細明體"/>
                <a:cs typeface="Times New Roman" pitchFamily="18" charset="0"/>
              </a:rPr>
              <a:t>environmental,soil,fertilization</a:t>
            </a:r>
            <a:r>
              <a:rPr lang="en-IN" sz="2400" dirty="0">
                <a:latin typeface="Times New Roman" pitchFamily="18" charset="0"/>
                <a:ea typeface="新細明體"/>
                <a:cs typeface="Times New Roman" pitchFamily="18" charset="0"/>
              </a:rPr>
              <a:t> and irrigation condition.</a:t>
            </a:r>
          </a:p>
          <a:p>
            <a:pPr eaLnBrk="1" hangingPunct="1"/>
            <a:r>
              <a:rPr lang="en-IN" sz="2400" dirty="0">
                <a:latin typeface="Times New Roman" pitchFamily="18" charset="0"/>
                <a:ea typeface="新細明體"/>
                <a:cs typeface="Times New Roman" pitchFamily="18" charset="0"/>
              </a:rPr>
              <a:t>In future times ,the </a:t>
            </a:r>
            <a:r>
              <a:rPr lang="en-IN" sz="2400" dirty="0" err="1">
                <a:latin typeface="Times New Roman" pitchFamily="18" charset="0"/>
                <a:ea typeface="新細明體"/>
                <a:cs typeface="Times New Roman" pitchFamily="18" charset="0"/>
              </a:rPr>
              <a:t>mn</a:t>
            </a:r>
            <a:r>
              <a:rPr lang="en-IN" sz="2400" dirty="0">
                <a:latin typeface="Times New Roman" pitchFamily="18" charset="0"/>
                <a:ea typeface="新細明體"/>
                <a:cs typeface="Times New Roman" pitchFamily="18" charset="0"/>
              </a:rPr>
              <a:t> power can be totally reduced in irrigation by using internet of things.</a:t>
            </a:r>
            <a:endParaRPr lang="en-US" sz="2400" dirty="0">
              <a:latin typeface="Times New Roman" pitchFamily="18" charset="0"/>
              <a:ea typeface="新細明體"/>
              <a:cs typeface="Times New Roman" pitchFamily="18" charset="0"/>
            </a:endParaRPr>
          </a:p>
        </p:txBody>
      </p:sp>
      <p:sp>
        <p:nvSpPr>
          <p:cNvPr id="4" name="Date Placeholder 3"/>
          <p:cNvSpPr>
            <a:spLocks noGrp="1"/>
          </p:cNvSpPr>
          <p:nvPr>
            <p:ph type="dt" sz="quarter" idx="10"/>
          </p:nvPr>
        </p:nvSpPr>
        <p:spPr/>
        <p:txBody>
          <a:bodyPr/>
          <a:lstStyle/>
          <a:p>
            <a:pPr>
              <a:defRPr/>
            </a:pPr>
            <a:r>
              <a:rPr lang="en-US" altLang="zh-TW" dirty="0"/>
              <a:t>15/02/2019</a:t>
            </a:r>
          </a:p>
          <a:p>
            <a:pPr>
              <a:defRPr/>
            </a:pPr>
            <a:endParaRPr lang="en-US" altLang="zh-TW" dirty="0"/>
          </a:p>
        </p:txBody>
      </p:sp>
      <p:sp>
        <p:nvSpPr>
          <p:cNvPr id="6" name="Slide Number Placeholder 5"/>
          <p:cNvSpPr>
            <a:spLocks noGrp="1"/>
          </p:cNvSpPr>
          <p:nvPr>
            <p:ph type="sldNum" sz="quarter" idx="12"/>
          </p:nvPr>
        </p:nvSpPr>
        <p:spPr/>
        <p:txBody>
          <a:bodyPr/>
          <a:lstStyle/>
          <a:p>
            <a:pPr>
              <a:defRPr/>
            </a:pPr>
            <a:fld id="{CE96943F-8226-4006-8F13-EF8A1091693A}" type="slidenum">
              <a:rPr lang="en-US" altLang="zh-TW" smtClean="0"/>
              <a:pPr>
                <a:defRPr/>
              </a:pPr>
              <a:t>10</a:t>
            </a:fld>
            <a:endParaRPr lang="en-US" altLang="zh-TW" dirty="0"/>
          </a:p>
        </p:txBody>
      </p:sp>
      <p:sp>
        <p:nvSpPr>
          <p:cNvPr id="7" name="減號 11"/>
          <p:cNvSpPr/>
          <p:nvPr/>
        </p:nvSpPr>
        <p:spPr>
          <a:xfrm>
            <a:off x="-1066800" y="1295400"/>
            <a:ext cx="11197244" cy="648072"/>
          </a:xfrm>
          <a:prstGeom prst="mathMinus">
            <a:avLst/>
          </a:prstGeom>
          <a:solidFill>
            <a:schemeClr val="accent3">
              <a:lumMod val="50000"/>
            </a:schemeClr>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
        <p:nvSpPr>
          <p:cNvPr id="8" name="Footer Placeholder 5"/>
          <p:cNvSpPr>
            <a:spLocks noGrp="1"/>
          </p:cNvSpPr>
          <p:nvPr>
            <p:ph type="ftr" sz="quarter" idx="11"/>
          </p:nvPr>
        </p:nvSpPr>
        <p:spPr>
          <a:xfrm>
            <a:off x="3124200" y="6356350"/>
            <a:ext cx="2895600" cy="365125"/>
          </a:xfrm>
        </p:spPr>
        <p:txBody>
          <a:bodyPr/>
          <a:lstStyle/>
          <a:p>
            <a:pPr>
              <a:defRPr/>
            </a:pPr>
            <a:r>
              <a:rPr lang="en-US" altLang="zh-TW" dirty="0"/>
              <a:t>Department of ECE / RIT</a:t>
            </a:r>
          </a:p>
        </p:txBody>
      </p:sp>
    </p:spTree>
    <p:extLst>
      <p:ext uri="{BB962C8B-B14F-4D97-AF65-F5344CB8AC3E}">
        <p14:creationId xmlns:p14="http://schemas.microsoft.com/office/powerpoint/2010/main" val="2624942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274638"/>
            <a:ext cx="8229600" cy="944562"/>
          </a:xfrm>
        </p:spPr>
        <p:txBody>
          <a:bodyPr/>
          <a:lstStyle/>
          <a:p>
            <a:r>
              <a:rPr lang="en-US" b="1" dirty="0">
                <a:latin typeface="Times New Roman" pitchFamily="18" charset="0"/>
                <a:ea typeface="新細明體"/>
                <a:cs typeface="Times New Roman" pitchFamily="18" charset="0"/>
              </a:rPr>
              <a:t>References</a:t>
            </a:r>
            <a:endParaRPr lang="en-US" dirty="0">
              <a:ea typeface="新細明體"/>
            </a:endParaRPr>
          </a:p>
        </p:txBody>
      </p:sp>
      <p:sp>
        <p:nvSpPr>
          <p:cNvPr id="21507" name="Content Placeholder 2"/>
          <p:cNvSpPr>
            <a:spLocks noGrp="1"/>
          </p:cNvSpPr>
          <p:nvPr>
            <p:ph idx="1"/>
          </p:nvPr>
        </p:nvSpPr>
        <p:spPr>
          <a:xfrm>
            <a:off x="457200" y="1828800"/>
            <a:ext cx="8229600" cy="4297363"/>
          </a:xfrm>
        </p:spPr>
        <p:txBody>
          <a:bodyPr/>
          <a:lstStyle/>
          <a:p>
            <a:pPr algn="l"/>
            <a:r>
              <a:rPr lang="en-US" altLang="en-US" sz="2400" dirty="0">
                <a:latin typeface="Times New Roman" pitchFamily="18" charset="0"/>
                <a:cs typeface="Times New Roman" pitchFamily="18" charset="0"/>
              </a:rPr>
              <a:t>Akash Jain, Suraj </a:t>
            </a:r>
            <a:r>
              <a:rPr lang="en-US" altLang="en-US" sz="2400" dirty="0" err="1">
                <a:latin typeface="Times New Roman" pitchFamily="18" charset="0"/>
                <a:cs typeface="Times New Roman" pitchFamily="18" charset="0"/>
              </a:rPr>
              <a:t>Kudre</a:t>
            </a:r>
            <a:r>
              <a:rPr lang="en-US" altLang="en-US" sz="2400" dirty="0">
                <a:latin typeface="Times New Roman" pitchFamily="18" charset="0"/>
                <a:cs typeface="Times New Roman" pitchFamily="18" charset="0"/>
              </a:rPr>
              <a:t>, Mahesh </a:t>
            </a:r>
            <a:r>
              <a:rPr lang="en-US" altLang="en-US" sz="2400" dirty="0" err="1">
                <a:latin typeface="Times New Roman" pitchFamily="18" charset="0"/>
                <a:cs typeface="Times New Roman" pitchFamily="18" charset="0"/>
              </a:rPr>
              <a:t>Giri</a:t>
            </a:r>
            <a:r>
              <a:rPr lang="en-US" altLang="en-US" sz="2400" dirty="0">
                <a:latin typeface="Times New Roman" pitchFamily="18" charset="0"/>
                <a:cs typeface="Times New Roman" pitchFamily="18" charset="0"/>
              </a:rPr>
              <a:t>, "A review on smart     sensors based monitoring system for agriculture ", IJESR,2014</a:t>
            </a:r>
          </a:p>
          <a:p>
            <a:pPr algn="l"/>
            <a:r>
              <a:rPr lang="en-US" altLang="en-US" sz="2400" dirty="0" err="1">
                <a:latin typeface="Times New Roman" pitchFamily="18" charset="0"/>
                <a:cs typeface="Times New Roman" pitchFamily="18" charset="0"/>
              </a:rPr>
              <a:t>R.shylaja</a:t>
            </a:r>
            <a:r>
              <a:rPr lang="en-US" altLang="en-US" sz="2400" dirty="0">
                <a:latin typeface="Times New Roman" pitchFamily="18" charset="0"/>
                <a:cs typeface="Times New Roman" pitchFamily="18" charset="0"/>
              </a:rPr>
              <a:t>, B. </a:t>
            </a:r>
            <a:r>
              <a:rPr lang="en-US" altLang="en-US" sz="2400" dirty="0" err="1">
                <a:latin typeface="Times New Roman" pitchFamily="18" charset="0"/>
                <a:cs typeface="Times New Roman" pitchFamily="18" charset="0"/>
              </a:rPr>
              <a:t>srinivas</a:t>
            </a:r>
            <a:r>
              <a:rPr lang="en-US" altLang="en-US" sz="2400" dirty="0">
                <a:latin typeface="Times New Roman" pitchFamily="18" charset="0"/>
                <a:cs typeface="Times New Roman" pitchFamily="18" charset="0"/>
              </a:rPr>
              <a:t>, (2016)  “ Design and implementation of                agricultural automation through wireless network and GPRS”.</a:t>
            </a:r>
          </a:p>
          <a:p>
            <a:pPr algn="l"/>
            <a:r>
              <a:rPr lang="en-US" altLang="en-US" sz="2400" dirty="0">
                <a:latin typeface="Times New Roman" pitchFamily="18" charset="0"/>
                <a:cs typeface="Times New Roman" pitchFamily="18" charset="0"/>
              </a:rPr>
              <a:t>Rafael Munoz </a:t>
            </a:r>
            <a:r>
              <a:rPr lang="en-US" altLang="en-US" sz="2400" dirty="0" err="1">
                <a:latin typeface="Times New Roman" pitchFamily="18" charset="0"/>
                <a:cs typeface="Times New Roman" pitchFamily="18" charset="0"/>
              </a:rPr>
              <a:t>Carpena</a:t>
            </a:r>
            <a:r>
              <a:rPr lang="en-US" altLang="en-US" sz="2400" dirty="0">
                <a:latin typeface="Times New Roman" pitchFamily="18" charset="0"/>
                <a:cs typeface="Times New Roman" pitchFamily="18" charset="0"/>
              </a:rPr>
              <a:t> and Michael D. </a:t>
            </a:r>
            <a:r>
              <a:rPr lang="en-US" altLang="en-US" sz="2400" dirty="0" err="1">
                <a:latin typeface="Times New Roman" pitchFamily="18" charset="0"/>
                <a:cs typeface="Times New Roman" pitchFamily="18" charset="0"/>
              </a:rPr>
              <a:t>Dukes,“Automatic</a:t>
            </a:r>
            <a:r>
              <a:rPr lang="en-US" altLang="en-US" sz="2400" dirty="0">
                <a:latin typeface="Times New Roman" pitchFamily="18" charset="0"/>
                <a:cs typeface="Times New Roman" pitchFamily="18" charset="0"/>
              </a:rPr>
              <a:t>       Irrigation Based on Soil Moisture for Vegetable Crops” IFAS Extension(2018).</a:t>
            </a:r>
          </a:p>
          <a:p>
            <a:pPr algn="l"/>
            <a:r>
              <a:rPr lang="en-US" altLang="en-US" sz="2400" dirty="0">
                <a:latin typeface="Times New Roman" pitchFamily="18" charset="0"/>
                <a:cs typeface="Times New Roman" pitchFamily="18" charset="0"/>
              </a:rPr>
              <a:t>Nikesh </a:t>
            </a:r>
            <a:r>
              <a:rPr lang="en-US" altLang="en-US" sz="2400" dirty="0" err="1">
                <a:latin typeface="Times New Roman" pitchFamily="18" charset="0"/>
                <a:cs typeface="Times New Roman" pitchFamily="18" charset="0"/>
              </a:rPr>
              <a:t>Gondchwar</a:t>
            </a:r>
            <a:r>
              <a:rPr lang="en-US" altLang="en-US" sz="2400" dirty="0">
                <a:latin typeface="Times New Roman" pitchFamily="18" charset="0"/>
                <a:cs typeface="Times New Roman" pitchFamily="18" charset="0"/>
              </a:rPr>
              <a:t>, R. S. </a:t>
            </a:r>
            <a:r>
              <a:rPr lang="en-US" altLang="en-US" sz="2400" dirty="0" err="1">
                <a:latin typeface="Times New Roman" pitchFamily="18" charset="0"/>
                <a:cs typeface="Times New Roman" pitchFamily="18" charset="0"/>
              </a:rPr>
              <a:t>Kawitkar</a:t>
            </a:r>
            <a:r>
              <a:rPr lang="en-US" altLang="en-US" sz="2400" dirty="0">
                <a:latin typeface="Times New Roman" pitchFamily="18" charset="0"/>
                <a:cs typeface="Times New Roman" pitchFamily="18" charset="0"/>
              </a:rPr>
              <a:t>, “IOT based smart             agriculture” , International journal Of Advanced research in      computer and Communication Engineering (IJARCCE), vol. 5  no. 6, Jun (2018)</a:t>
            </a:r>
          </a:p>
          <a:p>
            <a:pPr algn="l" eaLnBrk="1" hangingPunct="1">
              <a:spcBef>
                <a:spcPct val="0"/>
              </a:spcBef>
              <a:buFont typeface="Wingdings 2" pitchFamily="18" charset="2"/>
              <a:buChar char=""/>
            </a:pPr>
            <a:endParaRPr lang="en-US" sz="2400" dirty="0">
              <a:latin typeface="Times New Roman" pitchFamily="18" charset="0"/>
              <a:ea typeface="新細明體"/>
              <a:cs typeface="Times New Roman" pitchFamily="18" charset="0"/>
            </a:endParaRPr>
          </a:p>
        </p:txBody>
      </p:sp>
      <p:sp>
        <p:nvSpPr>
          <p:cNvPr id="4" name="Date Placeholder 3"/>
          <p:cNvSpPr>
            <a:spLocks noGrp="1"/>
          </p:cNvSpPr>
          <p:nvPr>
            <p:ph type="dt" sz="quarter" idx="10"/>
          </p:nvPr>
        </p:nvSpPr>
        <p:spPr/>
        <p:txBody>
          <a:bodyPr/>
          <a:lstStyle/>
          <a:p>
            <a:pPr>
              <a:defRPr/>
            </a:pPr>
            <a:r>
              <a:rPr lang="en-US" altLang="zh-TW" dirty="0"/>
              <a:t>15/02/2019</a:t>
            </a:r>
          </a:p>
        </p:txBody>
      </p:sp>
      <p:sp>
        <p:nvSpPr>
          <p:cNvPr id="6" name="Slide Number Placeholder 5"/>
          <p:cNvSpPr>
            <a:spLocks noGrp="1"/>
          </p:cNvSpPr>
          <p:nvPr>
            <p:ph type="sldNum" sz="quarter" idx="12"/>
          </p:nvPr>
        </p:nvSpPr>
        <p:spPr/>
        <p:txBody>
          <a:bodyPr/>
          <a:lstStyle/>
          <a:p>
            <a:pPr>
              <a:defRPr/>
            </a:pPr>
            <a:fld id="{91D9041D-7FD8-43BA-A6F5-2E5C5ABA9E34}" type="slidenum">
              <a:rPr lang="en-US" altLang="zh-TW" smtClean="0"/>
              <a:pPr>
                <a:defRPr/>
              </a:pPr>
              <a:t>11</a:t>
            </a:fld>
            <a:endParaRPr lang="en-US" altLang="zh-TW" dirty="0"/>
          </a:p>
        </p:txBody>
      </p:sp>
      <p:sp>
        <p:nvSpPr>
          <p:cNvPr id="7" name="減號 11"/>
          <p:cNvSpPr/>
          <p:nvPr/>
        </p:nvSpPr>
        <p:spPr>
          <a:xfrm>
            <a:off x="-1066800" y="1295400"/>
            <a:ext cx="11197244" cy="648072"/>
          </a:xfrm>
          <a:prstGeom prst="mathMinus">
            <a:avLst/>
          </a:prstGeom>
          <a:solidFill>
            <a:schemeClr val="accent3">
              <a:lumMod val="50000"/>
            </a:schemeClr>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
        <p:nvSpPr>
          <p:cNvPr id="8" name="Footer Placeholder 5"/>
          <p:cNvSpPr>
            <a:spLocks noGrp="1"/>
          </p:cNvSpPr>
          <p:nvPr>
            <p:ph type="ftr" sz="quarter" idx="11"/>
          </p:nvPr>
        </p:nvSpPr>
        <p:spPr>
          <a:xfrm>
            <a:off x="3124200" y="6356350"/>
            <a:ext cx="2895600" cy="365125"/>
          </a:xfrm>
        </p:spPr>
        <p:txBody>
          <a:bodyPr/>
          <a:lstStyle/>
          <a:p>
            <a:pPr>
              <a:defRPr/>
            </a:pPr>
            <a:r>
              <a:rPr lang="en-US" altLang="zh-TW" dirty="0"/>
              <a:t>Department of ECE / RIT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Title 1"/>
          <p:cNvSpPr>
            <a:spLocks noGrp="1"/>
          </p:cNvSpPr>
          <p:nvPr>
            <p:ph type="title"/>
          </p:nvPr>
        </p:nvSpPr>
        <p:spPr>
          <a:xfrm>
            <a:off x="417022" y="304800"/>
            <a:ext cx="8229600" cy="1881188"/>
          </a:xfrm>
        </p:spPr>
        <p:txBody>
          <a:bodyPr/>
          <a:lstStyle/>
          <a:p>
            <a:br>
              <a:rPr lang="en-US" b="1" dirty="0">
                <a:latin typeface="Times New Roman" pitchFamily="18" charset="0"/>
                <a:ea typeface="新細明體"/>
                <a:cs typeface="Times New Roman" pitchFamily="18" charset="0"/>
              </a:rPr>
            </a:br>
            <a:r>
              <a:rPr lang="en-US" b="1" dirty="0">
                <a:latin typeface="Times New Roman" pitchFamily="18" charset="0"/>
                <a:ea typeface="新細明體"/>
                <a:cs typeface="Times New Roman" pitchFamily="18" charset="0"/>
              </a:rPr>
              <a:t>Thank You</a:t>
            </a:r>
            <a:endParaRPr lang="en-US" dirty="0">
              <a:ea typeface="新細明體"/>
            </a:endParaRPr>
          </a:p>
        </p:txBody>
      </p:sp>
      <p:sp>
        <p:nvSpPr>
          <p:cNvPr id="22531" name="Content Placeholder 2"/>
          <p:cNvSpPr>
            <a:spLocks noGrp="1"/>
          </p:cNvSpPr>
          <p:nvPr>
            <p:ph idx="1"/>
          </p:nvPr>
        </p:nvSpPr>
        <p:spPr>
          <a:xfrm>
            <a:off x="457200" y="1828800"/>
            <a:ext cx="8229600" cy="4297363"/>
          </a:xfrm>
        </p:spPr>
        <p:txBody>
          <a:bodyPr/>
          <a:lstStyle/>
          <a:p>
            <a:pPr eaLnBrk="1" hangingPunct="1">
              <a:buFont typeface="Arial" pitchFamily="34" charset="0"/>
              <a:buNone/>
            </a:pPr>
            <a:endParaRPr lang="en-US" sz="4400" b="1" dirty="0">
              <a:latin typeface="Times New Roman" pitchFamily="18" charset="0"/>
              <a:ea typeface="新細明體"/>
              <a:cs typeface="Times New Roman" pitchFamily="18" charset="0"/>
            </a:endParaRPr>
          </a:p>
          <a:p>
            <a:pPr eaLnBrk="1" hangingPunct="1">
              <a:buFont typeface="Arial" pitchFamily="34" charset="0"/>
              <a:buNone/>
            </a:pPr>
            <a:endParaRPr lang="en-US" sz="4400" b="1" dirty="0">
              <a:latin typeface="Times New Roman" pitchFamily="18" charset="0"/>
              <a:ea typeface="新細明體"/>
              <a:cs typeface="Times New Roman" pitchFamily="18" charset="0"/>
            </a:endParaRPr>
          </a:p>
          <a:p>
            <a:pPr eaLnBrk="1" hangingPunct="1">
              <a:buFont typeface="Arial" pitchFamily="34" charset="0"/>
              <a:buNone/>
            </a:pPr>
            <a:endParaRPr lang="en-US" sz="2400" dirty="0">
              <a:ea typeface="新細明體"/>
            </a:endParaRPr>
          </a:p>
        </p:txBody>
      </p:sp>
      <p:sp>
        <p:nvSpPr>
          <p:cNvPr id="4" name="Date Placeholder 3"/>
          <p:cNvSpPr>
            <a:spLocks noGrp="1"/>
          </p:cNvSpPr>
          <p:nvPr>
            <p:ph type="dt" sz="quarter" idx="10"/>
          </p:nvPr>
        </p:nvSpPr>
        <p:spPr/>
        <p:txBody>
          <a:bodyPr/>
          <a:lstStyle/>
          <a:p>
            <a:pPr>
              <a:defRPr/>
            </a:pPr>
            <a:r>
              <a:rPr lang="en-US" altLang="zh-TW" dirty="0"/>
              <a:t>15/02/2019</a:t>
            </a:r>
          </a:p>
        </p:txBody>
      </p:sp>
      <p:sp>
        <p:nvSpPr>
          <p:cNvPr id="6" name="Slide Number Placeholder 5"/>
          <p:cNvSpPr>
            <a:spLocks noGrp="1"/>
          </p:cNvSpPr>
          <p:nvPr>
            <p:ph type="sldNum" sz="quarter" idx="12"/>
          </p:nvPr>
        </p:nvSpPr>
        <p:spPr/>
        <p:txBody>
          <a:bodyPr/>
          <a:lstStyle/>
          <a:p>
            <a:pPr>
              <a:defRPr/>
            </a:pPr>
            <a:fld id="{70C4B706-D046-4281-B295-55A7F3983296}" type="slidenum">
              <a:rPr lang="en-US" altLang="zh-TW" smtClean="0"/>
              <a:pPr>
                <a:defRPr/>
              </a:pPr>
              <a:t>12</a:t>
            </a:fld>
            <a:endParaRPr lang="en-US" altLang="zh-TW" dirty="0"/>
          </a:p>
        </p:txBody>
      </p:sp>
      <p:sp>
        <p:nvSpPr>
          <p:cNvPr id="7" name="減號 11"/>
          <p:cNvSpPr/>
          <p:nvPr/>
        </p:nvSpPr>
        <p:spPr>
          <a:xfrm>
            <a:off x="-1066800" y="3352800"/>
            <a:ext cx="11197244" cy="648072"/>
          </a:xfrm>
          <a:prstGeom prst="mathMinus">
            <a:avLst/>
          </a:prstGeom>
          <a:solidFill>
            <a:schemeClr val="accent3">
              <a:lumMod val="50000"/>
            </a:schemeClr>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
        <p:nvSpPr>
          <p:cNvPr id="8" name="Footer Placeholder 5"/>
          <p:cNvSpPr>
            <a:spLocks noGrp="1"/>
          </p:cNvSpPr>
          <p:nvPr>
            <p:ph type="ftr" sz="quarter" idx="11"/>
          </p:nvPr>
        </p:nvSpPr>
        <p:spPr>
          <a:xfrm>
            <a:off x="3124200" y="6356350"/>
            <a:ext cx="2895600" cy="365125"/>
          </a:xfrm>
        </p:spPr>
        <p:txBody>
          <a:bodyPr/>
          <a:lstStyle/>
          <a:p>
            <a:pPr>
              <a:defRPr/>
            </a:pPr>
            <a:r>
              <a:rPr lang="en-US" altLang="zh-TW" dirty="0"/>
              <a:t>Department of ECE / RIT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274638"/>
            <a:ext cx="8229600" cy="944562"/>
          </a:xfrm>
        </p:spPr>
        <p:txBody>
          <a:bodyPr/>
          <a:lstStyle/>
          <a:p>
            <a:r>
              <a:rPr lang="en-US" b="1">
                <a:latin typeface="Times New Roman" pitchFamily="18" charset="0"/>
                <a:ea typeface="新細明體"/>
                <a:cs typeface="Times New Roman" pitchFamily="18" charset="0"/>
              </a:rPr>
              <a:t>Introduction</a:t>
            </a:r>
            <a:endParaRPr lang="en-US">
              <a:ea typeface="新細明體"/>
            </a:endParaRPr>
          </a:p>
        </p:txBody>
      </p:sp>
      <p:sp>
        <p:nvSpPr>
          <p:cNvPr id="15363" name="Content Placeholder 2"/>
          <p:cNvSpPr>
            <a:spLocks noGrp="1"/>
          </p:cNvSpPr>
          <p:nvPr>
            <p:ph idx="1"/>
          </p:nvPr>
        </p:nvSpPr>
        <p:spPr>
          <a:xfrm>
            <a:off x="457200" y="1828800"/>
            <a:ext cx="8229600" cy="4297363"/>
          </a:xfrm>
        </p:spPr>
        <p:txBody>
          <a:bodyPr/>
          <a:lstStyle/>
          <a:p>
            <a:pPr lvl="0" algn="just"/>
            <a:endParaRPr lang="en-US" sz="1400" dirty="0"/>
          </a:p>
          <a:p>
            <a:pPr lvl="0" algn="just"/>
            <a:r>
              <a:rPr lang="en-US" sz="2400" dirty="0">
                <a:latin typeface="Times New Roman" panose="02020603050405020304" pitchFamily="18" charset="0"/>
                <a:cs typeface="Times New Roman" panose="02020603050405020304" pitchFamily="18" charset="0"/>
              </a:rPr>
              <a:t>The availability of the water resources in agriculture  is a growing concern throughout the planet</a:t>
            </a:r>
          </a:p>
          <a:p>
            <a:pPr lvl="0" algn="just"/>
            <a:r>
              <a:rPr lang="en-US" sz="2400" dirty="0">
                <a:latin typeface="Times New Roman" panose="02020603050405020304" pitchFamily="18" charset="0"/>
                <a:cs typeface="Times New Roman" panose="02020603050405020304" pitchFamily="18" charset="0"/>
              </a:rPr>
              <a:t>We propose to perform a real-time control and remote  monitoring system </a:t>
            </a:r>
          </a:p>
          <a:p>
            <a:pPr lvl="0" algn="just"/>
            <a:r>
              <a:rPr lang="en-US" sz="2400" dirty="0">
                <a:latin typeface="Times New Roman" panose="02020603050405020304" pitchFamily="18" charset="0"/>
                <a:cs typeface="Times New Roman" panose="02020603050405020304" pitchFamily="18" charset="0"/>
              </a:rPr>
              <a:t>For this, a programmable logic controller and a wireless communication technologies are used </a:t>
            </a:r>
            <a:endParaRPr lang="en-US" sz="2400" dirty="0">
              <a:ea typeface="新細明體"/>
            </a:endParaRPr>
          </a:p>
        </p:txBody>
      </p:sp>
      <p:sp>
        <p:nvSpPr>
          <p:cNvPr id="4" name="Date Placeholder 3"/>
          <p:cNvSpPr>
            <a:spLocks noGrp="1"/>
          </p:cNvSpPr>
          <p:nvPr>
            <p:ph type="dt" sz="quarter" idx="10"/>
          </p:nvPr>
        </p:nvSpPr>
        <p:spPr/>
        <p:txBody>
          <a:bodyPr/>
          <a:lstStyle/>
          <a:p>
            <a:pPr>
              <a:defRPr/>
            </a:pPr>
            <a:r>
              <a:rPr lang="en-US" altLang="zh-TW" dirty="0"/>
              <a:t>15/02/2019</a:t>
            </a:r>
          </a:p>
        </p:txBody>
      </p:sp>
      <p:sp>
        <p:nvSpPr>
          <p:cNvPr id="6" name="Slide Number Placeholder 5"/>
          <p:cNvSpPr>
            <a:spLocks noGrp="1"/>
          </p:cNvSpPr>
          <p:nvPr>
            <p:ph type="sldNum" sz="quarter" idx="12"/>
          </p:nvPr>
        </p:nvSpPr>
        <p:spPr/>
        <p:txBody>
          <a:bodyPr/>
          <a:lstStyle/>
          <a:p>
            <a:pPr>
              <a:defRPr/>
            </a:pPr>
            <a:fld id="{A7E8D53D-80AB-4140-95CD-ACB87CFDC468}" type="slidenum">
              <a:rPr lang="en-US" altLang="zh-TW" smtClean="0"/>
              <a:pPr>
                <a:defRPr/>
              </a:pPr>
              <a:t>2</a:t>
            </a:fld>
            <a:endParaRPr lang="en-US" altLang="zh-TW" dirty="0"/>
          </a:p>
        </p:txBody>
      </p:sp>
      <p:sp>
        <p:nvSpPr>
          <p:cNvPr id="7" name="減號 11"/>
          <p:cNvSpPr/>
          <p:nvPr/>
        </p:nvSpPr>
        <p:spPr>
          <a:xfrm>
            <a:off x="-1066800" y="1295400"/>
            <a:ext cx="11197244" cy="648072"/>
          </a:xfrm>
          <a:prstGeom prst="mathMinus">
            <a:avLst/>
          </a:prstGeom>
          <a:solidFill>
            <a:schemeClr val="accent3">
              <a:lumMod val="50000"/>
            </a:schemeClr>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
        <p:nvSpPr>
          <p:cNvPr id="8" name="Footer Placeholder 5"/>
          <p:cNvSpPr>
            <a:spLocks noGrp="1"/>
          </p:cNvSpPr>
          <p:nvPr>
            <p:ph type="ftr" sz="quarter" idx="11"/>
          </p:nvPr>
        </p:nvSpPr>
        <p:spPr>
          <a:xfrm>
            <a:off x="3124200" y="6356350"/>
            <a:ext cx="2895600" cy="365125"/>
          </a:xfrm>
        </p:spPr>
        <p:txBody>
          <a:bodyPr/>
          <a:lstStyle/>
          <a:p>
            <a:pPr>
              <a:defRPr/>
            </a:pPr>
            <a:r>
              <a:rPr lang="en-US" altLang="zh-TW" dirty="0"/>
              <a:t>Department of ECE / RIT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274638"/>
            <a:ext cx="8229600" cy="944562"/>
          </a:xfrm>
        </p:spPr>
        <p:txBody>
          <a:bodyPr/>
          <a:lstStyle/>
          <a:p>
            <a:r>
              <a:rPr lang="en-US" b="1">
                <a:latin typeface="Times New Roman" pitchFamily="18" charset="0"/>
                <a:ea typeface="新細明體"/>
                <a:cs typeface="Times New Roman" pitchFamily="18" charset="0"/>
              </a:rPr>
              <a:t>Objective</a:t>
            </a:r>
            <a:endParaRPr lang="en-US">
              <a:ea typeface="新細明體"/>
            </a:endParaRPr>
          </a:p>
        </p:txBody>
      </p:sp>
      <p:sp>
        <p:nvSpPr>
          <p:cNvPr id="16387" name="Content Placeholder 2"/>
          <p:cNvSpPr>
            <a:spLocks noGrp="1"/>
          </p:cNvSpPr>
          <p:nvPr>
            <p:ph idx="1"/>
          </p:nvPr>
        </p:nvSpPr>
        <p:spPr>
          <a:xfrm>
            <a:off x="457200" y="1828800"/>
            <a:ext cx="8229600" cy="4297363"/>
          </a:xfrm>
        </p:spPr>
        <p:txBody>
          <a:bodyPr/>
          <a:lstStyle/>
          <a:p>
            <a:pPr marL="0" lvl="0" indent="0" algn="just">
              <a:buNone/>
            </a:pPr>
            <a:endParaRPr lang="en-US" sz="1400" dirty="0"/>
          </a:p>
          <a:p>
            <a:pPr algn="just"/>
            <a:r>
              <a:rPr lang="en-US" sz="2400" dirty="0">
                <a:latin typeface="Times New Roman" panose="02020603050405020304" pitchFamily="18" charset="0"/>
                <a:cs typeface="Times New Roman" panose="02020603050405020304" pitchFamily="18" charset="0"/>
              </a:rPr>
              <a:t>The idea of hands free farming is possible with this project.</a:t>
            </a:r>
          </a:p>
          <a:p>
            <a:pPr lvl="0" algn="just"/>
            <a:endParaRPr lang="en-US" sz="2400" dirty="0">
              <a:latin typeface="Times New Roman" panose="02020603050405020304" pitchFamily="18" charset="0"/>
              <a:cs typeface="Times New Roman" panose="02020603050405020304" pitchFamily="18" charset="0"/>
            </a:endParaRPr>
          </a:p>
          <a:p>
            <a:pPr lvl="0" algn="just"/>
            <a:r>
              <a:rPr lang="en-US" sz="2400" dirty="0">
                <a:latin typeface="Times New Roman" panose="02020603050405020304" pitchFamily="18" charset="0"/>
                <a:cs typeface="Times New Roman" panose="02020603050405020304" pitchFamily="18" charset="0"/>
              </a:rPr>
              <a:t>To use adequate amount of water in agricultural purpose.</a:t>
            </a:r>
          </a:p>
          <a:p>
            <a:pPr lvl="0" algn="just"/>
            <a:endParaRPr lang="en-US" sz="2400" dirty="0">
              <a:latin typeface="Times New Roman" panose="02020603050405020304" pitchFamily="18" charset="0"/>
              <a:cs typeface="Times New Roman" panose="02020603050405020304" pitchFamily="18" charset="0"/>
            </a:endParaRPr>
          </a:p>
          <a:p>
            <a:pPr lvl="0" algn="just"/>
            <a:r>
              <a:rPr lang="en-US" sz="2400" dirty="0">
                <a:latin typeface="Times New Roman" panose="02020603050405020304" pitchFamily="18" charset="0"/>
                <a:cs typeface="Times New Roman" panose="02020603050405020304" pitchFamily="18" charset="0"/>
              </a:rPr>
              <a:t>To get the live status of moisture in and around the plant.</a:t>
            </a:r>
          </a:p>
          <a:p>
            <a:pPr lvl="0" algn="just"/>
            <a:endParaRPr lang="en-US" sz="2400" dirty="0">
              <a:latin typeface="Times New Roman" panose="02020603050405020304" pitchFamily="18" charset="0"/>
              <a:cs typeface="Times New Roman" panose="02020603050405020304" pitchFamily="18" charset="0"/>
            </a:endParaRPr>
          </a:p>
          <a:p>
            <a:pPr lvl="0" algn="just"/>
            <a:endParaRPr lang="en-US" sz="2400" dirty="0">
              <a:latin typeface="Times New Roman" panose="02020603050405020304" pitchFamily="18" charset="0"/>
              <a:cs typeface="Times New Roman" panose="02020603050405020304" pitchFamily="18" charset="0"/>
            </a:endParaRPr>
          </a:p>
          <a:p>
            <a:pPr lvl="0" algn="just"/>
            <a:endParaRPr lang="en-IN" sz="1400" dirty="0"/>
          </a:p>
        </p:txBody>
      </p:sp>
      <p:sp>
        <p:nvSpPr>
          <p:cNvPr id="4" name="Date Placeholder 3"/>
          <p:cNvSpPr>
            <a:spLocks noGrp="1"/>
          </p:cNvSpPr>
          <p:nvPr>
            <p:ph type="dt" sz="quarter" idx="10"/>
          </p:nvPr>
        </p:nvSpPr>
        <p:spPr/>
        <p:txBody>
          <a:bodyPr/>
          <a:lstStyle/>
          <a:p>
            <a:pPr>
              <a:defRPr/>
            </a:pPr>
            <a:r>
              <a:rPr lang="en-US" altLang="zh-TW" dirty="0"/>
              <a:t>15/02/2019</a:t>
            </a:r>
          </a:p>
        </p:txBody>
      </p:sp>
      <p:sp>
        <p:nvSpPr>
          <p:cNvPr id="6" name="Slide Number Placeholder 5"/>
          <p:cNvSpPr>
            <a:spLocks noGrp="1"/>
          </p:cNvSpPr>
          <p:nvPr>
            <p:ph type="sldNum" sz="quarter" idx="12"/>
          </p:nvPr>
        </p:nvSpPr>
        <p:spPr/>
        <p:txBody>
          <a:bodyPr/>
          <a:lstStyle/>
          <a:p>
            <a:pPr>
              <a:defRPr/>
            </a:pPr>
            <a:fld id="{C9CA9983-1DA0-4DBB-976B-BCC792392DF5}" type="slidenum">
              <a:rPr lang="en-US" altLang="zh-TW" smtClean="0"/>
              <a:pPr>
                <a:defRPr/>
              </a:pPr>
              <a:t>3</a:t>
            </a:fld>
            <a:endParaRPr lang="en-US" altLang="zh-TW" dirty="0"/>
          </a:p>
        </p:txBody>
      </p:sp>
      <p:sp>
        <p:nvSpPr>
          <p:cNvPr id="7" name="減號 11"/>
          <p:cNvSpPr/>
          <p:nvPr/>
        </p:nvSpPr>
        <p:spPr>
          <a:xfrm>
            <a:off x="-1066800" y="1295400"/>
            <a:ext cx="11197244" cy="648072"/>
          </a:xfrm>
          <a:prstGeom prst="mathMinus">
            <a:avLst/>
          </a:prstGeom>
          <a:solidFill>
            <a:schemeClr val="accent3">
              <a:lumMod val="50000"/>
            </a:schemeClr>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
        <p:nvSpPr>
          <p:cNvPr id="8" name="Footer Placeholder 5"/>
          <p:cNvSpPr>
            <a:spLocks noGrp="1"/>
          </p:cNvSpPr>
          <p:nvPr>
            <p:ph type="ftr" sz="quarter" idx="11"/>
          </p:nvPr>
        </p:nvSpPr>
        <p:spPr>
          <a:xfrm>
            <a:off x="3124200" y="6356350"/>
            <a:ext cx="2895600" cy="365125"/>
          </a:xfrm>
        </p:spPr>
        <p:txBody>
          <a:bodyPr/>
          <a:lstStyle/>
          <a:p>
            <a:pPr>
              <a:defRPr/>
            </a:pPr>
            <a:r>
              <a:rPr lang="en-US" altLang="zh-TW" dirty="0"/>
              <a:t>Department of ECE / RIT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274638"/>
            <a:ext cx="8229600" cy="944562"/>
          </a:xfrm>
        </p:spPr>
        <p:txBody>
          <a:bodyPr/>
          <a:lstStyle/>
          <a:p>
            <a:r>
              <a:rPr lang="en-US" b="1">
                <a:latin typeface="Times New Roman" pitchFamily="18" charset="0"/>
                <a:ea typeface="新細明體"/>
                <a:cs typeface="Times New Roman" pitchFamily="18" charset="0"/>
              </a:rPr>
              <a:t>Literature Review</a:t>
            </a:r>
            <a:endParaRPr lang="en-US">
              <a:ea typeface="新細明體"/>
            </a:endParaRPr>
          </a:p>
        </p:txBody>
      </p:sp>
      <p:sp>
        <p:nvSpPr>
          <p:cNvPr id="17411" name="Content Placeholder 2"/>
          <p:cNvSpPr>
            <a:spLocks noGrp="1"/>
          </p:cNvSpPr>
          <p:nvPr>
            <p:ph idx="1"/>
          </p:nvPr>
        </p:nvSpPr>
        <p:spPr>
          <a:xfrm>
            <a:off x="457200" y="1828800"/>
            <a:ext cx="8229600" cy="4297363"/>
          </a:xfrm>
        </p:spPr>
        <p:txBody>
          <a:bodyPr/>
          <a:lstStyle/>
          <a:p>
            <a:pPr algn="just">
              <a:buNone/>
            </a:pPr>
            <a:r>
              <a:rPr lang="en-US" sz="2400" dirty="0">
                <a:latin typeface="Times New Roman" pitchFamily="18" charset="0"/>
                <a:ea typeface="SimSun" pitchFamily="2" charset="-122"/>
                <a:cs typeface="Times New Roman" pitchFamily="18" charset="0"/>
              </a:rPr>
              <a:t>AGBETUYI </a:t>
            </a:r>
            <a:r>
              <a:rPr lang="en-US" sz="2400" dirty="0" err="1">
                <a:latin typeface="Times New Roman" pitchFamily="18" charset="0"/>
                <a:ea typeface="SimSun" pitchFamily="2" charset="-122"/>
                <a:cs typeface="Times New Roman" pitchFamily="18" charset="0"/>
              </a:rPr>
              <a:t>Ayoade</a:t>
            </a:r>
            <a:r>
              <a:rPr lang="en-US" sz="2400" dirty="0">
                <a:latin typeface="Times New Roman" pitchFamily="18" charset="0"/>
                <a:ea typeface="SimSun" pitchFamily="2" charset="-122"/>
                <a:cs typeface="Times New Roman" pitchFamily="18" charset="0"/>
              </a:rPr>
              <a:t> Felix, OROVWODE </a:t>
            </a:r>
            <a:r>
              <a:rPr lang="en-US" sz="2400" dirty="0" err="1">
                <a:latin typeface="Times New Roman" pitchFamily="18" charset="0"/>
                <a:ea typeface="SimSun" pitchFamily="2" charset="-122"/>
                <a:cs typeface="Times New Roman" pitchFamily="18" charset="0"/>
              </a:rPr>
              <a:t>Hope.E</a:t>
            </a:r>
            <a:r>
              <a:rPr lang="en-US" sz="2400" dirty="0">
                <a:latin typeface="Times New Roman" pitchFamily="18" charset="0"/>
                <a:ea typeface="SimSun" pitchFamily="2" charset="-122"/>
                <a:cs typeface="Times New Roman" pitchFamily="18" charset="0"/>
              </a:rPr>
              <a:t> “DESIGN</a:t>
            </a:r>
          </a:p>
          <a:p>
            <a:pPr algn="just">
              <a:buNone/>
            </a:pPr>
            <a:r>
              <a:rPr lang="en-US" sz="2400" dirty="0">
                <a:latin typeface="Times New Roman" pitchFamily="18" charset="0"/>
                <a:ea typeface="SimSun" pitchFamily="2" charset="-122"/>
                <a:cs typeface="Times New Roman" pitchFamily="18" charset="0"/>
              </a:rPr>
              <a:t>AND IMPLEMENTATION OF AUTOMATIC IRRIGATION</a:t>
            </a:r>
          </a:p>
          <a:p>
            <a:pPr algn="just">
              <a:buNone/>
            </a:pPr>
            <a:r>
              <a:rPr lang="en-US" sz="2400" dirty="0">
                <a:latin typeface="Times New Roman" pitchFamily="18" charset="0"/>
                <a:ea typeface="SimSun" pitchFamily="2" charset="-122"/>
                <a:cs typeface="Times New Roman" pitchFamily="18" charset="0"/>
              </a:rPr>
              <a:t>SYSTEM BASED ON MONITORING SOIL MOISTURE”</a:t>
            </a:r>
          </a:p>
          <a:p>
            <a:pPr algn="just">
              <a:buNone/>
            </a:pPr>
            <a:r>
              <a:rPr lang="en-US" sz="2400" dirty="0">
                <a:latin typeface="Times New Roman" pitchFamily="18" charset="0"/>
                <a:ea typeface="SimSun" pitchFamily="2" charset="-122"/>
                <a:cs typeface="Times New Roman" pitchFamily="18" charset="0"/>
              </a:rPr>
              <a:t>(2017) . Article in journal in Electrical Engineering   </a:t>
            </a:r>
          </a:p>
          <a:p>
            <a:endParaRPr lang="en-US" sz="2400" dirty="0">
              <a:latin typeface="Times New Roman" pitchFamily="18" charset="0"/>
              <a:ea typeface="SimSun" pitchFamily="2" charset="-122"/>
              <a:cs typeface="Times New Roman" pitchFamily="18" charset="0"/>
            </a:endParaRPr>
          </a:p>
          <a:p>
            <a:pPr algn="l"/>
            <a:r>
              <a:rPr lang="en-US" sz="2400" dirty="0">
                <a:latin typeface="Times New Roman" pitchFamily="18" charset="0"/>
                <a:ea typeface="SimSun" pitchFamily="2" charset="-122"/>
                <a:cs typeface="Times New Roman" pitchFamily="18" charset="0"/>
              </a:rPr>
              <a:t>The objective of this work is to see how human control could be removed from irrigation and also to optimize the use of water in the process.</a:t>
            </a:r>
          </a:p>
          <a:p>
            <a:pPr algn="l"/>
            <a:r>
              <a:rPr lang="en-US" sz="2400" dirty="0">
                <a:latin typeface="Times New Roman" pitchFamily="18" charset="0"/>
                <a:ea typeface="SimSun" pitchFamily="2" charset="-122"/>
                <a:cs typeface="Times New Roman" pitchFamily="18" charset="0"/>
              </a:rPr>
              <a:t>This method employed is to continuously monitor the soil moisture level to decide whether irrigation is needed</a:t>
            </a:r>
          </a:p>
          <a:p>
            <a:pPr lvl="0" algn="just" eaLnBrk="1" hangingPunct="1">
              <a:buNone/>
            </a:pPr>
            <a:endParaRPr lang="en-US" sz="2400" dirty="0">
              <a:ea typeface="新細明體"/>
            </a:endParaRPr>
          </a:p>
        </p:txBody>
      </p:sp>
      <p:sp>
        <p:nvSpPr>
          <p:cNvPr id="4" name="Date Placeholder 3"/>
          <p:cNvSpPr>
            <a:spLocks noGrp="1"/>
          </p:cNvSpPr>
          <p:nvPr>
            <p:ph type="dt" sz="quarter" idx="10"/>
          </p:nvPr>
        </p:nvSpPr>
        <p:spPr/>
        <p:txBody>
          <a:bodyPr/>
          <a:lstStyle/>
          <a:p>
            <a:pPr>
              <a:defRPr/>
            </a:pPr>
            <a:r>
              <a:rPr lang="en-US" altLang="zh-TW" dirty="0"/>
              <a:t>15/02/2019</a:t>
            </a:r>
          </a:p>
        </p:txBody>
      </p:sp>
      <p:sp>
        <p:nvSpPr>
          <p:cNvPr id="6" name="Slide Number Placeholder 5"/>
          <p:cNvSpPr>
            <a:spLocks noGrp="1"/>
          </p:cNvSpPr>
          <p:nvPr>
            <p:ph type="sldNum" sz="quarter" idx="12"/>
          </p:nvPr>
        </p:nvSpPr>
        <p:spPr/>
        <p:txBody>
          <a:bodyPr/>
          <a:lstStyle/>
          <a:p>
            <a:pPr>
              <a:defRPr/>
            </a:pPr>
            <a:fld id="{9D03C166-0966-420C-B276-9F1C705A4F6D}" type="slidenum">
              <a:rPr lang="en-US" altLang="zh-TW" smtClean="0"/>
              <a:pPr>
                <a:defRPr/>
              </a:pPr>
              <a:t>4</a:t>
            </a:fld>
            <a:endParaRPr lang="en-US" altLang="zh-TW" dirty="0"/>
          </a:p>
        </p:txBody>
      </p:sp>
      <p:sp>
        <p:nvSpPr>
          <p:cNvPr id="7" name="減號 11"/>
          <p:cNvSpPr/>
          <p:nvPr/>
        </p:nvSpPr>
        <p:spPr>
          <a:xfrm>
            <a:off x="-1066800" y="1295400"/>
            <a:ext cx="11197244" cy="648072"/>
          </a:xfrm>
          <a:prstGeom prst="mathMinus">
            <a:avLst/>
          </a:prstGeom>
          <a:solidFill>
            <a:schemeClr val="accent3">
              <a:lumMod val="50000"/>
            </a:schemeClr>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
        <p:nvSpPr>
          <p:cNvPr id="8" name="Footer Placeholder 5"/>
          <p:cNvSpPr>
            <a:spLocks noGrp="1"/>
          </p:cNvSpPr>
          <p:nvPr>
            <p:ph type="ftr" sz="quarter" idx="11"/>
          </p:nvPr>
        </p:nvSpPr>
        <p:spPr>
          <a:xfrm>
            <a:off x="3124200" y="6356350"/>
            <a:ext cx="2895600" cy="365125"/>
          </a:xfrm>
        </p:spPr>
        <p:txBody>
          <a:bodyPr/>
          <a:lstStyle/>
          <a:p>
            <a:pPr>
              <a:defRPr/>
            </a:pPr>
            <a:r>
              <a:rPr lang="en-US" altLang="zh-TW" dirty="0"/>
              <a:t>Department of ECE / RIT</a:t>
            </a:r>
          </a:p>
        </p:txBody>
      </p:sp>
    </p:spTree>
    <p:extLst>
      <p:ext uri="{BB962C8B-B14F-4D97-AF65-F5344CB8AC3E}">
        <p14:creationId xmlns:p14="http://schemas.microsoft.com/office/powerpoint/2010/main" val="3281057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274638"/>
            <a:ext cx="8229600" cy="944562"/>
          </a:xfrm>
        </p:spPr>
        <p:txBody>
          <a:bodyPr/>
          <a:lstStyle/>
          <a:p>
            <a:r>
              <a:rPr lang="en-US" b="1">
                <a:latin typeface="Times New Roman" pitchFamily="18" charset="0"/>
                <a:ea typeface="新細明體"/>
                <a:cs typeface="Times New Roman" pitchFamily="18" charset="0"/>
              </a:rPr>
              <a:t>Literature Review</a:t>
            </a:r>
            <a:endParaRPr lang="en-US">
              <a:ea typeface="新細明體"/>
            </a:endParaRPr>
          </a:p>
        </p:txBody>
      </p:sp>
      <p:sp>
        <p:nvSpPr>
          <p:cNvPr id="17411" name="Content Placeholder 2"/>
          <p:cNvSpPr>
            <a:spLocks noGrp="1"/>
          </p:cNvSpPr>
          <p:nvPr>
            <p:ph idx="1"/>
          </p:nvPr>
        </p:nvSpPr>
        <p:spPr>
          <a:xfrm>
            <a:off x="457200" y="1828800"/>
            <a:ext cx="8229600" cy="4297363"/>
          </a:xfrm>
        </p:spPr>
        <p:txBody>
          <a:bodyPr/>
          <a:lstStyle/>
          <a:p>
            <a:pPr marL="0" indent="0" algn="just">
              <a:buNone/>
            </a:pPr>
            <a:r>
              <a:rPr lang="en-US" altLang="zh-CN" sz="2400" dirty="0">
                <a:latin typeface="Times New Roman" pitchFamily="18" charset="0"/>
                <a:cs typeface="Times New Roman" pitchFamily="18" charset="0"/>
              </a:rPr>
              <a:t>Pavithra D.S, M.S. Srinath “GSM based Automatic Irrigation         Control System for Efficient Use of Resources and Crop Planning    by Using an Android Mobile”.(2017) IOSR Journal of Mechanical  and Civil Engineering (IOSR-JMCE)</a:t>
            </a:r>
          </a:p>
          <a:p>
            <a:pPr marL="0" indent="0" algn="just">
              <a:buNone/>
            </a:pPr>
            <a:r>
              <a:rPr lang="en-US" altLang="zh-CN" sz="2400" dirty="0">
                <a:latin typeface="Times New Roman" pitchFamily="18" charset="0"/>
                <a:cs typeface="Times New Roman" pitchFamily="18" charset="0"/>
              </a:rPr>
              <a:t> </a:t>
            </a:r>
          </a:p>
          <a:p>
            <a:pPr marL="0" indent="0" algn="just"/>
            <a:r>
              <a:rPr lang="en-US" altLang="zh-CN" sz="2400" dirty="0">
                <a:latin typeface="Times New Roman" pitchFamily="18" charset="0"/>
                <a:cs typeface="Times New Roman" pitchFamily="18" charset="0"/>
              </a:rPr>
              <a:t> Automated irrigation system is essential for conservation of water  and indirect viability of the farm since it is an important                                    commodity </a:t>
            </a:r>
          </a:p>
          <a:p>
            <a:pPr marL="0" indent="0" algn="just"/>
            <a:r>
              <a:rPr lang="en-US" altLang="zh-CN" sz="2400" dirty="0">
                <a:latin typeface="Times New Roman" pitchFamily="18" charset="0"/>
                <a:cs typeface="Times New Roman" pitchFamily="18" charset="0"/>
              </a:rPr>
              <a:t> The idea is to focus on parameters such as temperature and soil         moisture </a:t>
            </a:r>
          </a:p>
          <a:p>
            <a:pPr marL="0" indent="0" algn="just"/>
            <a:r>
              <a:rPr lang="en-US" altLang="zh-CN" sz="2400" dirty="0">
                <a:latin typeface="Times New Roman" pitchFamily="18" charset="0"/>
                <a:cs typeface="Times New Roman" pitchFamily="18" charset="0"/>
              </a:rPr>
              <a:t> This is a mobile integrated and a smart irrigation system using IOT based on application controlled monitoring system.</a:t>
            </a:r>
          </a:p>
          <a:p>
            <a:pPr lvl="0" algn="just" eaLnBrk="1" hangingPunct="1">
              <a:buNone/>
            </a:pPr>
            <a:endParaRPr lang="en-US" sz="2400" dirty="0">
              <a:ea typeface="新細明體"/>
            </a:endParaRPr>
          </a:p>
        </p:txBody>
      </p:sp>
      <p:sp>
        <p:nvSpPr>
          <p:cNvPr id="4" name="Date Placeholder 3"/>
          <p:cNvSpPr>
            <a:spLocks noGrp="1"/>
          </p:cNvSpPr>
          <p:nvPr>
            <p:ph type="dt" sz="quarter" idx="10"/>
          </p:nvPr>
        </p:nvSpPr>
        <p:spPr/>
        <p:txBody>
          <a:bodyPr/>
          <a:lstStyle/>
          <a:p>
            <a:pPr>
              <a:defRPr/>
            </a:pPr>
            <a:r>
              <a:rPr lang="en-US" altLang="zh-TW" dirty="0"/>
              <a:t>15/02/2019</a:t>
            </a:r>
          </a:p>
        </p:txBody>
      </p:sp>
      <p:sp>
        <p:nvSpPr>
          <p:cNvPr id="6" name="Slide Number Placeholder 5"/>
          <p:cNvSpPr>
            <a:spLocks noGrp="1"/>
          </p:cNvSpPr>
          <p:nvPr>
            <p:ph type="sldNum" sz="quarter" idx="12"/>
          </p:nvPr>
        </p:nvSpPr>
        <p:spPr/>
        <p:txBody>
          <a:bodyPr/>
          <a:lstStyle/>
          <a:p>
            <a:pPr>
              <a:defRPr/>
            </a:pPr>
            <a:fld id="{9D03C166-0966-420C-B276-9F1C705A4F6D}" type="slidenum">
              <a:rPr lang="en-US" altLang="zh-TW" smtClean="0"/>
              <a:pPr>
                <a:defRPr/>
              </a:pPr>
              <a:t>5</a:t>
            </a:fld>
            <a:endParaRPr lang="en-US" altLang="zh-TW" dirty="0"/>
          </a:p>
        </p:txBody>
      </p:sp>
      <p:sp>
        <p:nvSpPr>
          <p:cNvPr id="7" name="減號 11"/>
          <p:cNvSpPr/>
          <p:nvPr/>
        </p:nvSpPr>
        <p:spPr>
          <a:xfrm>
            <a:off x="-1066800" y="1295400"/>
            <a:ext cx="11197244" cy="648072"/>
          </a:xfrm>
          <a:prstGeom prst="mathMinus">
            <a:avLst/>
          </a:prstGeom>
          <a:solidFill>
            <a:schemeClr val="accent3">
              <a:lumMod val="50000"/>
            </a:schemeClr>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
        <p:nvSpPr>
          <p:cNvPr id="8" name="Footer Placeholder 5"/>
          <p:cNvSpPr>
            <a:spLocks noGrp="1"/>
          </p:cNvSpPr>
          <p:nvPr>
            <p:ph type="ftr" sz="quarter" idx="11"/>
          </p:nvPr>
        </p:nvSpPr>
        <p:spPr>
          <a:xfrm>
            <a:off x="3124200" y="6356350"/>
            <a:ext cx="2895600" cy="365125"/>
          </a:xfrm>
        </p:spPr>
        <p:txBody>
          <a:bodyPr/>
          <a:lstStyle/>
          <a:p>
            <a:pPr>
              <a:defRPr/>
            </a:pPr>
            <a:r>
              <a:rPr lang="en-US" altLang="zh-TW" dirty="0"/>
              <a:t>Department of ECE / RIT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274638"/>
            <a:ext cx="8229600" cy="944562"/>
          </a:xfrm>
        </p:spPr>
        <p:txBody>
          <a:bodyPr/>
          <a:lstStyle/>
          <a:p>
            <a:r>
              <a:rPr lang="en-US" b="1">
                <a:latin typeface="Times New Roman" pitchFamily="18" charset="0"/>
                <a:ea typeface="新細明體"/>
                <a:cs typeface="Times New Roman" pitchFamily="18" charset="0"/>
              </a:rPr>
              <a:t>Existing  Model</a:t>
            </a:r>
            <a:endParaRPr lang="en-US">
              <a:ea typeface="新細明體"/>
            </a:endParaRPr>
          </a:p>
        </p:txBody>
      </p:sp>
      <p:sp>
        <p:nvSpPr>
          <p:cNvPr id="18435" name="Content Placeholder 2"/>
          <p:cNvSpPr>
            <a:spLocks noGrp="1"/>
          </p:cNvSpPr>
          <p:nvPr>
            <p:ph idx="1"/>
          </p:nvPr>
        </p:nvSpPr>
        <p:spPr>
          <a:xfrm>
            <a:off x="457200" y="1828800"/>
            <a:ext cx="8229600" cy="4297363"/>
          </a:xfrm>
        </p:spPr>
        <p:txBody>
          <a:bodyPr/>
          <a:lstStyle/>
          <a:p>
            <a:pPr marL="0" lvl="0" indent="0" algn="just">
              <a:lnSpc>
                <a:spcPct val="100000"/>
              </a:lnSpc>
              <a:spcBef>
                <a:spcPct val="20000"/>
              </a:spcBef>
            </a:pPr>
            <a:r>
              <a:rPr lang="en-US" altLang="en-US" sz="2800" dirty="0">
                <a:solidFill>
                  <a:srgbClr val="000000"/>
                </a:solidFill>
                <a:latin typeface="Times New Roman" pitchFamily="18" charset="0"/>
                <a:ea typeface="宋体"/>
                <a:cs typeface="Times New Roman" pitchFamily="18" charset="0"/>
              </a:rPr>
              <a:t>An automatic irrigation control system has been designed   to facilitate the automatic supply of adequate of water from a reservoir to field or domestic crops in all agricultural        seasons</a:t>
            </a:r>
          </a:p>
          <a:p>
            <a:pPr marL="0" lvl="0" indent="0" algn="just">
              <a:lnSpc>
                <a:spcPct val="100000"/>
              </a:lnSpc>
              <a:spcBef>
                <a:spcPct val="20000"/>
              </a:spcBef>
            </a:pPr>
            <a:r>
              <a:rPr lang="en-US" altLang="en-US" sz="2800" dirty="0">
                <a:solidFill>
                  <a:srgbClr val="000000"/>
                </a:solidFill>
                <a:latin typeface="Times New Roman" pitchFamily="18" charset="0"/>
                <a:ea typeface="宋体"/>
                <a:cs typeface="Times New Roman" pitchFamily="18" charset="0"/>
              </a:rPr>
              <a:t>This System has been used for a single plant irrigation      system </a:t>
            </a:r>
          </a:p>
          <a:p>
            <a:pPr marL="0" lvl="0" indent="0" algn="just">
              <a:lnSpc>
                <a:spcPct val="100000"/>
              </a:lnSpc>
              <a:spcBef>
                <a:spcPct val="20000"/>
              </a:spcBef>
            </a:pPr>
            <a:r>
              <a:rPr lang="en-US" altLang="en-US" sz="2800" dirty="0">
                <a:solidFill>
                  <a:srgbClr val="000000"/>
                </a:solidFill>
                <a:latin typeface="Times New Roman" pitchFamily="18" charset="0"/>
                <a:ea typeface="宋体"/>
                <a:cs typeface="Times New Roman" pitchFamily="18" charset="0"/>
              </a:rPr>
              <a:t>A pumping mechanism is used to deliver the needed          amount of water to the soil.</a:t>
            </a:r>
            <a:endParaRPr lang="en-US" sz="2400" dirty="0">
              <a:latin typeface="Times New Roman" pitchFamily="18" charset="0"/>
              <a:ea typeface="新細明體"/>
              <a:cs typeface="Times New Roman" pitchFamily="18" charset="0"/>
            </a:endParaRPr>
          </a:p>
        </p:txBody>
      </p:sp>
      <p:sp>
        <p:nvSpPr>
          <p:cNvPr id="4" name="Date Placeholder 3"/>
          <p:cNvSpPr>
            <a:spLocks noGrp="1"/>
          </p:cNvSpPr>
          <p:nvPr>
            <p:ph type="dt" sz="quarter" idx="10"/>
          </p:nvPr>
        </p:nvSpPr>
        <p:spPr/>
        <p:txBody>
          <a:bodyPr/>
          <a:lstStyle/>
          <a:p>
            <a:pPr>
              <a:defRPr/>
            </a:pPr>
            <a:r>
              <a:rPr lang="en-US" altLang="zh-TW" dirty="0"/>
              <a:t>15/02/2019</a:t>
            </a:r>
          </a:p>
        </p:txBody>
      </p:sp>
      <p:sp>
        <p:nvSpPr>
          <p:cNvPr id="6" name="Slide Number Placeholder 5"/>
          <p:cNvSpPr>
            <a:spLocks noGrp="1"/>
          </p:cNvSpPr>
          <p:nvPr>
            <p:ph type="sldNum" sz="quarter" idx="12"/>
          </p:nvPr>
        </p:nvSpPr>
        <p:spPr/>
        <p:txBody>
          <a:bodyPr/>
          <a:lstStyle/>
          <a:p>
            <a:pPr>
              <a:defRPr/>
            </a:pPr>
            <a:fld id="{2D10B84A-ABCB-42C0-BB75-00CEF23AC8B2}" type="slidenum">
              <a:rPr lang="en-US" altLang="zh-TW" smtClean="0"/>
              <a:pPr>
                <a:defRPr/>
              </a:pPr>
              <a:t>6</a:t>
            </a:fld>
            <a:endParaRPr lang="en-US" altLang="zh-TW" dirty="0"/>
          </a:p>
        </p:txBody>
      </p:sp>
      <p:sp>
        <p:nvSpPr>
          <p:cNvPr id="7" name="減號 11"/>
          <p:cNvSpPr/>
          <p:nvPr/>
        </p:nvSpPr>
        <p:spPr>
          <a:xfrm>
            <a:off x="-1066800" y="1295400"/>
            <a:ext cx="11197244" cy="648072"/>
          </a:xfrm>
          <a:prstGeom prst="mathMinus">
            <a:avLst/>
          </a:prstGeom>
          <a:solidFill>
            <a:schemeClr val="accent3">
              <a:lumMod val="50000"/>
            </a:schemeClr>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
        <p:nvSpPr>
          <p:cNvPr id="8" name="Footer Placeholder 5"/>
          <p:cNvSpPr>
            <a:spLocks noGrp="1"/>
          </p:cNvSpPr>
          <p:nvPr>
            <p:ph type="ftr" sz="quarter" idx="11"/>
          </p:nvPr>
        </p:nvSpPr>
        <p:spPr>
          <a:xfrm>
            <a:off x="3124200" y="6356350"/>
            <a:ext cx="2895600" cy="365125"/>
          </a:xfrm>
        </p:spPr>
        <p:txBody>
          <a:bodyPr/>
          <a:lstStyle/>
          <a:p>
            <a:pPr>
              <a:defRPr/>
            </a:pPr>
            <a:r>
              <a:rPr lang="en-US" altLang="zh-TW" dirty="0"/>
              <a:t>Department of ECE / RIT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7C202-4B10-451B-BFF2-FDD1CE2E7BCE}"/>
              </a:ext>
            </a:extLst>
          </p:cNvPr>
          <p:cNvSpPr>
            <a:spLocks noGrp="1"/>
          </p:cNvSpPr>
          <p:nvPr>
            <p:ph type="title"/>
          </p:nvPr>
        </p:nvSpPr>
        <p:spPr/>
        <p:txBody>
          <a:bodyPr/>
          <a:lstStyle/>
          <a:p>
            <a:r>
              <a:rPr lang="en-US" b="1" dirty="0">
                <a:latin typeface="Times New Roman" pitchFamily="18" charset="0"/>
                <a:cs typeface="Times New Roman" pitchFamily="18" charset="0"/>
              </a:rPr>
              <a:t>EXISTING</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BLOCK  DIAGRAM</a:t>
            </a:r>
            <a:endParaRPr lang="en-US" dirty="0"/>
          </a:p>
        </p:txBody>
      </p:sp>
      <p:sp>
        <p:nvSpPr>
          <p:cNvPr id="6" name="Slide Number Placeholder 5">
            <a:extLst>
              <a:ext uri="{FF2B5EF4-FFF2-40B4-BE49-F238E27FC236}">
                <a16:creationId xmlns:a16="http://schemas.microsoft.com/office/drawing/2014/main" id="{78098175-3220-4FFF-B24D-A23BA3FFC2CA}"/>
              </a:ext>
            </a:extLst>
          </p:cNvPr>
          <p:cNvSpPr>
            <a:spLocks noGrp="1"/>
          </p:cNvSpPr>
          <p:nvPr>
            <p:ph type="sldNum" sz="quarter" idx="12"/>
          </p:nvPr>
        </p:nvSpPr>
        <p:spPr/>
        <p:txBody>
          <a:bodyPr/>
          <a:lstStyle/>
          <a:p>
            <a:pPr>
              <a:defRPr/>
            </a:pPr>
            <a:fld id="{D65DF054-63C3-48F9-892F-07F0A8948BF7}" type="slidenum">
              <a:rPr lang="en-US" smtClean="0"/>
              <a:pPr>
                <a:defRPr/>
              </a:pPr>
              <a:t>7</a:t>
            </a:fld>
            <a:endParaRPr lang="en-US"/>
          </a:p>
        </p:txBody>
      </p:sp>
      <p:sp>
        <p:nvSpPr>
          <p:cNvPr id="7" name="Rectangle 6">
            <a:extLst>
              <a:ext uri="{FF2B5EF4-FFF2-40B4-BE49-F238E27FC236}">
                <a16:creationId xmlns:a16="http://schemas.microsoft.com/office/drawing/2014/main" id="{46C59C31-B4F2-4481-B88A-4E1275E4B44A}"/>
              </a:ext>
            </a:extLst>
          </p:cNvPr>
          <p:cNvSpPr/>
          <p:nvPr/>
        </p:nvSpPr>
        <p:spPr>
          <a:xfrm>
            <a:off x="3200400" y="1981200"/>
            <a:ext cx="1828800" cy="685800"/>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1"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a:ea typeface="+mn-ea"/>
                <a:cs typeface="+mn-cs"/>
                <a:sym typeface="Arial" charset="0"/>
              </a:rPr>
              <a:t>LCD INTERFACE</a:t>
            </a:r>
          </a:p>
        </p:txBody>
      </p:sp>
      <p:sp>
        <p:nvSpPr>
          <p:cNvPr id="8" name="Rectangle 7">
            <a:extLst>
              <a:ext uri="{FF2B5EF4-FFF2-40B4-BE49-F238E27FC236}">
                <a16:creationId xmlns:a16="http://schemas.microsoft.com/office/drawing/2014/main" id="{FA0AD96E-2F32-4065-9A33-B4C51F23D87D}"/>
              </a:ext>
            </a:extLst>
          </p:cNvPr>
          <p:cNvSpPr/>
          <p:nvPr/>
        </p:nvSpPr>
        <p:spPr>
          <a:xfrm>
            <a:off x="685800" y="4876800"/>
            <a:ext cx="1752600" cy="762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1"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a:ea typeface="+mn-ea"/>
                <a:cs typeface="+mn-cs"/>
                <a:sym typeface="Arial" charset="0"/>
              </a:rPr>
              <a:t>SOIL MOISTURE SENSOR</a:t>
            </a:r>
          </a:p>
        </p:txBody>
      </p:sp>
      <p:sp>
        <p:nvSpPr>
          <p:cNvPr id="9" name="Rectangle 8">
            <a:extLst>
              <a:ext uri="{FF2B5EF4-FFF2-40B4-BE49-F238E27FC236}">
                <a16:creationId xmlns:a16="http://schemas.microsoft.com/office/drawing/2014/main" id="{A1CD556C-7F29-4643-8F9A-88AA2D56BF83}"/>
              </a:ext>
            </a:extLst>
          </p:cNvPr>
          <p:cNvSpPr/>
          <p:nvPr/>
        </p:nvSpPr>
        <p:spPr>
          <a:xfrm>
            <a:off x="3200400" y="4876800"/>
            <a:ext cx="1905000" cy="762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1"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a:ea typeface="+mn-ea"/>
                <a:cs typeface="+mn-cs"/>
                <a:sym typeface="Arial" charset="0"/>
              </a:rPr>
              <a:t>TEMPERATURE</a:t>
            </a:r>
          </a:p>
          <a:p>
            <a:pPr marL="0" marR="0" lvl="0" indent="0" algn="ctr" defTabSz="914400" rtl="0" eaLnBrk="1" fontAlgn="base" latinLnBrk="1"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a:ea typeface="+mn-ea"/>
                <a:cs typeface="+mn-cs"/>
                <a:sym typeface="Arial" charset="0"/>
              </a:rPr>
              <a:t>SENSOR</a:t>
            </a:r>
          </a:p>
        </p:txBody>
      </p:sp>
      <p:sp>
        <p:nvSpPr>
          <p:cNvPr id="10" name="Rectangle 9">
            <a:extLst>
              <a:ext uri="{FF2B5EF4-FFF2-40B4-BE49-F238E27FC236}">
                <a16:creationId xmlns:a16="http://schemas.microsoft.com/office/drawing/2014/main" id="{7F265478-0CC5-444E-BC91-F99F5D55527B}"/>
              </a:ext>
            </a:extLst>
          </p:cNvPr>
          <p:cNvSpPr/>
          <p:nvPr/>
        </p:nvSpPr>
        <p:spPr>
          <a:xfrm>
            <a:off x="6019800" y="4876800"/>
            <a:ext cx="1905000" cy="762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1"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a:ea typeface="+mn-ea"/>
                <a:cs typeface="+mn-cs"/>
                <a:sym typeface="Arial" charset="0"/>
              </a:rPr>
              <a:t>HUMIDITY </a:t>
            </a:r>
          </a:p>
          <a:p>
            <a:pPr marL="0" marR="0" lvl="0" indent="0" algn="ctr" defTabSz="914400" rtl="0" eaLnBrk="1" fontAlgn="base" latinLnBrk="1"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a:ea typeface="+mn-ea"/>
                <a:cs typeface="+mn-cs"/>
                <a:sym typeface="Arial" charset="0"/>
              </a:rPr>
              <a:t>SENSOR</a:t>
            </a:r>
          </a:p>
        </p:txBody>
      </p:sp>
      <p:sp>
        <p:nvSpPr>
          <p:cNvPr id="11" name="Rectangle 10">
            <a:extLst>
              <a:ext uri="{FF2B5EF4-FFF2-40B4-BE49-F238E27FC236}">
                <a16:creationId xmlns:a16="http://schemas.microsoft.com/office/drawing/2014/main" id="{3283F1F5-C58A-4417-8B6E-5CA1B80651EF}"/>
              </a:ext>
            </a:extLst>
          </p:cNvPr>
          <p:cNvSpPr/>
          <p:nvPr/>
        </p:nvSpPr>
        <p:spPr>
          <a:xfrm>
            <a:off x="3200400" y="3429000"/>
            <a:ext cx="1905000" cy="99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1"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a:ea typeface="+mn-ea"/>
                <a:cs typeface="+mn-cs"/>
                <a:sym typeface="Arial" charset="0"/>
              </a:rPr>
              <a:t>ARDUINO</a:t>
            </a:r>
          </a:p>
          <a:p>
            <a:pPr marL="0" marR="0" lvl="0" indent="0" algn="ctr" defTabSz="914400" rtl="0" eaLnBrk="1" fontAlgn="base" latinLnBrk="1"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a:ea typeface="+mn-ea"/>
                <a:cs typeface="+mn-cs"/>
                <a:sym typeface="Arial" charset="0"/>
              </a:rPr>
              <a:t>CONTROLLER</a:t>
            </a:r>
          </a:p>
        </p:txBody>
      </p:sp>
      <p:sp>
        <p:nvSpPr>
          <p:cNvPr id="12" name="Rectangle 11">
            <a:extLst>
              <a:ext uri="{FF2B5EF4-FFF2-40B4-BE49-F238E27FC236}">
                <a16:creationId xmlns:a16="http://schemas.microsoft.com/office/drawing/2014/main" id="{E2555CB9-60A4-4117-97D3-F59107DA253B}"/>
              </a:ext>
            </a:extLst>
          </p:cNvPr>
          <p:cNvSpPr/>
          <p:nvPr/>
        </p:nvSpPr>
        <p:spPr>
          <a:xfrm>
            <a:off x="6096000" y="2362200"/>
            <a:ext cx="13716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1"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a:ea typeface="+mn-ea"/>
                <a:cs typeface="+mn-cs"/>
                <a:sym typeface="Arial" charset="0"/>
              </a:rPr>
              <a:t>MOBILE </a:t>
            </a:r>
          </a:p>
          <a:p>
            <a:pPr marL="0" marR="0" lvl="0" indent="0" algn="ctr" defTabSz="914400" rtl="0" eaLnBrk="1" fontAlgn="base" latinLnBrk="1"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a:ea typeface="+mn-ea"/>
                <a:cs typeface="+mn-cs"/>
                <a:sym typeface="Arial" charset="0"/>
              </a:rPr>
              <a:t>PHONE</a:t>
            </a:r>
          </a:p>
        </p:txBody>
      </p:sp>
      <p:sp>
        <p:nvSpPr>
          <p:cNvPr id="13" name="Rectangle 12">
            <a:extLst>
              <a:ext uri="{FF2B5EF4-FFF2-40B4-BE49-F238E27FC236}">
                <a16:creationId xmlns:a16="http://schemas.microsoft.com/office/drawing/2014/main" id="{D57A2955-FC4A-4A10-83F2-49C4CE19C41F}"/>
              </a:ext>
            </a:extLst>
          </p:cNvPr>
          <p:cNvSpPr/>
          <p:nvPr/>
        </p:nvSpPr>
        <p:spPr>
          <a:xfrm>
            <a:off x="6096000" y="3657600"/>
            <a:ext cx="14478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1"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a:ea typeface="+mn-ea"/>
                <a:cs typeface="+mn-cs"/>
                <a:sym typeface="Arial" charset="0"/>
              </a:rPr>
              <a:t>SM900A </a:t>
            </a:r>
          </a:p>
          <a:p>
            <a:pPr marL="0" marR="0" lvl="0" indent="0" algn="ctr" defTabSz="914400" rtl="0" eaLnBrk="1" fontAlgn="base" latinLnBrk="1"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a:ea typeface="+mn-ea"/>
                <a:cs typeface="+mn-cs"/>
                <a:sym typeface="Arial" charset="0"/>
              </a:rPr>
              <a:t>MODULE</a:t>
            </a:r>
          </a:p>
        </p:txBody>
      </p:sp>
      <p:cxnSp>
        <p:nvCxnSpPr>
          <p:cNvPr id="14" name="Straight Arrow Connector 13">
            <a:extLst>
              <a:ext uri="{FF2B5EF4-FFF2-40B4-BE49-F238E27FC236}">
                <a16:creationId xmlns:a16="http://schemas.microsoft.com/office/drawing/2014/main" id="{D254D309-48C2-4EF5-A2E6-A69BC624AEEE}"/>
              </a:ext>
            </a:extLst>
          </p:cNvPr>
          <p:cNvCxnSpPr>
            <a:stCxn id="8" idx="0"/>
          </p:cNvCxnSpPr>
          <p:nvPr/>
        </p:nvCxnSpPr>
        <p:spPr>
          <a:xfrm rot="5400000" flipH="1" flipV="1">
            <a:off x="1924050" y="3676650"/>
            <a:ext cx="838200" cy="15621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4E988546-1D53-460D-AEA3-CCF7C2D409C8}"/>
              </a:ext>
            </a:extLst>
          </p:cNvPr>
          <p:cNvCxnSpPr>
            <a:stCxn id="9" idx="0"/>
            <a:endCxn id="11" idx="2"/>
          </p:cNvCxnSpPr>
          <p:nvPr/>
        </p:nvCxnSpPr>
        <p:spPr>
          <a:xfrm rot="5400000" flipH="1" flipV="1">
            <a:off x="3924300" y="4648200"/>
            <a:ext cx="457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9CF61BD4-8FC8-4749-9EC3-F3539EF25D9B}"/>
              </a:ext>
            </a:extLst>
          </p:cNvPr>
          <p:cNvCxnSpPr>
            <a:endCxn id="7" idx="2"/>
          </p:cNvCxnSpPr>
          <p:nvPr/>
        </p:nvCxnSpPr>
        <p:spPr>
          <a:xfrm rot="5400000" flipH="1" flipV="1">
            <a:off x="3771106" y="3009900"/>
            <a:ext cx="686594"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27DA1DF4-D3DE-4878-90B0-C3EAC2133D97}"/>
              </a:ext>
            </a:extLst>
          </p:cNvPr>
          <p:cNvCxnSpPr>
            <a:stCxn id="10" idx="1"/>
            <a:endCxn id="11" idx="3"/>
          </p:cNvCxnSpPr>
          <p:nvPr/>
        </p:nvCxnSpPr>
        <p:spPr>
          <a:xfrm rot="10800000">
            <a:off x="5105400" y="3924300"/>
            <a:ext cx="914400" cy="13335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79C2B32E-D7CE-4166-8186-AED9A89FEDBE}"/>
              </a:ext>
            </a:extLst>
          </p:cNvPr>
          <p:cNvCxnSpPr>
            <a:stCxn id="11" idx="3"/>
            <a:endCxn id="13" idx="1"/>
          </p:cNvCxnSpPr>
          <p:nvPr/>
        </p:nvCxnSpPr>
        <p:spPr>
          <a:xfrm>
            <a:off x="5105400" y="3924300"/>
            <a:ext cx="990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93455CE6-9186-4B24-8486-C0532A700CC8}"/>
              </a:ext>
            </a:extLst>
          </p:cNvPr>
          <p:cNvCxnSpPr>
            <a:stCxn id="13" idx="0"/>
            <a:endCxn id="12" idx="2"/>
          </p:cNvCxnSpPr>
          <p:nvPr/>
        </p:nvCxnSpPr>
        <p:spPr>
          <a:xfrm rot="16200000" flipV="1">
            <a:off x="6419850" y="3257550"/>
            <a:ext cx="762000" cy="381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25111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Ref idx="1001">
        <a:schemeClr val="bg1"/>
      </p:bgRef>
    </p:bg>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274638"/>
            <a:ext cx="8229600" cy="944562"/>
          </a:xfrm>
        </p:spPr>
        <p:txBody>
          <a:bodyPr/>
          <a:lstStyle/>
          <a:p>
            <a:r>
              <a:rPr lang="en-US" b="1">
                <a:latin typeface="Times New Roman" pitchFamily="18" charset="0"/>
                <a:ea typeface="新細明體"/>
                <a:cs typeface="Times New Roman" pitchFamily="18" charset="0"/>
              </a:rPr>
              <a:t>Proposed Model</a:t>
            </a:r>
            <a:endParaRPr lang="en-US">
              <a:ea typeface="新細明體"/>
            </a:endParaRPr>
          </a:p>
        </p:txBody>
      </p:sp>
      <p:sp>
        <p:nvSpPr>
          <p:cNvPr id="19459" name="Content Placeholder 2"/>
          <p:cNvSpPr>
            <a:spLocks noGrp="1"/>
          </p:cNvSpPr>
          <p:nvPr>
            <p:ph idx="1"/>
          </p:nvPr>
        </p:nvSpPr>
        <p:spPr>
          <a:xfrm>
            <a:off x="457200" y="1828800"/>
            <a:ext cx="8229600" cy="4297363"/>
          </a:xfrm>
        </p:spPr>
        <p:txBody>
          <a:bodyPr/>
          <a:lstStyle/>
          <a:p>
            <a:pPr algn="just"/>
            <a:r>
              <a:rPr lang="en-US" altLang="en-US" sz="2400" dirty="0">
                <a:latin typeface="Times New Roman" pitchFamily="18" charset="0"/>
                <a:cs typeface="Times New Roman" pitchFamily="18" charset="0"/>
              </a:rPr>
              <a:t>A moisture sensor is constructed to sense the      moisture content  of the soil with regulated         12 volts power supply.</a:t>
            </a:r>
          </a:p>
          <a:p>
            <a:pPr algn="just"/>
            <a:r>
              <a:rPr lang="en-US" altLang="en-US" sz="2400" dirty="0">
                <a:latin typeface="Times New Roman" pitchFamily="18" charset="0"/>
                <a:cs typeface="Times New Roman" pitchFamily="18" charset="0"/>
              </a:rPr>
              <a:t>In proposed system we use IOT for real time       control and remote monitoring. For this a            programmable logic control and wireless             communication technology are used and as well as to work on various plants at a time by             controlling different valves automatically</a:t>
            </a:r>
          </a:p>
          <a:p>
            <a:pPr lvl="0" algn="just"/>
            <a:endParaRPr lang="en-IN" sz="2400" dirty="0">
              <a:latin typeface="Times New Roman" pitchFamily="18" charset="0"/>
              <a:ea typeface="新細明體"/>
              <a:cs typeface="Times New Roman" pitchFamily="18" charset="0"/>
            </a:endParaRPr>
          </a:p>
        </p:txBody>
      </p:sp>
      <p:sp>
        <p:nvSpPr>
          <p:cNvPr id="4" name="Date Placeholder 3"/>
          <p:cNvSpPr>
            <a:spLocks noGrp="1"/>
          </p:cNvSpPr>
          <p:nvPr>
            <p:ph type="dt" sz="half" idx="10"/>
          </p:nvPr>
        </p:nvSpPr>
        <p:spPr>
          <a:xfrm>
            <a:off x="457200" y="6356350"/>
            <a:ext cx="2133600" cy="365125"/>
          </a:xfrm>
        </p:spPr>
        <p:txBody>
          <a:bodyPr/>
          <a:lstStyle/>
          <a:p>
            <a:pPr>
              <a:defRPr/>
            </a:pPr>
            <a:r>
              <a:rPr lang="en-US" altLang="zh-TW" dirty="0"/>
              <a:t>15/02/2019</a:t>
            </a:r>
          </a:p>
        </p:txBody>
      </p:sp>
      <p:sp>
        <p:nvSpPr>
          <p:cNvPr id="8" name="Footer Placeholder 5"/>
          <p:cNvSpPr>
            <a:spLocks noGrp="1"/>
          </p:cNvSpPr>
          <p:nvPr>
            <p:ph type="ftr" sz="quarter" idx="11"/>
          </p:nvPr>
        </p:nvSpPr>
        <p:spPr/>
        <p:txBody>
          <a:bodyPr/>
          <a:lstStyle/>
          <a:p>
            <a:pPr>
              <a:defRPr/>
            </a:pPr>
            <a:r>
              <a:rPr lang="en-US" altLang="zh-TW" dirty="0"/>
              <a:t>Department of ECE / RIT</a:t>
            </a:r>
          </a:p>
        </p:txBody>
      </p:sp>
      <p:sp>
        <p:nvSpPr>
          <p:cNvPr id="6" name="Slide Number Placeholder 5"/>
          <p:cNvSpPr>
            <a:spLocks noGrp="1"/>
          </p:cNvSpPr>
          <p:nvPr>
            <p:ph type="sldNum" sz="quarter" idx="12"/>
          </p:nvPr>
        </p:nvSpPr>
        <p:spPr/>
        <p:txBody>
          <a:bodyPr/>
          <a:lstStyle/>
          <a:p>
            <a:pPr>
              <a:defRPr/>
            </a:pPr>
            <a:fld id="{45E2AEB8-0893-4C98-9297-E3A3734033C9}" type="slidenum">
              <a:rPr lang="en-US" altLang="zh-TW" smtClean="0"/>
              <a:pPr>
                <a:defRPr/>
              </a:pPr>
              <a:t>8</a:t>
            </a:fld>
            <a:endParaRPr lang="en-US" altLang="zh-TW" dirty="0"/>
          </a:p>
        </p:txBody>
      </p:sp>
      <p:sp>
        <p:nvSpPr>
          <p:cNvPr id="7" name="減號 11"/>
          <p:cNvSpPr/>
          <p:nvPr/>
        </p:nvSpPr>
        <p:spPr>
          <a:xfrm>
            <a:off x="-1066800" y="1295400"/>
            <a:ext cx="11197244" cy="648072"/>
          </a:xfrm>
          <a:prstGeom prst="mathMinus">
            <a:avLst/>
          </a:prstGeom>
          <a:solidFill>
            <a:schemeClr val="accent3">
              <a:lumMod val="50000"/>
            </a:schemeClr>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5pPr>
          </a:lstStyle>
          <a:p>
            <a:pPr lvl="0" eaLnBrk="1" latinLnBrk="1" hangingPunct="1"/>
            <a:fld id="{566ABCEB-ACFC-4714-9973-3DA970169C29}" type="datetime1">
              <a:rPr lang="en-US" altLang="en-US" sz="1200" smtClean="0">
                <a:solidFill>
                  <a:srgbClr val="898989"/>
                </a:solidFill>
              </a:rPr>
              <a:pPr lvl="0" eaLnBrk="1" latinLnBrk="1" hangingPunct="1"/>
              <a:t>2/20/2019</a:t>
            </a:fld>
            <a:endParaRPr lang="en-US" altLang="en-US" sz="1200" dirty="0">
              <a:solidFill>
                <a:srgbClr val="898989"/>
              </a:solidFill>
              <a:latin typeface="Calibri" pitchFamily="34" charset="0"/>
            </a:endParaRPr>
          </a:p>
        </p:txBody>
      </p:sp>
      <p:sp>
        <p:nvSpPr>
          <p:cNvPr id="5" name="Slide Number Placeholder 4"/>
          <p:cNvSpPr>
            <a:spLocks noGrp="1"/>
          </p:cNvSpPr>
          <p:nvPr>
            <p:ph type="sldNum" sz="quarter" idx="4"/>
          </p:nvPr>
        </p:nvSpPr>
        <p:spPr>
          <a:xfrm>
            <a:off x="6553200" y="6356350"/>
            <a:ext cx="2133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5pPr>
          </a:lstStyle>
          <a:p>
            <a:pPr lvl="0" algn="r" eaLnBrk="1" latinLnBrk="1" hangingPunct="1"/>
            <a:fld id="{566ABCEB-ACFC-4714-9973-3DA970169C29}" type="slidenum">
              <a:rPr lang="en-US" altLang="en-US" sz="1200" smtClean="0">
                <a:solidFill>
                  <a:srgbClr val="898989"/>
                </a:solidFill>
              </a:rPr>
              <a:pPr lvl="0" algn="r" eaLnBrk="1" latinLnBrk="1" hangingPunct="1"/>
              <a:t>9</a:t>
            </a:fld>
            <a:endParaRPr lang="en-US" altLang="en-US" sz="1200">
              <a:solidFill>
                <a:srgbClr val="898989"/>
              </a:solidFill>
              <a:latin typeface="Calibri" pitchFamily="34" charset="0"/>
            </a:endParaRPr>
          </a:p>
        </p:txBody>
      </p:sp>
      <p:sp>
        <p:nvSpPr>
          <p:cNvPr id="6" name="Footer Placeholder 5"/>
          <p:cNvSpPr>
            <a:spLocks noGrp="1"/>
          </p:cNvSpPr>
          <p:nvPr>
            <p:ph type="ftr" sz="quarter" idx="3"/>
          </p:nvPr>
        </p:nvSpPr>
        <p:spPr>
          <a:xfrm>
            <a:off x="3124200" y="6356350"/>
            <a:ext cx="2895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5pPr>
          </a:lstStyle>
          <a:p>
            <a:pPr lvl="0" algn="ctr" eaLnBrk="1" latinLnBrk="1" hangingPunct="1"/>
            <a:endParaRPr lang="en-US" altLang="en-US" sz="1200" dirty="0">
              <a:solidFill>
                <a:srgbClr val="898989"/>
              </a:solidFill>
              <a:latin typeface="Calibri" pitchFamily="34" charset="0"/>
            </a:endParaRPr>
          </a:p>
        </p:txBody>
      </p:sp>
      <p:sp>
        <p:nvSpPr>
          <p:cNvPr id="10" name="Content Placeholder 2"/>
          <p:cNvSpPr>
            <a:spLocks noGrp="1"/>
          </p:cNvSpPr>
          <p:nvPr>
            <p:ph idx="1"/>
          </p:nvPr>
        </p:nvSpPr>
        <p:spPr bwMode="auto">
          <a:xfrm>
            <a:off x="0" y="8534400"/>
            <a:ext cx="5867400" cy="609600"/>
          </a:xfrm>
          <a:prstGeom prst="rect">
            <a:avLst/>
          </a:prstGeom>
          <a:noFill/>
          <a:ln w="9525">
            <a:noFill/>
            <a:miter lim="800000"/>
            <a:headEnd/>
            <a:tailEnd/>
          </a:ln>
        </p:spPr>
        <p:txBody>
          <a:bodyPr/>
          <a:lstStyle/>
          <a:p>
            <a:endParaRPr lang="en-US" dirty="0"/>
          </a:p>
        </p:txBody>
      </p:sp>
      <p:sp>
        <p:nvSpPr>
          <p:cNvPr id="11" name="Title 1"/>
          <p:cNvSpPr txBox="1">
            <a:spLocks/>
          </p:cNvSpPr>
          <p:nvPr/>
        </p:nvSpPr>
        <p:spPr>
          <a:xfrm>
            <a:off x="457200" y="228600"/>
            <a:ext cx="8229600" cy="838200"/>
          </a:xfrm>
          <a:prstGeom prst="rect">
            <a:avLst/>
          </a:prstGeom>
          <a:noFill/>
          <a:ln>
            <a:noFill/>
          </a:ln>
        </p:spPr>
        <p:txBody>
          <a:bodyPr vert="horz" lIns="91440" tIns="45720" rIns="91440" bIns="4572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4400" b="1" kern="1200" dirty="0">
                <a:solidFill>
                  <a:schemeClr val="tx1"/>
                </a:solidFill>
                <a:latin typeface="Times New Roman" pitchFamily="18" charset="0"/>
                <a:ea typeface="宋体"/>
                <a:cs typeface="Times New Roman" pitchFamily="18" charset="0"/>
              </a:rPr>
              <a:t>PROPOSED</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Times New Roman" pitchFamily="18" charset="0"/>
                <a:ea typeface="宋体"/>
                <a:cs typeface="Times New Roman" pitchFamily="18" charset="0"/>
              </a:rPr>
              <a:t>BLOCK DIAGRAM</a:t>
            </a:r>
          </a:p>
        </p:txBody>
      </p:sp>
      <p:sp>
        <p:nvSpPr>
          <p:cNvPr id="12" name="Date Placeholder 3"/>
          <p:cNvSpPr txBox="1">
            <a:spLocks/>
          </p:cNvSpPr>
          <p:nvPr/>
        </p:nvSpPr>
        <p:spPr>
          <a:xfrm>
            <a:off x="457200" y="6356350"/>
            <a:ext cx="2133600" cy="365125"/>
          </a:xfrm>
          <a:prstGeom prst="rect">
            <a:avLst/>
          </a:prstGeom>
        </p:spPr>
        <p:txBody>
          <a:body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chemeClr val="dk1"/>
              </a:solidFill>
              <a:effectLst/>
              <a:uLnTx/>
              <a:uFillTx/>
              <a:latin typeface="Arial" charset="0"/>
              <a:sym typeface="Arial" charset="0"/>
            </a:endParaRPr>
          </a:p>
        </p:txBody>
      </p:sp>
      <p:sp>
        <p:nvSpPr>
          <p:cNvPr id="13" name="Slide Number Placeholder 5"/>
          <p:cNvSpPr txBox="1">
            <a:spLocks/>
          </p:cNvSpPr>
          <p:nvPr/>
        </p:nvSpPr>
        <p:spPr>
          <a:xfrm>
            <a:off x="6553200" y="6356350"/>
            <a:ext cx="2133600" cy="365125"/>
          </a:xfrm>
          <a:prstGeom prst="rect">
            <a:avLst/>
          </a:prstGeom>
        </p:spPr>
        <p:txBody>
          <a:bodyPr/>
          <a:lstStyle/>
          <a:p>
            <a:pPr marL="0" marR="0" lvl="0" indent="0" algn="l" defTabSz="914400" rtl="0" eaLnBrk="1" fontAlgn="base" latinLnBrk="1" hangingPunct="1">
              <a:lnSpc>
                <a:spcPct val="100000"/>
              </a:lnSpc>
              <a:spcBef>
                <a:spcPct val="0"/>
              </a:spcBef>
              <a:spcAft>
                <a:spcPct val="0"/>
              </a:spcAft>
              <a:buClrTx/>
              <a:buSzTx/>
              <a:buFontTx/>
              <a:buNone/>
              <a:tabLst/>
              <a:defRPr/>
            </a:pPr>
            <a:fld id="{412C6AF8-51F8-4A83-B3C7-F894DE126137}" type="slidenum">
              <a:rPr kumimoji="0" lang="en-US" sz="1800" b="0" i="0" u="none" strike="noStrike" kern="0" cap="none" spc="0" normalizeH="0" baseline="0" noProof="0" smtClean="0">
                <a:ln>
                  <a:noFill/>
                </a:ln>
                <a:solidFill>
                  <a:schemeClr val="dk1"/>
                </a:solidFill>
                <a:effectLst/>
                <a:uLnTx/>
                <a:uFillTx/>
                <a:latin typeface="Arial" charset="0"/>
                <a:sym typeface="Arial" charset="0"/>
              </a:rPr>
              <a:pPr marL="0" marR="0" lvl="0" indent="0" algn="l" defTabSz="914400" rtl="0" eaLnBrk="1" fontAlgn="base" latinLnBrk="1" hangingPunct="1">
                <a:lnSpc>
                  <a:spcPct val="100000"/>
                </a:lnSpc>
                <a:spcBef>
                  <a:spcPct val="0"/>
                </a:spcBef>
                <a:spcAft>
                  <a:spcPct val="0"/>
                </a:spcAft>
                <a:buClrTx/>
                <a:buSzTx/>
                <a:buFontTx/>
                <a:buNone/>
                <a:tabLst/>
                <a:defRPr/>
              </a:pPr>
              <a:t>9</a:t>
            </a:fld>
            <a:endParaRPr kumimoji="0" lang="en-US" sz="1800" b="0" i="0" u="none" strike="noStrike" kern="0" cap="none" spc="0" normalizeH="0" baseline="0" noProof="0">
              <a:ln>
                <a:noFill/>
              </a:ln>
              <a:solidFill>
                <a:schemeClr val="dk1"/>
              </a:solidFill>
              <a:effectLst/>
              <a:uLnTx/>
              <a:uFillTx/>
              <a:latin typeface="Arial" charset="0"/>
              <a:sym typeface="Arial" charset="0"/>
            </a:endParaRPr>
          </a:p>
        </p:txBody>
      </p:sp>
      <p:sp>
        <p:nvSpPr>
          <p:cNvPr id="14" name="Date Placeholder 3"/>
          <p:cNvSpPr txBox="1">
            <a:spLocks/>
          </p:cNvSpPr>
          <p:nvPr/>
        </p:nvSpPr>
        <p:spPr>
          <a:xfrm>
            <a:off x="457200" y="6356350"/>
            <a:ext cx="2133600" cy="365125"/>
          </a:xfrm>
          <a:prstGeom prst="rect">
            <a:avLst/>
          </a:prstGeom>
        </p:spPr>
        <p:txBody>
          <a:bodyPr anchor="ctr"/>
          <a:lstStyle/>
          <a:p>
            <a:pPr fontAlgn="auto">
              <a:spcBef>
                <a:spcPts val="0"/>
              </a:spcBef>
              <a:spcAft>
                <a:spcPts val="0"/>
              </a:spcAft>
              <a:defRPr/>
            </a:pPr>
            <a:endParaRPr lang="en-US" sz="1200" dirty="0">
              <a:solidFill>
                <a:schemeClr val="tx1">
                  <a:tint val="75000"/>
                </a:schemeClr>
              </a:solidFill>
              <a:latin typeface="+mn-lt"/>
            </a:endParaRPr>
          </a:p>
        </p:txBody>
      </p:sp>
      <p:sp>
        <p:nvSpPr>
          <p:cNvPr id="15" name="Slide Number Placeholder 5"/>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E677FB8A-9A7E-4C49-8784-38F9B5649FAB}" type="slidenum">
              <a:rPr lang="en-US" sz="1200">
                <a:solidFill>
                  <a:schemeClr val="tx1">
                    <a:tint val="75000"/>
                  </a:schemeClr>
                </a:solidFill>
                <a:latin typeface="+mn-lt"/>
              </a:rPr>
              <a:pPr algn="r" fontAlgn="auto">
                <a:spcBef>
                  <a:spcPts val="0"/>
                </a:spcBef>
                <a:spcAft>
                  <a:spcPts val="0"/>
                </a:spcAft>
                <a:defRPr/>
              </a:pPr>
              <a:t>9</a:t>
            </a:fld>
            <a:endParaRPr lang="en-US" sz="1200" dirty="0">
              <a:solidFill>
                <a:schemeClr val="tx1">
                  <a:tint val="75000"/>
                </a:schemeClr>
              </a:solidFill>
              <a:latin typeface="+mn-lt"/>
            </a:endParaRPr>
          </a:p>
        </p:txBody>
      </p:sp>
      <p:sp>
        <p:nvSpPr>
          <p:cNvPr id="16" name="Content Placeholder 4"/>
          <p:cNvSpPr>
            <a:spLocks noGrp="1"/>
          </p:cNvSpPr>
          <p:nvPr/>
        </p:nvSpPr>
        <p:spPr bwMode="auto">
          <a:xfrm>
            <a:off x="495300" y="2152650"/>
            <a:ext cx="8229600" cy="4525963"/>
          </a:xfrm>
          <a:prstGeom prst="rect">
            <a:avLst/>
          </a:prstGeom>
          <a:noFill/>
          <a:ln w="9525">
            <a:noFill/>
            <a:miter lim="800000"/>
            <a:headEnd/>
            <a:tailEnd/>
          </a:ln>
        </p:spPr>
        <p:txBody>
          <a:bodyPr/>
          <a:lstStyle/>
          <a:p>
            <a:pPr marL="342900" indent="-342900">
              <a:spcBef>
                <a:spcPct val="20000"/>
              </a:spcBef>
              <a:buFont typeface="Arial" charset="0"/>
              <a:buChar char="•"/>
            </a:pPr>
            <a:endParaRPr lang="en-US" sz="3200" dirty="0">
              <a:latin typeface="Calibri" pitchFamily="34" charset="0"/>
            </a:endParaRPr>
          </a:p>
        </p:txBody>
      </p:sp>
      <p:sp>
        <p:nvSpPr>
          <p:cNvPr id="18" name="Rounded Rectangle 17"/>
          <p:cNvSpPr/>
          <p:nvPr/>
        </p:nvSpPr>
        <p:spPr>
          <a:xfrm>
            <a:off x="152400" y="2895600"/>
            <a:ext cx="1333500" cy="990600"/>
          </a:xfrm>
          <a:prstGeom prst="roundRect">
            <a:avLst/>
          </a:prstGeom>
        </p:spPr>
        <p:style>
          <a:lnRef idx="2">
            <a:schemeClr val="dk1"/>
          </a:lnRef>
          <a:fillRef idx="1">
            <a:schemeClr val="lt1"/>
          </a:fillRef>
          <a:effectRef idx="0">
            <a:schemeClr val="dk1"/>
          </a:effectRef>
          <a:fontRef idx="minor">
            <a:schemeClr val="dk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r>
              <a:rPr lang="en-US" sz="1600" dirty="0">
                <a:solidFill>
                  <a:schemeClr val="tx1"/>
                </a:solidFill>
                <a:latin typeface="Times New Roman" pitchFamily="18" charset="0"/>
                <a:cs typeface="Times New Roman" pitchFamily="18" charset="0"/>
              </a:rPr>
              <a:t>PV Panel</a:t>
            </a:r>
          </a:p>
          <a:p>
            <a:pPr algn="ctr">
              <a:defRPr/>
            </a:pPr>
            <a:r>
              <a:rPr lang="en-US" sz="1600" dirty="0">
                <a:solidFill>
                  <a:schemeClr val="tx1"/>
                </a:solidFill>
                <a:latin typeface="Times New Roman" pitchFamily="18" charset="0"/>
                <a:cs typeface="Times New Roman" pitchFamily="18" charset="0"/>
              </a:rPr>
              <a:t> (36 cell, 50W 12 V)</a:t>
            </a:r>
          </a:p>
        </p:txBody>
      </p:sp>
      <p:sp>
        <p:nvSpPr>
          <p:cNvPr id="19" name="Rounded Rectangle 18"/>
          <p:cNvSpPr/>
          <p:nvPr/>
        </p:nvSpPr>
        <p:spPr>
          <a:xfrm>
            <a:off x="8077200" y="1143000"/>
            <a:ext cx="990600" cy="1447800"/>
          </a:xfrm>
          <a:prstGeom prst="roundRect">
            <a:avLst/>
          </a:prstGeom>
        </p:spPr>
        <p:style>
          <a:lnRef idx="2">
            <a:schemeClr val="dk1"/>
          </a:lnRef>
          <a:fillRef idx="1">
            <a:schemeClr val="lt1"/>
          </a:fillRef>
          <a:effectRef idx="0">
            <a:schemeClr val="dk1"/>
          </a:effectRef>
          <a:fontRef idx="minor">
            <a:schemeClr val="dk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r>
              <a:rPr lang="en-US" sz="1600" dirty="0">
                <a:solidFill>
                  <a:schemeClr val="tx1"/>
                </a:solidFill>
                <a:latin typeface="Times New Roman" pitchFamily="18" charset="0"/>
                <a:cs typeface="Times New Roman" pitchFamily="18" charset="0"/>
              </a:rPr>
              <a:t>DC PUMP  (24V, 28.8W,</a:t>
            </a:r>
          </a:p>
          <a:p>
            <a:pPr algn="ctr">
              <a:defRPr/>
            </a:pPr>
            <a:r>
              <a:rPr lang="en-US" sz="1600" dirty="0">
                <a:solidFill>
                  <a:schemeClr val="tx1"/>
                </a:solidFill>
                <a:latin typeface="Times New Roman" pitchFamily="18" charset="0"/>
                <a:cs typeface="Times New Roman" pitchFamily="18" charset="0"/>
              </a:rPr>
              <a:t>1500 rpm)</a:t>
            </a:r>
          </a:p>
        </p:txBody>
      </p:sp>
      <p:sp>
        <p:nvSpPr>
          <p:cNvPr id="21" name="Rounded Rectangle 20"/>
          <p:cNvSpPr/>
          <p:nvPr/>
        </p:nvSpPr>
        <p:spPr>
          <a:xfrm>
            <a:off x="4495800" y="1447800"/>
            <a:ext cx="990600" cy="990600"/>
          </a:xfrm>
          <a:prstGeom prst="roundRect">
            <a:avLst/>
          </a:prstGeom>
        </p:spPr>
        <p:style>
          <a:lnRef idx="2">
            <a:schemeClr val="dk1"/>
          </a:lnRef>
          <a:fillRef idx="1">
            <a:schemeClr val="lt1"/>
          </a:fillRef>
          <a:effectRef idx="0">
            <a:schemeClr val="dk1"/>
          </a:effectRef>
          <a:fontRef idx="minor">
            <a:schemeClr val="dk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endParaRPr lang="en-US" sz="1600" dirty="0">
              <a:solidFill>
                <a:schemeClr val="tx1"/>
              </a:solidFill>
              <a:latin typeface="Times New Roman" pitchFamily="18" charset="0"/>
              <a:cs typeface="Times New Roman" pitchFamily="18" charset="0"/>
            </a:endParaRPr>
          </a:p>
          <a:p>
            <a:pPr algn="ctr">
              <a:defRPr/>
            </a:pPr>
            <a:r>
              <a:rPr lang="en-US" sz="1600" dirty="0">
                <a:solidFill>
                  <a:schemeClr val="tx1"/>
                </a:solidFill>
                <a:latin typeface="Times New Roman" pitchFamily="18" charset="0"/>
                <a:cs typeface="Times New Roman" pitchFamily="18" charset="0"/>
              </a:rPr>
              <a:t>Diode Bridge </a:t>
            </a:r>
          </a:p>
          <a:p>
            <a:pPr algn="ctr">
              <a:defRPr/>
            </a:pPr>
            <a:r>
              <a:rPr lang="en-US" sz="1600" dirty="0">
                <a:solidFill>
                  <a:schemeClr val="tx1"/>
                </a:solidFill>
                <a:latin typeface="Times New Roman" pitchFamily="18" charset="0"/>
                <a:cs typeface="Times New Roman" pitchFamily="18" charset="0"/>
              </a:rPr>
              <a:t>rectifier</a:t>
            </a:r>
          </a:p>
          <a:p>
            <a:pPr algn="ctr">
              <a:defRPr/>
            </a:pPr>
            <a:endParaRPr lang="en-US" dirty="0">
              <a:latin typeface="Times New Roman" pitchFamily="18" charset="0"/>
              <a:cs typeface="Times New Roman" pitchFamily="18" charset="0"/>
            </a:endParaRPr>
          </a:p>
        </p:txBody>
      </p:sp>
      <p:sp>
        <p:nvSpPr>
          <p:cNvPr id="22" name="Rounded Rectangle 21"/>
          <p:cNvSpPr/>
          <p:nvPr/>
        </p:nvSpPr>
        <p:spPr>
          <a:xfrm>
            <a:off x="2773827" y="1468315"/>
            <a:ext cx="1257300" cy="914400"/>
          </a:xfrm>
          <a:prstGeom prst="roundRect">
            <a:avLst/>
          </a:prstGeom>
        </p:spPr>
        <p:style>
          <a:lnRef idx="2">
            <a:schemeClr val="dk1"/>
          </a:lnRef>
          <a:fillRef idx="1">
            <a:schemeClr val="lt1"/>
          </a:fillRef>
          <a:effectRef idx="0">
            <a:schemeClr val="dk1"/>
          </a:effectRef>
          <a:fontRef idx="minor">
            <a:schemeClr val="dk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r>
              <a:rPr lang="en-US" sz="1600" dirty="0">
                <a:solidFill>
                  <a:schemeClr val="tx1"/>
                </a:solidFill>
                <a:latin typeface="Times New Roman" pitchFamily="18" charset="0"/>
                <a:cs typeface="Times New Roman" pitchFamily="18" charset="0"/>
              </a:rPr>
              <a:t>AC  supply (230 V) </a:t>
            </a:r>
          </a:p>
        </p:txBody>
      </p:sp>
      <p:sp>
        <p:nvSpPr>
          <p:cNvPr id="23" name="Rounded Rectangle 22"/>
          <p:cNvSpPr/>
          <p:nvPr/>
        </p:nvSpPr>
        <p:spPr>
          <a:xfrm>
            <a:off x="7905750" y="4572000"/>
            <a:ext cx="1143000" cy="762000"/>
          </a:xfrm>
          <a:prstGeom prst="roundRect">
            <a:avLst/>
          </a:prstGeom>
        </p:spPr>
        <p:style>
          <a:lnRef idx="2">
            <a:schemeClr val="dk1"/>
          </a:lnRef>
          <a:fillRef idx="1">
            <a:schemeClr val="lt1"/>
          </a:fillRef>
          <a:effectRef idx="0">
            <a:schemeClr val="dk1"/>
          </a:effectRef>
          <a:fontRef idx="minor">
            <a:schemeClr val="dk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r>
              <a:rPr lang="en-US" sz="1600" dirty="0">
                <a:solidFill>
                  <a:schemeClr val="tx1"/>
                </a:solidFill>
                <a:latin typeface="Times New Roman" pitchFamily="18" charset="0"/>
                <a:cs typeface="Times New Roman" pitchFamily="18" charset="0"/>
              </a:rPr>
              <a:t>Soil Moisture Sensor</a:t>
            </a:r>
          </a:p>
        </p:txBody>
      </p:sp>
      <p:cxnSp>
        <p:nvCxnSpPr>
          <p:cNvPr id="24" name="Straight Arrow Connector 23"/>
          <p:cNvCxnSpPr/>
          <p:nvPr/>
        </p:nvCxnSpPr>
        <p:spPr>
          <a:xfrm>
            <a:off x="6934200" y="2286000"/>
            <a:ext cx="1219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5" name="Rounded Rectangle 24"/>
          <p:cNvSpPr/>
          <p:nvPr/>
        </p:nvSpPr>
        <p:spPr>
          <a:xfrm>
            <a:off x="5105400" y="5334000"/>
            <a:ext cx="2209800" cy="1295400"/>
          </a:xfrm>
          <a:prstGeom prst="roundRect">
            <a:avLst/>
          </a:prstGeom>
        </p:spPr>
        <p:style>
          <a:lnRef idx="1">
            <a:schemeClr val="dk1"/>
          </a:lnRef>
          <a:fillRef idx="2">
            <a:schemeClr val="dk1"/>
          </a:fillRef>
          <a:effectRef idx="1">
            <a:schemeClr val="dk1"/>
          </a:effectRef>
          <a:fontRef idx="minor">
            <a:schemeClr val="dk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r>
              <a:rPr lang="en-US" dirty="0"/>
              <a:t>ARDUINO MICROCONTROLLER</a:t>
            </a:r>
          </a:p>
        </p:txBody>
      </p:sp>
      <p:cxnSp>
        <p:nvCxnSpPr>
          <p:cNvPr id="26" name="Straight Arrow Connector 25"/>
          <p:cNvCxnSpPr/>
          <p:nvPr/>
        </p:nvCxnSpPr>
        <p:spPr>
          <a:xfrm rot="5400000" flipH="1" flipV="1">
            <a:off x="4932363" y="4495800"/>
            <a:ext cx="1830388" cy="158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rot="5400000">
            <a:off x="8477250" y="3543300"/>
            <a:ext cx="2286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a:off x="8267700" y="3752850"/>
            <a:ext cx="2286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16200000" flipH="1">
            <a:off x="8553450" y="3238500"/>
            <a:ext cx="1524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16200000" flipH="1">
            <a:off x="8629650" y="3543300"/>
            <a:ext cx="2286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5400000">
            <a:off x="8496300" y="3905250"/>
            <a:ext cx="2286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5400000">
            <a:off x="8324850" y="3238500"/>
            <a:ext cx="1524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a:off x="8439150" y="3429000"/>
            <a:ext cx="1524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280"/>
          <p:cNvSpPr txBox="1">
            <a:spLocks noChangeArrowheads="1"/>
          </p:cNvSpPr>
          <p:nvPr/>
        </p:nvSpPr>
        <p:spPr bwMode="auto">
          <a:xfrm>
            <a:off x="7791450" y="3467100"/>
            <a:ext cx="762000" cy="523875"/>
          </a:xfrm>
          <a:prstGeom prst="rect">
            <a:avLst/>
          </a:prstGeom>
          <a:noFill/>
          <a:ln w="9525">
            <a:noFill/>
            <a:miter lim="800000"/>
            <a:headEnd/>
            <a:tailEnd/>
          </a:ln>
        </p:spPr>
        <p:txBody>
          <a:bodyPr>
            <a:spAutoFit/>
          </a:bodyPr>
          <a:lstStyle/>
          <a:p>
            <a:r>
              <a:rPr lang="en-US" sz="1400" b="1">
                <a:latin typeface="Times New Roman" pitchFamily="18" charset="0"/>
                <a:cs typeface="Times New Roman" pitchFamily="18" charset="0"/>
              </a:rPr>
              <a:t>Water Outlet</a:t>
            </a:r>
          </a:p>
        </p:txBody>
      </p:sp>
      <p:sp>
        <p:nvSpPr>
          <p:cNvPr id="36" name="TextBox 115"/>
          <p:cNvSpPr txBox="1"/>
          <p:nvPr/>
        </p:nvSpPr>
        <p:spPr>
          <a:xfrm>
            <a:off x="4705350" y="3105150"/>
            <a:ext cx="762000" cy="254000"/>
          </a:xfrm>
          <a:prstGeom prst="rect">
            <a:avLst/>
          </a:prstGeom>
          <a:noFill/>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050" b="1" dirty="0">
                <a:latin typeface="Times New Roman" pitchFamily="18" charset="0"/>
                <a:cs typeface="Times New Roman" pitchFamily="18" charset="0"/>
              </a:rPr>
              <a:t>24V    DC</a:t>
            </a:r>
          </a:p>
        </p:txBody>
      </p:sp>
      <p:sp>
        <p:nvSpPr>
          <p:cNvPr id="37" name="TextBox 117"/>
          <p:cNvSpPr txBox="1"/>
          <p:nvPr/>
        </p:nvSpPr>
        <p:spPr>
          <a:xfrm>
            <a:off x="7315200" y="2667000"/>
            <a:ext cx="609600" cy="415925"/>
          </a:xfrm>
          <a:prstGeom prst="rect">
            <a:avLst/>
          </a:prstGeom>
          <a:noFill/>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050" b="1" dirty="0">
                <a:latin typeface="Times New Roman" pitchFamily="18" charset="0"/>
                <a:cs typeface="Times New Roman" pitchFamily="18" charset="0"/>
              </a:rPr>
              <a:t>24V  DC</a:t>
            </a:r>
          </a:p>
        </p:txBody>
      </p:sp>
      <p:cxnSp>
        <p:nvCxnSpPr>
          <p:cNvPr id="38" name="Straight Connector 37"/>
          <p:cNvCxnSpPr/>
          <p:nvPr/>
        </p:nvCxnSpPr>
        <p:spPr>
          <a:xfrm rot="5400000" flipH="1" flipV="1">
            <a:off x="4627563" y="3257550"/>
            <a:ext cx="1588" cy="1587"/>
          </a:xfrm>
          <a:prstGeom prst="line">
            <a:avLst/>
          </a:prstGeom>
        </p:spPr>
        <p:style>
          <a:lnRef idx="1">
            <a:schemeClr val="dk1"/>
          </a:lnRef>
          <a:fillRef idx="0">
            <a:schemeClr val="dk1"/>
          </a:fillRef>
          <a:effectRef idx="0">
            <a:schemeClr val="dk1"/>
          </a:effectRef>
          <a:fontRef idx="minor">
            <a:schemeClr val="tx1"/>
          </a:fontRef>
        </p:style>
      </p:cxnSp>
      <p:sp>
        <p:nvSpPr>
          <p:cNvPr id="39" name="Rounded Rectangle 38"/>
          <p:cNvSpPr/>
          <p:nvPr/>
        </p:nvSpPr>
        <p:spPr>
          <a:xfrm>
            <a:off x="2667000" y="3048000"/>
            <a:ext cx="990600" cy="762000"/>
          </a:xfrm>
          <a:prstGeom prst="roundRect">
            <a:avLst/>
          </a:prstGeom>
        </p:spPr>
        <p:style>
          <a:lnRef idx="2">
            <a:schemeClr val="dk1"/>
          </a:lnRef>
          <a:fillRef idx="1">
            <a:schemeClr val="lt1"/>
          </a:fillRef>
          <a:effectRef idx="0">
            <a:schemeClr val="dk1"/>
          </a:effectRef>
          <a:fontRef idx="minor">
            <a:schemeClr val="dk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r>
              <a:rPr lang="en-US" sz="1600" dirty="0">
                <a:solidFill>
                  <a:schemeClr val="tx1"/>
                </a:solidFill>
                <a:latin typeface="Times New Roman" pitchFamily="18" charset="0"/>
                <a:cs typeface="Times New Roman" pitchFamily="18" charset="0"/>
              </a:rPr>
              <a:t>Battery (7AH)</a:t>
            </a:r>
          </a:p>
        </p:txBody>
      </p:sp>
      <p:sp>
        <p:nvSpPr>
          <p:cNvPr id="41" name="TextBox 72"/>
          <p:cNvSpPr txBox="1">
            <a:spLocks noChangeArrowheads="1"/>
          </p:cNvSpPr>
          <p:nvPr/>
        </p:nvSpPr>
        <p:spPr bwMode="auto">
          <a:xfrm>
            <a:off x="6019800" y="1371600"/>
            <a:ext cx="609600" cy="276225"/>
          </a:xfrm>
          <a:prstGeom prst="rect">
            <a:avLst/>
          </a:prstGeom>
          <a:noFill/>
          <a:ln w="9525">
            <a:noFill/>
            <a:miter lim="800000"/>
            <a:headEnd/>
            <a:tailEnd/>
          </a:ln>
        </p:spPr>
        <p:txBody>
          <a:bodyPr>
            <a:spAutoFit/>
          </a:bodyPr>
          <a:lstStyle/>
          <a:p>
            <a:r>
              <a:rPr lang="en-US" sz="1200">
                <a:latin typeface="Times New Roman" pitchFamily="18" charset="0"/>
                <a:cs typeface="Times New Roman" pitchFamily="18" charset="0"/>
              </a:rPr>
              <a:t>R2</a:t>
            </a:r>
          </a:p>
        </p:txBody>
      </p:sp>
      <p:cxnSp>
        <p:nvCxnSpPr>
          <p:cNvPr id="48" name="Straight Arrow Connector 47"/>
          <p:cNvCxnSpPr/>
          <p:nvPr/>
        </p:nvCxnSpPr>
        <p:spPr>
          <a:xfrm>
            <a:off x="5486400" y="1828800"/>
            <a:ext cx="5334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9" name="Elbow Connector 48"/>
          <p:cNvCxnSpPr>
            <a:stCxn id="23" idx="1"/>
            <a:endCxn id="25" idx="3"/>
          </p:cNvCxnSpPr>
          <p:nvPr/>
        </p:nvCxnSpPr>
        <p:spPr>
          <a:xfrm rot="10800000" flipV="1">
            <a:off x="7315200" y="4953000"/>
            <a:ext cx="590550" cy="1028700"/>
          </a:xfrm>
          <a:prstGeom prst="bent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sp>
        <p:nvSpPr>
          <p:cNvPr id="50" name="Rounded Rectangle 49"/>
          <p:cNvSpPr/>
          <p:nvPr/>
        </p:nvSpPr>
        <p:spPr>
          <a:xfrm>
            <a:off x="8001000" y="5886450"/>
            <a:ext cx="838200" cy="685800"/>
          </a:xfrm>
          <a:prstGeom prst="roundRect">
            <a:avLst/>
          </a:prstGeom>
        </p:spPr>
        <p:style>
          <a:lnRef idx="2">
            <a:schemeClr val="dk1"/>
          </a:lnRef>
          <a:fillRef idx="1">
            <a:schemeClr val="lt1"/>
          </a:fillRef>
          <a:effectRef idx="0">
            <a:schemeClr val="dk1"/>
          </a:effectRef>
          <a:fontRef idx="minor">
            <a:schemeClr val="dk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r>
              <a:rPr lang="en-US" dirty="0"/>
              <a:t>IOT</a:t>
            </a:r>
          </a:p>
        </p:txBody>
      </p:sp>
      <p:sp>
        <p:nvSpPr>
          <p:cNvPr id="52" name="TextBox 241"/>
          <p:cNvSpPr txBox="1"/>
          <p:nvPr/>
        </p:nvSpPr>
        <p:spPr>
          <a:xfrm>
            <a:off x="5486400" y="1447800"/>
            <a:ext cx="609600" cy="415925"/>
          </a:xfrm>
          <a:prstGeom prst="rect">
            <a:avLst/>
          </a:prstGeom>
          <a:noFill/>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050" b="1" dirty="0">
                <a:latin typeface="Times New Roman" pitchFamily="18" charset="0"/>
                <a:cs typeface="Times New Roman" pitchFamily="18" charset="0"/>
              </a:rPr>
              <a:t>24V    DC</a:t>
            </a:r>
          </a:p>
        </p:txBody>
      </p:sp>
      <p:sp>
        <p:nvSpPr>
          <p:cNvPr id="53" name="TextBox 250"/>
          <p:cNvSpPr txBox="1">
            <a:spLocks noChangeArrowheads="1"/>
          </p:cNvSpPr>
          <p:nvPr/>
        </p:nvSpPr>
        <p:spPr bwMode="auto">
          <a:xfrm>
            <a:off x="5638800" y="2895600"/>
            <a:ext cx="457200" cy="276225"/>
          </a:xfrm>
          <a:prstGeom prst="rect">
            <a:avLst/>
          </a:prstGeom>
          <a:noFill/>
          <a:ln w="9525">
            <a:noFill/>
            <a:miter lim="800000"/>
            <a:headEnd/>
            <a:tailEnd/>
          </a:ln>
        </p:spPr>
        <p:txBody>
          <a:bodyPr>
            <a:spAutoFit/>
          </a:bodyPr>
          <a:lstStyle/>
          <a:p>
            <a:r>
              <a:rPr lang="en-US" sz="1200">
                <a:latin typeface="Times New Roman" pitchFamily="18" charset="0"/>
                <a:cs typeface="Times New Roman" pitchFamily="18" charset="0"/>
              </a:rPr>
              <a:t>R1</a:t>
            </a:r>
          </a:p>
        </p:txBody>
      </p:sp>
      <p:sp>
        <p:nvSpPr>
          <p:cNvPr id="57" name="Rectangle 56"/>
          <p:cNvSpPr/>
          <p:nvPr/>
        </p:nvSpPr>
        <p:spPr>
          <a:xfrm>
            <a:off x="6019800" y="1600200"/>
            <a:ext cx="609600" cy="381000"/>
          </a:xfrm>
          <a:prstGeom prst="rect">
            <a:avLst/>
          </a:prstGeom>
        </p:spPr>
        <p:style>
          <a:lnRef idx="2">
            <a:schemeClr val="dk1"/>
          </a:lnRef>
          <a:fillRef idx="1">
            <a:schemeClr val="lt1"/>
          </a:fillRef>
          <a:effectRef idx="0">
            <a:schemeClr val="dk1"/>
          </a:effectRef>
          <a:fontRef idx="minor">
            <a:schemeClr val="dk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endParaRPr lang="en-US" dirty="0"/>
          </a:p>
        </p:txBody>
      </p:sp>
      <p:cxnSp>
        <p:nvCxnSpPr>
          <p:cNvPr id="58" name="Elbow Connector 57"/>
          <p:cNvCxnSpPr/>
          <p:nvPr/>
        </p:nvCxnSpPr>
        <p:spPr>
          <a:xfrm flipV="1">
            <a:off x="6019800" y="1600200"/>
            <a:ext cx="609600" cy="381000"/>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59" name="Elbow Connector 58"/>
          <p:cNvCxnSpPr/>
          <p:nvPr/>
        </p:nvCxnSpPr>
        <p:spPr>
          <a:xfrm flipV="1">
            <a:off x="5543550" y="3257550"/>
            <a:ext cx="609600" cy="381000"/>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sp>
        <p:nvSpPr>
          <p:cNvPr id="60" name="Rectangle 59"/>
          <p:cNvSpPr/>
          <p:nvPr/>
        </p:nvSpPr>
        <p:spPr>
          <a:xfrm>
            <a:off x="5543550" y="3200400"/>
            <a:ext cx="609600" cy="381000"/>
          </a:xfrm>
          <a:prstGeom prst="rect">
            <a:avLst/>
          </a:prstGeom>
        </p:spPr>
        <p:style>
          <a:lnRef idx="2">
            <a:schemeClr val="dk1"/>
          </a:lnRef>
          <a:fillRef idx="1">
            <a:schemeClr val="lt1"/>
          </a:fillRef>
          <a:effectRef idx="0">
            <a:schemeClr val="dk1"/>
          </a:effectRef>
          <a:fontRef idx="minor">
            <a:schemeClr val="dk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endParaRPr lang="en-US" dirty="0"/>
          </a:p>
        </p:txBody>
      </p:sp>
      <p:cxnSp>
        <p:nvCxnSpPr>
          <p:cNvPr id="61" name="Elbow Connector 60"/>
          <p:cNvCxnSpPr/>
          <p:nvPr/>
        </p:nvCxnSpPr>
        <p:spPr>
          <a:xfrm flipV="1">
            <a:off x="5543550" y="3200400"/>
            <a:ext cx="609600" cy="381000"/>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sp>
        <p:nvSpPr>
          <p:cNvPr id="62" name="Rectangle 61"/>
          <p:cNvSpPr/>
          <p:nvPr/>
        </p:nvSpPr>
        <p:spPr>
          <a:xfrm>
            <a:off x="6705600" y="2133600"/>
            <a:ext cx="381000" cy="762000"/>
          </a:xfrm>
          <a:prstGeom prst="rect">
            <a:avLst/>
          </a:prstGeom>
        </p:spPr>
        <p:style>
          <a:lnRef idx="2">
            <a:schemeClr val="dk1"/>
          </a:lnRef>
          <a:fillRef idx="1">
            <a:schemeClr val="lt1"/>
          </a:fillRef>
          <a:effectRef idx="0">
            <a:schemeClr val="dk1"/>
          </a:effectRef>
          <a:fontRef idx="minor">
            <a:schemeClr val="dk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endParaRPr lang="en-US"/>
          </a:p>
        </p:txBody>
      </p:sp>
      <p:cxnSp>
        <p:nvCxnSpPr>
          <p:cNvPr id="63" name="Elbow Connector 62"/>
          <p:cNvCxnSpPr/>
          <p:nvPr/>
        </p:nvCxnSpPr>
        <p:spPr>
          <a:xfrm rot="16200000" flipV="1">
            <a:off x="4781550" y="3524250"/>
            <a:ext cx="3429000" cy="342900"/>
          </a:xfrm>
          <a:prstGeom prst="bentConnector3">
            <a:avLst>
              <a:gd name="adj1" fmla="val 52872"/>
            </a:avLst>
          </a:prstGeom>
          <a:ln>
            <a:tailEnd type="arrow"/>
          </a:ln>
        </p:spPr>
        <p:style>
          <a:lnRef idx="1">
            <a:schemeClr val="dk1"/>
          </a:lnRef>
          <a:fillRef idx="0">
            <a:schemeClr val="dk1"/>
          </a:fillRef>
          <a:effectRef idx="0">
            <a:schemeClr val="dk1"/>
          </a:effectRef>
          <a:fontRef idx="minor">
            <a:schemeClr val="tx1"/>
          </a:fontRef>
        </p:style>
      </p:cxnSp>
      <p:cxnSp>
        <p:nvCxnSpPr>
          <p:cNvPr id="64" name="Shape 324"/>
          <p:cNvCxnSpPr>
            <a:stCxn id="57" idx="3"/>
            <a:endCxn id="62" idx="0"/>
          </p:cNvCxnSpPr>
          <p:nvPr/>
        </p:nvCxnSpPr>
        <p:spPr>
          <a:xfrm>
            <a:off x="6629400" y="1790700"/>
            <a:ext cx="266700" cy="342900"/>
          </a:xfrm>
          <a:prstGeom prst="bentConnector2">
            <a:avLst/>
          </a:prstGeom>
          <a:ln>
            <a:tailEnd type="arrow"/>
          </a:ln>
        </p:spPr>
        <p:style>
          <a:lnRef idx="2">
            <a:schemeClr val="dk1"/>
          </a:lnRef>
          <a:fillRef idx="0">
            <a:schemeClr val="dk1"/>
          </a:fillRef>
          <a:effectRef idx="1">
            <a:schemeClr val="dk1"/>
          </a:effectRef>
          <a:fontRef idx="minor">
            <a:schemeClr val="tx1"/>
          </a:fontRef>
        </p:style>
      </p:cxnSp>
      <p:cxnSp>
        <p:nvCxnSpPr>
          <p:cNvPr id="65" name="Shape 325"/>
          <p:cNvCxnSpPr>
            <a:stCxn id="60" idx="3"/>
            <a:endCxn id="62" idx="2"/>
          </p:cNvCxnSpPr>
          <p:nvPr/>
        </p:nvCxnSpPr>
        <p:spPr>
          <a:xfrm flipV="1">
            <a:off x="6153150" y="2895600"/>
            <a:ext cx="742950" cy="495300"/>
          </a:xfrm>
          <a:prstGeom prst="bentConnector2">
            <a:avLst/>
          </a:prstGeom>
          <a:ln>
            <a:tailEnd type="arrow"/>
          </a:ln>
        </p:spPr>
        <p:style>
          <a:lnRef idx="2">
            <a:schemeClr val="dk1"/>
          </a:lnRef>
          <a:fillRef idx="0">
            <a:schemeClr val="dk1"/>
          </a:fillRef>
          <a:effectRef idx="1">
            <a:schemeClr val="dk1"/>
          </a:effectRef>
          <a:fontRef idx="minor">
            <a:schemeClr val="tx1"/>
          </a:fontRef>
        </p:style>
      </p:cxnSp>
      <p:cxnSp>
        <p:nvCxnSpPr>
          <p:cNvPr id="66" name="Straight Connector 65"/>
          <p:cNvCxnSpPr>
            <a:stCxn id="62" idx="1"/>
          </p:cNvCxnSpPr>
          <p:nvPr/>
        </p:nvCxnSpPr>
        <p:spPr>
          <a:xfrm rot="10800000" flipH="1">
            <a:off x="6705600" y="25146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p:cNvCxnSpPr>
            <a:endCxn id="62" idx="3"/>
          </p:cNvCxnSpPr>
          <p:nvPr/>
        </p:nvCxnSpPr>
        <p:spPr>
          <a:xfrm>
            <a:off x="6934200" y="25146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68" name="Straight Arrow Connector 67"/>
          <p:cNvCxnSpPr/>
          <p:nvPr/>
        </p:nvCxnSpPr>
        <p:spPr>
          <a:xfrm rot="5400000" flipH="1" flipV="1">
            <a:off x="6781800" y="2362200"/>
            <a:ext cx="228600" cy="76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2" name="Straight Arrow Connector 71"/>
          <p:cNvCxnSpPr>
            <a:cxnSpLocks/>
          </p:cNvCxnSpPr>
          <p:nvPr/>
        </p:nvCxnSpPr>
        <p:spPr>
          <a:xfrm>
            <a:off x="4038600" y="1869587"/>
            <a:ext cx="4572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1" name="Straight Arrow Connector 100"/>
          <p:cNvCxnSpPr>
            <a:stCxn id="25" idx="1"/>
            <a:endCxn id="102" idx="3"/>
          </p:cNvCxnSpPr>
          <p:nvPr/>
        </p:nvCxnSpPr>
        <p:spPr>
          <a:xfrm rot="10800000">
            <a:off x="3505200" y="5943600"/>
            <a:ext cx="1600200" cy="381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02" name="Rectangle 101"/>
          <p:cNvSpPr/>
          <p:nvPr/>
        </p:nvSpPr>
        <p:spPr>
          <a:xfrm>
            <a:off x="609600" y="5486400"/>
            <a:ext cx="28956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LCD INTERFACE</a:t>
            </a:r>
          </a:p>
        </p:txBody>
      </p:sp>
      <p:cxnSp>
        <p:nvCxnSpPr>
          <p:cNvPr id="105" name="Straight Arrow Connector 104"/>
          <p:cNvCxnSpPr/>
          <p:nvPr/>
        </p:nvCxnSpPr>
        <p:spPr>
          <a:xfrm>
            <a:off x="7391400" y="6172200"/>
            <a:ext cx="609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8" name="Straight Arrow Connector 107"/>
          <p:cNvCxnSpPr>
            <a:stCxn id="39" idx="3"/>
            <a:endCxn id="60" idx="1"/>
          </p:cNvCxnSpPr>
          <p:nvPr/>
        </p:nvCxnSpPr>
        <p:spPr>
          <a:xfrm flipV="1">
            <a:off x="3657600" y="3390900"/>
            <a:ext cx="1885950" cy="381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0" name="Straight Arrow Connector 109"/>
          <p:cNvCxnSpPr>
            <a:stCxn id="18" idx="3"/>
            <a:endCxn id="39" idx="1"/>
          </p:cNvCxnSpPr>
          <p:nvPr/>
        </p:nvCxnSpPr>
        <p:spPr>
          <a:xfrm>
            <a:off x="1485900" y="3390900"/>
            <a:ext cx="1181100" cy="381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sld>
</file>

<file path=ppt/theme/theme1.xml><?xml version="1.0" encoding="utf-8"?>
<a:theme xmlns:a="http://schemas.openxmlformats.org/drawingml/2006/main" name="1_TS102423891">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B43AC056-5A87-4CF2-9278-B220FC8D37B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TS102423891</Template>
  <TotalTime>194</TotalTime>
  <Words>701</Words>
  <Application>Microsoft Office PowerPoint</Application>
  <PresentationFormat>On-screen Show (4:3)</PresentationFormat>
  <Paragraphs>133</Paragraphs>
  <Slides>12</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Arial</vt:lpstr>
      <vt:lpstr>Calibri</vt:lpstr>
      <vt:lpstr>Times New Roman</vt:lpstr>
      <vt:lpstr>Wingdings 2</vt:lpstr>
      <vt:lpstr>1_TS102423891</vt:lpstr>
      <vt:lpstr>Custom Design</vt:lpstr>
      <vt:lpstr>Smart Irrigation System Using IOT Embedded System </vt:lpstr>
      <vt:lpstr>Introduction</vt:lpstr>
      <vt:lpstr>Objective</vt:lpstr>
      <vt:lpstr>Literature Review</vt:lpstr>
      <vt:lpstr>Literature Review</vt:lpstr>
      <vt:lpstr>Existing  Model</vt:lpstr>
      <vt:lpstr>EXISTING BLOCK  DIAGRAM</vt:lpstr>
      <vt:lpstr>Proposed Model</vt:lpstr>
      <vt:lpstr>PowerPoint Presentation</vt:lpstr>
      <vt:lpstr>Conclusion</vt:lpstr>
      <vt:lpstr>References</vt:lpstr>
      <vt:lpstr> Thank You</vt:lpstr>
    </vt:vector>
  </TitlesOfParts>
  <Company>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RIT</dc:creator>
  <cp:lastModifiedBy>Balaji V</cp:lastModifiedBy>
  <cp:revision>36</cp:revision>
  <dcterms:created xsi:type="dcterms:W3CDTF">2011-11-23T06:49:31Z</dcterms:created>
  <dcterms:modified xsi:type="dcterms:W3CDTF">2019-02-20T09:08:32Z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TC024238919991</vt:lpwstr>
  </property>
</Properties>
</file>