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 id="2147484102" r:id="rId4"/>
  </p:sldMasterIdLst>
  <p:notesMasterIdLst>
    <p:notesMasterId r:id="rId17"/>
  </p:notesMasterIdLst>
  <p:sldIdLst>
    <p:sldId id="256" r:id="rId5"/>
    <p:sldId id="257" r:id="rId6"/>
    <p:sldId id="258" r:id="rId7"/>
    <p:sldId id="259" r:id="rId8"/>
    <p:sldId id="272" r:id="rId9"/>
    <p:sldId id="260" r:id="rId10"/>
    <p:sldId id="273" r:id="rId11"/>
    <p:sldId id="265" r:id="rId12"/>
    <p:sldId id="270" r:id="rId13"/>
    <p:sldId id="271" r:id="rId14"/>
    <p:sldId id="263" r:id="rId15"/>
    <p:sldId id="264" r:id="rId16"/>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Arial" pitchFamily="34" charset="0"/>
        <a:ea typeface="新細明體"/>
        <a:cs typeface="新細明體"/>
      </a:defRPr>
    </a:lvl1pPr>
    <a:lvl2pPr marL="457200" algn="l" rtl="0" fontAlgn="base">
      <a:spcBef>
        <a:spcPct val="0"/>
      </a:spcBef>
      <a:spcAft>
        <a:spcPct val="0"/>
      </a:spcAft>
      <a:defRPr kern="1200">
        <a:solidFill>
          <a:schemeClr val="tx1"/>
        </a:solidFill>
        <a:latin typeface="Arial" pitchFamily="34" charset="0"/>
        <a:ea typeface="新細明體"/>
        <a:cs typeface="新細明體"/>
      </a:defRPr>
    </a:lvl2pPr>
    <a:lvl3pPr marL="914400" algn="l" rtl="0" fontAlgn="base">
      <a:spcBef>
        <a:spcPct val="0"/>
      </a:spcBef>
      <a:spcAft>
        <a:spcPct val="0"/>
      </a:spcAft>
      <a:defRPr kern="1200">
        <a:solidFill>
          <a:schemeClr val="tx1"/>
        </a:solidFill>
        <a:latin typeface="Arial" pitchFamily="34" charset="0"/>
        <a:ea typeface="新細明體"/>
        <a:cs typeface="新細明體"/>
      </a:defRPr>
    </a:lvl3pPr>
    <a:lvl4pPr marL="1371600" algn="l" rtl="0" fontAlgn="base">
      <a:spcBef>
        <a:spcPct val="0"/>
      </a:spcBef>
      <a:spcAft>
        <a:spcPct val="0"/>
      </a:spcAft>
      <a:defRPr kern="1200">
        <a:solidFill>
          <a:schemeClr val="tx1"/>
        </a:solidFill>
        <a:latin typeface="Arial" pitchFamily="34" charset="0"/>
        <a:ea typeface="新細明體"/>
        <a:cs typeface="新細明體"/>
      </a:defRPr>
    </a:lvl4pPr>
    <a:lvl5pPr marL="1828800" algn="l" rtl="0" fontAlgn="base">
      <a:spcBef>
        <a:spcPct val="0"/>
      </a:spcBef>
      <a:spcAft>
        <a:spcPct val="0"/>
      </a:spcAft>
      <a:defRPr kern="1200">
        <a:solidFill>
          <a:schemeClr val="tx1"/>
        </a:solidFill>
        <a:latin typeface="Arial" pitchFamily="34" charset="0"/>
        <a:ea typeface="新細明體"/>
        <a:cs typeface="新細明體"/>
      </a:defRPr>
    </a:lvl5pPr>
    <a:lvl6pPr marL="2286000" algn="l" defTabSz="914400" rtl="0" eaLnBrk="1" latinLnBrk="0" hangingPunct="1">
      <a:defRPr kern="1200">
        <a:solidFill>
          <a:schemeClr val="tx1"/>
        </a:solidFill>
        <a:latin typeface="Arial" pitchFamily="34" charset="0"/>
        <a:ea typeface="新細明體"/>
        <a:cs typeface="新細明體"/>
      </a:defRPr>
    </a:lvl6pPr>
    <a:lvl7pPr marL="2743200" algn="l" defTabSz="914400" rtl="0" eaLnBrk="1" latinLnBrk="0" hangingPunct="1">
      <a:defRPr kern="1200">
        <a:solidFill>
          <a:schemeClr val="tx1"/>
        </a:solidFill>
        <a:latin typeface="Arial" pitchFamily="34" charset="0"/>
        <a:ea typeface="新細明體"/>
        <a:cs typeface="新細明體"/>
      </a:defRPr>
    </a:lvl7pPr>
    <a:lvl8pPr marL="3200400" algn="l" defTabSz="914400" rtl="0" eaLnBrk="1" latinLnBrk="0" hangingPunct="1">
      <a:defRPr kern="1200">
        <a:solidFill>
          <a:schemeClr val="tx1"/>
        </a:solidFill>
        <a:latin typeface="Arial" pitchFamily="34" charset="0"/>
        <a:ea typeface="新細明體"/>
        <a:cs typeface="新細明體"/>
      </a:defRPr>
    </a:lvl8pPr>
    <a:lvl9pPr marL="3657600" algn="l" defTabSz="914400" rtl="0" eaLnBrk="1" latinLnBrk="0" hangingPunct="1">
      <a:defRPr kern="1200">
        <a:solidFill>
          <a:schemeClr val="tx1"/>
        </a:solidFill>
        <a:latin typeface="Arial" pitchFamily="34" charset="0"/>
        <a:ea typeface="新細明體"/>
        <a:cs typeface="新細明體"/>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29" autoAdjust="0"/>
    <p:restoredTop sz="94660"/>
  </p:normalViewPr>
  <p:slideViewPr>
    <p:cSldViewPr>
      <p:cViewPr varScale="1">
        <p:scale>
          <a:sx n="68" d="100"/>
          <a:sy n="68" d="100"/>
        </p:scale>
        <p:origin x="8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B6280E4-9E9E-4968-94E7-FE5FAE43267D}" type="datetimeFigureOut">
              <a:rPr lang="en-US"/>
              <a:pPr>
                <a:defRPr/>
              </a:pPr>
              <a:t>2/14/2019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B1FBA5A-0BD1-4EE7-9E26-5FFCBAF850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新細明體"/>
      </a:defRPr>
    </a:lvl1pPr>
    <a:lvl2pPr marL="457200" algn="l" rtl="0" eaLnBrk="0" fontAlgn="base" hangingPunct="0">
      <a:spcBef>
        <a:spcPct val="30000"/>
      </a:spcBef>
      <a:spcAft>
        <a:spcPct val="0"/>
      </a:spcAft>
      <a:defRPr sz="1200" kern="1200">
        <a:solidFill>
          <a:schemeClr val="tx1"/>
        </a:solidFill>
        <a:latin typeface="+mn-lt"/>
        <a:ea typeface="+mn-ea"/>
        <a:cs typeface="新細明體"/>
      </a:defRPr>
    </a:lvl2pPr>
    <a:lvl3pPr marL="914400" algn="l" rtl="0" eaLnBrk="0" fontAlgn="base" hangingPunct="0">
      <a:spcBef>
        <a:spcPct val="30000"/>
      </a:spcBef>
      <a:spcAft>
        <a:spcPct val="0"/>
      </a:spcAft>
      <a:defRPr sz="1200" kern="1200">
        <a:solidFill>
          <a:schemeClr val="tx1"/>
        </a:solidFill>
        <a:latin typeface="+mn-lt"/>
        <a:ea typeface="+mn-ea"/>
        <a:cs typeface="新細明體"/>
      </a:defRPr>
    </a:lvl3pPr>
    <a:lvl4pPr marL="1371600" algn="l" rtl="0" eaLnBrk="0" fontAlgn="base" hangingPunct="0">
      <a:spcBef>
        <a:spcPct val="30000"/>
      </a:spcBef>
      <a:spcAft>
        <a:spcPct val="0"/>
      </a:spcAft>
      <a:defRPr sz="1200" kern="1200">
        <a:solidFill>
          <a:schemeClr val="tx1"/>
        </a:solidFill>
        <a:latin typeface="+mn-lt"/>
        <a:ea typeface="+mn-ea"/>
        <a:cs typeface="新細明體"/>
      </a:defRPr>
    </a:lvl4pPr>
    <a:lvl5pPr marL="1828800" algn="l" rtl="0" eaLnBrk="0" fontAlgn="base" hangingPunct="0">
      <a:spcBef>
        <a:spcPct val="30000"/>
      </a:spcBef>
      <a:spcAft>
        <a:spcPct val="0"/>
      </a:spcAft>
      <a:defRPr sz="1200" kern="1200">
        <a:solidFill>
          <a:schemeClr val="tx1"/>
        </a:solidFill>
        <a:latin typeface="+mn-lt"/>
        <a:ea typeface="+mn-ea"/>
        <a:cs typeface="新細明體"/>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lgn="r" eaLnBrk="1" latinLnBrk="1" hangingPunct="1"/>
            <a:fld id="{566ABCEB-ACFC-4714-9973-3DA970169C29}" type="slidenum">
              <a:rPr lang="en-US" altLang="en-US" sz="1200" smtClean="0"/>
              <a:pPr lvl="0" algn="r" eaLnBrk="1" latinLnBrk="1" hangingPunct="1"/>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en-US" altLang="zh-TW"/>
              <a:t>Click to edit Master title style</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B7DA0CD-0D39-42F7-B415-D78A266234D7}" type="slidenum">
              <a:rPr lang="en-US" altLang="zh-TW"/>
              <a:pPr>
                <a:defRPr/>
              </a:pPr>
              <a:t>‹#›</a:t>
            </a:fld>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直排文字版面配置區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F403BDAC-A4EB-4076-B27F-9EFAAAD72A7D}" type="slidenum">
              <a:rPr lang="en-US" altLang="zh-TW"/>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en-US" altLang="zh-TW"/>
              <a:t>Click to edit Master title style</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17FF0E6A-24A5-459E-A7D0-D9DE6FD8B01B}" type="slidenum">
              <a:rPr lang="en-US" altLang="zh-TW"/>
              <a:pPr>
                <a:defRPr/>
              </a:pPr>
              <a:t>‹#›</a:t>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B2F3EA33-B3AC-47B1-84D4-042CD16AB78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D65DF054-63C3-48F9-892F-07F0A8948BF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9781182F-8A05-42D2-A566-1529F6D173C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24A6D75-70F3-4A40-BD26-B5CAA960FDE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23/11/2011</a:t>
            </a:r>
          </a:p>
        </p:txBody>
      </p:sp>
      <p:sp>
        <p:nvSpPr>
          <p:cNvPr id="8"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9" name="Slide Number Placeholder 5"/>
          <p:cNvSpPr>
            <a:spLocks noGrp="1"/>
          </p:cNvSpPr>
          <p:nvPr>
            <p:ph type="sldNum" sz="quarter" idx="12"/>
          </p:nvPr>
        </p:nvSpPr>
        <p:spPr/>
        <p:txBody>
          <a:bodyPr/>
          <a:lstStyle>
            <a:lvl1pPr>
              <a:defRPr/>
            </a:lvl1pPr>
          </a:lstStyle>
          <a:p>
            <a:pPr>
              <a:defRPr/>
            </a:pPr>
            <a:fld id="{1FF7218C-3883-456C-81CA-A6C203AD414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23/11/2011</a:t>
            </a:r>
          </a:p>
        </p:txBody>
      </p:sp>
      <p:sp>
        <p:nvSpPr>
          <p:cNvPr id="4"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5" name="Slide Number Placeholder 5"/>
          <p:cNvSpPr>
            <a:spLocks noGrp="1"/>
          </p:cNvSpPr>
          <p:nvPr>
            <p:ph type="sldNum" sz="quarter" idx="12"/>
          </p:nvPr>
        </p:nvSpPr>
        <p:spPr/>
        <p:txBody>
          <a:bodyPr/>
          <a:lstStyle>
            <a:lvl1pPr>
              <a:defRPr/>
            </a:lvl1pPr>
          </a:lstStyle>
          <a:p>
            <a:pPr>
              <a:defRPr/>
            </a:pPr>
            <a:fld id="{92F9A57D-D9F4-4E5C-A9B0-516DD451F81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23/11/2011</a:t>
            </a:r>
          </a:p>
        </p:txBody>
      </p:sp>
      <p:sp>
        <p:nvSpPr>
          <p:cNvPr id="3"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4" name="Slide Number Placeholder 5"/>
          <p:cNvSpPr>
            <a:spLocks noGrp="1"/>
          </p:cNvSpPr>
          <p:nvPr>
            <p:ph type="sldNum" sz="quarter" idx="12"/>
          </p:nvPr>
        </p:nvSpPr>
        <p:spPr/>
        <p:txBody>
          <a:bodyPr/>
          <a:lstStyle>
            <a:lvl1pPr>
              <a:defRPr/>
            </a:lvl1pPr>
          </a:lstStyle>
          <a:p>
            <a:pPr>
              <a:defRPr/>
            </a:pPr>
            <a:fld id="{746D8933-3B45-41A8-AE83-9AEE7CD2F4F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78971247-1972-40C8-880D-23A08AC579B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890893-2E58-42D6-A175-5567065CF094}" type="slidenum">
              <a:rPr lang="en-US" altLang="zh-TW"/>
              <a:pPr>
                <a:defRPr/>
              </a:pPr>
              <a:t>‹#›</a:t>
            </a:fld>
            <a:endParaRPr lang="en-US" altLang="zh-TW"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0E1FD79-D73D-4ADB-9062-6573C6FE972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AE351C24-4A08-4A73-80C3-3BD1C309083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461E0366-76D7-4B14-A262-5826C613F7AA}"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7"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0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09" name="Date Placeholder 1048608"/>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610" name="Slide Number Placeholder 104860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611" name="Footer Placeholder 1048610"/>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26131891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83" name="Date Placeholder 1048582"/>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584" name="Slide Number Placeholder 1048583"/>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585" name="Footer Placeholder 104858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1171907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7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1" name="Date Placeholder 1048670"/>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672" name="Slide Number Placeholder 1048671"/>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673" name="Footer Placeholder 1048672"/>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3663339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p>
        </p:txBody>
      </p:sp>
      <p:sp>
        <p:nvSpPr>
          <p:cNvPr id="104863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1048639"/>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641" name="Slide Number Placeholder 1048640"/>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642" name="Footer Placeholder 1048641"/>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36841617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p>
        </p:txBody>
      </p:sp>
      <p:sp>
        <p:nvSpPr>
          <p:cNvPr id="1048644"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104864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649" name="Slide Number Placeholder 1048648"/>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650" name="Footer Placeholder 1048649"/>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777491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a:t>Click to edit Master title style</a:t>
            </a:r>
          </a:p>
        </p:txBody>
      </p:sp>
      <p:sp>
        <p:nvSpPr>
          <p:cNvPr id="1048652" name="Date Placeholder 1048651"/>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653" name="Slide Number Placeholder 1048652"/>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654" name="Footer Placeholder 1048653"/>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2362877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048659"/>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661" name="Slide Number Placeholder 1048660"/>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662" name="Footer Placeholder 1048661"/>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119682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76F598-3571-4C1C-87C6-72970FC4767B}" type="slidenum">
              <a:rPr lang="en-US" altLang="zh-TW"/>
              <a:pPr>
                <a:defRPr/>
              </a:pPr>
              <a:t>‹#›</a:t>
            </a:fld>
            <a:endParaRPr lang="en-US" altLang="zh-TW"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8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2" name="Date Placeholder 1048681"/>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683" name="Slide Number Placeholder 1048682"/>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684" name="Footer Placeholder 1048683"/>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31426121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64"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charset="0"/>
              <a:buNone/>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66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6" name="Date Placeholder 1048665"/>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667" name="Slide Number Placeholder 1048666"/>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668" name="Footer Placeholder 1048667"/>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5188162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US"/>
              <a:t>Click to edit Master title style</a:t>
            </a:r>
          </a:p>
        </p:txBody>
      </p:sp>
      <p:sp>
        <p:nvSpPr>
          <p:cNvPr id="104867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Date Placeholder 1048675"/>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677" name="Slide Number Placeholder 1048676"/>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678" name="Footer Placeholder 1048677"/>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9427402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5"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56"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1048656"/>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658" name="Slide Number Placeholder 1048657"/>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sp>
        <p:nvSpPr>
          <p:cNvPr id="1048659" name="Footer Placeholder 104865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Tree>
    <p:extLst>
      <p:ext uri="{BB962C8B-B14F-4D97-AF65-F5344CB8AC3E}">
        <p14:creationId xmlns:p14="http://schemas.microsoft.com/office/powerpoint/2010/main" val="264604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C5F5A860-F5CD-4659-99F1-8E129F00CEA2}" type="slidenum">
              <a:rPr lang="en-US" altLang="zh-TW"/>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en-US" altLang="zh-TW"/>
              <a:t>Click to edit Master title style</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 name="日期版面配置區 3"/>
          <p:cNvSpPr>
            <a:spLocks noGrp="1"/>
          </p:cNvSpPr>
          <p:nvPr>
            <p:ph type="dt" sz="half" idx="10"/>
          </p:nvPr>
        </p:nvSpPr>
        <p:spPr/>
        <p:txBody>
          <a:bodyPr/>
          <a:lstStyle>
            <a:lvl1pPr>
              <a:defRPr/>
            </a:lvl1pPr>
          </a:lstStyle>
          <a:p>
            <a:pPr>
              <a:defRPr/>
            </a:pPr>
            <a:r>
              <a:rPr lang="en-US" altLang="zh-TW"/>
              <a:t>23/11/2011</a:t>
            </a:r>
          </a:p>
        </p:txBody>
      </p:sp>
      <p:sp>
        <p:nvSpPr>
          <p:cNvPr id="8"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9" name="投影片編號版面配置區 5"/>
          <p:cNvSpPr>
            <a:spLocks noGrp="1"/>
          </p:cNvSpPr>
          <p:nvPr>
            <p:ph type="sldNum" sz="quarter" idx="12"/>
          </p:nvPr>
        </p:nvSpPr>
        <p:spPr/>
        <p:txBody>
          <a:bodyPr/>
          <a:lstStyle>
            <a:lvl1pPr>
              <a:defRPr/>
            </a:lvl1pPr>
          </a:lstStyle>
          <a:p>
            <a:pPr>
              <a:defRPr/>
            </a:pPr>
            <a:fld id="{471FDFC2-9FC4-4758-B681-CF1AFA03BE66}" type="slidenum">
              <a:rPr lang="en-US" altLang="zh-TW"/>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日期版面配置區 3"/>
          <p:cNvSpPr>
            <a:spLocks noGrp="1"/>
          </p:cNvSpPr>
          <p:nvPr>
            <p:ph type="dt" sz="half" idx="10"/>
          </p:nvPr>
        </p:nvSpPr>
        <p:spPr/>
        <p:txBody>
          <a:bodyPr/>
          <a:lstStyle>
            <a:lvl1pPr>
              <a:defRPr/>
            </a:lvl1pPr>
          </a:lstStyle>
          <a:p>
            <a:pPr>
              <a:defRPr/>
            </a:pPr>
            <a:r>
              <a:rPr lang="en-US" altLang="zh-TW"/>
              <a:t>23/11/2011</a:t>
            </a:r>
          </a:p>
        </p:txBody>
      </p:sp>
      <p:sp>
        <p:nvSpPr>
          <p:cNvPr id="4"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5" name="投影片編號版面配置區 5"/>
          <p:cNvSpPr>
            <a:spLocks noGrp="1"/>
          </p:cNvSpPr>
          <p:nvPr>
            <p:ph type="sldNum" sz="quarter" idx="12"/>
          </p:nvPr>
        </p:nvSpPr>
        <p:spPr/>
        <p:txBody>
          <a:bodyPr/>
          <a:lstStyle>
            <a:lvl1pPr>
              <a:defRPr/>
            </a:lvl1pPr>
          </a:lstStyle>
          <a:p>
            <a:pPr>
              <a:defRPr/>
            </a:pPr>
            <a:fld id="{8ADF32AB-4D9C-4EC9-A18B-567F4CEFCFA3}" type="slidenum">
              <a:rPr lang="en-US" altLang="zh-TW"/>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r>
              <a:rPr lang="en-US" altLang="zh-TW"/>
              <a:t>23/11/2011</a:t>
            </a:r>
          </a:p>
        </p:txBody>
      </p:sp>
      <p:sp>
        <p:nvSpPr>
          <p:cNvPr id="3"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4" name="投影片編號版面配置區 5"/>
          <p:cNvSpPr>
            <a:spLocks noGrp="1"/>
          </p:cNvSpPr>
          <p:nvPr>
            <p:ph type="sldNum" sz="quarter" idx="12"/>
          </p:nvPr>
        </p:nvSpPr>
        <p:spPr/>
        <p:txBody>
          <a:bodyPr/>
          <a:lstStyle>
            <a:lvl1pPr>
              <a:defRPr/>
            </a:lvl1pPr>
          </a:lstStyle>
          <a:p>
            <a:pPr>
              <a:defRPr/>
            </a:pPr>
            <a:fld id="{B9E6F8B4-69CE-4DB7-BA8D-847DBC582E94}" type="slidenum">
              <a:rPr lang="en-US" altLang="zh-TW"/>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AAB1E7E9-D4E5-4228-98CE-C786BD548742}" type="slidenum">
              <a:rPr lang="en-US" altLang="zh-TW"/>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6BA47FC9-399E-4A31-9DB9-728DDE7FF0B3}" type="slidenum">
              <a:rPr lang="en-US" altLang="zh-TW"/>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zh-TW" altLang="en-US"/>
          </a:p>
        </p:txBody>
      </p:sp>
      <p:sp>
        <p:nvSpPr>
          <p:cNvPr id="1027" name="標題版面配置區 1"/>
          <p:cNvSpPr>
            <a:spLocks noGrp="1"/>
          </p:cNvSpPr>
          <p:nvPr>
            <p:ph type="title"/>
          </p:nvPr>
        </p:nvSpPr>
        <p:spPr bwMode="auto">
          <a:xfrm>
            <a:off x="457200" y="274638"/>
            <a:ext cx="8229600" cy="2468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Title of the project</a:t>
            </a:r>
            <a:endParaRPr lang="en-US" altLang="zh-TW"/>
          </a:p>
        </p:txBody>
      </p:sp>
      <p:sp>
        <p:nvSpPr>
          <p:cNvPr id="1028" name="文字版面配置區 2"/>
          <p:cNvSpPr>
            <a:spLocks noGrp="1"/>
          </p:cNvSpPr>
          <p:nvPr>
            <p:ph type="body" idx="1"/>
          </p:nvPr>
        </p:nvSpPr>
        <p:spPr bwMode="auto">
          <a:xfrm>
            <a:off x="457200" y="2895600"/>
            <a:ext cx="8229600" cy="3230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By</a:t>
            </a:r>
          </a:p>
          <a:p>
            <a:pPr lvl="0"/>
            <a:endParaRPr lang="en-US"/>
          </a:p>
          <a:p>
            <a:pPr lvl="0"/>
            <a:r>
              <a:rPr lang="en-US"/>
              <a:t>Student names</a:t>
            </a:r>
          </a:p>
          <a:p>
            <a:pPr lvl="0"/>
            <a:r>
              <a:rPr lang="en-US"/>
              <a:t>Reg. No’s</a:t>
            </a:r>
          </a:p>
          <a:p>
            <a:pPr lvl="0"/>
            <a:r>
              <a:rPr lang="en-US"/>
              <a:t>Year &amp; Dept.,</a:t>
            </a:r>
          </a:p>
          <a:p>
            <a:pPr lvl="0"/>
            <a:endParaRPr lang="en-US"/>
          </a:p>
          <a:p>
            <a:pPr lvl="0"/>
            <a:endParaRPr lang="en-US"/>
          </a:p>
          <a:p>
            <a:pPr lvl="0"/>
            <a:r>
              <a:rPr lang="en-US"/>
              <a:t>   UNDER THE GUIDANCE OF</a:t>
            </a:r>
          </a:p>
          <a:p>
            <a:pPr lvl="0"/>
            <a:r>
              <a:rPr lang="en-US"/>
              <a:t>    Staff name with qualification</a:t>
            </a:r>
          </a:p>
          <a:p>
            <a:pPr lvl="0"/>
            <a:r>
              <a:rPr lang="en-US"/>
              <a:t>   Designation</a:t>
            </a:r>
          </a:p>
          <a:p>
            <a:pPr lvl="0"/>
            <a:r>
              <a:rPr lang="en-US"/>
              <a:t>Dept.,</a:t>
            </a:r>
            <a:endParaRPr lang="en-US" altLang="zh-TW"/>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23/11/2011</a:t>
            </a:r>
            <a:endParaRPr lang="en-US" altLang="zh-TW"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Rajalakshmi Institute of Technology</a:t>
            </a: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Batch No.: </a:t>
            </a:r>
          </a:p>
        </p:txBody>
      </p:sp>
      <p:pic>
        <p:nvPicPr>
          <p:cNvPr id="9" name="圖片 8"/>
          <p:cNvPicPr>
            <a:picLocks noChangeAspect="1"/>
          </p:cNvPicPr>
          <p:nvPr/>
        </p:nvPicPr>
        <p:blipFill>
          <a:blip r:embed="rId13" cstate="print">
            <a:extLst/>
          </a:blip>
          <a:stretch>
            <a:fillRect/>
          </a:stretch>
        </p:blipFill>
        <p:spPr>
          <a:xfrm>
            <a:off x="6629400" y="4876800"/>
            <a:ext cx="1981200" cy="1447800"/>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ctr" rtl="0" eaLnBrk="0" fontAlgn="base" hangingPunct="0">
        <a:lnSpc>
          <a:spcPct val="80000"/>
        </a:lnSpc>
        <a:spcBef>
          <a:spcPts val="575"/>
        </a:spcBef>
        <a:spcAft>
          <a:spcPct val="0"/>
        </a:spcAft>
        <a:buFont typeface="Arial" pitchFamily="34" charset="0"/>
        <a:buChar char="•"/>
        <a:defRPr sz="16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23/11/2011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Rajalakshmi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0A36741-F4D7-479A-A3DC-70C4DA91D9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Title Placeholder 1048575"/>
          <p:cNvSpPr>
            <a:spLocks noGrp="1"/>
          </p:cNvSpPr>
          <p:nvPr>
            <p:ph type="title"/>
          </p:nvPr>
        </p:nvSpPr>
        <p:spPr>
          <a:xfrm>
            <a:off x="457200" y="274637"/>
            <a:ext cx="8229600" cy="1143000"/>
          </a:xfrm>
          <a:prstGeom prst="rect">
            <a:avLst/>
          </a:prstGeom>
          <a:noFill/>
          <a:ln>
            <a:noFill/>
          </a:ln>
        </p:spPr>
        <p:txBody>
          <a:bodyPr vert="horz" lIns="91440" tIns="45720" rIns="91440" bIns="45720" anchor="ctr"/>
          <a:lstStyle/>
          <a:p>
            <a:pPr lvl="0"/>
            <a:r>
              <a:rPr lang="en-US" altLang="en-US"/>
              <a:t>Click to edit Master title style</a:t>
            </a:r>
          </a:p>
        </p:txBody>
      </p:sp>
      <p:sp>
        <p:nvSpPr>
          <p:cNvPr id="1048577" name="Text Placeholder 1048576"/>
          <p:cNvSpPr>
            <a:spLocks noGrp="1"/>
          </p:cNvSpPr>
          <p:nvPr>
            <p:ph type="body" idx="1"/>
          </p:nvPr>
        </p:nvSpPr>
        <p:spPr>
          <a:xfrm>
            <a:off x="457200" y="1600200"/>
            <a:ext cx="8229600" cy="4525962"/>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Date Placeholder 1048577"/>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a:solidFill>
                  <a:srgbClr val="898989"/>
                </a:solidFill>
                <a:latin typeface="Calibri" pitchFamily="34" charset="0"/>
              </a:rPr>
              <a:pPr lvl="0" eaLnBrk="1" latinLnBrk="1" hangingPunct="1"/>
              <a:t>2/14/2019</a:t>
            </a:fld>
            <a:endParaRPr lang="en-US" altLang="en-US" sz="1200">
              <a:solidFill>
                <a:srgbClr val="898989"/>
              </a:solidFill>
              <a:latin typeface="Calibri" pitchFamily="34" charset="0"/>
            </a:endParaRPr>
          </a:p>
        </p:txBody>
      </p:sp>
      <p:sp>
        <p:nvSpPr>
          <p:cNvPr id="1048579" name="Footer Placeholder 1048578"/>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a:solidFill>
                <a:srgbClr val="898989"/>
              </a:solidFill>
              <a:latin typeface="Calibri" pitchFamily="34" charset="0"/>
            </a:endParaRPr>
          </a:p>
        </p:txBody>
      </p:sp>
      <p:sp>
        <p:nvSpPr>
          <p:cNvPr id="1048580" name="Slide Number Placeholder 1048579"/>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a:solidFill>
                  <a:srgbClr val="898989"/>
                </a:solidFill>
                <a:latin typeface="Calibri" pitchFamily="34" charset="0"/>
              </a:rPr>
              <a:pPr lvl="0" algn="r" eaLnBrk="1" latinLnBrk="1" hangingPunct="1"/>
              <a:t>‹#›</a:t>
            </a:fld>
            <a:endParaRPr lang="en-US" altLang="en-US" sz="1200">
              <a:solidFill>
                <a:srgbClr val="898989"/>
              </a:solidFill>
              <a:latin typeface="Calibri" pitchFamily="34" charset="0"/>
            </a:endParaRPr>
          </a:p>
        </p:txBody>
      </p:sp>
      <p:pic>
        <p:nvPicPr>
          <p:cNvPr id="2097152" name="Picture 2097151" descr="eee.png"/>
          <p:cNvPicPr>
            <a:picLocks/>
          </p:cNvPicPr>
          <p:nvPr/>
        </p:nvPicPr>
        <p:blipFill>
          <a:blip r:embed="rId13"/>
          <a:srcRect/>
          <a:stretch>
            <a:fillRect/>
          </a:stretch>
        </p:blipFill>
        <p:spPr>
          <a:xfrm>
            <a:off x="4267200" y="6410325"/>
            <a:ext cx="685800" cy="371475"/>
          </a:xfrm>
          <a:prstGeom prst="rect">
            <a:avLst/>
          </a:prstGeom>
          <a:noFill/>
          <a:ln>
            <a:noFill/>
          </a:ln>
        </p:spPr>
      </p:pic>
    </p:spTree>
    <p:extLst>
      <p:ext uri="{BB962C8B-B14F-4D97-AF65-F5344CB8AC3E}">
        <p14:creationId xmlns:p14="http://schemas.microsoft.com/office/powerpoint/2010/main" val="268390109"/>
      </p:ext>
    </p:extLst>
  </p:cSld>
  <p:clrMap bg1="lt1" tx1="dk1" bg2="dk2" tx2="lt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hf hdr="0"/>
  <p:txStyles>
    <p:titleStyle>
      <a:lvl1pPr algn="ctr" rtl="0" eaLnBrk="0" fontAlgn="base" hangingPunct="0">
        <a:spcBef>
          <a:spcPct val="0"/>
        </a:spcBef>
        <a:spcAft>
          <a:spcPct val="0"/>
        </a:spcAft>
        <a:defRPr sz="4400" kern="1200">
          <a:solidFill>
            <a:schemeClr val="tx1"/>
          </a:solidFill>
          <a:latin typeface="Calibri Light"/>
          <a:ea typeface="宋体"/>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libri"/>
          <a:ea typeface="宋体"/>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libri"/>
          <a:ea typeface="宋体"/>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libri"/>
          <a:ea typeface="宋体"/>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libri"/>
          <a:ea typeface="宋体"/>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libri"/>
          <a:ea typeface="宋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Calibri"/>
          <a:ea typeface="宋体"/>
          <a:cs typeface="+mn-cs"/>
        </a:defRPr>
      </a:lvl1pPr>
      <a:lvl2pPr marL="457200" algn="l" defTabSz="914400" rtl="0" eaLnBrk="1" latinLnBrk="0" hangingPunct="1">
        <a:defRPr sz="1800" kern="1200">
          <a:solidFill>
            <a:schemeClr val="tx1"/>
          </a:solidFill>
          <a:latin typeface="Calibri"/>
          <a:ea typeface="宋体"/>
          <a:cs typeface="+mn-cs"/>
        </a:defRPr>
      </a:lvl2pPr>
      <a:lvl3pPr marL="914400" algn="l" defTabSz="914400" rtl="0" eaLnBrk="1" latinLnBrk="0" hangingPunct="1">
        <a:defRPr sz="1800" kern="1200">
          <a:solidFill>
            <a:schemeClr val="tx1"/>
          </a:solidFill>
          <a:latin typeface="Calibri"/>
          <a:ea typeface="宋体"/>
          <a:cs typeface="+mn-cs"/>
        </a:defRPr>
      </a:lvl3pPr>
      <a:lvl4pPr marL="1371600" algn="l" defTabSz="914400" rtl="0" eaLnBrk="1" latinLnBrk="0" hangingPunct="1">
        <a:defRPr sz="1800" kern="1200">
          <a:solidFill>
            <a:schemeClr val="tx1"/>
          </a:solidFill>
          <a:latin typeface="Calibri"/>
          <a:ea typeface="宋体"/>
          <a:cs typeface="+mn-cs"/>
        </a:defRPr>
      </a:lvl4pPr>
      <a:lvl5pPr marL="1828800" algn="l" defTabSz="914400" rtl="0" eaLnBrk="1" latinLnBrk="0" hangingPunct="1">
        <a:defRPr sz="1800" kern="1200">
          <a:solidFill>
            <a:schemeClr val="tx1"/>
          </a:solidFill>
          <a:latin typeface="Calibri"/>
          <a:ea typeface="宋体"/>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標題 1"/>
          <p:cNvSpPr>
            <a:spLocks noGrp="1"/>
          </p:cNvSpPr>
          <p:nvPr>
            <p:ph type="ctrTitle"/>
          </p:nvPr>
        </p:nvSpPr>
        <p:spPr>
          <a:xfrm>
            <a:off x="609600" y="1066800"/>
            <a:ext cx="7772400" cy="784225"/>
          </a:xfrm>
        </p:spPr>
        <p:txBody>
          <a:bodyPr/>
          <a:lstStyle/>
          <a:p>
            <a:pPr eaLnBrk="1" hangingPunct="1"/>
            <a:r>
              <a:rPr lang="en-US" dirty="0">
                <a:latin typeface="Times New Roman" pitchFamily="18" charset="0"/>
                <a:ea typeface="新細明體"/>
                <a:cs typeface="Times New Roman" pitchFamily="18" charset="0"/>
              </a:rPr>
              <a:t>Smart Irrigation System Using IOT</a:t>
            </a:r>
            <a:br>
              <a:rPr lang="en-US" dirty="0">
                <a:latin typeface="Times New Roman" pitchFamily="18" charset="0"/>
                <a:ea typeface="新細明體"/>
                <a:cs typeface="Times New Roman" pitchFamily="18" charset="0"/>
              </a:rPr>
            </a:br>
            <a:r>
              <a:rPr lang="en-US" dirty="0">
                <a:latin typeface="Times New Roman" pitchFamily="18" charset="0"/>
                <a:ea typeface="新細明體"/>
                <a:cs typeface="Times New Roman" pitchFamily="18" charset="0"/>
              </a:rPr>
              <a:t>Embedded System</a:t>
            </a:r>
            <a:br>
              <a:rPr lang="en-US" dirty="0">
                <a:latin typeface="Times New Roman" pitchFamily="18" charset="0"/>
                <a:ea typeface="新細明體"/>
                <a:cs typeface="Times New Roman" pitchFamily="18" charset="0"/>
              </a:rPr>
            </a:br>
            <a:endParaRPr lang="zh-TW" altLang="en-US" dirty="0"/>
          </a:p>
        </p:txBody>
      </p:sp>
      <p:sp>
        <p:nvSpPr>
          <p:cNvPr id="3" name="副標題 2"/>
          <p:cNvSpPr>
            <a:spLocks noGrp="1"/>
          </p:cNvSpPr>
          <p:nvPr>
            <p:ph type="subTitle" idx="1"/>
          </p:nvPr>
        </p:nvSpPr>
        <p:spPr>
          <a:xfrm>
            <a:off x="533400" y="2514600"/>
            <a:ext cx="8077200" cy="3657600"/>
          </a:xfrm>
        </p:spPr>
        <p:txBody>
          <a:bodyPr rtlCol="0">
            <a:normAutofit fontScale="92500" lnSpcReduction="10000"/>
          </a:bodyPr>
          <a:lstStyle/>
          <a:p>
            <a:pPr algn="l" eaLnBrk="1" hangingPunct="1">
              <a:defRPr/>
            </a:pPr>
            <a:r>
              <a:rPr lang="en-US" b="1" dirty="0">
                <a:solidFill>
                  <a:schemeClr val="tx1"/>
                </a:solidFill>
                <a:latin typeface="Times New Roman" pitchFamily="18" charset="0"/>
                <a:cs typeface="Times New Roman" pitchFamily="18" charset="0"/>
              </a:rPr>
              <a:t>			                         By</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B.Balaji</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211715106017,</a:t>
            </a:r>
          </a:p>
          <a:p>
            <a:pPr algn="l" eaLnBrk="1" hangingPunct="1">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P.R.Dinesh</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Ranga</a:t>
            </a:r>
            <a:r>
              <a:rPr lang="en-US" b="1" dirty="0">
                <a:solidFill>
                  <a:schemeClr val="tx1"/>
                </a:solidFill>
                <a:latin typeface="Times New Roman" pitchFamily="18" charset="0"/>
                <a:cs typeface="Times New Roman" pitchFamily="18" charset="0"/>
              </a:rPr>
              <a:t> Prasanna, </a:t>
            </a:r>
          </a:p>
          <a:p>
            <a:pPr algn="l" eaLnBrk="1" hangingPunct="1">
              <a:defRPr/>
            </a:pPr>
            <a:r>
              <a:rPr lang="en-US" dirty="0">
                <a:solidFill>
                  <a:schemeClr val="tx1"/>
                </a:solidFill>
                <a:latin typeface="Times New Roman" pitchFamily="18" charset="0"/>
                <a:cs typeface="Times New Roman" pitchFamily="18" charset="0"/>
              </a:rPr>
              <a:t>			                    211715106028</a:t>
            </a:r>
          </a:p>
          <a:p>
            <a:pPr algn="l" eaLnBrk="1" hangingPunct="1">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K.Praveen</a:t>
            </a:r>
            <a:r>
              <a:rPr lang="en-US" b="1" dirty="0">
                <a:solidFill>
                  <a:schemeClr val="tx1"/>
                </a:solidFill>
                <a:latin typeface="Times New Roman" pitchFamily="18" charset="0"/>
                <a:cs typeface="Times New Roman" pitchFamily="18" charset="0"/>
              </a:rPr>
              <a:t> Kumar</a:t>
            </a:r>
            <a:endParaRPr lang="en-US"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211715106198</a:t>
            </a:r>
          </a:p>
          <a:p>
            <a:pPr algn="l" eaLnBrk="1" hangingPunct="1">
              <a:defRPr/>
            </a:pPr>
            <a:r>
              <a:rPr lang="en-US" dirty="0">
                <a:solidFill>
                  <a:schemeClr val="tx1"/>
                </a:solidFill>
                <a:latin typeface="Times New Roman" pitchFamily="18" charset="0"/>
                <a:cs typeface="Times New Roman" pitchFamily="18" charset="0"/>
              </a:rPr>
              <a:t>				 </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UNDER THE GUIDANCE OF</a:t>
            </a:r>
          </a:p>
          <a:p>
            <a:pPr algn="l" eaLnBrk="1" hangingPunct="1">
              <a:spcBef>
                <a:spcPct val="0"/>
              </a:spcBef>
              <a:defRPr/>
            </a:pPr>
            <a:endParaRPr lang="en-US" dirty="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Mr.K.Duraiswamy</a:t>
            </a:r>
            <a:r>
              <a:rPr lang="en-US" dirty="0">
                <a:solidFill>
                  <a:schemeClr val="tx1"/>
                </a:solidFill>
                <a:latin typeface="Times New Roman" pitchFamily="18" charset="0"/>
                <a:cs typeface="Times New Roman" pitchFamily="18" charset="0"/>
              </a:rPr>
              <a:t>, M.E.</a:t>
            </a:r>
          </a:p>
          <a:p>
            <a:pPr algn="l" eaLnBrk="1" hangingPunct="1">
              <a:spcBef>
                <a:spcPct val="0"/>
              </a:spcBef>
              <a:defRPr/>
            </a:pPr>
            <a:r>
              <a:rPr lang="en-US" dirty="0">
                <a:solidFill>
                  <a:schemeClr val="tx1"/>
                </a:solidFill>
                <a:latin typeface="Times New Roman" pitchFamily="18" charset="0"/>
                <a:cs typeface="Times New Roman" pitchFamily="18" charset="0"/>
              </a:rPr>
              <a:t>				</a:t>
            </a: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Asst.Prof</a:t>
            </a:r>
            <a:r>
              <a:rPr lang="en-US" dirty="0">
                <a:solidFill>
                  <a:schemeClr val="tx1"/>
                </a:solidFill>
                <a:latin typeface="Times New Roman" pitchFamily="18" charset="0"/>
                <a:cs typeface="Times New Roman" pitchFamily="18" charset="0"/>
              </a:rPr>
              <a:t>,</a:t>
            </a:r>
          </a:p>
          <a:p>
            <a:pPr algn="l" eaLnBrk="1" hangingPunct="1">
              <a:spcBef>
                <a:spcPct val="0"/>
              </a:spcBef>
              <a:defRPr/>
            </a:pPr>
            <a:r>
              <a:rPr lang="en-US" dirty="0">
                <a:solidFill>
                  <a:schemeClr val="tx1"/>
                </a:solidFill>
                <a:latin typeface="Times New Roman" pitchFamily="18" charset="0"/>
                <a:cs typeface="Times New Roman" pitchFamily="18" charset="0"/>
              </a:rPr>
              <a:t>                                                                              </a:t>
            </a:r>
          </a:p>
          <a:p>
            <a:pPr algn="l" eaLnBrk="1" hangingPunct="1">
              <a:spcBef>
                <a:spcPct val="0"/>
              </a:spcBef>
              <a:defRPr/>
            </a:pPr>
            <a:r>
              <a:rPr lang="en-US" dirty="0">
                <a:solidFill>
                  <a:schemeClr val="tx1"/>
                </a:solidFill>
                <a:latin typeface="Times New Roman" pitchFamily="18" charset="0"/>
                <a:cs typeface="Times New Roman" pitchFamily="18" charset="0"/>
              </a:rPr>
              <a:t>                                                                                   ECE.</a:t>
            </a:r>
          </a:p>
          <a:p>
            <a:pPr algn="l" eaLnBrk="1" hangingPunct="1">
              <a:spcBef>
                <a:spcPct val="0"/>
              </a:spcBef>
              <a:defRPr/>
            </a:pPr>
            <a:r>
              <a:rPr lang="en-US" dirty="0">
                <a:solidFill>
                  <a:schemeClr val="tx1"/>
                </a:solidFill>
                <a:latin typeface="Times New Roman" pitchFamily="18" charset="0"/>
                <a:cs typeface="Times New Roman" pitchFamily="18" charset="0"/>
              </a:rPr>
              <a:t>				</a:t>
            </a:r>
            <a:endParaRPr lang="en-US" altLang="zh-TW" dirty="0"/>
          </a:p>
          <a:p>
            <a:pPr algn="l" eaLnBrk="1" fontAlgn="auto" hangingPunct="1">
              <a:spcAft>
                <a:spcPts val="0"/>
              </a:spcAft>
              <a:defRPr/>
            </a:pPr>
            <a:endParaRPr lang="zh-TW" altLang="en-US" dirty="0">
              <a:cs typeface="+mn-cs"/>
            </a:endParaRPr>
          </a:p>
        </p:txBody>
      </p:sp>
      <p:sp>
        <p:nvSpPr>
          <p:cNvPr id="4" name="Date Placeholder 3"/>
          <p:cNvSpPr>
            <a:spLocks noGrp="1"/>
          </p:cNvSpPr>
          <p:nvPr>
            <p:ph type="dt" sz="quarter" idx="10"/>
          </p:nvPr>
        </p:nvSpPr>
        <p:spPr>
          <a:xfrm>
            <a:off x="457200" y="6356350"/>
            <a:ext cx="990600" cy="365125"/>
          </a:xfrm>
        </p:spPr>
        <p:txBody>
          <a:bodyPr/>
          <a:lstStyle/>
          <a:p>
            <a:pPr>
              <a:defRPr/>
            </a:pPr>
            <a:r>
              <a:rPr lang="en-US" altLang="zh-TW" dirty="0"/>
              <a:t>15/02/2019</a:t>
            </a:r>
          </a:p>
        </p:txBody>
      </p:sp>
      <p:sp>
        <p:nvSpPr>
          <p:cNvPr id="6" name="Footer Placeholder 5"/>
          <p:cNvSpPr>
            <a:spLocks noGrp="1"/>
          </p:cNvSpPr>
          <p:nvPr>
            <p:ph type="ftr" sz="quarter" idx="11"/>
          </p:nvPr>
        </p:nvSpPr>
        <p:spPr/>
        <p:txBody>
          <a:bodyPr/>
          <a:lstStyle/>
          <a:p>
            <a:pPr>
              <a:defRPr/>
            </a:pPr>
            <a:r>
              <a:rPr lang="en-US" altLang="zh-TW" dirty="0"/>
              <a:t>Department of ECE / RIT</a:t>
            </a:r>
          </a:p>
        </p:txBody>
      </p:sp>
      <p:sp>
        <p:nvSpPr>
          <p:cNvPr id="5" name="Slide Number Placeholder 4"/>
          <p:cNvSpPr>
            <a:spLocks noGrp="1"/>
          </p:cNvSpPr>
          <p:nvPr>
            <p:ph type="sldNum" sz="quarter" idx="12"/>
          </p:nvPr>
        </p:nvSpPr>
        <p:spPr/>
        <p:txBody>
          <a:bodyPr/>
          <a:lstStyle/>
          <a:p>
            <a:pPr>
              <a:defRPr/>
            </a:pPr>
            <a:r>
              <a:rPr lang="en-US" altLang="zh-TW" dirty="0"/>
              <a:t>Batch No.:</a:t>
            </a:r>
          </a:p>
        </p:txBody>
      </p:sp>
      <p:sp>
        <p:nvSpPr>
          <p:cNvPr id="7" name="減號 11"/>
          <p:cNvSpPr/>
          <p:nvPr/>
        </p:nvSpPr>
        <p:spPr>
          <a:xfrm>
            <a:off x="-1026622" y="2006414"/>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Conclusion</a:t>
            </a:r>
          </a:p>
        </p:txBody>
      </p:sp>
      <p:sp>
        <p:nvSpPr>
          <p:cNvPr id="20483" name="Content Placeholder 2"/>
          <p:cNvSpPr>
            <a:spLocks noGrp="1"/>
          </p:cNvSpPr>
          <p:nvPr>
            <p:ph idx="1"/>
          </p:nvPr>
        </p:nvSpPr>
        <p:spPr>
          <a:xfrm>
            <a:off x="457200" y="1828800"/>
            <a:ext cx="8229600" cy="4297363"/>
          </a:xfrm>
        </p:spPr>
        <p:txBody>
          <a:bodyPr/>
          <a:lstStyle/>
          <a:p>
            <a:pPr eaLnBrk="1" hangingPunct="1"/>
            <a:r>
              <a:rPr lang="en-IN" sz="2400" dirty="0">
                <a:latin typeface="Times New Roman" pitchFamily="18" charset="0"/>
                <a:ea typeface="新細明體"/>
                <a:cs typeface="Times New Roman" pitchFamily="18" charset="0"/>
              </a:rPr>
              <a:t>Computers are everywhere expect agriculture with this project we make the way for IoT and AI to take over farming.</a:t>
            </a:r>
          </a:p>
          <a:p>
            <a:pPr eaLnBrk="1" hangingPunct="1"/>
            <a:r>
              <a:rPr lang="en-IN" sz="2400" dirty="0">
                <a:latin typeface="Times New Roman" pitchFamily="18" charset="0"/>
                <a:ea typeface="新細明體"/>
                <a:cs typeface="Times New Roman" pitchFamily="18" charset="0"/>
              </a:rPr>
              <a:t>We can also enable Artificial Intelligence in this project and take it to the next level.</a:t>
            </a:r>
          </a:p>
          <a:p>
            <a:pPr eaLnBrk="1" hangingPunct="1"/>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15/02/2019</a:t>
            </a:r>
          </a:p>
          <a:p>
            <a:pPr>
              <a:defRPr/>
            </a:pP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10</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extLst>
      <p:ext uri="{BB962C8B-B14F-4D97-AF65-F5344CB8AC3E}">
        <p14:creationId xmlns:p14="http://schemas.microsoft.com/office/powerpoint/2010/main" val="262494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algn="l"/>
            <a:r>
              <a:rPr lang="en-US" altLang="en-US" sz="2400" dirty="0">
                <a:latin typeface="Times New Roman" pitchFamily="18" charset="0"/>
                <a:cs typeface="Times New Roman" pitchFamily="18" charset="0"/>
              </a:rPr>
              <a:t>Akash Jain, Suraj </a:t>
            </a:r>
            <a:r>
              <a:rPr lang="en-US" altLang="en-US" sz="2400" dirty="0" err="1">
                <a:latin typeface="Times New Roman" pitchFamily="18" charset="0"/>
                <a:cs typeface="Times New Roman" pitchFamily="18" charset="0"/>
              </a:rPr>
              <a:t>Kudre</a:t>
            </a:r>
            <a:r>
              <a:rPr lang="en-US" altLang="en-US" sz="2400" dirty="0">
                <a:latin typeface="Times New Roman" pitchFamily="18" charset="0"/>
                <a:cs typeface="Times New Roman" pitchFamily="18" charset="0"/>
              </a:rPr>
              <a:t>, Mahesh </a:t>
            </a:r>
            <a:r>
              <a:rPr lang="en-US" altLang="en-US" sz="2400" dirty="0" err="1">
                <a:latin typeface="Times New Roman" pitchFamily="18" charset="0"/>
                <a:cs typeface="Times New Roman" pitchFamily="18" charset="0"/>
              </a:rPr>
              <a:t>Giri</a:t>
            </a:r>
            <a:r>
              <a:rPr lang="en-US" altLang="en-US" sz="2400" dirty="0">
                <a:latin typeface="Times New Roman" pitchFamily="18" charset="0"/>
                <a:cs typeface="Times New Roman" pitchFamily="18" charset="0"/>
              </a:rPr>
              <a:t>, "A review on smart     sensors based monitoring system for agriculture ", IJESR,2014</a:t>
            </a:r>
          </a:p>
          <a:p>
            <a:pPr algn="l"/>
            <a:r>
              <a:rPr lang="en-US" altLang="en-US" sz="2400" dirty="0" err="1">
                <a:latin typeface="Times New Roman" pitchFamily="18" charset="0"/>
                <a:cs typeface="Times New Roman" pitchFamily="18" charset="0"/>
              </a:rPr>
              <a:t>R.shylaja</a:t>
            </a:r>
            <a:r>
              <a:rPr lang="en-US" altLang="en-US" sz="2400" dirty="0">
                <a:latin typeface="Times New Roman" pitchFamily="18" charset="0"/>
                <a:cs typeface="Times New Roman" pitchFamily="18" charset="0"/>
              </a:rPr>
              <a:t>, B. </a:t>
            </a:r>
            <a:r>
              <a:rPr lang="en-US" altLang="en-US" sz="2400" dirty="0" err="1">
                <a:latin typeface="Times New Roman" pitchFamily="18" charset="0"/>
                <a:cs typeface="Times New Roman" pitchFamily="18" charset="0"/>
              </a:rPr>
              <a:t>srinivas</a:t>
            </a:r>
            <a:r>
              <a:rPr lang="en-US" altLang="en-US" sz="2400" dirty="0">
                <a:latin typeface="Times New Roman" pitchFamily="18" charset="0"/>
                <a:cs typeface="Times New Roman" pitchFamily="18" charset="0"/>
              </a:rPr>
              <a:t>, (2016)  “ Design and implementation of                agricultural automation through wireless network and GPRS”.</a:t>
            </a:r>
          </a:p>
          <a:p>
            <a:pPr algn="l"/>
            <a:r>
              <a:rPr lang="en-US" altLang="en-US" sz="2400" dirty="0">
                <a:latin typeface="Times New Roman" pitchFamily="18" charset="0"/>
                <a:cs typeface="Times New Roman" pitchFamily="18" charset="0"/>
              </a:rPr>
              <a:t>Rafael Munoz </a:t>
            </a:r>
            <a:r>
              <a:rPr lang="en-US" altLang="en-US" sz="2400" dirty="0" err="1">
                <a:latin typeface="Times New Roman" pitchFamily="18" charset="0"/>
                <a:cs typeface="Times New Roman" pitchFamily="18" charset="0"/>
              </a:rPr>
              <a:t>Carpena</a:t>
            </a:r>
            <a:r>
              <a:rPr lang="en-US" altLang="en-US" sz="2400" dirty="0">
                <a:latin typeface="Times New Roman" pitchFamily="18" charset="0"/>
                <a:cs typeface="Times New Roman" pitchFamily="18" charset="0"/>
              </a:rPr>
              <a:t> and Michael D. </a:t>
            </a:r>
            <a:r>
              <a:rPr lang="en-US" altLang="en-US" sz="2400" dirty="0" err="1">
                <a:latin typeface="Times New Roman" pitchFamily="18" charset="0"/>
                <a:cs typeface="Times New Roman" pitchFamily="18" charset="0"/>
              </a:rPr>
              <a:t>Dukes,“Automatic</a:t>
            </a:r>
            <a:r>
              <a:rPr lang="en-US" altLang="en-US" sz="2400" dirty="0">
                <a:latin typeface="Times New Roman" pitchFamily="18" charset="0"/>
                <a:cs typeface="Times New Roman" pitchFamily="18" charset="0"/>
              </a:rPr>
              <a:t>       Irrigation Based on Soil Moisture for Vegetable Crops” IFAS Extension(2018).</a:t>
            </a:r>
          </a:p>
          <a:p>
            <a:pPr algn="l"/>
            <a:r>
              <a:rPr lang="en-US" altLang="en-US" sz="2400" dirty="0">
                <a:latin typeface="Times New Roman" pitchFamily="18" charset="0"/>
                <a:cs typeface="Times New Roman" pitchFamily="18" charset="0"/>
              </a:rPr>
              <a:t>Nikesh </a:t>
            </a:r>
            <a:r>
              <a:rPr lang="en-US" altLang="en-US" sz="2400" dirty="0" err="1">
                <a:latin typeface="Times New Roman" pitchFamily="18" charset="0"/>
                <a:cs typeface="Times New Roman" pitchFamily="18" charset="0"/>
              </a:rPr>
              <a:t>Gondchwar</a:t>
            </a:r>
            <a:r>
              <a:rPr lang="en-US" altLang="en-US" sz="2400" dirty="0">
                <a:latin typeface="Times New Roman" pitchFamily="18" charset="0"/>
                <a:cs typeface="Times New Roman" pitchFamily="18" charset="0"/>
              </a:rPr>
              <a:t>, R. S. </a:t>
            </a:r>
            <a:r>
              <a:rPr lang="en-US" altLang="en-US" sz="2400" dirty="0" err="1">
                <a:latin typeface="Times New Roman" pitchFamily="18" charset="0"/>
                <a:cs typeface="Times New Roman" pitchFamily="18" charset="0"/>
              </a:rPr>
              <a:t>Kawitkar</a:t>
            </a:r>
            <a:r>
              <a:rPr lang="en-US" altLang="en-US" sz="2400" dirty="0">
                <a:latin typeface="Times New Roman" pitchFamily="18" charset="0"/>
                <a:cs typeface="Times New Roman" pitchFamily="18" charset="0"/>
              </a:rPr>
              <a:t>, “IOT based smart             agriculture” , International journal Of Advanced research in      computer and Communication Engineering (IJARCCE), vol. 5  no. 6, Jun (2018)</a:t>
            </a:r>
          </a:p>
          <a:p>
            <a:pPr algn="l" eaLnBrk="1" hangingPunct="1">
              <a:spcBef>
                <a:spcPct val="0"/>
              </a:spcBef>
              <a:buFont typeface="Wingdings 2" pitchFamily="18" charset="2"/>
              <a:buChar char=""/>
            </a:pP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11</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17022" y="304800"/>
            <a:ext cx="8229600" cy="1881188"/>
          </a:xfrm>
        </p:spPr>
        <p:txBody>
          <a:bodyPr/>
          <a:lstStyle/>
          <a:p>
            <a:br>
              <a:rPr lang="en-US" b="1" dirty="0">
                <a:latin typeface="Times New Roman" pitchFamily="18" charset="0"/>
                <a:ea typeface="新細明體"/>
                <a:cs typeface="Times New Roman" pitchFamily="18" charset="0"/>
              </a:rPr>
            </a:br>
            <a:r>
              <a:rPr lang="en-US" b="1" dirty="0">
                <a:latin typeface="Times New Roman" pitchFamily="18" charset="0"/>
                <a:ea typeface="新細明體"/>
                <a:cs typeface="Times New Roman" pitchFamily="18" charset="0"/>
              </a:rPr>
              <a:t>Thank You</a:t>
            </a:r>
            <a:endParaRPr lang="en-US" dirty="0">
              <a:ea typeface="新細明體"/>
            </a:endParaRPr>
          </a:p>
        </p:txBody>
      </p:sp>
      <p:sp>
        <p:nvSpPr>
          <p:cNvPr id="22531" name="Content Placeholder 2"/>
          <p:cNvSpPr>
            <a:spLocks noGrp="1"/>
          </p:cNvSpPr>
          <p:nvPr>
            <p:ph idx="1"/>
          </p:nvPr>
        </p:nvSpPr>
        <p:spPr>
          <a:xfrm>
            <a:off x="457200" y="1828800"/>
            <a:ext cx="8229600" cy="4297363"/>
          </a:xfrm>
        </p:spPr>
        <p:txBody>
          <a:bodyPr/>
          <a:lstStyle/>
          <a:p>
            <a:pPr eaLnBrk="1" hangingPunct="1">
              <a:buFont typeface="Arial" pitchFamily="34" charset="0"/>
              <a:buNone/>
            </a:pPr>
            <a:endParaRPr lang="en-US" sz="4400" b="1" dirty="0">
              <a:latin typeface="Times New Roman" pitchFamily="18" charset="0"/>
              <a:ea typeface="新細明體"/>
              <a:cs typeface="Times New Roman" pitchFamily="18" charset="0"/>
            </a:endParaRPr>
          </a:p>
          <a:p>
            <a:pPr eaLnBrk="1" hangingPunct="1">
              <a:buFont typeface="Arial" pitchFamily="34" charset="0"/>
              <a:buNone/>
            </a:pPr>
            <a:endParaRPr lang="en-US" sz="4400" b="1" dirty="0">
              <a:latin typeface="Times New Roman" pitchFamily="18" charset="0"/>
              <a:ea typeface="新細明體"/>
              <a:cs typeface="Times New Roman" pitchFamily="18" charset="0"/>
            </a:endParaRPr>
          </a:p>
          <a:p>
            <a:pPr eaLnBrk="1" hangingPunct="1">
              <a:buFont typeface="Arial" pitchFamily="34" charset="0"/>
              <a:buNone/>
            </a:pP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70C4B706-D046-4281-B295-55A7F3983296}" type="slidenum">
              <a:rPr lang="en-US" altLang="zh-TW" smtClean="0"/>
              <a:pPr>
                <a:defRPr/>
              </a:pPr>
              <a:t>12</a:t>
            </a:fld>
            <a:endParaRPr lang="en-US" altLang="zh-TW" dirty="0"/>
          </a:p>
        </p:txBody>
      </p:sp>
      <p:sp>
        <p:nvSpPr>
          <p:cNvPr id="7" name="減號 11"/>
          <p:cNvSpPr/>
          <p:nvPr/>
        </p:nvSpPr>
        <p:spPr>
          <a:xfrm>
            <a:off x="-1066800" y="33528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Introduction</a:t>
            </a:r>
            <a:endParaRPr lang="en-US">
              <a:ea typeface="新細明體"/>
            </a:endParaRPr>
          </a:p>
        </p:txBody>
      </p:sp>
      <p:sp>
        <p:nvSpPr>
          <p:cNvPr id="15363" name="Content Placeholder 2"/>
          <p:cNvSpPr>
            <a:spLocks noGrp="1"/>
          </p:cNvSpPr>
          <p:nvPr>
            <p:ph idx="1"/>
          </p:nvPr>
        </p:nvSpPr>
        <p:spPr>
          <a:xfrm>
            <a:off x="457200" y="1828800"/>
            <a:ext cx="8229600" cy="4297363"/>
          </a:xfrm>
        </p:spPr>
        <p:txBody>
          <a:bodyPr/>
          <a:lstStyle/>
          <a:p>
            <a:pPr lvl="0" algn="just"/>
            <a:endParaRPr lang="en-US" sz="1400" dirty="0"/>
          </a:p>
          <a:p>
            <a:pPr lvl="0" algn="just"/>
            <a:r>
              <a:rPr lang="en-US" sz="2400" dirty="0">
                <a:latin typeface="Times New Roman" panose="02020603050405020304" pitchFamily="18" charset="0"/>
                <a:cs typeface="Times New Roman" panose="02020603050405020304" pitchFamily="18" charset="0"/>
              </a:rPr>
              <a:t>The availability of the water resources in agriculture  is a growing concern throughout the planet</a:t>
            </a:r>
          </a:p>
          <a:p>
            <a:pPr lvl="0" algn="just"/>
            <a:r>
              <a:rPr lang="en-US" sz="2400" dirty="0">
                <a:latin typeface="Times New Roman" panose="02020603050405020304" pitchFamily="18" charset="0"/>
                <a:cs typeface="Times New Roman" panose="02020603050405020304" pitchFamily="18" charset="0"/>
              </a:rPr>
              <a:t>We propose to perform a real-time control and remote  monitoring system </a:t>
            </a:r>
          </a:p>
          <a:p>
            <a:pPr lvl="0" algn="just"/>
            <a:r>
              <a:rPr lang="en-US" sz="2400" dirty="0">
                <a:latin typeface="Times New Roman" panose="02020603050405020304" pitchFamily="18" charset="0"/>
                <a:cs typeface="Times New Roman" panose="02020603050405020304" pitchFamily="18" charset="0"/>
              </a:rPr>
              <a:t>For this, a programmable logic controller and a wireless communication technologies are used </a:t>
            </a: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A7E8D53D-80AB-4140-95CD-ACB87CFDC468}" type="slidenum">
              <a:rPr lang="en-US" altLang="zh-TW" smtClean="0"/>
              <a:pPr>
                <a:defRPr/>
              </a:pPr>
              <a:t>2</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Objective</a:t>
            </a:r>
            <a:endParaRPr lang="en-US">
              <a:ea typeface="新細明體"/>
            </a:endParaRPr>
          </a:p>
        </p:txBody>
      </p:sp>
      <p:sp>
        <p:nvSpPr>
          <p:cNvPr id="16387" name="Content Placeholder 2"/>
          <p:cNvSpPr>
            <a:spLocks noGrp="1"/>
          </p:cNvSpPr>
          <p:nvPr>
            <p:ph idx="1"/>
          </p:nvPr>
        </p:nvSpPr>
        <p:spPr>
          <a:xfrm>
            <a:off x="457200" y="1828800"/>
            <a:ext cx="8229600" cy="4297363"/>
          </a:xfrm>
        </p:spPr>
        <p:txBody>
          <a:bodyPr/>
          <a:lstStyle/>
          <a:p>
            <a:pPr marL="0" lvl="0" indent="0" algn="just">
              <a:buNone/>
            </a:pPr>
            <a:endParaRPr lang="en-US" sz="1400" dirty="0"/>
          </a:p>
          <a:p>
            <a:pPr algn="just"/>
            <a:r>
              <a:rPr lang="en-US" sz="2400" dirty="0">
                <a:latin typeface="Times New Roman" panose="02020603050405020304" pitchFamily="18" charset="0"/>
                <a:cs typeface="Times New Roman" panose="02020603050405020304" pitchFamily="18" charset="0"/>
              </a:rPr>
              <a:t>The idea of hands free farming is possible with this project.</a:t>
            </a:r>
          </a:p>
          <a:p>
            <a:pPr lvl="0" algn="just"/>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With this model we can use adequate amount of water in agricultural purpose.</a:t>
            </a:r>
          </a:p>
          <a:p>
            <a:pPr lvl="0" algn="just"/>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We get the live status of moisture in and around the plant.</a:t>
            </a:r>
          </a:p>
          <a:p>
            <a:pPr lvl="0" algn="just"/>
            <a:endParaRPr lang="en-US" sz="2400" dirty="0">
              <a:latin typeface="Times New Roman" panose="02020603050405020304" pitchFamily="18" charset="0"/>
              <a:cs typeface="Times New Roman" panose="02020603050405020304" pitchFamily="18" charset="0"/>
            </a:endParaRPr>
          </a:p>
          <a:p>
            <a:pPr lvl="0" algn="just"/>
            <a:endParaRPr lang="en-US" sz="2400" dirty="0">
              <a:latin typeface="Times New Roman" panose="02020603050405020304" pitchFamily="18" charset="0"/>
              <a:cs typeface="Times New Roman" panose="02020603050405020304" pitchFamily="18" charset="0"/>
            </a:endParaRPr>
          </a:p>
          <a:p>
            <a:pPr lvl="0" algn="just"/>
            <a:endParaRPr lang="en-IN" sz="1400" dirty="0"/>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C9CA9983-1DA0-4DBB-976B-BCC792392DF5}" type="slidenum">
              <a:rPr lang="en-US" altLang="zh-TW" smtClean="0"/>
              <a:pPr>
                <a:defRPr/>
              </a:pPr>
              <a:t>3</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Literature Review</a:t>
            </a:r>
            <a:endParaRPr lang="en-US">
              <a:ea typeface="新細明體"/>
            </a:endParaRPr>
          </a:p>
        </p:txBody>
      </p:sp>
      <p:sp>
        <p:nvSpPr>
          <p:cNvPr id="17411" name="Content Placeholder 2"/>
          <p:cNvSpPr>
            <a:spLocks noGrp="1"/>
          </p:cNvSpPr>
          <p:nvPr>
            <p:ph idx="1"/>
          </p:nvPr>
        </p:nvSpPr>
        <p:spPr>
          <a:xfrm>
            <a:off x="457200" y="1828800"/>
            <a:ext cx="8229600" cy="4297363"/>
          </a:xfrm>
        </p:spPr>
        <p:txBody>
          <a:bodyPr/>
          <a:lstStyle/>
          <a:p>
            <a:pPr marL="0" indent="0" algn="just">
              <a:buNone/>
            </a:pPr>
            <a:r>
              <a:rPr lang="en-US" altLang="zh-CN" sz="2400" dirty="0">
                <a:latin typeface="Times New Roman" pitchFamily="18" charset="0"/>
                <a:cs typeface="Times New Roman" pitchFamily="18" charset="0"/>
              </a:rPr>
              <a:t>Pavithra D.S, M.S. Srinath “GSM based Automatic Irrigation         Control System for Efficient Use of Resources and Crop Planning    by Using an Android Mobile”.(2017) IOSR Journal of Mechanical  and Civil Engineering (IOSR-JMCE)</a:t>
            </a:r>
          </a:p>
          <a:p>
            <a:pPr marL="0" indent="0" algn="just">
              <a:buNone/>
            </a:pPr>
            <a:r>
              <a:rPr lang="en-US" altLang="zh-CN" sz="2400" dirty="0">
                <a:latin typeface="Times New Roman" pitchFamily="18" charset="0"/>
                <a:cs typeface="Times New Roman" pitchFamily="18" charset="0"/>
              </a:rPr>
              <a:t> </a:t>
            </a:r>
          </a:p>
          <a:p>
            <a:pPr marL="0" indent="0" algn="just"/>
            <a:r>
              <a:rPr lang="en-US" altLang="zh-CN" sz="2400" dirty="0">
                <a:latin typeface="Times New Roman" pitchFamily="18" charset="0"/>
                <a:cs typeface="Times New Roman" pitchFamily="18" charset="0"/>
              </a:rPr>
              <a:t> Automated irrigation system is essential for conservation of water  and indirect viability of the farm since it is an important                                    commodity </a:t>
            </a:r>
          </a:p>
          <a:p>
            <a:pPr marL="0" indent="0" algn="just"/>
            <a:r>
              <a:rPr lang="en-US" altLang="zh-CN" sz="2400" dirty="0">
                <a:latin typeface="Times New Roman" pitchFamily="18" charset="0"/>
                <a:cs typeface="Times New Roman" pitchFamily="18" charset="0"/>
              </a:rPr>
              <a:t> The idea is to focus on parameters such as temperature and soil         moisture </a:t>
            </a:r>
          </a:p>
          <a:p>
            <a:pPr marL="0" indent="0" algn="just"/>
            <a:r>
              <a:rPr lang="en-US" altLang="zh-CN" sz="2400" dirty="0">
                <a:latin typeface="Times New Roman" pitchFamily="18" charset="0"/>
                <a:cs typeface="Times New Roman" pitchFamily="18" charset="0"/>
              </a:rPr>
              <a:t> This is a mobile integrated and a smart irrigation system using IOT based on application controlled monitoring system.</a:t>
            </a:r>
          </a:p>
          <a:p>
            <a:pPr lvl="0" algn="just" eaLnBrk="1" hangingPunct="1">
              <a:buNone/>
            </a:pP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9D03C166-0966-420C-B276-9F1C705A4F6D}" type="slidenum">
              <a:rPr lang="en-US" altLang="zh-TW" smtClean="0"/>
              <a:pPr>
                <a:defRPr/>
              </a:pPr>
              <a:t>4</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Literature Review</a:t>
            </a:r>
            <a:endParaRPr lang="en-US">
              <a:ea typeface="新細明體"/>
            </a:endParaRPr>
          </a:p>
        </p:txBody>
      </p:sp>
      <p:sp>
        <p:nvSpPr>
          <p:cNvPr id="17411" name="Content Placeholder 2"/>
          <p:cNvSpPr>
            <a:spLocks noGrp="1"/>
          </p:cNvSpPr>
          <p:nvPr>
            <p:ph idx="1"/>
          </p:nvPr>
        </p:nvSpPr>
        <p:spPr>
          <a:xfrm>
            <a:off x="457200" y="1828800"/>
            <a:ext cx="8229600" cy="4297363"/>
          </a:xfrm>
        </p:spPr>
        <p:txBody>
          <a:bodyPr/>
          <a:lstStyle/>
          <a:p>
            <a:pPr algn="just">
              <a:buNone/>
            </a:pPr>
            <a:r>
              <a:rPr lang="en-US" sz="2400" dirty="0">
                <a:latin typeface="Times New Roman" pitchFamily="18" charset="0"/>
                <a:ea typeface="SimSun" pitchFamily="2" charset="-122"/>
                <a:cs typeface="Times New Roman" pitchFamily="18" charset="0"/>
              </a:rPr>
              <a:t>AGBETUYI </a:t>
            </a:r>
            <a:r>
              <a:rPr lang="en-US" sz="2400" dirty="0" err="1">
                <a:latin typeface="Times New Roman" pitchFamily="18" charset="0"/>
                <a:ea typeface="SimSun" pitchFamily="2" charset="-122"/>
                <a:cs typeface="Times New Roman" pitchFamily="18" charset="0"/>
              </a:rPr>
              <a:t>Ayoade</a:t>
            </a:r>
            <a:r>
              <a:rPr lang="en-US" sz="2400" dirty="0">
                <a:latin typeface="Times New Roman" pitchFamily="18" charset="0"/>
                <a:ea typeface="SimSun" pitchFamily="2" charset="-122"/>
                <a:cs typeface="Times New Roman" pitchFamily="18" charset="0"/>
              </a:rPr>
              <a:t> Felix, OROVWODE </a:t>
            </a:r>
            <a:r>
              <a:rPr lang="en-US" sz="2400" dirty="0" err="1">
                <a:latin typeface="Times New Roman" pitchFamily="18" charset="0"/>
                <a:ea typeface="SimSun" pitchFamily="2" charset="-122"/>
                <a:cs typeface="Times New Roman" pitchFamily="18" charset="0"/>
              </a:rPr>
              <a:t>Hope.E</a:t>
            </a:r>
            <a:r>
              <a:rPr lang="en-US" sz="2400" dirty="0">
                <a:latin typeface="Times New Roman" pitchFamily="18" charset="0"/>
                <a:ea typeface="SimSun" pitchFamily="2" charset="-122"/>
                <a:cs typeface="Times New Roman" pitchFamily="18" charset="0"/>
              </a:rPr>
              <a:t> “DESIGN</a:t>
            </a:r>
          </a:p>
          <a:p>
            <a:pPr algn="just">
              <a:buNone/>
            </a:pPr>
            <a:r>
              <a:rPr lang="en-US" sz="2400" dirty="0">
                <a:latin typeface="Times New Roman" pitchFamily="18" charset="0"/>
                <a:ea typeface="SimSun" pitchFamily="2" charset="-122"/>
                <a:cs typeface="Times New Roman" pitchFamily="18" charset="0"/>
              </a:rPr>
              <a:t>AND IMPLEMENTATION OF AUTOMATIC IRRIGATION</a:t>
            </a:r>
          </a:p>
          <a:p>
            <a:pPr algn="just">
              <a:buNone/>
            </a:pPr>
            <a:r>
              <a:rPr lang="en-US" sz="2400" dirty="0">
                <a:latin typeface="Times New Roman" pitchFamily="18" charset="0"/>
                <a:ea typeface="SimSun" pitchFamily="2" charset="-122"/>
                <a:cs typeface="Times New Roman" pitchFamily="18" charset="0"/>
              </a:rPr>
              <a:t>SYSTEM BASED ON MONITORING SOIL MOISTURE”</a:t>
            </a:r>
          </a:p>
          <a:p>
            <a:pPr algn="just">
              <a:buNone/>
            </a:pPr>
            <a:r>
              <a:rPr lang="en-US" sz="2400" dirty="0">
                <a:latin typeface="Times New Roman" pitchFamily="18" charset="0"/>
                <a:ea typeface="SimSun" pitchFamily="2" charset="-122"/>
                <a:cs typeface="Times New Roman" pitchFamily="18" charset="0"/>
              </a:rPr>
              <a:t>(2017) . Article in journal in Electrical Engineering   </a:t>
            </a:r>
          </a:p>
          <a:p>
            <a:endParaRPr lang="en-US" sz="2400" dirty="0">
              <a:latin typeface="Times New Roman" pitchFamily="18" charset="0"/>
              <a:ea typeface="SimSun" pitchFamily="2" charset="-122"/>
              <a:cs typeface="Times New Roman" pitchFamily="18" charset="0"/>
            </a:endParaRPr>
          </a:p>
          <a:p>
            <a:pPr algn="l"/>
            <a:r>
              <a:rPr lang="en-US" sz="2400" dirty="0">
                <a:latin typeface="Times New Roman" pitchFamily="18" charset="0"/>
                <a:ea typeface="SimSun" pitchFamily="2" charset="-122"/>
                <a:cs typeface="Times New Roman" pitchFamily="18" charset="0"/>
              </a:rPr>
              <a:t>The objective of this work is to see how human control could be removed from irrigation and also to optimize the use of water in the process.</a:t>
            </a:r>
          </a:p>
          <a:p>
            <a:pPr algn="l"/>
            <a:r>
              <a:rPr lang="en-US" sz="2400" dirty="0">
                <a:latin typeface="Times New Roman" pitchFamily="18" charset="0"/>
                <a:ea typeface="SimSun" pitchFamily="2" charset="-122"/>
                <a:cs typeface="Times New Roman" pitchFamily="18" charset="0"/>
              </a:rPr>
              <a:t>This method employed is to continuously monitor the soil moisture level to decide whether irrigation is needed</a:t>
            </a:r>
          </a:p>
          <a:p>
            <a:pPr lvl="0" algn="just" eaLnBrk="1" hangingPunct="1">
              <a:buNone/>
            </a:pP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9D03C166-0966-420C-B276-9F1C705A4F6D}" type="slidenum">
              <a:rPr lang="en-US" altLang="zh-TW" smtClean="0"/>
              <a:pPr>
                <a:defRPr/>
              </a:pPr>
              <a:t>5</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extLst>
      <p:ext uri="{BB962C8B-B14F-4D97-AF65-F5344CB8AC3E}">
        <p14:creationId xmlns:p14="http://schemas.microsoft.com/office/powerpoint/2010/main" val="328105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Existing  Model</a:t>
            </a:r>
            <a:endParaRPr lang="en-US">
              <a:ea typeface="新細明體"/>
            </a:endParaRPr>
          </a:p>
        </p:txBody>
      </p:sp>
      <p:sp>
        <p:nvSpPr>
          <p:cNvPr id="18435" name="Content Placeholder 2"/>
          <p:cNvSpPr>
            <a:spLocks noGrp="1"/>
          </p:cNvSpPr>
          <p:nvPr>
            <p:ph idx="1"/>
          </p:nvPr>
        </p:nvSpPr>
        <p:spPr>
          <a:xfrm>
            <a:off x="457200" y="1828800"/>
            <a:ext cx="8229600" cy="4297363"/>
          </a:xfrm>
        </p:spPr>
        <p:txBody>
          <a:bodyPr/>
          <a:lstStyle/>
          <a:p>
            <a:pPr marL="0" lvl="0" indent="0" algn="just">
              <a:lnSpc>
                <a:spcPct val="100000"/>
              </a:lnSpc>
              <a:spcBef>
                <a:spcPct val="20000"/>
              </a:spcBef>
            </a:pPr>
            <a:r>
              <a:rPr lang="en-US" altLang="en-US" sz="2800" dirty="0">
                <a:solidFill>
                  <a:srgbClr val="000000"/>
                </a:solidFill>
                <a:latin typeface="Times New Roman" pitchFamily="18" charset="0"/>
                <a:ea typeface="宋体"/>
                <a:cs typeface="Times New Roman" pitchFamily="18" charset="0"/>
              </a:rPr>
              <a:t>An automatic irrigation control system has been designed   to facilitate the automatic supply of adequate of water from a reservoir to field or domestic crops in all agricultural        seasons</a:t>
            </a:r>
          </a:p>
          <a:p>
            <a:pPr marL="0" lvl="0" indent="0" algn="just">
              <a:lnSpc>
                <a:spcPct val="100000"/>
              </a:lnSpc>
              <a:spcBef>
                <a:spcPct val="20000"/>
              </a:spcBef>
            </a:pPr>
            <a:r>
              <a:rPr lang="en-US" altLang="en-US" sz="2800" dirty="0">
                <a:solidFill>
                  <a:srgbClr val="000000"/>
                </a:solidFill>
                <a:latin typeface="Times New Roman" pitchFamily="18" charset="0"/>
                <a:ea typeface="宋体"/>
                <a:cs typeface="Times New Roman" pitchFamily="18" charset="0"/>
              </a:rPr>
              <a:t>This System has been used for a single plant irrigation      system </a:t>
            </a:r>
          </a:p>
          <a:p>
            <a:pPr marL="0" lvl="0" indent="0" algn="just">
              <a:lnSpc>
                <a:spcPct val="100000"/>
              </a:lnSpc>
              <a:spcBef>
                <a:spcPct val="20000"/>
              </a:spcBef>
            </a:pPr>
            <a:r>
              <a:rPr lang="en-US" altLang="en-US" sz="2800" dirty="0">
                <a:solidFill>
                  <a:srgbClr val="000000"/>
                </a:solidFill>
                <a:latin typeface="Times New Roman" pitchFamily="18" charset="0"/>
                <a:ea typeface="宋体"/>
                <a:cs typeface="Times New Roman" pitchFamily="18" charset="0"/>
              </a:rPr>
              <a:t>A pumping mechanism is used to deliver the needed          amount of water to the soil.</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15/02/2019</a:t>
            </a:r>
          </a:p>
        </p:txBody>
      </p:sp>
      <p:sp>
        <p:nvSpPr>
          <p:cNvPr id="6" name="Slide Number Placeholder 5"/>
          <p:cNvSpPr>
            <a:spLocks noGrp="1"/>
          </p:cNvSpPr>
          <p:nvPr>
            <p:ph type="sldNum" sz="quarter" idx="12"/>
          </p:nvPr>
        </p:nvSpPr>
        <p:spPr/>
        <p:txBody>
          <a:bodyPr/>
          <a:lstStyle/>
          <a:p>
            <a:pPr>
              <a:defRPr/>
            </a:pPr>
            <a:fld id="{2D10B84A-ABCB-42C0-BB75-00CEF23AC8B2}" type="slidenum">
              <a:rPr lang="en-US" altLang="zh-TW" smtClean="0"/>
              <a:pPr>
                <a:defRPr/>
              </a:pPr>
              <a:t>6</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EXISTING</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BLOCK  DIAGRAM</a:t>
            </a:r>
          </a:p>
        </p:txBody>
      </p:sp>
      <p:sp>
        <p:nvSpPr>
          <p:cNvPr id="4" name="Date Placeholder 3"/>
          <p:cNvSpPr>
            <a:spLocks noGrp="1"/>
          </p:cNvSpPr>
          <p:nvPr>
            <p:ph type="dt" sz="half" idx="2"/>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0" lang="en-IN" altLang="en-US" sz="1200" b="0" i="0" u="none" strike="noStrike" kern="0" cap="none" spc="0" normalizeH="0" baseline="0" noProof="0" dirty="0">
                <a:ln>
                  <a:noFill/>
                </a:ln>
                <a:solidFill>
                  <a:srgbClr val="898989"/>
                </a:solidFill>
                <a:effectLst/>
                <a:uLnTx/>
                <a:uFillTx/>
                <a:latin typeface="Calibri" pitchFamily="34" charset="0"/>
                <a:sym typeface="Arial" charset="0"/>
              </a:rPr>
              <a:t>15/02/2019</a:t>
            </a:r>
            <a:endParaRPr kumimoji="0" lang="en-US" altLang="en-US" sz="1200" b="0" i="0" u="none" strike="noStrike" kern="0" cap="none" spc="0" normalizeH="0" baseline="0" noProof="0" dirty="0">
              <a:ln>
                <a:noFill/>
              </a:ln>
              <a:solidFill>
                <a:srgbClr val="898989"/>
              </a:solidFill>
              <a:effectLst/>
              <a:uLnTx/>
              <a:uFillTx/>
              <a:latin typeface="Calibri" pitchFamily="34" charset="0"/>
              <a:sym typeface="Arial" charset="0"/>
            </a:endParaRPr>
          </a:p>
        </p:txBody>
      </p:sp>
      <p:sp>
        <p:nvSpPr>
          <p:cNvPr id="5" name="Slide Number Placeholder 4"/>
          <p:cNvSpPr>
            <a:spLocks noGrp="1"/>
          </p:cNvSpPr>
          <p:nvPr>
            <p:ph type="sldNum" sz="quarter" idx="4"/>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tabLst/>
              <a:defRPr/>
            </a:pPr>
            <a:fld id="{566ABCEB-ACFC-4714-9973-3DA970169C29}" type="slidenum">
              <a:rPr kumimoji="0" lang="en-US" altLang="en-US" sz="1200" b="0" i="0" u="none" strike="noStrike" kern="0" cap="none" spc="0" normalizeH="0" baseline="0" noProof="0" smtClean="0">
                <a:ln>
                  <a:noFill/>
                </a:ln>
                <a:solidFill>
                  <a:srgbClr val="898989"/>
                </a:solidFill>
                <a:effectLst/>
                <a:uLnTx/>
                <a:uFillTx/>
                <a:latin typeface="Calibri" pitchFamily="34" charset="0"/>
                <a:sym typeface="Arial" charset="0"/>
              </a:rPr>
              <a:pPr marL="0" marR="0" lvl="0" indent="0" algn="r" defTabSz="914400" rtl="0" eaLnBrk="1" fontAlgn="base" latinLnBrk="1" hangingPunct="1">
                <a:lnSpc>
                  <a:spcPct val="100000"/>
                </a:lnSpc>
                <a:spcBef>
                  <a:spcPct val="0"/>
                </a:spcBef>
                <a:spcAft>
                  <a:spcPct val="0"/>
                </a:spcAft>
                <a:buClrTx/>
                <a:buSzTx/>
                <a:buFontTx/>
                <a:buNone/>
                <a:tabLst/>
                <a:defRPr/>
              </a:pPr>
              <a:t>7</a:t>
            </a:fld>
            <a:endParaRPr kumimoji="0" lang="en-US" altLang="en-US" sz="1200" b="0" i="0" u="none" strike="noStrike" kern="0" cap="none" spc="0" normalizeH="0" baseline="0" noProof="0">
              <a:ln>
                <a:noFill/>
              </a:ln>
              <a:solidFill>
                <a:srgbClr val="898989"/>
              </a:solidFill>
              <a:effectLst/>
              <a:uLnTx/>
              <a:uFillTx/>
              <a:latin typeface="Calibri" pitchFamily="34" charset="0"/>
              <a:sym typeface="Arial" charset="0"/>
            </a:endParaRPr>
          </a:p>
        </p:txBody>
      </p:sp>
      <p:sp>
        <p:nvSpPr>
          <p:cNvPr id="7" name="Rectangle 6"/>
          <p:cNvSpPr/>
          <p:nvPr/>
        </p:nvSpPr>
        <p:spPr>
          <a:xfrm>
            <a:off x="3200400" y="1981200"/>
            <a:ext cx="1828800" cy="6858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LCD INTERFACE</a:t>
            </a:r>
          </a:p>
        </p:txBody>
      </p:sp>
      <p:sp>
        <p:nvSpPr>
          <p:cNvPr id="8" name="Rectangle 7"/>
          <p:cNvSpPr/>
          <p:nvPr/>
        </p:nvSpPr>
        <p:spPr>
          <a:xfrm>
            <a:off x="685800" y="4876800"/>
            <a:ext cx="17526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SOIL MOISTURE SENSOR</a:t>
            </a:r>
          </a:p>
        </p:txBody>
      </p:sp>
      <p:sp>
        <p:nvSpPr>
          <p:cNvPr id="10" name="Rectangle 9"/>
          <p:cNvSpPr/>
          <p:nvPr/>
        </p:nvSpPr>
        <p:spPr>
          <a:xfrm>
            <a:off x="3200400" y="4876800"/>
            <a:ext cx="1905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TEMPERATURE</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SENSOR</a:t>
            </a:r>
          </a:p>
        </p:txBody>
      </p:sp>
      <p:sp>
        <p:nvSpPr>
          <p:cNvPr id="13" name="Rectangle 12"/>
          <p:cNvSpPr/>
          <p:nvPr/>
        </p:nvSpPr>
        <p:spPr>
          <a:xfrm>
            <a:off x="6019800" y="4876800"/>
            <a:ext cx="1905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HUMIDITY </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SENSOR</a:t>
            </a:r>
          </a:p>
        </p:txBody>
      </p:sp>
      <p:sp>
        <p:nvSpPr>
          <p:cNvPr id="14" name="Rectangle 13"/>
          <p:cNvSpPr/>
          <p:nvPr/>
        </p:nvSpPr>
        <p:spPr>
          <a:xfrm>
            <a:off x="3200400" y="3429000"/>
            <a:ext cx="1905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ARDUINO</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CONTROLLER</a:t>
            </a:r>
          </a:p>
        </p:txBody>
      </p:sp>
      <p:sp>
        <p:nvSpPr>
          <p:cNvPr id="15" name="Rectangle 14"/>
          <p:cNvSpPr/>
          <p:nvPr/>
        </p:nvSpPr>
        <p:spPr>
          <a:xfrm>
            <a:off x="6096000" y="2362200"/>
            <a:ext cx="1371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MOBILE </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PHONE</a:t>
            </a:r>
          </a:p>
        </p:txBody>
      </p:sp>
      <p:sp>
        <p:nvSpPr>
          <p:cNvPr id="16" name="Rectangle 15"/>
          <p:cNvSpPr/>
          <p:nvPr/>
        </p:nvSpPr>
        <p:spPr>
          <a:xfrm>
            <a:off x="6096000" y="3657600"/>
            <a:ext cx="1447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SM900A </a:t>
            </a:r>
          </a:p>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Arial" charset="0"/>
              </a:rPr>
              <a:t>MODULE</a:t>
            </a:r>
          </a:p>
        </p:txBody>
      </p:sp>
      <p:cxnSp>
        <p:nvCxnSpPr>
          <p:cNvPr id="18" name="Straight Arrow Connector 17"/>
          <p:cNvCxnSpPr>
            <a:stCxn id="8" idx="0"/>
          </p:cNvCxnSpPr>
          <p:nvPr/>
        </p:nvCxnSpPr>
        <p:spPr>
          <a:xfrm rot="5400000" flipH="1" flipV="1">
            <a:off x="1924050" y="3676650"/>
            <a:ext cx="838200" cy="1562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0" idx="0"/>
            <a:endCxn id="14" idx="2"/>
          </p:cNvCxnSpPr>
          <p:nvPr/>
        </p:nvCxnSpPr>
        <p:spPr>
          <a:xfrm rot="5400000" flipH="1" flipV="1">
            <a:off x="3924300" y="46482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7" idx="2"/>
          </p:cNvCxnSpPr>
          <p:nvPr/>
        </p:nvCxnSpPr>
        <p:spPr>
          <a:xfrm rot="5400000" flipH="1" flipV="1">
            <a:off x="3771106" y="3009900"/>
            <a:ext cx="6865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3" idx="1"/>
            <a:endCxn id="14" idx="3"/>
          </p:cNvCxnSpPr>
          <p:nvPr/>
        </p:nvCxnSpPr>
        <p:spPr>
          <a:xfrm rot="10800000">
            <a:off x="5105400" y="3924300"/>
            <a:ext cx="914400" cy="1333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14" idx="3"/>
            <a:endCxn id="16" idx="1"/>
          </p:cNvCxnSpPr>
          <p:nvPr/>
        </p:nvCxnSpPr>
        <p:spPr>
          <a:xfrm>
            <a:off x="5105400" y="3924300"/>
            <a:ext cx="990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6" idx="0"/>
            <a:endCxn id="15" idx="2"/>
          </p:cNvCxnSpPr>
          <p:nvPr/>
        </p:nvCxnSpPr>
        <p:spPr>
          <a:xfrm rot="16200000" flipV="1">
            <a:off x="6419850" y="3257550"/>
            <a:ext cx="7620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8" name="Content Placeholder 47"/>
          <p:cNvSpPr>
            <a:spLocks noGrp="1"/>
          </p:cNvSpPr>
          <p:nvPr>
            <p:ph idx="1"/>
          </p:nvPr>
        </p:nvSpPr>
        <p:spPr>
          <a:xfrm flipV="1">
            <a:off x="457200" y="7696200"/>
            <a:ext cx="8229600" cy="533400"/>
          </a:xfrm>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Proposed Model</a:t>
            </a:r>
            <a:endParaRPr lang="en-US">
              <a:ea typeface="新細明體"/>
            </a:endParaRPr>
          </a:p>
        </p:txBody>
      </p:sp>
      <p:sp>
        <p:nvSpPr>
          <p:cNvPr id="19459" name="Content Placeholder 2"/>
          <p:cNvSpPr>
            <a:spLocks noGrp="1"/>
          </p:cNvSpPr>
          <p:nvPr>
            <p:ph idx="1"/>
          </p:nvPr>
        </p:nvSpPr>
        <p:spPr>
          <a:xfrm>
            <a:off x="457200" y="1828800"/>
            <a:ext cx="8229600" cy="4297363"/>
          </a:xfrm>
        </p:spPr>
        <p:txBody>
          <a:bodyPr/>
          <a:lstStyle/>
          <a:p>
            <a:pPr algn="just"/>
            <a:r>
              <a:rPr lang="en-US" altLang="en-US" sz="2400" dirty="0">
                <a:latin typeface="Times New Roman" pitchFamily="18" charset="0"/>
                <a:cs typeface="Times New Roman" pitchFamily="18" charset="0"/>
              </a:rPr>
              <a:t>A moisture sensor is constructed to sense the      moisture content  of the soil with regulated         12 volts power supply.</a:t>
            </a:r>
          </a:p>
          <a:p>
            <a:pPr algn="just"/>
            <a:r>
              <a:rPr lang="en-US" altLang="en-US" sz="2400" dirty="0">
                <a:latin typeface="Times New Roman" pitchFamily="18" charset="0"/>
                <a:cs typeface="Times New Roman" pitchFamily="18" charset="0"/>
              </a:rPr>
              <a:t>In proposed system we use IOT for real time       control and remote monitoring. For this a            programmable logic control and wireless             communication technology are used and as well as to work on various plants at a time by             controlling different valves automatically</a:t>
            </a:r>
          </a:p>
          <a:p>
            <a:pPr lvl="0" algn="just"/>
            <a:endParaRPr lang="en-IN" sz="2400" dirty="0">
              <a:latin typeface="Times New Roman" pitchFamily="18" charset="0"/>
              <a:ea typeface="新細明體"/>
              <a:cs typeface="Times New Roman" pitchFamily="18" charset="0"/>
            </a:endParaRPr>
          </a:p>
        </p:txBody>
      </p:sp>
      <p:sp>
        <p:nvSpPr>
          <p:cNvPr id="4" name="Date Placeholder 3"/>
          <p:cNvSpPr>
            <a:spLocks noGrp="1"/>
          </p:cNvSpPr>
          <p:nvPr>
            <p:ph type="dt" sz="half" idx="10"/>
          </p:nvPr>
        </p:nvSpPr>
        <p:spPr>
          <a:xfrm>
            <a:off x="457200" y="6356350"/>
            <a:ext cx="2133600" cy="365125"/>
          </a:xfrm>
        </p:spPr>
        <p:txBody>
          <a:bodyPr/>
          <a:lstStyle/>
          <a:p>
            <a:pPr>
              <a:defRPr/>
            </a:pPr>
            <a:r>
              <a:rPr lang="en-US" altLang="zh-TW" dirty="0"/>
              <a:t>15/02/2019</a:t>
            </a:r>
          </a:p>
        </p:txBody>
      </p:sp>
      <p:sp>
        <p:nvSpPr>
          <p:cNvPr id="8" name="Footer Placeholder 5"/>
          <p:cNvSpPr>
            <a:spLocks noGrp="1"/>
          </p:cNvSpPr>
          <p:nvPr>
            <p:ph type="ftr" sz="quarter" idx="11"/>
          </p:nvPr>
        </p:nvSpPr>
        <p:spPr/>
        <p:txBody>
          <a:bodyPr/>
          <a:lstStyle/>
          <a:p>
            <a:pPr>
              <a:defRPr/>
            </a:pPr>
            <a:r>
              <a:rPr lang="en-US" altLang="zh-TW" dirty="0"/>
              <a:t>Department of ECE / RIT</a:t>
            </a:r>
          </a:p>
        </p:txBody>
      </p:sp>
      <p:sp>
        <p:nvSpPr>
          <p:cNvPr id="6" name="Slide Number Placeholder 5"/>
          <p:cNvSpPr>
            <a:spLocks noGrp="1"/>
          </p:cNvSpPr>
          <p:nvPr>
            <p:ph type="sldNum" sz="quarter" idx="12"/>
          </p:nvPr>
        </p:nvSpPr>
        <p:spPr/>
        <p:txBody>
          <a:bodyPr/>
          <a:lstStyle/>
          <a:p>
            <a:pPr>
              <a:defRPr/>
            </a:pPr>
            <a:fld id="{45E2AEB8-0893-4C98-9297-E3A3734033C9}" type="slidenum">
              <a:rPr lang="en-US" altLang="zh-TW" smtClean="0"/>
              <a:pPr>
                <a:defRPr/>
              </a:pPr>
              <a:t>8</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eaLnBrk="1" latinLnBrk="1" hangingPunct="1"/>
            <a:fld id="{566ABCEB-ACFC-4714-9973-3DA970169C29}" type="datetime1">
              <a:rPr lang="en-US" altLang="en-US" sz="1200" smtClean="0">
                <a:solidFill>
                  <a:srgbClr val="898989"/>
                </a:solidFill>
              </a:rPr>
              <a:pPr/>
              <a:t>2/14/2019</a:t>
            </a:fld>
            <a:endParaRPr lang="en-US" altLang="en-US" sz="1200" dirty="0">
              <a:solidFill>
                <a:srgbClr val="898989"/>
              </a:solidFill>
              <a:latin typeface="Calibri" pitchFamily="34" charset="0"/>
            </a:endParaRPr>
          </a:p>
        </p:txBody>
      </p:sp>
      <p:sp>
        <p:nvSpPr>
          <p:cNvPr id="5" name="Slide Number Placeholder 4"/>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r" eaLnBrk="1" latinLnBrk="1" hangingPunct="1"/>
            <a:fld id="{566ABCEB-ACFC-4714-9973-3DA970169C29}" type="slidenum">
              <a:rPr lang="en-US" altLang="en-US" sz="1200" smtClean="0">
                <a:solidFill>
                  <a:srgbClr val="898989"/>
                </a:solidFill>
              </a:rPr>
              <a:pPr lvl="0" algn="r" eaLnBrk="1" latinLnBrk="1" hangingPunct="1"/>
              <a:t>9</a:t>
            </a:fld>
            <a:endParaRPr lang="en-US" altLang="en-US" sz="1200">
              <a:solidFill>
                <a:srgbClr val="898989"/>
              </a:solidFill>
              <a:latin typeface="Calibri"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Arial" charset="0"/>
              </a:defRPr>
            </a:lvl5pPr>
          </a:lstStyle>
          <a:p>
            <a:pPr lvl="0" algn="ctr" eaLnBrk="1" latinLnBrk="1" hangingPunct="1"/>
            <a:endParaRPr lang="en-US" altLang="en-US" sz="1200" dirty="0">
              <a:solidFill>
                <a:srgbClr val="898989"/>
              </a:solidFill>
              <a:latin typeface="Calibri" pitchFamily="34" charset="0"/>
            </a:endParaRPr>
          </a:p>
        </p:txBody>
      </p:sp>
      <p:sp>
        <p:nvSpPr>
          <p:cNvPr id="10" name="Content Placeholder 2"/>
          <p:cNvSpPr>
            <a:spLocks noGrp="1"/>
          </p:cNvSpPr>
          <p:nvPr>
            <p:ph idx="1"/>
          </p:nvPr>
        </p:nvSpPr>
        <p:spPr bwMode="auto">
          <a:xfrm>
            <a:off x="0" y="8534400"/>
            <a:ext cx="5867400" cy="609600"/>
          </a:xfrm>
          <a:prstGeom prst="rect">
            <a:avLst/>
          </a:prstGeom>
          <a:noFill/>
          <a:ln w="9525">
            <a:noFill/>
            <a:miter lim="800000"/>
            <a:headEnd/>
            <a:tailEnd/>
          </a:ln>
        </p:spPr>
        <p:txBody>
          <a:bodyPr/>
          <a:lstStyle/>
          <a:p>
            <a:endParaRPr lang="en-US" dirty="0"/>
          </a:p>
        </p:txBody>
      </p:sp>
      <p:sp>
        <p:nvSpPr>
          <p:cNvPr id="11" name="Title 1"/>
          <p:cNvSpPr txBox="1">
            <a:spLocks/>
          </p:cNvSpPr>
          <p:nvPr/>
        </p:nvSpPr>
        <p:spPr>
          <a:xfrm>
            <a:off x="457200" y="228600"/>
            <a:ext cx="8229600" cy="838200"/>
          </a:xfrm>
          <a:prstGeom prst="rect">
            <a:avLst/>
          </a:prstGeom>
          <a:noFill/>
          <a:ln>
            <a:noFill/>
          </a:ln>
        </p:spPr>
        <p:txBody>
          <a:bodyPr vert="horz" lIns="91440" tIns="45720" rIns="91440" bIns="4572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1200" dirty="0">
                <a:solidFill>
                  <a:schemeClr val="tx1"/>
                </a:solidFill>
                <a:latin typeface="Times New Roman" pitchFamily="18" charset="0"/>
                <a:ea typeface="宋体"/>
                <a:cs typeface="Times New Roman" pitchFamily="18" charset="0"/>
              </a:rPr>
              <a:t>PROPOSED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Times New Roman" pitchFamily="18" charset="0"/>
                <a:ea typeface="宋体"/>
                <a:cs typeface="Times New Roman" pitchFamily="18" charset="0"/>
              </a:rPr>
              <a:t>BLOCK DIAGRAM</a:t>
            </a:r>
          </a:p>
        </p:txBody>
      </p:sp>
      <p:sp>
        <p:nvSpPr>
          <p:cNvPr id="12" name="Date Placeholder 3"/>
          <p:cNvSpPr txBox="1">
            <a:spLocks/>
          </p:cNvSpPr>
          <p:nvPr/>
        </p:nvSpPr>
        <p:spPr>
          <a:xfrm>
            <a:off x="457200" y="6356350"/>
            <a:ext cx="2133600" cy="365125"/>
          </a:xfrm>
          <a:prstGeom prst="rect">
            <a:avLst/>
          </a:prstGeom>
        </p:spPr>
        <p:txBody>
          <a:body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dk1"/>
              </a:solidFill>
              <a:effectLst/>
              <a:uLnTx/>
              <a:uFillTx/>
              <a:latin typeface="Arial" charset="0"/>
              <a:sym typeface="Arial" charset="0"/>
            </a:endParaRPr>
          </a:p>
        </p:txBody>
      </p:sp>
      <p:sp>
        <p:nvSpPr>
          <p:cNvPr id="13"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base" latinLnBrk="1" hangingPunct="1">
              <a:lnSpc>
                <a:spcPct val="100000"/>
              </a:lnSpc>
              <a:spcBef>
                <a:spcPct val="0"/>
              </a:spcBef>
              <a:spcAft>
                <a:spcPct val="0"/>
              </a:spcAft>
              <a:buClrTx/>
              <a:buSzTx/>
              <a:buFontTx/>
              <a:buNone/>
              <a:tabLst/>
              <a:defRPr/>
            </a:pPr>
            <a:fld id="{412C6AF8-51F8-4A83-B3C7-F894DE126137}" type="slidenum">
              <a:rPr kumimoji="0" lang="en-US" sz="1800" b="0" i="0" u="none" strike="noStrike" kern="0" cap="none" spc="0" normalizeH="0" baseline="0" noProof="0" smtClean="0">
                <a:ln>
                  <a:noFill/>
                </a:ln>
                <a:solidFill>
                  <a:schemeClr val="dk1"/>
                </a:solidFill>
                <a:effectLst/>
                <a:uLnTx/>
                <a:uFillTx/>
                <a:latin typeface="Arial" charset="0"/>
                <a:sym typeface="Arial" charset="0"/>
              </a:rPr>
              <a:pPr marL="0" marR="0" lvl="0" indent="0" algn="l" defTabSz="914400" rtl="0" eaLnBrk="1" fontAlgn="base" latinLnBrk="1" hangingPunct="1">
                <a:lnSpc>
                  <a:spcPct val="100000"/>
                </a:lnSpc>
                <a:spcBef>
                  <a:spcPct val="0"/>
                </a:spcBef>
                <a:spcAft>
                  <a:spcPct val="0"/>
                </a:spcAft>
                <a:buClrTx/>
                <a:buSzTx/>
                <a:buFontTx/>
                <a:buNone/>
                <a:tabLst/>
                <a:defRPr/>
              </a:pPr>
              <a:t>9</a:t>
            </a:fld>
            <a:endParaRPr kumimoji="0" lang="en-US" sz="1800" b="0" i="0" u="none" strike="noStrike" kern="0" cap="none" spc="0" normalizeH="0" baseline="0" noProof="0">
              <a:ln>
                <a:noFill/>
              </a:ln>
              <a:solidFill>
                <a:schemeClr val="dk1"/>
              </a:solidFill>
              <a:effectLst/>
              <a:uLnTx/>
              <a:uFillTx/>
              <a:latin typeface="Arial" charset="0"/>
              <a:sym typeface="Arial" charset="0"/>
            </a:endParaRPr>
          </a:p>
        </p:txBody>
      </p:sp>
      <p:sp>
        <p:nvSpPr>
          <p:cNvPr id="14" name="Date Placeholder 3"/>
          <p:cNvSpPr txBox="1">
            <a:spLocks/>
          </p:cNvSpPr>
          <p:nvPr/>
        </p:nvSpPr>
        <p:spPr>
          <a:xfrm>
            <a:off x="457200" y="6356350"/>
            <a:ext cx="2133600" cy="365125"/>
          </a:xfrm>
          <a:prstGeom prst="rect">
            <a:avLst/>
          </a:prstGeom>
        </p:spPr>
        <p:txBody>
          <a:bodyPr anchor="ctr"/>
          <a:lstStyle/>
          <a:p>
            <a:pPr fontAlgn="auto">
              <a:spcBef>
                <a:spcPts val="0"/>
              </a:spcBef>
              <a:spcAft>
                <a:spcPts val="0"/>
              </a:spcAft>
              <a:defRPr/>
            </a:pPr>
            <a:endParaRPr lang="en-US" sz="1200" dirty="0">
              <a:solidFill>
                <a:schemeClr val="tx1">
                  <a:tint val="75000"/>
                </a:schemeClr>
              </a:solidFill>
              <a:latin typeface="+mn-lt"/>
            </a:endParaRPr>
          </a:p>
        </p:txBody>
      </p:sp>
      <p:sp>
        <p:nvSpPr>
          <p:cNvPr id="15" name="Slide Number Placeholder 5"/>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677FB8A-9A7E-4C49-8784-38F9B5649FAB}" type="slidenum">
              <a:rPr lang="en-US" sz="1200">
                <a:solidFill>
                  <a:schemeClr val="tx1">
                    <a:tint val="75000"/>
                  </a:schemeClr>
                </a:solidFill>
                <a:latin typeface="+mn-lt"/>
              </a:rPr>
              <a:pPr algn="r" fontAlgn="auto">
                <a:spcBef>
                  <a:spcPts val="0"/>
                </a:spcBef>
                <a:spcAft>
                  <a:spcPts val="0"/>
                </a:spcAft>
                <a:defRPr/>
              </a:pPr>
              <a:t>9</a:t>
            </a:fld>
            <a:endParaRPr lang="en-US" sz="1200" dirty="0">
              <a:solidFill>
                <a:schemeClr val="tx1">
                  <a:tint val="75000"/>
                </a:schemeClr>
              </a:solidFill>
              <a:latin typeface="+mn-lt"/>
            </a:endParaRPr>
          </a:p>
        </p:txBody>
      </p:sp>
      <p:sp>
        <p:nvSpPr>
          <p:cNvPr id="16" name="Content Placeholder 4"/>
          <p:cNvSpPr>
            <a:spLocks noGrp="1"/>
          </p:cNvSpPr>
          <p:nvPr/>
        </p:nvSpPr>
        <p:spPr bwMode="auto">
          <a:xfrm>
            <a:off x="495300" y="2152650"/>
            <a:ext cx="8229600" cy="4525963"/>
          </a:xfrm>
          <a:prstGeom prst="rect">
            <a:avLst/>
          </a:prstGeom>
          <a:noFill/>
          <a:ln w="9525">
            <a:noFill/>
            <a:miter lim="800000"/>
            <a:headEnd/>
            <a:tailEnd/>
          </a:ln>
        </p:spPr>
        <p:txBody>
          <a:bodyPr/>
          <a:lstStyle/>
          <a:p>
            <a:pPr marL="342900" indent="-342900">
              <a:spcBef>
                <a:spcPct val="20000"/>
              </a:spcBef>
              <a:buFont typeface="Arial" charset="0"/>
              <a:buChar char="•"/>
            </a:pPr>
            <a:endParaRPr lang="en-US" sz="3200" dirty="0">
              <a:latin typeface="Calibri" pitchFamily="34" charset="0"/>
            </a:endParaRPr>
          </a:p>
        </p:txBody>
      </p:sp>
      <p:sp>
        <p:nvSpPr>
          <p:cNvPr id="18" name="Rounded Rectangle 17"/>
          <p:cNvSpPr/>
          <p:nvPr/>
        </p:nvSpPr>
        <p:spPr>
          <a:xfrm>
            <a:off x="152400" y="2895600"/>
            <a:ext cx="1333500" cy="9906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PV Panel</a:t>
            </a:r>
          </a:p>
          <a:p>
            <a:pPr algn="ctr">
              <a:defRPr/>
            </a:pPr>
            <a:r>
              <a:rPr lang="en-US" sz="1600" dirty="0">
                <a:solidFill>
                  <a:schemeClr val="tx1"/>
                </a:solidFill>
                <a:latin typeface="Times New Roman" pitchFamily="18" charset="0"/>
                <a:cs typeface="Times New Roman" pitchFamily="18" charset="0"/>
              </a:rPr>
              <a:t> (36 cell, 50W 12 V)</a:t>
            </a:r>
          </a:p>
        </p:txBody>
      </p:sp>
      <p:sp>
        <p:nvSpPr>
          <p:cNvPr id="19" name="Rounded Rectangle 18"/>
          <p:cNvSpPr/>
          <p:nvPr/>
        </p:nvSpPr>
        <p:spPr>
          <a:xfrm>
            <a:off x="8077200" y="1143000"/>
            <a:ext cx="990600" cy="14478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DC PUMP  (24V, 28.8W,</a:t>
            </a:r>
          </a:p>
          <a:p>
            <a:pPr algn="ctr">
              <a:defRPr/>
            </a:pPr>
            <a:r>
              <a:rPr lang="en-US" sz="1600" dirty="0">
                <a:solidFill>
                  <a:schemeClr val="tx1"/>
                </a:solidFill>
                <a:latin typeface="Times New Roman" pitchFamily="18" charset="0"/>
                <a:cs typeface="Times New Roman" pitchFamily="18" charset="0"/>
              </a:rPr>
              <a:t>1500 rpm)</a:t>
            </a:r>
          </a:p>
        </p:txBody>
      </p:sp>
      <p:sp>
        <p:nvSpPr>
          <p:cNvPr id="21" name="Rounded Rectangle 20"/>
          <p:cNvSpPr/>
          <p:nvPr/>
        </p:nvSpPr>
        <p:spPr>
          <a:xfrm>
            <a:off x="4495800" y="1447800"/>
            <a:ext cx="990600" cy="9906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US" sz="1600" dirty="0">
              <a:solidFill>
                <a:schemeClr val="tx1"/>
              </a:solidFill>
              <a:latin typeface="Times New Roman" pitchFamily="18" charset="0"/>
              <a:cs typeface="Times New Roman" pitchFamily="18" charset="0"/>
            </a:endParaRPr>
          </a:p>
          <a:p>
            <a:pPr algn="ctr">
              <a:defRPr/>
            </a:pPr>
            <a:r>
              <a:rPr lang="en-US" sz="1600" dirty="0">
                <a:solidFill>
                  <a:schemeClr val="tx1"/>
                </a:solidFill>
                <a:latin typeface="Times New Roman" pitchFamily="18" charset="0"/>
                <a:cs typeface="Times New Roman" pitchFamily="18" charset="0"/>
              </a:rPr>
              <a:t>Diode Bridge </a:t>
            </a:r>
          </a:p>
          <a:p>
            <a:pPr algn="ctr">
              <a:defRPr/>
            </a:pPr>
            <a:r>
              <a:rPr lang="en-US" sz="1600" dirty="0">
                <a:solidFill>
                  <a:schemeClr val="tx1"/>
                </a:solidFill>
                <a:latin typeface="Times New Roman" pitchFamily="18" charset="0"/>
                <a:cs typeface="Times New Roman" pitchFamily="18" charset="0"/>
              </a:rPr>
              <a:t>rectifier</a:t>
            </a:r>
          </a:p>
          <a:p>
            <a:pPr algn="ctr">
              <a:defRPr/>
            </a:pPr>
            <a:endParaRPr lang="en-US" dirty="0">
              <a:latin typeface="Times New Roman" pitchFamily="18" charset="0"/>
              <a:cs typeface="Times New Roman" pitchFamily="18" charset="0"/>
            </a:endParaRPr>
          </a:p>
        </p:txBody>
      </p:sp>
      <p:sp>
        <p:nvSpPr>
          <p:cNvPr id="22" name="Rounded Rectangle 21"/>
          <p:cNvSpPr/>
          <p:nvPr/>
        </p:nvSpPr>
        <p:spPr>
          <a:xfrm>
            <a:off x="381000" y="1447800"/>
            <a:ext cx="1257300" cy="9144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AC  supply (230 V) </a:t>
            </a:r>
          </a:p>
        </p:txBody>
      </p:sp>
      <p:sp>
        <p:nvSpPr>
          <p:cNvPr id="23" name="Rounded Rectangle 22"/>
          <p:cNvSpPr/>
          <p:nvPr/>
        </p:nvSpPr>
        <p:spPr>
          <a:xfrm>
            <a:off x="7905750" y="4572000"/>
            <a:ext cx="1143000" cy="7620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Soil Moisture Sensor</a:t>
            </a:r>
          </a:p>
        </p:txBody>
      </p:sp>
      <p:cxnSp>
        <p:nvCxnSpPr>
          <p:cNvPr id="24" name="Straight Arrow Connector 23"/>
          <p:cNvCxnSpPr/>
          <p:nvPr/>
        </p:nvCxnSpPr>
        <p:spPr>
          <a:xfrm>
            <a:off x="6934200" y="2286000"/>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Rounded Rectangle 24"/>
          <p:cNvSpPr/>
          <p:nvPr/>
        </p:nvSpPr>
        <p:spPr>
          <a:xfrm>
            <a:off x="5105400" y="5334000"/>
            <a:ext cx="2209800" cy="1295400"/>
          </a:xfrm>
          <a:prstGeom prst="roundRect">
            <a:avLst/>
          </a:prstGeom>
        </p:spPr>
        <p:style>
          <a:lnRef idx="1">
            <a:schemeClr val="dk1"/>
          </a:lnRef>
          <a:fillRef idx="2">
            <a:schemeClr val="dk1"/>
          </a:fillRef>
          <a:effectRef idx="1">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dirty="0"/>
              <a:t>ARDUINO MICROCONTROLLER</a:t>
            </a:r>
          </a:p>
        </p:txBody>
      </p:sp>
      <p:cxnSp>
        <p:nvCxnSpPr>
          <p:cNvPr id="26" name="Straight Arrow Connector 25"/>
          <p:cNvCxnSpPr/>
          <p:nvPr/>
        </p:nvCxnSpPr>
        <p:spPr>
          <a:xfrm rot="5400000" flipH="1" flipV="1">
            <a:off x="4932363" y="4495800"/>
            <a:ext cx="18303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rot="5400000">
            <a:off x="8477250" y="35433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8267700" y="375285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8553450" y="32385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8629650" y="35433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8496300" y="390525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8324850" y="32385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8439150" y="34290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280"/>
          <p:cNvSpPr txBox="1">
            <a:spLocks noChangeArrowheads="1"/>
          </p:cNvSpPr>
          <p:nvPr/>
        </p:nvSpPr>
        <p:spPr bwMode="auto">
          <a:xfrm>
            <a:off x="7791450" y="3467100"/>
            <a:ext cx="762000" cy="523875"/>
          </a:xfrm>
          <a:prstGeom prst="rect">
            <a:avLst/>
          </a:prstGeom>
          <a:noFill/>
          <a:ln w="9525">
            <a:noFill/>
            <a:miter lim="800000"/>
            <a:headEnd/>
            <a:tailEnd/>
          </a:ln>
        </p:spPr>
        <p:txBody>
          <a:bodyPr>
            <a:spAutoFit/>
          </a:bodyPr>
          <a:lstStyle/>
          <a:p>
            <a:r>
              <a:rPr lang="en-US" sz="1400" b="1">
                <a:latin typeface="Times New Roman" pitchFamily="18" charset="0"/>
                <a:cs typeface="Times New Roman" pitchFamily="18" charset="0"/>
              </a:rPr>
              <a:t>Water Outlet</a:t>
            </a:r>
          </a:p>
        </p:txBody>
      </p:sp>
      <p:sp>
        <p:nvSpPr>
          <p:cNvPr id="35" name="Rounded Rectangle 34"/>
          <p:cNvSpPr/>
          <p:nvPr/>
        </p:nvSpPr>
        <p:spPr>
          <a:xfrm>
            <a:off x="2133600" y="1447800"/>
            <a:ext cx="1828800" cy="9144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Step Down Transformer</a:t>
            </a:r>
          </a:p>
          <a:p>
            <a:pPr algn="ctr">
              <a:defRPr/>
            </a:pPr>
            <a:r>
              <a:rPr lang="en-US" sz="1600" dirty="0">
                <a:solidFill>
                  <a:schemeClr val="tx1"/>
                </a:solidFill>
                <a:latin typeface="Times New Roman" pitchFamily="18" charset="0"/>
                <a:cs typeface="Times New Roman" pitchFamily="18" charset="0"/>
              </a:rPr>
              <a:t>(230V/12-0-12 V)</a:t>
            </a:r>
          </a:p>
          <a:p>
            <a:pPr algn="ctr">
              <a:defRPr/>
            </a:pPr>
            <a:endParaRPr lang="en-US" dirty="0"/>
          </a:p>
        </p:txBody>
      </p:sp>
      <p:sp>
        <p:nvSpPr>
          <p:cNvPr id="36" name="TextBox 115"/>
          <p:cNvSpPr txBox="1"/>
          <p:nvPr/>
        </p:nvSpPr>
        <p:spPr>
          <a:xfrm>
            <a:off x="4705350" y="3105150"/>
            <a:ext cx="762000" cy="254000"/>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latin typeface="Times New Roman" pitchFamily="18" charset="0"/>
                <a:cs typeface="Times New Roman" pitchFamily="18" charset="0"/>
              </a:rPr>
              <a:t>24V    DC</a:t>
            </a:r>
          </a:p>
        </p:txBody>
      </p:sp>
      <p:sp>
        <p:nvSpPr>
          <p:cNvPr id="37" name="TextBox 117"/>
          <p:cNvSpPr txBox="1"/>
          <p:nvPr/>
        </p:nvSpPr>
        <p:spPr>
          <a:xfrm>
            <a:off x="7315200" y="2667000"/>
            <a:ext cx="609600" cy="415925"/>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latin typeface="Times New Roman" pitchFamily="18" charset="0"/>
                <a:cs typeface="Times New Roman" pitchFamily="18" charset="0"/>
              </a:rPr>
              <a:t>24V  DC</a:t>
            </a:r>
          </a:p>
        </p:txBody>
      </p:sp>
      <p:cxnSp>
        <p:nvCxnSpPr>
          <p:cNvPr id="38" name="Straight Connector 37"/>
          <p:cNvCxnSpPr/>
          <p:nvPr/>
        </p:nvCxnSpPr>
        <p:spPr>
          <a:xfrm rot="5400000" flipH="1" flipV="1">
            <a:off x="4627563" y="3257550"/>
            <a:ext cx="1588" cy="1587"/>
          </a:xfrm>
          <a:prstGeom prst="line">
            <a:avLst/>
          </a:prstGeom>
        </p:spPr>
        <p:style>
          <a:lnRef idx="1">
            <a:schemeClr val="dk1"/>
          </a:lnRef>
          <a:fillRef idx="0">
            <a:schemeClr val="dk1"/>
          </a:fillRef>
          <a:effectRef idx="0">
            <a:schemeClr val="dk1"/>
          </a:effectRef>
          <a:fontRef idx="minor">
            <a:schemeClr val="tx1"/>
          </a:fontRef>
        </p:style>
      </p:cxnSp>
      <p:sp>
        <p:nvSpPr>
          <p:cNvPr id="39" name="Rounded Rectangle 38"/>
          <p:cNvSpPr/>
          <p:nvPr/>
        </p:nvSpPr>
        <p:spPr>
          <a:xfrm>
            <a:off x="2667000" y="3048000"/>
            <a:ext cx="990600" cy="7620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1600" dirty="0">
                <a:solidFill>
                  <a:schemeClr val="tx1"/>
                </a:solidFill>
                <a:latin typeface="Times New Roman" pitchFamily="18" charset="0"/>
                <a:cs typeface="Times New Roman" pitchFamily="18" charset="0"/>
              </a:rPr>
              <a:t>Battery (7AH)</a:t>
            </a:r>
          </a:p>
        </p:txBody>
      </p:sp>
      <p:sp>
        <p:nvSpPr>
          <p:cNvPr id="41" name="TextBox 72"/>
          <p:cNvSpPr txBox="1">
            <a:spLocks noChangeArrowheads="1"/>
          </p:cNvSpPr>
          <p:nvPr/>
        </p:nvSpPr>
        <p:spPr bwMode="auto">
          <a:xfrm>
            <a:off x="6019800" y="1371600"/>
            <a:ext cx="609600" cy="276225"/>
          </a:xfrm>
          <a:prstGeom prst="rect">
            <a:avLst/>
          </a:prstGeom>
          <a:noFill/>
          <a:ln w="9525">
            <a:noFill/>
            <a:miter lim="800000"/>
            <a:headEnd/>
            <a:tailEnd/>
          </a:ln>
        </p:spPr>
        <p:txBody>
          <a:bodyPr>
            <a:spAutoFit/>
          </a:bodyPr>
          <a:lstStyle/>
          <a:p>
            <a:r>
              <a:rPr lang="en-US" sz="1200">
                <a:latin typeface="Times New Roman" pitchFamily="18" charset="0"/>
                <a:cs typeface="Times New Roman" pitchFamily="18" charset="0"/>
              </a:rPr>
              <a:t>R2</a:t>
            </a:r>
          </a:p>
        </p:txBody>
      </p:sp>
      <p:cxnSp>
        <p:nvCxnSpPr>
          <p:cNvPr id="45" name="Straight Arrow Connector 44"/>
          <p:cNvCxnSpPr/>
          <p:nvPr/>
        </p:nvCxnSpPr>
        <p:spPr>
          <a:xfrm>
            <a:off x="3962400" y="19050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5486400" y="18288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Elbow Connector 48"/>
          <p:cNvCxnSpPr>
            <a:stCxn id="23" idx="1"/>
            <a:endCxn id="25" idx="3"/>
          </p:cNvCxnSpPr>
          <p:nvPr/>
        </p:nvCxnSpPr>
        <p:spPr>
          <a:xfrm rot="10800000" flipV="1">
            <a:off x="7315200" y="4953000"/>
            <a:ext cx="590550" cy="10287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50" name="Rounded Rectangle 49"/>
          <p:cNvSpPr/>
          <p:nvPr/>
        </p:nvSpPr>
        <p:spPr>
          <a:xfrm>
            <a:off x="8001000" y="5886450"/>
            <a:ext cx="838200" cy="685800"/>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dirty="0"/>
              <a:t>IOT</a:t>
            </a:r>
          </a:p>
        </p:txBody>
      </p:sp>
      <p:sp>
        <p:nvSpPr>
          <p:cNvPr id="52" name="TextBox 241"/>
          <p:cNvSpPr txBox="1"/>
          <p:nvPr/>
        </p:nvSpPr>
        <p:spPr>
          <a:xfrm>
            <a:off x="5486400" y="1447800"/>
            <a:ext cx="609600" cy="415925"/>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latin typeface="Times New Roman" pitchFamily="18" charset="0"/>
                <a:cs typeface="Times New Roman" pitchFamily="18" charset="0"/>
              </a:rPr>
              <a:t>24V    DC</a:t>
            </a:r>
          </a:p>
        </p:txBody>
      </p:sp>
      <p:sp>
        <p:nvSpPr>
          <p:cNvPr id="53" name="TextBox 250"/>
          <p:cNvSpPr txBox="1">
            <a:spLocks noChangeArrowheads="1"/>
          </p:cNvSpPr>
          <p:nvPr/>
        </p:nvSpPr>
        <p:spPr bwMode="auto">
          <a:xfrm>
            <a:off x="5638800" y="2895600"/>
            <a:ext cx="457200" cy="276225"/>
          </a:xfrm>
          <a:prstGeom prst="rect">
            <a:avLst/>
          </a:prstGeom>
          <a:noFill/>
          <a:ln w="9525">
            <a:noFill/>
            <a:miter lim="800000"/>
            <a:headEnd/>
            <a:tailEnd/>
          </a:ln>
        </p:spPr>
        <p:txBody>
          <a:bodyPr>
            <a:spAutoFit/>
          </a:bodyPr>
          <a:lstStyle/>
          <a:p>
            <a:r>
              <a:rPr lang="en-US" sz="1200">
                <a:latin typeface="Times New Roman" pitchFamily="18" charset="0"/>
                <a:cs typeface="Times New Roman" pitchFamily="18" charset="0"/>
              </a:rPr>
              <a:t>R1</a:t>
            </a:r>
          </a:p>
        </p:txBody>
      </p:sp>
      <p:sp>
        <p:nvSpPr>
          <p:cNvPr id="57" name="Rectangle 56"/>
          <p:cNvSpPr/>
          <p:nvPr/>
        </p:nvSpPr>
        <p:spPr>
          <a:xfrm>
            <a:off x="6019800" y="1600200"/>
            <a:ext cx="609600" cy="381000"/>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US" dirty="0"/>
          </a:p>
        </p:txBody>
      </p:sp>
      <p:cxnSp>
        <p:nvCxnSpPr>
          <p:cNvPr id="58" name="Elbow Connector 57"/>
          <p:cNvCxnSpPr/>
          <p:nvPr/>
        </p:nvCxnSpPr>
        <p:spPr>
          <a:xfrm flipV="1">
            <a:off x="6019800" y="1600200"/>
            <a:ext cx="609600" cy="3810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59" name="Elbow Connector 58"/>
          <p:cNvCxnSpPr/>
          <p:nvPr/>
        </p:nvCxnSpPr>
        <p:spPr>
          <a:xfrm flipV="1">
            <a:off x="5543550" y="3257550"/>
            <a:ext cx="609600" cy="3810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60" name="Rectangle 59"/>
          <p:cNvSpPr/>
          <p:nvPr/>
        </p:nvSpPr>
        <p:spPr>
          <a:xfrm>
            <a:off x="5543550" y="3200400"/>
            <a:ext cx="609600" cy="381000"/>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US" dirty="0"/>
          </a:p>
        </p:txBody>
      </p:sp>
      <p:cxnSp>
        <p:nvCxnSpPr>
          <p:cNvPr id="61" name="Elbow Connector 60"/>
          <p:cNvCxnSpPr/>
          <p:nvPr/>
        </p:nvCxnSpPr>
        <p:spPr>
          <a:xfrm flipV="1">
            <a:off x="5543550" y="3200400"/>
            <a:ext cx="609600" cy="3810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62" name="Rectangle 61"/>
          <p:cNvSpPr/>
          <p:nvPr/>
        </p:nvSpPr>
        <p:spPr>
          <a:xfrm>
            <a:off x="6705600" y="2133600"/>
            <a:ext cx="381000" cy="762000"/>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en-US"/>
          </a:p>
        </p:txBody>
      </p:sp>
      <p:cxnSp>
        <p:nvCxnSpPr>
          <p:cNvPr id="63" name="Elbow Connector 62"/>
          <p:cNvCxnSpPr/>
          <p:nvPr/>
        </p:nvCxnSpPr>
        <p:spPr>
          <a:xfrm rot="16200000" flipV="1">
            <a:off x="4781550" y="3524250"/>
            <a:ext cx="3429000" cy="342900"/>
          </a:xfrm>
          <a:prstGeom prst="bentConnector3">
            <a:avLst>
              <a:gd name="adj1" fmla="val 52872"/>
            </a:avLst>
          </a:prstGeom>
          <a:ln>
            <a:tailEnd type="arrow"/>
          </a:ln>
        </p:spPr>
        <p:style>
          <a:lnRef idx="1">
            <a:schemeClr val="dk1"/>
          </a:lnRef>
          <a:fillRef idx="0">
            <a:schemeClr val="dk1"/>
          </a:fillRef>
          <a:effectRef idx="0">
            <a:schemeClr val="dk1"/>
          </a:effectRef>
          <a:fontRef idx="minor">
            <a:schemeClr val="tx1"/>
          </a:fontRef>
        </p:style>
      </p:cxnSp>
      <p:cxnSp>
        <p:nvCxnSpPr>
          <p:cNvPr id="64" name="Shape 324"/>
          <p:cNvCxnSpPr>
            <a:stCxn id="57" idx="3"/>
            <a:endCxn id="62" idx="0"/>
          </p:cNvCxnSpPr>
          <p:nvPr/>
        </p:nvCxnSpPr>
        <p:spPr>
          <a:xfrm>
            <a:off x="6629400" y="1790700"/>
            <a:ext cx="266700" cy="3429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65" name="Shape 325"/>
          <p:cNvCxnSpPr>
            <a:stCxn id="60" idx="3"/>
            <a:endCxn id="62" idx="2"/>
          </p:cNvCxnSpPr>
          <p:nvPr/>
        </p:nvCxnSpPr>
        <p:spPr>
          <a:xfrm flipV="1">
            <a:off x="6153150" y="2895600"/>
            <a:ext cx="742950" cy="4953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Connector 65"/>
          <p:cNvCxnSpPr>
            <a:stCxn id="62" idx="1"/>
          </p:cNvCxnSpPr>
          <p:nvPr/>
        </p:nvCxnSpPr>
        <p:spPr>
          <a:xfrm rot="10800000" flipH="1">
            <a:off x="6705600" y="2514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62" idx="3"/>
          </p:cNvCxnSpPr>
          <p:nvPr/>
        </p:nvCxnSpPr>
        <p:spPr>
          <a:xfrm>
            <a:off x="6934200" y="2514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rot="5400000" flipH="1" flipV="1">
            <a:off x="6781800" y="2362200"/>
            <a:ext cx="2286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a:endCxn id="35" idx="1"/>
          </p:cNvCxnSpPr>
          <p:nvPr/>
        </p:nvCxnSpPr>
        <p:spPr>
          <a:xfrm>
            <a:off x="1676400" y="1905000"/>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1" name="Straight Arrow Connector 100"/>
          <p:cNvCxnSpPr>
            <a:stCxn id="25" idx="1"/>
            <a:endCxn id="102" idx="3"/>
          </p:cNvCxnSpPr>
          <p:nvPr/>
        </p:nvCxnSpPr>
        <p:spPr>
          <a:xfrm rot="10800000">
            <a:off x="3505200" y="5943600"/>
            <a:ext cx="16002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2" name="Rectangle 101"/>
          <p:cNvSpPr/>
          <p:nvPr/>
        </p:nvSpPr>
        <p:spPr>
          <a:xfrm>
            <a:off x="609600" y="5486400"/>
            <a:ext cx="28956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LCD INTERFACE</a:t>
            </a:r>
          </a:p>
        </p:txBody>
      </p:sp>
      <p:cxnSp>
        <p:nvCxnSpPr>
          <p:cNvPr id="105" name="Straight Arrow Connector 104"/>
          <p:cNvCxnSpPr/>
          <p:nvPr/>
        </p:nvCxnSpPr>
        <p:spPr>
          <a:xfrm>
            <a:off x="7391400" y="61722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39" idx="3"/>
            <a:endCxn id="60" idx="1"/>
          </p:cNvCxnSpPr>
          <p:nvPr/>
        </p:nvCxnSpPr>
        <p:spPr>
          <a:xfrm flipV="1">
            <a:off x="3657600" y="3390900"/>
            <a:ext cx="188595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0" name="Straight Arrow Connector 109"/>
          <p:cNvCxnSpPr>
            <a:stCxn id="18" idx="3"/>
            <a:endCxn id="39" idx="1"/>
          </p:cNvCxnSpPr>
          <p:nvPr/>
        </p:nvCxnSpPr>
        <p:spPr>
          <a:xfrm>
            <a:off x="1485900" y="3390900"/>
            <a:ext cx="11811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1_TS10242389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3AC056-5A87-4CF2-9278-B220FC8D37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TS102423891</Template>
  <TotalTime>177</TotalTime>
  <Words>701</Words>
  <Application>Microsoft Office PowerPoint</Application>
  <PresentationFormat>On-screen Show (4:3)</PresentationFormat>
  <Paragraphs>136</Paragraphs>
  <Slides>12</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Calibri</vt:lpstr>
      <vt:lpstr>Calibri Light</vt:lpstr>
      <vt:lpstr>Times New Roman</vt:lpstr>
      <vt:lpstr>Wingdings 2</vt:lpstr>
      <vt:lpstr>1_TS102423891</vt:lpstr>
      <vt:lpstr>Custom Design</vt:lpstr>
      <vt:lpstr>Office 主题</vt:lpstr>
      <vt:lpstr>Smart Irrigation System Using IOT Embedded System </vt:lpstr>
      <vt:lpstr>Introduction</vt:lpstr>
      <vt:lpstr>Objective</vt:lpstr>
      <vt:lpstr>Literature Review</vt:lpstr>
      <vt:lpstr>Literature Review</vt:lpstr>
      <vt:lpstr>Existing  Model</vt:lpstr>
      <vt:lpstr>EXISTING BLOCK  DIAGRAM</vt:lpstr>
      <vt:lpstr>Proposed Model</vt:lpstr>
      <vt:lpstr>PowerPoint Presentation</vt:lpstr>
      <vt:lpstr>Conclusion</vt:lpstr>
      <vt:lpstr>References</vt:lpstr>
      <vt:lpstr> Thank You</vt:lpstr>
    </vt:vector>
  </TitlesOfParts>
  <Company>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dc:creator>
  <cp:lastModifiedBy>Balaji V</cp:lastModifiedBy>
  <cp:revision>32</cp:revision>
  <dcterms:created xsi:type="dcterms:W3CDTF">2011-11-23T06:49:31Z</dcterms:created>
  <dcterms:modified xsi:type="dcterms:W3CDTF">2019-02-14T15:40:06Z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TC024238919991</vt:lpwstr>
  </property>
</Properties>
</file>