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Lst>
  <p:notesMasterIdLst>
    <p:notesMasterId r:id="rId15"/>
  </p:notesMasterIdLst>
  <p:sldIdLst>
    <p:sldId id="256" r:id="rId4"/>
    <p:sldId id="257" r:id="rId5"/>
    <p:sldId id="258" r:id="rId6"/>
    <p:sldId id="259" r:id="rId7"/>
    <p:sldId id="260" r:id="rId8"/>
    <p:sldId id="265" r:id="rId9"/>
    <p:sldId id="267" r:id="rId10"/>
    <p:sldId id="269" r:id="rId11"/>
    <p:sldId id="271" r:id="rId12"/>
    <p:sldId id="263" r:id="rId13"/>
    <p:sldId id="264" r:id="rId14"/>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smtClean="0"/>
              <a:t>Click to edit Master title style</a:t>
            </a:r>
            <a:endParaRPr lang="en-US" altLang="zh-TW"/>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直排文字版面配置區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en-US" altLang="zh-TW"/>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23/11/2011</a:t>
            </a:r>
          </a:p>
        </p:txBody>
      </p:sp>
      <p:sp>
        <p:nvSpPr>
          <p:cNvPr id="8"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23/11/2011</a:t>
            </a:r>
          </a:p>
        </p:txBody>
      </p:sp>
      <p:sp>
        <p:nvSpPr>
          <p:cNvPr id="4"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23/11/2011</a:t>
            </a:r>
          </a:p>
        </p:txBody>
      </p:sp>
      <p:sp>
        <p:nvSpPr>
          <p:cNvPr id="3"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內容版面配置區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en-US" altLang="zh-TW"/>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smtClean="0"/>
              <a:t>Click to edit Master title style</a:t>
            </a:r>
            <a:endParaRPr lang="en-US" altLang="zh-TW"/>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7" name="日期版面配置區 3"/>
          <p:cNvSpPr>
            <a:spLocks noGrp="1"/>
          </p:cNvSpPr>
          <p:nvPr>
            <p:ph type="dt" sz="half" idx="10"/>
          </p:nvPr>
        </p:nvSpPr>
        <p:spPr/>
        <p:txBody>
          <a:bodyPr/>
          <a:lstStyle>
            <a:lvl1pPr>
              <a:defRPr/>
            </a:lvl1pPr>
          </a:lstStyle>
          <a:p>
            <a:pPr>
              <a:defRPr/>
            </a:pPr>
            <a:r>
              <a:rPr lang="en-US" altLang="zh-TW"/>
              <a:t>23/11/2011</a:t>
            </a:r>
          </a:p>
        </p:txBody>
      </p:sp>
      <p:sp>
        <p:nvSpPr>
          <p:cNvPr id="8"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Click to edit Master title style</a:t>
            </a:r>
            <a:endParaRPr lang="en-US" altLang="zh-TW"/>
          </a:p>
        </p:txBody>
      </p:sp>
      <p:sp>
        <p:nvSpPr>
          <p:cNvPr id="3" name="日期版面配置區 3"/>
          <p:cNvSpPr>
            <a:spLocks noGrp="1"/>
          </p:cNvSpPr>
          <p:nvPr>
            <p:ph type="dt" sz="half" idx="10"/>
          </p:nvPr>
        </p:nvSpPr>
        <p:spPr/>
        <p:txBody>
          <a:bodyPr/>
          <a:lstStyle>
            <a:lvl1pPr>
              <a:defRPr/>
            </a:lvl1pPr>
          </a:lstStyle>
          <a:p>
            <a:pPr>
              <a:defRPr/>
            </a:pPr>
            <a:r>
              <a:rPr lang="en-US" altLang="zh-TW"/>
              <a:t>23/11/2011</a:t>
            </a:r>
          </a:p>
        </p:txBody>
      </p:sp>
      <p:sp>
        <p:nvSpPr>
          <p:cNvPr id="4"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23/11/2011</a:t>
            </a:r>
          </a:p>
        </p:txBody>
      </p:sp>
      <p:sp>
        <p:nvSpPr>
          <p:cNvPr id="3"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en-US" altLang="zh-TW"/>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ltLang="zh-TW"/>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en-US" altLang="zh-TW"/>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en-US" altLang="zh-TW"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 of the project</a:t>
            </a:r>
            <a:endParaRPr lang="en-US" altLang="zh-TW" smtClean="0"/>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By</a:t>
            </a:r>
          </a:p>
          <a:p>
            <a:pPr lvl="0"/>
            <a:endParaRPr lang="en-US" smtClean="0"/>
          </a:p>
          <a:p>
            <a:pPr lvl="0"/>
            <a:r>
              <a:rPr lang="en-US" smtClean="0"/>
              <a:t>Student names</a:t>
            </a:r>
          </a:p>
          <a:p>
            <a:pPr lvl="0"/>
            <a:r>
              <a:rPr lang="en-US" smtClean="0"/>
              <a:t>Reg. No’s</a:t>
            </a:r>
          </a:p>
          <a:p>
            <a:pPr lvl="0"/>
            <a:r>
              <a:rPr lang="en-US" smtClean="0"/>
              <a:t>Year &amp; Dept.,</a:t>
            </a:r>
          </a:p>
          <a:p>
            <a:pPr lvl="0"/>
            <a:endParaRPr lang="en-US" smtClean="0"/>
          </a:p>
          <a:p>
            <a:pPr lvl="0"/>
            <a:endParaRPr lang="en-US" smtClean="0"/>
          </a:p>
          <a:p>
            <a:pPr lvl="0"/>
            <a:r>
              <a:rPr lang="en-US" smtClean="0"/>
              <a:t>   UNDER THE GUIDANCE OF</a:t>
            </a:r>
          </a:p>
          <a:p>
            <a:pPr lvl="0"/>
            <a:r>
              <a:rPr lang="en-US" smtClean="0"/>
              <a:t>    Staff name with qualification</a:t>
            </a:r>
          </a:p>
          <a:p>
            <a:pPr lvl="0"/>
            <a:r>
              <a:rPr lang="en-US" smtClean="0"/>
              <a:t>   Designation</a:t>
            </a:r>
          </a:p>
          <a:p>
            <a:pPr lvl="0"/>
            <a:r>
              <a:rPr lang="en-US" smtClean="0"/>
              <a:t>Dept.,</a:t>
            </a:r>
            <a:endParaRPr lang="en-US" altLang="zh-TW" smtClean="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23/11/2011</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Rajalakshmi Institute of Technology</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23/11/2011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Rajalakshmi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381000"/>
            <a:ext cx="7772400" cy="1470025"/>
          </a:xfrm>
        </p:spPr>
        <p:txBody>
          <a:bodyPr/>
          <a:lstStyle/>
          <a:p>
            <a:pPr eaLnBrk="1" hangingPunct="1"/>
            <a:r>
              <a:rPr lang="en-US" dirty="0" smtClean="0">
                <a:latin typeface="Times New Roman" pitchFamily="18" charset="0"/>
                <a:ea typeface="新細明體"/>
                <a:cs typeface="Times New Roman" pitchFamily="18" charset="0"/>
              </a:rPr>
              <a:t>Title of the project</a:t>
            </a:r>
            <a:endParaRPr lang="zh-TW" altLang="en-US" dirty="0" smtClean="0"/>
          </a:p>
        </p:txBody>
      </p:sp>
      <p:sp>
        <p:nvSpPr>
          <p:cNvPr id="3" name="副標題 2"/>
          <p:cNvSpPr>
            <a:spLocks noGrp="1"/>
          </p:cNvSpPr>
          <p:nvPr>
            <p:ph type="subTitle" idx="1"/>
          </p:nvPr>
        </p:nvSpPr>
        <p:spPr>
          <a:xfrm>
            <a:off x="533400" y="2438400"/>
            <a:ext cx="8077200" cy="3200400"/>
          </a:xfrm>
        </p:spPr>
        <p:txBody>
          <a:bodyPr rtlCol="0">
            <a:normAutofit/>
          </a:bodyPr>
          <a:lstStyle/>
          <a:p>
            <a:pPr algn="l" eaLnBrk="1" hangingPunct="1">
              <a:defRPr/>
            </a:pPr>
            <a:r>
              <a:rPr lang="en-US" b="1" dirty="0" smtClean="0">
                <a:solidFill>
                  <a:schemeClr val="tx1"/>
                </a:solidFill>
                <a:latin typeface="Times New Roman" pitchFamily="18" charset="0"/>
                <a:cs typeface="Times New Roman" pitchFamily="18" charset="0"/>
              </a:rPr>
              <a:t>			                         By</a:t>
            </a:r>
          </a:p>
          <a:p>
            <a:pPr algn="l" eaLnBrk="1" hangingPunct="1">
              <a:defRPr/>
            </a:pPr>
            <a:endParaRPr lang="en-US" dirty="0" smtClean="0">
              <a:solidFill>
                <a:schemeClr val="tx1"/>
              </a:solidFill>
              <a:latin typeface="Times New Roman" pitchFamily="18" charset="0"/>
              <a:cs typeface="Times New Roman" pitchFamily="18" charset="0"/>
            </a:endParaRPr>
          </a:p>
          <a:p>
            <a:pPr algn="l" eaLnBrk="1" hangingPunct="1">
              <a:defRP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Student names</a:t>
            </a:r>
          </a:p>
          <a:p>
            <a:pPr algn="l" eaLnBrk="1" hangingPunct="1">
              <a:defRPr/>
            </a:pPr>
            <a:r>
              <a:rPr lang="en-US" dirty="0" smtClean="0">
                <a:solidFill>
                  <a:schemeClr val="tx1"/>
                </a:solidFill>
                <a:latin typeface="Times New Roman" pitchFamily="18" charset="0"/>
                <a:cs typeface="Times New Roman" pitchFamily="18" charset="0"/>
              </a:rPr>
              <a:t>				Reg. No’s</a:t>
            </a:r>
          </a:p>
          <a:p>
            <a:pPr algn="l" eaLnBrk="1" hangingPunct="1">
              <a:defRPr/>
            </a:pPr>
            <a:r>
              <a:rPr lang="en-US" dirty="0" smtClean="0">
                <a:solidFill>
                  <a:schemeClr val="tx1"/>
                </a:solidFill>
                <a:latin typeface="Times New Roman" pitchFamily="18" charset="0"/>
                <a:cs typeface="Times New Roman" pitchFamily="18" charset="0"/>
              </a:rPr>
              <a:t>				Year &amp; Dept.,</a:t>
            </a:r>
          </a:p>
          <a:p>
            <a:pPr algn="l" eaLnBrk="1" hangingPunct="1">
              <a:defRPr/>
            </a:pPr>
            <a:endParaRPr lang="en-US" dirty="0" smtClean="0">
              <a:solidFill>
                <a:schemeClr val="tx1"/>
              </a:solidFill>
              <a:latin typeface="Times New Roman" pitchFamily="18" charset="0"/>
              <a:cs typeface="Times New Roman" pitchFamily="18" charset="0"/>
            </a:endParaRPr>
          </a:p>
          <a:p>
            <a:pPr algn="l" eaLnBrk="1" hangingPunct="1">
              <a:spcBef>
                <a:spcPct val="0"/>
              </a:spcBef>
              <a:defRP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UNDER THE GUIDANCE OF</a:t>
            </a:r>
          </a:p>
          <a:p>
            <a:pPr algn="l" eaLnBrk="1" hangingPunct="1">
              <a:spcBef>
                <a:spcPct val="0"/>
              </a:spcBef>
              <a:defRPr/>
            </a:pPr>
            <a:endParaRPr lang="en-US" dirty="0" smtClean="0">
              <a:solidFill>
                <a:schemeClr val="tx1"/>
              </a:solidFill>
              <a:latin typeface="Times New Roman" pitchFamily="18" charset="0"/>
              <a:cs typeface="Times New Roman" pitchFamily="18" charset="0"/>
            </a:endParaRPr>
          </a:p>
          <a:p>
            <a:pPr algn="l" eaLnBrk="1" hangingPunct="1">
              <a:spcBef>
                <a:spcPct val="0"/>
              </a:spcBef>
              <a:defRPr/>
            </a:pPr>
            <a:r>
              <a:rPr lang="en-US" dirty="0" smtClean="0">
                <a:solidFill>
                  <a:schemeClr val="tx1"/>
                </a:solidFill>
                <a:latin typeface="Times New Roman" pitchFamily="18" charset="0"/>
                <a:cs typeface="Times New Roman" pitchFamily="18" charset="0"/>
              </a:rPr>
              <a:t>				Staff name with qualification</a:t>
            </a:r>
          </a:p>
          <a:p>
            <a:pPr algn="l" eaLnBrk="1" hangingPunct="1">
              <a:spcBef>
                <a:spcPct val="0"/>
              </a:spcBef>
              <a:defRPr/>
            </a:pPr>
            <a:r>
              <a:rPr lang="en-US" dirty="0" smtClean="0">
                <a:solidFill>
                  <a:schemeClr val="tx1"/>
                </a:solidFill>
                <a:latin typeface="Times New Roman" pitchFamily="18" charset="0"/>
                <a:cs typeface="Times New Roman" pitchFamily="18" charset="0"/>
              </a:rPr>
              <a:t>				Designation</a:t>
            </a:r>
          </a:p>
          <a:p>
            <a:pPr algn="l" eaLnBrk="1" hangingPunct="1">
              <a:spcBef>
                <a:spcPct val="0"/>
              </a:spcBef>
              <a:defRPr/>
            </a:pPr>
            <a:r>
              <a:rPr lang="en-US" dirty="0" smtClean="0">
                <a:solidFill>
                  <a:schemeClr val="tx1"/>
                </a:solidFill>
                <a:latin typeface="Times New Roman" pitchFamily="18" charset="0"/>
                <a:cs typeface="Times New Roman" pitchFamily="18" charset="0"/>
              </a:rPr>
              <a:t>				Dept.,</a:t>
            </a:r>
            <a:endParaRPr lang="en-US" altLang="zh-TW" dirty="0" smtClean="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dirty="0" smtClean="0"/>
              <a:t>15/09/2016</a:t>
            </a:r>
            <a:endParaRPr lang="en-US" altLang="zh-TW" dirty="0"/>
          </a:p>
        </p:txBody>
      </p:sp>
      <p:sp>
        <p:nvSpPr>
          <p:cNvPr id="6" name="Footer Placeholder 5"/>
          <p:cNvSpPr>
            <a:spLocks noGrp="1"/>
          </p:cNvSpPr>
          <p:nvPr>
            <p:ph type="ftr" sz="quarter" idx="11"/>
          </p:nvPr>
        </p:nvSpPr>
        <p:spPr/>
        <p:txBody>
          <a:bodyPr/>
          <a:lstStyle/>
          <a:p>
            <a:pPr>
              <a:defRPr/>
            </a:pPr>
            <a:r>
              <a:rPr lang="en-US" altLang="zh-TW" dirty="0" smtClean="0"/>
              <a:t>Department of ECE / RIT</a:t>
            </a:r>
            <a:endParaRPr lang="en-US" altLang="zh-TW" dirty="0"/>
          </a:p>
        </p:txBody>
      </p:sp>
      <p:sp>
        <p:nvSpPr>
          <p:cNvPr id="5" name="Slide Number Placeholder 4"/>
          <p:cNvSpPr>
            <a:spLocks noGrp="1"/>
          </p:cNvSpPr>
          <p:nvPr>
            <p:ph type="sldNum" sz="quarter" idx="12"/>
          </p:nvPr>
        </p:nvSpPr>
        <p:spPr/>
        <p:txBody>
          <a:bodyPr/>
          <a:lstStyle/>
          <a:p>
            <a:pPr>
              <a:defRPr/>
            </a:pPr>
            <a:r>
              <a:rPr lang="en-US" altLang="zh-TW" dirty="0" smtClean="0"/>
              <a:t>Batch No.:</a:t>
            </a:r>
            <a:endParaRPr lang="en-US" altLang="zh-TW" dirty="0"/>
          </a:p>
        </p:txBody>
      </p:sp>
      <p:sp>
        <p:nvSpPr>
          <p:cNvPr id="7" name="減號 11"/>
          <p:cNvSpPr/>
          <p:nvPr/>
        </p:nvSpPr>
        <p:spPr>
          <a:xfrm>
            <a:off x="-990600" y="16002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smtClean="0">
                <a:latin typeface="Times New Roman" pitchFamily="18" charset="0"/>
                <a:ea typeface="新細明體"/>
                <a:cs typeface="Times New Roman" pitchFamily="18" charset="0"/>
              </a:rPr>
              <a:t>References</a:t>
            </a:r>
            <a:endParaRPr lang="en-US" dirty="0" smtClean="0">
              <a:ea typeface="新細明體"/>
            </a:endParaRPr>
          </a:p>
        </p:txBody>
      </p:sp>
      <p:sp>
        <p:nvSpPr>
          <p:cNvPr id="21507" name="Content Placeholder 2"/>
          <p:cNvSpPr>
            <a:spLocks noGrp="1"/>
          </p:cNvSpPr>
          <p:nvPr>
            <p:ph idx="1"/>
          </p:nvPr>
        </p:nvSpPr>
        <p:spPr>
          <a:xfrm>
            <a:off x="457200" y="1828800"/>
            <a:ext cx="8229600" cy="4297363"/>
          </a:xfrm>
        </p:spPr>
        <p:txBody>
          <a:bodyPr/>
          <a:lstStyle/>
          <a:p>
            <a:pPr algn="just" eaLnBrk="1" hangingPunct="1">
              <a:spcBef>
                <a:spcPct val="0"/>
              </a:spcBef>
              <a:buFont typeface="Wingdings 2" pitchFamily="18" charset="2"/>
              <a:buChar char=""/>
            </a:pPr>
            <a:r>
              <a:rPr lang="en-US" sz="1800" dirty="0" smtClean="0">
                <a:latin typeface="Times New Roman" pitchFamily="18" charset="0"/>
                <a:ea typeface="新細明體"/>
                <a:cs typeface="Times New Roman" pitchFamily="18" charset="0"/>
              </a:rPr>
              <a:t>Give the references in descending order in year wise. </a:t>
            </a:r>
          </a:p>
          <a:p>
            <a:pPr algn="just" eaLnBrk="1" hangingPunct="1">
              <a:spcBef>
                <a:spcPct val="0"/>
              </a:spcBef>
              <a:buFont typeface="Wingdings 2" pitchFamily="18" charset="2"/>
              <a:buChar char=""/>
            </a:pPr>
            <a:r>
              <a:rPr lang="en-US" sz="1800" dirty="0" smtClean="0">
                <a:latin typeface="Times New Roman" pitchFamily="18" charset="0"/>
                <a:ea typeface="新細明體"/>
                <a:cs typeface="Times New Roman" pitchFamily="18" charset="0"/>
              </a:rPr>
              <a:t>You must follow the Anna University UG project guideline for listing the references. </a:t>
            </a:r>
          </a:p>
          <a:p>
            <a:pPr algn="just" eaLnBrk="1" hangingPunct="1">
              <a:spcBef>
                <a:spcPct val="0"/>
              </a:spcBef>
              <a:buFont typeface="Wingdings 2" pitchFamily="18" charset="2"/>
              <a:buChar char=""/>
            </a:pPr>
            <a:r>
              <a:rPr lang="en-US" sz="1800" dirty="0" smtClean="0">
                <a:latin typeface="Times New Roman" pitchFamily="18" charset="0"/>
                <a:ea typeface="新細明體"/>
                <a:cs typeface="Times New Roman" pitchFamily="18" charset="0"/>
              </a:rPr>
              <a:t>List the complete references ( journals/books/web site/conferences etc.,)</a:t>
            </a:r>
          </a:p>
          <a:p>
            <a:pPr eaLnBrk="1" hangingPunct="1">
              <a:spcBef>
                <a:spcPct val="0"/>
              </a:spcBef>
              <a:buFont typeface="Arial" pitchFamily="34" charset="0"/>
              <a:buNone/>
            </a:pPr>
            <a:r>
              <a:rPr lang="en-US" sz="1800" dirty="0" smtClean="0">
                <a:latin typeface="Times New Roman" pitchFamily="18" charset="0"/>
                <a:ea typeface="新細明體"/>
                <a:cs typeface="Times New Roman" pitchFamily="18" charset="0"/>
              </a:rPr>
              <a:t>    </a:t>
            </a:r>
          </a:p>
          <a:p>
            <a:pPr eaLnBrk="1" hangingPunct="1">
              <a:spcBef>
                <a:spcPct val="0"/>
              </a:spcBef>
              <a:buFont typeface="Wingdings 2" pitchFamily="18" charset="2"/>
              <a:buNone/>
            </a:pPr>
            <a:r>
              <a:rPr lang="en-US" sz="1800" dirty="0" smtClean="0">
                <a:latin typeface="Times New Roman" pitchFamily="18" charset="0"/>
                <a:ea typeface="新細明體"/>
                <a:cs typeface="Times New Roman" pitchFamily="18" charset="0"/>
              </a:rPr>
              <a:t> </a:t>
            </a:r>
            <a:r>
              <a:rPr lang="en-US" sz="1800" b="1" u="sng" dirty="0" smtClean="0">
                <a:latin typeface="Times New Roman" pitchFamily="18" charset="0"/>
                <a:ea typeface="新細明體"/>
                <a:cs typeface="Times New Roman" pitchFamily="18" charset="0"/>
              </a:rPr>
              <a:t>Example for Reference: </a:t>
            </a:r>
          </a:p>
          <a:p>
            <a:pPr eaLnBrk="1" hangingPunct="1">
              <a:spcBef>
                <a:spcPct val="0"/>
              </a:spcBef>
              <a:buFont typeface="Wingdings 2" pitchFamily="18" charset="2"/>
              <a:buNone/>
            </a:pPr>
            <a:endParaRPr lang="en-US" sz="1800" b="1" u="sng" dirty="0" smtClean="0">
              <a:latin typeface="Times New Roman" pitchFamily="18" charset="0"/>
              <a:ea typeface="新細明體"/>
              <a:cs typeface="Times New Roman" pitchFamily="18" charset="0"/>
            </a:endParaRPr>
          </a:p>
          <a:p>
            <a:pPr algn="just" eaLnBrk="1" hangingPunct="1">
              <a:spcBef>
                <a:spcPct val="0"/>
              </a:spcBef>
              <a:buFont typeface="Wingdings" pitchFamily="2" charset="2"/>
              <a:buNone/>
            </a:pPr>
            <a:r>
              <a:rPr lang="en-US" sz="1800" dirty="0" smtClean="0">
                <a:latin typeface="Times New Roman" pitchFamily="18" charset="0"/>
                <a:ea typeface="新細明體"/>
                <a:cs typeface="Times New Roman" pitchFamily="18" charset="0"/>
              </a:rPr>
              <a:t>[1]  </a:t>
            </a:r>
            <a:r>
              <a:rPr lang="en-US" sz="1800" dirty="0" err="1" smtClean="0">
                <a:latin typeface="Times New Roman" pitchFamily="18" charset="0"/>
                <a:ea typeface="新細明體"/>
                <a:cs typeface="Times New Roman" pitchFamily="18" charset="0"/>
              </a:rPr>
              <a:t>Hajjara</a:t>
            </a:r>
            <a:r>
              <a:rPr lang="en-US" sz="1800" dirty="0" smtClean="0">
                <a:latin typeface="Times New Roman" pitchFamily="18" charset="0"/>
                <a:ea typeface="新細明體"/>
                <a:cs typeface="Times New Roman" pitchFamily="18" charset="0"/>
              </a:rPr>
              <a:t> S, </a:t>
            </a:r>
            <a:r>
              <a:rPr lang="en-US" sz="1800" dirty="0" err="1" smtClean="0">
                <a:latin typeface="Times New Roman" pitchFamily="18" charset="0"/>
                <a:ea typeface="新細明體"/>
                <a:cs typeface="Times New Roman" pitchFamily="18" charset="0"/>
              </a:rPr>
              <a:t>Abdallah</a:t>
            </a:r>
            <a:r>
              <a:rPr lang="en-US" sz="1800" dirty="0" smtClean="0">
                <a:latin typeface="Times New Roman" pitchFamily="18" charset="0"/>
                <a:ea typeface="新細明體"/>
                <a:cs typeface="Times New Roman" pitchFamily="18" charset="0"/>
              </a:rPr>
              <a:t> M and </a:t>
            </a:r>
            <a:r>
              <a:rPr lang="en-US" sz="1800" dirty="0" err="1" smtClean="0">
                <a:latin typeface="Times New Roman" pitchFamily="18" charset="0"/>
                <a:ea typeface="新細明體"/>
                <a:cs typeface="Times New Roman" pitchFamily="18" charset="0"/>
              </a:rPr>
              <a:t>Hudaib</a:t>
            </a:r>
            <a:r>
              <a:rPr lang="en-US" sz="1800" dirty="0" smtClean="0">
                <a:latin typeface="Times New Roman" pitchFamily="18" charset="0"/>
                <a:ea typeface="新細明體"/>
                <a:cs typeface="Times New Roman" pitchFamily="18" charset="0"/>
              </a:rPr>
              <a:t> A, “Digital image watermarking using localized </a:t>
            </a:r>
          </a:p>
          <a:p>
            <a:pPr algn="just" eaLnBrk="1" hangingPunct="1">
              <a:spcBef>
                <a:spcPct val="0"/>
              </a:spcBef>
              <a:buFont typeface="Wingdings" pitchFamily="2" charset="2"/>
              <a:buNone/>
            </a:pPr>
            <a:r>
              <a:rPr lang="en-US" sz="1800" dirty="0" smtClean="0">
                <a:latin typeface="Times New Roman" pitchFamily="18" charset="0"/>
                <a:ea typeface="新細明體"/>
                <a:cs typeface="Times New Roman" pitchFamily="18" charset="0"/>
              </a:rPr>
              <a:t>       </a:t>
            </a:r>
            <a:r>
              <a:rPr lang="en-US" sz="1800" dirty="0" err="1" smtClean="0">
                <a:latin typeface="Times New Roman" pitchFamily="18" charset="0"/>
                <a:ea typeface="新細明體"/>
                <a:cs typeface="Times New Roman" pitchFamily="18" charset="0"/>
              </a:rPr>
              <a:t>biorthogonal</a:t>
            </a:r>
            <a:r>
              <a:rPr lang="en-US" sz="1800" dirty="0" smtClean="0">
                <a:latin typeface="Times New Roman" pitchFamily="18" charset="0"/>
                <a:ea typeface="新細明體"/>
                <a:cs typeface="Times New Roman" pitchFamily="18" charset="0"/>
              </a:rPr>
              <a:t> wavelets,” European Journal of Scientific Research, Vol. 26 no.4,  </a:t>
            </a:r>
          </a:p>
          <a:p>
            <a:pPr algn="just" eaLnBrk="1" hangingPunct="1">
              <a:spcBef>
                <a:spcPct val="0"/>
              </a:spcBef>
              <a:buFont typeface="Wingdings" pitchFamily="2" charset="2"/>
              <a:buNone/>
            </a:pPr>
            <a:r>
              <a:rPr lang="en-US" sz="1800" dirty="0" smtClean="0">
                <a:latin typeface="Times New Roman" pitchFamily="18" charset="0"/>
                <a:ea typeface="新細明體"/>
                <a:cs typeface="Times New Roman" pitchFamily="18" charset="0"/>
              </a:rPr>
              <a:t>       pp.594-608, 2009.</a:t>
            </a: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44562"/>
          </a:xfrm>
        </p:spPr>
        <p:txBody>
          <a:bodyPr/>
          <a:lstStyle/>
          <a:p>
            <a:endParaRPr lang="en-US" smtClean="0">
              <a:ea typeface="新細明體"/>
            </a:endParaRPr>
          </a:p>
        </p:txBody>
      </p:sp>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smtClean="0">
              <a:latin typeface="Times New Roman" pitchFamily="18" charset="0"/>
              <a:ea typeface="新細明體"/>
              <a:cs typeface="Times New Roman" pitchFamily="18" charset="0"/>
            </a:endParaRPr>
          </a:p>
          <a:p>
            <a:pPr eaLnBrk="1" hangingPunct="1">
              <a:buFont typeface="Arial" pitchFamily="34" charset="0"/>
              <a:buNone/>
            </a:pPr>
            <a:r>
              <a:rPr lang="en-US" sz="4400" b="1" dirty="0" smtClean="0">
                <a:latin typeface="Times New Roman" pitchFamily="18" charset="0"/>
                <a:ea typeface="新細明體"/>
                <a:cs typeface="Times New Roman" pitchFamily="18" charset="0"/>
              </a:rPr>
              <a:t>Thank You</a:t>
            </a:r>
          </a:p>
          <a:p>
            <a:pPr eaLnBrk="1" hangingPunct="1">
              <a:buFont typeface="Arial" pitchFamily="34" charset="0"/>
              <a:buNone/>
            </a:pPr>
            <a:endParaRPr lang="en-US" sz="2400" dirty="0" smtClean="0">
              <a:ea typeface="新細明體"/>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11</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Introduction</a:t>
            </a:r>
            <a:endParaRPr lang="en-US" smtClean="0">
              <a:ea typeface="新細明體"/>
            </a:endParaRPr>
          </a:p>
        </p:txBody>
      </p:sp>
      <p:sp>
        <p:nvSpPr>
          <p:cNvPr id="15363" name="Content Placeholder 2"/>
          <p:cNvSpPr>
            <a:spLocks noGrp="1"/>
          </p:cNvSpPr>
          <p:nvPr>
            <p:ph idx="1"/>
          </p:nvPr>
        </p:nvSpPr>
        <p:spPr>
          <a:xfrm>
            <a:off x="457200" y="1828800"/>
            <a:ext cx="8229600" cy="4297363"/>
          </a:xfrm>
        </p:spPr>
        <p:txBody>
          <a:bodyPr/>
          <a:lstStyle/>
          <a:p>
            <a:pPr algn="just" eaLnBrk="1" hangingPunct="1"/>
            <a:r>
              <a:rPr lang="en-US" sz="2400" dirty="0" smtClean="0">
                <a:latin typeface="Times New Roman" pitchFamily="18" charset="0"/>
                <a:ea typeface="新細明體"/>
                <a:cs typeface="Times New Roman" pitchFamily="18" charset="0"/>
              </a:rPr>
              <a:t>The </a:t>
            </a:r>
            <a:r>
              <a:rPr lang="en-US" sz="2400" dirty="0">
                <a:latin typeface="Times New Roman" pitchFamily="18" charset="0"/>
                <a:ea typeface="新細明體"/>
                <a:cs typeface="Times New Roman" pitchFamily="18" charset="0"/>
              </a:rPr>
              <a:t>introduction part should focus on the problem you </a:t>
            </a:r>
            <a:r>
              <a:rPr lang="en-US" sz="2400" dirty="0" smtClean="0">
                <a:latin typeface="Times New Roman" pitchFamily="18" charset="0"/>
                <a:ea typeface="新細明體"/>
                <a:cs typeface="Times New Roman" pitchFamily="18" charset="0"/>
              </a:rPr>
              <a:t>have chosen </a:t>
            </a:r>
            <a:r>
              <a:rPr lang="en-US" sz="2400" dirty="0">
                <a:latin typeface="Times New Roman" pitchFamily="18" charset="0"/>
                <a:ea typeface="新細明體"/>
                <a:cs typeface="Times New Roman" pitchFamily="18" charset="0"/>
              </a:rPr>
              <a:t>not the solution. </a:t>
            </a:r>
            <a:endParaRPr lang="en-US" sz="2400" dirty="0" smtClean="0">
              <a:latin typeface="Times New Roman" pitchFamily="18" charset="0"/>
              <a:ea typeface="新細明體"/>
              <a:cs typeface="Times New Roman" pitchFamily="18" charset="0"/>
            </a:endParaRPr>
          </a:p>
          <a:p>
            <a:pPr algn="just" eaLnBrk="1" hangingPunct="1"/>
            <a:r>
              <a:rPr lang="en-US" sz="2400" dirty="0" smtClean="0">
                <a:latin typeface="Times New Roman" pitchFamily="18" charset="0"/>
                <a:ea typeface="新細明體"/>
                <a:cs typeface="Times New Roman" pitchFamily="18" charset="0"/>
              </a:rPr>
              <a:t>Your </a:t>
            </a:r>
            <a:r>
              <a:rPr lang="en-US" sz="2400" dirty="0">
                <a:latin typeface="Times New Roman" pitchFamily="18" charset="0"/>
                <a:ea typeface="新細明體"/>
                <a:cs typeface="Times New Roman" pitchFamily="18" charset="0"/>
              </a:rPr>
              <a:t>introduction should talk about the problem you have identified to solve, statistics to show the impact of the problem in the society and the forecasted thread in the near future. </a:t>
            </a:r>
            <a:endParaRPr lang="en-IN" sz="2400" dirty="0">
              <a:latin typeface="Times New Roman" pitchFamily="18" charset="0"/>
              <a:ea typeface="新細明體"/>
              <a:cs typeface="Times New Roman" pitchFamily="18" charset="0"/>
            </a:endParaRPr>
          </a:p>
          <a:p>
            <a:pPr algn="just" eaLnBrk="1" hangingPunct="1">
              <a:buFont typeface="Arial" pitchFamily="34" charset="0"/>
              <a:buNone/>
            </a:pPr>
            <a:endParaRPr lang="en-US" sz="2400" dirty="0">
              <a:latin typeface="Times New Roman" pitchFamily="18" charset="0"/>
              <a:ea typeface="新細明體"/>
              <a:cs typeface="Times New Roman" pitchFamily="18" charset="0"/>
            </a:endParaRPr>
          </a:p>
          <a:p>
            <a:pPr eaLnBrk="1" hangingPunct="1"/>
            <a:r>
              <a:rPr lang="en-US" sz="2400" dirty="0" smtClean="0">
                <a:latin typeface="Times New Roman" pitchFamily="18" charset="0"/>
                <a:ea typeface="新細明體"/>
                <a:cs typeface="Times New Roman" pitchFamily="18" charset="0"/>
              </a:rPr>
              <a:t>Introduction about the project should be given as Bullets (not paragraphs)</a:t>
            </a:r>
            <a:endParaRPr lang="en-US" sz="2400" dirty="0" smtClean="0">
              <a:ea typeface="新細明體"/>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Objective</a:t>
            </a:r>
            <a:endParaRPr lang="en-US" smtClean="0">
              <a:ea typeface="新細明體"/>
            </a:endParaRPr>
          </a:p>
        </p:txBody>
      </p:sp>
      <p:sp>
        <p:nvSpPr>
          <p:cNvPr id="16387" name="Content Placeholder 2"/>
          <p:cNvSpPr>
            <a:spLocks noGrp="1"/>
          </p:cNvSpPr>
          <p:nvPr>
            <p:ph idx="1"/>
          </p:nvPr>
        </p:nvSpPr>
        <p:spPr>
          <a:xfrm>
            <a:off x="457200" y="1828800"/>
            <a:ext cx="8229600" cy="4297363"/>
          </a:xfrm>
        </p:spPr>
        <p:txBody>
          <a:bodyPr/>
          <a:lstStyle/>
          <a:p>
            <a:pPr lvl="0" algn="just"/>
            <a:r>
              <a:rPr lang="en-US" sz="2400" dirty="0">
                <a:latin typeface="Times New Roman" panose="02020603050405020304" pitchFamily="18" charset="0"/>
                <a:cs typeface="Times New Roman" panose="02020603050405020304" pitchFamily="18" charset="0"/>
              </a:rPr>
              <a:t>Objective statement should be very specific to the work you have planned to do.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to design/develop/implement a system to ........... with a gain of ...../ using ..... technology</a:t>
            </a:r>
            <a:r>
              <a:rPr lang="en-US" dirty="0"/>
              <a:t>.</a:t>
            </a:r>
            <a:endParaRPr lang="en-IN" sz="1400" dirty="0"/>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Literature Review</a:t>
            </a:r>
            <a:endParaRPr lang="en-US" smtClean="0">
              <a:ea typeface="新細明體"/>
            </a:endParaRPr>
          </a:p>
        </p:txBody>
      </p:sp>
      <p:sp>
        <p:nvSpPr>
          <p:cNvPr id="17411" name="Content Placeholder 2"/>
          <p:cNvSpPr>
            <a:spLocks noGrp="1"/>
          </p:cNvSpPr>
          <p:nvPr>
            <p:ph idx="1"/>
          </p:nvPr>
        </p:nvSpPr>
        <p:spPr>
          <a:xfrm>
            <a:off x="457200" y="1828800"/>
            <a:ext cx="8229600" cy="4297363"/>
          </a:xfrm>
        </p:spPr>
        <p:txBody>
          <a:bodyPr/>
          <a:lstStyle/>
          <a:p>
            <a:pPr lvl="0" algn="just" eaLnBrk="1" hangingPunct="1">
              <a:buNone/>
            </a:pPr>
            <a:r>
              <a:rPr lang="en-US" sz="2400" dirty="0" smtClean="0">
                <a:latin typeface="Times New Roman" pitchFamily="18" charset="0"/>
                <a:ea typeface="新細明體"/>
                <a:cs typeface="Times New Roman" pitchFamily="18" charset="0"/>
              </a:rPr>
              <a:t>    Literature </a:t>
            </a:r>
            <a:r>
              <a:rPr lang="en-US" sz="2400" dirty="0">
                <a:latin typeface="Times New Roman" pitchFamily="18" charset="0"/>
                <a:ea typeface="新細明體"/>
                <a:cs typeface="Times New Roman" pitchFamily="18" charset="0"/>
              </a:rPr>
              <a:t>survey should be the solutions proposed by the researchers from early days to till now for the problem you have identified. </a:t>
            </a:r>
            <a:r>
              <a:rPr lang="en-US" sz="2400" dirty="0">
                <a:latin typeface="Times New Roman" pitchFamily="18" charset="0"/>
                <a:ea typeface="新細明體"/>
                <a:cs typeface="Times New Roman" pitchFamily="18" charset="0"/>
              </a:rPr>
              <a:t>Do not include the papers related to the methodologies you have used on your work.</a:t>
            </a:r>
            <a:endParaRPr lang="en-IN" sz="2400" dirty="0">
              <a:latin typeface="Times New Roman" pitchFamily="18" charset="0"/>
              <a:ea typeface="新細明體"/>
              <a:cs typeface="Times New Roman" pitchFamily="18" charset="0"/>
            </a:endParaRPr>
          </a:p>
          <a:p>
            <a:pPr algn="just" eaLnBrk="1" hangingPunct="1">
              <a:buFont typeface="Arial" pitchFamily="34" charset="0"/>
              <a:buNone/>
            </a:pPr>
            <a:endParaRPr lang="en-US" sz="2400" dirty="0">
              <a:latin typeface="Times New Roman" pitchFamily="18" charset="0"/>
              <a:ea typeface="新細明體"/>
              <a:cs typeface="Times New Roman" pitchFamily="18" charset="0"/>
            </a:endParaRPr>
          </a:p>
          <a:p>
            <a:pPr eaLnBrk="1" hangingPunct="1">
              <a:buFont typeface="Arial" pitchFamily="34" charset="0"/>
              <a:buNone/>
            </a:pPr>
            <a:endParaRPr lang="en-US" sz="2400" dirty="0">
              <a:latin typeface="Times New Roman" pitchFamily="18" charset="0"/>
              <a:ea typeface="新細明體"/>
              <a:cs typeface="Times New Roman" pitchFamily="18" charset="0"/>
            </a:endParaRPr>
          </a:p>
          <a:p>
            <a:pPr algn="just" eaLnBrk="1" hangingPunct="1">
              <a:buFont typeface="Arial" pitchFamily="34" charset="0"/>
              <a:buNone/>
            </a:pPr>
            <a:r>
              <a:rPr lang="en-US" sz="2400" dirty="0" smtClean="0">
                <a:latin typeface="Times New Roman" pitchFamily="18" charset="0"/>
                <a:ea typeface="新細明體"/>
                <a:cs typeface="Times New Roman" pitchFamily="18" charset="0"/>
              </a:rPr>
              <a:t>     Specify </a:t>
            </a:r>
            <a:r>
              <a:rPr lang="en-US" sz="2400" dirty="0" smtClean="0">
                <a:latin typeface="Times New Roman" pitchFamily="18" charset="0"/>
                <a:ea typeface="新細明體"/>
                <a:cs typeface="Times New Roman" pitchFamily="18" charset="0"/>
              </a:rPr>
              <a:t>at least five previous related works (5 papers with title, author and year should be given with advantages and disadvantages of those papers. It must be in the ascending order in year wise.)</a:t>
            </a:r>
            <a:endParaRPr lang="en-US" sz="2400" dirty="0" smtClean="0">
              <a:ea typeface="新細明體"/>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4</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Existing  Model</a:t>
            </a:r>
            <a:endParaRPr lang="en-US" smtClean="0">
              <a:ea typeface="新細明體"/>
            </a:endParaRPr>
          </a:p>
        </p:txBody>
      </p:sp>
      <p:sp>
        <p:nvSpPr>
          <p:cNvPr id="18435"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smtClean="0">
                <a:latin typeface="Times New Roman" pitchFamily="18" charset="0"/>
                <a:ea typeface="新細明體"/>
                <a:cs typeface="Times New Roman" pitchFamily="18" charset="0"/>
              </a:rPr>
              <a:t>What are the existing models available. its drawbacks. </a:t>
            </a: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5</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Proposed Model</a:t>
            </a:r>
            <a:endParaRPr lang="en-US" smtClean="0">
              <a:ea typeface="新細明體"/>
            </a:endParaRPr>
          </a:p>
        </p:txBody>
      </p:sp>
      <p:sp>
        <p:nvSpPr>
          <p:cNvPr id="19459" name="Content Placeholder 2"/>
          <p:cNvSpPr>
            <a:spLocks noGrp="1"/>
          </p:cNvSpPr>
          <p:nvPr>
            <p:ph idx="1"/>
          </p:nvPr>
        </p:nvSpPr>
        <p:spPr>
          <a:xfrm>
            <a:off x="457200" y="1828800"/>
            <a:ext cx="8229600" cy="4297363"/>
          </a:xfrm>
        </p:spPr>
        <p:txBody>
          <a:bodyPr/>
          <a:lstStyle/>
          <a:p>
            <a:pPr lvl="0" algn="just"/>
            <a:r>
              <a:rPr lang="en-US" sz="2400" dirty="0">
                <a:latin typeface="Times New Roman" pitchFamily="18" charset="0"/>
                <a:ea typeface="新細明體"/>
                <a:cs typeface="Times New Roman" pitchFamily="18" charset="0"/>
              </a:rPr>
              <a:t>Proposed methodology should start with the block diagram or a schematic to visualize the idea you have planned. then explain the blocks and technology used in each stage to achieve your objective.</a:t>
            </a:r>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p:txBody>
          <a:bodyPr/>
          <a:lstStyle/>
          <a:p>
            <a:pPr>
              <a:defRPr/>
            </a:pPr>
            <a:r>
              <a:rPr lang="en-US" altLang="zh-TW" dirty="0" smtClean="0"/>
              <a:t>29/09/2014</a:t>
            </a:r>
            <a:endParaRPr lang="en-US" altLang="zh-TW" dirty="0"/>
          </a:p>
        </p:txBody>
      </p:sp>
      <p:sp>
        <p:nvSpPr>
          <p:cNvPr id="8" name="Footer Placeholder 5"/>
          <p:cNvSpPr>
            <a:spLocks noGrp="1"/>
          </p:cNvSpPr>
          <p:nvPr>
            <p:ph type="ftr" sz="quarter" idx="11"/>
          </p:nvPr>
        </p:nvSpPr>
        <p:spPr/>
        <p:txBody>
          <a:bodyPr/>
          <a:lstStyle/>
          <a:p>
            <a:pPr>
              <a:defRPr/>
            </a:pPr>
            <a:r>
              <a:rPr lang="en-US" altLang="zh-TW" dirty="0" smtClean="0"/>
              <a:t>Department of ECE / RIT</a:t>
            </a:r>
            <a:endParaRPr lang="en-US" altLang="zh-TW" dirty="0"/>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6</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smtClean="0">
                <a:latin typeface="Times New Roman" pitchFamily="18" charset="0"/>
                <a:ea typeface="新細明體"/>
                <a:cs typeface="Times New Roman" pitchFamily="18" charset="0"/>
              </a:rPr>
              <a:t>Proposed Model-Cont..</a:t>
            </a:r>
            <a:endParaRPr lang="en-US" smtClean="0">
              <a:ea typeface="新細明體"/>
            </a:endParaRP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smtClean="0">
                <a:latin typeface="Times New Roman" pitchFamily="18" charset="0"/>
                <a:ea typeface="新細明體"/>
                <a:cs typeface="Times New Roman" pitchFamily="18" charset="0"/>
              </a:rPr>
              <a:t>Block diagram and Flow chart of each functional unit in the block diagram.</a:t>
            </a:r>
            <a:endParaRPr lang="en-US" sz="2400" dirty="0" smtClean="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smtClean="0"/>
              <a:t>29/09/2014</a:t>
            </a: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7</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Experimental results and discussion</a:t>
            </a: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smtClean="0">
                <a:latin typeface="Times New Roman" pitchFamily="18" charset="0"/>
                <a:ea typeface="新細明體"/>
                <a:cs typeface="Times New Roman" pitchFamily="18" charset="0"/>
              </a:rPr>
              <a:t>    Tabulate the experimental result and write the inference</a:t>
            </a:r>
          </a:p>
          <a:p>
            <a:pPr eaLnBrk="1" hangingPunct="1">
              <a:buFont typeface="Arial" pitchFamily="34" charset="0"/>
              <a:buNone/>
            </a:pPr>
            <a:endParaRPr lang="en-US" sz="2400" dirty="0">
              <a:latin typeface="Times New Roman" pitchFamily="18" charset="0"/>
              <a:ea typeface="新細明體"/>
              <a:cs typeface="Times New Roman" pitchFamily="18" charset="0"/>
            </a:endParaRPr>
          </a:p>
          <a:p>
            <a:pPr lvl="0" algn="just" eaLnBrk="1" hangingPunct="1">
              <a:buNone/>
            </a:pPr>
            <a:r>
              <a:rPr lang="en-US" sz="2400" dirty="0" smtClean="0">
                <a:latin typeface="Times New Roman" pitchFamily="18" charset="0"/>
                <a:ea typeface="新細明體"/>
                <a:cs typeface="Times New Roman" pitchFamily="18" charset="0"/>
              </a:rPr>
              <a:t>     Results </a:t>
            </a:r>
            <a:r>
              <a:rPr lang="en-US" sz="2400" dirty="0">
                <a:latin typeface="Times New Roman" pitchFamily="18" charset="0"/>
                <a:ea typeface="新細明體"/>
                <a:cs typeface="Times New Roman" pitchFamily="18" charset="0"/>
              </a:rPr>
              <a:t>and discussion part should focus on the results you </a:t>
            </a:r>
            <a:r>
              <a:rPr lang="en-US" sz="2400" dirty="0" smtClean="0">
                <a:latin typeface="Times New Roman" pitchFamily="18" charset="0"/>
                <a:ea typeface="新細明體"/>
                <a:cs typeface="Times New Roman" pitchFamily="18" charset="0"/>
              </a:rPr>
              <a:t>have claimed </a:t>
            </a:r>
            <a:r>
              <a:rPr lang="en-US" sz="2400" dirty="0">
                <a:latin typeface="Times New Roman" pitchFamily="18" charset="0"/>
                <a:ea typeface="新細明體"/>
                <a:cs typeface="Times New Roman" pitchFamily="18" charset="0"/>
              </a:rPr>
              <a:t>as the special feature of your project.</a:t>
            </a:r>
            <a:endParaRPr lang="en-IN" sz="2400" dirty="0">
              <a:latin typeface="Times New Roman" pitchFamily="18" charset="0"/>
              <a:ea typeface="新細明體"/>
              <a:cs typeface="Times New Roman" pitchFamily="18" charset="0"/>
            </a:endParaRPr>
          </a:p>
          <a:p>
            <a:pPr eaLnBrk="1" hangingPunct="1">
              <a:buFont typeface="Arial" pitchFamily="34" charset="0"/>
              <a:buNone/>
            </a:pPr>
            <a:r>
              <a:rPr lang="en-US" sz="2400" dirty="0" smtClean="0">
                <a:latin typeface="Times New Roman" pitchFamily="18" charset="0"/>
                <a:ea typeface="新細明體"/>
                <a:cs typeface="Times New Roman" pitchFamily="18" charset="0"/>
              </a:rPr>
              <a:t> </a:t>
            </a:r>
            <a:endParaRPr lang="en-US" sz="2400" dirty="0" smtClean="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smtClean="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8</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2400" dirty="0" smtClean="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smtClean="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9</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smtClean="0"/>
              <a:t>Department of ECE / RIT</a:t>
            </a:r>
            <a:endParaRPr lang="en-US" altLang="zh-TW" dirty="0"/>
          </a:p>
        </p:txBody>
      </p:sp>
    </p:spTree>
    <p:extLst>
      <p:ext uri="{BB962C8B-B14F-4D97-AF65-F5344CB8AC3E}">
        <p14:creationId xmlns:p14="http://schemas.microsoft.com/office/powerpoint/2010/main" val="2624942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131</TotalTime>
  <Words>427</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新細明體</vt:lpstr>
      <vt:lpstr>Times New Roman</vt:lpstr>
      <vt:lpstr>Wingdings</vt:lpstr>
      <vt:lpstr>Wingdings 2</vt:lpstr>
      <vt:lpstr>1_TS102423891</vt:lpstr>
      <vt:lpstr>Custom Design</vt:lpstr>
      <vt:lpstr>Title of the project</vt:lpstr>
      <vt:lpstr>Introduction</vt:lpstr>
      <vt:lpstr>Objective</vt:lpstr>
      <vt:lpstr>Literature Review</vt:lpstr>
      <vt:lpstr>Existing  Model</vt:lpstr>
      <vt:lpstr>Proposed Model</vt:lpstr>
      <vt:lpstr>Proposed Model-Cont..</vt:lpstr>
      <vt:lpstr>Experimental results and discussion</vt:lpstr>
      <vt:lpstr>Conclusion</vt:lpstr>
      <vt:lpstr>References</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Sivakumar </cp:lastModifiedBy>
  <cp:revision>25</cp:revision>
  <dcterms:created xsi:type="dcterms:W3CDTF">2011-11-23T06:49:31Z</dcterms:created>
  <dcterms:modified xsi:type="dcterms:W3CDTF">2018-03-20T06:41:50Z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