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4BCE-C737-4E85-8870-25310056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21D7E-6C25-466F-ACA4-7B1A16549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26C0-D146-4AE2-B93B-2A749AF9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0C3C-83BB-4E00-9094-C9CBF9B1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1953-5146-4E84-9EBA-71C06A31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8FFE-C2CC-45A2-B078-A89B6E7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C4C50-6D8C-4F4B-8246-92C4B0334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E255-4B64-40E5-9F20-108511E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72F9-E2F5-4ADE-A2D1-59EB1B08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862-AA48-4F7A-A044-E3A7F0F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DD70-C018-4FAB-8F16-D8C45361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520CA-BCE6-4910-92F4-8DE9CCF0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FC44-2644-4302-B9C2-6F043514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D632-0978-489A-B3B5-6B873C68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D11B-C6E0-47C4-957C-9CBB8A08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825F-C32B-4906-94BC-E75E79C5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790F-62C7-47F7-B9E4-C4B2DC52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B219-C8CC-4022-BD6F-9B2C2ABB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189A-EDC5-4656-B191-23B81C00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1EC9-9BE9-47D2-AD97-C2E9CE7D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B1E6-AD49-45A0-A124-15AFDB65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39C6-3855-4EAC-AE0B-CADF4DCE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687E-2FC2-4B45-B0B6-5680EEC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30B55-0EFD-4AF2-A696-5EFED2E1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913D-1A60-46B5-9EF5-FA01091D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4E3A-7F02-48EE-B14F-9280620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313A-18A0-48DE-8F6F-7F2D3F302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0980-B265-4B3F-9765-D614A02D7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5BA0-3B85-4F22-B859-B1639154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183E-07BE-4838-92CD-3058C595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2E9B-0E71-4C5D-8966-923ED0A2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98A0-4309-47BC-902F-DC2D0A6D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B0E0-BBA0-49AA-AEDB-0C8C9AC8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4DE49-075E-4E88-ABE5-925B88A16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63014-A95A-4267-B9EB-0CD0EE771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3D4AF-2835-4824-8B72-08D5300BC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17A27-2F27-4026-825E-FB59AC0C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645FE-35B7-464F-8693-71789C99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D9CD3-7830-49A2-B19C-32C2117C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C5C8-D1B9-4456-B8B6-6842D2CB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40F3A-67D2-4ED3-A36C-126B7665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17C8-B59F-41AC-95C0-7F39F893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26485-6AA4-437E-960D-A615F068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6BBCC-E103-4713-BCE7-6F3F124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AE759-90E0-40DE-8F26-06F7B332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6C018-3ECF-4D25-B295-B608F541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735C-6371-40F1-B5E7-6EB2285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1288-817A-4491-971A-120DC726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EBF88-B6E4-4B70-B04F-246520E0E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E8E3-BDC3-4B4D-A864-528A74A1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7246-1967-408C-AA9B-1683994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E83D-4443-48E9-9B41-749D6399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936-D945-4439-B3EF-3C68D441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CC3D7-3656-4039-BE8B-10FBE1EE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91973-8396-4886-81C9-E092F7A1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353AF-4BA4-4181-A1BE-6577A6AB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3BBC-205A-42BF-A6F3-C8F62143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C64E-7074-444C-9A92-919F974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B7219-D9A3-4710-80CE-37C923CE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BBA0-6402-4584-982C-598637C7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4D3F-1201-4429-8A84-B0A38CB54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9236-06A1-4787-AF2E-9AB56735608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3B33-0035-4A73-A55D-BEC8FD8BA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DC4F-4CA4-4A09-BB5E-49F03E9CB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3E0F-B407-44A3-AC00-A76E2FE9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B424-4600-42A2-A4F6-311DB2DB8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7E6C4-7D96-46AC-8D39-772A060BD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39F-6EDE-4BE7-9707-43E2DD70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D19F650B-DAE7-41C9-8C91-614891A4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NewRoman"/>
              </a:rPr>
              <a:t>	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35017F9-80E4-4B76-9F53-DA2DFC88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5340-1D23-407E-9C52-751A7251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  <a:endParaRPr lang="en-US" dirty="0"/>
          </a:p>
        </p:txBody>
      </p:sp>
      <p:sp>
        <p:nvSpPr>
          <p:cNvPr id="21" name="AutoShape 15">
            <a:extLst>
              <a:ext uri="{FF2B5EF4-FFF2-40B4-BE49-F238E27FC236}">
                <a16:creationId xmlns:a16="http://schemas.microsoft.com/office/drawing/2014/main" id="{5C14E5EA-9298-4AA1-8B1A-C6B7ADE2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479" y="1897063"/>
            <a:ext cx="1276350" cy="581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selection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93026133-E1B5-4A7B-814B-E9125098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054" y="1897063"/>
            <a:ext cx="1362075" cy="552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band of antenna defining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E2471156-BD8C-43DE-8D12-B575E761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204" y="1887538"/>
            <a:ext cx="1295400" cy="5905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Antenna design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AA081DA5-359A-4434-9F9A-EAABFA74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554" y="2786063"/>
            <a:ext cx="1095375" cy="1025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modelling and simulation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id="{96D8E62C-8B01-4D9F-A51E-912D25328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2829" y="2176463"/>
            <a:ext cx="2762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45766152-2755-492F-BC01-F8BC97D0E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129" y="2176463"/>
            <a:ext cx="219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4EABD250-FDA2-4F12-8244-12A18B14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184" y="3167062"/>
            <a:ext cx="1514475" cy="542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Human body making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217B74DE-2F1C-4E98-B0F2-8864C28D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29" y="3065463"/>
            <a:ext cx="1247775" cy="542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AutoShape 7">
            <a:extLst>
              <a:ext uri="{FF2B5EF4-FFF2-40B4-BE49-F238E27FC236}">
                <a16:creationId xmlns:a16="http://schemas.microsoft.com/office/drawing/2014/main" id="{8908F809-1720-422D-AFC9-4B4E0520A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0754" y="2484438"/>
            <a:ext cx="0" cy="557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E61B333C-DD35-420D-BE1C-2445F7A04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029" y="3324226"/>
            <a:ext cx="304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5">
            <a:extLst>
              <a:ext uri="{FF2B5EF4-FFF2-40B4-BE49-F238E27FC236}">
                <a16:creationId xmlns:a16="http://schemas.microsoft.com/office/drawing/2014/main" id="{A9A1E32C-109F-440E-9350-391D15681E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5604" y="3324226"/>
            <a:ext cx="7429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B00BFD72-8ECE-4028-AB43-FCCF96D21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204" y="4170363"/>
            <a:ext cx="1533525" cy="647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 calculation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6AC83025-25F7-4E3A-B8C5-509DBC67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917" y="3148012"/>
            <a:ext cx="1638300" cy="561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Tumour formation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AutoShape 1">
            <a:extLst>
              <a:ext uri="{FF2B5EF4-FFF2-40B4-BE49-F238E27FC236}">
                <a16:creationId xmlns:a16="http://schemas.microsoft.com/office/drawing/2014/main" id="{8C02AE13-AE0A-44BF-A6E7-E0886DDAF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1004" y="3846513"/>
            <a:ext cx="9525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7B597B-5F04-4047-91AD-7A54DD65AC02}"/>
              </a:ext>
            </a:extLst>
          </p:cNvPr>
          <p:cNvCxnSpPr>
            <a:cxnSpLocks/>
          </p:cNvCxnSpPr>
          <p:nvPr/>
        </p:nvCxnSpPr>
        <p:spPr>
          <a:xfrm>
            <a:off x="4629565" y="3438524"/>
            <a:ext cx="221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9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3EDB-C2F5-409B-A609-85A304C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V</dc:creator>
  <cp:lastModifiedBy>Balaji V</cp:lastModifiedBy>
  <cp:revision>2</cp:revision>
  <dcterms:created xsi:type="dcterms:W3CDTF">2019-02-22T03:18:14Z</dcterms:created>
  <dcterms:modified xsi:type="dcterms:W3CDTF">2019-02-22T03:23:12Z</dcterms:modified>
</cp:coreProperties>
</file>