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 id="2147483660" r:id="rId3"/>
  </p:sldMasterIdLst>
  <p:notesMasterIdLst>
    <p:notesMasterId r:id="rId15"/>
  </p:notesMasterIdLst>
  <p:sldIdLst>
    <p:sldId id="256" r:id="rId4"/>
    <p:sldId id="257" r:id="rId5"/>
    <p:sldId id="258" r:id="rId6"/>
    <p:sldId id="259" r:id="rId7"/>
    <p:sldId id="260" r:id="rId8"/>
    <p:sldId id="265" r:id="rId9"/>
    <p:sldId id="267" r:id="rId10"/>
    <p:sldId id="269" r:id="rId11"/>
    <p:sldId id="271" r:id="rId12"/>
    <p:sldId id="263" r:id="rId13"/>
    <p:sldId id="264" r:id="rId14"/>
  </p:sldIdLst>
  <p:sldSz cx="9144000" cy="6858000" type="screen4x3"/>
  <p:notesSz cx="6858000" cy="9144000"/>
  <p:defaultTextStyle>
    <a:defPPr>
      <a:defRPr lang="zh-TW"/>
    </a:defPPr>
    <a:lvl1pPr algn="l" rtl="0" fontAlgn="base">
      <a:spcBef>
        <a:spcPct val="0"/>
      </a:spcBef>
      <a:spcAft>
        <a:spcPct val="0"/>
      </a:spcAft>
      <a:defRPr kern="1200">
        <a:solidFill>
          <a:schemeClr val="tx1"/>
        </a:solidFill>
        <a:latin typeface="Arial" pitchFamily="34" charset="0"/>
        <a:ea typeface="新細明體"/>
        <a:cs typeface="新細明體"/>
      </a:defRPr>
    </a:lvl1pPr>
    <a:lvl2pPr marL="457200" algn="l" rtl="0" fontAlgn="base">
      <a:spcBef>
        <a:spcPct val="0"/>
      </a:spcBef>
      <a:spcAft>
        <a:spcPct val="0"/>
      </a:spcAft>
      <a:defRPr kern="1200">
        <a:solidFill>
          <a:schemeClr val="tx1"/>
        </a:solidFill>
        <a:latin typeface="Arial" pitchFamily="34" charset="0"/>
        <a:ea typeface="新細明體"/>
        <a:cs typeface="新細明體"/>
      </a:defRPr>
    </a:lvl2pPr>
    <a:lvl3pPr marL="914400" algn="l" rtl="0" fontAlgn="base">
      <a:spcBef>
        <a:spcPct val="0"/>
      </a:spcBef>
      <a:spcAft>
        <a:spcPct val="0"/>
      </a:spcAft>
      <a:defRPr kern="1200">
        <a:solidFill>
          <a:schemeClr val="tx1"/>
        </a:solidFill>
        <a:latin typeface="Arial" pitchFamily="34" charset="0"/>
        <a:ea typeface="新細明體"/>
        <a:cs typeface="新細明體"/>
      </a:defRPr>
    </a:lvl3pPr>
    <a:lvl4pPr marL="1371600" algn="l" rtl="0" fontAlgn="base">
      <a:spcBef>
        <a:spcPct val="0"/>
      </a:spcBef>
      <a:spcAft>
        <a:spcPct val="0"/>
      </a:spcAft>
      <a:defRPr kern="1200">
        <a:solidFill>
          <a:schemeClr val="tx1"/>
        </a:solidFill>
        <a:latin typeface="Arial" pitchFamily="34" charset="0"/>
        <a:ea typeface="新細明體"/>
        <a:cs typeface="新細明體"/>
      </a:defRPr>
    </a:lvl4pPr>
    <a:lvl5pPr marL="1828800" algn="l" rtl="0" fontAlgn="base">
      <a:spcBef>
        <a:spcPct val="0"/>
      </a:spcBef>
      <a:spcAft>
        <a:spcPct val="0"/>
      </a:spcAft>
      <a:defRPr kern="1200">
        <a:solidFill>
          <a:schemeClr val="tx1"/>
        </a:solidFill>
        <a:latin typeface="Arial" pitchFamily="34" charset="0"/>
        <a:ea typeface="新細明體"/>
        <a:cs typeface="新細明體"/>
      </a:defRPr>
    </a:lvl5pPr>
    <a:lvl6pPr marL="2286000" algn="l" defTabSz="914400" rtl="0" eaLnBrk="1" latinLnBrk="0" hangingPunct="1">
      <a:defRPr kern="1200">
        <a:solidFill>
          <a:schemeClr val="tx1"/>
        </a:solidFill>
        <a:latin typeface="Arial" pitchFamily="34" charset="0"/>
        <a:ea typeface="新細明體"/>
        <a:cs typeface="新細明體"/>
      </a:defRPr>
    </a:lvl6pPr>
    <a:lvl7pPr marL="2743200" algn="l" defTabSz="914400" rtl="0" eaLnBrk="1" latinLnBrk="0" hangingPunct="1">
      <a:defRPr kern="1200">
        <a:solidFill>
          <a:schemeClr val="tx1"/>
        </a:solidFill>
        <a:latin typeface="Arial" pitchFamily="34" charset="0"/>
        <a:ea typeface="新細明體"/>
        <a:cs typeface="新細明體"/>
      </a:defRPr>
    </a:lvl7pPr>
    <a:lvl8pPr marL="3200400" algn="l" defTabSz="914400" rtl="0" eaLnBrk="1" latinLnBrk="0" hangingPunct="1">
      <a:defRPr kern="1200">
        <a:solidFill>
          <a:schemeClr val="tx1"/>
        </a:solidFill>
        <a:latin typeface="Arial" pitchFamily="34" charset="0"/>
        <a:ea typeface="新細明體"/>
        <a:cs typeface="新細明體"/>
      </a:defRPr>
    </a:lvl8pPr>
    <a:lvl9pPr marL="3657600" algn="l" defTabSz="914400" rtl="0" eaLnBrk="1" latinLnBrk="0" hangingPunct="1">
      <a:defRPr kern="1200">
        <a:solidFill>
          <a:schemeClr val="tx1"/>
        </a:solidFill>
        <a:latin typeface="Arial" pitchFamily="34" charset="0"/>
        <a:ea typeface="新細明體"/>
        <a:cs typeface="新細明體"/>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B6280E4-9E9E-4968-94E7-FE5FAE43267D}" type="datetimeFigureOut">
              <a:rPr lang="en-US"/>
              <a:pPr>
                <a:defRPr/>
              </a:pPr>
              <a:t>1/12/2019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B1FBA5A-0BD1-4EE7-9E26-5FFCBAF850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新細明體"/>
      </a:defRPr>
    </a:lvl1pPr>
    <a:lvl2pPr marL="457200" algn="l" rtl="0" eaLnBrk="0" fontAlgn="base" hangingPunct="0">
      <a:spcBef>
        <a:spcPct val="30000"/>
      </a:spcBef>
      <a:spcAft>
        <a:spcPct val="0"/>
      </a:spcAft>
      <a:defRPr sz="1200" kern="1200">
        <a:solidFill>
          <a:schemeClr val="tx1"/>
        </a:solidFill>
        <a:latin typeface="+mn-lt"/>
        <a:ea typeface="+mn-ea"/>
        <a:cs typeface="新細明體"/>
      </a:defRPr>
    </a:lvl2pPr>
    <a:lvl3pPr marL="914400" algn="l" rtl="0" eaLnBrk="0" fontAlgn="base" hangingPunct="0">
      <a:spcBef>
        <a:spcPct val="30000"/>
      </a:spcBef>
      <a:spcAft>
        <a:spcPct val="0"/>
      </a:spcAft>
      <a:defRPr sz="1200" kern="1200">
        <a:solidFill>
          <a:schemeClr val="tx1"/>
        </a:solidFill>
        <a:latin typeface="+mn-lt"/>
        <a:ea typeface="+mn-ea"/>
        <a:cs typeface="新細明體"/>
      </a:defRPr>
    </a:lvl3pPr>
    <a:lvl4pPr marL="1371600" algn="l" rtl="0" eaLnBrk="0" fontAlgn="base" hangingPunct="0">
      <a:spcBef>
        <a:spcPct val="30000"/>
      </a:spcBef>
      <a:spcAft>
        <a:spcPct val="0"/>
      </a:spcAft>
      <a:defRPr sz="1200" kern="1200">
        <a:solidFill>
          <a:schemeClr val="tx1"/>
        </a:solidFill>
        <a:latin typeface="+mn-lt"/>
        <a:ea typeface="+mn-ea"/>
        <a:cs typeface="新細明體"/>
      </a:defRPr>
    </a:lvl4pPr>
    <a:lvl5pPr marL="1828800" algn="l" rtl="0" eaLnBrk="0" fontAlgn="base" hangingPunct="0">
      <a:spcBef>
        <a:spcPct val="30000"/>
      </a:spcBef>
      <a:spcAft>
        <a:spcPct val="0"/>
      </a:spcAft>
      <a:defRPr sz="1200" kern="1200">
        <a:solidFill>
          <a:schemeClr val="tx1"/>
        </a:solidFill>
        <a:latin typeface="+mn-lt"/>
        <a:ea typeface="+mn-ea"/>
        <a:cs typeface="新細明體"/>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B7DA0CD-0D39-42F7-B415-D78A266234D7}" type="slidenum">
              <a:rPr lang="en-US" altLang="zh-TW"/>
              <a:pPr>
                <a:defRPr/>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直排文字版面配置區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F403BDAC-A4EB-4076-B27F-9EFAAAD72A7D}" type="slidenum">
              <a:rPr lang="en-US" altLang="zh-TW"/>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en-US" altLang="zh-TW"/>
              <a:t>Click to edit Master title style</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17FF0E6A-24A5-459E-A7D0-D9DE6FD8B01B}" type="slidenum">
              <a:rPr lang="en-US" altLang="zh-TW"/>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B2F3EA33-B3AC-47B1-84D4-042CD16AB78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D65DF054-63C3-48F9-892F-07F0A8948BF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9781182F-8A05-42D2-A566-1529F6D173C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24A6D75-70F3-4A40-BD26-B5CAA960FDE1}"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23/11/2011</a:t>
            </a:r>
          </a:p>
        </p:txBody>
      </p:sp>
      <p:sp>
        <p:nvSpPr>
          <p:cNvPr id="8"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9" name="Slide Number Placeholder 5"/>
          <p:cNvSpPr>
            <a:spLocks noGrp="1"/>
          </p:cNvSpPr>
          <p:nvPr>
            <p:ph type="sldNum" sz="quarter" idx="12"/>
          </p:nvPr>
        </p:nvSpPr>
        <p:spPr/>
        <p:txBody>
          <a:bodyPr/>
          <a:lstStyle>
            <a:lvl1pPr>
              <a:defRPr/>
            </a:lvl1pPr>
          </a:lstStyle>
          <a:p>
            <a:pPr>
              <a:defRPr/>
            </a:pPr>
            <a:fld id="{1FF7218C-3883-456C-81CA-A6C203AD414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23/11/2011</a:t>
            </a:r>
          </a:p>
        </p:txBody>
      </p:sp>
      <p:sp>
        <p:nvSpPr>
          <p:cNvPr id="4"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5" name="Slide Number Placeholder 5"/>
          <p:cNvSpPr>
            <a:spLocks noGrp="1"/>
          </p:cNvSpPr>
          <p:nvPr>
            <p:ph type="sldNum" sz="quarter" idx="12"/>
          </p:nvPr>
        </p:nvSpPr>
        <p:spPr/>
        <p:txBody>
          <a:bodyPr/>
          <a:lstStyle>
            <a:lvl1pPr>
              <a:defRPr/>
            </a:lvl1pPr>
          </a:lstStyle>
          <a:p>
            <a:pPr>
              <a:defRPr/>
            </a:pPr>
            <a:fld id="{92F9A57D-D9F4-4E5C-A9B0-516DD451F81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23/11/2011</a:t>
            </a:r>
          </a:p>
        </p:txBody>
      </p:sp>
      <p:sp>
        <p:nvSpPr>
          <p:cNvPr id="3"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4" name="Slide Number Placeholder 5"/>
          <p:cNvSpPr>
            <a:spLocks noGrp="1"/>
          </p:cNvSpPr>
          <p:nvPr>
            <p:ph type="sldNum" sz="quarter" idx="12"/>
          </p:nvPr>
        </p:nvSpPr>
        <p:spPr/>
        <p:txBody>
          <a:bodyPr/>
          <a:lstStyle>
            <a:lvl1pPr>
              <a:defRPr/>
            </a:lvl1pPr>
          </a:lstStyle>
          <a:p>
            <a:pPr>
              <a:defRPr/>
            </a:pPr>
            <a:fld id="{746D8933-3B45-41A8-AE83-9AEE7CD2F4F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78971247-1972-40C8-880D-23A08AC579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890893-2E58-42D6-A175-5567065CF094}" type="slidenum">
              <a:rPr lang="en-US" altLang="zh-TW"/>
              <a:pPr>
                <a:defRPr/>
              </a:pPr>
              <a:t>‹#›</a:t>
            </a:fld>
            <a:endParaRPr lang="en-US" altLang="zh-TW"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23/11/2011</a:t>
            </a:r>
          </a:p>
        </p:txBody>
      </p:sp>
      <p:sp>
        <p:nvSpPr>
          <p:cNvPr id="6"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7" name="Slide Number Placeholder 5"/>
          <p:cNvSpPr>
            <a:spLocks noGrp="1"/>
          </p:cNvSpPr>
          <p:nvPr>
            <p:ph type="sldNum" sz="quarter" idx="12"/>
          </p:nvPr>
        </p:nvSpPr>
        <p:spPr/>
        <p:txBody>
          <a:bodyPr/>
          <a:lstStyle>
            <a:lvl1pPr>
              <a:defRPr/>
            </a:lvl1pPr>
          </a:lstStyle>
          <a:p>
            <a:pPr>
              <a:defRPr/>
            </a:pPr>
            <a:fld id="{60E1FD79-D73D-4ADB-9062-6573C6FE972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AE351C24-4A08-4A73-80C3-3BD1C309083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23/11/2011</a:t>
            </a:r>
          </a:p>
        </p:txBody>
      </p:sp>
      <p:sp>
        <p:nvSpPr>
          <p:cNvPr id="5" name="Footer Placeholder 4"/>
          <p:cNvSpPr>
            <a:spLocks noGrp="1"/>
          </p:cNvSpPr>
          <p:nvPr>
            <p:ph type="ftr" sz="quarter" idx="11"/>
          </p:nvPr>
        </p:nvSpPr>
        <p:spPr/>
        <p:txBody>
          <a:bodyPr/>
          <a:lstStyle>
            <a:lvl1pPr>
              <a:defRPr/>
            </a:lvl1pPr>
          </a:lstStyle>
          <a:p>
            <a:pPr>
              <a:defRPr/>
            </a:pPr>
            <a:r>
              <a:rPr lang="en-US"/>
              <a:t>Rajalakshmi Institute of Technology</a:t>
            </a:r>
          </a:p>
        </p:txBody>
      </p:sp>
      <p:sp>
        <p:nvSpPr>
          <p:cNvPr id="6" name="Slide Number Placeholder 5"/>
          <p:cNvSpPr>
            <a:spLocks noGrp="1"/>
          </p:cNvSpPr>
          <p:nvPr>
            <p:ph type="sldNum" sz="quarter" idx="12"/>
          </p:nvPr>
        </p:nvSpPr>
        <p:spPr/>
        <p:txBody>
          <a:bodyPr/>
          <a:lstStyle>
            <a:lvl1pPr>
              <a:defRPr/>
            </a:lvl1pPr>
          </a:lstStyle>
          <a:p>
            <a:pPr>
              <a:defRPr/>
            </a:pPr>
            <a:fld id="{461E0366-76D7-4B14-A262-5826C613F7A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日期版面配置區 3"/>
          <p:cNvSpPr>
            <a:spLocks noGrp="1"/>
          </p:cNvSpPr>
          <p:nvPr>
            <p:ph type="dt" sz="half" idx="10"/>
          </p:nvPr>
        </p:nvSpPr>
        <p:spPr/>
        <p:txBody>
          <a:bodyPr/>
          <a:lstStyle>
            <a:lvl1pPr>
              <a:defRPr/>
            </a:lvl1pPr>
          </a:lstStyle>
          <a:p>
            <a:pPr>
              <a:defRPr/>
            </a:pPr>
            <a:r>
              <a:rPr lang="en-US" altLang="zh-TW"/>
              <a:t>23/11/2011</a:t>
            </a:r>
          </a:p>
        </p:txBody>
      </p:sp>
      <p:sp>
        <p:nvSpPr>
          <p:cNvPr id="5"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6" name="投影片編號版面配置區 5"/>
          <p:cNvSpPr>
            <a:spLocks noGrp="1"/>
          </p:cNvSpPr>
          <p:nvPr>
            <p:ph type="sldNum" sz="quarter" idx="12"/>
          </p:nvPr>
        </p:nvSpPr>
        <p:spPr/>
        <p:txBody>
          <a:bodyPr/>
          <a:lstStyle>
            <a:lvl1pPr>
              <a:defRPr/>
            </a:lvl1pPr>
          </a:lstStyle>
          <a:p>
            <a:pPr>
              <a:defRPr/>
            </a:pPr>
            <a:fld id="{6076F598-3571-4C1C-87C6-72970FC4767B}" type="slidenum">
              <a:rPr lang="en-US" altLang="zh-TW"/>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C5F5A860-F5CD-4659-99F1-8E129F00CEA2}" type="slidenum">
              <a:rPr lang="en-US" altLang="zh-TW"/>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en-US" altLang="zh-TW"/>
              <a:t>Click to edit Master title style</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 name="日期版面配置區 3"/>
          <p:cNvSpPr>
            <a:spLocks noGrp="1"/>
          </p:cNvSpPr>
          <p:nvPr>
            <p:ph type="dt" sz="half" idx="10"/>
          </p:nvPr>
        </p:nvSpPr>
        <p:spPr/>
        <p:txBody>
          <a:bodyPr/>
          <a:lstStyle>
            <a:lvl1pPr>
              <a:defRPr/>
            </a:lvl1pPr>
          </a:lstStyle>
          <a:p>
            <a:pPr>
              <a:defRPr/>
            </a:pPr>
            <a:r>
              <a:rPr lang="en-US" altLang="zh-TW"/>
              <a:t>23/11/2011</a:t>
            </a:r>
          </a:p>
        </p:txBody>
      </p:sp>
      <p:sp>
        <p:nvSpPr>
          <p:cNvPr id="8"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9" name="投影片編號版面配置區 5"/>
          <p:cNvSpPr>
            <a:spLocks noGrp="1"/>
          </p:cNvSpPr>
          <p:nvPr>
            <p:ph type="sldNum" sz="quarter" idx="12"/>
          </p:nvPr>
        </p:nvSpPr>
        <p:spPr/>
        <p:txBody>
          <a:bodyPr/>
          <a:lstStyle>
            <a:lvl1pPr>
              <a:defRPr/>
            </a:lvl1pPr>
          </a:lstStyle>
          <a:p>
            <a:pPr>
              <a:defRPr/>
            </a:pPr>
            <a:fld id="{471FDFC2-9FC4-4758-B681-CF1AFA03BE66}" type="slidenum">
              <a:rPr lang="en-US" altLang="zh-TW"/>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p>
        </p:txBody>
      </p:sp>
      <p:sp>
        <p:nvSpPr>
          <p:cNvPr id="3" name="日期版面配置區 3"/>
          <p:cNvSpPr>
            <a:spLocks noGrp="1"/>
          </p:cNvSpPr>
          <p:nvPr>
            <p:ph type="dt" sz="half" idx="10"/>
          </p:nvPr>
        </p:nvSpPr>
        <p:spPr/>
        <p:txBody>
          <a:bodyPr/>
          <a:lstStyle>
            <a:lvl1pPr>
              <a:defRPr/>
            </a:lvl1pPr>
          </a:lstStyle>
          <a:p>
            <a:pPr>
              <a:defRPr/>
            </a:pPr>
            <a:r>
              <a:rPr lang="en-US" altLang="zh-TW"/>
              <a:t>23/11/2011</a:t>
            </a:r>
          </a:p>
        </p:txBody>
      </p:sp>
      <p:sp>
        <p:nvSpPr>
          <p:cNvPr id="4"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5" name="投影片編號版面配置區 5"/>
          <p:cNvSpPr>
            <a:spLocks noGrp="1"/>
          </p:cNvSpPr>
          <p:nvPr>
            <p:ph type="sldNum" sz="quarter" idx="12"/>
          </p:nvPr>
        </p:nvSpPr>
        <p:spPr/>
        <p:txBody>
          <a:bodyPr/>
          <a:lstStyle>
            <a:lvl1pPr>
              <a:defRPr/>
            </a:lvl1pPr>
          </a:lstStyle>
          <a:p>
            <a:pPr>
              <a:defRPr/>
            </a:pPr>
            <a:fld id="{8ADF32AB-4D9C-4EC9-A18B-567F4CEFCFA3}" type="slidenum">
              <a:rPr lang="en-US" altLang="zh-TW"/>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r>
              <a:rPr lang="en-US" altLang="zh-TW"/>
              <a:t>23/11/2011</a:t>
            </a:r>
          </a:p>
        </p:txBody>
      </p:sp>
      <p:sp>
        <p:nvSpPr>
          <p:cNvPr id="3"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4" name="投影片編號版面配置區 5"/>
          <p:cNvSpPr>
            <a:spLocks noGrp="1"/>
          </p:cNvSpPr>
          <p:nvPr>
            <p:ph type="sldNum" sz="quarter" idx="12"/>
          </p:nvPr>
        </p:nvSpPr>
        <p:spPr/>
        <p:txBody>
          <a:bodyPr/>
          <a:lstStyle>
            <a:lvl1pPr>
              <a:defRPr/>
            </a:lvl1pPr>
          </a:lstStyle>
          <a:p>
            <a:pPr>
              <a:defRPr/>
            </a:pPr>
            <a:fld id="{B9E6F8B4-69CE-4DB7-BA8D-847DBC582E94}" type="slidenum">
              <a:rPr lang="en-US" altLang="zh-TW"/>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AAB1E7E9-D4E5-4228-98CE-C786BD548742}" type="slidenum">
              <a:rPr lang="en-US" altLang="zh-TW"/>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日期版面配置區 3"/>
          <p:cNvSpPr>
            <a:spLocks noGrp="1"/>
          </p:cNvSpPr>
          <p:nvPr>
            <p:ph type="dt" sz="half" idx="10"/>
          </p:nvPr>
        </p:nvSpPr>
        <p:spPr/>
        <p:txBody>
          <a:bodyPr/>
          <a:lstStyle>
            <a:lvl1pPr>
              <a:defRPr/>
            </a:lvl1pPr>
          </a:lstStyle>
          <a:p>
            <a:pPr>
              <a:defRPr/>
            </a:pPr>
            <a:r>
              <a:rPr lang="en-US" altLang="zh-TW"/>
              <a:t>23/11/2011</a:t>
            </a:r>
          </a:p>
        </p:txBody>
      </p:sp>
      <p:sp>
        <p:nvSpPr>
          <p:cNvPr id="6" name="頁尾版面配置區 4"/>
          <p:cNvSpPr>
            <a:spLocks noGrp="1"/>
          </p:cNvSpPr>
          <p:nvPr>
            <p:ph type="ftr" sz="quarter" idx="11"/>
          </p:nvPr>
        </p:nvSpPr>
        <p:spPr/>
        <p:txBody>
          <a:bodyPr/>
          <a:lstStyle>
            <a:lvl1pPr>
              <a:defRPr/>
            </a:lvl1pPr>
          </a:lstStyle>
          <a:p>
            <a:pPr>
              <a:defRPr/>
            </a:pPr>
            <a:r>
              <a:rPr lang="en-US" altLang="zh-TW"/>
              <a:t>Rajalakshmi Institute of Technology</a:t>
            </a:r>
          </a:p>
        </p:txBody>
      </p:sp>
      <p:sp>
        <p:nvSpPr>
          <p:cNvPr id="7" name="投影片編號版面配置區 5"/>
          <p:cNvSpPr>
            <a:spLocks noGrp="1"/>
          </p:cNvSpPr>
          <p:nvPr>
            <p:ph type="sldNum" sz="quarter" idx="12"/>
          </p:nvPr>
        </p:nvSpPr>
        <p:spPr/>
        <p:txBody>
          <a:bodyPr/>
          <a:lstStyle>
            <a:lvl1pPr>
              <a:defRPr/>
            </a:lvl1pPr>
          </a:lstStyle>
          <a:p>
            <a:pPr>
              <a:defRPr/>
            </a:pPr>
            <a:fld id="{6BA47FC9-399E-4A31-9DB9-728DDE7FF0B3}" type="slidenum">
              <a:rPr lang="en-US" altLang="zh-TW"/>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zh-TW" altLang="en-US"/>
          </a:p>
        </p:txBody>
      </p:sp>
      <p:sp>
        <p:nvSpPr>
          <p:cNvPr id="1027" name="標題版面配置區 1"/>
          <p:cNvSpPr>
            <a:spLocks noGrp="1"/>
          </p:cNvSpPr>
          <p:nvPr>
            <p:ph type="title"/>
          </p:nvPr>
        </p:nvSpPr>
        <p:spPr bwMode="auto">
          <a:xfrm>
            <a:off x="457200" y="274638"/>
            <a:ext cx="8229600" cy="2468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Title of the project</a:t>
            </a:r>
            <a:endParaRPr lang="en-US" altLang="zh-TW"/>
          </a:p>
        </p:txBody>
      </p:sp>
      <p:sp>
        <p:nvSpPr>
          <p:cNvPr id="1028" name="文字版面配置區 2"/>
          <p:cNvSpPr>
            <a:spLocks noGrp="1"/>
          </p:cNvSpPr>
          <p:nvPr>
            <p:ph type="body" idx="1"/>
          </p:nvPr>
        </p:nvSpPr>
        <p:spPr bwMode="auto">
          <a:xfrm>
            <a:off x="457200" y="2895600"/>
            <a:ext cx="82296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By</a:t>
            </a:r>
          </a:p>
          <a:p>
            <a:pPr lvl="0"/>
            <a:endParaRPr lang="en-US"/>
          </a:p>
          <a:p>
            <a:pPr lvl="0"/>
            <a:r>
              <a:rPr lang="en-US"/>
              <a:t>Student names</a:t>
            </a:r>
          </a:p>
          <a:p>
            <a:pPr lvl="0"/>
            <a:r>
              <a:rPr lang="en-US"/>
              <a:t>Reg. No’s</a:t>
            </a:r>
          </a:p>
          <a:p>
            <a:pPr lvl="0"/>
            <a:r>
              <a:rPr lang="en-US"/>
              <a:t>Year &amp; Dept.,</a:t>
            </a:r>
          </a:p>
          <a:p>
            <a:pPr lvl="0"/>
            <a:endParaRPr lang="en-US"/>
          </a:p>
          <a:p>
            <a:pPr lvl="0"/>
            <a:endParaRPr lang="en-US"/>
          </a:p>
          <a:p>
            <a:pPr lvl="0"/>
            <a:r>
              <a:rPr lang="en-US"/>
              <a:t>   UNDER THE GUIDANCE OF</a:t>
            </a:r>
          </a:p>
          <a:p>
            <a:pPr lvl="0"/>
            <a:r>
              <a:rPr lang="en-US"/>
              <a:t>    Staff name with qualification</a:t>
            </a:r>
          </a:p>
          <a:p>
            <a:pPr lvl="0"/>
            <a:r>
              <a:rPr lang="en-US"/>
              <a:t>   Designation</a:t>
            </a:r>
          </a:p>
          <a:p>
            <a:pPr lvl="0"/>
            <a:r>
              <a:rPr lang="en-US"/>
              <a:t>Dept.,</a:t>
            </a:r>
            <a:endParaRPr lang="en-US" altLang="zh-TW"/>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23/11/2011</a:t>
            </a:r>
            <a:endParaRPr lang="en-US" altLang="zh-TW"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Rajalakshmi Institute of Technology</a:t>
            </a: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r>
              <a:rPr lang="en-US" altLang="zh-TW"/>
              <a:t>Batch No.: </a:t>
            </a:r>
          </a:p>
        </p:txBody>
      </p:sp>
      <p:pic>
        <p:nvPicPr>
          <p:cNvPr id="9" name="圖片 8"/>
          <p:cNvPicPr>
            <a:picLocks noChangeAspect="1"/>
          </p:cNvPicPr>
          <p:nvPr/>
        </p:nvPicPr>
        <p:blipFill>
          <a:blip r:embed="rId13" cstate="print">
            <a:extLst/>
          </a:blip>
          <a:stretch>
            <a:fillRect/>
          </a:stretch>
        </p:blipFill>
        <p:spPr>
          <a:xfrm>
            <a:off x="6629400" y="4876800"/>
            <a:ext cx="1981200" cy="1447800"/>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ctr" rtl="0" eaLnBrk="0" fontAlgn="base" hangingPunct="0">
        <a:lnSpc>
          <a:spcPct val="80000"/>
        </a:lnSpc>
        <a:spcBef>
          <a:spcPts val="575"/>
        </a:spcBef>
        <a:spcAft>
          <a:spcPct val="0"/>
        </a:spcAft>
        <a:buFont typeface="Arial" pitchFamily="34" charset="0"/>
        <a:buChar char="•"/>
        <a:defRPr sz="16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23/11/2011</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Rajalakshmi Institute of Technology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0A36741-F4D7-479A-A3DC-70C4DA91D9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新細明體"/>
        </a:defRPr>
      </a:lvl1pPr>
      <a:lvl2pPr algn="ctr" rtl="0" eaLnBrk="0" fontAlgn="base" hangingPunct="0">
        <a:spcBef>
          <a:spcPct val="0"/>
        </a:spcBef>
        <a:spcAft>
          <a:spcPct val="0"/>
        </a:spcAft>
        <a:defRPr sz="4400">
          <a:solidFill>
            <a:schemeClr val="tx1"/>
          </a:solidFill>
          <a:latin typeface="Calibri" pitchFamily="34" charset="0"/>
          <a:ea typeface="新細明體"/>
          <a:cs typeface="新細明體"/>
        </a:defRPr>
      </a:lvl2pPr>
      <a:lvl3pPr algn="ctr" rtl="0" eaLnBrk="0" fontAlgn="base" hangingPunct="0">
        <a:spcBef>
          <a:spcPct val="0"/>
        </a:spcBef>
        <a:spcAft>
          <a:spcPct val="0"/>
        </a:spcAft>
        <a:defRPr sz="4400">
          <a:solidFill>
            <a:schemeClr val="tx1"/>
          </a:solidFill>
          <a:latin typeface="Calibri" pitchFamily="34" charset="0"/>
          <a:ea typeface="新細明體"/>
          <a:cs typeface="新細明體"/>
        </a:defRPr>
      </a:lvl3pPr>
      <a:lvl4pPr algn="ctr" rtl="0" eaLnBrk="0" fontAlgn="base" hangingPunct="0">
        <a:spcBef>
          <a:spcPct val="0"/>
        </a:spcBef>
        <a:spcAft>
          <a:spcPct val="0"/>
        </a:spcAft>
        <a:defRPr sz="4400">
          <a:solidFill>
            <a:schemeClr val="tx1"/>
          </a:solidFill>
          <a:latin typeface="Calibri" pitchFamily="34" charset="0"/>
          <a:ea typeface="新細明體"/>
          <a:cs typeface="新細明體"/>
        </a:defRPr>
      </a:lvl4pPr>
      <a:lvl5pPr algn="ctr" rtl="0" eaLnBrk="0" fontAlgn="base" hangingPunct="0">
        <a:spcBef>
          <a:spcPct val="0"/>
        </a:spcBef>
        <a:spcAft>
          <a:spcPct val="0"/>
        </a:spcAft>
        <a:defRPr sz="4400">
          <a:solidFill>
            <a:schemeClr val="tx1"/>
          </a:solidFill>
          <a:latin typeface="Calibri" pitchFamily="34" charset="0"/>
          <a:ea typeface="新細明體"/>
          <a:cs typeface="新細明體"/>
        </a:defRPr>
      </a:lvl5pPr>
      <a:lvl6pPr marL="457200" algn="ctr" rtl="0" fontAlgn="base">
        <a:spcBef>
          <a:spcPct val="0"/>
        </a:spcBef>
        <a:spcAft>
          <a:spcPct val="0"/>
        </a:spcAft>
        <a:defRPr sz="4400">
          <a:solidFill>
            <a:schemeClr val="tx1"/>
          </a:solidFill>
          <a:latin typeface="Calibri" pitchFamily="34" charset="0"/>
          <a:ea typeface="新細明體"/>
          <a:cs typeface="新細明體"/>
        </a:defRPr>
      </a:lvl6pPr>
      <a:lvl7pPr marL="914400" algn="ctr" rtl="0" fontAlgn="base">
        <a:spcBef>
          <a:spcPct val="0"/>
        </a:spcBef>
        <a:spcAft>
          <a:spcPct val="0"/>
        </a:spcAft>
        <a:defRPr sz="4400">
          <a:solidFill>
            <a:schemeClr val="tx1"/>
          </a:solidFill>
          <a:latin typeface="Calibri" pitchFamily="34" charset="0"/>
          <a:ea typeface="新細明體"/>
          <a:cs typeface="新細明體"/>
        </a:defRPr>
      </a:lvl7pPr>
      <a:lvl8pPr marL="1371600" algn="ctr" rtl="0" fontAlgn="base">
        <a:spcBef>
          <a:spcPct val="0"/>
        </a:spcBef>
        <a:spcAft>
          <a:spcPct val="0"/>
        </a:spcAft>
        <a:defRPr sz="4400">
          <a:solidFill>
            <a:schemeClr val="tx1"/>
          </a:solidFill>
          <a:latin typeface="Calibri" pitchFamily="34" charset="0"/>
          <a:ea typeface="新細明體"/>
          <a:cs typeface="新細明體"/>
        </a:defRPr>
      </a:lvl8pPr>
      <a:lvl9pPr marL="1828800" algn="ctr" rtl="0" fontAlgn="base">
        <a:spcBef>
          <a:spcPct val="0"/>
        </a:spcBef>
        <a:spcAft>
          <a:spcPct val="0"/>
        </a:spcAft>
        <a:defRPr sz="4400">
          <a:solidFill>
            <a:schemeClr val="tx1"/>
          </a:solidFill>
          <a:latin typeface="Calibri" pitchFamily="34" charset="0"/>
          <a:ea typeface="新細明體"/>
          <a:cs typeface="新細明體"/>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新細明體"/>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新細明體"/>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新細明體"/>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新細明體"/>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標題 1"/>
          <p:cNvSpPr>
            <a:spLocks noGrp="1"/>
          </p:cNvSpPr>
          <p:nvPr>
            <p:ph type="ctrTitle"/>
          </p:nvPr>
        </p:nvSpPr>
        <p:spPr>
          <a:xfrm>
            <a:off x="609600" y="381000"/>
            <a:ext cx="7772400" cy="1470025"/>
          </a:xfrm>
        </p:spPr>
        <p:txBody>
          <a:bodyPr/>
          <a:lstStyle/>
          <a:p>
            <a:pPr eaLnBrk="1" hangingPunct="1"/>
            <a:r>
              <a:rPr lang="en-IN" dirty="0"/>
              <a:t>SMART ANTENNA FOR BRAIN TUMOR APPLICATION</a:t>
            </a:r>
            <a:endParaRPr lang="zh-TW" altLang="en-US" dirty="0"/>
          </a:p>
        </p:txBody>
      </p:sp>
      <p:sp>
        <p:nvSpPr>
          <p:cNvPr id="3" name="副標題 2"/>
          <p:cNvSpPr>
            <a:spLocks noGrp="1"/>
          </p:cNvSpPr>
          <p:nvPr>
            <p:ph type="subTitle" idx="1"/>
          </p:nvPr>
        </p:nvSpPr>
        <p:spPr>
          <a:xfrm>
            <a:off x="533400" y="2438400"/>
            <a:ext cx="8077200" cy="3200400"/>
          </a:xfrm>
        </p:spPr>
        <p:txBody>
          <a:bodyPr rtlCol="0">
            <a:normAutofit fontScale="92500" lnSpcReduction="10000"/>
          </a:bodyPr>
          <a:lstStyle/>
          <a:p>
            <a:pPr algn="l" eaLnBrk="1" hangingPunct="1">
              <a:defRPr/>
            </a:pPr>
            <a:r>
              <a:rPr lang="en-US" b="1" dirty="0">
                <a:solidFill>
                  <a:schemeClr val="tx1"/>
                </a:solidFill>
                <a:latin typeface="Times New Roman" pitchFamily="18" charset="0"/>
                <a:cs typeface="Times New Roman" pitchFamily="18" charset="0"/>
              </a:rPr>
              <a:t>			                         By</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Balaji.R</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201502018</a:t>
            </a:r>
            <a:r>
              <a:rPr lang="en-US" b="1" dirty="0">
                <a:solidFill>
                  <a:schemeClr val="tx1"/>
                </a:solidFill>
                <a:latin typeface="Times New Roman" pitchFamily="18" charset="0"/>
                <a:cs typeface="Times New Roman" pitchFamily="18" charset="0"/>
              </a:rPr>
              <a:t> </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Balaji.V</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201502019</a:t>
            </a:r>
            <a:r>
              <a:rPr lang="en-US" b="1" dirty="0">
                <a:solidFill>
                  <a:schemeClr val="tx1"/>
                </a:solidFill>
                <a:latin typeface="Times New Roman" pitchFamily="18" charset="0"/>
                <a:cs typeface="Times New Roman" pitchFamily="18" charset="0"/>
              </a:rPr>
              <a:t> </a:t>
            </a:r>
          </a:p>
          <a:p>
            <a:pPr algn="l" eaLnBrk="1" hangingPunct="1">
              <a:defRPr/>
            </a:pP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Bhuvanesh.G</a:t>
            </a:r>
            <a:endParaRPr lang="en-US" b="1" dirty="0">
              <a:solidFill>
                <a:schemeClr val="tx1"/>
              </a:solidFill>
              <a:latin typeface="Times New Roman" pitchFamily="18" charset="0"/>
              <a:cs typeface="Times New Roman" pitchFamily="18" charset="0"/>
            </a:endParaRPr>
          </a:p>
          <a:p>
            <a:pPr algn="l" eaLnBrk="1" hangingPunct="1">
              <a:defRPr/>
            </a:pPr>
            <a:r>
              <a:rPr lang="en-US" dirty="0">
                <a:solidFill>
                  <a:schemeClr val="tx1"/>
                </a:solidFill>
                <a:latin typeface="Times New Roman" pitchFamily="18" charset="0"/>
                <a:cs typeface="Times New Roman" pitchFamily="18" charset="0"/>
              </a:rPr>
              <a:t>		                                  201502022</a:t>
            </a:r>
          </a:p>
          <a:p>
            <a:pPr algn="l" eaLnBrk="1" hangingPunct="1">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UNDER THE GUIDANCE OF</a:t>
            </a:r>
          </a:p>
          <a:p>
            <a:pPr algn="l" eaLnBrk="1" hangingPunct="1">
              <a:spcBef>
                <a:spcPct val="0"/>
              </a:spcBef>
              <a:defRPr/>
            </a:pPr>
            <a:endParaRPr lang="en-US" dirty="0">
              <a:solidFill>
                <a:schemeClr val="tx1"/>
              </a:solidFill>
              <a:latin typeface="Times New Roman" pitchFamily="18" charset="0"/>
              <a:cs typeface="Times New Roman" pitchFamily="18" charset="0"/>
            </a:endParaRP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Mr.A.Karunakaran</a:t>
            </a:r>
            <a:r>
              <a:rPr lang="en-US" dirty="0">
                <a:solidFill>
                  <a:schemeClr val="tx1"/>
                </a:solidFill>
                <a:latin typeface="Times New Roman" pitchFamily="18" charset="0"/>
                <a:cs typeface="Times New Roman" pitchFamily="18" charset="0"/>
              </a:rPr>
              <a:t>, M.E.,</a:t>
            </a:r>
          </a:p>
          <a:p>
            <a:pPr algn="l" eaLnBrk="1" hangingPunct="1">
              <a:spcBef>
                <a:spcPct val="0"/>
              </a:spcBef>
              <a:defRPr/>
            </a:pP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Asst.Prof</a:t>
            </a:r>
            <a:r>
              <a:rPr lang="en-US" dirty="0">
                <a:solidFill>
                  <a:schemeClr val="tx1"/>
                </a:solidFill>
                <a:latin typeface="Times New Roman" pitchFamily="18" charset="0"/>
                <a:cs typeface="Times New Roman" pitchFamily="18" charset="0"/>
              </a:rPr>
              <a:t>,</a:t>
            </a:r>
          </a:p>
          <a:p>
            <a:pPr algn="l" eaLnBrk="1" hangingPunct="1">
              <a:spcBef>
                <a:spcPct val="0"/>
              </a:spcBef>
              <a:defRPr/>
            </a:pPr>
            <a:r>
              <a:rPr lang="en-US" dirty="0">
                <a:solidFill>
                  <a:schemeClr val="tx1"/>
                </a:solidFill>
                <a:latin typeface="Times New Roman" pitchFamily="18" charset="0"/>
                <a:cs typeface="Times New Roman" pitchFamily="18" charset="0"/>
              </a:rPr>
              <a:t>				ECE, Dept.,</a:t>
            </a:r>
            <a:endParaRPr lang="en-US" altLang="zh-TW" dirty="0"/>
          </a:p>
          <a:p>
            <a:pPr algn="l" eaLnBrk="1" fontAlgn="auto" hangingPunct="1">
              <a:spcAft>
                <a:spcPts val="0"/>
              </a:spcAft>
              <a:defRPr/>
            </a:pPr>
            <a:endParaRPr lang="zh-TW" altLang="en-US" dirty="0">
              <a:cs typeface="+mn-cs"/>
            </a:endParaRPr>
          </a:p>
        </p:txBody>
      </p:sp>
      <p:sp>
        <p:nvSpPr>
          <p:cNvPr id="4" name="Date Placeholder 3"/>
          <p:cNvSpPr>
            <a:spLocks noGrp="1"/>
          </p:cNvSpPr>
          <p:nvPr>
            <p:ph type="dt" sz="quarter" idx="10"/>
          </p:nvPr>
        </p:nvSpPr>
        <p:spPr>
          <a:xfrm>
            <a:off x="457200" y="6356350"/>
            <a:ext cx="990600" cy="365125"/>
          </a:xfrm>
        </p:spPr>
        <p:txBody>
          <a:bodyPr/>
          <a:lstStyle/>
          <a:p>
            <a:pPr>
              <a:defRPr/>
            </a:pPr>
            <a:r>
              <a:rPr lang="en-US" altLang="zh-TW" dirty="0"/>
              <a:t>15/09/2016</a:t>
            </a:r>
          </a:p>
        </p:txBody>
      </p:sp>
      <p:sp>
        <p:nvSpPr>
          <p:cNvPr id="6" name="Footer Placeholder 5"/>
          <p:cNvSpPr>
            <a:spLocks noGrp="1"/>
          </p:cNvSpPr>
          <p:nvPr>
            <p:ph type="ftr" sz="quarter" idx="11"/>
          </p:nvPr>
        </p:nvSpPr>
        <p:spPr/>
        <p:txBody>
          <a:bodyPr/>
          <a:lstStyle/>
          <a:p>
            <a:pPr>
              <a:defRPr/>
            </a:pPr>
            <a:r>
              <a:rPr lang="en-US" altLang="zh-TW" dirty="0"/>
              <a:t>Department of ECE / RIT</a:t>
            </a:r>
          </a:p>
        </p:txBody>
      </p:sp>
      <p:sp>
        <p:nvSpPr>
          <p:cNvPr id="5" name="Slide Number Placeholder 4"/>
          <p:cNvSpPr>
            <a:spLocks noGrp="1"/>
          </p:cNvSpPr>
          <p:nvPr>
            <p:ph type="sldNum" sz="quarter" idx="12"/>
          </p:nvPr>
        </p:nvSpPr>
        <p:spPr/>
        <p:txBody>
          <a:bodyPr/>
          <a:lstStyle/>
          <a:p>
            <a:pPr>
              <a:defRPr/>
            </a:pPr>
            <a:r>
              <a:rPr lang="en-US" altLang="zh-TW" dirty="0"/>
              <a:t>Batch No.:</a:t>
            </a:r>
          </a:p>
        </p:txBody>
      </p:sp>
      <p:sp>
        <p:nvSpPr>
          <p:cNvPr id="7" name="減號 11"/>
          <p:cNvSpPr/>
          <p:nvPr/>
        </p:nvSpPr>
        <p:spPr>
          <a:xfrm>
            <a:off x="-990600" y="16002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References</a:t>
            </a:r>
            <a:endParaRPr lang="en-US" dirty="0">
              <a:ea typeface="新細明體"/>
            </a:endParaRPr>
          </a:p>
        </p:txBody>
      </p:sp>
      <p:sp>
        <p:nvSpPr>
          <p:cNvPr id="21507" name="Content Placeholder 2"/>
          <p:cNvSpPr>
            <a:spLocks noGrp="1"/>
          </p:cNvSpPr>
          <p:nvPr>
            <p:ph idx="1"/>
          </p:nvPr>
        </p:nvSpPr>
        <p:spPr>
          <a:xfrm>
            <a:off x="457200" y="1828800"/>
            <a:ext cx="8229600" cy="4297363"/>
          </a:xfrm>
        </p:spPr>
        <p:txBody>
          <a:bodyPr/>
          <a:lstStyle/>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B. J. Mohammed, A.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Abbosh</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Mustafa, and D. Ireland, "Microwave</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for head imaging,"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Instrumentation and Measurement, IEEE</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63, pp. 117-123,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o. N.-I. R. H. IEEE Standards Coordinating Committee 28,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 Standard</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Safety Levels with Respect to Human Exposure to Radio Frequency</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Electromagnetic Fields, 3kHz to 300 GHz</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Institute of Electrical and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Electonics</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Engineers, Incorporated, 1992.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Sabouni</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Kishk</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"Dual-polarized, broadside, thin dielectric</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resonator antenna for microwave imaging,"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Antennas and Wireless</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Propagation Letters, IEEE,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12, pp. 380-383, 2013.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 T.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Mobashsher</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Abbosh</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Y. Wang, "Microwave system to</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detect traumatic brain injuries using compact unidirectional antenna and</a:t>
            </a:r>
            <a:r>
              <a:rPr lang="en-IN"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wideband transceiver with verification on realistic head phantom,"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Microwave</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Theory and Techniques, IEEE 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62, pp. 1826-1836,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180340" indent="-180340" algn="just">
              <a:lnSpc>
                <a:spcPct val="150000"/>
              </a:lnSpc>
              <a:spcAft>
                <a:spcPts val="0"/>
              </a:spcAft>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X. Li, M.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Jalilvand</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 L. Sit, and T. Zwick, "A compact double-layer </a:t>
            </a:r>
            <a:r>
              <a:rPr lang="en-IN" sz="1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onbody</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matched bowtie antenna for medical diagnosis,"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Antennas and</a:t>
            </a:r>
            <a:r>
              <a:rPr lang="en-IN" sz="14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4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Propagation, IEEE Transactions on,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vol. 62, pp. 1808-1816, 2014.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eaLnBrk="1" hangingPunct="1">
              <a:spcBef>
                <a:spcPct val="0"/>
              </a:spcBef>
              <a:buFont typeface="Wingdings 2" pitchFamily="18" charset="2"/>
              <a:buChar char=""/>
            </a:pPr>
            <a:endParaRPr lang="en-US" sz="1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91D9041D-7FD8-43BA-A6F5-2E5C5ABA9E34}" type="slidenum">
              <a:rPr lang="en-US" altLang="zh-TW" smtClean="0"/>
              <a:pPr>
                <a:defRPr/>
              </a:pPr>
              <a:t>10</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44562"/>
          </a:xfrm>
        </p:spPr>
        <p:txBody>
          <a:bodyPr/>
          <a:lstStyle/>
          <a:p>
            <a:endParaRPr lang="en-US">
              <a:ea typeface="新細明體"/>
            </a:endParaRPr>
          </a:p>
        </p:txBody>
      </p:sp>
      <p:sp>
        <p:nvSpPr>
          <p:cNvPr id="22531" name="Content Placeholder 2"/>
          <p:cNvSpPr>
            <a:spLocks noGrp="1"/>
          </p:cNvSpPr>
          <p:nvPr>
            <p:ph idx="1"/>
          </p:nvPr>
        </p:nvSpPr>
        <p:spPr>
          <a:xfrm>
            <a:off x="457200" y="1828800"/>
            <a:ext cx="8229600" cy="4297363"/>
          </a:xfrm>
        </p:spPr>
        <p:txBody>
          <a:bodyPr/>
          <a:lstStyle/>
          <a:p>
            <a:pPr eaLnBrk="1" hangingPunct="1">
              <a:buFont typeface="Arial" pitchFamily="34" charset="0"/>
              <a:buNone/>
            </a:pPr>
            <a:endParaRPr lang="en-US" sz="4400" b="1" dirty="0">
              <a:latin typeface="Times New Roman" pitchFamily="18" charset="0"/>
              <a:ea typeface="新細明體"/>
              <a:cs typeface="Times New Roman" pitchFamily="18" charset="0"/>
            </a:endParaRPr>
          </a:p>
          <a:p>
            <a:pPr eaLnBrk="1" hangingPunct="1">
              <a:buFont typeface="Arial" pitchFamily="34" charset="0"/>
              <a:buNone/>
            </a:pPr>
            <a:r>
              <a:rPr lang="en-US" sz="4400" b="1" dirty="0">
                <a:latin typeface="Times New Roman" pitchFamily="18" charset="0"/>
                <a:ea typeface="新細明體"/>
                <a:cs typeface="Times New Roman" pitchFamily="18" charset="0"/>
              </a:rPr>
              <a:t>Thank You</a:t>
            </a:r>
          </a:p>
          <a:p>
            <a:pPr eaLnBrk="1" hangingPunct="1">
              <a:buFont typeface="Arial" pitchFamily="34" charset="0"/>
              <a:buNone/>
            </a:pPr>
            <a:endParaRPr lang="en-US" sz="2400" dirty="0">
              <a:ea typeface="新細明體"/>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70C4B706-D046-4281-B295-55A7F3983296}" type="slidenum">
              <a:rPr lang="en-US" altLang="zh-TW" smtClean="0"/>
              <a:pPr>
                <a:defRPr/>
              </a:pPr>
              <a:t>11</a:t>
            </a:fld>
            <a:endParaRPr lang="en-US" altLang="zh-TW" dirty="0"/>
          </a:p>
        </p:txBody>
      </p:sp>
      <p:sp>
        <p:nvSpPr>
          <p:cNvPr id="7" name="減號 11"/>
          <p:cNvSpPr/>
          <p:nvPr/>
        </p:nvSpPr>
        <p:spPr>
          <a:xfrm>
            <a:off x="-1066800" y="33528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Introduction</a:t>
            </a:r>
            <a:endParaRPr lang="en-US" dirty="0">
              <a:ea typeface="新細明體"/>
            </a:endParaRPr>
          </a:p>
        </p:txBody>
      </p:sp>
      <p:sp>
        <p:nvSpPr>
          <p:cNvPr id="15363" name="Content Placeholder 2"/>
          <p:cNvSpPr>
            <a:spLocks noGrp="1"/>
          </p:cNvSpPr>
          <p:nvPr>
            <p:ph idx="1"/>
          </p:nvPr>
        </p:nvSpPr>
        <p:spPr>
          <a:xfrm>
            <a:off x="457200" y="1828800"/>
            <a:ext cx="8229600" cy="4297363"/>
          </a:xfrm>
        </p:spPr>
        <p:txBody>
          <a:bodyPr/>
          <a:lstStyle/>
          <a:p>
            <a:pPr marL="285750" indent="-285750" algn="just"/>
            <a:r>
              <a:rPr lang="en-IN" sz="2000" dirty="0">
                <a:latin typeface="Times New Roman" panose="02020603050405020304" pitchFamily="18" charset="0"/>
                <a:cs typeface="Times New Roman" panose="02020603050405020304" pitchFamily="18" charset="0"/>
              </a:rPr>
              <a:t>In Microwave imaging, the antenna is the key element for connection between the head and the back end of the microwave imaging system.</a:t>
            </a:r>
          </a:p>
          <a:p>
            <a:pPr marL="285750" indent="-285750" algn="just"/>
            <a:r>
              <a:rPr lang="en-IN" sz="2000" dirty="0">
                <a:latin typeface="Times New Roman" panose="02020603050405020304" pitchFamily="18" charset="0"/>
                <a:cs typeface="Times New Roman" panose="02020603050405020304" pitchFamily="18" charset="0"/>
              </a:rPr>
              <a:t>The dimension and radiation characteristics of the antenna control the overall microwave imaging performance greatly.</a:t>
            </a:r>
          </a:p>
          <a:p>
            <a:pPr marL="285750" indent="-285750" algn="just"/>
            <a:r>
              <a:rPr lang="en-IN" sz="2000" dirty="0">
                <a:latin typeface="Times New Roman" panose="02020603050405020304" pitchFamily="18" charset="0"/>
                <a:cs typeface="Times New Roman" panose="02020603050405020304" pitchFamily="18" charset="0"/>
              </a:rPr>
              <a:t>To be portable and at the same time have all the characteristics desired by the microwave imaging system is a challenging task specifically when it comes to the most sensitive part of human body (head). </a:t>
            </a:r>
          </a:p>
          <a:p>
            <a:pPr marL="285750" indent="-285750" algn="just"/>
            <a:r>
              <a:rPr lang="en-IN" sz="2000" dirty="0">
                <a:latin typeface="Times New Roman" panose="02020603050405020304" pitchFamily="18" charset="0"/>
                <a:cs typeface="Times New Roman" panose="02020603050405020304" pitchFamily="18" charset="0"/>
              </a:rPr>
              <a:t>The final structure achieves a constant gain of 6.6 dB throughout the frequency ranging from </a:t>
            </a:r>
            <a:r>
              <a:rPr lang="en-IN" sz="2000" i="1" dirty="0">
                <a:latin typeface="Times New Roman" panose="02020603050405020304" pitchFamily="18" charset="0"/>
                <a:cs typeface="Times New Roman" panose="02020603050405020304" pitchFamily="18" charset="0"/>
              </a:rPr>
              <a:t>2.65– 2.91 </a:t>
            </a:r>
            <a:r>
              <a:rPr lang="en-IN" sz="2000" dirty="0">
                <a:latin typeface="Times New Roman" panose="02020603050405020304" pitchFamily="18" charset="0"/>
                <a:cs typeface="Times New Roman" panose="02020603050405020304" pitchFamily="18" charset="0"/>
              </a:rPr>
              <a:t>GHz. </a:t>
            </a:r>
          </a:p>
          <a:p>
            <a:pPr algn="just" eaLnBrk="1" hangingPunct="1">
              <a:buFont typeface="Arial" pitchFamily="34" charset="0"/>
              <a:buNone/>
            </a:pPr>
            <a:endParaRPr lang="en-US" sz="2000" dirty="0">
              <a:latin typeface="Times New Roman" panose="02020603050405020304"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A7E8D53D-80AB-4140-95CD-ACB87CFDC468}" type="slidenum">
              <a:rPr lang="en-US" altLang="zh-TW" smtClean="0"/>
              <a:pPr>
                <a:defRPr/>
              </a:pPr>
              <a:t>2</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Objective</a:t>
            </a:r>
            <a:endParaRPr lang="en-US" dirty="0">
              <a:ea typeface="新細明體"/>
            </a:endParaRPr>
          </a:p>
        </p:txBody>
      </p:sp>
      <p:sp>
        <p:nvSpPr>
          <p:cNvPr id="16387" name="Content Placeholder 2"/>
          <p:cNvSpPr>
            <a:spLocks noGrp="1"/>
          </p:cNvSpPr>
          <p:nvPr>
            <p:ph idx="1"/>
          </p:nvPr>
        </p:nvSpPr>
        <p:spPr>
          <a:xfrm>
            <a:off x="457200" y="1828800"/>
            <a:ext cx="8229600" cy="4297363"/>
          </a:xfrm>
        </p:spPr>
        <p:txBody>
          <a:bodyPr/>
          <a:lstStyle/>
          <a:p>
            <a:pPr marL="571500" indent="-571500" algn="just"/>
            <a:endParaRPr lang="en-GB" sz="2000" dirty="0">
              <a:latin typeface="Times New Roman" panose="02020603050405020304" pitchFamily="18" charset="0"/>
              <a:cs typeface="Times New Roman" panose="02020603050405020304" pitchFamily="18" charset="0"/>
            </a:endParaRPr>
          </a:p>
          <a:p>
            <a:pPr marL="571500" indent="-571500" algn="just"/>
            <a:r>
              <a:rPr lang="en-GB" sz="2000" dirty="0">
                <a:latin typeface="Times New Roman" panose="02020603050405020304" pitchFamily="18" charset="0"/>
                <a:cs typeface="Times New Roman" panose="02020603050405020304" pitchFamily="18" charset="0"/>
              </a:rPr>
              <a:t>To sense  the radiation detected tumour affection on a particular part of the body (head).</a:t>
            </a:r>
          </a:p>
          <a:p>
            <a:pPr marL="571500" indent="-571500" algn="just"/>
            <a:r>
              <a:rPr lang="en-GB" sz="2000" dirty="0">
                <a:latin typeface="Times New Roman" panose="02020603050405020304" pitchFamily="18" charset="0"/>
                <a:cs typeface="Times New Roman" panose="02020603050405020304" pitchFamily="18" charset="0"/>
              </a:rPr>
              <a:t>Due to its body wearing idea of these type devices these devices should be made upon low radiating towards the body because of tissue affection on the body.</a:t>
            </a:r>
          </a:p>
          <a:p>
            <a:pPr marL="571500" indent="-571500" algn="just"/>
            <a:r>
              <a:rPr lang="en-GB" sz="2000" dirty="0">
                <a:latin typeface="Times New Roman" panose="02020603050405020304" pitchFamily="18" charset="0"/>
                <a:cs typeface="Times New Roman" panose="02020603050405020304" pitchFamily="18" charset="0"/>
              </a:rPr>
              <a:t>Here a body wearable microwave antenna is made to analyse the radiation over the body.</a:t>
            </a:r>
          </a:p>
          <a:p>
            <a:pPr marL="571500" indent="-571500" algn="just"/>
            <a:endParaRPr lang="en-GB" sz="2000" dirty="0">
              <a:latin typeface="Times New Roman" panose="02020603050405020304" pitchFamily="18" charset="0"/>
              <a:cs typeface="Times New Roman" panose="02020603050405020304" pitchFamily="18" charset="0"/>
            </a:endParaRPr>
          </a:p>
          <a:p>
            <a:pPr marL="571500" indent="-571500" algn="just"/>
            <a:r>
              <a:rPr lang="en-GB" sz="2000" dirty="0">
                <a:latin typeface="Times New Roman" panose="02020603050405020304" pitchFamily="18" charset="0"/>
                <a:cs typeface="Times New Roman" panose="02020603050405020304" pitchFamily="18" charset="0"/>
              </a:rPr>
              <a:t>It is analysed and detected in the combination of the microwave analysis</a:t>
            </a:r>
            <a:endParaRPr lang="en-IN" sz="2000" dirty="0"/>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C9CA9983-1DA0-4DBB-976B-BCC792392DF5}" type="slidenum">
              <a:rPr lang="en-US" altLang="zh-TW" smtClean="0"/>
              <a:pPr>
                <a:defRPr/>
              </a:pPr>
              <a:t>3</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Literature Review</a:t>
            </a:r>
            <a:endParaRPr lang="en-US">
              <a:ea typeface="新細明體"/>
            </a:endParaRPr>
          </a:p>
        </p:txBody>
      </p:sp>
      <p:pic>
        <p:nvPicPr>
          <p:cNvPr id="2" name="Content Placeholder 1">
            <a:extLst>
              <a:ext uri="{FF2B5EF4-FFF2-40B4-BE49-F238E27FC236}">
                <a16:creationId xmlns:a16="http://schemas.microsoft.com/office/drawing/2014/main" id="{13271667-ED2A-4C28-AE19-8A28FCCFCC9E}"/>
              </a:ext>
            </a:extLst>
          </p:cNvPr>
          <p:cNvPicPr>
            <a:picLocks noGrp="1" noChangeAspect="1"/>
          </p:cNvPicPr>
          <p:nvPr>
            <p:ph idx="1"/>
          </p:nvPr>
        </p:nvPicPr>
        <p:blipFill>
          <a:blip r:embed="rId2"/>
          <a:stretch>
            <a:fillRect/>
          </a:stretch>
        </p:blipFill>
        <p:spPr>
          <a:xfrm>
            <a:off x="450166" y="2433290"/>
            <a:ext cx="8229600" cy="3129310"/>
          </a:xfrm>
          <a:prstGeom prst="rect">
            <a:avLst/>
          </a:prstGeom>
        </p:spPr>
      </p:pic>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9D03C166-0966-420C-B276-9F1C705A4F6D}" type="slidenum">
              <a:rPr lang="en-US" altLang="zh-TW" smtClean="0"/>
              <a:pPr>
                <a:defRPr/>
              </a:pPr>
              <a:t>4</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Existing  Model</a:t>
            </a:r>
            <a:endParaRPr lang="en-US">
              <a:ea typeface="新細明體"/>
            </a:endParaRPr>
          </a:p>
        </p:txBody>
      </p:sp>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2D10B84A-ABCB-42C0-BB75-00CEF23AC8B2}" type="slidenum">
              <a:rPr lang="en-US" altLang="zh-TW" smtClean="0"/>
              <a:pPr>
                <a:defRPr/>
              </a:pPr>
              <a:t>5</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
        <p:nvSpPr>
          <p:cNvPr id="9" name="Content Placeholder 8">
            <a:extLst>
              <a:ext uri="{FF2B5EF4-FFF2-40B4-BE49-F238E27FC236}">
                <a16:creationId xmlns:a16="http://schemas.microsoft.com/office/drawing/2014/main" id="{B38459B8-2A97-4748-A3D3-248B0542F1E8}"/>
              </a:ext>
            </a:extLst>
          </p:cNvPr>
          <p:cNvSpPr>
            <a:spLocks noGrp="1"/>
          </p:cNvSpPr>
          <p:nvPr>
            <p:ph idx="1"/>
          </p:nvPr>
        </p:nvSpPr>
        <p:spPr>
          <a:xfrm>
            <a:off x="457200" y="2019672"/>
            <a:ext cx="8229600" cy="3230563"/>
          </a:xfrm>
        </p:spPr>
        <p:txBody>
          <a:bodyPr/>
          <a:lstStyle/>
          <a:p>
            <a:pPr marL="285750" indent="-285750" algn="just"/>
            <a:r>
              <a:rPr lang="en-IN" sz="2400" dirty="0">
                <a:latin typeface="Times New Roman" panose="02020603050405020304" pitchFamily="18" charset="0"/>
                <a:cs typeface="Times New Roman" panose="02020603050405020304" pitchFamily="18" charset="0"/>
              </a:rPr>
              <a:t>The CT and MRI scanners are typically large, box-like machine with a hole, or short tunnel, in the centre.</a:t>
            </a:r>
          </a:p>
          <a:p>
            <a:pPr marL="285750" indent="-285750" algn="just"/>
            <a:r>
              <a:rPr lang="en-IN" sz="2400" dirty="0">
                <a:latin typeface="Times New Roman" panose="02020603050405020304" pitchFamily="18" charset="0"/>
                <a:cs typeface="Times New Roman" panose="02020603050405020304" pitchFamily="18" charset="0"/>
              </a:rPr>
              <a:t>Rotating around you, the x-ray tube and electronic x-ray detectors are located opposite each other in a ring, called a gantry.</a:t>
            </a:r>
          </a:p>
          <a:p>
            <a:pPr marL="285750" indent="-285750" algn="just"/>
            <a:r>
              <a:rPr lang="en-IN" sz="2400" dirty="0">
                <a:latin typeface="Times New Roman" panose="02020603050405020304" pitchFamily="18" charset="0"/>
                <a:cs typeface="Times New Roman" panose="02020603050405020304" pitchFamily="18" charset="0"/>
              </a:rPr>
              <a:t>The computer workstation that processes the imaging information is located in a separate control room, where the technologist operates the scanner and monitors your examination in direct visual contact and usually with the ability to hear and talk to you with the use of a speaker and microphone.</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944562"/>
          </a:xfrm>
        </p:spPr>
        <p:txBody>
          <a:bodyPr/>
          <a:lstStyle/>
          <a:p>
            <a:r>
              <a:rPr lang="en-US" b="1">
                <a:latin typeface="Times New Roman" pitchFamily="18" charset="0"/>
                <a:ea typeface="新細明體"/>
                <a:cs typeface="Times New Roman" pitchFamily="18" charset="0"/>
              </a:rPr>
              <a:t>Proposed Model</a:t>
            </a:r>
            <a:endParaRPr lang="en-US">
              <a:ea typeface="新細明體"/>
            </a:endParaRPr>
          </a:p>
        </p:txBody>
      </p:sp>
      <p:sp>
        <p:nvSpPr>
          <p:cNvPr id="19459" name="Content Placeholder 2"/>
          <p:cNvSpPr>
            <a:spLocks noGrp="1"/>
          </p:cNvSpPr>
          <p:nvPr>
            <p:ph idx="1"/>
          </p:nvPr>
        </p:nvSpPr>
        <p:spPr>
          <a:xfrm>
            <a:off x="457200" y="1828800"/>
            <a:ext cx="8229600" cy="4297363"/>
          </a:xfrm>
        </p:spPr>
        <p:txBody>
          <a:bodyPr/>
          <a:lstStyle/>
          <a:p>
            <a:pPr algn="just"/>
            <a:r>
              <a:rPr lang="en-GB" sz="2400" dirty="0">
                <a:latin typeface="Times New Roman" panose="02020603050405020304" pitchFamily="18" charset="0"/>
                <a:cs typeface="Times New Roman" panose="02020603050405020304" pitchFamily="18" charset="0"/>
              </a:rPr>
              <a:t>Tumour analysis on the head using CT and MRI scanning systems.</a:t>
            </a:r>
            <a:endParaRPr lang="en-IN" sz="2400" dirty="0">
              <a:latin typeface="Times New Roman" panose="02020603050405020304" pitchFamily="18" charset="0"/>
              <a:cs typeface="Times New Roman" panose="02020603050405020304" pitchFamily="18" charset="0"/>
            </a:endParaRPr>
          </a:p>
          <a:p>
            <a:pPr lvl="0" algn="just"/>
            <a:endParaRPr lang="en-IN" sz="2400" dirty="0">
              <a:latin typeface="Times New Roman" pitchFamily="18" charset="0"/>
              <a:ea typeface="新細明體"/>
              <a:cs typeface="Times New Roman" pitchFamily="18" charset="0"/>
            </a:endParaRPr>
          </a:p>
        </p:txBody>
      </p:sp>
      <p:sp>
        <p:nvSpPr>
          <p:cNvPr id="4" name="Date Placeholder 3"/>
          <p:cNvSpPr>
            <a:spLocks noGrp="1"/>
          </p:cNvSpPr>
          <p:nvPr>
            <p:ph type="dt" sz="half" idx="10"/>
          </p:nvPr>
        </p:nvSpPr>
        <p:spPr/>
        <p:txBody>
          <a:bodyPr/>
          <a:lstStyle/>
          <a:p>
            <a:pPr>
              <a:defRPr/>
            </a:pPr>
            <a:r>
              <a:rPr lang="en-US" altLang="zh-TW" dirty="0"/>
              <a:t>29/09/2014</a:t>
            </a:r>
          </a:p>
        </p:txBody>
      </p:sp>
      <p:sp>
        <p:nvSpPr>
          <p:cNvPr id="8" name="Footer Placeholder 5"/>
          <p:cNvSpPr>
            <a:spLocks noGrp="1"/>
          </p:cNvSpPr>
          <p:nvPr>
            <p:ph type="ftr" sz="quarter" idx="11"/>
          </p:nvPr>
        </p:nvSpPr>
        <p:spPr/>
        <p:txBody>
          <a:bodyPr/>
          <a:lstStyle/>
          <a:p>
            <a:pPr>
              <a:defRPr/>
            </a:pPr>
            <a:r>
              <a:rPr lang="en-US" altLang="zh-TW" dirty="0"/>
              <a:t>Department of ECE / RIT</a:t>
            </a:r>
          </a:p>
        </p:txBody>
      </p:sp>
      <p:sp>
        <p:nvSpPr>
          <p:cNvPr id="6" name="Slide Number Placeholder 5"/>
          <p:cNvSpPr>
            <a:spLocks noGrp="1"/>
          </p:cNvSpPr>
          <p:nvPr>
            <p:ph type="sldNum" sz="quarter" idx="12"/>
          </p:nvPr>
        </p:nvSpPr>
        <p:spPr/>
        <p:txBody>
          <a:bodyPr/>
          <a:lstStyle/>
          <a:p>
            <a:pPr>
              <a:defRPr/>
            </a:pPr>
            <a:fld id="{45E2AEB8-0893-4C98-9297-E3A3734033C9}" type="slidenum">
              <a:rPr lang="en-US" altLang="zh-TW" smtClean="0"/>
              <a:pPr>
                <a:defRPr/>
              </a:pPr>
              <a:t>6</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IN" b="1" dirty="0">
                <a:latin typeface="Times New Roman" pitchFamily="18" charset="0"/>
                <a:ea typeface="新細明體"/>
                <a:cs typeface="Times New Roman" pitchFamily="18" charset="0"/>
              </a:rPr>
              <a:t>B</a:t>
            </a:r>
            <a:r>
              <a:rPr lang="en-US" b="1" dirty="0">
                <a:latin typeface="Times New Roman" pitchFamily="18" charset="0"/>
                <a:ea typeface="新細明體"/>
                <a:cs typeface="Times New Roman" pitchFamily="18" charset="0"/>
              </a:rPr>
              <a:t>lock Diagram</a:t>
            </a:r>
            <a:endParaRPr lang="en-US" dirty="0">
              <a:ea typeface="新細明體"/>
            </a:endParaRPr>
          </a:p>
        </p:txBody>
      </p:sp>
      <p:pic>
        <p:nvPicPr>
          <p:cNvPr id="3" name="Content Placeholder 2">
            <a:extLst>
              <a:ext uri="{FF2B5EF4-FFF2-40B4-BE49-F238E27FC236}">
                <a16:creationId xmlns:a16="http://schemas.microsoft.com/office/drawing/2014/main" id="{7A102F24-737F-401D-8419-F51A45708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28800"/>
            <a:ext cx="8305800" cy="3820319"/>
          </a:xfrm>
        </p:spPr>
      </p:pic>
      <p:sp>
        <p:nvSpPr>
          <p:cNvPr id="4" name="Date Placeholder 3"/>
          <p:cNvSpPr>
            <a:spLocks noGrp="1"/>
          </p:cNvSpPr>
          <p:nvPr>
            <p:ph type="dt" sz="quarter" idx="10"/>
          </p:nvPr>
        </p:nvSpPr>
        <p:spPr/>
        <p:txBody>
          <a:bodyPr/>
          <a:lstStyle/>
          <a:p>
            <a:pPr>
              <a:defRPr/>
            </a:pPr>
            <a:r>
              <a:rPr lang="en-US" altLang="zh-TW" dirty="0"/>
              <a:t>29/09/2014</a:t>
            </a:r>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7</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Experimental results and discussion</a:t>
            </a:r>
          </a:p>
        </p:txBody>
      </p:sp>
      <p:sp>
        <p:nvSpPr>
          <p:cNvPr id="20483" name="Content Placeholder 2"/>
          <p:cNvSpPr>
            <a:spLocks noGrp="1"/>
          </p:cNvSpPr>
          <p:nvPr>
            <p:ph idx="1"/>
          </p:nvPr>
        </p:nvSpPr>
        <p:spPr>
          <a:xfrm>
            <a:off x="457200" y="1828800"/>
            <a:ext cx="8229600" cy="4297363"/>
          </a:xfrm>
        </p:spPr>
        <p:txBody>
          <a:bodyPr/>
          <a:lstStyle/>
          <a:p>
            <a:pPr eaLnBrk="1" hangingPunct="1">
              <a:buFont typeface="Arial" pitchFamily="34" charset="0"/>
              <a:buNone/>
            </a:pPr>
            <a:r>
              <a:rPr lang="en-US" sz="2400" dirty="0">
                <a:latin typeface="Times New Roman" pitchFamily="18" charset="0"/>
                <a:ea typeface="新細明體"/>
                <a:cs typeface="Times New Roman" pitchFamily="18" charset="0"/>
              </a:rPr>
              <a:t>    Tabulate the experimental result and write the inference</a:t>
            </a:r>
          </a:p>
          <a:p>
            <a:pPr eaLnBrk="1" hangingPunct="1">
              <a:buFont typeface="Arial" pitchFamily="34" charset="0"/>
              <a:buNone/>
            </a:pPr>
            <a:endParaRPr lang="en-US" sz="2400" dirty="0">
              <a:latin typeface="Times New Roman" pitchFamily="18" charset="0"/>
              <a:ea typeface="新細明體"/>
              <a:cs typeface="Times New Roman" pitchFamily="18" charset="0"/>
            </a:endParaRPr>
          </a:p>
          <a:p>
            <a:pPr lvl="0" algn="just" eaLnBrk="1" hangingPunct="1">
              <a:buNone/>
            </a:pPr>
            <a:r>
              <a:rPr lang="en-US" sz="2400" dirty="0">
                <a:latin typeface="Times New Roman" pitchFamily="18" charset="0"/>
                <a:ea typeface="新細明體"/>
                <a:cs typeface="Times New Roman" pitchFamily="18" charset="0"/>
              </a:rPr>
              <a:t>     Results and discussion part should focus on the results you have claimed as the special feature of your project.</a:t>
            </a:r>
            <a:endParaRPr lang="en-IN" sz="2400" dirty="0">
              <a:latin typeface="Times New Roman" pitchFamily="18" charset="0"/>
              <a:ea typeface="新細明體"/>
              <a:cs typeface="Times New Roman" pitchFamily="18" charset="0"/>
            </a:endParaRPr>
          </a:p>
          <a:p>
            <a:pPr eaLnBrk="1" hangingPunct="1">
              <a:buFont typeface="Arial" pitchFamily="34" charset="0"/>
              <a:buNone/>
            </a:pPr>
            <a:r>
              <a:rPr lang="en-US" sz="2400" dirty="0">
                <a:latin typeface="Times New Roman" pitchFamily="18" charset="0"/>
                <a:ea typeface="新細明體"/>
                <a:cs typeface="Times New Roman" pitchFamily="18" charset="0"/>
              </a:rPr>
              <a:t> </a:t>
            </a:r>
          </a:p>
        </p:txBody>
      </p:sp>
      <p:sp>
        <p:nvSpPr>
          <p:cNvPr id="4" name="Date Placeholder 3"/>
          <p:cNvSpPr>
            <a:spLocks noGrp="1"/>
          </p:cNvSpPr>
          <p:nvPr>
            <p:ph type="dt" sz="quarter" idx="10"/>
          </p:nvPr>
        </p:nvSpPr>
        <p:spPr/>
        <p:txBody>
          <a:bodyPr/>
          <a:lstStyle/>
          <a:p>
            <a:pPr>
              <a:defRPr/>
            </a:pPr>
            <a:r>
              <a:rPr lang="en-US" altLang="zh-TW" dirty="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8</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944562"/>
          </a:xfrm>
        </p:spPr>
        <p:txBody>
          <a:bodyPr/>
          <a:lstStyle/>
          <a:p>
            <a:r>
              <a:rPr lang="en-US" b="1" dirty="0">
                <a:latin typeface="Times New Roman" pitchFamily="18" charset="0"/>
                <a:ea typeface="新細明體"/>
                <a:cs typeface="Times New Roman" pitchFamily="18" charset="0"/>
              </a:rPr>
              <a:t>Conclusion</a:t>
            </a:r>
          </a:p>
        </p:txBody>
      </p:sp>
      <p:sp>
        <p:nvSpPr>
          <p:cNvPr id="20483" name="Content Placeholder 2"/>
          <p:cNvSpPr>
            <a:spLocks noGrp="1"/>
          </p:cNvSpPr>
          <p:nvPr>
            <p:ph idx="1"/>
          </p:nvPr>
        </p:nvSpPr>
        <p:spPr>
          <a:xfrm>
            <a:off x="457200" y="1828800"/>
            <a:ext cx="8229600" cy="4297363"/>
          </a:xfrm>
        </p:spPr>
        <p:txBody>
          <a:bodyPr/>
          <a:lstStyle/>
          <a:p>
            <a:pPr eaLnBrk="1" hangingPunct="1">
              <a:buNone/>
            </a:pPr>
            <a:r>
              <a:rPr lang="en-IN" dirty="0"/>
              <a:t>Hence the proposed method for detecting brain </a:t>
            </a:r>
            <a:r>
              <a:rPr lang="en-IN" dirty="0" err="1"/>
              <a:t>tumor</a:t>
            </a:r>
            <a:r>
              <a:rPr lang="en-IN" dirty="0"/>
              <a:t> using </a:t>
            </a:r>
            <a:r>
              <a:rPr lang="en-IN" dirty="0" err="1"/>
              <a:t>Specfic</a:t>
            </a:r>
            <a:r>
              <a:rPr lang="en-IN" dirty="0"/>
              <a:t> </a:t>
            </a:r>
            <a:r>
              <a:rPr lang="en-IN" dirty="0" err="1"/>
              <a:t>Absorbtion</a:t>
            </a:r>
            <a:r>
              <a:rPr lang="en-IN" dirty="0"/>
              <a:t> Rate (SAR) of low frequency, unidirectional, high gain, </a:t>
            </a:r>
            <a:r>
              <a:rPr lang="en-US" dirty="0"/>
              <a:t>Dielectric resonator antenna (DRA) with 3-D structure is reported to have a wide bandwidth spectrum.</a:t>
            </a:r>
            <a:r>
              <a:rPr lang="en-IN" dirty="0"/>
              <a:t>  </a:t>
            </a:r>
            <a:endParaRPr lang="en-US" sz="2400" dirty="0">
              <a:latin typeface="Times New Roman" pitchFamily="18" charset="0"/>
              <a:ea typeface="新細明體"/>
              <a:cs typeface="Times New Roman" pitchFamily="18" charset="0"/>
            </a:endParaRPr>
          </a:p>
        </p:txBody>
      </p:sp>
      <p:sp>
        <p:nvSpPr>
          <p:cNvPr id="4" name="Date Placeholder 3"/>
          <p:cNvSpPr>
            <a:spLocks noGrp="1"/>
          </p:cNvSpPr>
          <p:nvPr>
            <p:ph type="dt" sz="quarter" idx="10"/>
          </p:nvPr>
        </p:nvSpPr>
        <p:spPr/>
        <p:txBody>
          <a:bodyPr/>
          <a:lstStyle/>
          <a:p>
            <a:pPr>
              <a:defRPr/>
            </a:pPr>
            <a:r>
              <a:rPr lang="en-US" altLang="zh-TW" dirty="0"/>
              <a:t>29/09/2014</a:t>
            </a:r>
          </a:p>
          <a:p>
            <a:pPr>
              <a:defRPr/>
            </a:pPr>
            <a:endParaRPr lang="en-US" altLang="zh-TW" dirty="0"/>
          </a:p>
        </p:txBody>
      </p:sp>
      <p:sp>
        <p:nvSpPr>
          <p:cNvPr id="6" name="Slide Number Placeholder 5"/>
          <p:cNvSpPr>
            <a:spLocks noGrp="1"/>
          </p:cNvSpPr>
          <p:nvPr>
            <p:ph type="sldNum" sz="quarter" idx="12"/>
          </p:nvPr>
        </p:nvSpPr>
        <p:spPr/>
        <p:txBody>
          <a:bodyPr/>
          <a:lstStyle/>
          <a:p>
            <a:pPr>
              <a:defRPr/>
            </a:pPr>
            <a:fld id="{CE96943F-8226-4006-8F13-EF8A1091693A}" type="slidenum">
              <a:rPr lang="en-US" altLang="zh-TW" smtClean="0"/>
              <a:pPr>
                <a:defRPr/>
              </a:pPr>
              <a:t>9</a:t>
            </a:fld>
            <a:endParaRPr lang="en-US" altLang="zh-TW" dirty="0"/>
          </a:p>
        </p:txBody>
      </p:sp>
      <p:sp>
        <p:nvSpPr>
          <p:cNvPr id="7" name="減號 11"/>
          <p:cNvSpPr/>
          <p:nvPr/>
        </p:nvSpPr>
        <p:spPr>
          <a:xfrm>
            <a:off x="-1066800" y="1295400"/>
            <a:ext cx="11197244" cy="648072"/>
          </a:xfrm>
          <a:prstGeom prst="mathMinus">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TW" altLang="en-US"/>
          </a:p>
        </p:txBody>
      </p:sp>
      <p:sp>
        <p:nvSpPr>
          <p:cNvPr id="8" name="Footer Placeholder 5"/>
          <p:cNvSpPr>
            <a:spLocks noGrp="1"/>
          </p:cNvSpPr>
          <p:nvPr>
            <p:ph type="ftr" sz="quarter" idx="11"/>
          </p:nvPr>
        </p:nvSpPr>
        <p:spPr>
          <a:xfrm>
            <a:off x="3124200" y="6356350"/>
            <a:ext cx="2895600" cy="365125"/>
          </a:xfrm>
        </p:spPr>
        <p:txBody>
          <a:bodyPr/>
          <a:lstStyle/>
          <a:p>
            <a:pPr>
              <a:defRPr/>
            </a:pPr>
            <a:r>
              <a:rPr lang="en-US" altLang="zh-TW" dirty="0"/>
              <a:t>Department of ECE / RIT</a:t>
            </a:r>
          </a:p>
        </p:txBody>
      </p:sp>
    </p:spTree>
    <p:extLst>
      <p:ext uri="{BB962C8B-B14F-4D97-AF65-F5344CB8AC3E}">
        <p14:creationId xmlns:p14="http://schemas.microsoft.com/office/powerpoint/2010/main" val="2624942529"/>
      </p:ext>
    </p:extLst>
  </p:cSld>
  <p:clrMapOvr>
    <a:masterClrMapping/>
  </p:clrMapOvr>
</p:sld>
</file>

<file path=ppt/theme/theme1.xml><?xml version="1.0" encoding="utf-8"?>
<a:theme xmlns:a="http://schemas.openxmlformats.org/drawingml/2006/main" name="1_TS10242389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3AC056-5A87-4CF2-9278-B220FC8D37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TS102423891</Template>
  <TotalTime>191</TotalTime>
  <Words>713</Words>
  <Application>Microsoft Office PowerPoint</Application>
  <PresentationFormat>On-screen Show (4:3)</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Times New Roman</vt:lpstr>
      <vt:lpstr>Wingdings 2</vt:lpstr>
      <vt:lpstr>1_TS102423891</vt:lpstr>
      <vt:lpstr>Custom Design</vt:lpstr>
      <vt:lpstr>SMART ANTENNA FOR BRAIN TUMOR APPLICATION</vt:lpstr>
      <vt:lpstr>Introduction</vt:lpstr>
      <vt:lpstr>Objective</vt:lpstr>
      <vt:lpstr>Literature Review</vt:lpstr>
      <vt:lpstr>Existing  Model</vt:lpstr>
      <vt:lpstr>Proposed Model</vt:lpstr>
      <vt:lpstr>Block Diagram</vt:lpstr>
      <vt:lpstr>Experimental results and discussion</vt:lpstr>
      <vt:lpstr>Conclusion</vt:lpstr>
      <vt:lpstr>References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dc:creator>
  <cp:lastModifiedBy>Balaji V</cp:lastModifiedBy>
  <cp:revision>33</cp:revision>
  <dcterms:created xsi:type="dcterms:W3CDTF">2011-11-23T06:49:31Z</dcterms:created>
  <dcterms:modified xsi:type="dcterms:W3CDTF">2019-01-12T05:44:55Z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TC024238919991</vt:lpwstr>
  </property>
</Properties>
</file>