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09:34.2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156 407 139 0,'0'0'137'0,"0"0"-94"0,0 0-29 16,0 0 8 0,0 0 11-16,0 0-4 0,0 0-16 15,0 0-6-15,-11 5-2 16,11-5-1-16,0 0-4 16,0 0 2-16,0 0-2 0,0 0 0 0,0 0 1 31,-5 0 5-31,5 0-6 15,0 3 4-15,0-3-3 16,0 3 0-16,0 2-1 16,0 4 0-16,0 5 1 0,0 3 3 15,0 2-2-15,0-5-2 16,0 5 1 0,0-1 2-16,0 1 5 0,0 1-3 15,0 0-1-15,0-1 5 16,0 1-9-16,0-3 2 15,0 2 4-15,0 1 0 16,0-3-5-16,0 3 0 0,0-1-1 16,0-3 0-16,0 4 4 15,0 0 0-15,0 0-4 16,0-1 4-16,0 4-4 16,0-4 0-16,0 7 3 15,0-4-1-15,0 0-2 16,0 1 4-16,0-3-3 15,0-4 3-15,0 7 2 0,0-1-4 16,0 4 5 0,0 1 7-16,0 2 9 0,0-2-14 15,0 2 1-15,0-2 1 16,0 2-4-16,0-4-5 16,0 0-1-16,11 0 1 15,-11 4-2-15,0 4 4 0,0 4 0 16,0-4-3-16,0 4 2 31,0-4 2-31,0-2 6 0,0 2-2 16,0-4-8-16,0 2 2 15,0-1 2-15,0-3-5 16,0 5 0-16,0 2 0 16,0 2 0-16,0-2 1 15,0 2-1-15,0-5 3 16,0 0-3-16,0-3 0 15,0 0 0-15,-6 3 1 16,6-3-1-16,0 3-1 0,-5-3 1 16,5 0 0-16,-5 3-2 15,2 2 5-15,-3 2-2 0,-4-5 1 16,10 1-2-16,-6-1 0 16,3-1 0-16,3-4 0 15,-7 0 0-15,1 0 0 31,3-2 0-31,-3-1 0 16,6 3 1-16,-4 3-2 0,-2 0 2 16,1 3 2-16,2-2-3 0,-5 4 0 15,8-3 0-15,-2 2 0 16,2 4 0-16,0 1 0 16,0-1-2-16,0 3 0 15,0-2 2 1,0 2 0-16,0-6 0 0,0 1 1 15,0 0-1-15,0-3-1 16,0 2 1-16,0 1 1 16,0-1-1-16,0 1 0 15,0 0 0-15,0 2 0 16,0-2 0-16,0 0 0 0,0-2-1 16,0 2 1-1,0-3 2-15,0 3-2 16,0 0-1-16,0 0-2 15,0-6 3-15,0 2 2 16,0-2-1-16,0 1-2 16,0-2 1-16,0-2 0 15,0 5 0-15,0-8 1 0,0-3-2 16,-6-3 2-16,0-1-2 16,6-4 2-16,-4-3-1 15,4 1 0-15,0-6-1 0,-6-1 1 31,6-2 0-31,0 0 0 0,0 0-2 16,0 0-2-16,0 0 1 16,0 0-4-16,0 0 7 15,0 0-2-15,24 0 1 16,11 0 2-16,22 3 0 16,-1-3 1-16,6 0-1 15,9 0 3-15,4 0 0 16,16 0-4-16,9 0 3 0,-1 0-4 15,13 0 3-15,9-3-4 16,8 1 2-16,11-1 0 16,6-2 3-16,3-4-3 15,1 6 1-15,-1-8 1 16,1 2 0 0,-13 1-2-16,9-4-2 15,-6 1 2-15,-2 1 0 0,2-2 4 16,6 2-3-16,4-3-2 15,-7 5 0-15,0-1 1 16,3-1 2-16,-12 1-2 16,-2 1 2-16,1-4-3 0,7 4 2 15,-3-1-1-15,9 4 3 0,-1-4-6 16,-12 4 6-16,-8-1-7 31,-10 4 4-31,0 0 0 0,-6-2 0 16,0-2 4-16,-3 6-4 15,4-2-4-15,-11-1 4 16,7 3 1-16,-4 0-1 16,-5 0 0-16,-7 0-2 15,4 0 2-15,-10 0 1 16,7 0-1-16,-8 0-1 16,-2 0-2-16,-11 0 3 15,-5 0 0-15,-6 0-2 16,-3 0 4-16,-12 0-4 15,-4 0 2-15,1 0-2 16,-17 0-1-16,-5 0 3 0,-10 0 0 16,-2 0 0-16,-1 0 0 15,-6 0 1-15,0 0 1 16,0 0 3-16,0 0 2 0,0-3-4 16,0-8-3-16,0-1 0 15,0-4-1-15,-22 2 1 0,3 3 4 16,3-4-4-16,0-4 0 31,2 2-3-31,4-4 2 16,1 0 0-16,-1-1-4 15,1-4 1-15,-4 0 4 16,5 0 1-16,-8-3-1 16,6-2 3-16,1-2-3 0,0 2 0 0,2-3 0 15,4 2 0 1,-3 2-1-16,6-6 1 15,-7 2 0-15,-2 1 0 16,7-4 1-16,-4 4-1 16,-4-1 5-16,4-3-5 15,-4 1 0-15,4 0-2 0,3-4 2 16,-4 4 0-16,7 2 0 16,-3 1 1-16,3-1-1 0,0 3 0 15,0-3 2-15,-6 4-2 16,-2-1 0-16,-3 0-5 15,-2 1 8-15,5 1-3 32,-1 1 1-32,-1 0 0 0,-6 0-1 15,2-3 0-15,-2 0 0 16,6 1 0-16,1 1 1 0,2-1-1 16,-2 2-2-16,0-1 1 15,2 2 1-15,-4-2 1 16,3-1 0-16,0 4-1 15,-2-1 1-15,4-2-1 0,0 2-1 16,6 1 0-16,0 1-1 16,0 1 0-16,0-1 2 31,0-5-2-31,0-1-1 0,0 4 3 16,0-2 0-16,0 2 0 0,0-1-2 15,0 0-3 1,0-3 4-16,12 2 1 15,-8-5 0-15,2 7-2 16,-3-7-1-16,2 3-1 16,-5-2 0-16,0 5-5 0,0 0 3 15,0 0 1-15,0 3 3 16,0-3-3-16,0-3 5 16,11 6-5-16,-6-4-10 15,-2 4 11-15,4 2 4 16,-7-2 0-16,0 3-2 0,0-1 1 15,0-2-13-15,6 3-1 16,-6-1 10-16,0 4-4 16,0-4-3-16,3-5 5 15,-3 3-4-15,0-3 2 16,0 1 2-16,6-2-7 16,-3 1-1-1,-3 3 5-15,7 0 7 16,-7-4 0-16,0 7 3 15,0-6-1-15,0 3 1 16,0-3-8-16,0 5 2 16,0-4-3-16,0 5 5 15,0-3 2-15,0 1 1 16,0 4 1-16,0-1 1 0,0 0-1 16,0-1 0-16,0-1-1 15,0 4-1-15,0-3 0 16,0-1 2-16,0 4-1 15,0-4-9-15,6 3 10 0,-6-2 0 16,3 2 0-16,-3 1 0 16,0 2-1-16,0 0 1 15,0 0 0-15,0-2 0 16,0 5 1-16,0-1-1 16,0 2 0-16,0 4-3 15,0-4 3-15,0-2-1 16,0 1-11-16,0 3-11 0,0-1 23 15,0 8-1-15,0-2-5 16,0 0 2-16,-3 6-8 16,-3 0 12-16,-4-3 0 15,1 3 0-15,-12 0-5 16,2 0 5-16,-6 0 0 16,2 0 0-16,-2 0-1 15,-8 0 1-15,4 3 0 16,-11 3 0-16,-1 0 2 0,1-2-4 15,-3 2 4-15,-4 0-4 16,-6-1 2-16,2 1 0 16,-4 0 3-16,-4 2 0 31,0-5 0-31,-8 3-3 16,2 0 0-16,0-6 9 0,3 2 2 15,-10-2-7 1,7 0-2-16,6 0 0 0,-6 0-1 15,-10 0 1-15,-1 0-2 16,-2 0-2-16,-5 0 2 16,-4 0 0-16,-7 0 0 15,0-2 0-15,-11-2-1 16,-1 2 1-16,6 2 0 0,1 0 0 0,5 0 0 16,4 0 0-16,-1-3 1 31,7 3-1-31,6 0-1 0,3 0-1 15,-6 0 2-15,0 0 0 16,3 0 3-16,-11 3-3 0,-2 3-3 16,-2 2 0-16,-4-3 2 31,4 8 1-31,-1-9-5 0,-2 5 1 16,5-4 3-16,4 1-1 15,-1 2-1-15,5-5 3 16,-1 2 0-16,3-1 2 15,3-2-2-15,-6 4 1 0,-4-6-2 0,4 3 1 32,-6-1 0-32,12-2 1 15,-3 0 0-15,3 0-1 16,6 0 1-16,13 3 3 16,4-3 3-16,4 0 2 15,8 0 1-15,8 0-6 16,11 0 6-16,-1 0-4 0,-1 0-5 15,2 0 0-15,-11 2-1 0,5 1 0 16,-2 2 0-16,13-4-1 16,-5-1 1-16,-1 3 0 15,0-3 0-15,7 6 0 16,-14-6 0-16,2 3 0 16,1 0-4-16,-5-3 4 0,-3 1 3 31,11-1-3-31,1 0 0 0,-2 4 0 0,-5-1 0 15,-1-3-3-15,-2 0 3 32,3 2 0-32,-1-2 0 0,7 4 0 0,7-2 2 15,-5-2-2 1,2 0 1-16,3 3-1 0,-2-3 0 16,8 3 0-16,-2-3-1 15,-8 3 1 1,6 0-3-16,-9-1 1 15,-5 4 2-15,7-6 0 16,5 5 0-16,-7-5 0 0,7 3-1 0,5-1 1 16,4 2 0-16,-2-4 1 15,8 3-2-15,-5 0 1 32,-7-3-1-32,10 0 1 15,-4 0-2-15,10 0 2 16,0 0 2-16,0 0-2 0,0 0 0 15,0 0 0-15,0 0-2 16,0 0 0-16,0 0 0 16,0 0 2-16,0 0-4 15,0 0 2-15,0 0-2 16,0 0 1-16,0 0-1 16,0 2 2-16,0-2 1 0,16 6-3 15,-6-6 4-15,5 6 4 16,3-5-4-16,-2 6 1 15,0-2-1-15,0-2 0 0,-4-3 1 16,9 6 0-16,-2-6-1 16,-3 0-2-16,-6 3-4 31,-4 0 7-31,-3-3-1 16,10 3 4-16,-13-3-4 0,3 2-3 15,3 1 3 1,-6-3 0-16,0 3-1 0,2-1 0 15,6 1 0-15,-8 3 1 16,0-3 1-16,0 2-1 16,0-2-1-16,0 0 1 15,0 3 0-15,0-5 1 16,0-1-1-16,0 7 1 16,0-4-1-16,0 3 0 15,0-1 1-15,0 1-1 16,0 2 3-16,0-2-3 15,-8-4 0-15,6 4 1 0,-4 0-1 16,-4-4 2-16,4 4-2 16,-3-1 4-16,5-1-4 0,-2 1 6 15,-3 0-4 1,2 1 0-16,-1 0-1 0,-3-1-1 16,6-2 2-16,2 2-2 15,-3 1 0-15,-1-3 0 16,4 6-2-16,-3-5 2 15,3 1 0-15,-4-1 0 16,7 0 0-16,-6 1 0 16,6 2 0-16,0-7-16 0,0 1-40 15,0-1-184-15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0:47.436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377 132 136 0,'0'0'281'0,"0"0"-192"0,0 0-20 16,0 0 14-16,0 0-14 16,0 0-18-16,0-16-36 15,0 16-8-15,0 0-7 16,0 0 0-16,0 0-3 15,0 0-5-15,0 19 8 16,0 12 5-16,0 8 19 0,8 4-16 16,-6-7 0-16,10-3-8 15,-2-5-1-15,-7-7 1 16,3-5 2-16,1-7-2 16,-7-4-11-16,3-2-11 15,-3-3-46-15,0 0-43 16,0 0-29-16,0-8-75 15</inkml:trace>
  <inkml:trace contextRef="#ctx0" brushRef="#br0" timeOffset="695">38 163 251 0,'0'0'126'0,"0"0"-89"16,0 0-18-16,0 0 4 16,0 0 13-16,0 0-6 0,56-41 2 15,-31 32-3 1,1 3-8-16,-2-1 4 16,1 0 1-16,-1-1-3 0,17 2-8 15,-1 0-4-15,5 1-9 16,-2 3 7-16,4-2-9 15,3 4-4-15,-6 0 4 0,2 0 5 16,-9 0-5-16,1 0-6 16,-11 4 6-1,-2 3 0-15,1 5 0 16,-4-4 0-16,-11 4 1 0,2-1 5 16,0 3-4-16,-7-1 0 0,0 1 1 15,-6 7 0-15,0-2-3 31,0-3 3-31,-25 5-2 0,-12-2 4 16,2 1-3-16,-5-1 0 16,-4-2-1-16,11-3-1 15,-7 0 1-15,5 0 1 16,0 1-2-16,5-5 0 16,-5 1 0-16,3-2 0 15,8-1-2-15,-11-1-4 16,-5 0-9-16,-1-3 8 15,4-2-10-15,1 1 2 16,1-1-10-16,0 1-26 16,5 1 20-16,4-4 17 0,7 0 2 15,5 0-15-15,9 0-48 16,5-4-13-16,0-4-190 16</inkml:trace>
  <inkml:trace contextRef="#ctx0" brushRef="#br0" timeOffset="2590">1399 135 39 0,'0'0'238'0,"0"0"-164"0,0 0-38 15,0 0-2 1,0 0-18-16,0 0-8 0,-133-5-4 0,107 5-1 16,7 5 0-1,-5 3 2-15,-7 1 2 16,13 2-2-16,-8 0 1 16,1 1-4-16,9 2 0 15,2-1-2-15,6 2 0 16,0-1 0-1,8 3 0-15,0-1 3 0,0-2 0 16,0 1-3-16,0-5 0 16,21 2 1-16,7-3-1 15,4-3-3-15,-8-2 3 16,1-1 1-16,-6 0-1 16,7-3 0-16,-2 0 4 15,-2 0 1-15,-3 0 5 16,5-3-10-16,-5-4 12 15,6-8-11-15,-4 1 5 0,-5-3 7 16,-13 0-11-16,4 0 7 16,-4 0 4-16,-3 4-6 15,0 1-4-15,0 4-2 0,0 2 0 16,0 1-1-16,6 2 0 16,-6 3 0-16,0 0-1 15,0 0-2-15,0 0-5 16,0 0-8-16,0 0 4 15,0 3 2-15,6 10 10 0,7 8 0 32,3-2 2-32,8-2-2 15,1 2 0-15,1-4 2 0,-2-5-2 16,1-1 3 0,-9-6-2-16,2-3 2 0,4 0-2 15,-3 0 4-15,3 0 9 16,2-12-4-16,-11 2 0 15,9-7-3-15,-13 0-6 16,-2 3 6-16,-4-3-5 16,-3-3 2-16,0 1-1 0,0-3-3 15,0 1 1-15,0-1 2 0,0 0 0 16,0-4-1-16,0 5-2 16,0 0-5-16,0 7 5 15,-10 1 8-15,4 4-8 31,6 3-3-31,-3 3-3 16,3 3 3-16,0 0-1 16,-6 0 2-16,6 0-8 0,0 0-8 15,0 0 4-15,0 9 2 16,0 5 12-16,0 8 2 0,0-1 1 16,0 0-1-16,0 2-2 15,0-3 5-15,0-1-1 16,15 2 2-16,0-5-4 15,1 3 5-15,3-2-3 0,0 0-4 16,3 0 2-16,2 0-2 31,-5-6 3-31,3 0-3 0,-4-2 0 0,-2-4 0 16,0-2 0-16,3 2 1 16,-5-2 2-16,5-3-3 15,-3 3 0-15,3-3 0 16,3 0 7-16,-4 0-3 15,-2 0-3-15,3 0 10 16,-5 0-11-16,2-3 8 0,0-5-5 16,-6-6 8-16,5 0-8 15,-12 3 1-15,4-6 0 16,-1 3-2-16,-6-3 0 16,0 5 1-16,0 2 0 31,0 4-2-31,0 0 9 0,0 2-7 15,0 4 1-15,0 0-4 16,0 0 0-16,0 0-8 0,0 0-3 16,0 0 5-1,0 0-1-15,0 4-4 0,0 10 11 16,0 0 4-16,0 3-3 16,10-3 0-16,4 1-1 15,-1-5 0 1,3 4 0-16,6-5-1 15,-3 2 1-15,5-3-1 16,8 1 0-16,-5-4 1 16,14 1 0-16,-1-2 3 15,1 0-1-15,-4-4-2 16,1 0 3-16,-5 0-1 16,-7 0 0-16,2 0 7 0,-4 0-8 15,-8-8 1-15,6 2 6 16,-9-5-1-16,-2 0 0 15,-1 0-7-15,-10-3 12 16,0 0-11-16,0 0 0 16,0 2-1-16,0-1-2 15,0 1 1-15,-15 1-3 0,-4 0 4 16,-6 0 2-16,4 3 0 16,-4 0-2-16,-4 1-3 15,5 1-11-15,-8 6 0 16,-2 0 9-16,0 0 3 0,-4 0 1 31,4 4-2-31,6 5 0 16,-4-5 3-16,8 5 0 0,5-1 0 15,-3-2-1-15,6 2-2 16,5 0 2-16,-2 1-23 16,10-3-57-16,-3 2-33 15,3-2-94-15</inkml:trace>
  <inkml:trace contextRef="#ctx0" brushRef="#br0" timeOffset="3372">2795 208 218 0,'0'0'110'0,"0"0"-67"0,0 0-17 16,0 0 12-16,0 0-6 31,0 0-8-31,10-3-6 0,-10 3 5 0,0 0 3 15,0 0-9-15,0 0 4 16,0 0 8-16,0 0-9 16,11 0-9-16,0 8-1 15,3 7 9-15,-1-1-5 16,3 0-7-16,0 0-5 16,-2 0-1-16,5-3-1 15,7-2 2-15,4-4 3 0,11-2-5 16,-4-3 0-16,4 0 2 15,-1 0 3-15,-5 0-2 16,0 0 5 0,1 0-8-16,-1-3 2 15,-7-8 0-15,3 2 1 16,-12 4 0-16,-4-4-3 16,-6 7-2-16,-2-1-1 15,-7 0-10-15,0 3-16 16,0-2-27-16,0-2-33 15,0 2-62-15</inkml:trace>
  <inkml:trace contextRef="#ctx0" brushRef="#br0" timeOffset="4266">1620 183 55 0,'0'0'222'0,"0"0"-140"16,0 0-39-16,0 0 0 0,0 0-7 15,0 0-6-15,88-11-1 16,-57 5-6-16,9 1-4 16,5-1 7-16,1-2-2 0,-3 2-11 15,1 0-12-15,3 1 2 16,-3 1-3-16,-4 3-3 16,1-2 3-16,-14-1 0 15,-2 4 0-15,-9-2-12 31,-6 2-30-31,1 0-12 0,-8 0-29 16,4 0-49-16</inkml:trace>
  <inkml:trace contextRef="#ctx0" brushRef="#br0" timeOffset="4912">1159 598 376 0,'0'0'98'0,"0"0"-77"0,0 0-8 15,0 0 23-15,0 0 0 31,0 0-8-31,13-20-22 0,-10 20-6 16,3 0-1-16,10 14 1 16,2 6 31-16,1 11 4 15,-3 2-17-15,0 1-13 16,-7-1 0-16,7-2-1 0,-16-6-3 16,5-2-1-16,-2-6 0 15,-3-6 3-15,7-2-2 16,-7-4-1-16,0 0-12 15,0-5-29-15,0 0-13 16,0 0-26-16,0 0-23 0,0 0-47 16</inkml:trace>
  <inkml:trace contextRef="#ctx0" brushRef="#br0" timeOffset="5878">935 707 198 0,'0'0'111'0,"0"0"-63"16,0 0 2-16,0 0-9 0,0 0-8 15,0 0-9-15,0-22-10 0,0 16 5 16,22 0-4 0,7 1 1-16,8-1 8 15,-3 0-6-15,0-2-11 16,7 6-1-16,-7-4 0 15,10 0 3-15,-4 6-2 0,1-3 0 16,2 1-2-16,-11-1-4 16,-2 3 3-16,-5 0-4 15,-7 0-3-15,8 0 0 16,-11 0 1-16,-11 0-3 16,2 0-6-16,0 5 11 15,-3 1 3-15,-3 3 0 0,0 1 0 16,0 2 4-16,0-4-4 15,0 3-2-15,0 4-1 16,-19-7-10-16,-6 6-5 16,-5-6-1-16,-5 0 2 15,-5-1-2-15,5-2-3 16,-8 1 8-16,5-1 11 0,11-3-18 16,1-2-21-16,4 4 25 15,13-4 14-15,7 0-8 31,2 0 7-31,0 0-1 16,0 0-5-16,0 0-3 16,0 0 1-16,0 0 9 0,0 0 11 15,11 0-2-15,11 0 3 16,7-4-2-16,11 4-1 16,1-5-3-16,15 0 1 15,-7 2 0-15,5-2 13 0,-8 1 0 16,-9 1-9-16,1 1-11 15,-11 2 0-15,-5 0-5 16,-9 0 1-16,0 0 1 16,-4 9 3-16,-6 2 12 15,4 5 5-15,-7 2-4 16,0-2-6-16,0 4 4 16,0-4-2-16,-10 4-8 15,-21-4 0-15,2 2 2 0,-11-1-2 16,5-3 0-1,-5 0-1-15,-6-3 3 16,-8 0-1-16,-1 1 0 0,-14-7 1 16,-6 0-1-16,-6-2-1 15,4 0 0-15,2-3 4 16,3 0-3-16,20 0-2 16,14 0 5-1,20 0-5-15,18 0-9 0,0-3-36 16,0-2-22-16,0-7-46 0,40-4-203 15</inkml:trace>
  <inkml:trace contextRef="#ctx0" brushRef="#br0" timeOffset="6688">2064 727 122 0,'0'0'83'0,"0"0"-37"0,0 0 21 15,0 0-6-15,0 0 3 16,0 0-2-16,-8-17 7 16,8 17-6-16,0 0-14 0,0 0-29 15,0 0-7-15,0 0-10 16,-2 0 2-16,2 0-1 16,0 0-4-16,-6 14 0 15,3 9 5-15,3-1-2 16,0 1-3-16,0-5 0 15,0 2 1-15,0 0-1 16,0-3 1-16,19 3-1 0,11-7 3 16,-11 2-2-16,5-5-1 15,-5-3-4-15,6-5 3 32,-2 1 1-32,10 0-1 15,2-3 1-15,-1 0 2 0,7 0 6 16,-8 0 1-16,-1 0-4 0,-8 0-5 15,-5 0 4 1,-3-6 0-16,6 1-4 0,-9 1-3 16,1-6 3-16,-4-1 5 15,3-6-2-15,-4-1-3 16,-9-4 0-16,0 0-3 16,0-4 3-16,0 5 0 15,0 3 0-15,0 5 2 16,0 4-2-16,0 3 0 15,0 4-7-15,-6 2-3 16,3 0-17-16,3 0-11 16,-7 0 15-16,1 0-53 15,6 5-30-15,-3 3-13 0,3 1-238 16</inkml:trace>
  <inkml:trace contextRef="#ctx0" brushRef="#br0" timeOffset="7481">3051 716 211 0,'0'0'131'0,"0"0"-85"0,0 0-8 0,0 0 16 16,0 0 0-16,0 0-13 15,0-9-10-15,0 9 5 16,0 0 3-16,0 0-9 16,0 0-5-16,0 0-15 15,-16 0 1-15,-9 0-3 0,1 0-2 32,-8 3-6-32,7 5-4 0,1 4 4 15,5-4-2-15,3 1 0 16,6 2 1-16,1-4-3 15,3 6 1 1,6-3-2-16,0-1-4 0,0-1-2 16,0 0 11-16,22 1-11 15,11-6 7-15,2 0-5 16,5-3 9-16,1 0 1 16,-4 0 7-16,4 0-6 0,5 0 4 15,-8 0-6-15,-1 0-2 16,-2 0-7-1,-10 0 9-15,-1 0-2 16,2 0 2-16,-11 0-1 0,-5 0 2 16,-2 0-3-16,2 0 2 15,6 0-6-15,-7 0-2 16,0 2-5-16,4 7 6 16,-10 2 3-16,4-2-4 15,-7-1 4-15,0 0 4 16,0 1 1-16,0-1 0 15,-16 0 2-15,-16 1 6 16,-5 3-9-16,-13-8 14 16,0 3-1-16,-12-5 0 15,0-2 4-15,-3 0 10 16,0 0-16-16,5 0-2 16,13 0-5-16,13 0-4 0,5-2-19 15,14-9-111-15,9-5-109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19.20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798 130 73 0,'0'0'66'0,"0"0"49"0,0 0-26 16,0 0-42-16,0 0-15 16,0 0-7-16,0 0-6 15,0 0 2-15,0 0 0 16,0 0 6-16,0 0-4 15,0 0-6-15,0 0-5 16,0 0 1-16,0 0 1 0,0 0-6 16,0 0-3-16,0 0-2 15,0 0 3-15,0 0-5 32,0 0 6-32,0 0-3 0,0 0-2 15,0 0 10-15,0 0-7 16,0 0 3-16,0 0-5 15,0 0-1-15,0 0-2 16,6 0-5-16,13 0 5 16,7 0 2-16,-1 0 2 0,9 0 1 15,-9 0-5-15,-4 0 0 16,7-2 1-16,-2 2-1 16,7 0 5-16,-1 0-3 0,-8-3-2 15,8 3 0 1,-4 0 2-16,4-3-2 0,1 3 0 15,-1 0 1-15,-5 0-1 32,5 0 3-32,-8 0-1 0,1 0-2 15,1 0 1-15,-9 0 0 16,6-2 1-16,-11 2-2 16,4 0 0-16,0 0-2 15,-2 0 2-15,2 0 2 0,-3 0-2 16,3-4 0-1,6 2 0-15,-11 2 0 0,11 0-2 16,-3 0 2-16,-3-3 0 16,2 3 2-16,-5 0-2 15,-1 0 0-15,4 0 0 16,0-3 0-16,0 3 0 0,2-3 0 16,-3 1 1-16,1-1-1 15,3 3 0-15,2 0 1 16,-2-3-1-1,-9 0 0-15,5 3-1 16,-5 0-2-16,-2 0 3 16,8 0 2-16,-10 0-1 15,4 0-1-15,-1 0 0 16,-2-3 0-16,2 3-1 16,-4 0 2-16,6 0-1 0,-11 0 0 15,0 0 0-15,0-2 0 16,0 2 0-16,0 0 0 15,0 0 1-15,0 0-1 16,0 0 0-16,0 0 3 0,0 0-2 16,0 0 1-1,0 0 1-15,0 0 1 0,0 0-1 16,0 0-2-16,0-4-1 16,0 2-4-16,-11-1-23 15,-10 0 4-15,2-2 14 0,5 1-5 16,-5 2 1-16,-3 0 6 15,6 2 7 1,3-6-3-16,2 3 0 0,-2 0 3 16,0-1 1-16,4 2-1 31,-1-1 0-31,-5 1 0 16,5-1 0-16,2 0 0 0,0 1-1 15,0-1 1-15,-2 0 0 16,1-3 0-16,-4 3 0 15,13 1-4-15,-9 2 4 0,9-4 0 16,-3 4-1-16,-10-5 1 16,10 5 0-16,3-4 0 15,-5 3 0-15,2 1 4 0,3 0-3 16,0 0 1-16,0-3-2 16,0 3 3-1,0 0 2-15,0 0 2 0,0 0 7 16,0 0-3-16,0 0-5 15,0 0-3-15,0 0-2 16,0 0-1-16,0 0-1 16,0 0-5-16,0 0 4 15,0 0-5-15,0 0 0 0,0 0 4 32,8 0 3-32,8 0 1 15,9 3-1-15,-6 5 0 0,-1-2 0 16,4-1 2-16,3 1 3 15,-6 2-5-15,2-2 1 16,-2-4-1-16,-9 3 0 0,5-1 0 16,-5-1 0-1,-5-3 1-15,-2 3 0 16,5-3-1-16,-3 0 0 0,-2 2 0 16,3-2-1-16,4 4 1 15,-4-4-2-15,4 2 2 16,-1-2 4-16,-4 0-4 15,0 0 2-15,1 0-2 16,-6 2 1-16,2-2-1 0,-2 0 1 31,0 0-1-31,0 0 2 0,0 0-2 16,0 0 1-16,0 0 3 16,0 0-4-16,0 0-1 15,0 0-2-15,0 4-1 16,0-4 3-16,0 0-3 15,0 0 4-15,0 0-1 16,0 0-1-16,0 0 0 0,0 0 2 16,0 1 0-16,0-1 2 15,0 0-1-15,0 0 0 16,0 0-1-16,0 0 0 0,0 0 0 16,0 0 0-1,0 4 0-15,0-4 0 16,0 6 1-16,0-4 0 0,0 2-1 15,0 1 4-15,0 1 2 32,0 2 4-32,-8 0-9 15,3 4 9-15,-6-1-6 0,1 3-1 16,1 0 4-16,-1 0-4 16,4-3 0-16,-2 0 2 15,0-3-4-15,5 4 5 16,-5-4-1-16,1-2-5 0,1 2 2 15,3 1-1-15,-3-1 2 16,2-2-4-16,-2 2 6 16,0-2-4-16,3-1-1 15,-4-3 0-15,7 6 0 16,-3-3-29-16,3-3-62 16,0-2-131-16</inkml:trace>
  <inkml:trace contextRef="#ctx0" brushRef="#br0" timeOffset="1515">219 125 126 0,'0'0'136'15,"0"0"-43"-15,0 0-45 0,0 0-8 16,0 0-24-16,0 0 1 16,0 0-7-16,-43 0-5 15,27 0 4-15,0 5 0 16,7 4 2-16,-7-1-6 0,5-2 9 16,-2 2 3-16,0-2 2 15,-3 2-4-15,1 3-8 16,5 1 0-16,2-1 0 15,-5 0-5-15,10 0 1 16,-6 3-1-16,9-2 1 16,-7-1-3-1,7 3 2-15,0-3-1 16,0 3 4-16,0-3 3 16,0 0 5-16,0 2-8 15,0-3-5-15,7 1 2 0,5-2 1 16,9-1-3-16,-2 1 5 15,-3-4-3-15,0 0-2 16,3 1 0-16,-11-3 0 16,8-3 3-16,-7 0-1 15,4 3-3-15,0-3 4 0,-2 0 4 16,2 0-6-16,3 0 3 16,6 0 5-16,-3 0-7 15,5 0 16-15,1 0-16 16,-6-3 5-16,-3 0-6 15,-8-3 5-15,8 1-6 16,-6 2 3 0,5-3 2-16,1 1-2 15,-6-1 4-15,-2-1-6 16,5-2 4-16,-4 3-2 16,1-3 0-16,-4 1 0 15,-3 0 0-15,-3-1-2 0,0 1 3 16,0 0-1-16,0-1 1 15,0 3 1-15,0-2 3 16,0-3-2-16,0 5-3 0,0-2-2 16,0-1-1-16,0 4 0 15,0-1 1-15,0-1-1 16,-3 0 0-16,-3-2 0 16,-10 7 1-16,6-4-1 15,-4 1-2-15,4 2 1 0,4-2-3 31,-4 1 4-31,1 2-1 16,-1-1 1-16,1 0 0 0,-4 0 0 16,5-2-1-1,-8 2 0-15,7 3 0 0,-1-3 1 16,1 0-1-16,-1 3 0 16,-1 0 1-16,0 0-2 15,3 0 2-15,-8 0-5 0,6 0 2 16,-9 0 0-16,7 0 0 15,-6 0 1-15,2 0-4 16,7 0 1-16,-1 0 5 16,-6 0-2-16,7 0-1 15,1 0 1-15,0 0-5 16,3 0 4-16,2 0-40 0,-4 6-23 16,4-1-17-1,3 4-82-15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21.8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3 103 0,'0'0'102'15,"0"0"-25"-15,0 0-17 0,0 0-8 31,0 0-1-31,0 0-10 0,8-3 5 16,-8 3 4-16,0 0-4 16,0 0-1-16,0 0-12 15,0 0-9-15,0 0-4 16,0 0-10-16,0 0-2 16,0 0-5-16,0 0-2 15,0 0-1-15,0 0 0 0,0 3 0 16,0 6 7-16,0 1-3 15,0-1-1-15,0 5 2 0,0-3-3 16,7 3 7-16,-4 0-7 16,3 1 7-1,0-1-8-15,-2-3 2 0,5 5 5 32,-3-1-8-32,1 1 1 0,-4 4 0 0,3 0-2 15,-3 2 2-15,4 1-1 31,-7-4 7-31,6 2-6 0,-6-3 0 16,0-4-1-16,0-5 0 16,0-3 1-16,0-4 1 0,0 1-2 15,0 0 0-15,0-3 5 16,0 0-5-16,0 0 0 16,0 0 0-16,0 0-18 15,0 0-67-15,0 0-124 16,0 0-292-16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23.97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447 9 39 0,'0'0'49'16,"0"0"1"-16,0 0 0 0,0 0 3 15,0 0-2-15,0 0-28 16,19 14-14-16,-19-11 1 0,0 2 22 16,0 1-7-16,0-3-8 15,0 0 3-15,0-1-2 16,0-2 2-16,-11 0-7 15,3 3 7-15,-2 0 7 16,-2-3 3-16,2 0-17 16,-4 0-8-16,3 0 3 15,-4 0 13-15,6 0-6 0,-7 0-5 16,3 0-3 0,7 0-3-16,0 0 10 15,6 0 19-15,0 0-3 16,0-3-8-16,0-2-6 15,0 2-9-15,0-2-7 16,0-1 1-16,0 0-1 16,0 0 0-16,0 1-5 0,12 2 5 15,1 0-1-15,3 1-6 16,-7 2 7-16,6 0-3 16,-4 0 2-16,3 0-10 15,2 0 6-15,0 0 2 16,8 8 3-16,-5 3-3 0,-3-3 3 15,0 1-1-15,-7 2-2 16,-4 3 1-16,0-1 1 16,0 2 1-16,-2 2 0 15,-3-1 0-15,0 1 3 16,0-3-3-16,0 4 3 16,0-5-3-16,0-1 1 15,0 1 2 1,0 2-2-16,-3-4 1 15,-18 0-1-15,8 0 0 16,-9-2 4-16,6 2-2 0,-3-2-1 16,-5-1 4-1,5-2-4-15,-18 2-1 0,9-3 2 0,-4-2-1 16,-1 3-1 0,7-6 1-16,1 3-2 0,1-3 5 15,-1 0 0-15,-1 0-5 16,2 0 0-16,-1 0 1 15,1 0-1-15,5 0 3 16,-3 0-3 0,6 0 1-16,13-3 1 15,-4 0 2-15,4-3-6 0,-3 1 2 0,1-1 0 16,5-2 0-16,0 0 4 16,0-4-5-16,0 4 1 31,0 3-2-31,5-4 0 0,14 0-1 15,3 4-3-15,-6-1 6 16,3 4-4-16,5-4 2 16,-5 6-1-16,3 0 0 15,-6 0-4-15,-5 0-2 16,11 0 8-16,-6 6-3 0,-3 2-7 16,0 6 11-16,-5 0 0 15,-5 0 0-15,13 6 1 0,-7-4 0 16,7 1 1-1,0 0 1-15,-1-3-3 16,4 3 0-16,-4-3 0 0,4-3 0 31,2 0 3-31,-2-2-3 16,-3-5-1-16,-6 4 0 16,-1-7 2-16,-4-1 1 0,11 4-2 15,9-4-19-15,4 0-52 16,8 0-112-1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25.78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330 29 279 0,'0'0'117'0,"0"0"-76"0,0 0 1 16,0 0 3-16,0 0-13 16,0 0 8-16,0 0-8 15,-16-3-9-15,16 3-8 0,0 0 7 16,0 0-7-16,0 0-2 16,0 0 0-16,0 0-8 15,0 0-5-15,0 0-1 16,16 0 1-16,19 0 6 15,5-4 0-15,-2 2-3 16,2 2-3 0,-6-2 1-16,13-2 3 15,-6 4 0-15,-14-2-4 16,5-1-1-16,-18 0 1 16,-1 3 2-16,-7-1 0 15,-6 1 0-15,0-5 3 16,0 5-3-16,7 0 7 0,-7 0-7 15,0 0 1 1,0 0-1-16,0 0-1 0,0 0-1 16,0 0 0-16,0 0-3 15,0 0 0-15,0 0 1 16,0 0-3-16,-13 0 5 0,-5 5 0 31,-1 2-1-31,-6 1 1 16,-7 7 0-16,2-5 0 0,1 5 1 15,5-1-1-15,-1-1 0 16,0 5 0-16,-1-4 0 16,12-1 0-16,-5 2 0 15,3-5 3-15,0 2-6 0,8-4 6 0,-2 4-4 32,-2-4 1-32,8-3 0 15,-2 0 0-15,-3-1 0 16,2 2 0-16,-2-1 0 15,-1-2 0-15,5-3 0 0,5 6 0 16,-3-6 1-16,3 0-1 16,0 0 0-16,0 1 2 15,0-1-1-15,0 0-1 16,0 0-1-16,0 0-1 0,0 0-1 16,0 0 3-16,0 0 2 0,0 0-1 15,0 0-1-15,0 0 2 16,16 0-2-16,2-1 7 15,7-2-3-15,-1 0-1 16,1 0-3-16,7 0 3 31,-8 1-3-31,5 2 0 16,2 0 0-16,-13 0 0 0,4 0-3 0,-9 0 2 16,-1 0 1-16,-2 0-3 15,-2 0 3 1,0 0-3-16,0 2 2 15,-5 4 0-15,4 0 1 0,-1 2 1 16,-3 1-1-16,3-1 1 16,-6 3-1-16,0-3 1 0,0 4-1 15,0-4 1-15,0 3-1 16,0 3 1 0,0-5 4-16,0 1-5 0,0-1 2 15,0 4-2-15,0-4 1 16,0-1 0-16,-15 1-1 15,0-3 0-15,-4 0 3 16,-3 2 1-16,9-2 4 31,-11-1 1-31,-1 1-2 0,-7 0 3 16,2-1 4-16,-8 1-11 16,-12 0 4-16,1-5-3 15,-8 7 1-15,7-3-1 16,6-3-4-16,-2-2 2 0,19 0 1 15,-5 0-3-15,13 0-12 16,-3 0-21-16,19-2-61 16,-2-7-86-16,5-2-381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27.45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27 124 0,'0'0'202'32,"0"0"-111"-32,0 0-39 15,0 0-13-15,0 0 7 16,0 0 2-16,0-27-7 0,0 24-11 16,0 3-8-16,0 0 7 15,0 0-11-15,0 0-3 16,0 0 3-16,0 0-8 15,0 0-2-15,0 0 1 16,0 0-9-16,0 0-6 0,0 5 1 16,0 9 5-16,0 3 3 15,0 3 3-15,0-1-6 16,0 6 3-16,0-5-3 16,0 0 7-16,0 2-7 0,3 1 0 15,-3-7 3-15,0 2-3 31,0-2 0-31,0-2-3 16,0-1 6-16,0 3 0 0,0-8-3 0,0 0-2 16,0-2 2-1,0-1 2-15,0-5-1 16,0 6-1-16,0-6 0 16,0 3-1-16,0 0 1 15,0-3 1-15,0 2-1 16,6-2 0-16,-6 0 0 15,0 0 1-15,0 0-2 16,7 0 0-16,-4 0-1 0,3 0-1 16,13 0-2-16,2 0 5 15,8 0 4-15,12 0-1 16,2 0-3-16,3-5 5 0,-5 2-5 16,-7-3 0-1,-6 6 6 1,4-2-6-16,-14 2-5 0,4 0 5 15,-6-3 3-15,-7 3-3 16,-6 0-1-16,-3 0 1 16,0 0-4-16,0 0 4 15,0 0 0-15,0 0 0 16,0 0-12-16,0 0-29 16,0-3-23-16,0-3-59 15,0 1-156-15</inkml:trace>
  <inkml:trace contextRef="#ctx0" brushRef="#br0" timeOffset="676">175 153 35 0,'0'0'127'0,"0"0"-12"0,0 0-32 16,0 0-19-16,0 0-19 15,0 0-11 1,0-2-3-16,0 2-10 15,0 0-10-15,0 0-4 16,0 0-1-16,0 0 5 0,0 2 21 16,0 7 5-16,0 0-6 15,0-1-6-15,0 2-2 16,0-1-9-16,3 6-2 16,3 1-4-16,0 1-1 0,4 0-6 0,-7-1 3 15,10 5-3 1,-5-5 3-16,-5-1 0 0,4 1-3 15,-7-5-1-15,6 9 0 16,-3-3 2 0,3 1 3-16,-2 0-4 0,-4-1-1 15,0-3 1 1,6 3 1-16,-6-6-2 16,0-3 1-16,0 1-1 0,0-3 3 15,0-1-3-15,0-2-1 16,0 0 1-1,16 0-33-15,-7-3-132 16,6 0-289-16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31.9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88 34 70 0,'0'0'153'16,"0"0"-59"-16,0 0-33 0,0 0-11 15,0 0-11-15,0 0-3 16,6-21-7-16,-6 21 2 15,0 0 0-15,0 0 0 16,0 0 2-16,0 0-9 16,0 0 1-16,0 0-8 15,0 0-16-15,0 0-1 16,0 4-1-16,0 4 1 0,0 3 2 16,-11 3 1-16,-8 3 0 15,3 0-1 1,0-1-2-16,7-2 0 0,-1 1 3 0,4-1 5 15,6 3-7-15,-3-4 2 16,3 5 0-16,0-2 0 16,0-2 0-16,0 1-1 31,0-2-2-31,0-1 2 0,0-1-2 16,0-5 0-16,0 4-1 15,0-1 1-15,3 0 0 16,9-2 1-16,-8 2 0 15,5 3-1-15,4-4 1 0,-1-1 2 16,1 3-3-16,0-2 0 16,1 1-3-16,2-1 2 15,0 0 1-15,-8-2 0 0,8 2 1 16,-6-2-1-16,5-1 1 16,1 1-1-16,3-4 2 15,-1 2-1-15,-2-2-1 16,0-2 0-16,-7 0 0 0,7 0 1 15,2 0-1 1,4 0 2 0,3 0-1-16,-6 0 4 0,5 0-1 0,-8-6-2 15,9-2 3-15,-10 3-2 16,1-3-3-16,-3 2 3 31,-7 0-1-31,0 4 3 16,-3-4-3-16,4 0-2 0,-4 4 3 15,-3-7 2-15,0 3-3 16,0 1 12-16,0-2-14 16,0 0 6-16,0 1-4 15,0-2-4-15,-10-1 2 16,-5 3 0-16,2 1 1 0,-3 0-1 16,1-1 0-16,-4 0 3 15,4 3-3-15,-1 1-2 16,-2-5-2-16,2 7 2 15,0-1 4-15,-3 1-2 0,5 0 0 16,-2 0 0-16,0 0-4 16,-3 0 2-16,3 0 2 15,2 0-1-15,-2 0-6 16,3 0 6-16,-3 0-1 16,1 0 2-1,0 0 0-15,-1 1 0 16,3 3 0-16,1 1 0 15,-7-2 0-15,9 3 0 16,-11 0 0-16,9-1-1 0,-4 0 1 0,0 1 0 16,10-3-2-16,3 3-3 31,3 0 2-31,0-6-59 16,0 2-99-16,0-2-125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34.1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250 224 91 0,'0'0'90'0,"0"0"-51"0,0 0-24 16,0 0-11-16,0 0-2 0,0 0-2 31,0 0 0-31,0 0 0 0,0 0 0 16,0 0 7-16,0 0 5 15,0 0-1-15,0 0 1 16,0 0-12-16,0 0 0 15,0 0-89-15,0 0-48 0</inkml:trace>
  <inkml:trace contextRef="#ctx0" brushRef="#br0" timeOffset="1243">312 182 49 0,'0'0'144'16,"0"0"-83"-16,0 0-49 15,0 0 5-15,0 0 18 16,0 0 4-16,0 0-17 16,0 0 12-16,0 0 11 15,0 0-2-15,0 0-9 16,0 0 3-16,0 0-3 16,0 0-4-16,0 0-8 0,0 0-9 15,0 0 0-15,0 0 0 16,0 0 0-16,0 0 14 15,0-3-4-15,0 0-3 0,0-2-12 16,0-4-5-16,0 3 0 16,-5-1-2-16,5-2 1 15,-8-2-2-15,8 3 0 16,-6-1 0 0,-1 1 0-16,4-4 0 15,-3 4 1-15,3-1 2 0,-4 3-3 16,7 2 0-16,0 0-3 0,-6-1 1 15,6 1 2-15,0 2 0 32,0-1 0-32,0 3-1 0,0-3 1 15,0 3 0-15,0-2 0 16,0 2-6-16,0 0 4 16,0-6-2-16,0 6 4 15,0-2 1-15,0 2 1 16,0 0-2-16,0-4 2 0,0 4 3 15,0 0-5-15,0-3 0 16,0 3 0-16,0 0-5 16,13 0 4-16,6 0-1 0,0 0 0 15,5-2 0-15,7-1 2 16,3 3 0-16,1 0 0 16,6 0 0-16,-1 0 2 15,0 0-2-15,4-3 0 16,-10 3 1-1,7-2 0-15,-11-2 0 16,-4 4 0-16,-1-2 0 0,-6 0 0 0,-3 2-1 31,-8-4 2-31,8 4 0 0,-10-2 1 0,-3-1-3 16,4 3 0-16,-7 0 0 16,3 0 0-16,-3 0-2 15,0 0 1-15,0 0-80 16,0 0-119-1,0 0-117-15</inkml:trace>
  <inkml:trace contextRef="#ctx0" brushRef="#br0" timeOffset="2556">352 202 75 0,'0'0'95'15,"0"0"-27"-15,0 0 6 16,0 0-7-16,0 0-17 15,0 0-20-15,0 0-10 16,-4 0-10-16,4 0-6 16,0 0-1-16,0 0 1 15,0 0-3-15,0 0 0 16,0 0 5-16,0 0 1 0,0 0 12 16,0 0 5-16,0 0-3 15,0 0-7-15,0 0-6 16,0 0-3-16,0 0-1 15,4 0 0-15,21 0-4 16,-1 0 7-16,17 0-6 0,-9-3 4 31,-5 3-5-31,-2-3 1 0,-4 3 6 16,-8 0-11-16,0 0 4 0,-4 0 0 0,1 0 3 16,-4 0-2-1,7 0-1 1,-7 3 1-16,-1 0 1 0,-2 2 3 15,5 0-3-15,-6 2-1 0,10-2 2 32,-8 6-3-32,5-2 2 0,-3 2 4 15,1 0-6-15,-7 0 0 16,3 1 0-16,-3-2 1 16,0-1 3-16,0 2 0 15,0-2-3-15,0-1 4 0,0 0-3 16,0-2 1-16,0 3-1 15,0-4 0-15,-3-2-1 16,-10 5 4-16,0-2-4 16,-1-1 1-16,-8 4 1 15,3-4-2-15,0 1 1 16,-7 0-2 0,2-1 3-16,2 1-1 0,-2 0-2 0,-1-1 3 31,-1-2-3-31,7-3 3 15,-5 3-2-15,-1-1 1 16,-7 2 2-16,-1-2-2 16,-2-2-2-16,4 3 1 0,3-3-1 15,4 0 9-15,2 0-6 16,-4 0 1-16,11 0 0 0,-3 0 1 16,2 0 2-16,6 0 0 15,1 0 0-15,-7 0-7 16,7 0-3-16,-7 0 1 15,11 0 1-15,-5 0 1 16,10 0 0-16,-3 0-1 16,3 0 1-16,0 0-6 15,0 0-22-15,0-3-70 0,0 1-53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0:38.40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 36 134 0,'0'0'178'0,"0"0"-115"0,0 0-12 15,0 0-3 1,0 0-9-16,0 0 2 15,-16 0-9-15,16 0 5 0,0 0 0 16,0 0-13-16,0 0-13 16,0 0 1-1,0 0 3-15,0 0 8 16,0 0-7-16,0 0-5 0,0-3-4 16,0 0-5-1,0 3-3-15,21 0 1 16,14 0 0-16,6-5 12 0,-7 2-11 15,1 1 0-15,-5-5 1 16,-5 7-2-16,1-5 5 16,-7 5-5-16,-5-3 3 15,2 0-3-15,-13 1 1 0,-3 2 4 16,0 0-4 0,0 0 0-16,0 0 5 0,0 0-6 15,0 0 3-15,0 0 1 16,0 0-2-16,0 0 1 0,0 0 0 15,0 0 1-15,0 0 2 32,0 0-6-32,0 0-5 15,0 2-2-15,0 13 7 0,-9 4 0 16,-10 3 5-16,-2 7-4 0,2-4-1 16,0 6 3-1,-2-6-1-15,5 2-2 16,-3-4 0-16,10 0 1 15,-7 2-1-15,6-9 0 16,4 8 1-16,-2-8-1 16,1 1 1-16,4 0-1 15,-3 0 0-15,-4-4 0 0,4 2 1 16,3-4-1-16,-3-4 0 16,6 3-1-16,0-8 1 15,0 4-1-15,0-6 1 0,0 0 0 16,0 0-1-16,0 0 0 15,0 0-14 1,0 0-32 0,0 0-95-16,0 0-168 15</inkml:trace>
  <inkml:trace contextRef="#ctx0" brushRef="#br0" timeOffset="695">21 249 154 0,'0'0'203'0,"0"0"-141"0,0 0-28 15,0 0 6-15,0 0 3 16,0 0 1-16,0 0-10 16,0 0 8-16,0 0-12 31,0 0 6-31,0 0-14 0,0 0-11 16,0 0-8-16,0 0-1 15,26 0 0-15,8 0 11 16,11 0-5-16,1-6 2 15,-3 4-3-15,8 2-5 0,-2-5-2 16,1 1 2-16,0 2 2 0,-10-2-3 16,-8 2 0-16,-13-4-1 15,-11 6 0-15,-8 0 0 16,0 0 0-16,0-5-6 16,0 5-46-1,0-4-107-15,0-1-195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02.7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0 123 124 0,'0'0'169'0,"0"0"-70"15,0 0-36-15,0 0-11 16,0 0-7-16,0 0-3 16,0 0-5-16,6 0 2 0,-6 0-1 15,0 0-17-15,0 0-6 16,0 0-6-16,4 0-2 15,-4 0-5-15,6 0 5 16,-6 0 2-16,3 0-6 16,3 0 8-16,-6 0-6 15,0-2-5-15,10 2 1 16,6 0-2-16,8 0 2 16,17-3-1-16,2 3 3 15,6-2-2-15,-1-1-2 16,1 3 2-16,-11 0-1 0,2-3 1 15,0 1 2-15,4 2-4 16,3 0 1-16,-3-3 0 16,-4 3 0-16,1 0-1 0,-7 0 1 15,0 0 0-15,0 0 1 16,-2-3-1-16,-2 0 4 16,-1 3-8-16,2 0 4 15,-2-3 0-15,1 3 0 16,-5 0 1-16,-7 0-1 15,-2 0-3-15,-6 0 3 0,-4 0-1 16,0 0 1-16,-3 0 0 16,4 0 0-16,-7 0-1 31,0 0 4-31,0 0-4 0,3 0 2 16,3 0-2-16,4 0 2 15,-2 0-2-15,-2 0 3 0,4 0-3 16,-4 0 1-16,-3 0 0 15,-3 0-1-15,0 0 3 16,0 0-2-16,0 0 1 0,0 0 1 16,0 0 6-1,0 0-7-15,0 0 6 16,0 0-5-16,0 0 1 16,-3 0-3-16,-27-3-2 15,1-5-5-15,-9 0 1 0,1 2-2 16,-4-2 4-16,8-2 4 15,-5 3 0-15,10-2 0 16,3 1-2-16,3 0 2 16,4 2 0-16,9 3-3 0,2-1 0 15,4 4 4-15,-3 0-1 16,6 0 0-16,0 0 1 31,0 0-1-31,0 0-3 16,0 0 3-16,0 0-4 15,0 0 2-15,0 0-1 16,0-1 3-16,0 1 2 0,0 0-2 16,0 0 1-1,0 0 4-15,0 0-5 0,0 0 1 16,0 0 0-16,0 0-1 16,0 0 1-16,0 0 4 15,0 0-5-15,0 0 0 0,0 0 1 16,0 0 0-16,0 0 0 15,0-6 0-15,0 6 1 16,0 0 0-16,0-3-1 16,0 3 3-16,0 0-1 0,0 0-3 15,0 0-2-15,0 0-4 32,0 0 1-32,0 0 3 15,0 0-7-15,0 0 4 16,0 0-1-16,0 0-3 0,6 0 9 15,13 0-1-15,5 3 2 16,2 3-2-16,-1 2-1 16,-1-2 2-16,1 2 0 15,7 0 2-15,-5-2-2 0,-1-1 0 16,-1 0 1-16,-4 2 3 16,-8-2-4-1,2-2-3-15,1 0 3 0,-6 3 2 16,4-5-1-16,-4-1-1 15,-4 7-1-15,4-7 1 16,-4 3 0-16,-3-1 0 0,-3-2-2 16,0 0 4-16,0 0 0 15,0 3-2-15,0-3 0 16,0 0 2 0,0 0 2-1,0 0-1-15,0 0 4 0,0 0 3 16,0 0-8-16,0 0 11 15,0 0-2-15,0 0-2 16,0 0-4-16,0 0-5 0,0 0-1 16,0 3-3-16,0 0 3 15,0 3-7-15,-3 2 8 16,-19 0 4-16,4 6-3 16,-14-1-1-16,4 3-3 15,-9 3 3-15,2-2 0 0,-5 3-2 16,-4-1-35-16,10 3-52 15,0 3-59-15,10-8-152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04.70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191 0 49 0,'0'0'92'0,"0"0"-19"0,0 0 15 16,0 0-6-16,0 0-20 15,0 0-7-15,-19 9-15 0,13-9-2 16,-4 0-9 0,-6 5-8-16,-8-2-13 0,-1 3 4 15,6-4-2-15,-5 2 3 16,14 1-8-16,-6-2-1 15,7-1-4-15,3 2 0 16,-1-4 3 0,7 2-3-16,-3-2 0 15,3 0 0-15,0 0 1 16,0 0-1-16,0 0 2 16,0 0 0-16,0 0 2 15,0 0-2-15,0 0-2 16,19 3 6-16,3 0-4 15,12-3 1-15,-6 3 5 0,12-1-4 16,11 1 2-16,-5 3-4 16,7-3 1-16,-6-1 1 15,3-2-4-15,-14 0 1 0,2 0-1 16,-3 3 0-16,-1-3 3 16,0 0-2-16,0 3-1 15,-2 0 1-15,-2-3-1 0,-1 0 5 16,12 3-8-16,-8 1 3 15,2-4 0-15,-11 0 0 16,2 0 6-16,5 0-6 16,-13 0 0-16,7 0-1 31,-3 0 1-31,-4 0 3 0,4 0-3 16,-9 0 0-16,3 0 0 15,0 0-3-15,-7 0 2 16,1 0 1-16,-5 1 0 15,1-1 2-15,-3 0-2 0,-3 3 0 32,7-3-3-32,-7 0 3 0,3 0 0 15,-3 0 2-15,0 0-2 0,0 0 0 16,6 0 4-16,-6 3-4 16,0-3-3-1,0 0 2-15,6 0 2 0,-6 0-1 16,4 0 0-16,-4 0 1 15,0 0-1-15,0 0 7 16,0 0-6 0,0 0 0-16,0 0 0 0,0 0 3 0,0 0-1 31,0 0-1-31,0 0 0 0,0 0-2 16,0 0 0-1,0 0 3-15,0 0 0 0,0 0-3 16,-10 0-3-16,-9 0 0 15,-2-6 2-15,-4-2-4 0,0 2 0 16,-1 1 4-16,2-4 0 0,-1 6-2 16,1-5-2-16,-5 3 5 31,4-1 1-31,9 0 3 0,-5 4-4 16,18-2-3-16,-3 2 3 15,-4-1 6-15,4 0-5 0,3 3 0 16,-7-3-1-16,-1 3 3 15,0-5-2 1,9 5 0-16,-11 0-1 0,10-3 0 16,-3 3 0-16,6-2 4 31,0 2-2-31,0 0 4 0,0 0-1 16,0 0-4-16,0 0-2 0,0 0 0 15,0 0 0-15,0 0-8 16,0 0 3-16,0 0-4 0,0 0-4 15,6 0 13-15,18 0 1 16,2 8 2-16,2-3 2 16,3 3-4-1,3 1 1-15,6 0 1 16,-5-1 0-16,5-3 1 0,-5-2-2 16,0 3-1-16,-5-1 2 15,-5-2-2-15,-10-3 1 16,1 3 1-16,-13 0 2 15,7-3-4-15,-10 0 3 16,0 0-4 0,0 0 4-16,0 0-3 15,0 0 2-15,0 0-2 16,0 0 0-16,0 0 0 0,0 0-2 16,0 0-1-16,0 3 1 15,0 1-3-15,0-3 1 16,0 5 4-16,0 2 0 15,0 3 2-15,0 6-1 0,-26 5 4 16,-1 0-4-16,-5 4 1 16,-1 2 1-1,-2-4-2-15,0-2-2 16,5-6-9-16,-5-2-52 0,14-4-52 16,2-6-39-16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1:04.041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0 227 20 0,'0'0'25'15,"0"0"18"-15,0 0 29 16,0 0-16-16,0 0-24 16,0 0-3-16,-5 3 8 15,5-3-7-15,0 0 8 16,0 0-3-16,0 0 1 15,0 0-13-15,0 0 7 16,0 0-4-16,0 0 3 0,0 0-11 16,0 0-16-16,0 0 3 15,0 0-10-15,0 0 5 16,5 0-1-16,14 0 0 16,12 0 1-16,9 0 8 0,13 0-2 15,20 0-4-15,0 0 3 16,5 0-3-1,3 0-2-15,-5 3 1 16,2-3-1-16,-3 0 1 16,6 0-3-16,2 0 4 15,-2 0 0-15,3 0-1 16,0 0-2-16,7 0-1 16,3 0 2-16,11 0 3 15,11 0-3-15,-2 0 1 0,5 0 0 16,-4 3-1-16,4-1 0 15,-11-2 0-15,-8 3 1 16,-12 0 3-16,-14-3-3 16,-11 3 0-16,-1-3 0 15,0 0 2-15,1 0 0 16,5 0-1-16,7 0 7 0,6 0-5 16,5 0-1-16,2 0 0 15,-4 0-2-15,0 0 0 16,-3 0 1-16,-12 0-1 15,-1 0-1-15,-6 0-1 16,1 0 1-16,-1 0 0 16,-3 0 0-16,0 0 2 15,0 3-2-15,8-3 1 16,1 0-1-16,4 0 0 16,2 0 0-16,1 0 2 15,0 0 1-15,3 0-3 16,-4 2 1-16,8-2-2 15,2 0 2-15,0 3-2 16,2-3 2-16,3 0-1 0,-3 0 0 16,1 0 0-16,-6 0-1 31,0 0 2-31,-3 0-1 0,-6 0 1 16,3 0-1-16,-7 3 0 15,1-3 0-15,-4 0 0 16,1 0 0-16,-1 0 0 15,1 0 0-15,-4 0 0 16,3 0 0-16,7 0 1 16,-4 0-1-16,-3 0 0 15,-14 0 0-15,1 0 0 16,-4 0 0-16,-5 0 0 16,6 0 0-16,-1 0 0 15,1 0-1-15,-6 0 1 16,14 0 0-16,-4 0 1 15,3 0-1-15,4 0 1 0,-1 0-1 16,-4 0 0-16,4 0 0 16,-8 0 0-16,-2 0 0 15,-4 0 0-15,1 0 0 0,3 0 0 16,4 0 0 0,4 0-1-16,2 0 1 15,6 0 0-15,-6 0 1 0,1 0 1 16,-14 0-2-16,-3 0 0 15,-8 0 0-15,-11 0 0 16,2 0-2-16,-11 0 4 0,1 0-2 16,-6 0 0-16,4 0 0 15,-4 0 0-15,6 0 0 32,3 0 0-32,3 0 1 0,-3 0-2 0,2 0 2 15,-9 0-1-15,4 0 0 0,-6 0 0 16,1 0-1-16,-8 0 1 15,4 0 1-15,-4 0-1 16,3 0-1-16,4 0 1 16,-4 0 0-16,-3 0 0 15,-3 0 1-15,0 0 2 16,0 0 1-16,0 0-2 16,0 0-2-16,0 0-3 31,0 0 3-31,0 0-3 15,0 0 6-15,0-3 2 16,-9 0-5-16,-17 1-1 16,7-1 1-16,-5-3 0 15,-6 1 1-15,1-1 0 0,-2-3-1 16,5 4 3-16,-4-1-1 16,11 1-1-16,-5-1-1 15,5 1-1-15,-3-1 0 16,3 0-1-16,-2 1 2 15,2 2 0-15,-6-3 2 16,7 1-2-16,-8 2-4 16,4 3-1-16,-3-3-2 15,-2 1 2-15,5-2 4 16,-4 2 1-16,7-1 0 0,-2 3-7 16,9-3 6-1,-4 0 1-15,10 3 0 0,2 0-1 16,4-2-1-16,0 2 2 15,0 0-1-15,0 0 1 16,0 0 1-16,0 0 2 16,0 0-1-16,0 0-2 15,0 0-5-15,0 0 4 16,0 0 0-16,0-4 1 0,0 4 2 16,0 0 1-16,0-1 1 15,0-3 0-15,0 0-4 16,-11 0-1-16,-2-2-4 0,-3 0 4 15,1 0-7-15,-4 2-2 16,-2-2-4-16,2 3-2 16,3 3 10-16,-3-3 2 15,6 3 2 1,10 0 2-16,-2 0 0 16,5-3 2-16,0 3 0 15,0 0 3-15,0 0-5 16,0 0 0-16,0 0 0 15,0 0-2-15,0 0 2 16,0 0 0-16,0 0-7 16,0 0 5-16,0 0-3 15,0 0 1-15,15 0 4 0,4 0 2 16,3 0-1-16,3 3 0 16,-1 3 1-16,1 0-1 15,1-4 1-15,1 0 2 16,5 3-1-16,-8-1-2 0,1 2 3 15,0-3 0-15,1 0 0 16,-2-2-2-16,-5 7-1 16,6-7 3-16,-4 5-3 15,-2 0-1-15,6-3 1 16,-10-3 2-16,4 6-3 16,3-6 0-16,-6 5 2 15,8-5-2-15,-11 3 1 0,2 2-1 16,-5-2 1-16,-4 0-3 15,4-3 2-15,-4 0 0 16,2 3 0-16,2-3 0 16,-1 3 0-16,-2-1 1 15,2 1 0-15,-2-3-1 16,-4 3 0-16,-3-3-1 16,0 0 1-16,0 0 0 15,6 0 0-15,-6 2 2 16,9-2-2-16,1 4-1 15,6-3 1-15,-8 3 1 0,5 0 1 16,-10-2-2-16,-3-2 0 16,0 3 0-16,0-3-9 15,0 0 2-15,0 2 3 16,0-2 4-16,0 0 0 31,0 3 0-31,0 0 6 0,0 0-4 16,0-1-2-16,-16 2 1 15,5 4 4-15,-12-3-4 0,-2 4-1 16,-3-1 0-16,-3 2 1 16,-10 0 4-16,1 1-5 15,-4-3 3-15,-5 6-6 16,-7 0 5-16,-3 3-2 16,-8 0 2-16,-1 1 1 15,3-5-3-15,0 7 0 0,2-7 2 31,-2 1-2-31,5 3 0 0,11-3 1 16,2-2 2-16,6 0 2 16,8-5-2-16,7 2 4 15,7-3-4-15,10-3 0 16,4-1-2-16,5 1-1 16,0-3-4-16,0 0-7 15,0 0-10-15,0 0-41 16,0 0-89-16</inkml:trace>
  <inkml:trace contextRef="#ctx0" brushRef="#br0" timeOffset="1380">3857 0 20 0,'0'0'84'16,"0"0"16"-16,0 0-24 15,0 0-17-15,0 0-6 16,0 0-17-16,6 0-5 16,-3 0 2-16,-3 0-6 15,0 0-2-15,0 0-1 16,0 0 9-16,0 0-2 0,0 0-6 16,0 0-10-16,0 0 2 15,0 0-10-15,0 0-7 0,0 0 5 16,0 0-4-1,0 6 5-15,-13 8 4 0,-12 0-4 16,1 3 6-16,2 2-8 16,-7 1 2-16,4-1-2 15,1 5-4-15,-8 3 5 16,-1 1-3 0,1 0 2-16,5-3 2 15,1-1-4-15,1-3 1 16,3-4-3-16,7-3 5 0,6-3-3 15,-1 0 0-15,-5-3-2 16,5 4 2-16,1-7-4 16,-1 5 2-16,5-6 0 15,-1-1 2-15,6 0-2 16,-5 0-4-16,5 0 3 16,0-3-10-16,0 0-20 15,0 0-12-15,0 0-58 16,0 0-68-16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08.5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 89 151 0,'0'0'220'0,"0"0"-141"0,0 0-35 16,0 0 0-16,0 0 0 16,0 0-8-16,0 0-11 15,-16 0-3-15,16 0-14 16,0 0 1-16,0 0 3 16,0-3 5-16,0 3-4 0,0 0-7 15,0 0-6 1,0 0 0-1,0 0-9-15,8 0 5 0,24 0 4 16,3 0 6-16,11 0-6 16,-8 0 4-16,18 0-4 15,-1 0 2 1,4 0 2-16,8 0-3 0,-5-3 4 0,3-3-5 16,-9 4 5-16,-4-1-8 15,-1-2 6 1,-11 5-3-16,1-3 0 15,-1 3 0-15,-12-3 0 16,3 3 1-16,0 0-1 0,-12 0 0 16,7 0 0-16,-18-3 0 15,8 3 0 1,0 0 3-16,-7 0-6 16,-4 0 5-16,-5 0-5 0,0 0 3 15,5 0 0-15,-5 0 0 16,0 0 2-16,0 0-2 15,0 0 0-15,0 0-4 16,0 0 4-16,0 0 3 0,0 0-1 16,0 0-1-16,0 0 4 0,0 0-2 15,0 0-2-15,0 0 3 32,-16 0-2-32,-13-6-2 15,-4 1-3-15,-8 0-1 0,-6-1 3 16,-3 0-6-16,7 1 1 15,-7-1 4-15,9 3-5 0,14-2 7 16,11 5 0-16,0 0 0 16,16-6 1-16,-6 6 3 15,6-3-4 1,0 3 0-16,0 0 0 16,0 0 0-16,0 0 0 15,0 0-2-15,0 0-9 16,0 0 3-16,0 0-8 15,16 0 5-15,24 0 11 16,10 0 3-16,0 0-2 0,-7 0 0 16,4 0 5-16,-18 0-5 0,-5 0-1 15,-2 0 0 1,-13 3-1-16,-2-3 1 0,-4 0 2 16,-3 3-2-16,5-3-1 31,-5 0-2-31,3 0 4 15,5 0-1-15,-8 0 2 0,0 0 3 16,0 0-2-16,0 0-3 16,0 0 1-16,5 0-4 15,-5 0 7-15,0 0-2 16,0 0-2-16,3 0-4 16,-3 0 3-16,0 0 2 0,0 0-1 0,0 0 0 15,0 0 0-15,0 0 4 31,0 0-4-31,0 0 0 0,0 3-6 16,0-1 0-16,0 1 5 16,0 6 1-16,-3 4 1 15,-21 1 6-15,-8 6-4 16,-3 2-3-16,-11 0-5 16,3 4-42-16,-1 0-86 15,-3-4-272-15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10.01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86 243 0,'0'0'136'0,"0"0"-81"16,0 0-11-16,0 0-2 16,0 0-14-16,0 0-9 15,0 0-4-15,0 0 0 16,0 0-11-16,0 0-3 0,19 0 0 16,5 0 6-16,24 0 7 15,1 0 1-15,4 0 3 16,4 0-4-16,-5 0-7 0,-2 0-3 15,0 0-2 1,-3-3 2-16,-6 3-4 16,-5-3 0-1,1 0 1-15,-2 3 0 0,-7-2-1 16,3-1 0-16,1 3 0 16,-4-4 2-16,2 4-1 0,-4-2-1 15,-7 2 0-15,-5-2 1 16,2 2-1-16,3 0-1 15,-3 0 1-15,2 0 0 16,-2 0 1-16,6-4-1 16,-10 4 0-16,14-2 0 15,-12 2 1-15,2 0-1 16,-6 0 0-16,-10 0-2 16,0 0 1-16,0 0 1 0,0 0 0 15,0 0 2-15,0 0-2 16,0 0 0-16,0 0 0 15,0 0-2-15,0 0 2 16,0 0-2 0,0 0 2-16,6 0 0 0,-6 0 2 0,0 0-2 31,0 0 2-31,0 0 3 16,0 0-2-16,0 0 3 15,0-3 1-15,0 0-7 0,0-1-1 0,-25-1-27 16,-6 0 4-16,-4 0-1 31,-6-1-2-31,-2 0-7 0,-13 1 13 16,4 1 12-16,1 2 9 15,5-1 3-15,18 3 6 16,15 0 5-16,10-2 9 0,3-1 9 16,0 3-22-16,0 0-8 15,0 0-2-15,0 0-2 16,0 0 0-16,0 0-2 15,0 0 4-15,19 0 1 16,3 0 1-16,3 0-1 16,9 0 0-16,-1 0 0 15,8 0 4-15,1 0-3 16,-6 0 0-16,1 0 1 0,-8 0-1 31,-4 3 2-31,-3-3-3 0,-9 2 2 16,-2-2 0-16,-8 0 0 15,-3 3 2-15,0-3 3 0,7 0 3 16,-7 0 1-16,0 0-6 16,0 2-1-16,0-2 0 15,0 0 0 1,0 6 3-16,0 3-5 16,0-1 20-16,0 9-1 0,-10 3-12 15,-14 1-10 1,-1 6 3-16,-7 0-3 0,2-2-28 0,4 1-64 31,1-7-63-31,17-7-217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21.35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95 91 0,'0'0'94'0,"0"0"-28"0,0 0 29 15,0 0-27-15,0 0-36 16,0 0-10-16,5 0 2 15,-5 0-5-15,0 0-4 0,0 0-6 16,0 0-3-16,0 0 2 16,0 0 3-16,0 0-2 15,0 0 2-15,0 0 1 16,0 0 0-16,0 0 0 16,0 0-4-16,0 0-2 15,3 0-1-15,-3 0 1 0,0 0-4 16,7 0 3-16,-4 0-3 15,3 0-2-15,19 0 0 32,6 0 0-32,7 0 3 0,8 0 0 15,-2 0 8-15,3 0-6 16,-3 0-3-16,-4 0-1 16,-5 0 1-16,-5 0-2 15,-5 0 0-15,1 0 0 16,-2-3 0-16,1 3 1 15,-6 0-1-15,5-3 2 0,1 1-2 16,-6 2 1-16,2 0-1 0,-2 0 0 31,4 0 1-31,2-4-1 16,-7 4 2-16,7 0-4 16,0 0 4-16,-1 0-2 15,-5-2 0-15,-3-1 0 0,8 3 0 16,-2 0-2-16,7 0 2 15,-4 0 2-15,6-3-2 16,-6 1 0-16,-6 2 0 16,5 0 0-16,1 0 2 15,1-3-2-15,-5 3-1 0,-9-3 0 0,4 3 1 16,-6-3 0 0,2 3 1-16,-2 0-1 15,-7 0 0-15,2-3 0 16,1 3 3-16,-6 0-6 15,5 0 3-15,-5 0 0 16,5 0 0-16,-5 0 0 0,0 0 1 16,0 0 1-16,0 0 3 15,0 0-1-15,0 0 5 16,0-3 2-16,0 3-11 16,0-2 7-16,-32-1-7 15,-1-4-3-15,-12 3-2 16,-1-2 0-16,-3 1-2 0,-4-5 4 31,6 5-3-31,3 3 4 16,3-1-1-16,8 0 1 15,7 3 2-15,11-3 0 0,5 3 2 16,2 0-2-16,-5 0 2 16,10 0-2-16,-6-2 2 15,-4 2-4-15,3 0 2 16,7 0-3-16,-8-3 3 15,11 3 1-15,-5 0-1 0,5 0 3 16,0 0-3-16,0 0 0 16,-6 0-1-16,6 0 1 0,0 0 0 31,0 0-4-31,0 0-2 16,0 0 1-16,0 0-1 15,0 0-5-15,0 0 1 16,0 0 2-16,0 0 2 15,0 0 4-15,16 0 2 16,3 0 0-16,11 0 0 0,2 5 0 16,-4 1-2-16,3-3 2 15,-3-1 0-15,4 1 2 16,2-1-2-16,-3 2 0 16,-2-1 1-16,-8 0-1 15,-2-1 1-15,-4 1 0 0,0 0-1 16,-4 0-1-16,-3-1 1 15,2-2 0-15,2 2 0 0,-2-2 0 16,-1 4-1-16,7-4 2 16,-1 0 1-16,-3 0-2 31,10 0 0-31,-12 0 0 0,-2 3 0 0,3-3 0 16,0 3 0-16,-6-3-2 31,0 0 1-31,-2 0 1 0,-3 2-5 15,0-2 5-15,0 0-1 0,0 0 1 16,6 0 0 0,-6 0 0-16,7 0 0 15,-7 0-1-15,3 0 0 16,-3 0 1-16,6 3 0 0,-6-3 1 16,0 3-1-16,0-3-4 15,0 0 3-15,0 0 0 16,0 3-1-16,0 3 0 15,0-1 2-15,0 4 5 16,0-1-4-16,-9 3-1 0,-12-3 1 16,-6 6 5-16,3 3-6 31,-4-3 0-31,-9 3 3 0,2-1-2 16,1-1-1-16,3-1 0 15,2 0 0-15,-1-3 0 16,11-2-33-16,-3-3-227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23.1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76 129 0,'0'0'128'0,"0"0"-46"0,0 0-52 16,0 0 2-16,0 0 1 15,0 0-9-15,0 0-7 16,0 0-3-1,19 0-5-15,12 0 4 0,3 0-10 16,-3 0 11-16,7 0-6 16,8 0-2-1,5 0 0-15,-2 0 0 0,2 0-4 16,-11 0 0-16,-4 0 0 16,2 0-2-16,-1 0 0 15,4 0 6 1,-7 0-6-16,4 0 1 0,-5 0-1 15,-4 0 0-15,9-4 0 0,-11 2 0 16,5 2 0-16,-5-2 0 16,5 2 1-1,-2 0-1-15,-1-4 0 16,2 4 1-16,-2-2-1 16,-8 2 0-16,-6 0 0 0,-2 0-1 15,0 0 1 1,-5 0 0-16,-5 0 0 15,5 0 1-15,-8 0 2 16,5 0-1-16,-5 0 5 0,0 0 2 16,0 0-5-16,0 0 3 15,0 0-6-15,0 0 0 16,0 0-1-16,0 0-1 16,0 0 0-16,3 0 0 0,-3 0 0 15,0 0 2-15,0 0 0 16,6 0-1-16,-6 0 0 15,0 0 1-15,0 0-1 0,4 0-1 16,-4 0-4-16,0 0 4 16,0 0 1-16,0 0 0 15,0 0 0-15,0 0 2 32,0 0 0-32,0 0 1 15,0 0-2-15,0 0 5 0,0 0-5 16,0 0 2-16,0 0 2 15,0 0 1-15,0 0-1 16,0-3 0-16,-18 0-5 16,-14 1 0-16,-3-5-2 15,2-1 2-15,-8 3 0 16,1-4 0-16,5 4 0 0,1-1 0 16,9 4 0-1,6-4 2-15,3 2-2 0,8 4 0 16,-5-2 0-16,4 2 1 15,-1 0 1-15,4 0-2 0,3 0 0 16,3 0 1-16,0 0 0 16,0 0-1-16,0 0-1 15,-7 0-1-15,7 0-3 16,0 0 1-16,0 0-7 31,0 0 3-31,0 0 1 0,0 0 5 16,7 6-1-16,21 2 1 15,-4-2 2-15,14 1 0 0,-4 5 1 16,-6-4-1-16,9 1 0 16,-2-3 1-16,-10 2-1 15,-6-6 0-15,2 2 0 16,-8-1 0-16,3 0 0 16,-10-3 0-16,3 0 3 15,-2 0-3-15,-7 0 1 16,3 0-1-16,-3 0 0 0,5 0 1 31,-2 0-1-31,-3 0 1 0,13 2 0 16,-4-2-1-16,-5 0 0 0,-4 0 0 0,0 0 0 15,0 0-1-15,0 0 1 16,6 0 2-16,-6 3-2 31,0-3 2-31,0 0-4 16,0 3 4-16,0 0-4 0,0 5 4 15,0-6 0-15,0 13 5 16,0-1-4-16,-10 3-1 16,-20 2 3-16,-5 3-5 15,0 4-12-15,5-4-205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24.9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98 103 0,'0'0'107'0,"0"0"-54"0,0 0-5 16,0 0-9-16,0 0-12 16,0 0 10-16,29 6-2 15,-5-4-5-15,1 4-7 16,-1-6-10-16,1 0-4 0,1 0-1 15,12 0 8-15,-2 0-12 0,11 0 2 16,-3 0-3-16,2 0 1 16,5 0-1-16,-8 0-2 31,-3 0 0-31,-5 0 1 16,5 0-2-16,1 0 0 0,2 0 1 15,1-8-1 1,-4 2 0-16,1 0 4 0,-1 1-2 15,-11-1-2-15,1 4 1 0,-5-2 4 0,-6 2-4 32,2 2-1-32,-11-3 0 0,6 3 2 15,-1 0-2 1,-2 0 1-16,3-3 0 16,-8 3-1-16,5 0 0 15,-10 0 2-15,-3 0-2 16,6 0 0-16,4 0 0 0,-10 0 0 15,6 0 0-15,-3 0 0 0,-3 0 0 16,0 0 0 0,10 0 0-16,-4 0 1 0,4 0-1 15,4 0 0-15,-7 0 0 0,-4 0 0 16,3 0 0-16,-6 0 2 31,0 0 2-31,0 0-3 0,0 0 2 16,0 0 0-16,0-2 5 15,0 2-1-15,0 0-3 0,0 0 5 16,0 0-5 0,-16-3-3-16,-14-3 4 15,1 6-5 1,-4-8 1-16,-5 2 0 0,9 2-1 16,-1 2 0-16,11 2 2 15,3-5-1-15,-3-1 0 16,8 6 2-16,-2-2-3 15,0-1 3-15,4 3-2 0,6 0 2 16,-4 0 2-16,7-3 1 16,0 3-3-16,-6 0 3 15,6-4-2-15,-3 4 2 16,-5 0 3-16,1-2-4 16,-2 2 0-16,-1-3-2 0,-2 3 1 15,8-3-2 1,-5 3-2-16,-4 0 1 0,5-5-1 15,-3 5 4-15,6 0-4 16,2 0-4-16,3 0 4 16,0 0 0-1,0 0-2-15,0 0 1 16,0 0-7-16,0 0 3 16,0 0-4-16,0 0 1 15,0 0 1-15,0 0-2 16,0 0 6-16,24 0 1 15,5 5 1-15,2-5 1 16,0 6 0-16,-3-4 0 0,6 5 1 16,4-4 1-16,-5-1 0 15,2-2-2-15,-3 6 1 0,-8-6-1 16,-5 0 0-16,-3 5 0 16,-2-5 0-16,-3 0 0 15,4 0 0-15,-3 0 0 16,4 0 0-16,0 2 1 15,-8-2-1-15,0 0 0 0,0 0 0 16,-8 0 1-16,6 0 0 31,-1 0-1-31,3 0 0 16,-2 0 1-16,-6 0-1 0,0 0 0 16,0 0-1-16,0 0 3 15,0 0-2-15,7 0 0 16,-7 0 2-16,0 0 1 15,0 0 1-15,0 0 1 16,0 0 3-16,0 0-2 16,0 4 5-16,0 2-1 0,0 8-3 15,-16-3 1-15,-16 8-2 16,-8 1-5-16,2 5-2 16,-8 0 3-16,3 1-4 15,2-5-2-15,10 0-55 16,6-13-54-16,16-2-78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1:51.067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363 36 252 0,'0'0'144'0,"0"0"-93"0,0 0-12 15,0 0 20-15,0 0-18 16,0 0-3-16,0 0 1 0,0-28-8 16,0 25-4-16,0 0-6 15,-3 3-6-15,-3 0-9 16,2 0 0-16,-11 0-3 15,5 0-3 1,-12 0 4-16,14 0-3 16,-11 0-1-16,3 0 0 15,-6 0 0-15,-2 0-2 16,-2 0 2-16,-2 8 0 16,4 1 0-1,2 0 0-15,-4-1-3 16,7 1 2-16,5-4-1 0,-5 3 1 0,3 5 0 31,6-6-3-31,4 3 3 0,3 3 0 0,3 1-3 16,0-1 4-16,0 1-1 0,0 1 0 15,0-1-1-15,0 0-1 16,0-3 2-16,9-4 1 31,7 3-3-31,8-2-1 0,11-1 3 0,-6 3-3 16,7-4 4-16,-7-4-1 15,6 1 1-15,-5 0-4 32,5 0 3-32,5 0 1 0,-5-1-1 15,-2-2 2-15,5 3-1 16,-9-3 3-16,1 3-5 0,-6-3 3 31,5 3-1-31,-7-3 0 0,3 6-2 0,-7-6 2 16,-2 5 0-16,3-2 3 15,-7 2-6-15,-2 1 6 16,-2-3-3-16,3 2 2 0,-11 1-2 31,0-4 0-31,0 7 0 16,0-1 2-16,0 4-1 16,0-1 0-16,0-3-1 15,0 4 2-15,0 0-2 0,0-2 4 16,-3 1-3-16,-13-2 0 15,-9 2 3-15,2 0-3 16,6-3 0-16,-15 2 2 0,7-3-3 16,-4-1 1-16,-1 2-1 15,6-2 2-15,-5-1-2 16,7 1 0-16,-3-3 0 16,1-3 2-16,5 0 0 15,-7 0 2 1,1 0-1-16,4 0-3 15,2 0 4-15,0 0-3 0,-2 0-1 16,5-9 0-16,4 1 0 0,5 2-1 16,1-2 1-16,3 3-3 15,3-4 0 1,0 3 3-16,0-2-2 16,0 2-5-16,0 1 7 15,0-4 0-15,0 4 0 16,0-4 1-16,0 1-1 0,9-2 0 15,7 0-3-15,8 2 3 0,-5-3-1 16,-3 3 1-16,3 2 0 16,-3-3 1-16,8 1-2 15,-2 2 1 1,-9 0-1-16,9 4 1 0,-6-4 0 16,-5 1 1-16,11-1 0 15,-6 0-1-15,-6 1 2 16,-2 2-1-16,-8-3 0 15,6 4 10 1,-1-7-9-16,0 4 2 16,-2-1 0-16,3-3-4 15,-6 7 1-15,7-8-1 16,-4 3 0-16,-3-1 0 16,0-2 0-16,0 3 1 0,0-4 1 0,0-1-2 15,0 1 4-15,0 3-2 16,0-4-2-16,-10 3 0 31,4 2-1-31,-2-2 1 16,-3 3 0-16,3-2 0 0,-2 2 2 15,-3 1-1-15,4-1 0 16,0 4 3-16,-7-4-3 16,6 6-1-16,-4-3 0 15,-5 0 0-15,3 3 0 0,-8 0-4 16,-2 0 2-16,1 0 1 0,-10 0-1 15,5 0 1-15,1 0-3 16,-1 6-7-16,5 0-13 16,-1-2-41-1,7 3-11-15,8-5 4 0,11 4-32 16,0-3-276-16</inkml:trace>
  <inkml:trace contextRef="#ctx0" brushRef="#br0" timeOffset="1521">1182 513 275 0,'0'0'82'0,"0"0"-38"0,0 0 38 16,0 0-5-16,0 0-14 0,0 0-2 16,0-6-33-16,16-3 0 15,2-1 4-15,-3-5-12 0,4 1-10 16,2-3-1-16,5-2 1 15,-7-1 5-15,-4-1-4 32,3-3-2-32,4 2-6 0,-9-4-3 15,3 4 3-15,-7 0-3 16,-2 2 1-16,-7 1 1 0,0 2-2 16,0 3 0-16,0 3 0 15,0 2 0-15,-19 4-5 16,-13 1-4-16,-2 4-25 15,-7 0-18-15,11 0 4 16,5 0 21-16,12 9-3 0,0 0-14 31,13-1 22-31,0 2 10 16,0 2 10-16,0 0-1 0,0 1 3 16,0 2-1-16,7-1 2 0,2 0 1 15,7 5-1-15,-7-2-1 16,1 3 1-16,6-1-1 15,-8 1 1-15,8-6 0 16,0 3 5-16,-1-3-3 16,1 0-3-16,2 1 3 15,-2-2 1-15,3 1-4 16,-3-3 1-16,3-3 0 0,-5 1-1 16,2-3 0-16,9-1 3 15,-7-1-3 1,-2-3 5-16,6-1 6 0,-12 0 13 15,-1 0-1-15,7 0 9 32,2 0 2-32,-2-1-2 0,3-8-16 0,3-3 0 15,-14 1-3 1,8-6-6-16,-7 6 1 16,-2-7-5-16,-7 2 2 15,0 2-4-15,0 0 0 16,0 0-1-16,0 0 0 15,-21 0 0-15,2 6 0 16,-7 3 0-16,-5 5-6 16,3 0 1-16,-3 0-7 15,15 0-6-15,0 0 4 0,13 0 9 16,3 8-12-16,0 0 14 0,0-3-5 16,0 4 1-16,0-2 4 15,0-3-2-15,16 2 0 16,12-3 2-16,-2-1 0 15,-2-2-2-15,7 0 5 16,-5 0 7-16,-2 0-1 16,1 0 4-1,-6-2 7-15,2-4-4 16,-2 1-4-16,-9-1-1 16,-1 0 0-16,4 0 4 15,-10 4-8-15,3-4-1 16,-4 1-2-16,-2 5 7 0,0-3-8 15,0 3 2-15,0 0-1 16,0 0 3-16,0 0-4 16,0 0 0-16,0 0 1 0,0 0-1 15,0 0-3-15,0 0-6 16,0 0 4 0,0 7 3-16,0 2 2 15,0 7 0-15,0-6 2 16,0 7-2-16,0-3 0 15,16 3 0-15,-7 0 1 16,7-4-1-16,-6-4 0 0,2 2-1 16,6-3-1-16,-2-2 2 15,0-3 0-15,-7 0-6 0,1 0-1 16,6-3-37-16,-13 1-50 16,3-1-47-1,-6 0-378-15</inkml:trace>
  <inkml:trace contextRef="#ctx0" brushRef="#br0" timeOffset="2070">1799 162 109 0,'0'0'292'16,"0"0"-210"-16,0 0-18 15,0 0 2-15,0 0 5 0,0 0-11 16,0 0-23-16,0-5-13 16,0 5-9-16,0 0-2 15,0 0-8-15,0 0-5 16,0 0-1-16,0 0-3 15,0 0-27-15,0 0-118 16,0 0-91-16</inkml:trace>
  <inkml:trace contextRef="#ctx0" brushRef="#br0" timeOffset="2820">2169 47 271 0,'0'0'131'0,"0"0"-75"0,0 0 0 16,0 0-17-16,0 0 2 16,0 0 4-16,0-19-10 15,0 19-13-15,0 0 3 0,0 0-8 16,0 0-6-16,0 0-6 15,0 0-2-15,0 0-2 16,0 8-1-16,0 9 4 16,0 1-3-16,0 3 3 15,0 2 0-15,0 3 1 16,0 4-3-16,0-3 0 0,3 10-1 16,7-3 1-16,6-1-2 15,-8 1 1 1,5-4-1-1,-4-1 1-15,1-4 0 0,-4-1-1 16,4-3 0-16,-7-2 0 0,3-2 0 16,-1-5 3-1,-2-3-3-15,-3-8 0 16,10 3 0-16,3-4 0 0,-1 0-9 16,10 0 9-16,2 0 7 15,11 0 0-15,5 0-6 16,-5-9-1-16,0 4-12 15,-5-7-65-15,-11 1-97 16,-9 5-303-16</inkml:trace>
  <inkml:trace contextRef="#ctx0" brushRef="#br0" timeOffset="3314">1998 310 360 0,'0'0'102'0,"0"0"-37"0,0 0 1 16,0 0-6-16,0 0-17 16,0 0-17-1,6-8-7-15,19 6 3 16,9-1-2-16,1 0-3 16,11 0 0-16,-2 0-1 15,15-2-10-15,13-1-3 0,3 0-6 16,2 1-7-16,4 2-69 15,-12 0-110-15,-13-2-217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01.656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140 7 371 0,'0'0'71'0,"0"0"-48"16,0 0 1-16,0 0 18 16,0 0 7-16,0 0-4 15,0 0-8-15,0 0-4 0,-13-6-1 16,13 6-5-16,0 0 2 0,0 0-4 16,0 0-14-16,0 0-5 31,0 0-4-31,0 0 1 15,0 0-2-15,0 0-1 16,0 0 0-16,0 0 0 0,0 0-3 16,0 12 3-16,-3 1 0 15,3 4 9-15,0 5-4 16,0-5 5-16,0 3-5 16,0 0 0-16,0 1 1 0,0 0-4 15,0 2 0-15,0 3 3 16,0-5-3-16,0 7 1 15,0-3-1 1,0 0-2-16,0 4 4 0,0-1-2 0,0 0-2 16,0 0 1-16,0 1 0 31,0-2-1-31,0 1 1 0,0 0-1 16,0 0 3-16,-8-3-2 15,-5-3 0 1,10-8 0-16,-3 1 0 0,3-9-1 15,3-2 3-15,0 0 0 16,0-4-3-16,0 0-13 16,0 0-84-16,0 0-185 15</inkml:trace>
  <inkml:trace contextRef="#ctx0" brushRef="#br0" timeOffset="1329">10 80 91 0,'0'0'290'0,"0"0"-206"0,0 0-13 16,0 0-17-16,0 0-7 31,0 0-5-31,-10-19-15 0,10 13-4 16,0 6-4-16,0-3-4 15,0-3 0-15,0 3 1 0,19-5-2 16,16-1-8-16,11 1 1 15,4 3-4-15,0-1-3 16,-7 3 3-16,5 0-3 16,-12 3-1-16,1 0 1 15,-2 0-2 1,0 0 0-16,-11 0 1 16,1 9-2-16,-1-3 3 0,2 2 0 0,-7 0 0 15,-4 3-2-15,-5 1 2 16,6 4 0-1,-2-1-2-15,-4-1 2 16,-4-1 3-16,-3 1-2 16,-3 2-1-16,0-3 1 0,0-2 2 15,0 0-1-15,0 0-1 16,0-2 1-16,0 1-2 16,0-1 3-1,0 0 1-15,0-1-3 16,0-3 2-16,-3 4-1 15,-19-3 2-15,-2 2-2 0,-1 0 2 0,-10 1-3 32,7-1 3-32,-9 0-4 15,9-3 0-15,-3 2 4 0,2-4-2 0,-1-1-1 32,4 2-1-32,1-2 0 0,7 1 0 15,-4-3 3-15,3 0-2 16,10 0 1-16,-4 0 0 0,13 0 0 15,0 0 4-15,-2 0-2 16,-4 0-4-16,6 0 1 16,-10 0 0-16,1 0-2 15,-7 0 1-15,0 0-2 16,8 0-4 0,-3 0 2-16,6 0 3 0,5 0 1 0,0 0-2 15,0 0 0-15,0 0 1 16,0 0-2-16,0 0-3 31,0 0 1-31,0 0 0 0,0 0-1 16,0 0 2-16,16 0 3 15,14 0 1-15,5 6 2 16,5-1-1-16,-5 4-1 16,-2 2 1-16,2-3 3 15,-1 6-3-15,4-2 0 16,-5 1 1-16,-4 5 8 0,1-5-10 15,2 4 8-15,3-3-5 0,-8 3-1 16,11-6-1 0,-4 6 1-16,-6-7-2 0,-3 5 0 31,1-7 0-31,-12-2 2 0,-7 0 1 16,-4-6-3-16,-3 0 0 15,0 0-6-15,0 0-31 16,0 0-91-16,0 0-116 15</inkml:trace>
  <inkml:trace contextRef="#ctx0" brushRef="#br0" timeOffset="2602">847 374 308 0,'0'0'153'0,"0"0"-95"0,0 0-9 16,0 0 5-16,0 0-9 15,0 0-18 1,0 0-14-16,0 0 3 0,0 0-8 15,0 0 3-15,0 3 7 0,0 8 7 16,0 0 0-16,0 3-15 0,0 2 4 31,4-3-11-31,8 1 7 0,-2-1-10 16,-7 2 1-16,8 0 2 16,-1-2 1-16,6-1-2 15,-7 1-2-15,7-5 2 16,-7 3 2-16,1-5-4 15,-5 2 0 1,-2-5 2-16,5 3 1 0,0 0-3 16,8-5 1-16,0 3 0 15,-4 1 0-15,4-1 0 16,-6-2 0 0,4 1 3-16,8-3-4 0,-9 0 0 0,8 0 0 15,-5 0 5-15,3 0-3 16,-3 0 5-16,-2 0-2 15,5 0-4-15,-3 0 5 16,0 0 1-16,-4-5-4 16,11-4 3-16,-9 4-1 15,-1-7-2 1,0 4-1-16,-1-1 0 0,-5-2 0 0,2 0 0 16,-4 1-2-1,-5 0 1-15,0 5 0 16,0-4 0-16,0 4 1 15,0-4-2-15,0 1 0 0,0 2 0 16,-14-2 1-16,-2 0-1 16,0 2 0-16,-3-2 0 15,3 2 0-15,-2-1 1 16,-4 0 0 0,10-2-1-16,-9 4 2 15,2-1-4-15,-3 1 2 0,-4 2 0 16,8 0 0-16,-1 0 0 15,4-3 0-15,-1 4 0 16,-2-1 0-16,5 0 2 16,-6 3-2-16,10-2 0 15,-1-1 0-15,-2 3 0 16,10 0-2-16,-6 0 2 16,0 0-3-16,-2 0 2 0,1 0 0 15,-4 0 1 1,4 0-1-16,6 0 2 0,-13 0-1 15,6 0 0 1,-1 0 0-16,-2 0 0 0,7 0 0 0,-4 0 0 16,1 0-1-16,-4 0-1 15,2 0-1-15,-5 0-1 16,-6 0 0 0,3 5 2-1,3 3 1-15,8 1 0 16,-8-1 0-16,0 1-11 0,3 2-33 0,-2 0-22 15,5 1-66 1,5 0-43-16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05.156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125 0 421 0,'0'0'82'0,"0"0"-36"0,0 0 6 16,0 0 14-16,0 0-3 16,0 0-15-16,10-3-15 0,-10 3-9 15,0 0-5 1,0 0-9-16,0 0-5 15,9 8-3 1,1 9 17-16,6 9 3 0,-7 2-10 16,-1 5-7-16,0 4 2 15,-8-1-1-15,0 3-5 0,0 1 3 16,0-1-4-16,0 0 0 16,0-2 0-1,-11-5 3-15,3-7-2 16,-5-10 1-16,1 0-2 0,5-5 1 15,1-5 1-15,3-1-4 16,3-4-2-16,0 3-27 0,-10-3-43 16,-1 0-91-16,-8 0-39 15</inkml:trace>
  <inkml:trace contextRef="#ctx0" brushRef="#br0" timeOffset="971">1 157 342 0,'0'0'108'0,"0"0"-49"0,0 0 9 16,0 0-44-16,0 0-3 0,0 0 14 31,0-48-6-31,0 43-4 16,0-1-9-16,19 0-2 0,-1-2 5 0,14 0-11 15,1 2 1-15,-8-3-6 16,10 7 0-16,-11-1 3 16,8 3 0-16,9-3 3 15,-1 3-5-15,-2 0-4 16,2 0 3-16,6 0-3 15,-8 3 1 1,-1 6-1-16,-9 2 0 16,-2-3-1-16,-12 4 1 15,5 1 0-15,3-5 0 16,-12 4 2-16,6-2-1 16,-8 5 1-16,3-3-2 0,-3-1 1 0,-2 0-1 15,-6 0 0-15,0-1 0 16,0 5 0-16,0-3 0 15,0-4 3-15,-14 2 1 16,-12 0-2-16,-2 1-1 16,-4-3 1-16,2 0-4 15,-5-4 2 1,8 4-9-16,-11-5 5 16,4-1-10-16,-7 1-8 0,4 0 9 15,-1-3-19-15,5 0 10 16,14 0 14-16,3 0 8 15,7 0 1-15,2 0 1 0,7 0 4 16,0 0-4-16,0 0-1 31,0 0 7-31,0 0-5 0,0 0 0 16,0 0-1-16,0 0 0 0,0 0-1 16,0 0 3-1,0 0-1-15,0 0 1 0,0 0-4 16,7 0 0-16,18 0 2 15,18 6 6 1,4 5 1-16,3 3-2 16,-7 0-6-16,1 3 3 0,-4-1-1 15,-5 0-2-15,3-1 0 0,-11 2 1 32,-2-3-1-32,-4-5-1 0,-11 1 1 15,6-4-3-15,-13 0 2 16,3-3-5-1,-3-3-72-15,4 0-62 0,2 0-251 16</inkml:trace>
  <inkml:trace contextRef="#ctx0" brushRef="#br0" timeOffset="1502">1011 322 86 0,'0'0'335'0,"0"0"-268"0,0 0-17 31,0 0 6-31,0 0 10 0,0 0-2 16,-4-2-34-16,4 2-4 0,0 0-5 15,0 0-5-15,0 0 5 16,0 0-11-16,0 2 3 16,0 18 5-16,0 3 8 15,0 4-2-15,0 7-16 16,4 0-2-16,7 1-4 15,0 3 1-15,-9-6-3 16,10 0-2 0,-8-7-48-16,2-4-65 0,-3-11-164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08.278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289 11 429 0,'0'0'78'0,"0"0"-4"0,0 0-20 15,0 0-8 1,0 0-2-16,0 0-15 16,0-11-6-16,0 11-7 15,0-3-7-15,0 3 0 16,0 0 8-16,0 0-7 0,0 0 4 0,0 0-3 16,0 0-4-16,0 0 0 15,0 0-6 1,0 0-1-16,0 0 0 15,0 0-6 1,0 3-4-16,0 11 10 0,0 8 0 16,0 4 8-16,0 5 0 15,16-1-5-15,-3 7-3 16,-1 2 9-16,-2 3-7 16,-7 0 4-16,2 2-4 15,-5-1 0-15,0-1 2 16,0-9-1-16,0-4-2 15,0-10 1-15,-5-7-2 0,2-7 0 16,3-2-31-16,0-3-85 16,-6 0-93-16</inkml:trace>
  <inkml:trace contextRef="#ctx0" brushRef="#br0" timeOffset="916">0 185 124 0,'0'0'255'16,"0"0"-179"-16,0 0-23 16,0 0-14-16,0 0-19 15,0 0-1-15,35-40-3 0,-5 32 2 16,-4 4 5-16,7-3-8 16,-1 1 6-16,-7 4-14 15,9-4 2 1,-9 2-2-16,10 2-3 0,5 2 6 0,1-3-7 15,-8 3 2-15,1 0-5 16,-2 0-1-16,1 0 1 16,2 0 1-16,0 3-1 15,-11 3 0 1,-2 2 1-16,-9 0-1 0,3-3 0 0,-2 5 1 16,-3-4-1-16,-6-1 0 31,-2 3 0-31,4 1 0 15,-7 0 1-15,0 4 2 0,6-1-2 0,-6 4 1 32,0-2-1-32,0 0 2 0,0-1-3 0,-6 0 3 31,-12-5-2-31,-8 3 2 0,1-3-1 16,-5 1 0-16,-2-6 2 15,7 0-4-15,1-1 0 16,11-2 1-16,-3 0 2 15,10 0-2-15,6 0 4 0,0 0 2 16,0 0 0 0,0 0 1-16,0 0-4 0,0 0 2 15,0 0 3-15,0 0-6 0,0 0-3 16,0 0-4-16,0 0-3 16,0 6-1-16,0 1 4 15,16 0 4-15,3 7 0 31,5 0 0-31,-2 0 1 0,-3 3-1 16,5 3 1-16,-2-6 1 16,3 3-2-16,-7-7 2 15,1 5 1-15,3-7-1 16,-6 3-4-16,3-5-4 16,-1 0-34-16,4-4-109 15,-3-2-127-15</inkml:trace>
  <inkml:trace contextRef="#ctx0" brushRef="#br0" timeOffset="1702">916 409 317 0,'0'0'113'0,"0"0"-50"0,0 0 6 0,0 0-11 15,0 0-7-15,0 0-15 32,0-28-18-32,0 25-9 15,6 0-2-15,19 0-1 16,9 1 4-16,1-1-10 15,2 3 4-15,-9 0-4 16,4 0-3-16,-14 0 2 0,4 0-3 16,-10 0-1-16,1 8 1 15,-10 1 0-15,-3 2 1 0,0 3 3 16,0 0 0-16,0 0 1 16,0-2 0-1,0-4 2-15,-16 0 1 0,-9 1-3 16,-2-1 2-16,-5 3-3 15,-9-3 0-15,4 1 3 16,-4-5 1-16,11 6-4 16,1-4 0-16,13 0 1 15,11-6 1-15,5 0-4 16,0 2 2-16,0-2 0 0,0 0 2 31,0 0 5-31,0 0-2 0,0 0-5 16,0 0 0-16,10 0 1 15,36 3 6-15,22-3 4 16,7 0-6-16,16 0-3 16,-1 0 3-16,-12 0-4 0,-3 0-1 0,-10 0 0 31,-16-3 0-31,-9 3 0 0,-21 0-3 16,-3 0-4-16,-16 0-20 15,0 0-38-15,0 0-44 16,0 0-43-16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11.031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175 0 397 0,'0'0'118'0,"0"0"-34"0,0 0-8 16,0 0-1-16,0 0-11 15,0 0-24-15,6-6-12 16,-6 6-24-1,4 0-4-15,-4 0-7 16,9 18 7-16,4 7 1 16,-11 6 20-16,4 5-11 15,-6 6-1-15,3 3-1 16,-3 0-3-16,0-1-2 0,0-5-1 16,0-2 1-16,0-8-3 0,0-4 1 15,0-9 0 1,0-1-1-16,0-7-1 0,0-3-9 15,0 1-32 1,0 0-38-16,0-6-66 0,-11 0-9 16,-11 0-353-16</inkml:trace>
  <inkml:trace contextRef="#ctx0" brushRef="#br0" timeOffset="877">0 137 220 0,'0'0'133'0,"0"0"-94"16,0 0-4-16,0 0 5 15,0 0-5-15,0 0-3 16,16-22 2-16,-16 19 1 15,3 1 21-15,-3-1-20 16,7 0-7-16,-1-3-4 16,2 3-5-16,8-5-6 15,-3 3-10-15,3-1 2 16,6 0 3-16,2-2-5 16,4 1 1-16,4 2-4 15,2 3-1-15,-3 2 0 0,-2-3-2 16,1 3-2-1,-1 0 4-15,1 0-3 0,5 0 1 16,-5 5-1-16,-4 7 3 0,-1 2 0 16,-6-3-1-16,2 6 1 31,-2-3 5-31,-3 0-5 0,-7 3 3 16,1-3-3-16,-2-3 1 15,-8 0-1-15,0-2 0 16,0-1 0-16,0 3 0 0,0 3 4 0,-8 0-3 31,-21-3 0-31,-9 0 0 0,14-5 0 16,-4-3-1-16,2 2-1 15,5-5-1-15,2 0-3 0,4 0 5 16,5 0 0-16,10 0 2 16,-6 0-1-1,6 0 3-15,0 0-1 16,0 0-1-16,0 0 0 15,0 0 3-15,0 0-5 16,0 0-6-16,0 0 3 16,0 0-4-16,6 3 3 15,13 9 4-15,6 7 3 0,-4-2 1 16,5 5 1-16,-7-2-1 0,3-1-4 31,-11 2 5-31,11-5-5 16,-6-1 1-16,-6-7-1 15,-7-3 0-15,3-5 0 16,-1 0-1-16,-5 0-11 16,10 0-61-16,6 0-87 15,-4 0-104-15</inkml:trace>
  <inkml:trace contextRef="#ctx0" brushRef="#br0" timeOffset="1799">773 286 74 0,'0'0'339'16,"0"0"-286"-16,0 0-11 0,0 0 8 16,0 0-1-1,0 0-6 1,0-3-19-16,0 3-16 15,0 0-6-15,0 0 1 16,25 0 11-16,15 0-1 0,13 0-4 0,10 0-2 31,-4 0-6-31,-6 0 1 16,-4 0-2-16,-11 0 0 0,-13 0 1 0,-12 0-1 16,0 0 0-16,-11 0 0 15,4 0 0-15,-6 0 3 16,0 0 0-16,0 0 6 0,0 0-6 31,0 3-1-31,-6 5 1 0,-12 4 1 16,-14 1 2-1,7 5-6-15,-2-1 1 16,-5-4 0-16,0 5 1 16,5-5-1-16,5-1-1 0,3-2 0 15,3-4 0-15,14-3 1 16,-4 0-1-16,6-3 6 15,0 0-5-15,0 0 6 0,0 0 4 16,0 0 11-16,0 0-2 16,0 0-7-16,0 0 2 15,6 0-5-15,4 0-6 16,4 0-4-16,5-3 0 0,7 3 0 16,-1 0 1-16,-1 0-1 15,1 0-1-15,1 0 0 31,-9 0 0-31,9 3 1 0,-4 2 0 16,-4-1-2-16,-9 4-1 16,4 0 0-16,-4 1 2 15,-6 1 2-15,4 5-1 16,-7-1 6-16,0 0-4 0,0 0 1 16,0 0 3-1,-10-3-4-15,-15 3 3 0,-9-6 2 0,-4 1 0 31,-5 2 0-31,-6-5 1 16,-11 2 2-16,-5-3-8 16,-4 4 0-16,-6-4 5 15,-12 4-5-15,0-1 1 0,-1-5-3 16,15 0 0-16,19-3-19 0,38 0-120 16,16-8-416-16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1:07.660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189 741 51 0,'0'0'281'0,"0"0"-224"0,0 0-27 16,0 0-3-16,0 0 8 15,0 0 6 1,16-12-1-16,-6 4-12 16,9-3-4-16,3-1-9 0,-4-2 6 15,7-2 0-15,0-7-10 16,-4 1-3-16,8-1-4 15,-7-2-1-15,-3-4 3 16,-2 2-5-16,-1-1 1 16,0-6 0-16,-8 1 5 15,0-4-7-15,0-2 1 16,-1-1-1-16,2 7 1 16,1-1-1-16,5 6 0 15,-5 9 0-15,-2 5-1 16,0 5 4-16,-5 6-5 15,-3 3 2-15,0 0-8 16,0 0-4-16,0 0-4 16,0 6-2-16,14 12 17 15,9 3 1-15,2 4 4 0,2 4 2 16,-2-2-6-16,1 4 0 16,-2 1 0-16,1-2 2 15,7 3 1-15,-14 1-3 0,4 0 0 16,-13-3-4-16,1 0 3 15,-1-6 0-15,1-6-4 16,4-2 5-16,-4-3-3 16,6-5-1-1,-7 0-2-15,4-4 4 0,-10-3-1 16,-3 2-7 0,0-4 4-16,0 0 3 15,0 0 3-15,0 0 1 0,0 0 0 16,0 0 2-1,0 0 5-15,0-6-1 0,0-8-3 16,-3 3-4-16,-38-3-2 16,-9-4-1-16,1 5 3 15,-8-2 0-15,-2 2-2 16,0-1 2-16,-13-1-2 16,9 1 2-16,9 4-2 15,-3-2 2-15,7 3 3 16,12 5-3-16,2-2 0 0,1 3-1 15,11 0-5-15,-2 3 6 16,1 0-10-16,6 0 6 16,-5 0 0-16,2 0-5 15,9 0 9-15,2 0 3 16,0 3-1-16,9 0-1 0,-11 3-1 16,10-2 0-16,-3 2-8 15,6 0 7-15,0-1-5 16,0 4 5-16,0-4-6 15,0 4 3-15,9-4-1 16,28 4 5 0,6-3 3-16,17 2-3 15,6-6 5-15,2-2 1 16,7 0 1-16,-1 0-5 16,1 0-2-16,0 0 5 15,-10 0-9-15,7-5 10 16,-4-4-4-16,-3-2-2 0,-11-3 1 15,-4 0 2-15,-3 1 0 16,-20-1-2-16,-5 2 5 16,-6 1 0-16,-6 0 6 15,-7-1-11-15,2 2 14 16,-5 2-13-16,11-4 3 16,-6 3-4-16,-2 1 0 0,-3 5 0 15,0 3 1-15,0 0-4 16,0 0-2-16,0 0-5 15,0 0-5-15,0 0 5 0,0 0 2 16,0 11 6-16,0 3-1 16,0 1 2-16,0 4 1 31,0-3 1-31,0 5-2 16,0-2 4-16,25-2-9 0,1 2 5 15,10-2-2-15,-1 0 2 16,-6-3 2-16,7 0-2 15,-7-6 0-15,-5 4 0 0,8-9 0 16,-8 2-2-16,4-5 2 16,9 0 3-16,-8 0 3 15,2 0-1-15,-7-2-2 16,-5-4 2-16,-9-6 6 16,2 1-7-16,-2 0-4 15,-10 0 5-15,0-3-1 16,0 0 2-16,0 3-1 15,0-6-4-15,-10 3-1 0,-5-2 6 16,-11 1-5-16,2 1-1 16,-1 0-7-16,-7 5 7 15,5-1-1-15,-11-2 1 16,4 4 0-16,0 5-8 16,0 1 4-16,-1 2 4 15,11 0-4 1,-1 0-2-16,-1 0 4 15,4 0-7-15,-2 5 9 16,-1 3 0-16,6 0-3 16,-2 1 3-16,8 0-1 15,-3-1-7-15,7-3 3 0,-7 7-7 0,10-10-5 16,4 4-7 0,2-3-23-16,0 0-34 0,0 0-25 15,0-3-243-15</inkml:trace>
  <inkml:trace contextRef="#ctx0" brushRef="#br0" timeOffset="1310">1542 185 84 0,'0'0'168'0,"0"0"-135"0,0 0 27 15,0 0-36-15,0 0 16 16,0 0-14-16,-6-42-7 16,6 42-5-16,0 0 1 0,0 0 3 15,0 0-8-15,0 0-5 16,0 0-5-16,0 0-2 16,0 0-3-16,0 12 5 15,0 1 7-15,0 4 1 16,0 3-5-16,9-1 5 15,6 4-4 1,-6-1-2-16,13 3 3 16,-9 4-2-16,8-4-1 0,-2 2 0 15,3 0-2-15,-3-5 2 16,-3-3-2-16,2-2 0 0,-2-5 0 16,-1 1 0-16,1-5 0 15,2 1-3-15,1-4 3 16,-3 1 0-16,0-3 2 15,-2 0-1-15,2-3-1 16,9 0 3-16,-6 0-3 0,7 0 0 16,-9 0 9-1,6 0-4-15,-6-8-3 0,9 2 1 16,-4-6-3-16,-3-1 2 16,-10-4 1-16,6 3 8 15,-6 0-10-15,-2-3-1 31,-4 1 0-31,-3-1 3 0,0-1-3 16,0 5 0-16,0 1 2 16,0 2-1-16,0 3 1 15,0 5 3-15,0-1-4 16,0 3 1-16,0 0-4 0,0 0-6 16,0 0-10-16,0 0 2 15,-3 12 15-15,-4 6 1 16,4-1 4-16,3 3 1 15,0-1-5-15,0-1 0 0,0-1-1 16,0-1-3-16,0-1 4 16,19-2 0-16,0-5 0 15,3 1 5 1,-4-4-4-16,7-5-1 16,1 6 0-16,-2-6 1 15,1 0 2 1,0 0 3-16,6 0-2 0,-3 0 1 15,4 0-2-15,-8-8 10 16,1 0-2-16,-6-1 3 16,-4-3-5-16,1-1-3 0,-7-1 7 15,1 0-13-15,-10-1 7 16,0 1 0-16,0 1 2 16,0-5-1-16,0 2 0 15,0 2-6-15,-10-6-2 16,-15 6 0-1,1-3 0-15,-4 3-2 16,-9 3-8-16,8 4 8 0,-1-3-1 16,1 8 3-16,4-1-10 15,3 3 10-15,4 0-3 16,-7 0 0-16,-7 0 2 16,8 15-3-16,-4-2 2 15,2 1 2-15,2 2-2 0,2 2-2 16,13-4 3-16,-7-1-8 15,16-1-2-15,0-1-19 0,0-3-39 16,0-2-7-16,0-3-60 16</inkml:trace>
  <inkml:trace contextRef="#ctx0" brushRef="#br0" timeOffset="2561">2622 0 59 0,'0'0'129'0,"0"0"-36"0,0 0-37 16,0 0-9-16,0 0-21 16,0 0-13-16,-31 0-2 15,22 14-2-15,-1 1 8 0,1 4 2 16,-4 1-2-16,5-1 1 16,-3 1 3-16,6 2-7 15,2 0 5 1,-3 3-10-16,2-2 0 15,4 2-3-15,0-5-4 16,0 3 5-16,0-3-4 16,0-2 1-16,0 0-4 15,0-2 0-15,0-1 0 16,18-2 2-16,1 1 3 0,7 0-4 16,5-3-1-16,0-2 0 0,3 0 0 15,-6-4 4-15,13 1 0 31,-1-6 1-31,4 2-4 0,2-2 1 16,-6 0 3-16,-5 0-3 16,0 0 0-16,-5 0 0 15,-1 0-2-15,1-8 8 0,-4-1 0 0,-7 4-1 32,3-4 2-32,-11-2 2 0,2 3-4 0,-4-6 9 31,-5 0-6-31,2 0-4 15,-6 1-1-15,0-5 3 16,0 4-6-16,0-3 4 16,0 3 0-16,0-3-4 0,0 0-2 15,0 1 3-15,-16-1-3 16,-2 0 0-16,-7 6-7 16,0 2-3-16,-6 7 6 0,6-4-11 15,0 6 13-15,-1 0-1 16,2 0-3-16,8 0 3 15,4 0 0-15,5 0 3 16,1 6-1-16,6-1-5 16,0 3 1-16,0 4 3 15,0-1-4-15,0 0 4 16,32-2-6-16,9-4 7 16,8-2 1-16,4 3 5 0,9-6 2 15,-12 0-5-15,9 0-1 31,-6 0 0-31,4-3 4 16,-1-3-5-16,-7-5 3 16,-11 5 0-16,-7-2-3 0,-6 3 1 0,-6-1 1 15,-5 0 1-15,-7 4-2 16,-4-2 1-16,-3 2 8 16,0 2-2-16,0 0 1 15,0 0-4-15,0 0-2 16,0 0-3-16,0 0-6 15,0 0-2-15,0 8 8 16,-10 7 1-16,2 5 1 0,-1 1-2 16,-1 8-2-16,4 2 2 15,6-1 3-15,0-1-1 16,0-5-2-16,6-3-7 16,18-11 1-16,5-2 5 15,12-1 1-15,-1-5 2 16,9-2 5-1,5 0 2-15,-5 0-4 16,1-5-5-16,-9-4-4 16,-6 0-65-16,-11 5-163 15</inkml:trace>
  <inkml:trace contextRef="#ctx0" brushRef="#br0" timeOffset="3778">3735 583 38 0,'0'0'203'16,"0"0"-106"-16,0 0-27 16,0 0 2-16,0 0-1 15,0 0-9-15,0 0-17 16,0 0-8-16,0 0-21 16,0 0 3-16,0 0-11 15,0 0-8-15,0 0-1 16,0 0-10-16,0 15 11 15,0 6 0-15,-7 3 1 0,1-2 2 0,3 3 0 16,3 3 1-16,0-3-4 16,0 3 1-16,-7 0 5 15,4-5-6-15,3-1-4 16,-6-3 4-16,6-7-2 16,-5-3-4-16,5-1-16 15,0-3-18-15,-3-2-49 16,3-3-16-16,0 0-41 15</inkml:trace>
  <inkml:trace contextRef="#ctx0" brushRef="#br0" timeOffset="4805">3463 625 137 0,'0'0'125'15,"0"0"-47"-15,0 0-31 16,0 0-11-16,0 0-17 16,0 0-12-16,81-14 3 15,-53 12-8-15,12-1-1 16,-5 3-1-16,13-3 4 15,-5 3-3-15,-3-3 5 0,4 1-3 16,2 2 0-16,-3-4 0 16,-2 4 2-16,-9 0-5 15,-8 0 0-15,-11 0-2 16,-1 0-3-16,-2 6 0 16,-10 0 0-16,0 2 1 15,0-3 4-15,0 7 1 16,0-4 4-16,0 3 2 15,0 0-7-15,-10 1 1 0,-5 1-1 16,-1-4 0-16,-8 2 0 31,-2-2-22-31,-7-1 4 16,1 0-28-16,-9-1 28 0,4-2-34 16,-4 1 28-16,1-1-10 15,7-3 18-15,7 2 5 16,1-1 7-16,9-3 4 15,10 0 0-15,6 0 3 16,0 0-3-16,0 0 12 16,0 0 15-16,0 0-19 15,0 0-1-15,0 0 0 16,0 0-4-16,6 0 3 16,10 0 3-16,3 0 4 0,13 0-3 15,-5 0-1-15,11 0-1 16,-1 0-5-16,4 0 1 15,-8 0 1-15,7 0 2 16,-8 0-1-16,-7 0 1 16,-6 5-5-16,-4 1 3 15,1 0-4-15,-7 2-1 16,-3 3-5-16,-2 3 5 16,2 1 0-16,-6-2 5 0,0 1 2 15,0-2-7 1,0-1 4-16,0-3-2 15,0-2-4-15,-16 2 8 0,-3 3 2 16,-5-3 0-16,-8 1-6 16,-9-3 15-16,1 0-16 15,-3-1 15-15,-14-2-10 0,8-3-3 16,-10 0-2-16,5 0 6 16,5 0 5-1,9 0-1-15,5 0-8 16,13 0 6-16,14-3 1 15,1 0-10-15,7 3-7 16,0 0-8-16,0-2-15 0,0-4-39 16,0 0-44-16,0 1-176 15</inkml:trace>
  <inkml:trace contextRef="#ctx0" brushRef="#br0" timeOffset="5757">4296 661 97 0,'0'0'145'0,"0"0"-72"0,0 0-24 16,0 0-17-1,0 0-7-15,0 0-13 16,0 0-10-16,0 0 0 16,0 0 1-16,0 12 6 0,0-4 7 15,-5 4-6 1,5 1 9-16,-5 4-8 15,5-2-7-15,0 3 3 0,0-3 1 16,0 2-3-16,0-3-2 16,0 0-1-16,0 0 5 15,0-3-7-15,0 1 3 16,0-2-3-16,10-1-3 16,-4 3 2-16,2-4-1 0,2-3 2 15,6-2 0-15,-1 3 0 16,1-2 0-16,-6-3 0 0,4 2 0 15,2 0 2-15,-3-3 2 16,3 2 0-16,-2-2-1 16,2 0-2-16,0 0 0 15,-3 0 4-15,2 0-3 32,-5 0-1-32,1 0-1 0,2-2 2 15,9-4-2-15,-12 1 10 16,5-4-8-16,-5-4 3 0,-2 1-3 15,2-2 3-15,-4-3-2 16,0 4-1-16,-6-2-1 16,0-1 0-16,0 2 4 15,0-1-4-15,0 3 0 16,0-1-2-16,0 1 1 16,0 2 0-16,0 2 1 0,0 1 0 15,0 2-1-15,0-1 2 16,0 4 0-16,0-1-1 15,0-1-1-15,0 2 0 16,0-3 1-16,0-1-1 16,0 1 0-16,0-2 0 15,0 2 0-15,0-1-1 16,0 1 0-16,0 5-2 16,0 0-7-16,0-2-37 15,0 2-39-15,0-4-137 0</inkml:trace>
  <inkml:trace contextRef="#ctx0" brushRef="#br0" timeOffset="6911">5158 656 216 0,'0'0'88'0,"0"0"-40"0,0 0-9 32,0 0-2-32,0 0-12 15,0 0-8-15,0-2-6 0,0 2 1 0,-10 0-10 32,2 0 5-32,-8 0 0 0,-3 0 0 15,-6 0-2-15,4 0 0 16,-5 0-3-16,1 0-2 15,6 0 0-15,-5 0 1 16,-1 0-2-16,4 5 2 16,2-3-2-16,3 5 1 0,-3-5 0 15,3 4 0-15,8-1-2 0,-3 0 2 16,6 2-2-16,-4 1-1 16,9-3 0-16,-7 4 1 15,7-1 2-15,0 0 0 16,0-1-2-16,0 1-3 15,0-3 3-15,0 0 0 16,10-1 2-16,12 2-3 16,-4-6 3-16,4 2 0 0,3-2 1 15,-1 0 3-15,5 0-3 32,-4 0 2-32,-1 0-1 15,1 0 0-15,-2 0 1 16,-6 0-3-16,2 0 2 15,4 0-2-15,-8 0 0 0,-2 0 0 16,2 0 1-16,0 0-1 16,1 0 0-16,-6 0-1 15,-1 0 1-15,1 0 0 16,-5 3-6-16,1-3 6 16,-3 3-2-16,4-3 1 0,-7 6-3 15,0-6 4-15,0 5 0 16,0-2 2-16,0 2-2 15,0-1-7-15,0-2 5 0,0 4 2 16,0-1 0-16,0 1 0 16,0 0 2-16,0 0-2 15,0-4 0-15,0 4 0 32,-7-1 3-32,-2-2 1 15,-6 2 0-15,-1 1 1 16,-9-3 1-16,6 0 9 0,-11-1-8 15,4 4 3-15,-2-3-4 16,-3 3 6-16,-3-4-6 16,3 2 6-16,-4-2 6 15,10 0-14-15,1-2 5 16,-1 4-7-16,7-4 9 0,-14 0-10 16,4 0 3-16,4 0-4 15,-8 0 0-15,13 0-2 16,-3 2 0-16,-2 1-69 15,5-3-39-15,-3 3-133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13.800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135 0 408 0,'0'0'173'31,"0"0"-95"-31,0 0-31 0,0 0 4 16,0 0 1-16,0 0-32 16,0 0-19-16,19 25 5 15,-5 6 13-15,2 8-8 16,0 7-2-16,-8 7 4 0,3 0-5 16,-6 6-2-16,-2-6-3 15,-3-5 2-15,7-9-3 16,-7-8-2-16,0-5 3 0,0-13-3 15,0 1 2 1,0-6-2-16,0-3-1 0,0-5-27 31,0 0-46-31,-10 0-91 0,-11 0-107 16</inkml:trace>
  <inkml:trace contextRef="#ctx0" brushRef="#br0" timeOffset="764">0 112 294 0,'0'0'138'0,"0"0"-104"16,0 0-2-16,0 0-1 0,0 0-11 16,0 0 4-16,109-42-9 15,-75 40-3-15,7-1-10 16,2 3 0 0,-2 0 1-16,-1 0 1 15,-8 0-4-15,-5 11-1 0,5 0-6 16,-7 6 7-16,4-4 0 0,-8 5 0 15,-6 2 0-15,-5-3 1 32,-1-2 4-32,-2 3-4 15,-7-1-1-15,0 0 0 16,0-3 0-16,0-3 0 0,0 3 3 0,0-6-2 31,-26 0 0-31,1-2-1 0,-5 0 0 16,-2-6 0-16,5 0-1 15,1 0 1-15,11 0-7 16,-1 0 1-16,13 0 6 0,3 0 3 16,0-6 1-1,0 6-1-15,0-2 7 16,0 2-7-16,0 0-2 16,12 0-1-16,20 0 2 15,2 8-1-15,0 6 0 0,3 3 4 16,1 2-4-16,-1 1 0 0,-9 0 0 15,4 0-1-15,-8-4 0 16,-8-2 1-16,-7-3-1 16,-6-5 0-16,-3-1 0 15,0 0-1-15,0-1-70 16,0-4-113-16</inkml:trace>
  <inkml:trace contextRef="#ctx0" brushRef="#br0" timeOffset="1265">801 269 387 0,'0'0'121'15,"0"0"-73"-15,0 0-9 16,0 0 5-16,0 0-10 16,0 0-19-16,0-5-10 0,0 5 1 15,0 0-6 1,0 8 0-16,0 9 39 0,0 3-20 0,0 4-8 31,-3 2 7-31,-3 0-13 16,2-4 7-16,-2 3-11 0,6-8 4 15,0 0-4-15,0-10-1 16,0 2 0-16,0-3 1 16,32-3 0-16,17-3 1 15,10 0 8-15,6 0-5 0,-3 0 3 16,2 0-7-16,-21 0 3 15,1-3-3-15,-20 3 0 16,-2-3 0-16,-6 0 0 16,-8 3-1-16,-3 0 0 0,-5 0-1 31,0 0-30-31,0-5-89 16,0-4-43-16,0 4-230 15</inkml:trace>
  <inkml:trace contextRef="#ctx0" brushRef="#br0" timeOffset="1551">1073 365 103 0,'0'0'389'16,"0"0"-300"-16,0 0-39 15,0 0-7-15,0 0-6 16,0 0-16 0,-8 6-9-16,8 16-3 15,0 6 19-15,0 6-14 0,0 5-7 16,0 0-4-16,0 3 1 0,0-6-3 16,0-2-1-16,0-6-4 15,0-8-114 1,0-11-103-16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17.390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132 62 112 0,'0'0'340'16,"0"0"-264"-16,0 0-28 15,0 0 6-15,0 0 6 16,0 0-11-16,0 0-24 16,0 0-3-16,0 0-11 15,0 0-3-15,0 0 0 0,0 0 0 16,0-2 9-16,0-1 13 16,0-1-4-16,-8-1-4 15,8 2-19-15,0 1-2 31,0-1 3-31,-5 3-4 0,5 0 3 16,0-3-2-16,0 1-1 0,0-5 2 16,-3 2-1-1,3-4 3-15,-6 7-4 16,6 0 4-16,0 2 4 16,0 0 4-16,0 0-9 0,-4 0-3 15,4 0-2-15,0 0-4 16,0 0 1-16,0 0-1 15,0 10 6-15,0 5-1 16,0-2 0-16,0 7 2 16,0 3-1-16,0 2 1 15,0 3-2-15,0 3 2 16,0 2-1-16,0 1 0 16,0-3 2-16,0-4-2 15,0 2 1-15,0-7 0 16,0 1-1-16,0-4 0 15,0 1 0-15,0-3 0 16,0-4 1-16,0 1-1 16,0 3 0-16,0 0 0 15,0 1 1-15,0-5 0 0,0-1-2 0,0-4 2 32,0 3-2-32,0-5 4 15,0 2-3-15,0-6 0 0,0 3 0 16,0-1-2-16,0-1-9 15,0-3-31-15,0 0-71 16,0 0-122-16,0 0-271 0</inkml:trace>
  <inkml:trace contextRef="#ctx0" brushRef="#br0" timeOffset="949">0 76 332 0,'0'0'121'16,"0"0"-71"0,0 0 3-16,0 0-7 15,0 0-13-15,0 0-4 16,25-41-18-16,-6 34-6 15,7 2 10-15,-2 2-4 16,1-3-1-16,6 2 1 16,0 0-8-16,3 2 1 0,7 2 1 15,-6 0-2-15,-2 0-3 16,-1 0 0 0,-8 0-1-16,1 2 0 0,1 6-1 15,-7 4 2-15,-1-1 2 16,-3 3-1-16,-5 1 0 15,1-1 5-15,-6-1-5 16,-5 7 2-16,0-3-2 0,0 0 3 0,0 2 1 16,-10 1-3-1,-6-3 1-15,-9 0-1 16,6-1-2-16,-5 1 0 16,-8-3-1-16,5 0 1 15,-5-5-12-15,1 1 4 16,13-6-6-16,2 1 14 15,0-5 0-15,13 3 0 16,-3-3 2-16,6 0 1 16,0 0 2-16,0 0-2 15,0 0 8-15,0 0 0 0,0 0-7 0,0 0-4 32,0 0-2-32,0 0-2 15,0 0-8-15,0 3-2 0,0 5 5 16,22 0 8-1,-3 6 1-15,11 6 0 16,-1 2 0-16,6 4 0 0,-5-4 3 16,2 0-3-16,-8-1 0 15,-11-5 0-15,2-6 0 16,-8-1 5-16,-4-3-5 16,3-6-1-16,-6 0-19 0,0 0-92 15,0 0-18-15,0 0-333 16</inkml:trace>
  <inkml:trace contextRef="#ctx0" brushRef="#br0" timeOffset="1884">679 337 308 0,'0'0'148'16,"0"0"-97"-16,0 0-26 0,0 0-9 16,0 0 3-16,0 0-7 0,25-2-5 15,1 2 2-15,7 0 3 16,-4 0-8-1,1 0 0-15,-4 0-2 16,5 0 1-16,-4 0-2 0,-1 0-1 31,-4 0 4-31,-3 0-4 0,-11 0 3 0,2 0-2 16,2 0-1-16,-12 0 0 0,0 0 5 31,0 0-4-31,0 0 3 0,0 0 2 16,0 0-3-16,-30 0-3 15,-5 0-10-15,-11 2-10 16,2 0 18-16,-6 4-7 16,6-3 4-16,-2 3 4 0,17 0 1 15,5-4-2-15,8 4 0 16,10 0-2 0,6-1 3-16,0 3 1 15,0-2-2 1,0 8 0-16,0-4 2 0,0 3 0 15,0-2-1-15,0 3 1 16,0 0 1 0,9-5 6-16,7 1 1 0,-11-1 0 15,-2-6-5-15,-3 1 5 16,0 1-2-16,0-3 3 16,8-2-4-16,-8 2-1 15,0-2-1-15,0 0 3 16,0 4-3-16,0-4 2 15,0 0-3-15,0 0 14 0,5 0 21 16,5 0 5 0,-1 0-8-16,7 0-19 15,3-4-10-15,5 0-1 16,1-1-4-16,-1 1-1 16,2 4 0-16,5 0-1 0,-2 0 1 0,1 0-1 15,2 0-1-15,-8 0 3 16,-5 0-4-16,-3 0 1 15,-7 4-2-15,7 9 3 16,-13-2 2 0,2 3 0-16,-5 3 4 15,0-3-2-15,0 0 1 0,0-3 0 16,-8 0-1-16,-8-3-2 16,-15 1 4-1,-3-4 2-15,-10 1 1 0,-15-3-4 0,-6-3-2 16,-7 3 4-16,10 0-4 31,0-3 0-31,18 0-1 0,12 0-65 0,24 0-155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20.990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205 17 236 0,'0'0'179'0,"0"0"-139"0,0 0 6 16,0 0 14-16,0 0-8 0,0 0 0 15,-22-9-6-15,22 6 0 16,0 1-6 0,0 2-11-16,0 0-2 15,0 0-7-15,0 0 0 16,0-3-10-16,0 3-8 0,0 0-1 0,0-3-1 16,0 3 0-16,0 0 1 31,0 0-1-31,0 0-4 0,0 0 2 15,0 0-3 1,0 0 2-16,0 0 0 0,0 0-3 16,0 0 0-16,0 0-6 15,0 0 5-15,0 11 4 16,0 9 3-16,6 3 1 16,10 4-1-16,3 2 3 0,2-2-2 15,-2 2-1-15,6 5 0 0,-9-6 1 31,2 2 0-31,-9 1 0 0,-2-1 1 16,-7-1 0 0,0-4 1-16,0 3-1 0,0-2-1 15,0-4 2 1,0-3-1-16,0-3 0 16,-10-1-2-16,4-6 3 0,4-3 2 15,2-4-10-15,0 4 5 16,0-6-18-16,0 0-65 15,0 0-126-15,0 0-352 16</inkml:trace>
  <inkml:trace contextRef="#ctx0" brushRef="#br0" timeOffset="832">0 143 182 0,'0'0'143'0,"0"0"-104"0,0 0-2 0,0 0 24 0,0 0-25 31,0 0-19-31,24-59-7 0,1 50-3 15,7 4 20-15,-5-1-9 0,11-1-5 32,-4 1 3-32,7 0-6 15,-4 3 1-15,4-2-3 0,5 5-1 0,-3 0-7 16,1 0 4-16,-4 0-4 16,8 5 0-16,-10 4-1 15,2 2 2 1,-10 2-1-16,-1 2 0 15,-7 2 0-15,-13 0-1 16,-4 2 1-16,-5 1 0 16,0-6 1-16,0 3 9 15,0 0-9-15,0-3 1 16,-14 5-1-16,-27-5 6 16,-3 3-2-16,-5-3-3 0,-8 0 1 0,8-3 1 15,-2-1-4-15,11-3 1 31,15-5 1-31,10-2-1 0,15 0 3 0,0 0 0 16,0 0 4-16,0 0 0 31,0 0 21-31,5 0-20 0,5-2-6 16,-1-1 0-16,-2 3-3 16,2 0-3-16,7 0-5 15,3 0 4-15,11 9 2 16,5 10 0-16,5-7 4 0,1 6-1 15,2-3 0-15,5 4 2 0,-5-1-3 16,-3-5 1-16,1 1 3 16,-17-3-2-16,-5 1-2 15,-3-1 0-15,-7-2 0 16,1 2-19 0,6-6-94-16,-10 1-70 15</inkml:trace>
  <inkml:trace contextRef="#ctx0" brushRef="#br0" timeOffset="1495">1102 306 295 0,'0'0'135'0,"0"0"-80"15,0 0-15-15,0 0 14 16,0 0-29-16,0 0-22 0,-32-3-3 15,14 11 0 1,-4 6 0-16,10-2 0 0,-3 7 0 16,4-7 1-1,6 4 2-15,-4 4 9 16,2-4-10-16,4 7 7 0,3-3-8 16,0 2 2-16,0-2-2 15,0-1 5-15,0-1-3 16,19-2-3-16,5 1 0 15,8-9-2-15,-5 1 2 16,8 2 3-16,-10-6-1 0,-1 1-2 16,2-3 2-16,-4-3 0 15,3 0 6 1,-7 0-7-16,7 0 8 16,-1 0-3-16,0 0 8 0,0-3-8 15,-12-5 4-15,1 0-4 16,-10 2 1-16,4-3-2 0,-7 4-3 15,0-4 3-15,0 3-5 16,0-2-1-16,-10 4-2 16,-15 3 3-16,-15 1-3 15,-8 0-1-15,-1 0-5 16,-10 0 2-16,5 0 1 16,5 1 6-16,3 9-22 15,1 4-22-15,12-6-62 16,1 7-112-16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23.399"/>
    </inkml:context>
    <inkml:brush xml:id="br0">
      <inkml:brushProperty name="width" value="0.05" units="cm"/>
      <inkml:brushProperty name="height" value="0.05" units="cm"/>
      <inkml:brushProperty name="color" value="#F4B183"/>
      <inkml:brushProperty name="fitToCurve" value="1"/>
    </inkml:brush>
  </inkml:definitions>
  <inkml:trace contextRef="#ctx0" brushRef="#br0">109 1 539 0,'0'0'102'0,"0"0"-29"0,0 0-31 16,0 0-9-16,0 0-8 16,0 0-14-16,0-8-11 15,6 8-7-15,7 13-3 16,2 7 10-16,-5 12 10 0,1-5-1 15,-1 7-3-15,-1 5 0 0,-2 3 1 16,-7 3-6-16,0 0 5 16,0-3-3-16,0-3-2 15,0-3 2-15,0-4-3 32,0-7 2-32,0-8-2 15,0-4 1-15,0-4 0 0,0-3-1 16,0-3 2-16,0 5-2 15,0-8 0-15,0 0-40 16,0 0-79 0,-7 0-49-16,-12 0-357 0</inkml:trace>
  <inkml:trace contextRef="#ctx0" brushRef="#br0" timeOffset="757">0 128 271 0,'0'0'116'15,"0"0"-55"-15,0 0-35 0,0 0 19 16,0 0-8-16,0 0-5 16,18-52-19-16,-2 45-6 15,3-2 12-15,6 0-4 16,6 1-8-1,3-1-3-15,0 6 3 16,7-2-2-16,-1-3-5 0,-5 8 0 0,11-3-2 16,-8 3-1-16,8 0 3 15,-6 0-4-15,-2 0 4 16,-6 6-5-16,-2 4 2 16,-1 2-1-16,-7 3 3 15,-9 1 1-15,-8 1 0 16,-5 0 1-16,0 3 0 0,0-2 3 15,-15 5-2-15,-26-3 4 16,3-1-6 0,-18-2-7-16,-3 3 5 15,0-9-8 1,-6 1-15-16,8-4-8 0,17-6 11 16,21 2 10-16,19-4 12 15,0 0 0-15,0 0 0 16,0 0-17-16,0 0 13 0,10 0 1 15,20 0 3-15,5 0 2 16,0 0-1-16,5 2 3 16,-5 15 1-16,11-6-5 15,-2 9 13-15,-1-1 1 16,-3 4-3-16,1 2 2 0,-1 1-5 16,-11-1 7-1,-4 2-9-15,-4-4 4 16,-10-3 1-1,-3-3-3-15,-2-9-7 0,-6-2 0 0,0-1 0 16,0-5-1-16,0 0-73 16,0 0-83-16</inkml:trace>
  <inkml:trace contextRef="#ctx0" brushRef="#br0" timeOffset="1330">788 334 339 0,'0'0'102'16,"0"0"-65"-1,0 0-1-15,0 0 11 16,0 0-15-16,0 0-10 16,-15-2-13-16,15 2-1 15,0 0-5-15,2 0-2 16,45 0-1-16,6 0 17 0,9 0-4 15,-2 0-6-15,-10 0-5 16,-9 0-2-16,-8 0 4 16,-14 0-2-16,-4 0-2 0,-15 0 0 15,0 0 1-15,0 0 7 16,0 0 14-16,0 0 7 16,0 0 1-16,0 0-29 15,0 8 0-15,-18 3-2 0,-4 7 1 16,6 0 0-16,-3 7-1 15,1-4 2-15,-4 1-1 16,3 5 0-16,-5 0 0 16,2-2 0-1,3-3 0 1,3-2 0-16,0-9 0 0,8 3 0 16,5-8-1-16,3-6 1 15,0 0-4-15,0 0-19 16,0 0-51-16,-6 0-11 0,6 0-41 15</inkml:trace>
  <inkml:trace contextRef="#ctx0" brushRef="#br0" timeOffset="1652">832 481 3 0,'0'0'500'0,"0"0"-414"16,0 0-41-16,0 0 3 15,0 0 8-15,0 0-26 0,8-6-27 16,49 6-1-1,8 0 6-15,10 0 9 0,3 0-3 16,3 0-13-16,3 0 6 16,0 0-7-16,7 0-1 15,-2 0-100-15,-11-11-227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37.892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98 180 0,'0'0'220'0,"0"0"-152"0,0 0-7 32,0 0-5-32,0 0 7 15,0 0-4-15,0 0-26 0,0 0-12 16,0 0-1-16,0 0-7 16,0 0-4-16,0 0 7 15,0 0-7-15,0 0 9 0,0 0-4 16,0 0-8-16,0 0 1 15,0 0-6-15,0 0 0 0,0 0-1 16,0 0-1 0,0 0-2-16,0 0 3 0,24 0 0 15,11 0 1-15,5 0 7 32,1 0-8-32,2 0 0 0,0 0 1 15,4 0-1-15,-3 0 0 16,-3 0 1-16,-8 0 0 0,-1 0-1 15,-8 0-1-15,1 0 1 16,-6 0 1-16,7 0-1 16,-4 0 0-1,-4 0 0-15,7 0 0 16,-6 0 1-16,2 0 1 0,-5 0-2 16,-4 0 0-16,9 0 0 15,-2 0-2-15,7 0 1 16,-4 0 0-16,-3 0 2 15,-5 0-1-15,2 0 0 16,-6 0 1-16,-7 0-2 0,-3 0 0 16,0 0 1-16,0 0 1 15,0 0-1-15,0 0-1 16,0 0 1-16,6 0 0 16,4 0 0-16,-4 0 1 15,2 0-1-15,3 0-1 16,-6 0 1-1,-5 0 0-15,3 0 1 16,-3 0 0-16,0 0 4 16,0 0-2-16,0 0 1 0,0 0 1 15,0 0-1 1,0 0-3-16,0 0 0 0,0 0 0 16,0 0-1-16,0 0-3 15,-11-9-10 1,-15 4 3-16,4-6 8 15,-3 5 2-15,1-2-10 0,-5-1 10 16,4 1 0-16,1 2 0 16,-1 1 0-16,4-1-1 0,-8 0 1 0,7 1 1 15,-3 2-1-15,10-1 1 32,2 2-1-32,7-1 1 15,-3 3-1-15,9 0-3 16,0 0 2-16,-7 0-3 15,7 0 4-15,0 0 0 16,0 0-2-16,0 0 1 0,0 0 2 16,0 0 0-16,0 0-1 15,0 0 1-15,0 0-1 16,0 0 5-16,0 0-5 0,0 0 1 16,0 0-1-16,0 0-5 15,0 0 1-15,0 0-6 16,22 0 5-16,4 0 5 15,7 0 0-15,1 3 1 16,1 6 0-16,0-4 1 16,-5 1-2-1,2 1 2-15,-13 3-2 0,0-8 0 16,2 7 0-16,-6-3 0 0,-5-3 1 16,-2-1-1-16,0 1 0 15,0 0 0-15,-5-3 1 16,10 0 0-1,-10 0 1-15,-3 3 0 16,0-3-1-16,0 0-2 16,0 0 1-16,0 0-2 15,0 2-1-15,0 2 0 16,0 1 0-16,0-2 3 0,0 8 3 16,0 3-2-16,-16 3 1 15,-11 3-2-15,-5 5 2 0,-9 2-2 16,-2 4-16-16,3-6-27 15,-1-2-60-15,14-6-45 32,11-12-111-32</inkml:trace>
  <inkml:trace contextRef="#ctx0" brushRef="#br0" timeOffset="1110">1463 0 220 0,'0'0'167'0,"0"0"-122"0,0 0-7 0,0 0 8 15,0 0 7-15,0 0-7 16,-3 0-4-16,-4 0 7 16,1 0-24-16,4 0-6 15,-7 5-5-15,2 7-6 32,-2 2 1-32,2 5-6 0,-2-2 8 15,0 3 0-15,-6 2-1 16,4-2-10-16,3 2 6 15,-5 1-3 1,13-1-3-16,0-2 0 0,0-1 0 0,0 2 2 16,0-8 1-16,0 4-4 15,0-2 1-15,13-5 0 16,6 5 1-16,-1-8 2 16,4-1-3-16,5 3 0 15,-2-7 2-15,7 1-2 0,0 2 4 16,-5-5-4-16,3 3 0 15,-1 0 1-15,2-3 2 16,-5 0-1-16,-8 0-1 16,-3 0-1-16,-5 0 0 31,6 0 0-31,-2 0 1 0,2-6 5 16,3-2-2-16,-3 0-1 15,0-3 0-15,-8 2 2 16,3-8 0-16,-6 6 1 15,4-6-3-15,1 1-3 0,-4-1 1 16,4 0 5-16,-10 0-6 0,0 3 4 16,0 0-1-16,0 0 0 15,0 0-3-15,0 0 0 16,0 3 0-16,-16 2 0 16,-3-2-2-16,-5 3 2 31,8-1-1-31,0 4 1 15,0-3 0-15,-3 2-2 16,1 3 8-16,-4-3-13 0,3 1 13 0,-5-1-6 16,2 3 0-1,-3 1-5-15,1-2 5 16,-2 2-2-16,-8 2 0 16,6 0-7-16,-3 0 6 15,-3 0-5-15,-7 0 4 0,1 0-17 16,-1 11-21-16,6 0-46 15,8 0-69-15,-5-2-115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40.758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70 409 0,'0'0'74'16,"0"0"-43"-16,0 0 3 15,0 0 1-15,0 0-11 16,0 0-14-1,0 0-10-15,8 0-3 16,25 0 3-16,12 3 4 16,4-3 1-16,1 0 1 0,-1 3-1 15,8 0-4-15,-14-3 0 16,3 2-1-16,-1-2 3 16,-15 6-1-16,5-4-2 15,-10 2-2-15,-9-2 1 16,0-2 1-16,-14 3-1 0,4-3 1 15,-3 3 0-15,4-3 5 16,2 0-3-16,-9 0 3 0,0 0 5 16,6 0-7-16,-6 0-1 15,0 0-2-15,0 0 1 16,0 0 0-16,0 0 2 16,0 0-1-16,0 0 0 15,0 0 2-15,0 0 0 31,0 0 5-31,-15-6-9 0,-1-2-4 16,-8 0-4 0,-2-3 1-16,7-1 1 0,-3 1 0 15,-2 0 5-15,-1 0 1 0,-4 2-5 16,-1 4 1-16,5 2 0 16,-1 0 8-16,8 3 3 15,3-3 2-15,8 3 8 16,4 0-13-16,3 0 3 15,0 0-5-15,0 0-2 16,0 0 0-16,0 0-1 16,0 0-5-16,0 0-1 0,10 0 0 15,15 0 7-15,-1 0 3 16,8 6 4 0,6-1-5-16,2 1 9 0,1 0-9 15,2-4 8-15,-5 4-9 16,-1 0 1-16,-1-4 2 15,-10 1-4-15,-7 0 0 16,-10 0 1 0,-4-1-1-16,-5-2 0 15,5 4-1-15,-5-4 0 0,0 2-3 16,0 4 3-16,0 2 1 16,0 3 5-16,0 3-1 15,0 3 4-15,-19 3-5 16,-16-1-2-16,-5 2-1 15,-3 1-9 1,-5-3-98-16,7-2-65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41.351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133 14 189 0,'0'0'332'0,"0"0"-240"0,0 0-10 16,0 0-9-16,0 0-14 15,0 0-24-15,-6-14-22 16,6 14-13-1,0 0-3-15,0 0-7 16,0 8 4-16,0 14 6 0,-3 10 19 16,3 4-11-16,-7 9 2 15,-1 3 2-15,-1 2-9 16,-7-5-1-16,0-6-1 16,-3-5-1-16,3-7-25 15,-5-1-63 1,9-9-170-16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43.128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209 123 288 0,'0'0'114'0,"0"0"-74"0,0 0-14 16,0 0 11-16,0 0-2 0,0 0-6 16,-56 14-16-16,37-8-3 15,-3-4 1 1,9 4 8-16,-11-1-4 15,8 4-4-15,0-6 7 0,1 2 6 16,12-2-5-16,-10 0-6 16,11-3-2-16,-6 0 4 15,8 3-11-15,0 1-2 16,-3-4 4-16,3 0-3 16,0 0-1-16,0 0 0 0,0 0-2 15,0 0 0-15,3 0 0 16,20 0 1-16,11 0 7 15,9 1-6-15,5-1 4 16,1 0-5-16,4 0 0 16,7 0 1-16,5 0 1 15,0 0-1 1,4 0-1-16,2 0 1 16,-12 0-2-16,-3 0 1 15,-5 0-2-15,-13 0 1 16,-8 0 0-16,-6 0 1 0,-8 0-1 15,-13 0 0-15,-3 0 4 16,0 0-2-16,0 0 5 16,0 0-3-16,0 0 0 15,0 0-1-15,0 0 1 0,0 0-4 16,0 0 0-16,0 0 3 16,0 0-3-16,0 0 3 15,0 0 4-15,0-1-7 16,0-3 1-16,-24-2-1 15,-11 0-1-15,7-2 1 0,-12 2-1 16,5-5-2-16,-2 3 2 16,4 0-4-16,-8-1 3 15,-4 3-6 1,5-2-5-16,-1 6 13 16,17-2 1-16,15 2-1 15,5 2-1-15,4-3-9 16,0 3 7-16,0 0-3 15,0 0 0-15,0 0 2 16,0 0-19-16,10 0 18 16,25 0-4-16,8 0 8 15,6 5 1-15,7-1 1 0,-12-4 2 16,3 2 1-16,-6 1-4 16,-3-3 0-16,-8 0 0 15,-6 3 1-15,-5-1-1 0,-6-2 1 16,-4 0-2-16,-6 3 0 15,4-3 1-15,-1 3-1 16,-3-3 2-16,4 3-1 16,-7-3 0-16,0 6 0 15,0-4 0-15,0 4 0 0,0 2 3 16,0 3 5-16,0 3-7 16,-23 3 5-1,-10 3-5-15,-2 2 2 0,-6-2-3 16,1 2-14-16,5-2-111 15,8-6-50 1</inkml:trace>
  <inkml:trace contextRef="#ctx0" brushRef="#br0" timeOffset="1252">1405 50 336 0,'0'0'106'0,"0"0"-92"0,0 0-7 16,0 0 9-16,0 0 8 16,0 0-3-16,50-14-11 15,-35 14 4-15,-12 0 0 16,-3 3-4-16,6 2-5 16,-6 3 8-16,0-3-2 15,0 5 1-15,0-2-7 0,0-2 1 16,0-1-3-16,-24-2 1 15,-11 3 0-15,-3-3-4 16,5-3-6-16,-2 0-3 16,11 0-11-16,5 0 12 0,6 0 8 15,10 0 0 1,3-6 14-16,0-5-2 0,0 3 1 16,0-8 2-16,9 3-10 31,25 1 2-31,1-1-5 15,-5 5 2-15,2 2-4 16,-7 3 2-16,-6 3 2 16,-1-2 0-16,-2 2 12 0,0 0-9 15,-1 0 3-15,-5 0 10 16,9 8-10-16,-4 3 8 0,0 2-9 16,1 5-4-16,-13-4-3 15,4 3 2-15,-7 2-4 0,0 1 0 16,0 3 10-16,0-1-9 31,0 3-1-31,-19 0 1 16,-13 3 1-16,-2-5 2 0,0-1-4 15,-6-2 0 1,5-1 5-16,-5-3-5 16,-1-1 2-16,7 0 0 0,0-5-2 0,-6-1-4 15,5-1 4-15,-2-2-3 16,9-4 3-16,12 2-1 15,6-4 2-15,10 0 1 16,-5 0-2 0,5-4-3-16,0-6-2 15,0-2 5-15,0-5 5 0,0 4-4 16,0-5 0-16,21 5-1 16,7-1 0-16,3-1-1 15,-6 5 1-15,-6 6 5 0,2-1-2 16,-2 5-3-16,6 0 0 15,1 0-2 1,-2 4 2-16,11 14 1 0,-5 10 1 31,5 6 8-31,-3 3-3 16,-8-1-2-16,1-2-5 16,0-7 2-16,1-7-2 0,-15-9 0 15,11-8 0-15,-6-3-4 16,2 0 4-16,13 0 2 15,4-3-2-15,-1-8-30 16,-15-3-231-16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45.679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0 247 132 0,'0'0'327'0,"0"0"-248"0,0 0-42 15,0 0 9-15,0 0 8 16,0 0-11-16,-16 0-12 16,16 0-12-16,0 0-4 15,0 0-10-15,0 0 1 16,0 0-3-16,0 0 0 15,0 0-1-15,32 0 2 0,11 3 2 16,16 0 12-16,16-3-10 16,6 0-6-1,3 0 4-15,-3 0 1 0,-12 0-5 16,-9 0 2-16,-20 2-4 16,-7-2 2-16,-11 3-1 15,-6-3-1-15,-3 0 0 0,-2 0 0 16,-6 0 0-16,-5 0 0 15,0 0 1-15,0 0-1 16,0 0 3-16,0 0 3 16,0 0-1-16,0 0-1 0,0 0 3 15,0 0-2 1,0 0-5-16,0 0 3 0,0 0-3 16,0 0-4-16,-10 0-16 15,-15-5-7 1,0-4 17-16,-6 4-15 15,-7-6-9-15,-2 2 10 16,-7 1-1-16,10-1 16 16,-1 6-5-16,14 1 14 15,5-1 2-15,9 3-1 16,1 0 0-16,9 0 5 0,0 0-3 16,0-3 7-16,0 3 8 15,0 0-14-15,0 0-4 16,19 0-11-16,24 0 11 15,8 0 0-15,4 11 4 16,1-5 0-16,-5 2-3 0,-15-5 1 16,1 2 3-1,-18 1-1 1,-9-3-4-16,-1-3 4 16,-9 0-3-16,0 0 5 15,0 3 2-15,0-3 0 0,0 3 8 16,0 2-1-1,0 4-5-15,0 7 15 0,0 7-14 16,-19 8-3-16,-24 2-4 0,-22 9 0 16,0-3-4-1,-5-5-14-15,14-7-113 0,13-15-208 16</inkml:trace>
  <inkml:trace contextRef="#ctx0" brushRef="#br0" timeOffset="1560">1187 9 239 0,'0'0'136'0,"0"0"-75"16,0 0-6-16,0 0-5 15,0 0 5-15,0 0-16 16,-56-9-7-16,56 9 0 0,0 0-15 16,0 0-12-16,0 0-1 15,0 0-3-15,0 0-1 16,22 0-11-16,21 0 8 15,25 0 3 1,20 0 6-16,-1 0-1 16,0 0 1-16,-24 0-6 15,-8 0-3-15,-15 0 3 16,-14 0 1-16,-1 0 3 16,-16 0 1-16,-9 0-3 15,7 0 6-15,-7 0-4 16,0 0 7-16,0 0 4 0,0 0-14 15,0 2-1-15,-26 11-1 16,-10-3 1-16,7 7 0 0,-6 6 0 16,11-3 0-1,-1 5 1 1,-7 0-1-16,2-3 0 0,1 3 0 16,-1-2 0-16,5-4-4 0,6 1 4 0,-2-6 0 15,11-3 0-15,7-8 6 16,3 0-6-16,0-3 1 15,0 0-1-15,0 0 0 32,0 0-2-32,0 0 2 15,13 0 0-15,23 0 3 16,1-3 1-16,14 3 0 0,-2 0-2 16,-1 0-2-16,1 0-2 15,1 0-1 1,-6 6 3-16,2 5-1 15,-11 3 0-15,-11 6 0 0,-8-1 1 0,-16 5 0 16,0 0 9-16,0 4-3 16,-37-3 4-16,-17 3 1 15,-17-2 4-15,9-4 3 0,-13-8-4 16,0-6 21-16,4-2-20 16,-7-6-7-16,3 0-6 15,0 0-2-15,10-20-46 16,16-1-171-16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50.033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200 249 107 0,'0'0'208'0,"0"0"-144"0,0 0-22 15,0 0 7-15,0 0 2 16,0 0-6-16,0 0 10 16,-16 6 3-16,16-6-27 0,0 0-18 15,0 0-6 1,0 0 4 0,0 0-6-16,0 0 5 15,0 0-6-15,0 0 9 0,0 0 0 16,0 0-4-16,-9 3-4 15,-16-3-1-15,-9 3-2 16,-1-3-2-16,5 2-2 0,11-2 2 16,9 0 1-16,-2 0-1 15,8 0-1-15,4 0 1 0,0 4 1 16,0-4-1-16,0 0 0 16,0 0-1-1,-6 0 0-15,6 0 1 0,0 0 0 31,0 0 0-31,0 0-2 16,0 0 1-16,0 0 1 0,0 0 0 16,0 0 1-16,0 0 2 15,0 0-3-15,0 0 2 16,0 0 1-16,0 0-1 16,0 0 3-16,0 0-2 0,0 0-3 15,0 0 0-15,0 0 0 16,6 0 0-16,20 0-2 15,17 0 2-15,4-4 0 16,-4 2 0-16,13-1 2 0,3 3-2 16,1-3 0-16,5 2 0 15,-6 1 1-15,0-5-1 16,0 3 0-16,-2-1-1 31,-14 3 2-31,-2 0-2 0,-10 0 2 16,-6 0-1-1,-6 0 0-15,-11 0 0 0,16 0 0 16,-6 0 0-16,7 0 0 16,0 0 0-16,-1 0 0 15,-2 0 0-15,-3 0 0 0,-4 0-1 16,-4 0 1 0,-11 0 0-16,0 0-1 0,0 0 0 15,0 0 1-15,0 0-4 16,0 0 3-16,0 0 1 15,0 0 6-15,0 0-5 16,0-3 1-16,-11 0 1 16,-10-3-3-16,-4 4-4 15,-1-1 2-15,2 0-2 16,-10-2 1-16,-8 2-3 0,6-6-4 16,-4 1-13-16,5 0 8 15,3-3 10-15,8 1 3 16,5 0-3-16,8 2 9 15,6 1-9-15,5 5 10 16,0 0-5-16,0 2 3 16,0 0-2-16,0 0-1 0,0 0-4 15,0 0-5 1,0 0 0-16,0 0 7 0,26 0 2 16,2 0 0-16,3 4 0 15,0 0 0-15,3 1 0 16,1-2 0-16,-2 0 0 31,-7 0 1-31,-1 0-1 0,-16-1 0 16,4-2 1-16,-13 0-1 15,0 2 0-15,0-2-1 16,0 4 0-16,0-4 1 0,0 0 0 16,0 0 0-1,0 3-12-15,0 2-1 16,0 6 11-16,-6 3 2 0,-26 6 4 0,-3 7-3 15,-8-2 1 1,-6 5-1-16,8-3-1 0,-3-4-107 16,19-3-70-16</inkml:trace>
  <inkml:trace contextRef="#ctx0" brushRef="#br0" timeOffset="719">1181 14 139 0,'0'0'231'0,"0"0"-138"0,0 0-32 0,0 0-12 16,0 0-15-16,0 0-7 15,-9-14-3-15,9 14-5 16,0 0-4-16,0 0-15 16,-3 0-8-1,-10 3 4-15,10 17 4 16,-13-1 7-16,8 9 6 15,-2-3-9-15,4 4 11 16,-1-4-8-16,7 3 4 0,-3-6-7 16,-3 3 2-16,3-5 3 15,-10-3-4 1,10-7-5-16,-3-1 0 0,6-3 2 0,0-3 3 16,0-3-2-16,0 0-3 15,0 0 0 1,0 0 0-16,0 0-2 15,0 0 2-15,0 0 6 0,41 0-1 16,18 0 9-16,22 0-7 16,3 0-4-1,10 0-2-15,-5 0 0 16,-8 0 2-16,-6 0-3 16,-26-3 2-16,-8 3-3 15,-28-3 1-15,-7 3 0 16,-6 0 3-16,0 0-3 0,0-3-44 15,-15 3-100 1,-19-5-110-16</inkml:trace>
  <inkml:trace contextRef="#ctx0" brushRef="#br0" timeOffset="1080">1393 107 330 0,'0'0'135'16,"0"0"-60"-16,0 0 9 15,0 0-5-15,0 0-30 16,0 0-16-16,-13-9-25 15,13 9-5-15,0 0-3 0,0 20 0 0,0 7 1 16,6 5 10-16,1 7 1 16,2 3 2-16,-9 3-4 31,0-3-4-31,0 3-5 0,0-6 1 16,0-2-2-16,0-6 3 15,0-9-3-15,-9-3-20 16,-7-4-76-16,-8-7-130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27:54.946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229 6 242 0,'-3'-2'97'0,"-2"2"-66"15,1-3-26-15,1 3 12 0,3 0 11 0,0 0-4 16,0-1-11-1,3 1-7-15,-3 0 0 0,4 0 1 16,-4 0-5-16,0 0-2 16,0 0 7-1,0 0-1 1,0 0-1-16,0 0 4 0,0 0-1 16,0-4-2-16,0 4 10 15,0 0-5-15,0 0-1 16,0-3-7-16,0 6 9 15,0-3-12-15,0 0 5 16,0 0-3-16,0 0 0 16,0 0-2-16,0 0 0 0,0 0-2 15,0 0 2-15,0 4-1 16,0-4-3-16,0 1 3 16,0 4 1-16,-4 8 1 15,4 5-1-15,-3 4 2 16,1 6-2-16,-3-1 0 0,2 0 0 15,0 4 0 1,0-3 1-16,0-1-1 0,0 2 0 16,1 2 1-16,-3 0-1 15,-2 1 0-15,2 3 0 16,0 3 4 0,-4-3-4-16,1 5 0 15,-1 3 0-15,-1 5 0 16,-2 2 0-16,4 3 2 15,-3 2 8-15,5 3-9 0,0 2 3 0,3-2-4 16,1-1 3-16,-1-1 2 16,1-6-5-16,-1-2 0 15,-1-6 0 1,4 4 6-16,0-6-6 16,4 1-2-16,-4 1 2 15,0-2 2-15,-4 3 1 0,1-1-4 16,1 0 4-16,-1-4-2 15,3 3 0-15,-5-6-1 16,1-1 1-16,2 5-4 16,-4-1 7-16,1-1-4 0,-1 1 0 15,1 2-1-15,2 0 1 16,3 0 2-16,3-2-2 16,-1 7 0-1,3 3 0-15,2-3-3 16,-5 0 6-16,1 4-4 15,0-8 1-15,-3 2 0 16,-3-2-1-16,0-1 1 16,3 0 0-16,-2 0 0 0,2 5 2 0,-3-3-4 31,-1 1 3-31,2 0-2 16,-3-3 2-16,2-7-1 0,0-3 0 15,-3 0 1-15,3-8-1 16,-2 2 0-16,3-8 2 0,-5 0 0 15,7-6-2-15,-2 0 0 16,2-3 0-16,0-2-1 31,0-2 2-31,0-3-3 0,0 0 2 16,0 0-1-16,0 0 0 16,0 0-1-16,2 0 0 15,-4 0-3-15,4 0 2 16,5 3 2-16,-2-3-3 15,9 2 2-15,5 1 2 16,3 0-1-16,7-2 2 0,1 2 2 16,7 1-3-16,2-4 1 15,0 0 0-15,0 1 0 16,2-1 0-16,4 0-1 16,-1 3 1-16,7-3-2 0,5 0 2 15,3 0-1 1,7-3 2-16,1 2-2 0,6-3 0 15,2 0 0-15,0 1-2 16,4-2 2 0,-1-2 0-16,3-2 3 0,-3 2-2 0,3-3-1 31,-3 0 3-31,0-1-2 16,-6 2 0-16,4 2-1 0,-3-1 0 15,-1 3 0-15,3-3 1 16,6 1-2-1,5 2 1-15,6-3 0 16,7 1 2-16,-5 2-2 0,1 2 0 16,-6 0-1-16,-8 1 2 0,4 4-4 15,-5 1 2 1,4 0 1-16,3 4 1 16,-2-2-1-16,2 0 0 15,-6 0 0-15,2 0 1 0,1-5 4 16,0-2-5-1,6-1 2-15,4 1-1 16,3-3-1-16,4 7-3 0,3 1 3 16,-1-1 3-16,-1 1-3 0,2 1-2 31,0-1 2-31,2 0 0 16,0 2 0-16,-3-2 0 15,-6-1 0-15,-5-2 0 0,0 0-5 16,-3 3 5-16,1-3 0 15,-1 0 1-15,3-3 0 0,0 6-1 16,1-3 1-16,-1 0-1 16,2 5 0-1,-2 2 0-15,3 2 1 16,-6 2-1-16,-2 1 4 0,-6-4-4 16,-8 2 0-16,-6 0-1 15,-1-2 0-15,-4-4 1 0,-4 3-2 16,7-6 0-1,-4 2 4-15,4-3-2 0,1 2 1 16,4-2-2 0,-3 3 1-1,0-1 0-15,-1 3-8 0,1-2 8 16,1 2 1-16,-1-2 4 16,-1 2-5-16,4-3-5 15,-3 4 5-15,3-2 0 0,0 1-14 16,0 0 14-1,0 0 7-15,-2-2-1 16,2 2-5-16,0-3 0 0,5 1-2 16,2 2 2-16,-2-5 0 15,5 1 1-15,-1 3-2 16,1-2-1-16,2 1 1 16,-2-1 1-16,1 0-1 0,0 3 0 15,0-2 0 1,3 2 1-16,2-2 3 0,3 2-4 15,-2-2-3-15,2-1 3 0,-7 3 0 32,-5-2 0-32,-2-1-3 0,-5 0 3 0,-3 1 1 15,1-1 1-15,-2-2-1 16,-2 3 1-16,-3-1-2 31,-1-2-2-31,-11 2 2 16,-6 1 0-16,-4-3 0 15,-6 3 0-15,1 0 0 0,2-1-1 16,3 1 1-16,5 2 0 16,6-3-3-16,3 1 3 15,6-1 1-15,0 3 3 16,-1-3-4-16,-2 3-1 0,5 1 0 16,-4 1 1-16,-1-2 3 0,-1 0-3 15,1 0-3 1,-3 0 1-16,-5 0-1 0,-7 0 2 15,1 0 0-15,-9-2 1 32,-2-1 0-32,0 1 0 15,-1-3 0-15,-4 3-5 16,-1-3 2-16,-3 0-1 16,-6 0 3-16,-1-3 2 15,-8 3 1-15,0 0-2 0,-2-3 1 16,-5 3 2-16,-3 0-1 15,3-2-1-15,3 2 2 16,-6 0-1-16,3 0 1 0,3 0-3 16,-3 0 1-16,-3 0 0 15,1-3-1-15,2 1-2 16,2-1 0-16,-2-5 4 16,3-1 0-16,0-1-1 15,-3-6 0-15,0 4 2 0,2-3-2 16,-2 0 9-16,4-4-3 15,-1 0-6 1,-1-2 8-16,1 2 5 0,2 1-11 16,-5-2 2-1,0 3-3 1,0 2 4-16,3-3-5 0,-6 0 4 16,6 2-5-16,3-3 0 15,-3 2 0-15,2-3 0 16,1 2 0-16,2-4 0 15,-5 2 1-15,6-3 2 16,-1-3-3-16,-3 4 0 16,1-1-4-16,2-1 3 15,-2 1 2-15,0-2-1 0,-1 2 0 16,6-5-2-16,-8 6 2 0,5-1 0 16,1-2-2-1,-1-2 2-15,1 2 2 0,1-3-2 16,-1 0 2-16,-1 5-2 0,1-1 1 31,-1 3-1-31,1-1-5 16,-2-4 4-16,5 1 2 15,-2 1-2-15,0 1 0 16,1-2-2-16,-3 2-1 16,4 1 4-16,-2-3-2 15,2-1-3-15,-1 2 5 0,0-4 0 16,0 2 0-16,0 2-3 15,0-2 0-15,-3-2 1 16,1 4 4-16,-1 1-2 16,-2 3 0-16,0 0 0 15,-1 2-1-15,1 0-5 16,2 2 5-16,1 0 1 16,-1-2-1-16,3 4-5 0,-5-4 4 15,1 3 2-15,0 0 1 16,-2-1-1-1,-2 4-11-15,3-3 11 16,-1 0 0-16,0 3 0 0,-2-1-6 0,3-3 0 31,0 2 2-31,-1 1 3 16,1-2 0-16,-1 3 1 16,-2 2-5-16,2-3 2 15,-1 3 3-15,-1 0-7 0,-1 3 5 16,1-4 0-16,-1 4 2 15,-2-2-1-15,3 0 2 16,0-1-3-16,1 2 1 16,1-1 0-16,-3 1 2 15,1 1-1-15,-1-1 0 0,2-2-6 16,-4 2 6 0,3 3 5-16,-3-2-5 15,3-1 0-15,-1 0-3 0,-2 1 3 16,3 2-2-16,-1-3 2 15,-2 1 2-15,3 0-2 0,1-1-1 16,1 0 1-16,-2 1 0 16,-1 0-1-1,1-1 1 1,1 3 0-16,-4-1 0 0,2-1-4 16,-2 2 0-16,0 0 4 15,3 0 5-15,-3 1-5 16,0 1-2-16,0-2 2 15,0-1-3-15,0 4 2 16,2-3 1-16,-2 3 4 0,0-1-3 16,3 1-1-16,-3 2-1 15,0-3-1-15,0 1-5 16,0-1 4-16,-3 3 0 16,1 0 2-16,2 0-2 0,-3 0 3 31,3 0 5-31,3 0-5 0,-3-2 0 0,2 2 1 15,-2-5 3 1,0 2-4-16,0 1 0 0,0-6 1 16,0 3-6-1,-2 1 10-15,2 1-5 16,0 0 0-16,0 1 0 0,0 2-3 16,0 0 3-16,0 0 0 15,-3 0 5-15,3-3-5 16,0 6 0-16,0-3 0 15,0 0-2-15,0 2-4 16,-6-2 6-16,3 3 0 0,-7 0 3 16,-2 3-3-16,-2 2 1 15,-3 3-1-15,0 1-1 16,-2-2 1-16,2 2 0 16,0 1 0-16,0-1 0 15,4 1-1-15,-1 0 3 16,-3-1-2-16,6-5 0 15,-2 6 0-15,-4-1-3 0,0 1 7 32,0 0-6-32,-2 1 4 15,-4-1-2-15,3 0 0 16,-2 0 0-16,0-3 0 0,5 2 0 16,0-2 0-16,6 0-1 15,0-6 1-15,2 2 0 16,7-6-5-16,-1 3 5 15,3-3 1-15,0 2-1 16,0-2 0-16,0 0-1 16,0 0 1-16,3 0-7 15,-1-2 6-15,-2 2-4 0,3-3-2 16,1 1 7-16,-2 2 1 0,6-4 0 16,1 0 5-16,4-1-5 15,4-2 0-15,0-1 0 16,2-2 2-16,-2 3 0 15,3-3-3-15,-4 2 2 16,1 0 2-16,0 1-4 16,-3 3 0-16,1-4 0 15,-5 3 4-15,2-1-4 16,-1-2 0 0,0 1 0-16,0 0 0 15,1 1 3-15,-2-1-3 16,-1 0-2-16,2-1 1 0,-2 0 1 15,-2 4 0-15,2-4 2 16,-1 3 0-16,1 0-1 16,-4 0-1-16,1-1 0 0,0-1 0 15,-3 2-1-15,2-2 3 16,-3 2-4-16,4-3 2 16,0 3 0-16,-1 0 0 15,0 3-1-15,-1-3 1 16,-1 2-1-16,2 1 1 15,-5-1 0 1,5 1 3-16,-2-1-2 16,1-1-1-16,1 1 0 15,-2 0-2-15,-1-2 2 16,5 2 5-16,-5 1-5 0,1-3-4 16,-1 0 4-16,4 0 0 0,0-2 2 15,-1-2 3-15,0 5-5 16,-2-1-2-16,1 2 1 15,-2 1 1-15,-2 2-3 16,0-2 0-16,0 2 3 16,0 0-1-16,-2 0-5 15,4 2 5-15,-2-2 0 16,0 0-1-16,0 0 1 0,-2 0-7 16,2 0 0-16,-4 2 8 15,4-2-2-15,-3 3 4 16,3-3-4-1,0 2 3-15,3 1-1 16,1 1 0-16,1 5-1 16,-2-2 1-16,2 3 1 15,-1 3 0 1,1-1 2-16,-3 3-2 0,1 0-1 16,-3 5-1-16,3 0 1 15,-1 1 1-15,2-1 0 16,-1 2 3-16,-1 1-3 15,3-3-1-15,-2 0 0 16,1-2 2-16,-2-1-2 16,-2 1-1-16,3 2 1 15,-3 0 0-15,0 0 0 16,3 0-1-16,-3 5 1 0,2-2 4 16,1 0-4-16,3-1-4 15,-3-2 4-15,-1 0 0 16,4-2 0-16,-4 2 5 0,2 3-5 15,1-4 0-15,-2 4-3 16,2-1 3-16,-1-1 1 16,-1-4 0-16,-1-4 0 15,1 0-1-15,-1-4 1 16,1-4 5-16,-1 0-6 16,-2-2 1-16,0-1-1 15,4-2 2-15,-4 0-1 16,0-2 3-1,0 2-2-15,0-3-2 16,-4 3-12-16,4 3-124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52.299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0 180 422 0,'0'0'43'15,"0"0"-40"-15,0 0 2 16,0 0-3-16,0 0 8 15,0 0-6-15,183 0 0 16,-129 0 5-16,8 3-8 16,0 0 2-16,0-1 0 15,-3 1-1-15,-5-3 0 16,-5 6-2-16,2-6 7 16,-11 0-6-16,1 0 0 15,-17 0 2-15,1 0-2 0,-15 0 2 16,-2 0 2-16,5 0 2 15,-13 0 1-15,0 0 2 16,0 0 6 0,0 0 1-1,0 0-5-15,0 0 1 0,0 0-1 16,0 0-9-16,0 0 4 16,0 0 4-16,0 0 3 15,0 0-1-15,0 0 5 16,0-3-13-16,0-5-5 0,-15-1 1 15,-1-2 1-15,-3 0-2 16,-3-1 3-16,-5-2-6 16,-11 1 6-16,4-2-3 15,0 4 0-15,3 0 0 16,3 5 0-16,6 1 0 0,9 2 0 31,8 3 2-31,5 0 0 0,0 0-2 16,0 0-7-16,0 0 7 15,0 0-9-15,0 0-7 0,0 0 5 16,14 8 7-16,31 4 5 16,1-1-1-1,3-1 10-15,2 0-10 16,-14-2 3-16,4-1-3 16,-11 0 0-16,-11-2 1 15,3-2 0-15,-12 0-2 0,-7 3 1 16,-3 2-7-16,0 1 7 15,0 5 1-15,0 5 11 16,-13 1-4-16,-34-1-4 0,7 6 0 16,-14-2-1-1,0 2 0-15,9 0-3 16,4-2-41-16,17-7-151 16</inkml:trace>
  <inkml:trace contextRef="#ctx0" brushRef="#br0" timeOffset="1026">1345 48 387 0,'0'0'88'0,"0"0"-35"0,0 0-7 15,0 0-7-15,0 0-3 16,0 0-18-16,35-5-12 16,-11 2 3-1,17-1-1-15,-4 2-3 16,10-1 3-16,-3 1-5 16,3-2 3-16,-10 2 0 15,4 2-1-15,-11-3 1 16,-4 1-4-16,-7-1-1 15,-10 3 3-15,-4 0-2 16,-5 0 2-16,0 0 6 0,0 0 2 16,0 0 0-16,0 0-3 0,-8-3 1 15,-27 0-8-15,-11 0-2 16,-8 0-2-16,-2 3 0 31,1 0-5-31,4 0 5 0,8 0 2 16,11 0 0-16,5 3-1 15,5 0-1-15,3 3 0 0,11-3 0 16,0 4-3-16,8-1-6 16,0 6 6-16,0 1-1 15,0 2 3-15,0 2 3 16,0 1 1 0,0 0 0-16,0 1-1 15,8-2 0-15,0 0 1 0,-2-3-2 16,-6-6 4-1,3 0-5-15,-3-4 4 0,0-4-4 16,0 0 4-16,0 0 0 16,0 0 5-16,0 0 1 0,0 0 3 15,0 0 1 1,7 0-2-16,-4 0-1 0,3 0 1 16,10 0-6-16,0 0-2 0,11-8-2 31,-2 2 0-31,7 0-2 15,-5 1 1-15,5 5-1 16,2-3 0-16,0 3 2 16,3 0-1-16,-2 0-1 15,0 0-2-15,-2 5 4 0,-7 6-1 0,-2 1-2 16,-8 2 2-16,-10-3-5 16,-6 6 2-16,0-1 3 15,0 1 2-15,0 0 4 16,-6 0 0-16,-28 0-3 0,-1-3 6 15,-5 0-1 1,-10 0-2-16,-6-3-4 16,-3-2 6-16,-6 2-7 15,-2 0 1-15,-1-5-1 16,3 2-1-16,-1-6-33 16,17 2-191-16,14-4-285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54.614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0 266 345 0,'0'0'147'0,"0"0"-90"0,0 0 19 16,0 0-26-16,0 0-22 16,0 0-9-16,0 0-11 15,0 0-4-15,24 0 0 16,21 0-2-16,10 0 0 15,12 0 2 1,-8 0-1-16,0 0-2 0,-4 0 2 16,-1 0 1-16,-4 0-4 15,-4-3 1-15,-2 3-1 16,-13-2 0-16,-3-2 2 0,-4 4-2 16,-8-2 0-16,6 2 0 31,-9 0 1-31,-1-6 0 0,-2 6-1 15,-7-2 2-15,2 2-2 16,-5 0 0-16,8 0 0 16,-8 0 0-16,0 0 0 15,0 0 0-15,3 0-1 16,-3 0 1-16,5 0 0 0,-2 0 0 16,-3 0 0-16,0 0 0 15,0 0 1-15,0 0 0 16,0 0 5-16,0 0-2 15,0 0-2-15,0 0-1 16,0 0 1-16,0-3-2 0,-8 0 4 16,-17-2-4-1,-4-1-1-15,-9-2-3 0,5-4 4 16,-12 3 0-16,-1 1-3 16,-3 0 0-16,4 2 3 15,5 1 2-15,12-1-1 16,12 6 0-1,8-2 1-15,8 2 0 16,0 0-2-16,0 0-1 16,0 0-1-16,0 0 1 15,0 0-5-15,8 0-7 16,36 0 12-16,12 0 1 0,3 8 1 16,6-3 2-16,2-3-3 15,-5 2 0-15,-13-1 2 16,2 0-2-16,-14-1 0 0,-18 2 0 15,-10-4 0-15,-9 2 0 32,0 0-1-32,0 2-5 0,0 4-1 15,0 3 7-15,-28 9 11 0,-12-1-6 0,-8 4-1 32,-1-4 2-32,-4 7-6 15,-4-1 0-15,8-2 0 0,20-5-46 16,15-3-145-16,14-12-154 0</inkml:trace>
  <inkml:trace contextRef="#ctx0" brushRef="#br0" timeOffset="781">1396 11 192 0,'0'0'223'0,"0"0"-160"0,0 0-19 16,0 0 28-16,0 0 1 16,0 0-14-16,6-17-16 15,-6 17-9-15,0 0-6 16,0 0-19-16,0 0-5 0,0 0-4 16,-6 6 0-1,-13 8 2-15,-6 8-2 16,4-2 0-16,2 8 2 15,3-2 0 1,7 4-2-16,-1-2 0 16,-3 3 0-16,10 0 0 0,3-4 0 0,0-1 1 15,0-4-1 1,0-5-4-16,0-3 4 16,0 0 0-16,11 3 1 15,7-14-1-15,4 6-2 0,-3-7 2 16,5 1 2-1,7-3 2-15,-5 0-4 16,1 0 4-16,5 0-4 16,-2 0 3-16,-5 0-2 15,1 0 1-15,-7 0-2 0,-1 0 1 16,4 0-1-16,-3-3 1 16,3-3 1-16,-4-2 0 15,1 0 2-15,3-3-3 16,-14-1-1-1,3-2 0-15,-3 3 4 0,-2 0-3 16,1-1 0-16,-7 4-1 0,0 3 4 16,0-1-4-16,0 0-3 15,0 4 1 1,0-4-14-16,-21 6 9 16,-5-6 7-16,1 6-5 15,-2 0 1-15,-14 0 0 16,-7 0 2-16,-1 0 1 0,-1 12 1 15,6-1 0-15,1 3 0 16,3 0-6-16,8 0-9 16,4-3-96-16,7 0-121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2:56.828"/>
    </inkml:context>
    <inkml:brush xml:id="br0">
      <inkml:brushProperty name="width" value="0.05" units="cm"/>
      <inkml:brushProperty name="height" value="0.05" units="cm"/>
      <inkml:brushProperty name="color" value="#7030A0"/>
      <inkml:brushProperty name="fitToCurve" value="1"/>
    </inkml:brush>
  </inkml:definitions>
  <inkml:trace contextRef="#ctx0" brushRef="#br0">0 515 228 0,'0'0'118'15,"0"0"-87"-15,0 0-25 16,0 0 2-16,0 0 9 0,0 0-2 16,0 0-6-1,11 0 4-15,18 0 8 16,12 0-1-16,14 0-1 15,8 0-8-15,11 0-6 16,17 0 2-16,-1-6-4 16,1 4-3-16,-23-4 3 0,-2 0-2 15,-23 4-1 1,-2-1 0-16,-11 0 0 16,-14 3 0-16,-3 0 0 15,-7 0-1-15,4-3 1 0,-1 3 1 16,4-2 0-16,-10 2 1 0,2 0-1 15,-5 0 0-15,3 0 4 32,-3 0-1-32,0 0 0 15,0 0 1-15,0-6 3 0,-8 6-8 0,-17-8-6 16,-4-1 4 0,-1 6-1-16,-5-8 0 15,-5 5-2-15,5 1-1 16,0 2 6-16,-1-2-1 15,17 5 2-15,3-6-1 16,14 6 3-16,-6 0-3 16,8 0 0-16,0 0 0 15,0 0 0-15,0 0 0 16,16 0 4-16,28 0-8 16,12 0 7-16,3 0-4 15,-3 0 1-15,-6 0 0 0,-16 0 0 16,-9 6 0-1,-6-3 0-15,-9 2-2 16,1 4-3-16,-11 4-6 0,0-1 11 0,0 10 0 16,0-3 4-16,-11 10 2 15,-15-4-3-15,-7 0 2 0,-2 5-4 32,0-12-2-32,5-4-19 0,5-8-239 15</inkml:trace>
  <inkml:trace contextRef="#ctx0" brushRef="#br0" timeOffset="764">1367 83 80 0,'0'0'273'0,"0"0"-219"0,0 0-19 16,0 0 10-16,0 0-12 0,0 0-9 31,-16-8-9-31,16 8-2 16,0-2-4-16,0-1-2 15,0 3-1-15,0 0 6 0,0-6-11 16,10 0-2 0,20 0 1-16,11 2 0 15,9-3-2-15,2 5 2 16,15-4-1-16,-12 0 1 16,4 0-2-16,-8-2 2 0,-8 8 0 15,-8-8 2-15,-14 6-2 0,-12-1 1 16,-2 3-2-1,-7 0 2-15,0 0 5 0,0 0 6 16,0 0 5-16,0 0-14 16,0 0-3-16,0 13 0 15,-13 1 1-15,0 11 2 16,-8 1 2-16,6 5-5 16,-4-1 2-16,-7 7-2 15,2 0 4-15,-7 2-4 16,3-2 2-16,-7 4 1 0,-1-2-3 15,1-2 1-15,8-9 0 16,1 0 0-16,10-8 1 16,7-12 0-16,-4 1-1 15,13-7 3-15,0-2 0 16,0 6-4 0,0-6-1-16,-3 0-13 15,-6 0-113-15,-4 0-298 16</inkml:trace>
  <inkml:trace contextRef="#ctx0" brushRef="#br0" timeOffset="1365">1507 314 244 0,'0'0'126'15,"0"0"-87"-15,0 0 5 16,0 0-5-16,0 0-17 0,0 0-16 16,0-7-4-16,0 7 3 15,0 0 3 1,0 0-7-16,0 0 8 0,0 0-9 15,0 0 1-15,0 0 1 16,0 0-2-16,9 0 3 16,33 0-3-1,-6 0 14-15,20 0 0 16,-5 0-6-16,8-2 4 16,0-3-5-16,3-1 0 0,0 1 2 0,-12-4-4 15,-3 6 0 1,-19-3 1-16,-12 6 5 15,-11 0-10-15,-2 0 4 16,-3 0 11-16,0 0 15 16,0 0-4-16,0 0-18 15,0 0-8-15,0 0-1 0,0 0-7 16,0 0-62-16,0 0-138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15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457 669 80 0,'0'0'48'0,"0"0"-15"16,0 0 7-16,0 0 6 16,0 0 8-16,0 0 8 15,-5-38-19-15,5 34-4 16,0 1-21-16,0 1-8 15,0 2 10-15,0 0-7 16,0-6 3-16,0 3 2 16,0 0-13-16,-5 1 6 15,-1-4 10-15,6-3-9 16,-2 3 9-16,2-3-8 16,-6 5 7-16,6-2 6 15,-7-1-16-15,7 0-1 0,-3-1 6 16,3-1-8-16,0 1-5 15,0-3 0-15,0 5-1 16,0 3 0-16,-6 0 2 16,6 1 7-16,0 2-5 15,0 0 3-15,0 0-4 16,0 0-1-16,0 0 0 16,0 0-2-16,-3 0-1 15,3 0-1-15,0 0 1 16,0 0-2-16,0 0 2 15,-7 0 2-15,7 8-2 16,0 3 1-16,0 0 1 0,0 3 0 16,0-1-1-16,-6 0 2 15,6 0-3-15,-3 8 2 16,-3-7-2-16,6 2 1 16,0 2-1-16,0-2 3 15,0-2-2-15,0 0-1 16,0 0 0-16,0-2 0 15,0-2 1-15,0 2-1 16,0-4 2-16,0 1-5 16,0 1 6-16,0 2-2 15,0-1-1-15,0 0 0 16,0 0 0-16,0 0 1 16,0 1-1-16,0-1 0 0,0-3 0 15,0-2 0 1,0 3 0-16,0 1 0 0,0-4 2 15,0 3-2-15,0 2-4 16,0-3 4-16,0 4 0 16,0-3 4-16,6 1-4 15,-6-2 0-15,3 4-3 16,-3-4 6-16,0 1-2 16,0 2-1-16,6-3 0 15,1 1-4-15,-4 2 8 16,6-2-4-16,-9-1 0 15,7 2 0-15,-1 5 0 16,-6-7 0-16,2 6 1 16,-2-5-2-16,0 5-2 15,6-6 3-15,-6 3 0 0,5-5-1 16,-5 2 1-16,5 0 0 16,1 1 1-16,-3-1-2 15,4 2 0-15,-4-2 1 16,-3 0 2-16,6-3 0 15,0 4-1-15,-6-6 0 16,4 2-1-16,2 0 0 16,-6 2-1-16,3-5 0 15,-3 1 2-15,5 0-1 16,-5-1 0-16,0 2 0 16,0-4 0-16,0 0-1 15,0 0 3-15,0 0 0 0,0 0 2 16,0 0-4-16,0 0 1 15,0 0-1-15,0 0 0 16,0 0 1-16,0 0-1 16,0 0 1-16,0 0 0 15,0 0 3-15,0 0 0 16,0 0 3-16,0 0 9 16,0 0 0-16,0 0 1 15,0 0-8-15,0 0-5 16,-5 0-3-16,-4-6-1 15,-7 0 0-15,3-3 3 16,-9 4-3-16,4-3 1 0,2-1-1 16,-3 1 1-16,-3-3-1 15,8 5 1 1,-12-2 0-16,14 5 0 0,-9-3-1 16,2 0 0-16,-3-2 0 15,3 3 0-15,1-4 0 16,-4 4 0-16,6-3 0 15,3 2-1-15,1 0 0 16,-1-2-1-16,-2-1 2 16,-7 1-1-16,9 0-1 15,-2 2 1-15,0-3 1 16,4 3 1-16,3 1 2 16,2 0 1-16,-4-3-8 15,4 1 5-15,3 2-3 16,3-3 3-16,-7 5-1 0,7 1 0 15,0-2 3-15,0 4-3 16,0 0 7-16,0 0-7 16,0 0-5-16,-6 0 5 15,6 0-4-15,0 0-5 16,0 0 2-16,0 0 6 16,0 0-1-16,0 0 2 15,0 6 0-15,0 2 0 16,0-2 0-16,16 3 0 15,0-1 0-15,3-3 0 0,-5 4 0 16,2 2 1 0,3-3-1-16,-3-2 0 15,0 2-2-15,2 1 4 0,-3-3-3 16,1-1 1-16,0 4-1 16,0-4 1-16,-5 0 0 15,5 1 0-15,-6 0 0 16,5-1-2-16,1-1 2 15,-1 0 0-15,1 2 0 16,-4 3 0-16,4-1 0 16,0-2 0-16,0 2 0 15,-2-2 0-15,-1 3-5 16,0-7 4-16,-4 1 1 16,1 2 0-16,-2-2 0 15,3 0 2-15,-6-1-3 0,4 5 1 16,-9-7-5-16,7 2 5 15,-7 1 0-15,0-3 1 16,3 0-2-16,-3 0 3 16,0 0-2-16,0 0 0 15,0 0-1-15,6 0 0 16,4 3 1-16,-4 3 0 16,2-4 0-16,0 4 1 15,-8-6 0-15,3 3-1 16,-3-1-3-16,0-2 3 15,0 0 1-15,0 0-1 16,0 0 0-16,0 0 4 0,0 0 0 16,0 0 0-16,5 0 0 15,-5 0 1-15,3 0-4 16,4 0 3-16,-1 0 1 16,3-11-1-16,10 0-4 15,2-6 2-15,5 0 1 16,-1 4-2-16,-6-7-1 15,5 5 2-15,-8 2-1 16,3 1-1-16,-3 4 1 16,-2 0 0-16,-4 2-1 15,-4 1 0-15,-6 2 0 16,3 3 2-16,-3 0 0 16,0 0-2-16,0 0-2 0,0 0-1 15,0 0 3 1,0 0 0-16,0 0 0 0,0 0-3 15,0 0-6-15,0 0-41 16,7 0-63-16,8-3-60 16,-2-3-182-16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20.7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240 0 81 0,'0'0'144'15,"0"0"-87"-15,0 0-27 16,0 0 5-16,0 0 0 16,0 0-7-16,0 0 1 15,-6 0 1-15,6 0-8 16,0 0-7-16,0 0 11 16,0 0-3-16,0 0-8 15,0 0 0-15,0 0-13 16,-2 0 4-16,2 0-4 15,0 0-2-15,-6 0 0 16,1 0 7-16,5 0-6 0,-5 8-1 16,5 1 0-16,0-1 1 15,0 7-1-15,0-2 2 16,0 1-2-16,0 0 0 16,0 3 5-16,0 3-1 15,0-3 1-15,0 0 2 16,16 2 2-16,-14 1-3 15,11-1 2-15,-10-2 5 16,6 1-9-16,-2-5 0 16,2 1 4-16,-3-2-1 15,-3 1 0-15,4-1-4 16,-1 2 1-16,-4-1 0 16,-2 2 1-16,0-4-3 15,0 0 3-15,8 0-5 0,-8 3 0 16,0 0 1-16,0 1-1 15,3-1 0-15,-3-6 0 16,0 0 0-16,0-2 0 16,0-6 0-16,0 5 0 15,0-5 1-15,0 0-1 16,0 0 0-16,0 0 0 16,0 0 1-16,0 0 2 15,0 0 1-15,0 0 1 16,0 0 2-16,0 0-1 15,0 0 2-15,0 0-3 16,0 0-5-16,-3-9-3 0,-20-1 3 16,5 2 4-16,-1-4-4 15,-2-1 2-15,-5 1-2 16,7-3 2-16,-6 5-1 16,4-2-1-16,8 1 1 15,-2 1 0-15,-1-2 1 16,6 1-1-16,-4-1 2 15,4 2-3-15,1 1 0 16,-4 1 0-16,10 2 2 16,-3 0 0-16,2 0-2 15,-2 4 0-15,6-1 0 16,-6 0 0-16,6 3 2 16,-2-3-2-16,-6 1 0 0,8 2 0 15,0 0 2-15,0 0-2 16,0 0 0-16,0 0-4 15,0 0-2-15,0 0-3 16,0 0-9-16,0 0 12 16,0 0 1-16,0 11 5 15,0 3 0-15,8-3-1 16,6 1 1-16,-1 1 0 16,9-4 1-16,-6 2-1 15,2-3 0-15,7-2 0 16,-9 2 1-16,3-2-1 15,-4 3-1-15,0-4 1 16,4 1 0-16,-9 1 1 16,6 0-1-16,-8 1 0 0,5-2 0 15,-4 2 0-15,7-3 0 16,-7 1 0-16,1-3 0 16,-2-1 0-16,3 5 0 15,-6-7 0-15,1 5 0 16,-2-5 0-16,-4 0 0 15,0 3 0-15,6-3 0 16,-3 0-2-16,3 0 1 16,4 0 1-16,-4 0-3 15,-3 0 7-15,13 0 3 16,-1 0 5-16,1-8 2 16,2-1-4-16,8-5-4 15,-5 3-1-15,-2 2 2 0,0-2-3 16,-5 0-2-16,-3 6 2 15,2-4-1-15,-5 3 4 16,2 1-5-16,-10-4 2 16,6 7-3-16,-6-2 0 15,0 2-1-15,0-1-1 16,0 0-4-16,0 3-16 16,0 0-84-16,0 0-84 15,-6 0-291-15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23.2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315 14 12 0,'0'0'185'0,"0"0"-127"15,0 0-6-15,0 0-2 16,0 0 0-16,0 0-24 16,0-6-12-16,0 6 5 15,0 0-4-15,0 0 3 16,0 0 3-16,-6 0 3 15,6 0-12-15,0 0 4 16,0 0-3-16,0 0 5 0,0 0-3 16,-3 0-1-16,3 0-5 15,0-1 1-15,-7-3-8 16,7 4 5-16,0 0-1 16,0-3 8-16,0 3-7 15,0 0 10-15,-6 0-2 16,6 0-9-16,-2 0-1 15,-4 0-3-15,6 0-3 16,-5 0 1-16,0 0 0 16,5 12 0-16,0 1 1 15,-6 4-1-15,6 0 5 16,0 3-5-16,0 0 0 16,0-4-5-16,0 1 5 0,-3 0 0 15,3 0 4 1,0-1-2-16,0 1-2 0,0-3 0 15,0 3-4-15,0-3 4 16,0-3 2-16,0 3-1 16,0-2 0-16,0-2-2 15,0 2 2-15,0-3-2 16,0-3 1-16,0-1 0 16,0 3 0-16,0-3 1 15,0 4-1-15,0-3 0 16,0-1 0-16,0 0 0 15,0-2 0-15,0 1 0 0,0-4 1 16,0 0-1 0,0 0 1-16,0 0 1 0,0 0 2 15,0 0-4-15,0 0 3 16,0 0 6-16,-7 0 1 16,-8-4-10-16,5-6 0 15,-6 1 5-15,-3-5-3 16,5 1-1-16,-12-2-1 15,7 1 0-15,-11 0 1 16,5 3-1-16,7-1-1 16,-4 2-3-16,9 4 3 15,0-3 1-15,4 7 0 16,6 2 0-16,-4-4 0 0,7 2 0 16,0 2 0-1,0 0 1-15,0 0-1 0,0 0 1 16,0 0-1-16,0 0-2 15,0 0 2-15,0 0-3 16,0 0-2-16,0 0 2 16,0 0-9-16,0 0 3 15,0 0 0-15,0 6 8 16,0 5 1-16,10 3 0 16,6 0 0-16,-1-3 0 15,0 3 0-15,4 0 1 16,6 1-2-16,-6-2 2 15,2-1 0-15,-2-4-1 16,3 2 0-16,-4-1-1 0,1 0 1 16,-3 0 0-16,-6-7 0 15,-4 1 0-15,-6-3-1 16,6 0 1-16,-6 0-2 16,3 0 0-16,-3 0 2 15,7 0-4-15,-4 0 4 16,8 0 9-16,2 0-1 15,3-5-1-15,0-7-4 16,2 0 1-16,5-1-3 16,1-7 4-16,1 7-5 15,-6-5 0-15,-4 7 0 16,-6 0 3-16,-9 6-3 16,7-2 1-16,-4 2-1 0,3 5-1 15,0-3 1 1,-6 3 0-16,0 0 0 0,0 0-5 15,0 0-1-15,0 0 4 16,0 0-15-16,0 0-79 16,0 0-119-16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25.0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256 5 248 0,'0'0'82'0,"0"0"-46"15,0 0 8-15,0 0-17 16,0 0-2-16,0 0-6 16,-22-5 2-16,22 5 1 15,0 0 2-15,0 0-4 16,-2 0-5-16,2 0 10 16,0 0-12-16,0 5-6 15,0 7 0-15,0 4-6 16,0 1 1-16,0 0 4 15,0 5-1-15,0-2-4 0,0 2 0 16,0-1 3 0,0 0-3-16,8-3 6 0,2-2-7 15,-1-2 1-15,1 3-1 16,2-6 1-16,-2 3-1 16,-7 1 0-16,10-5 4 15,-10 1-4-15,2 1 1 16,5-4-2-16,-10 1 2 15,6-4-1-15,-3 3 0 16,-3-5 0-16,0 1 0 16,6-2 0-16,-6 1 0 15,0-3 0-15,0 0 0 16,0 0 2-16,0 0 0 16,4 0-1-16,-4 0-1 15,0 0 2-15,0 0 5 0,0 0-3 16,0 0 1-16,0 0-1 15,0 0-2-15,0 0-1 16,0 0 1-16,0 0-4 16,-10 0-1-16,1 0 2 15,-1 0 1-15,-6 0 0 16,8 0-2-16,-14 0 1 16,9 0 1-16,-3 0 2 15,2 0-2-15,-2-9 0 16,-3 3 0-16,-3-4 1 15,4 1 4-15,-1 1-4 16,3-4 0-16,-6 1-1 0,4 1 1 16,2-2 2-16,1 1-3 15,5 3 1-15,1 2 1 16,2 0 2-16,4 3 3 16,-3-3-4-16,6 6-3 15,-2-2 8-15,2 2-1 16,0 0-7-16,-8 0-2 15,8 0 2-15,0 0-8 16,0 0-10-16,0 0 15 16,0 0-4-16,0 2 5 15,0 7 2-15,0 3 0 16,16-2 1-16,3 4 1 16,3-3-2-16,-3 3 0 15,-4 1 0-15,1-3 0 0,3-2 0 16,-10 1 0-16,7 1 0 15,0-7 0-15,-8 3 0 16,8-2-2-16,0-6-1 16,-7 6 2-16,1-6 1 15,-2 3-1-15,-2-1 0 16,-1-2-3-16,-5 0 4 16,0 0 2-16,0 0-1 15,5 0-1-15,1 0 0 16,-6 0 0-16,3 0 4 15,4 0 0-15,-4 0 4 0,13 0-2 16,6-5 8 0,-4-7-4-16,13 2-4 0,-2-1-4 15,-5 1-2-15,1 0 0 16,-3-1 3-16,-4-1 1 16,7 3-4-16,-15-1 0 15,-1 2 1-15,-2-1 0 16,-1 3 1-16,-3 6 2 15,-3-3 1-15,0 0-5 16,5 3 1-16,-5-2-1 16,0-4 0-16,0 4-1 15,0-2-1-15,0-1-41 16,0 2-64-16,0 0-107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26.7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264 0 211 0,'0'0'129'0,"0"0"-78"0,0 0-21 16,0 0-9-16,0 0-8 16,0 0-1-16,0 0 2 15,0 0 7-15,0 0 3 16,0 0 1-16,0 0 1 16,-5 0 1-16,2 13-15 15,-3 5-3-15,2 1 1 16,4 3-1-16,-6 1-3 15,6 0 4-15,0-1 1 16,0-3-7-16,0 1-2 0,0 2 5 16,0-2-4-16,6-3-2 15,4 2 1-15,-2 1-2 16,0-6 2-16,0 1-2 16,-5-5 0-16,10 1 1 15,-10-2-2-15,-3-1 2 16,6 1-1-16,-2 0 0 15,-4-4 0-15,6 0-1 16,-6-1 2-16,0-2-1 16,0-2 0-16,0 0 0 15,0 0 0-15,0 0 0 16,0 0 0-16,0 0 2 16,0 0 0-16,0 0 3 0,0 0 3 15,0 0-3 1,0 0-5-16,-6-9-12 0,-7 2 2 15,-11-4 10-15,-2 1-7 16,-5-4-7-16,-3 1-1 16,3-2 4-16,2 1 11 15,-1 0 2-15,11 0-1 16,-2 1 0-16,5 1 0 16,6 4-1-16,1-1 2 15,3 1 18-15,2 2-14 16,-2 4-4-16,6-1 3 15,0 3 8-15,0 0-2 16,0 0 0-16,0 0-8 16,0 0-3-16,0 0-8 0,0 0 8 15,0 9-2-15,0 1 2 16,16 7 2-16,9 0-1 16,-1 0 1-16,2 0 2 15,4-1-3-15,-5-1-1 16,4 2 0-16,-5-4 0 15,1 1 0-15,-3-3-1 16,-4-4 1-16,-7 0 0 16,4-3-2-16,-6 1 0 15,1-5-1-15,-4 0 2 16,0 0 1-16,-3 0 0 16,7 0 2-16,6 0 5 15,-2 0 9-15,12-9-4 0,-8 2 4 16,8-7-15-16,-5 3 10 15,-5 1-5-15,-4 0-3 16,1 1 2-16,-10 1 1 16,2 2 2-16,-2 0-4 15,-3 0-2-15,7 1-2 16,2-3 0-16,-2-4-10 16,8 4-45-16,-5-3-79 15,-7 3-31-15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28.1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0 224 0,'0'0'189'0,"0"0"-137"0,0 0-37 16,0 0-1-16,0 0-1 16,0 0-1-16,0 0 3 15,0 12-1-15,0 2 1 16,4 0 3-16,11 6 0 16,-5-4-7-16,6 7 4 15,-8 0-8-15,3 2 0 16,-6 0-1-16,4-3 4 15,-2 1-8-15,-4 0-1 16,9-7 3-16,-8 1-4 0,2-3 0 16,-3-3 2-16,-3-3 1 15,0 1-1-15,5-1-2 16,-5-3 0-16,0 2 0 16,0-5 0-16,0 1 0 15,0 0 1-15,0-3-1 16,0 3 0-16,0-3 1 15,0 0-1-15,0 0 0 16,0 0 0-16,0 0 1 16,0 0 8-16,0 0-4 15,0 0 3-15,0-3-8 16,0-3 0-16,-14-3 0 16,-5-2 0-16,-7 0-1 15,2-3-4-15,-1 0-1 0,-7-3 4 16,8 0 2-16,-1 4 0 15,6-1 0-15,4 6 2 16,9-1-2-16,-4 6 4 16,10 0 2-16,-3 3-1 15,3 0 1-15,0 0-6 16,0 0-1-16,0 0-5 16,0 0-8-16,0 0 2 15,0 3 4-15,0 9 8 16,19 1 0-16,-1 5 1 15,14-2-1-15,-13 1 6 0,11 0-6 16,-5-1 0 0,1 1 0-16,-7-3 0 0,2-3 0 15,-12 1 0-15,1-7 0 16,-4-2 0-16,-3-3-2 16,2 0 2-16,-5 0-1 15,8 0 1-15,3 0 3 16,5 0 7-16,9-6 17 15,1-8 6-15,-2 1-15 16,-2-5-17-16,-3 7 6 16,-3-3 5-16,-2 7-8 15,-4-5 0-15,-1 4 4 16,1 1-1-16,-4 2-3 16,4 0 2-16,-4 1-6 15,-3 2-2-15,12 2-11 0,-6 0-57 16,1 0-69-16,-4 0-70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30.3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0 312 0,'0'0'108'15,"0"0"-76"-15,0 0-22 16,0 0 16-16,0 0 15 16,0 0-17-16,0 0-10 0,-8 0-1 0,8 0 0 31,0 0 0-31,0 0 3 15,0 0 1-15,0 0 0 0,0 0-4 16,0 0-4-16,0 0-1 16,0 0-5-16,0 14 4 15,0 4 3-15,0 0-4 0,0 2-4 16,0-1 5-16,0 4-1 16,0 0-6-1,0-1 0-15,0 1 3 16,0-4-3-16,0 3 1 0,0-5-1 0,0-3 0 31,5 0 0-31,-2-2 0 16,-3-1 2-16,0-2-2 0,0-1 0 15,0 0 0 1,0-2 1-16,7-3-1 16,-7-3 0-16,0 2 0 0,0-2 0 15,0 3 0-15,0-3-1 16,0 3 1-16,0 0 0 0,0-3 1 15,0 0-1-15,0 0 0 16,0 0 0-16,0 0 0 16,0 0 3-1,0 0-3-15,0 0 3 16,0 0-2-16,0 0 5 16,0 0-4-16,0-3-2 15,0-5-1-15,-15-1 0 0,-4-5-7 0,3 0-8 16,-3 1 3-1,3 1 10-15,2 1 3 16,-2-1 0 0,6 4 0-16,1 2 2 15,3 3 0-15,2 1 2 0,4 2-3 16,0 0-1-16,0 0 2 16,0 0-2-16,0 0-1 15,0 0-1-15,0 0-3 16,0 0-1-16,0 0 4 15,0 0-1-15,0 2 3 0,0 10 0 16,13-1 0-16,9 3 0 16,2 3 2-16,-5-1-2 15,3-1 0-15,-4 2 1 16,-2-1-2-16,0 1 2 0,-3-3-2 16,-1-5 2-16,-2 1-1 15,-1-1 0-15,-4-6 0 16,0 0 0-16,1-1-2 15,-6-2-3-15,2 0 2 16,-2 0-1 0,6 0 0-16,4 0 4 15,-1 0 0-15,13-8 10 16,-4-1 5-16,4-7 5 16,-9 4-18-16,9-1 6 0,-6 1-2 15,-8 4-1-15,-5 3-5 16,10 2 4-16,-13 1-4 15,0-2 0-15,0 4 0 16,0-3 0-16,3 0 1 16,4 1-2-16,-4 2 1 15,-3-3-14-15,0 0-42 0,0 3-129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27:58.366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303 785 181 0,'14'-10'26'16,"3"-3"17"-16,-3-2 14 16,-2-2-11-16,-2-3-14 15,2 0 20-15,-2-5-27 16,-1-1-11-16,-4 4 15 16,-2-1-14-16,-3 1-4 15,0 1-5-15,-5 4 2 16,2-3-7-16,-6 3 1 15,4-4 5-15,-3 4-5 16,-1-1 0-16,-1 3-2 16,-5-2 0-16,1 1 1 0,0 6-1 15,-3-2-2-15,-2 5-6 16,-3 1 2-16,-3 4 2 16,-3 2 1-16,-1 5 1 0,-1 0 4 15,-1 5-5-15,3 0 7 31,1 0-7-31,7 0 3 16,1 3-5-16,5-4 1 16,8 2-4-16,3 4 4 0,9-3-3 15,2-2 7 1,9 3 8-16,5-3-8 0,11-3 7 16,3-2-7-16,10 0 2 15,-2-2-1-15,4-1-1 16,-4-4-1-16,-4-1 1 15,-8-2 0-15,-3 0 0 16,-5-2 1-16,-1 2-1 0,-6-2 1 16,0-1 3-1,-4 0-4-15,-1 3 0 0,-1-2 8 16,-5 2-7-16,-1 2 0 16,-5 3-2-16,-3 0-1 15,1 3-16-15,-1-1 9 0,-4 1 9 16,5 4 5-16,-3 3-5 15,0 3 5-15,-2 1-5 16,2 4-1-16,0 0 1 16,2 5 0-16,3-1-1 15,3 4 0-15,2 1 1 16,0-2 0-16,7 0 0 0,-1 0 0 16,2 1 3-16,4-7-2 15,3 2 2-15,3-4 3 16,-4-1-5-16,3-4 4 15,0-6 3-15,-2-5-6 16,-4-1 2-16,4-5 3 16,-3-2-2-16,2-6-4 15,-2 1 1-15,0-1-2 16,0-5 8-16,-3 1 0 16,0 0-4-16,-6-6 2 15,-3-3-4 1,-1 4-2-16,-1-6 1 15,-3 1-1-15,-3 2 0 16,-1 2-2-16,-4 1 2 0,1 4-14 16,-5 3 13-16,0 3 1 15,2 4-5-15,-4 0-2 16,2 6-8-16,-1 4 1 16,-1 6 10-16,-3 2 0 15,3 4 2-15,-3 4 2 16,5 3-1-16,4 1-1 15,3 1 0-15,5 2 2 0,0-2-1 16,5 4 1-16,3 1-5 16,4-1 5-16,2 1 3 15,0-3 0-15,3-2 2 16,0-8 0-16,-1 0-2 16,0-3 3-16,1-4-1 15,3-3-5-15,-4-2 0 16,8-3 2-16,-5 0 2 0,1-6-4 15,2 1 2-15,0-2 2 16,-3-1-1-16,0-1 0 16,2-5-2-16,-8 2-1 15,1-8 3 1,-2 0 4-16,-4-2-4 0,-3-4-3 16,1 1 2-16,-6 3 7 15,0 2-5-15,0 7-4 16,-2 6 0-16,-5 2-9 15,7 5 7-15,-2 0-6 16,-3 5-1-16,2 2 9 16,-4 6-2-16,5 3 0 15,-3 5 1-15,2 5-3 16,1 1 4-16,2 0-1 16,0 1-3-16,5 0 1 0,0-3 3 15,7-2 0-15,-2-4-1 16,2-1 3-16,-1-5-1 15,0-3 4-15,-2-6 1 0,-2-1-1 16,5-6 3-16,0-1 3 16,-2-1-7-16,7-5-1 31,-3-3 2-31,0-2-4 16,-1-2 1-16,1-6 6 15,-2-2-8-15,-4 2 0 16,1-2 1-16,-4 0 2 0,0-3-1 0,-1 6-3 15,-4-1 1-15,-4 6-1 16,2-1 0-16,-3 6-4 16,-1-1-5-16,-3 3 10 15,2 2 0 1,-3 3-6-16,3-2 2 16,-8 5 1-16,4-2 1 15,-6 4-1-15,0-2 1 0,2 4 2 0,-2-2-1 16,3 4 0-16,-1-2 1 15,1 3-4-15,6 0 2 16,-3 1-3-16,0 5-11 16,2 0-27-16,4-1-42 15,-1 2-125-15</inkml:trace>
  <inkml:trace contextRef="#ctx0" brushRef="#br0" timeOffset="1247">1263 617 226 0,'-5'0'119'0,"2"0"-65"0,-1 0-19 16,4 0-6-16,0-2-17 15,4 2-9-15,-1 0-3 16,-3 2 1-16,0 3 2 0,0 2 5 15,0 6 7-15,0 5-6 16,0-1-4-16,0 6 1 16,0-1-2-1,0 1 0-15,2 2-3 0,1 0-1 16,2-2 4-16,2-3-4 16,-5-2-2-16,6-4 0 15,-2 1 2-15,2-2 3 16,0-4-3-16,4 2-2 15,-3-3 2-15,-4-6 0 0,3 0 9 16,1 2-2-16,-2-2-3 16,2-4 4-16,2-2 2 15,0 2-1-15,-3-3 3 16,4-4-2-16,-3-4-1 16,1 0-2-16,-1-2-6 15,-1-5 4-15,-3 0-3 0,2 0 0 16,-2 0 2-16,-2 0 2 15,-3 2 4-15,0 1-6 16,0 4 0-16,0 5-3 16,-3 3-1-16,3 3-8 15,0 2 1-15,-3 2-8 32,1 3-3-32,2-2 17 15,-3 7 1-15,3 7 1 0,-4 2 4 16,4 5-5-16,-2 4 0 15,2-3-2-15,2 5 2 0,5-2-1 16,3-1-1-16,-1-1-5 16,5-4 6-1,-1-7 0-15,2-3 0 16,-1-4 1-16,3-5 6 16,-1-3-1-16,6 0 2 15,-2-8-4-15,-1-2-2 0,3 0 1 0,2-2-1 16,-8-1 2-1,1-2-2-15,0-3 0 16,-4 1 1-16,1-3-4 16,-2-4 3-16,-4 2-1 0,-3 2 4 15,1 0-4-15,-6-3-4 16,0 7-8 0,-6-8 10-16,1 2-6 0,-3 2 7 0,-1 5-3 31,-1 0 3-31,-5 5-4 15,4 0 2-15,-4-1 1 16,0 7-5-16,1-2 4 0,-1 4 0 0,1 2 3 16,0 0 1-16,1-3 1 15,-1 1-2-15,2 2 0 16,2 0 0-16,-2 0 0 31,0 0 0-31,2 2 0 16,-2 1-4-16,-2-1 4 0,1 4-3 15,2 1 2-15,2 1-2 16,1 2 0-16,3 0-4 16,2-1-16-16,-1 5-42 0,2 0-69 0,-1-1-72 15</inkml:trace>
  <inkml:trace contextRef="#ctx0" brushRef="#br0" timeOffset="2016">1779 315 160 0,'-2'0'175'0,"-2"0"-112"16,-1 0-49-16,5 0 5 15,-3 0 1-15,3 0-12 0,0 3-6 16,0 0 1-16,-2 7 7 16,2 5-1-16,0 3 5 15,-3 4-1-15,3 6-5 16,0-1 7-16,0 6-10 16,0 4 1-16,3 2 1 15,2 3-4-15,0-2 4 16,1 0-6-16,0 0 0 15,-1-2 7-15,1-3-3 16,-1-2-3-16,1 0-2 0,0-6 0 0,-1-2-2 16,3 0 1-16,1-7-4 31,-4-3 5-31,7-2 0 16,-4-6 6-16,3 1-6 0,-3-4 3 0,1 1-1 15,3-2 5-15,-2-1-2 16,2 1 6-16,-2-3 0 15,2-3 0-15,-1 1-3 16,-3 2-2-16,4-3-4 16,-7 1 0-16,3-1-2 15,-2-1-3-15,2-1-37 16,-2 0-70 0,2-4-231-16</inkml:trace>
  <inkml:trace contextRef="#ctx0" brushRef="#br0" timeOffset="2708">2323 34 416 0,'0'-10'66'16,"0"1"-19"-16,-3 1-5 16,3 3 5-16,3 0 0 15,-6 2-26-15,3 3-16 16,0 0-5-16,0 3-8 15,0 2 8-15,-2 8 7 16,-3 6 8-16,-2 11-3 16,2 10 1-16,-4 11-1 0,1 2 1 15,-4 10-5-15,5 7-1 16,-8 8-2-16,5 9-2 0,-7 6-3 16,3 3 1-16,-5 2-1 15,-1-11 1-15,1-6-1 16,-5-6 2-16,5-7-2 15,-3-8 1-15,3-4-1 16,2-9 3-16,3 1 0 0,-1-15-2 16,5 0-1-16,-2-9 5 15,7-4-5-15,-4-2 0 16,4-3 0-16,0 0 0 16,2-5-1-16,-3 0-4 15,3-5 1-15,1 1-7 16,2-4-20-16,0 1-41 15,0-3-24-15,2 0-118 0</inkml:trace>
  <inkml:trace contextRef="#ctx0" brushRef="#br0" timeOffset="5896">2632 476 403 0,'0'-13'102'0,"0"1"-71"0,0 5-24 16,-2 2 2-16,2 2 2 16,0 3-11-16,0 8 1 15,-3 2 6-15,0 10-1 16,1 5 1-16,-3 10 3 0,-2 5-1 15,5 6 3-15,-1 4-2 16,0 2-3-16,1-4-6 16,2 0 1-16,0-3 1 31,-4-2-2-31,1-5 0 0,3-3-1 0,0-5 0 16,0-5 0-16,0-5-1 15,3-3-3-15,1-2 2 16,-2-4-1-16,1-4-2 15,2-2 4-15,4 0 1 16,-1-5 2-16,1 0 14 0,1 0-9 16,7-5 1-16,-2-2-4 15,1-3-1-15,1-3 6 16,0-7-5-16,-3-3-3 16,-1-2 0-16,-1-5-1 15,-1-5 13-15,-3 3 0 16,-3-2 5-16,2 7-13 15,-5 3-3-15,-2 8 11 0,3 3-8 16,-3 6-5-16,0 4-1 16,0 3-10-1,-3 0 2-15,3 0 3 16,-2 5-2-16,-2 8 8 16,-1 2 0-16,2 5-1 15,1 4 1-15,2 5 0 0,0 1-1 16,5-2-4-16,4-1 5 15,-1 1-1-15,1-3-4 16,1-5 4-16,2-3 1 16,-2-5 0-16,2 2-2 15,2-7 1-15,0-2 1 16,3 0 13 0,-1-5-9-16,4-2 2 0,-3-6 1 15,2 1-3-15,1-7-3 16,-3 2 4-16,0-5 3 15,-5-1-4-15,3-1-2 0,-6-5 5 32,-1-1-7-32,1-2 0 0,-4-3 3 0,-3-3-3 15,-2-2 3-15,0-3-7 16,-5-1 1-16,-1-2 3 16,-2 3 2-16,-4 1-2 15,5 4 0-15,-5 8-1 16,2 5 1-16,-2 4-11 15,3 10-3 1,1 0 1-16,0 6 0 16,2 3 8-16,-2 0 5 15,-1 6-5-15,-1 6-4 16,1 3 0-16,1 5 5 16,5 7 1-16,3 2 1 15,3 3 2-15,5 0 0 0,3 0 3 16,3-4-1-16,3-4-4 15,3-1 6-15,-1-1-1 16,1-5-2-16,2-3 0 16,-3-1 0-16,3-6 5 0,-3-3 3 15,2 0-6-15,-2-5 2 16,1-2-1-16,-1-2 8 16,1-3-3-16,-3-2-4 15,-1-3 4-15,1 0 6 0,-3-6-2 16,-1-1-7-16,-1-3-1 15,-4-5 5-15,1 0-9 32,-7-3-1-32,1 1 4 15,-3 1-4-15,-5 2 0 0,-4 1 3 16,1 3-3 0,-4 5-1-16,2 2-2 0,-2 6-1 15,-2 4-4-15,4 3 1 0,-2 3 3 16,0-2-2-16,5 8 1 15,-2 3-4-15,3-2-2 16,6 6 5-16,6 1 1 16,0 6 5-16,4-6 3 15,7 1 2 1,0-2-2-16,3-5 2 16,5 0 1-16,-3-6-3 0,3 0-3 0,1-3 7 15,-2-2-6-15,-2-5 1 16,-1 3 0-16,-8-6 3 15,-1 2-3-15,-1 4 0 16,-8-1 0-16,0 1-1 0,-1 2-1 16,-4 0-5-1,-1 0-4-15,0 2-3 32,0 1 2-32,0-1 7 0,-2 7 3 15,2 1 1-15,-3 7-1 16,1 6 0-16,-1 7-3 15,1 2 1-15,1 6-1 0,4-1 0 16,0 1-4-16,4 0-4 16,-1-3-6-16,2-4 9 15,0-5 0-15,4-6-2 16,-1-2 5-16,1-5 5 0,5-3 3 16,-3-4-2-16,3-2 5 15,3-6-1-15,2 0-1 16,-2-4 3-16,0-4-2 0,2-3-2 15,-5 2 3-15,-3-5 2 16,0 1-1-16,-3-5-5 16,-1-1 8-16,-2-1 0 15,3-3-4-15,-2-6-3 16,-1 7 1-16,-2-2 3 16,-1 3-1-1,-2 9-1-15,0 4-3 16,0 3-2-16,0 7-2 15,-2 0-1-15,-1 0 0 16,1 0 0-16,-1 5-9 16,0-3 7-16,3 6 4 0,-3 1-1 15,3 7 0-15,0 3 2 16,-3 4-4-16,6-1 3 0,-3 4-2 16,0 2 2-16,6-1-5 15,-3 1-1 1,2-3-6-16,1-3 4 0,5-1-2 15,-2-6 5-15,-2-1 1 16,5-3 3-16,-2-1 0 16,5-3 2-16,-1-2 5 15,3-2 3-15,0-3-7 16,-1 0 0 0,1-5 1-16,3 0 0 15,-4 0 1-15,-3 0-2 16,2 0 1-16,-4-6 1 15,4 4-1-15,-3-2 1 16,5-4 5-16,0-3-5 16,0 5 4-16,-3-10 5 0,-2 1-3 15,1-6 3-15,-2 2 4 16,-2-4-9-16,-1-3-3 16,0-1 2-16,-2-3-2 15,0-5-2-15,-4 0-2 16,1-3 0-1,1 3 0-15,-2 2 3 16,-2 8-2-16,0 2-1 16,0 9 0-16,0 6 3 0,0 5-3 15,0 3 0-15,0 5 0 16,0 0-4-16,0 0-1 16,0 0 4-16,-2 0-5 15,2 3 0-15,0-3 1 16,0 0-5-16,-4 7 0 15,4 4 10-15,-5 8 1 0,2 9-1 0,-2 7-3 16,1 3 3-16,1 2 0 16,3 0 0-16,0-3 1 31,-2 7 0-31,2-4-1 0,0-3 0 0,0 1 2 16,0-6-5-16,2-4 2 15,1 0 1-15,1-6-2 16,-2-1-3-16,6 1 3 15,-1-7-2-15,3-1-1 16,-1-3 1-16,1-3 4 0,2 0 8 16,2-3-7-16,-3 0 0 31,6-3 0-31,-1 3 0 16,1-5 1-16,3 0 1 15,-1-5 2-15,3-2-3 16,-5-1-1-16,6-2 3 0,-6 0-1 15,2-2-2-15,1-2 0 16,-1 0 1-16,1-1 1 16,2-3 1-16,-6 1-1 0,1-2 0 15,-5-3-3-15,-4 4 2 16,-3 0-1-16,-5-4-1 16,4 7-2-16,-8 1 2 15,-1 0 2-15,-1 2-1 16,1 0-2-16,-6-1 0 15,2 3-4-15,-2 3 3 0,0 2-10 16,-4 2 9-16,5 3-1 16,-4 0 1-16,6 3 1 15,-4 2 2-15,1-1-2 32,3 4-3-32,-1 5 4 0,-1 2-6 15,0 2 7-15,3 6 0 16,2 0 0-16,1 4-1 15,4-2-3-15,4 3-2 0,-2-6 6 16,3 1 1-16,3-5-1 16,1 4 2-16,-1-2-2 15,4-2 0-15,2 2 11 0,0-3-11 16,2-4 5-16,4 0 0 16,2-4-2-16,0-3 0 15,3-1-1-15,-2-2 1 16,2-3 1-16,-3 0-3 15,-3-3 1-15,-2 0 1 32,-3-2-1-32,-2 0 1 15,-2 0-1-15,-1-2-2 0,3 2-9 16,-2-3-35-16,2 0-47 16,-4-2-46-16</inkml:trace>
  <inkml:trace contextRef="#ctx0" brushRef="#br0" timeOffset="6767">4030 896 203 0,'-3'-3'60'15,"1"3"-29"-15,-1-2-7 16,-2 2 6-16,2 0-10 16,0-3-2-16,0 3 1 15,0 0 9-15,1 0 3 16,2 0-9-16,0 0-5 0,-3 0 7 0,3 3 4 16,0-6-6-16,3 3-8 15,-3 0-5-15,2 0 2 16,1 0-3-16,3 0-7 15,-3 3 9-15,2-3-3 16,0 0 2-16,7 0-4 16,2-3-3-16,3 6-2 15,5-1 5-15,-3-4-3 16,3 4-1-16,7-2-1 0,-4 0 1 31,0 0-1-31,0 0 1 0,0 0-2 0,-2-2 2 31,-4-4 0-31,-2 1-1 16,-4 0 0-16,-1 0 0 16,-3 1 1-16,-4 1-1 15,-2 3-3-15,-3-2-9 16,-3 2-44-16,-2 2-60 0,-2 1-135 0</inkml:trace>
  <inkml:trace contextRef="#ctx0" brushRef="#br0" timeOffset="7398">3757 725 452 0,'0'-3'136'0,"0"-2"-46"0,0 3-30 15,0-1-17-15,2 3-21 16,-4-2-19-16,-1 2-3 16,3 0-4-16,0 0 0 15,3 0-6-15,-1 5-10 16,-2-3-38-16,4 3-47 0,-1 6-48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38:32.2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211 0 317 0,'0'0'123'0,"0"0"-80"0,0 0-20 16,0 0 18-16,0 0-9 16,0 0-16-16,-3-1-7 15,3 1-9-15,0 0 2 16,0 0-2-16,0 0 5 16,0 13 5-16,0 1-2 15,0 8-6-15,0-9 3 16,0 8 0-16,0 4-1 15,0-2-3-15,0-4 6 16,0 6-5-16,0 1 3 16,0-7-5-16,0 4 2 0,0-4-2 15,0-2 0-15,3 0 0 16,4-2 1-16,-7-2-1 16,6-5 0-16,-6 4 0 15,9-4 0 1,-6 3 0-16,-3 0 0 15,7-4 0-15,-7-2 0 16,0-3 0-16,0 2 1 16,0 1-1-16,0-3-1 15,0 4 1-15,6-6 0 16,-6 0 0-16,0 3 0 16,0-3 1-16,0 0 1 0,0 0 1 15,0 0 2-15,0 0 5 16,0 0 2-16,0 0 1 0,0 0-4 15,0-3-1-15,0 3-7 16,0-8 1-16,-22-1 1 16,6 2-6-16,-9-11 3 15,7 4 0-15,-1 0 0 16,-6 3 2-16,9-2 0 16,0 1 3-16,2 6-1 0,4-5-2 15,1 5 0-15,2 4 0 16,4-2-1-16,-3 2 0 15,1 2 3 1,-6-6-4-16,3 3 2 16,1 1-2-16,7-4 2 15,0 6 8-15,-3-3 0 16,3 3-5-16,-6-3-5 16,3 1 4-16,3 2-2 15,0 0 1-15,0 0-2 0,-7 0 0 16,7 0 1-16,0 0-2 0,0 0 0 15,0 0 0-15,0 0 4 16,0 0-2-16,0 0 4 16,0 0-6-16,0 0-4 15,0 0 0-15,0 0-2 32,0 0 5-32,0 0-3 0,0 0 0 0,0 0 2 15,0 5 0 1,7 4 2-16,12 2-1 15,0 0 2-15,5 3 1 16,-2 0-2-16,-3 3-2 16,2-6 1-16,-2 3-2 0,0-6-2 15,-8 1-2-15,2-1 7 16,0 1-3-16,-4-4 2 0,7 1 0 16,-7 5-1-16,7-5 0 15,-3 2 0 1,2 4-5-16,-6-4-6 15,4-5 6 1,-10-1 4-16,3-2 0 0,-6 0 3 16,0 0-2-16,3 4 2 15,-3-4 0-15,0 0 0 16,0 0 0-16,0 0-4 16,0 0 6-16,0 0-5 15,7 0 5-15,-1 0-2 16,-6 0 9-16,8-4-1 15,2-9 1-15,-1 1-5 16,13-2-4-16,-3 1 4 16,-1 2-1-16,4-7-2 15,-6 4-1-15,-3 0 1 16,1 6-1-16,-6 5 0 0,0-5 0 0,-8 5 1 16,0 3-1-16,0 0 1 15,0 0 6-15,0 0 1 16,0 0-2-16,0-2-4 15,0 2-2-15,0 0-1 16,0-4-14-16,0 1-69 16,0-2-159-16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4-02T01:33:03.4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200 49 0,'-49'0'312,"0"0"-296,49 50 15,-50-50 0,50 49 1,0 0 30,-49-49-46,49 49 31,0 1 15,49-50 1,-49 49-16,50-49-16,-1 0 47,0 0-31,1 0 0</inkml:trace>
  <inkml:trace contextRef="#ctx0" brushRef="#br0" timeOffset="1176">496 49 0,'-49'0'93,"49"50"-61,0-1-17,0 0 17,0 0-17,0 1 1,0-1-1,0 0 1,-49-49 0,49 50-1,0-1 32,49-98 47,0 49-78,1 0-1,-1 0 16</inkml:trace>
  <inkml:trace contextRef="#ctx0" brushRef="#br0" timeOffset="1890">743 0 0,'49'49'62,"-49"1"-46,0-1-16,0 0 16,0 0-16,0 1 15,0-1 1,0 0-1,0 1 32</inkml:trace>
  <inkml:trace contextRef="#ctx0" brushRef="#br0" timeOffset="3059">940 99 0,'0'49'203,"-49"-49"-171,49 49-32,-49 0 47,98-49 218,-49 50-218,49-50-47,-49 49 31,50-49 1,-50 49-17,49-49 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6:09.723"/>
    </inkml:context>
    <inkml:brush xml:id="br0">
      <inkml:brushProperty name="width" value="0.35" units="cm"/>
      <inkml:brushProperty name="height" value="0.35" units="cm"/>
      <inkml:brushProperty name="color" value="#92D050"/>
      <inkml:brushProperty name="fitToCurve" value="1"/>
    </inkml:brush>
  </inkml:definitions>
  <inkml:trace contextRef="#ctx0" brushRef="#br0">0 284 87 0,'0'0'145'16,"0"0"-88"-16,0 0-4 0,0 0-8 15,0 0-15-15,0 0 12 0,-13 0 1 16,13 0-5 0,0 0-22-16,0 0 5 0,0 0-12 15,0 0-9-15,0 0 8 16,0 0-3-16,0 0-3 15,0 0-2-15,0 0 0 16,0 0-1-16,0 0-2 16,10 0 3-16,9 0 6 15,3 0 4-15,5 0 4 0,-2 0-5 16,4 0-4-16,-2 0-1 16,5 0-4-16,-2 0 1 15,2 0 2-15,5 0-3 16,0 0 0-1,0 0 1 1,4 0 5-16,-1 0-5 0,1 0-1 16,-1 0 0-16,5 0 1 15,1 0-1-15,3 0 1 16,2-6-1-16,-5 6 0 0,2-3 3 16,-2 1-3-16,-3-2 0 15,1 0 0-15,-4 0 1 16,5 2 0-16,-5-1-1 15,4 0 0-15,-4-2 1 16,1-1-1-16,2 0 0 16,-3 0 1-16,1 4 0 15,-1-4 1-15,-5 4-2 16,-2-1 0-16,5-1 2 0,-1 2-2 16,1 0 0-16,5 2 0 15,5-4 1-15,4 4-1 16,1 0 0-16,1-2 0 15,1-1 0-15,-2 0-1 16,-4-1 1-16,5 4 0 16,-4-2 0-16,2-1 0 15,2 3 1-15,-1 0-3 16,2 0 6-16,7 0-4 16,5 0 0-16,1 0 0 15,4 0-1-15,-4 0 0 0,-3-2-1 16,-6-1 1-16,-2 0 1 15,-1 1 1-15,-5 2 1 16,-5 0-1-16,3 0-1 16,1 0 0-16,7 0-4 15,5 0 4-15,3-3 0 16,7-4 1-16,2 2 0 16,1 0-1-16,0-1 0 0,-4 4 1 15,-2-1-2-15,-1-1 1 16,-6 4 0-16,1 0 0 15,-10 0 0-15,3 0 0 16,-6 0 2-16,0 0 0 16,-1 0 0-16,2 0-2 31,-2 0 0-31,-1 0-3 0,1 0 6 16,1 0-5-16,-3 0 2 15,-4 0 0-15,0 0 0 16,2 0 0-16,-2 0-2 15,4 0 2-15,3 0 0 16,-1 0 2-16,5 0-2 16,-5 0-2-16,4 0 2 15,1 0 0-15,1 0 5 16,-2 0-5-16,4 4-5 16,-5-1 5-16,-2-1 0 15,4 1-1-15,-8-3 1 16,0 3 0-16,-3 0 0 0,2-3 1 15,-1 2-2-15,2-2 0 16,4 3 1-16,5-1 0 16,2 2 1-16,-4-1-1 15,-1-3 0-15,2 3 0 16,-1-1 0-16,-7 1 0 16,1 2 0-16,-3-2 0 15,0 3 1-15,-1-3-1 16,0 0 0-16,5-3 0 15,1 0 0-15,-3 0 0 16,5 0 1-16,-2 0-1 16,-1 0 5-16,1 2-5 15,-6 2-1-15,2 0-3 16,-4 0 4-16,-1-1 0 16,-4 2 3-16,-1-2-3 0,0 3 2 15,-5 2-2-15,2-2-1 16,2-1-2-16,4 1 3 15,-2-4 0-15,2 4 2 16,2-4-2-16,1 2 0 16,-1-4 1-16,8 0-2 0,-5 2 2 15,3-2-1-15,5 3 1 16,-5-3-2-16,5 3 1 16,-2-3-1-16,1 3 1 15,-1-3 0-15,-2 0 2 16,0 3-7-16,-6-3 8 15,2 0-3-15,-2 0 0 16,-4 0 0-16,1 0 0 0,-1 0 2 16,-3 0-2-16,3 0-2 15,1 0 2-15,-6 0 0 16,-2 0 0-16,-3 3 0 16,2-1-2-16,-1-2 2 0,1 3-1 31,-5 0 0-31,4-3 1 15,1 0 0-15,-2 0 0 16,2 0 1-16,-2 0-2 0,4 2 6 16,3-2-5-16,1 0 0 15,0 4 0-15,-5-4-1 16,2 2 1-16,-5 1 0 16,5 0 1-16,-2 0-1 15,2-3 0-15,-1 2 0 0,-3 3 0 16,0-5 1-16,1 1 0 15,-2-1 0-15,5 0-1 16,-2 0 1-16,2 0-1 16,-4 0 0-16,-4 3 0 15,8-3-1-15,-5 3-1 0,5-1 2 16,-1 2 1-16,-3-2-1 16,3 0 1-16,1-2-1 15,-2 0 0-15,5 0 0 16,2 0 0-1,4 0 0-15,-1 0 0 16,3 0 0-16,5 0-1 16,-4 0 1-16,-4 0 0 15,0 0-1-15,1 0 3 0,-1 0-2 16,1 0 0 0,-1 0 0-16,1 0 0 0,-4 0-1 15,1 0 1-15,-5 0 0 16,2 0 0-16,-3 0-1 15,-2 0 2-15,-1 0-2 0,-5 0 1 16,1-2 0 0,0 2 0-16,-4-2 0 0,8 2 0 15,-4 0 0-15,2 0 0 16,-1 0 0-16,-1 0 0 16,-4 0 0-16,-2 0 0 15,0 0-1-15,-6 0 1 0,-7 0 0 16,-1 0 0-16,-5 0 0 31,0 0 0-31,0 0 2 16,0 0 0-16,0 0 0 15,0 0 1-15,0 0-1 16,0 0 1-16,0 0 1 16,0 0 0-16,0 0-1 15,0-6 10-15,0-1 13 0,-5-6-18 16,-11 2-8-16,0 0 0 15,1-1 4-15,0 2-3 0,-4-5-1 16,-3 4 0-16,-4 0 0 16,2-4 0-16,2 5 0 15,-3-2 1-15,1 1-1 16,-5 3 0-16,1-3-6 16,-1 2 6-1,5 0-2-15,-4 1 2 16,4 3-1-16,1-2 1 15,-2 2 1-15,9 0-1 16,-1 2 2-16,1-5-2 0,0 2 0 16,0-3 3-16,0 2-3 15,2 1 0-15,-2 0-3 0,-3 0 5 16,3 4-2-16,0-5 1 16,5 2 0-16,-2 0-1 15,0 2 0 1,7-2 1-16,0 1-1 0,6 1 0 15,0-2-3-15,0 2 0 16,0-2 3-16,0 0 1 16,-3-1 4-16,3 2-4 15,0 4 0-15,0 0-1 16,0 0 0-16,0 0-4 16,0 0 1-16,0 0 1 15,0 0-8-15,0 0 3 16,9 0 3-16,10 4 4 0,3 4 0 15,-4 3 2-15,7 1-2 16,-3 1 3-16,4 1-2 16,1 4-1-16,-2-2-2 0,4 1 1 15,-5 0 2-15,1 0 0 16,1-3-1-16,-5 3 1 31,4-7-2-31,-3 2 1 16,-1 1 0-16,4-1 0 0,-6-1-1 15,-1 1 1-15,1-1 0 16,-3-1-1-16,6 2 0 16,-3-1 2-16,2 1 0 0,1 1-1 15,-3-4 1-15,2 2-1 16,-5 0-3-16,0-3 3 16,3 1 0-1,0-3 1-15,-2 0 0 16,6-4 0-16,-8-2-1 15,-2 0 1-15,0 0-2 16,-8 0 2-16,-2 0 2 0,0 0-3 16,-3 0 2-16,0 0 2 15,0 0 1-15,0 0 2 16,0 0-4-16,0 0 5 16,0 0-5-16,0 0-3 15,0 0 0-15,0 0-1 16,0 0-6-16,0 3 4 15,0-3-6-15,0 3 9 0,0-1-4 16,-8 7-2-16,-11 4 2 16,-6 8 4-16,-4 1 2 15,-5 5-2-15,-3 5 0 0,-3 4 0 16,-5 3 0-16,2 1 0 16,2-4 0-16,4 1 1 15,-1-3-1-15,5-1 0 16,-2 0-1-16,4-2-1 15,3-2 4-15,4-7-2 32,2 3 1-32,0-5 0 0,3 2-1 15,4-2-1-15,2-6 1 16,1-3 0-16,5 0 0 16,-2-1 0-16,3-6 1 15,6-1-1-15,-4-3-1 16,4 0 0-16,0 0-5 15,0 0-9-15,0 0-20 16,0 0-24-16,0 0-14 0,0 0-30 16,0-7-342-16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6:24"/>
    </inkml:context>
    <inkml:brush xml:id="br0">
      <inkml:brushProperty name="width" value="0.35" units="cm"/>
      <inkml:brushProperty name="height" value="0.35" units="cm"/>
      <inkml:brushProperty name="color" value="#00B0F0"/>
      <inkml:brushProperty name="fitToCurve" value="1"/>
    </inkml:brush>
  </inkml:definitions>
  <inkml:trace contextRef="#ctx0" brushRef="#br0">0 535 162 0,'0'0'157'0,"0"0"-99"0,0 0-11 0,0 0 14 15,0 0-7-15,0 0 2 16,-3 0 5-16,3 0-14 16,0 0-16-16,0 0-16 15,0 0-3-15,0 0 7 16,0 0-4-16,0 0 10 15,0 0-3-15,0 0-11 16,0 0 0-16,0 0-4 16,0 0-3-16,0 0-2 15,0 0-1-15,0 0-1 16,0 0-1-16,0 0 1 16,0 0-4-16,0 0 5 0,16 0-1 15,0 0 0-15,2 0 0 16,4 0 0-16,-3 0 0 15,3 0 0-15,-1 0 1 16,1 0 2-16,-3 0-2 16,5 0-1-16,-2 0 1 15,7 0-4-15,1 0 7 16,2 0-4 0,6 0 2-16,2 0-2 15,-2 0-1-15,2 0 1 0,-7 0 0 16,-1 0 0-16,-2 0 0 15,-1 0-1-15,2 0 2 16,0 0-2-16,7 0 2 16,3 0-1-16,5 0 1 0,4 0-1 15,-1 0-3-15,8 0 3 16,-4-2 0-16,-1-1 0 16,2 0 0-16,-8 3 0 15,2 0-1-15,-5 0 1 16,-5 0 0-16,-2 0-1 15,1 0 1-15,4 0 0 16,2-2-1-16,2-8 1 0,1 5 0 16,0 0 0-1,5-2-2 1,-2 2 2-16,-1 2-1 0,1 1 0 0,-3-4 0 16,-1 4 1-16,4-2-3 15,-1 1 3-15,1 3 2 16,7-2-2-16,1-1-2 15,2-2 2 1,6-1 1-16,0 0-1 0,4 1 0 0,-4-1 0 16,0-2-2-16,-3 4 2 15,1 0 0-15,-4 0 1 32,3 2-1-32,-3 2-1 0,3-3-1 15,8-3 4-15,-5 4 1 16,0-2-3-1,1 2-2-15,-1-2-1 0,-3 2 2 16,-5 2 1-16,2 0 0 16,-10-2 1-16,2 2-2 15,-5 0 5-15,-3 0-8 16,5 0 3-16,-2 0 1 0,0-4 0 16,8-1 1-1,-1 2-1-15,2 1 0 16,4-1-1-16,-2 3 1 0,2-4 0 0,-5 4 1 15,-5 0-1-15,-2 0 0 16,0 0 0-16,-4 0 0 16,-3 0 0-16,4 0 1 15,3 0-1-15,0 0 0 16,-1 0 0 0,2 0 0-16,-2 0 0 15,0 0 4-15,-1 0-4 16,-5 4 0-16,4-1 0 15,-4-1 0-15,3 1 0 16,4 0-1-16,3-1 1 16,-1 2-1-16,2-4 3 0,1 0-4 15,1 0 3-15,1 0-2 0,-5 2 1 16,5-2 0-16,-5 2 0 16,7 2 0-16,-3-2 0 15,0 2 2-15,0-4-2 16,0 2 0-16,-3 1-1 15,-7 0-2-15,2 0 2 16,-9-3 1-16,-1 0 0 16,-1 2 0-16,1-2 0 0,-2 4 0 15,2-2-1-15,-1-2 0 16,7 0 1-16,-1 0 0 16,4 0 2-16,2 0-4 15,-3 0 4-15,-2 0-2 16,-4 0 0-16,1 0 0 15,-3 0-1-15,2 0 1 16,4 0 0-16,2 0 1 31,8 0-1-31,-2 0 0 0,0 0 0 16,-2-2 0-16,3 2 0 0,-7-4 3 16,-1 4-6-16,-2 0 3 15,-4 0 0-15,5 0 0 16,-6 0 1-16,2 0-2 15,-5 0 5-15,-2 0-5 16,2 0 1-16,-4 0 0 16,-1 0 2-16,-1 0-2 15,-1 0 0-15,-1 0-1 0,-2 0 3 32,-3 0-4-32,2 0 2 0,-2 0 0 15,3 0 0-15,-1-2 2 16,5 2-3-16,2-3 1 15,1 3 0-15,1-3 0 16,-2 3-1-16,0 0 1 16,0 0 0-16,-2-3 0 0,1 3 0 15,1 0 0-15,1 0 0 16,1 0 0-16,-4 0 0 16,2 0 1-16,-7 0-2 15,-2 0 0-15,3 0 1 16,-4 0 1-16,4 0-1 15,0 0 0-15,2 0 0 0,2 0 0 16,5-2 0-16,-7 2 0 16,2-4 0-16,-4 4 0 15,0 0 0 1,-4 0 0-16,4 0 0 16,8 0-3-16,5 0 3 15,3 0 0-15,5-2 2 16,-5-2-2-16,-1 4 0 15,-2 0-3-15,-8 0 2 16,-5 0 1-16,-3 0 0 0,-3 0 1 16,-5 0 0-16,-1 0-1 15,6 0 0-15,-4 0 0 16,7 0-1-16,2 0 2 16,1 0-2-16,1 0 2 15,2 0-1-15,-7 0 0 0,1 0 0 16,0 0 0-16,-7 0-1 15,-2 0 1-15,-2 0 0 16,-5 0 0-16,0 0 0 16,1 0-1-16,2 0 1 15,3 0 0-15,-2 0 2 0,9 4-2 16,-7 2 2-16,4-4-4 16,-2 1 1-16,-4 0 1 15,-1 0 1 1,0-1-1-16,4-2 0 15,-4 4-3-15,0-4 3 16,4 0 0-16,-4 0 3 16,2 0-1-16,2 2-2 15,-1-2 0-15,1 0 0 16,-4 2 0-16,-6-2 0 0,3 0 0 16,-3 0 0-16,0 0-2 15,4 0 2-15,-4 0-2 16,0 0 2-16,0 0 0 15,0 0-1-15,0 0 1 16,0 0 2-16,0 0-2 0,0 0 3 16,0 0-2-16,0 0 0 15,0 0 1-15,0 0-2 32,0 0 2-32,0 0-1 15,0 0-1-15,0 0 2 0,-4 0-1 16,-15 0 1-16,5 0-2 15,-5-10 2-15,0-1-1 0,0-7-1 16,-2 5 0-16,-1-7 0 16,0 3 0-16,-1 0 1 15,1 1-2-15,-2-1 1 16,-1 3 0-16,-2-1 0 16,1 5-1-16,1 1 0 15,4-2 1-15,5 2 0 16,0-2 1-16,1 3-1 15,-1-4 1-15,1 1-1 16,-4 3 1-16,3-1-1 16,4-2-1-16,-4 4 0 15,3-3 1-15,5 2-1 0,-2-3-1 16,1 3 4-16,-1-4-3 16,-2 1 2-16,2 3-1 15,-4 0 0-15,-2-4 0 16,0 3-1-16,0-1 0 15,-3 4 1-15,5 0 0 16,-2 1-1-16,3 1 1 16,0 0 0-16,7 0 1 15,0 2-2-15,-4-1 2 0,7 3-1 16,0-3 1-16,3 3-1 16,0 0-2-16,-2 0 1 15,2 0 1-15,0-2 0 16,0 2-2-16,0 0 2 15,0 0-1-15,0 0-2 16,0 0 0-16,0 0-9 16,0 0 7-1,0 0-2-15,0 0 3 16,2 5 0-16,17 6 3 16,3 3 1-16,0 0 0 15,2 0 0-15,-1 2 1 16,2 2 0-16,2-1-1 0,5 2 2 15,-4-1-1-15,0-5 1 16,0 4-2-16,-4-1-3 16,-2-2 3-16,4 1 1 0,-4-4 1 15,0 3-2-15,2-1-2 16,-2 5 2-16,-3-2 0 16,-1 2 2-16,1-5-2 15,-7 2 0-15,4-2 0 0,-3-1 1 16,-2-2-1-16,5 2 0 15,0-3 1-15,0 1-1 16,5-1 0-16,1-1 0 16,-6-2 0-16,3 0-1 15,0-4 2-15,-5 1 0 16,-1 3-1-16,0-6 0 31,-4 0 2-31,1 3-2 16,-7-3 0-16,3 0 0 0,-6 0 0 15,2 0 0-15,-2 0 3 16,0 0-1-16,0 0 1 16,3 0-3-16,-3 0 0 15,0 0 1-15,0 0 0 16,0 0 2-16,0 3-2 16,0-3 0-16,0 0-1 0,0 0 0 15,0 0 1-15,0 0-1 16,0 0-1-16,0 0 1 15,0 0-5-15,0 0 3 16,0 2-5-16,0 1 3 16,0 6-2-16,-8-1 6 15,-8 6 2-15,0-1 0 16,-6 4-2-16,0 6 1 16,-2 0-4-16,-1 5 5 15,-1 0-2-15,2 0 0 16,-1 0 1-16,4-6-1 0,-1 3 1 15,0-2-2-15,3-3 1 16,4-3 0-16,-1-1 0 16,4-2 0-16,-4 3 1 15,3-3-1-15,-3 3 0 0,2 0 1 16,-2-6-1 0,3 3 1-16,-3-3-2 15,4 2 2 1,-1-1-1-16,2 1 0 0,-2-4 0 15,0 3 0-15,4-6 0 16,-4 5 0-16,7-4 0 16,-7 3 0-16,2 1-1 15,1-7 1-15,-2 6 0 16,5-2 0-16,1-2 0 16,-4 0 0-16,4-4 0 0,1 4 1 15,-1-1-1-15,-1 1 0 0,1 0 0 16,3-4-2-16,-4 4 2 15,4-3 0-15,0 1 0 32,0 0 1-32,0-1-1 0,0 0-2 0,3-3 2 31,0 0 0-31,0 0-1 0,0 0-1 16,0 0-1-16,0 0-3 15,0 0 5-15,0 0 1 16,0 0 1-16,0 0 1 15,0 0 0-15,0 0-2 16,0 0 1-16,12-3-1 16,7-5 1-16,-1-4-1 15,4-2 0-15,0 1 2 16,-1-2-2-16,-2 0 1 16,3 2-2-16,-6-4 2 15,0 6-2-15,-3-5 1 0,-5 2 0 16,5-1 3-1,-4 1-2-15,4 1 0 0,-2 1 0 0,2-2-2 16,-2 3 1-16,-3-4-1 16,5 2 1-16,-1-4 0 15,1 0 0-15,3 0-1 0,-5 1 1 16,-1-1 1-16,2 3-1 16,-5 3 0-16,-1-3 0 15,0 2 3-15,-6 4-3 16,3 0 1-16,1-1-1 31,-1 4 0-31,0-4 0 0,0-2 0 16,0 2 0-1,-1-1 0-15,6-2-1 0,-3-2 1 16,-2 0 1-16,3 3-1 16,1 0 0-16,-4 4-1 0,-3 2 3 15,3 3-2-15,-3-1 0 16,0 0 3-16,0 0-3 15,3 1 0-15,-3-2-3 16,0 4 1-16,0-3 0 16,0 3 2-16,0 0 0 15,0 0-10-15,3 0-79 16,-3 0-134-16,0-2-235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7:33.625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89 234 423 0,'0'0'133'0,"0"0"-4"0,0 0-14 16,0 0-29-16,0 0 6 15,0 0-16-15,35-59-26 16,-32 53-14-16,0 6-15 0,-3 0-16 16,0 0 0-16,0 0 0 15,0 0-3-15,0 0 1 16,0 31-3-16,-19 14 0 16,-3 14 5-16,1 6-2 15,2-4 2-15,4 3-5 0,-1 4 1 31,6 2-1-31,5-6 0 0,2-2 0 16,3-15-1-16,0-10 1 16,0-11 0-16,0-15-1 15,5-6-1-15,8-5-2 0,6 0-1 16,6 0 1-16,15 0 4 16,6-16 8-16,8-13-2 15,-1-5-6-15,-1-4 0 16,-4-2-1-16,-2-1 2 15,-5-5-1-15,-1-1 0 16,-5 2 0-16,-8-3 3 16,1 6-2-16,-9 0 0 0,-1 0-2 15,-5 8 0-15,-4 6 0 16,-2 6-4-16,-4 5 0 16,-3 3-3-1,3 6-3-15,-3 2 2 16,0 0 1-16,0 4 3 15,0-1 4-15,0 3-2 16,0 0 1-16,0 0 0 16,0 0-5-16,0 0 6 15,0 0-6-15,0 0 1 0,0 0-3 16,0 0 5-16,0 0-1 16,0 9-5-16,0 4 10 15,-3 7 1-15,-7 5-1 16,1 6 0-16,4 0 0 15,-3 0 1-15,3-1-1 16,2 1 0-16,-3 0-1 0,-1 0 1 16,4 0 2-16,3-3-2 15,0-9-1-15,0-2 0 16,0-3-1-16,0-2 1 16,0-4 1-16,10 1 0 15,2-4-3-15,1-2 3 16,8-1 0-16,4-2 2 15,4 0-1 1,4 0-1-16,2 0 3 16,-4 0-3-16,0-5 0 0,-7 0 0 15,-2-1 1-15,-3 3-1 0,-3-3 0 16,0 1 0-16,-3-1 1 16,1-3-2-16,-1-3 2 15,-4-1 0-15,4 2-1 16,0-5 1-16,-5-1-2 15,2 0 2-15,-1-5 1 16,-6-1-1-16,4-2 0 16,-4-1 0-16,0-1-1 15,0-2-1-15,0-2-4 16,-3 1-2-16,0-1 3 0,0-3-6 16,0 0-2-16,0 4 6 31,0 2-3-31,-9 5 4 0,-1 3 1 15,-2 4-2-15,-1 7-1 0,5 4-7 16,-5-1 1-16,0 6 2 16,-3 0-8-16,-6 0 7 31,1 0-3-31,-4 2 11 16,0 16 4-16,1-2 0 0,1 2 0 0,11-5 0 15,-1 2-2-15,4-1 2 16,7 2-3-16,2 4 0 15,0 0 3 1,0 5 4-16,5-3-2 16,17-2 6-16,0 0 5 0,2-6-4 0,-2-6-9 15,4 0 1-15,4-5 5 32,2 0 4-32,3-3-3 0,5 0 0 15,1 0-3-15,2 0 5 16,-5 0-5-16,-5-3 0 15,-1-3-2-15,-8 1-1 16,-5 2 1-16,-3 0-1 16,-7 3 0-16,-2-2 0 0,-1-2-1 15,-1-1 2 1,-2 2-2-16,7-2 4 0,-4-1-2 16,-3 3 1-16,4-2 0 15,-4-1 0-15,0 4-3 16,-3-4 2-16,3 0 1 15,-3 3-2-15,0 1 1 16,3-4-2-16,0 0 0 16,1 0-1-16,-4 1 1 15,0-3 0-15,0 5 0 16,3-2 0-16,0 1 0 16,0-1 0-16,-3-2 0 0,0 2 0 31,0-3 0-31,0 3 0 0,0-1-2 15,0 0 1-15,0 4 0 16,0-4-5-16,0 3 2 16,0-1-1-16,-3 3 0 15,-3-2 2-15,2 3 2 0,1-3 0 0,0 3 1 16,3 0 0-16,0 0 1 16,0 0-1-16,0 0 1 15,0 0-1-15,0 0 2 16,0 0-2-16,0 0 2 15,0-3-1-15,0 3-1 16,0 0 2 0,0 0-1-16,0 0-1 15,0 0 1-15,0 0-1 16,0 0 0-16,0 0 0 16,0 0 0-16,0 0-1 15,0 0 0-15,0 0 1 16,0 0 0-16,0 0 0 15,0 0 0-15,0 0-2 16,0 0 2-16,0 0-1 16,0 0 1-16,0 0 1 0,0 0 1 15,0 0-1-15,0 0 0 16,0 0-2 0,0 0 1-16,0 0 0 0,0 0 1 15,0 0-1-15,0 0 1 16,0 0-1-16,0 0 1 0,0 0 0 15,0 0-1-15,0 0 0 16,0 0-1-16,0 0-2 16,0 0-1-16,0 0 2 15,0 0-1-15,-3 0 3 16,3 0-1-16,0 0 1 0,0 0 2 16,0 0-2-16,0 0 3 31,-3 0-2-31,0-3 2 0,3 3-2 15,-4 0 0-15,1 0-1 16,0 0-1-16,-3 0-2 16,1 0 1-16,-3 0 0 15,0 0 2-15,0 0 0 16,3 0 0-16,-1 0-1 16,0 0 1-16,-1 0 0 15,1 0 0-15,0 0-2 0,-1 0 2 16,1 3 0-1,1 6 0-15,-3-1 0 0,5 3 1 16,-2-2-1-16,5 7-1 16,0 2-1-1,0 1-1-15,0-2 2 0,0-1-1 16,5-2 1-16,8-2 1 16,3-7-2-16,3 1 2 15,-4-6 6-15,6 0-3 16,-2 0 1-16,3 0 3 0,4 0-7 15,-8-3 1-15,4-5 2 16,0-1 0-16,-1 1-1 16,-2 3-1-16,-3-4-1 15,-7 6 1-15,-3 0 1 16,-2 3-2-16,-1-2 2 16,-3 2-1-16,3 0 2 0,-3-3-1 15,0 3 0-15,0 0-2 16,0 0 0-16,0 0 0 31,0 0-4-31,0 0 1 0,0 0-5 16,0 0 1-16,-13 20 7 15,-3 5 1-15,1 5 2 16,-1 2-2-16,3 3-1 16,2 2 0-16,1 3 0 0,1 0-2 15,6 3 2-15,3 0-1 16,0-7 0-16,0-4 0 15,0-7 0-15,0-9-2 16,0-3 1-16,3-4 1 16,3-2-1-16,3-7-2 15,6 0 4-15,1 0 0 16,9 0 6-16,1-12 0 16,-1-5-3-16,-1-6 3 0,-2 1-4 15,-1 2 0-15,1-2-2 16,0 0 2-16,-3-3-2 15,-1-1 0 1,-5-1 1-16,3 2-1 16,-4-2-2-16,-2 1-4 15,-1 5 1-15,-4-2 3 16,0 5 2-16,-5 2 1 16,3 7-1-16,-3 5 1 15,0 1-1-15,0 3 0 16,0 0-10-16,0 0 3 15,0 0 0-15,0 0-5 0,-8 8 5 16,-3 12 7-16,-2 5 0 0,4 3 0 31,2 0-4-31,1 1 4 0,3-3 0 16,0 0 0-16,3 0 2 16,0-4-2-16,0 1 0 0,0-1-1 0,0-2 0 15,0-5-1 1,6-2 2-1,7-5-3-15,3-2 3 16,-4-4 0-16,3-2 0 16,1 0 5-16,0 0-3 15,2 0 1-15,5 0-1 16,1-2 3-16,4-15 0 0,1 1-1 16,-2-10-2-16,-5 6 3 15,-6-2-1-15,0-1-4 16,-8 1 3-16,2-3-1 15,-1-2 0-15,-3-2 0 16,4-5 1-16,-7-3-2 16,0-3 2-16,-3-1-2 15,0 5 0-15,0-6 1 0,0 2-1 16,0-1-2-16,0 1 2 16,0 7-2-16,0 2 2 0,0 6-1 15,0 5 1-15,0 3-1 16,0 6-1-16,0 8 0 15,0 2 0-15,0 1 0 16,0 0 0-16,0 0-3 16,-3 0-1-16,3 0-10 15,-6 0 1 1,-1 25 9-16,1 7 5 16,0 7 3-16,-1 1-2 0,7-1 0 15,-6-2-1-15,6-1 1 16,0-2 2-16,0 2-2 15,0-5 4-15,0 1-2 16,0-5-2-16,0 3-1 16,0-4 2-16,10 4-2 0,-1-1 0 15,7-4 0-15,0 3 2 16,-2-5 1-16,-1-10-3 16,0 4 0-16,-1-8 0 15,-2-1 0-15,2 1 0 16,1-4 0-1,-5 0 1 1,5-2 0-16,0-3 0 0,-1 0 0 16,7 0 2-16,-4 0 0 15,1-3 2-15,3-7-3 16,0-2-1-16,0-2 1 0,-8-3 0 16,5 4 2-16,-3-2-4 15,-4-1 0-15,4 1 1 0,-2-1 0 16,0 0 1-16,-3-5-1 15,-1 4 0-15,-1-8-2 16,-3 5 0-16,-3 1-1 16,0-1-4-16,0 3-2 15,0 4 4-15,0-2-1 16,0 4 1-16,-6 0-4 0,-7 3 5 31,0 2-3-31,5 0 5 0,-1 6 1 16,-1-3 0-1,4 3-4-15,-4 0 0 0,1 0 2 16,3 0-2-16,-7 0-2 16,3 9 5-16,5 5-1 15,-1 0 0-15,6 9-1 16,-3-2 0-16,3 2 3 16,0 0 0-16,0 2 0 0,0 0 2 15,0 3-1-15,0 0-1 16,0-6-3-16,0 1 1 15,9-3 1-15,4-3-1 16,-2-3 1-16,8-3 1 16,-3-3 0-16,3 0 6 0,2-5-6 15,4-3 5-15,7 0-4 16,2 0 3 0,10 0-1-16,-1 0 0 15,0-3 7-15,5-2-5 16,-12 2-5-1,-4 1 3-15,-13 2 1 0,-11-4-8 16,0 4 3-16,-8-2-9 0,0 2-10 16,0-3-32-1,0-3-39-15,-8-5-117 0,-16-2-186 16</inkml:trace>
  <inkml:trace contextRef="#ctx0" brushRef="#br0" timeOffset="802">1940 222 184 0,'0'0'226'0,"0"0"-136"0,0 0-18 16,0 0 11-16,0 0-12 15,0 0-20-15,0 3-14 16,0-3-3-16,0 0-5 16,0 0-3-16,0 0-9 0,0 0-4 15,0 0-7-15,22 0-2 16,13 0 11-16,8 0-12 16,0 0 7-16,1 0-9 15,-4 0 2-15,-2 0 2 16,-4 0 2-16,1 0 3 15,-10 0-3-15,-7 0-1 16,-3 0-4-16,-8 0 3 16,-1 0-4-16,-6 0 5 15,3 0-5-15,-3 0 3 16,0 0-3-16,0 0-1 16,0 0-2-16,0 0-21 15,0 0-52-15,0 0-36 16,-12 0-114-16,-10 0-107 15</inkml:trace>
  <inkml:trace contextRef="#ctx0" brushRef="#br0" timeOffset="1560">1690 192 135 0,'0'0'295'0,"0"0"-199"0,0 0 12 15,0 0-26-15,0 0-15 16,0 0-15-16,0-14-19 16,0 11-13-16,0 0-9 15,0-2 2-15,0-5 1 16,13 3 1-16,0-2-7 16,-1 1-4-1,7 2-4-15,-4 0 5 16,1 1-4-16,0 1 0 15,-7 4-1-15,-3 0-6 16,-6 0 6-16,0 0-1 0,0 0-7 16,0 0 2-16,0 0 4 15,0 0-10-15,0 0-7 16,-6 0 6-16,-3 9 12 16,-4-3-3-16,3-6 0 15,1 3-5-15,4-3-38 0,0 0-66 16,5 0-57-16,0 0-92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7:43.719"/>
    </inkml:context>
    <inkml:brush xml:id="br0">
      <inkml:brushProperty name="width" value="0.05" units="cm"/>
      <inkml:brushProperty name="height" value="0.05" units="cm"/>
      <inkml:brushProperty name="color" value="#92D050"/>
      <inkml:brushProperty name="fitToCurve" value="1"/>
    </inkml:brush>
  </inkml:definitions>
  <inkml:trace contextRef="#ctx0" brushRef="#br0">193 129 489 0,'0'0'190'0,"0"0"-119"0,0 0-26 16,0 0-10-16,0 0 1 15,0 0-2-15,0-29-3 16,0 29-9-16,0 0-2 15,0 0-3 1,0 0 5-16,0 0-1 0,0 0 2 16,0 0-5-16,0 0-5 15,0 0-7-15,0 0-6 16,0 0-3-16,0 0 3 0,0 0-7 16,0 25-6-16,0 15 7 15,-7 12 6 1,-1 18 5-16,-5 4 6 15,1-4-11-15,-1 5 4 0,0-1-4 16,4-4 0-16,-1 3 1 16,2-1 1-16,-3-7-2 15,3-1 0-15,-5-9 0 16,7-3-1-16,0-10 0 16,-1-6 0-16,4-8 0 15,3-7 1-15,-3-5-1 16,3-7 1-16,0-5 0 15,0 2-3-15,0-3 3 0,0-3 2 16,0 3-2-16,0-3 0 0,0 0 0 16,0 0 3-1,0 0-2-15,0 0 2 0,0 0-3 16,0 0 0-16,0 0 2 16,0 0-2-16,0 0-4 15,0 0 2-15,0 0-15 16,0 0 1-16,0 0-20 15,-6-14-29-15,-7-13-42 16,2-13-135-16,-2-5-258 31</inkml:trace>
  <inkml:trace contextRef="#ctx0" brushRef="#br0" timeOffset="1868">137 150 296 0,'0'0'99'0,"0"0"-48"0,0 0 8 16,0 0 17-16,0 0 0 16,0 0-18-16,-3-5-18 15,3 5-1-15,0-3-16 16,0 3-3-16,0-3-4 16,0-2-8-16,3-10-5 15,16-4 10-15,8-4-9 16,5 1-3-16,9-1-1 15,2 10 4-15,0 1-4 0,1 6-2 16,-4 6-3-16,-5 0 5 16,2 0-5-16,-9 0-1 15,1 21 1-15,-8 4-1 16,1 5 4-16,-3 7 0 0,-8-1-13 16,0 4-3-16,-11-4 8 15,0 4-5-15,0-7 11 16,0 0 0-16,-11-4 2 15,-7-4 1-15,0-2 1 0,-8-1-9 16,-1 1 9-16,-11-2-8 31,-2 2-1-31,-1-3 0 16,-2-2-9-16,0-2 9 0,5-6 9 16,6-1 1-16,8-3 0 15,8-6 0-15,13 0 3 16,3 0 0-16,0 0-4 15,0 0 0-15,0 0 7 16,0 0-7-16,0 0 1 0,9 0-1 16,6 3 0-1,4 10-1-15,3 4 1 0,4 11 2 16,-1 2 8-16,-1 7-10 16,-2 3 2-16,2 5-1 15,-2 0 4-15,4-3-5 0,-7-2 1 16,2-10-1-16,-2-5 0 15,0-8-5-15,-2-6 1 16,-1-2 1-16,0-4 2 16,0-5 1-16,3 0 0 15,5 0 8-15,-2 0-6 32,3 0-2-32,4-9 4 0,-5-9-2 15,-2-3-1 1,-1-1 2-16,1 0 2 0,-6-7-2 15,-3 1-1-15,1-6 1 16,-3 1-3-16,-3 0 4 0,-1-4-4 16,-4 1 6-16,-3-1-13 15,0 5 7-15,0 6-1 16,-16 3-3-16,-2 6 0 16,-1 3 4-16,0 8-2 15,0 1 2-15,5 5 0 16,-5 0-1-16,3 0 0 15,-3 0-2-15,6 4 2 0,2 13-3 16,-2 10 4-16,0 3-5 16,4 7 2-16,6 0 1 15,3 4 2 1,0 1-1-16,0-3 2 16,3 4-1-16,13-7 3 15,6 1-2-15,-1-6 2 16,4 3-2-16,0-7 5 15,6-1-4-15,-3-5 0 16,-2-1 0-16,-2-9 1 16,-2 3 1-16,0-8-3 0,-1 0-1 15,-5-1 2-15,-3-5-2 16,2 0 2-16,1 0 2 16,5 0 8-16,1-17-5 0,0-2 4 15,-1-9-8-15,-2-3 4 16,-3-3 0-16,0 2 1 15,-3-3-6 1,-7 4-1-16,-1 3 2 0,1 3 2 0,-6 4-4 16,0 5 2-16,0 5-5 15,0 8 4-15,0 1-1 16,0 2-1-16,0 0-5 16,0 0 0-16,0 0 0 31,0 0-5-31,-11 11 0 15,-2 19 10-15,1 7 1 16,2 3-1-16,7-1-1 16,0 3 0-16,3-3-1 0,0-2 1 0,0-6 1 15,0-4-2-15,6 1-1 16,10-5 3-16,8-1 1 16,1-8-1-16,1-6 1 15,2-2-1-15,-7-2 3 16,1-4 0-16,-9 0 1 15,9 0-3-15,-4 0 9 16,4-18-9 0,0-7 10-16,-4 0-1 0,-5-8-1 15,-1-2 0-15,-9 4 10 16,1-2-1-16,-1-3-5 16,-3 6-10-16,0-8 1 15,0 7-4-15,0 3 1 16,0 6-3-16,-3 2 2 0,-13 7-3 15,0-5 2-15,-5 7-2 16,-4 0 0-16,-4 3-3 16,-4 2 5-16,4 6-6 0,5 0 3 31,-4 0-1-31,2 0 1 16,2 0-4-16,2 11 6 0,3-5-5 15,3 5 1-15,-3-8 5 16,8 5-8-16,1-2-4 15,1 3-35-15,6-1-56 0,-1 1-68 16,4-5-108-16</inkml:trace>
  <inkml:trace contextRef="#ctx0" brushRef="#br0" timeOffset="3254">1461 888 263 0,'0'0'160'15,"0"0"-107"-15,0 0 26 16,0 0 2-16,0 0-11 16,0 0-30-16,5 0-18 15,-5 0-1-15,0 0 10 16,0 0-12-16,0 0-1 16,0 0 2-16,0 0-5 0,0 14-9 15,0 17 5-15,0 8-2 16,0 3-1-16,0 3-5 15,-5 0-3-15,2-3 2 16,3-1-2-16,0-10 0 16,0 0-1-16,0-7-2 15,3-11 2-15,10-1-5 16,1-7 3-16,2-3-1 16,0-2 4-16,3 0 0 15,2 0 5-15,4-10-5 0,4-12 10 31,1-7-5-31,-5-2 0 0,1-3-3 0,-5-2 7 16,-5-3-7-16,-1 5 0 16,-2-2 1-1,-5 5-1-15,3 0-2 16,-6 0 1-16,-2 8 2 0,-3 1-1 0,0 5-3 16,0 3 2-16,0 3 1 31,0 6 0-31,0 3-2 15,0 2 0-15,0 0-2 16,0 0 2-16,0 0 0 16,0 0-2-16,0 0-1 0,0 0-5 15,0 15 4 1,0 11 4-16,-3 10 1 0,-2 2-1 16,5 0 0-16,0-2 1 15,0 4-1-15,0-4-1 0,0 0 0 16,5 1 1-16,11-12 0 15,0-5 0-15,6-1-3 16,0-7 2-16,-4 0 2 16,7-11 1-16,-3 3-2 15,-1-4 1-15,-2 0 1 16,-3 0 1-16,3 0 3 16,-6-12 0-16,1-5-1 15,-1-2-1-15,0-6 5 16,-4-6 2-16,-1 0-3 15,3 0-5-15,-6-2 3 0,-2 2-5 16,5 3 1-16,-8-3-2 16,0 0 1-16,0 0-1 15,0 0 0-15,0 0-1 16,0 6 1-16,0 3 0 16,-8-1 0-16,-11 3-2 15,2 4-6-15,-6-1 5 16,-2 6 3-16,4 0-7 15,-4 5 6-15,1 3-4 16,2 3 3-16,-1 0 2 16,11 0 0-16,-4 0-2 15,1 0-2-15,-4 0 2 0,0 12-3 16,0 7 4-16,5 4-1 16,-2-1-1-16,6 3 3 15,-2 0-4-15,6-5 1 16,2 0-9-16,1-5-24 15,3-11-21-15,0-1-12 16,0-3-43-16,0 0-44 16,13 0-75-16</inkml:trace>
  <inkml:trace contextRef="#ctx0" brushRef="#br0" timeOffset="3961">2021 285 37 0,'0'0'383'16,"0"0"-327"-16,0 0 7 15,0 0 33-15,0 0-17 16,0 0-21-16,-3-50-20 16,3 50-13-16,0 0 3 15,0 0-10-15,0 0-3 16,0 0-9-16,0 0-6 15,0 16 0-15,0 20 5 0,0 13 10 16,0 3-6-16,0 8-8 0,0 2 10 16,0 5-5-1,0-3 1-15,0 0-2 16,3 1 1-16,0-8-2 0,3-5-1 16,1-4-2-16,-1-9-1 15,0 0 0-15,1-8 0 16,2 0 0-16,-4-6 2 15,3-5-2-15,-2-5 1 16,-1-7-1-16,5-6-4 0,3 1 1 31,2 0 3-31,4-3 0 0,10 0 2 16,-2 0 5-16,0 0-7 16,2-10 0-16,-1-8-10 15,1-5-19-15,-2-8-66 16,-2-2-93-16,-6-3-258 15</inkml:trace>
  <inkml:trace contextRef="#ctx0" brushRef="#br0" timeOffset="6788">2598 221 416 0,'0'0'183'0,"0"0"-76"15,0 0-44-15,0 0 3 16,0 0-27-16,0 0-13 15,11 21-15-15,0 22 5 16,-3 13 10-16,-1 6-4 16,-7 2-16-16,0 9 3 0,0 0 4 15,0 0-11 1,0-3-2-16,0-11 3 0,0-12-1 16,0-10-2-16,0-12-4 15,6-10 1-15,7-5-3 16,2-4 1-16,4-3-2 15,7-3 7-15,4 0 0 0,7 0 7 16,-2-5 4-16,3-13-8 16,-2-4-1-16,-4-3 2 15,-5-1-1-15,-1-1 2 16,-4-7-1-16,-6-5-4 16,-5-3 0-16,2-6-2 15,-4-2 1-15,-2 2-12 16,-7-3 11-16,0 3-7 0,0 1 2 15,0 3-3-15,-19-1 1 16,-2 0-2-16,-5 2-6 16,-2 7 14-16,-4 5-1 0,8 9 1 31,-1 7 2-31,6 7-5 16,4 3 5-16,2 5-2 15,4-3-2-15,0 3 3 16,-1 0-2-16,-3 0 1 0,-1 3 0 15,-2 13 3 1,0 10-3-16,4 2 1 0,-4 3 0 16,6 5 1-16,5 3 1 15,5 4-5-15,0 1 5 16,0 7 0-16,2-3-1 16,20-7 0-16,3-1 1 15,6-12 0-15,7-10-1 16,2-5 1-16,4-8 0 0,2-2 1 15,2-3 5-15,-2 0-1 16,0 0-4-16,-5-8 5 16,-4-6-3-16,-5-6-3 0,-5 0 0 15,-5-2 2-15,0-2 4 16,1-2 2-16,-6-3-8 16,-1 4 3-16,-3 0-2 15,-7 3 1-15,0 5 0 16,-2 5 2-16,-4 7-2 15,0 2 0-15,0 3-4 16,0 0 1-16,0 0-3 0,0 0-11 16,-10 8 4-1,-9 23 11-15,-5 12 0 0,-4 7 0 16,2 12-1 0,2-1 1-16,-7 9-8 15,-1 8 4-15,-2 1-2 16,-4 16-4-16,5 9-7 15,1 5 6-15,5-7 11 0,1-10 20 16,4-19-18-16,0-19 1 16,8-13-2-1,1-16-1-15,7-13 1 0,6-7-1 16,0-5 0-16,0 0 0 16,0-2 0-16,0-35 0 0,22-16 10 31,5-14-7-31,11-12-3 0,5-5 4 15,1-6-4-15,3 3-6 16,-1 3-8 0,-2 3-9-16,-1 8-1 0,5 6-10 15,1 5 14-15,-1 12 20 16,-5 8-8-16,-5 11 7 16,-8 14 1-16,-1 6-9 0,-15 5 9 15,2 3 3-15,-13 3-3 16,4 0-8-16,-1 0 5 15,-3 13 3-15,0 16 15 16,0 11 1-16,-3 4-2 16,0 1-4-16,0 0-2 15,0-3-7-15,0-5-1 16,0-1 3-16,7-2-3 0,2-4 0 16,4-3-1-16,3-10-3 15,1-4 0-15,6-5 2 16,2-5 0-16,-1-3 2 15,11 0 10-15,5 0-7 16,4-6 5-16,5-19-5 16,-4-3 5-16,-2-3-6 15,-6 1 2 1,-9 1-2-16,-6-2 1 0,-7 3 1 16,-6 0-3-16,-5-3 0 15,-4-2-1-15,0-2 0 16,0 0 0-16,-7 4-1 15,-14 3 1-15,-4 7-7 16,0 8 1-16,-3 9 3 0,0 0 1 16,-1 4 2-16,2 0-1 15,2 0-3-15,3 8 2 16,4 14 1-16,2 9-9 16,3 9 7-16,4-1-5 15,3 9 4 1,6-6 6-16,0 2-2 15,0 2 0-15,6-10 0 16,16 0-2-16,-1-11 1 16,4-2-1-16,7-12 2 15,-2-2 6-15,5-9 1 16,2 0 1-16,4 0 7 0,-1-9-4 16,1-12-1-16,-7-8-6 15,-3-2 7-15,-2 0-6 16,-5-5 8-16,-2-1-13 15,-3-5 5-15,-6-5 7 16,-7 1-12-16,-4 5 0 0,-2 4-2 16,0 9-2-16,-5 11 3 15,-14 5-4-15,6 10 1 16,1 2 3-16,5 0-3 16,7 0-1-16,0 0-15 0,0 0-19 15,0 14 3-15,0 3 10 16,19 0 5-16,0-3 5 15,5-5 13-15,2-4 1 16,5-2 1-16,3-3 1 31,7 0 0-31,-1 0 0 0,-2 0 0 16,-4-3 4-16,-6-6 0 16,-6 1-3-16,-12 5 2 15,-7 1 6-15,-3 2 5 16,0 0 14-16,0 0 11 15,0 0-32-15,0 0-5 0,-11 13-2 16,-4 16 2-16,0 4 1 16,-1 4-3-16,-3 5 0 15,4 3 0-15,-1-1 0 16,4-2-2-16,5-5-6 16,7-6 7-16,0-9-7 15,0-11 0-15,0-2-7 0,4-9-2 31,15 0 17-31,8 0 4 0,1 0 1 16,4-22 6-16,-5-4-8 16,5-5 3-16,-8 0-6 15,1-3 2-15,-6 4 7 16,-3-4-9-16,-3 9 6 16,-10 0-3-16,-1 8 0 15,-2 6-2-15,0 6 3 0,0 5-3 16,0 0-1-16,0 0-8 15,0 0-8-15,-2 13 11 16,-9 15 5-16,0 3 0 0,1 5-5 16,4 1 2-16,3 2 1 15,3-2-3-15,0-3-3 16,0-4-10-16,0-2-1 16,12-5 5-16,14-12 14 15,-5-2-1 1,4-9 1-16,0 0 3 15,3 0 0-15,0-6-3 16,1-17 8-16,-5-1-7 16,1-1 4-16,-6-10-5 0,-3 1 0 15,-8 1-6-15,-8 2-2 16,0-3 7-16,0 9-3 16,-6 0 4-16,-15 3 22 15,-1 4 7-15,0 6-10 16,-4 5-19-16,5 7-3 0,-4 0-7 15,-2 0 7-15,-2 3-7 16,1 11-30-16,-3 3-34 16,6-6 5-16,-2-2 2 15,5 1 6-15,6-4-47 0,6 0-193 16</inkml:trace>
  <inkml:trace contextRef="#ctx0" brushRef="#br0" timeOffset="9008">5034 806 390 0,'0'0'163'0,"0"0"-80"0,0 0-38 31,0 0-8-31,0 0-5 15,0 0-3-15,33-8-16 16,-25 8-5-16,-3 0-5 16,-5 0 2-16,3 6-3 15,-3 13 9-15,0 1 4 16,0-1-5-16,0 2-4 0,3-8-5 16,-3-4 0-16,3-1-1 15,1-4 0-15,-1-3-1 16,3-1-4-16,0 0 3 15,4 0 1-15,2 0 1 16,3 0 6-16,7 0 2 16,0-16-1-16,-1-3 2 15,5-7-5-15,-4-4 5 0,0-5-8 16,-1-4 3-16,1-5-3 16,0-4 2-16,-1-8-2 15,4 0-1-15,-2-6 2 16,-8-2-2-16,1-1 1 0,-6 4-1 15,-5 1 6-15,1 16-3 16,1 10-1-16,-7 14 7 16,3 12-4-16,-3 8-4 15,0 0-1-15,0 0-6 16,0 0 3-16,0 0-4 16,0 0-1-16,0 28-4 0,0 14 12 15,-13 11 2-15,0 9 3 16,2 2-4-16,-2 10 1 15,-3 0 2 1,1 6-3-16,-1-4-1 16,3-4 1-16,5-6 0 15,1-9-1-15,4-9-2 16,0-9 2-16,3-8-3 16,0-8 2-16,0-12 0 0,0-2-2 15,0-9-3-15,0 0-2 16,6 0 6-16,9 0 2 15,1 0 6-15,6 0-4 16,3-12 1-16,4-11 5 0,-2-3-2 16,2-4-2-16,-2-6 0 31,-2 2-4-31,-6-2-2 16,-3 8-2-16,-8 8 1 15,-3 6 3-15,-5 8 0 16,0 6 1-16,0 0-1 15,0 0-4-15,0 0 0 0,0 0-1 16,0 0-3-16,0 0-3 16,-5 15 11-16,-6 10 2 0,-5 7-2 15,3 0-2-15,4-2 2 16,-1 5 0-16,7-7 0 16,3-6-2-16,0-5 0 15,0-6 0-15,0-5-4 16,0-3-1-16,0-3 6 15,7 0 1-15,8 0 2 16,4 0 5-16,2 0-2 16,1-14-1-16,7-6 1 15,-5-2-2-15,5-6 0 16,-7 3 2-16,-3-1-4 0,-5 1 0 16,-1 8 0-1,-7 10 3-15,1 0-1 16,-7 7-3-16,0 0-1 0,0 0-5 0,0 0-5 15,0 0-1-15,0 12-1 16,0 15 13-16,-4 11 3 16,1 3-3-16,0-2 0 15,3-2 0 1,0-6-3-16,0-9 2 16,0-3-2-16,3-7-1 15,10-3 2-15,6-1 0 16,0-6 2-16,-1-2 1 15,7 0 2-15,2 0 2 16,2-8-1-16,-1-12-2 0,1-5 4 16,-8 0-3-16,-2 0-1 15,-4-6 2-15,-5 0 0 16,-2 0-4-16,0-5-3 16,-8 2 0-16,0 0-5 15,0 7 4-15,0 1-1 16,0 9-2-1,-19 6-1-15,-10 5 8 16,1 4 2-16,-3 2-2 0,3 0-5 16,-1 0 5-16,8 2-7 15,2 10-6-15,7-1 2 0,-4 0-1 16,8 0 7-16,0 0 1 16,3 1-5-16,5 5 5 15,0 0-4-15,0 2 7 16,0 2 1-16,5-5-2 15,14-6-1-15,3 2 3 16,4-9 0-16,4-3 0 0,5 0 0 16,2 0 0-16,1-3 0 15,-2-14 4-15,-1-3-4 16,-3 1-2-16,-2-1 2 16,-8 1 2-16,-1 2-1 15,-2-3 3-15,-3 3 1 16,-3 6-4-16,-4 0 2 15,-2 8 0-15,-7 0-3 16,0 3-1-16,0 0-10 16,0 0 1-16,0 0 1 15,0 0-6-15,0 12 15 32,-16 10 4-32,-6 13-3 0,4 0 3 0,-4 4-2 15,3 4 0-15,0-4-2 16,-2-3 0-16,5-5 0 15,3-3 0-15,4-11 0 16,6-11 1-16,3-6-1 16,0 0 0-16,0 0 0 15,0 0 5-15,3-23-5 16,25-14 1-16,12-5 10 16,8-5-11-16,4 2-2 15,4 3 1-15,-5 11-2 16,-5 6-6-16,-11 11 2 15,-14 5 1-15,-6 7 4 16,-11 2 2-16,-4 0 0 16,0 0 2-16,0 5 8 15,0 17 15-15,0 12-5 16,0 5-10-16,0 9-1 16,0 3-7-16,-7 2 2 15,1-5-3-15,6-6-1 16,0-3 0-16,0-6-1 15,9-2-5-15,22-9 5 16,7-7-8-16,-3-12 2 0,1-3-19 16,-7-6-70-16,-5-24-74 15,-11-11-274 1</inkml:trace>
  <inkml:trace contextRef="#ctx0" brushRef="#br0" timeOffset="9513">5827 417 586 0,'0'0'139'0,"0"0"-59"0,0 0-3 31,0 0-6-31,0 0-40 15,0 0-23-15,0-6-8 16,0 6 0-16,0 0-34 0,0 0-93 16,0 0-110-16,0 0-357 15</inkml:trace>
  <inkml:trace contextRef="#ctx0" brushRef="#br0" timeOffset="10022">5221 436 148 0,'0'0'218'16,"0"0"-141"-16,0 0-11 15,0 0 25-15,0 0-1 0,0 0-30 16,0-2-27-16,0 2-20 0,2 0-13 16,23 0 6-16,10 0 16 15,8 7 8-15,10 0-7 16,1 3-1-16,1-2 1 15,-2-3-12-15,-6-3-8 16,-7 0-1-16,-11-2-2 16,-13 0-32-16,-13 0-86 15,-3 0-242-15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27:10.1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444 66 130 0,'0'0'262'0,"0"0"-182"16,0 0-50-16,0 0-3 16,0 0 7-16,0 0 13 15,0-8 0-15,3 8-8 16,-3-2-21-16,0 2-1 16,0 0 4-16,0 0 2 15,0 0 0-15,0 0-3 16,0 0 2-16,0-6 2 0,0 0-2 15,0 1-5-15,0-4-14 16,-7 4 3-16,-5 0-2 16,-3 2-1-16,-1-3-3 15,-2 0 0-15,-6 4 0 16,0-1-1-16,-10 3 0 16,7 0 1-16,-2 0-5 15,2 0 5-15,3 5-2 16,-1 7 2-16,1 1 0 15,2 4 0-15,1-1-2 16,6 7-1-16,3-2-6 16,2 2 6-16,5-4-4 0,5 0-1 15,0-6 1 1,0 1 1-16,0-3 3 0,0-2-2 16,0-1 4-16,0-3-3 15,5-5-1-15,1 0 5 16,4 0-1-16,-2 0 1 15,8 0 5-15,2 0-3 16,4 0-2-16,-1 0 3 16,-3 0-3-16,4 0 3 15,-4 0-3-15,0 0 1 16,1 0-1-16,-1 3 0 16,-2 3-1-16,2-1 1 15,-3 1 0-15,3 0-2 0,-5-4 2 16,-1 3 0-1,-3-2 0-15,4 3 4 0,-2-1-8 16,2 0 2-16,0 1 2 16,-5 0-1-16,5 1 0 15,-7 2 0-15,2 6-3 16,5 1 1-16,0 0-3 16,-8 0 4-16,1 1-5 15,-3-3 3-15,-3 0-6 16,0-1 5-16,0 1-1 15,0 0 4-15,0-3 1 16,-3 5-1-16,-8-5 2 16,-5 6 0-16,-2-4 0 0,-4-2 0 15,1 0 0-15,3-3 2 16,-1 1-2-16,-2-3 3 16,2-1-2-16,1-5 3 15,-3 0-1-15,2 0 0 16,-2 0-2-16,-3 0-1 15,-4-8 5-15,4-4-2 16,-3-1 0-16,1-1-3 16,2 3 2-16,0 0-4 15,8 3 4-15,1-1-3 16,3 7 1-16,2-1-2 16,5 0-14-16,-1 3-114 15,-1 0-48-15,1-2-125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27:13.2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238 182 325 0,'0'0'131'0,"0"0"-68"16,0 0-17-16,0 0-2 0,0 0-7 16,0 0 4-16,-2-12-7 15,2 10-1-15,0 2-15 16,0 0-10-16,0 0-5 16,0 0 0-16,-3 0-3 15,-1 0-2-15,-2 0-13 16,-3 7 7-16,-1 13 8 15,-2 11 2-15,3-1-2 16,1 6 0-16,-5-4 0 16,0 2 0-16,-1-4 1 15,-2-3-1-15,1-2 5 16,2 0-5-16,2-6 2 16,1 1-2-16,1-4 0 0,2 0 0 15,4 4 0 1,1-2 0-16,-1 5-2 0,0-4 1 15,3 3 1-15,0-2 0 16,0-1 0-16,0 0-3 16,0-6 2-16,0 3-1 15,0-7-3-15,0-3 0 16,0-1 5-16,0 1 1 16,0-4 0-16,6 1-1 15,-4-3 0-15,8 0 1 16,-1 3 1-16,6-3 1 15,1 0-3-15,2 0 2 16,4 0-1-16,-4 0 3 16,3 0 0-16,1-8-3 0,-1-9 3 15,-3 4-3-15,4-4 0 16,-10-2 4-16,0 0-1 16,0-1-3-16,-3 1-1 15,1 0 3-15,-2 0-3 16,-1-1 0-16,-4 0 0 15,0 5 0-15,0 1 0 16,0-1 0-16,0 8-3 16,-3 2 3-16,0 1 1 15,0 4-1-15,0 0 0 16,0 0-2-16,0 0-5 16,0 0-2-16,0 0-10 15,0 0-9-15,0 0 20 0,0 16 8 16,-6 7-2-1,0-2 2-15,3 4 0 0,-1 4-4 16,1-2 4-16,1 6 0 16,2-6 0-16,0 4-2 15,0-7 1-15,0-5 1 16,0 1 0-16,0-6-3 16,0-1 3-16,5-1 0 15,5-4 3-15,6 0-3 16,-5 0 2-16,-1-5-1 15,-2 0-1-15,2-1 0 16,-1-2 5-16,4 0-4 0,-2 0 5 16,7 0-3-1,-2 0 1-15,2 0-1 0,-5 0 2 16,3-11-2-16,-5 0-1 16,2 1 6-16,-5-5-8 15,5 0 3-15,-7-2-1 16,4-3 1-16,-5 1 3 15,-2-3-6-15,3 3 4 16,-6-6-3-16,0 3 3 16,0 0-2-16,0 3-2 15,0 0 0-15,0 2 2 16,0 4-4-16,-3 2 2 16,-5 2-4-16,0 2-2 0,0 0 6 15,-1 2-2 1,0 2-1-16,-4-2 1 0,1 1 1 15,0 1-4-15,3 3 5 16,-1 0 0-16,2 0 0 16,-2 0-4-16,1 0 4 15,-3 0-2-15,0 0-3 16,5 0 3-16,-1 12 0 16,2 3-5-16,2-3-2 15,1 3 2-15,0-2 3 16,3-2 2-16,0-3 2 15,0 4-6-15,0-1 5 16,0 0 0-16,0-1 1 16,0 1 1-16,3-5-1 0,4 5 5 15,4-5-5-15,5-4 0 16,2 6 4-16,4-2 1 16,-1-3-4-16,3-1 2 15,-6-2 0-15,4 0 6 16,-1 0-8-16,2 0 3 15,-6 0-2-15,1 0 6 16,3-8-8-16,-5 0 6 16,-3-3-1-16,-2 0 2 15,-1 1 2-15,-4-2-4 16,9-2 0-16,-2-2-1 16,-2-1 4-16,2-2-7 15,-4 3-1-15,0 0 0 0,-3-4 2 16,-3 3 3-1,4 3-4-15,-7 1-1 0,0 4 1 16,0 1-1-16,0 6 0 16,0 2-3-16,0-3-5 15,-10 3-1-15,-5 0 4 16,-4 0-15-16,5 0 2 16,-2 0 1-16,4 0 17 15,3 0-7-15,2 0 4 16,4 5-9-16,3 3 5 15,-3 1-2-15,3 2 3 16,0-2-2-16,0-2 4 16,0 2 1-16,0-1 3 15,3 0 4-15,13-3-4 0,-1 2 2 16,7-3 0-16,-1-1 1 16,0 0 4-16,3-1-7 15,2-2 4-15,-2 0-4 16,3 0 0-16,-2 0-2 15,-3 0 2-15,-8 0 1 16,-2 0 1-16,-2 0 3 16,-1 0-2-16,-3 0 0 15,-4 0-1-15,-2-2 0 16,0 2 2-16,0 0 2 16,0 0 1-16,0 0-4 0,0 0-6 15,0 0 3 1,0 0-5-16,0 0 0 0,0 0 3 15,-11 2-3-15,-2 13 5 16,-2 0 4-16,3 5-4 16,2 0-4-16,5 1 1 15,2-4 1-15,0 0-2 16,0-1 2-16,3-3 2 16,0 4-1-16,0 0 2 15,0-4-1-15,0-2 0 16,0 3 0-16,0-5 0 15,0 1 0-15,0-1 0 16,0-4-4-16,3 0 4 16,6-2 7-16,6 0 3 0,1 0-6 15,2-3 3-15,3 0-2 16,-2 0-2-16,2 0-2 16,0 0 4-16,1 0-3 15,-4 0-1-15,1 0 1 16,-1 0-2-16,-2 0 1 15,1 0 3-15,-2-9-4 16,-2 1 1-16,0 3 3 16,-2-4-2-16,-1 2-1 15,-2-2 2-15,-2 1 1 16,-2-3 2-16,-1 2-6 16,0-4 0-16,0 1 0 15,0-1 3-15,-3-1 3 0,0 1-5 16,0-1-1-16,0 0 0 15,0 3 1-15,0 0 1 16,0 2-1-16,0 2-1 16,0-1-1-16,0-1-1 15,-9 4 0-15,2-4 2 16,1 7 0-16,-2-2-3 16,-2 2 2-16,2 2-1 15,-2 0 1-15,1 0 2 16,-4 0-2-16,5 0 1 15,-5 0-3-15,0 0-1 16,2 0 4-16,-2 11-7 16,5 3 3-16,-2 3-1 0,1 2 0 15,2 0 0-15,2 3 4 16,-1 0-2-16,3-3 2 16,-1-2-2-16,4-1 3 15,0-2 2-15,0 3-1 16,0-3-1-16,0-1 3 15,0 0-3-15,0-1 7 16,0-4-6-16,7 0 9 16,1-2-3-16,2 0-3 15,-1-2 5-15,4-1-8 16,-2 3 11-16,4-4-7 16,4 2 3-16,-1-3-4 0,-2-1 0 15,2 4 0 1,-6-4-3-16,0 0 2 0,1 0 0 15,1 0-3-15,5 0 2 16,-1 0-2-16,1 0 2 16,-1 0-4-16,-2 0 5 15,-8 0-4-15,2 0 1 16,-7 0 0-16,0 0-2 16,-3 0 1-16,0 0-28 15,0 0-167-15,0 0-138 16</inkml:trace>
  <inkml:trace contextRef="#ctx0" brushRef="#br0" timeOffset="1081">0 402 37 0,'0'0'163'0,"0"0"-64"16,0 0-38-16,0 0-15 15,0 0-19-15,0 0-14 16,0 0-3-16,0 0-5 15,0 0-1-15,0 0 3 0,0 0 3 16,0 0 0 0,0 0-1-16,0 0 12 0,0 0-4 15,6 0-5-15,7 0 0 16,5 0 2-16,3 0 2 16,6 0-13-16,5 0 2 15,-3 0-3-15,8 0 2 16,0 0-4-16,-3 0 1 15,1 0-2-15,0 5 2 16,-7-5-1-16,-4 0 7 16,-6 0-7-16,-2 0 1 15,-8 0 0-15,-2 0 6 16,1 0-1-16,-4 0 7 16,-3 0 1-16,0 0-4 15,3 0-2-15,-3 0-6 0,0 0-2 16,3 0 0-1,0 0 0-15,-1 0 0 0,3 0-2 16,-2 0 2-16,-1 0-1 16,4 0 0-16,1 3-17 15,-1 2-113-15,2-1-287 16</inkml:trace>
  <inkml:trace contextRef="#ctx0" brushRef="#br0" timeOffset="3810">1854 11 85 0,'0'0'181'16,"0"0"-96"-16,0 0-41 15,0 0 4-15,0 0-11 0,0 0-8 16,0 0-6-16,0-11-6 15,0 11 7-15,0 0-2 16,0 0-10-16,-2 0-12 16,-4 0 0-16,-1 9 0 15,-2 7 1-15,-1 6 0 16,2 0 4-16,-1 0-2 16,-1-3 1-16,2 2 4 15,-2 6-1-15,-1-3-4 16,-2 3 7-16,0-2-6 15,2 6-4-15,-2-4 11 16,0-3-11-16,-1 1 9 16,1-3-8-16,-2 3 6 15,3-1-6-15,-3-2 13 0,2 1-6 16,2-1-6-16,-5 0 0 16,3-3 12-16,5-3-10 15,-2-3 0-15,1 2-3 16,0-1 0-16,3 2 3 15,-7-2-4-15,5 3 1 16,-2-1 1-16,1 3-2 16,-4 3 0-16,2 0 7 15,-2 0-7-15,-2 0 0 16,1 0-4-16,1 1 9 16,3-5-7-16,-1-1 5 0,1 2-3 15,-2-3 1 1,2 4 0-16,-1-4 1 0,-2 1-1 15,0 0 0-15,-1 2 5 16,2-3-5-16,-1 0-1 16,1 4 10-16,0-6-6 15,3-4 4-15,-1 2-5 16,5-5 4-16,-1-1-5 16,-1 0 5-16,1 2-6 15,1-1 1-15,-3 2-2 16,0-1 1-16,-2 4-1 15,1-1 0-15,4 0-1 16,5 0-11-16,0-5-81 16,0-4-85-16,0-2-341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27:30.4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954 186 164 0,'0'0'188'16,"0"0"-114"-16,0 0-30 16,0 0 5-16,0 0-5 15,0 0-13-15,0 0-10 0,0 0 3 16,0 0 2-16,0 0-2 15,0 0-6-15,0 0-4 16,0 0-4-16,0 0-3 16,0 0-4-16,0 0 4 15,0 0-3-15,0 0-1 16,0 0 3-16,0 0 0 16,0 0-2-16,0 0 0 15,0 0-3-15,0 0-1 16,0 0 0-16,0 0 0 15,0 0 0-15,0 0 1 16,0 0-1-16,0 0 0 16,0 0 0-16,0 0 0 0,0 0 0 15,0 0 1-15,0 0 4 16,0 0-5-16,0 0 0 16,0 0-2-16,0 0-1 15,0 0 3-15,0 0 0 16,0 0 5-16,0 0-5 15,0 0-5-15,0 0 5 16,0 0 1-16,0 0 4 16,0 0-5-16,0 0 0 15,0 0-3-15,0 0 3 16,0 0 2-16,0 0-2 16,0 0 0-16,0 0 0 15,0 0 0-15,0 0 2 0,0 0-2 16,0 0 0-1,0 0 0-15,0 0 0 0,0 0 1 16,0 0 0-16,0 0 0 16,0 0 3-16,0 0-4 15,0 0 6-15,0 0 0 16,0 0 2-16,0 0-3 16,0 0-4-16,0 0 2 15,0 0 2-15,0 4-3 16,0-4 0-16,0 2-2 15,0 5-2-15,-13 8 2 16,-8 1 2-16,0 7 2 0,0 4-4 16,2-3 0-1,-2 4-3-15,2-3 3 0,1-6 4 16,2 0-4-16,8-3-2 16,-5 2 2-16,0-2 0 15,5-2 1-15,-5 2-1 16,2-4 1-16,1 1-1 15,-1-4 2-15,1-1-1 16,4 0-1-16,-10 3-2 16,1 1 2-16,-4 6 1 15,-2-1 0-15,0-1 0 16,2 0 0-16,1-2 1 16,0 0-4-16,3 0 2 15,0-6-1-15,5-3 1 16,4-5 1-16,3 0-1 0,3 0 0 15,0 0 5-15,0 0-6 16,0 0 1-16,0 0 0 16,0 0-10-16,0 0 9 15,0 0 1-15,0 0 1 16,6 0-1-16,7-8 0 16,2 3-1-16,-3 2-1 15,0 0 2-15,4 0 0 16,-2 3 0-16,2 0-2 15,2 0-1-15,-2 0 2 16,-1 0 1-16,4 0-1 16,2 11 1-16,3-2-6 0,6 1 12 15,4-4-11 1,0 0 8-16,0-3-3 0,1-1 0 16,2-2 2-16,-8 0-2 15,-2 0 1-15,-9 0 1 16,-2 0-4-16,2 0 5 15,-7 0-2-15,5 0-1 16,2 0-1-16,-2 0 1 16,2 0 2-16,1-11 1 15,-4 0-2-15,0-3-1 16,-3 1 0-16,-3-1 1 16,1 3 2-16,-7 3-2 15,-1 2-1-15,-2 1 5 16,0 5-5-16,0 0-7 15,0 0 3-15,0 0-9 0,0 0 9 16,0 0-9-16,0 0-2 16,-2 5 13-16,-11 15-1 15,2-1 3-15,1 0 0 16,1 0-4-16,6 3 0 16,3 1 0-16,0-7-3 15,0-3 0-15,0-2 4 16,0-5-4-16,0-1 7 15,12 0 3-15,0-5-1 16,1 3 2-16,4-3 1 16,2 0-2-16,-1 0 6 15,7 0-6-15,-6-4-2 0,-2-8 2 16,1-2-3-16,-5 1 5 16,0-7-4-16,-2 4 0 15,-1-6 3-15,-1 5 1 16,-2 1-5-16,-2-6 2 15,-2 3-2-15,-3-3 3 16,0 4-6-16,0 3 2 16,0-2-2-16,0 1-7 15,-5 2-5-15,-11-3-4 16,-2 7-2-16,-4-4 1 16,1 3 6-16,-3 2 0 15,-2 4 8-15,8 5 4 16,0 0 2-16,3 0-3 0,3 0-5 15,3 0 3-15,2 5 1 16,1 12-3-16,4 5 4 16,2 0-5-16,0 0 2 15,0 1 6-15,0-6-4 16,8-2 4-16,8-1 4 16,5-3 2-16,3-3-2 15,4-2-4-15,-1-1 11 16,2-5 1-16,-5 0-12 15,3 0 12-15,1 0 0 16,-1 0-4-16,-3 0 4 16,4-3-11-16,2-5 6 0,-6 2-6 15,5-2 2-15,-5-3 0 16,-3 6 0-16,0-6 2 16,-2 3-3-16,-7-4 3 15,0 0-2-15,-2 5-2 16,-8 2 0-16,-2 5 5 15,0-3-5-15,0 3 0 16,0 0-1-16,0 0-1 16,0 0 1-16,0 0-4 15,0 0-9-15,0 0-2 16,0 0 5-16,0 0 4 16,-15 15 6-16,-4 9 1 0,1-2 0 15,7-1-2-15,1 4 1 16,1 5-5-1,4-1 2-15,-5 1 0 0,7-3 1 16,0 1 2-16,0-7 0 16,3-4-3-16,0-3 0 15,0-3 1-15,0-4 2 16,0 2 1-16,6-6 0 16,7-1 3-16,4-2 0 15,1 0 1-15,0 0 1 16,4 0-3-16,-4 0 1 15,1 0 0-15,-4-7-2 16,4-5-1-16,-1-4 1 16,0-1 5-16,1 1-7 15,-1-4 0-15,-6 4 3 0,3-3 0 16,-5-1-3-16,-1-1 1 16,1 1 4-16,-5-2-5 15,-5 3-5-15,0 3 1 16,0-4 3-16,0 1-11 15,-3 0 4-15,-12 6-5 16,-4-2-7-16,11 5 19 16,-8 1-8-16,1 1-4 15,-1 5-6-15,-5-3 6 16,0 6-2-16,-1 0 6 0,1 0 7 16,0 0 0-1,5 0 2-15,1 0-2 16,6 0 2-16,-4 9-8 0,8 2-17 15,-2 3-43-15,7-5-60 16,0 1-231-16</inkml:trace>
  <inkml:trace contextRef="#ctx0" brushRef="#br0" timeOffset="1057">1858 566 321 0,'0'0'124'0,"0"0"-103"16,0 0-5-16,0 0 13 16,0 0-27-16,0 0-2 15,3-2-4-15,-3 4 4 16,0 17 3-16,-3 0 1 16,-9 6 1-16,-1 0 6 15,2-1-5-15,1 4 3 0,4-3-2 16,3 2-5-1,0-1-2-15,3-7 3 0,0-6 3 16,0-7-5-16,0-4-1 16,0 1 1-16,0 0 2 15,0 0 9-15,12 0 0 16,6-3-4-16,-2 0 6 16,5 0-6-16,3 0-4 15,2 0 2-15,0-6-4 16,-1-5 0-16,0-3-1 15,-1-3 1-15,-8 4 1 16,-5-1 1-16,5-2 4 16,-11 0-7-16,8-4 2 15,-7 6-1-15,-6 1 0 0,7 1-1 16,-4 4-1-16,0 3-1 16,-3 2 1-16,0 3 0 15,0 0-1-15,0 0 0 16,0 0-11-16,0 0 0 15,0 0 9-15,0 0-7 16,0 0 3-16,-6 11 7 16,-4 8 0-16,1 3 0 15,0-3 2-15,3 1-4 16,0-1 2-16,6 2-2 16,0-1 1-16,0-1 0 15,0-2 1-15,0-4 0 16,0-1-1-16,6-1 1 0,5-5 0 15,2-1 1 1,0 1 1-16,5-6-1 0,-4 2 5 16,5 0 1-16,2-2 2 15,-5 0-3-15,2 0 0 16,-2 0 1-16,-1 0-3 16,1 0 5-16,-2-4-9 15,2-7 4-15,-1-4-1 16,-4 1 5-16,2-1-2 15,-3-5-5-15,-4 4 0 16,0-3 1-16,-4-4 1 16,1 1-3-16,-3 0 0 0,0 4-2 15,0 1-2-15,0-3-2 16,0 1 4-16,0 3-1 16,-5 2-2-16,-4 3 1 15,-4 0 1-15,-2 3-12 16,3 2 1-16,-6 6 10 15,2 0-10-15,-5 0 6 16,0 0-3-16,2 0 3 16,-5 17 4-16,6-1-5 15,-1 1-11-15,1-4 9 16,5 1-21-16,8 0-29 16,5-6-79-16</inkml:trace>
  <inkml:trace contextRef="#ctx0" brushRef="#br0" timeOffset="1899">2472 264 129 0,'0'0'93'16,"0"0"-3"-16,0 0-21 15,0 0-29-15,0 0-11 16,0 0-10-16,-6-9-6 16,6 9-6-16,-2 0 0 15,2 0-1-15,-7 0 1 16,-2 0-5-16,-7 9-2 15,1 7 11-15,-1 6 6 0,2 1-2 16,4-2-8 0,-1 4 6-16,1-2 21 0,1-3-13 15,0 0 8 1,3 2 3-16,-4 0-1 0,7 0 5 16,3 3-12-16,0-2-11 15,0 6-2-15,-3-2 1 16,3 1 1-16,-3-3-6 15,3 0-6-15,0-6 9 16,0-3-8-16,0 0 1 16,0-1 3-16,0-2-5 15,0 4 1-15,0-1 2 16,3 0-2-16,3-2-1 16,1-2 1-16,2-1-2 15,-4-6 0-15,5 4 2 0,6-4 0 16,-1 3 2-16,9-5-2 15,6-1 0-15,7-2-2 16,0 0-18-16,-6 0-72 16,-4 0-104-16,-11 0-93 15</inkml:trace>
  <inkml:trace contextRef="#ctx0" brushRef="#br0" timeOffset="3219">801 0 112 0,'0'0'107'0,"0"0"-63"0,0 0-1 16,0 0 8-16,0 0-10 16,0 0-16-16,-31 16-7 15,22-11 7-15,4 3-5 16,-5 0-4-16,-3 4-5 15,-1-1 12-15,-2 3-11 16,1 2 1-16,-1 0-8 16,2 1-4-16,-5 3 9 15,7 1-5-15,-7-1 7 16,4 2-4-16,3 0 1 16,-3 0 4-16,-1 2-9 15,1-2 6-15,0 1-2 16,0-2-4-16,-1 2-3 0,3-4 8 15,-1 6 0-15,-1-3-8 16,-1-1 3-16,0-1-1 16,1-1 2-16,1 1-2 15,-5-1-2-15,1-3 3 16,-3 4-1-16,2-4 0 16,1 0-3-16,-4 1 7 15,1 2-6-15,0 3 1 16,-2-3 0-16,6-2-1 15,-1-1 0-15,2 2 3 16,-2-3-4-16,2 4 4 16,1-2 4-16,-4 0-7 0,5-1 3 15,-4 3 1-15,2-5-5 16,0-1 1-16,8-1 0 16,1-4-1-16,4-3 0 15,0 1-2-15,3-1-22 16,0-5-127-16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9:31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4196 275 147 0,'0'0'187'0,"0"0"-115"0,0 0-25 0,0 0-1 32,0 0 7-32,0 0-15 0,0-7-8 15,0 7 6-15,0 0-15 16,0 0-12-16,0 0-5 16,0 0-4-16,0 2-8 15,0 21 8-15,0 11 0 16,0 5 2-16,0 0 0 0,0 2 0 15,0-1-3-15,0 2 1 16,0-5 0-16,0-1 8 16,0-2-8-16,0-6-1 15,0-6 1-15,0-5 0 0,0-3 1 16,0-2-1-16,0-2 0 31,0-1 0-31,0 2 1 0,0-2 2 16,0-1 0-16,0-3-1 15,0-2-2-15,0 0 2 16,0 0-2-16,0-3 0 16,0 0 0-16,0 0-3 15,0 0-83-15,0 0-69 16</inkml:trace>
  <inkml:trace contextRef="#ctx0" brushRef="#br0" timeOffset="1089">4059 357 41 0,'0'0'184'0,"0"0"-92"0,0 0-43 15,0 0-9-15,0 0-6 16,0 0-2-16,-12 0 5 16,12-2-2-16,0 2-2 15,0-3 1-15,0 3 12 16,0-3-21-16,0-3 1 31,0-2-9-31,0 0-11 0,0-1-5 16,0 1 5-16,12-4-3 15,1 4-2-15,3-3-2 16,5 0-2-16,1 5 1 16,0 1 2-16,-1 2-10 15,4-1 9-15,-3 4 0 0,4 0 1 16,-5 0 0-16,-2 0 0 16,-3 0-6-1,-2 4 6-15,2 10-2 0,0-3 3 16,-4 0-1-16,-2 3 0 15,-1 0 0-15,-5 0-1 16,-1 3 0-16,-3 0-2 16,0-1 3-16,0 1 3 0,0 0-2 15,0-3-1-15,-7 2 0 16,-8-3 0-16,-4 0 1 16,-2-1 0-16,-8-2-1 15,7-1-1 1,0-1-1-16,4-5 1 15,2-1-5-15,7 2 5 16,-1-4-3-16,4 0 4 0,6 0-1 16,-3 0 1-16,3 0 0 15,0 0 0-15,0 0-1 16,0 0-3-16,0 0 3 16,0 0 0-16,0 4-2 15,0 0-5-15,3 5 4 0,19 8 2 16,0 2 2-16,6 6-3 15,3 6 6-15,1 0-3 16,-2 2 0 0,2 2 1-16,-5-2-1 0,5-2 1 15,-7-4-1-15,-4-4 0 16,-2-6 0-16,-6-9 0 16,-4-2 0-16,-2-6 0 15,-1 0 4-15,-3 0-4 16,-3 0 1-16,2 0 1 15,-2 0-2-15,0 0-58 0,0 0-116 16</inkml:trace>
  <inkml:trace contextRef="#ctx0" brushRef="#br0" timeOffset="1972">4638 668 255 0,'0'0'148'0,"0"0"-81"0,0 0-15 32,0 0-12-32,0 0-7 15,0 0-13-15,0-5-7 0,0 5-9 16,0 0-4-16,0 0 0 15,0 0-1-15,0 9 1 16,0 10 5-16,0 1 9 16,-3 2-7-16,0 0-4 15,1 3 6-15,2-5-8 16,0 3 0-16,0-1 0 16,0 0 1-16,0 1-1 15,0-1 3-15,5-2-4 16,8 0 3-16,-4-6-3 0,4-3 3 15,0-3-4-15,-1-5 2 16,4-3 0-16,2 0 3 16,-2 0 6-1,-1 0-3-15,1 0 4 16,-1 0-3-16,-2-8 11 0,-1-5-11 16,4 6 0-16,-7-3-1 15,4-5-2-15,-3-2 2 16,-5 4-6-16,1-5 2 15,-3 2-2-15,4-2-1 16,-7 0 3-16,3-2 0 16,-3 3-3-16,0-1 4 15,0 5-3-15,0 1 3 0,0-2-4 16,0 1 0-16,-3 1 1 16,-7-2 0-16,-1 3-2 15,3 0 0-15,0 3 1 0,-2 2 0 16,-2 0 1-1,2-3-1-15,1 4-1 0,2 2 1 16,-2 1 0-16,4 2 2 16,-8-3-2-16,4 3-1 15,-4 0 0-15,0 0-1 16,-1 0 2-16,-5 0 0 16,0 0 0-16,0 0-1 15,3 0-3-15,-5 0 3 16,2 0 1-16,0 13-1 15,-3 2-2-15,4 0-24 16,2 6-149-16,4-4-230 0</inkml:trace>
  <inkml:trace contextRef="#ctx0" brushRef="#br0" timeOffset="5288">0 1431 88 0,'0'0'172'0,"0"0"-88"0,0 0-18 15,0 0-27-15,0 0-10 16,0 0-15-16,13 0 1 16,0 0-1-16,-2 0-7 15,5 0 3-15,6 0 3 16,3 0-6-16,3 0 8 16,10 3-6-16,0-1 9 0,5 2-8 15,3-2-2-15,0 1 3 16,5-3 6-16,-2 3 0 15,2-1-3-15,2-2-5 16,-7 3-2-16,1-3-3 16,0 0 6-16,0 0-1 15,6 0 2-15,-1 0 3 0,4 0-11 16,1 0 2-16,2 0-5 16,3 0 6-16,-3 0-3 15,1 0-3-15,-1 0 0 16,3 0 0-16,3 0 0 15,0 0 0-15,4-3 3 16,-1 1-2-16,2-4-1 16,1 0-1-16,-2 1 1 15,-4 0 0-15,-3 2 1 16,-6-3-2-16,1 3 2 16,-5 0-2-16,4-3 2 0,-2 2-1 15,2 0 0-15,3-1 1 16,-1-1-1-16,1 0 1 15,-2-2 0-15,-1 2-2 0,0-2 1 32,-2 3 0-32,-5-1 0 15,4-2 0-15,-1 2-1 16,-1 0-1-16,1 6-1 16,-1-3 1-16,-2 3-2 15,1 0-2-15,-4 0 4 16,2 0 0-16,1 0 0 0,5 0 2 15,5 0 0-15,3-2 0 16,6 2 1-16,1-3 3 16,-1 3-4-16,2 0 0 15,-2 0-1-15,-9 0-2 16,0 0 1-16,-7 0 2 16,-1 0-2-16,-2 0 2 0,1 0 0 15,-1 0 0-15,2 0 0 16,3 0 3-16,0 0-3 15,0 0 0-15,2 0 0 0,-4-3-3 16,2 0 3-16,2 3 0 31,0 0 1-31,-4 0-1 0,5 0 0 16,-1 0-1-16,1 0 3 16,2 0-3-16,-3 0 1 15,3 0 0-15,-4 0 2 16,2 0 2-16,-7 0-4 15,-1 0 0-15,-2 0 1 16,0 0-2-16,0 0 1 16,-1 3 0-16,4 0 0 0,-6-3-2 15,-1 0 0-15,0 0 4 16,2 0-2-16,1 0 0 16,1 0 0-16,3 0 0 15,-4 0 3-15,2 0-3 16,1 0-6-1,-2 0 6-15,3 0 1 0,2 0-1 16,-1 0 5-16,8 3-6 0,-3-1 2 16,1 1-2-16,-2-3-1 15,-2 0 2-15,-4 0-3 0,2 4 4 16,-2-2-1-16,-4 1 0 31,-5 0 0-31,-2-1 0 0,-8 1-1 16,-3-3 1-16,5 0 0 0,3 3 0 15,8-3 0-15,4 2-1 16,6 2 0-16,-4-1 1 16,5-1 1-16,-4-2-1 15,-7 0 0-15,1 3 0 16,-1 0 0-16,-2-3 0 16,5 2 4-16,-1-2-4 15,-5 0 0-15,1 3 2 16,-8-3-2-16,2 3 1 15,-7-1-1-15,-6-2 0 0,-3 4-1 16,-2-2-3-16,2 4 2 16,0-6 4-16,0 6-4 31,-1-6 3-31,4 0-1 16,4 0 1-16,1 0-1 0,1 0 2 15,1 0 1-15,1 0-3 16,5 0 0-16,2 0 1 0,7 0-1 15,-4 0 0-15,-2 0 0 16,2 0 0-16,-2 0-2 16,-1 0 0-16,-3 0 2 15,0 0 0-15,-2 0 2 16,-4 0-2-16,-4 0 1 16,-2 0-1-16,1 0 0 15,-9 0 0-15,5 0 0 0,0 0 0 31,3 0 0-31,-1 0 0 16,1 0-1-16,1 0 1 0,-6 0 1 16,-1-3 0-16,0 3-1 15,0-3 0-15,3 3-1 16,0 0 3-16,2-2-2 16,1 2 0-16,3 0-1 15,4 0 1-15,-2 0 0 16,3-4 0-16,-1 4-1 15,-4 0 1-15,-1-2 0 0,-2-2 0 16,1 2 0-16,-1-1-1 16,-11 3 2-16,8 0-1 15,0 0 0-15,0 0 0 16,2 0 0-16,-2 0 1 16,-3 0-1-16,0 0 0 15,-4 0-2-15,1 0 2 0,0 0 0 16,-5 0 0-16,8 0-4 15,0 0 3-15,1 0 1 16,6 0 6-16,-5 0-5 16,1 0-2-16,4-3 1 15,-6 3-1-15,2 0 1 16,-3 0 0-16,0 0 0 16,0 0 0-16,-2 0 0 0,5 0 0 15,4 0 1-15,-1 0-2 31,-1 0 2-31,4 0-4 0,-6 0 6 16,-8 0-6-16,-1 0 6 16,-4 0-6-16,-3 0 6 15,1 0-4-15,2 0 1 0,-3 0 0 16,3 0-3-16,1 0 3 16,-4 0 0-16,5 0 1 0,3 0-1 15,-3 0 2-15,2 0-2 16,-1 0 0-16,4 0 0 15,-4 0 0-15,4 0 0 16,3 0 0-16,-5 0 0 16,5 0 0-16,0 0 0 31,0 0 0-31,3 0 0 0,-2 0 1 16,6 0-1-16,-1 0 0 15,-3 0 1-15,-5 0-2 16,-1 0 0-16,-4 0 1 15,1 0-2-15,-7 0-1 16,0 0 3-16,-3 0-2 0,0 0 1 16,0 0-1-16,0 0 1 15,0 0 1-15,0 0 0 16,0 0-4-16,0 0-31 16,-9 0-104-16,-20 0-73 15</inkml:trace>
  <inkml:trace contextRef="#ctx0" brushRef="#br0" timeOffset="7508">1100 26 189 0,'0'0'100'0,"0"0"-27"0,0 0-13 16,0 0-9-16,0 0-2 16,0 0-18-16,0 0-11 0,0-2-4 15,0 2-1-15,0 0-5 16,0 0-2-16,0 0-8 15,0 0 1-15,0 0-1 16,0 0 0-16,0 8-1 16,0 17 1-16,0 0 10 15,0 6 1-15,0 3-3 16,0-3-1-16,0 3-2 31,0 2-4-31,0 1 6 0,0 2 0 16,0 0-4-16,4-3-2 15,-1 1 7-15,3-1-6 16,-4 1-1-16,1-1 3 16,-3-2-2-16,5-6-1 15,0 0 0-15,1-3 0 16,0 0-1-16,-6-2 1 16,4-1 8-16,-4 1-6 15,0-1-3-15,0 6 7 0,0 0-3 16,0 0-3-1,0 3 2-15,0 0-2 0,0-6 1 0,0 0-2 16,0-3 0-16,0-5 0 16,0 1 1-16,0-1 2 15,0-4-6-15,0 7 6 16,0-1-4-16,0 1 4 16,0 2-3-16,0-2 0 15,0 2 0-15,0-2 0 16,0 0 1-16,0-1-1 0,0 2 0 15,0-3 0-15,0 2 1 16,0 0-3-16,0-3 4 16,0 3-2-16,0-2 1 15,0 3-2-15,0-2 1 32,0 1-1-32,0-1 1 15,0-1 0-15,0 1 0 16,-7-3 0-16,1 1 2 0,3-5-2 15,3-4 0-15,0-2 4 0,0-6-4 16,0 0 0-16,0 0-5 16,0 0-39-16,3-4-101 15,29-26-43-15,4-14-176 16</inkml:trace>
  <inkml:trace contextRef="#ctx0" brushRef="#br0" timeOffset="8952">2336 26 38 0,'0'0'24'0,"0"0"5"0,0 0 12 16,0 0 11-16,0 0 15 15,0 0-9-15,0-2-14 16,0 2-8-16,0 0-2 15,0 0 9-15,0 0-9 16,0 0-3-16,0 0-11 16,0 0-5-16,0 0-7 15,0 0-8-15,0 0 3 16,0 0 0-16,-5 14 6 0,2-3-8 16,0 5 8-16,-1 7 3 15,1 0 0-15,0 1 2 16,3 1-2-16,0 2 1 15,0-2-5-15,0 2 0 16,0-1-7-16,0 7 4 16,0-2 3-16,0 0 1 0,0 3-1 31,0-4-1-31,0 1 0 16,0-2-1-16,0 1-2 15,0-4 0-15,0 2 0 0,0-3 2 16,0-3-4-16,0 4 4 15,0-1-5-15,0 0 3 16,0 0-4-16,0-5 2 16,0-1 1-16,0 1-1 15,0-3 0-15,0 2-2 16,0 1 3-16,0 5 0 0,0 0-3 16,0 0 0-16,0-2 0 0,0 0 2 15,0 0-3-15,0-5 3 31,0 5-2-31,0-2 0 0,0 3 0 16,0-1 0-16,0-1 1 16,0 0 0-16,0 0-1 15,0-1-1-15,0-1 1 0,0-5 0 16,0 2 2-16,0 0-4 16,-3 1 2-16,0-2 0 0,3 3 0 31,-3-2 0-31,3 4 0 0,0-5 1 15,0 1-1-15,0-3 1 16,0 0-1-16,0-3 0 16,0-3-1-16,-3 4 2 15,-1-4-1-15,4 1 2 16,-3-1-2-16,0-3 2 16,3 1 1-16,0-3-3 15,-3 0-2-15,3-3 2 16,0 0-1-16,0 0-21 0,0-6-96 15,0-22-126-15</inkml:trace>
  <inkml:trace contextRef="#ctx0" brushRef="#br0" timeOffset="10418">3557 26 67 0,'0'0'109'0,"0"0"-17"0,0 0-29 0,0 0 3 16,0 0-28-16,0 0-14 16,-11-16 11-16,11 16-15 15,-3 0-6-15,3 0-7 16,-4 0-1-16,4 0-2 15,-3 0-4-15,-3 0 1 16,3 8-1-16,-4 6 1 16,7 3 0-16,-3 2 5 15,3 1-4-15,-3 5 7 16,3 0 6 0,0 4-5-16,0-2 1 15,0 2 9-15,0 2-11 16,0-3 5-16,0 2 2 15,0-1-3-15,0-2-2 16,0-1-2-16,0 2-1 16,0 4-1-16,0-5-1 0,0 1 3 0,0 0 1 15,0-3-4-15,0-1 0 16,0 1-3-16,0 2 5 16,0-2-8-16,0-3 0 15,0-2 2-15,0 3 0 31,0-4 1-31,0 1-1 0,0-1 4 16,0 5 0-16,0-3-5 16,0 1 1-16,-3-2 2 15,0 0-3-15,0-1 2 16,-1 1-3-16,1 0 1 16,0 3-1-16,0-5 2 0,-2 5-2 0,2-2 1 31,-2 3-1-31,2-1 0 15,1-1 1-15,2-5-1 0,-3 2-1 16,3-5 1 0,-3 3 1-16,0 1-1 0,-1 0 1 15,1 0-1-15,3 1 0 16,-3-4 0-16,-3 1 0 16,3 0 2-16,0-1-3 15,-1 1 3-15,1-1-4 16,0-1 4-16,0-6-3 0,0 5 5 15,3-3-8-15,-3 1 3 16,3-1 1-16,0 2 0 16,0-3 0-16,0-1-1 15,0-2 4-15,0-4-4 16,0-2 2-16,0 0 3 0,0 0-4 16,0 0 0-16,0 0-17 15,0-14-94-15,15-17-103 16</inkml:trace>
  <inkml:trace contextRef="#ctx0" brushRef="#br0" timeOffset="11706">5037 35 109 0,'0'0'164'0,"0"0"-66"0,0 0-53 16,0 0-3-16,0 0 3 0,0 0-8 31,0-9-17-31,0 9-14 16,0 0 0-16,0 0-6 0,0 0-6 0,0 9 6 15,-3 11 1-15,3 2 6 16,0 3 4-16,0 0 5 15,0 3-3-15,0 0 1 16,0 6 1-16,0 3-5 16,0-1 1-16,0 1-6 15,0-4 0 1,0 1 0-16,0-4 4 16,0 0-7-16,0 0 4 15,0-3 4-15,0 2-4 0,0-4-1 16,0 3-4-16,0 0 4 15,0-3-2-15,0-3 1 16,0 1-4-16,0 2 4 16,0-5-4-16,0 2 0 15,0-5 0-15,0-3 3 16,0 0-2-16,0-2-1 16,0 1 0-16,0-1 0 15,0 4 0-15,0 1 2 0,0 0-2 16,-3 5 0-16,0-2 1 15,1 2-1-15,-3 6 4 16,2-2-4-16,-2-1 3 0,2-3-3 16,3-2-1-16,-3-3 0 15,3 0 2-15,0-1-2 32,0-2 2-32,0 3-1 0,0 0 0 15,0-3-1-15,-3 0 1 16,3 3 0-16,0-3 1 15,0-3 0-15,0 4-1 16,0-5 0-16,0-1-1 0,0 0 1 16,0-2 0-16,0 2 3 15,0-3-3-15,0-1-2 16,0 1 2-16,0-3 4 16,0-1-4-1,0-2 0-15,0 0 0 16,0 0 5-16,-4 0-5 15,4 0-50-15,0-27-122 16,0-9-310-16</inkml:trace>
  <inkml:trace contextRef="#ctx0" brushRef="#br0" timeOffset="14302">6452 29 5 0,'0'0'24'0,"0"0"0"0,0 0-1 16,0 0 24-16,0 0 27 15,0 0 6-15,-13-9-12 16,13 9-10-16,0-2-12 16,-3 2-2-16,3-2 7 15,0 2-18-15,-3-4 6 16,3 2-2-16,0 2-9 16,-3 0-9-16,3-3-2 15,-6 3-11 1,2-3-3-16,1 3-3 15,-3-3 10-15,6 3-6 0,0 0-2 16,0 0-2-16,0 0-1 16,0 0 0-16,0 0-3 0,-3 0-2 15,-4 6 3-15,1 11 1 16,1 2 2-16,-1 3-2 16,-1 1 2-16,4 0-1 15,0 4-2-15,0 2 2 16,3 4 1-1,0 1 0-15,0 2 0 16,0 1 0-16,0-3 3 0,0-1-2 0,0-5-1 31,0 0 1-31,0-3 0 16,0 1 0-16,0-4 1 0,0 0 3 16,0 1-1-1,0 2-2-15,0 0 0 0,0 1-2 16,0-1 2-16,0-2 0 15,0-2-2-15,0-1 1 16,0 0 1-16,0-3-2 16,0 0 1-16,0-1 1 15,0 4-3-15,0 2 2 16,0-2-1-16,0 2 3 16,0-2-3-16,0-1 1 15,0 2-1-15,0-2 2 16,0 6-2-16,0-5 0 0,0 2 1 15,0 1 0-15,0-6 1 0,0-1-4 16,0 1 2-16,0 0 0 16,0 3 2-16,0-7-2 15,0 1 0-15,0-5 0 16,0-1 1-16,0 0-2 16,0-2 2-16,0 4-1 15,0-3 0-15,0 1 1 0,0 2-2 16,0-5 2-16,0 6-2 15,0-3 1-15,0 1 0 32,0 0 1-32,0-5-1 15,0 5 0-15,0-3 0 16,0-4 0-16,0 2-1 16,0-1 1-16,0-1 0 0,0-2 2 15,0 0-2-15,0 0 0 16,0 0 1-1,0 0 0-15,0 0-1 16,0 0 0-16,0 0 0 0,0 0 0 16,0 0 0-16,0 0 0 15,0 0-1-15,0 0 4 16,0 0-6-16,0 0-1 16,0 0-11-16,0 0-8 15,0 0-25-15,0 0-59 16,0 0-66-16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28:11.551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251 28 206 0,'-3'0'118'16,"3"0"-52"0,3-1-11-16,-6-2-14 0,6 3-3 15,-3 0-8-15,0 0-2 16,0 0-1-16,0-3-7 15,4 3-8-15,-4 0-4 16,-4 0-1-16,4 0-3 16,0 0-4-16,-3 3 2 15,0-6-4-15,3 6-6 16,-2-3-3-16,-1 0 1 0,-3 0 1 16,-2 0 1-16,-4 0 7 0,2 0-2 15,-2 0-1-15,2 0 4 16,1 3-1-16,4-6 0 15,-4 3 0-15,4-3 1 32,-1 1 0-32,-3 2 0 15,4-3 0-15,0 3-1 16,-1-3-12-16,0 3 0 16,-3-1 12-16,-1-2-3 15,-2 3 0-15,2 0-5 0,-2 3 3 16,-2-2 3-16,4 2-2 15,-2-3 3-15,0 0 2 16,7 0 0-16,0 0 5 16,2 0-4-16,0 0 6 0,3-3-3 15,0 3 4-15,0 0 2 16,0-1-2-16,0-2 3 16,0-1 0-16,0 4-5 15,0-1-3-15,3 1 0 16,0 0 9-16,0 0-7 0,-3 0-5 15,2 0 4-15,3 0-4 16,-2 0 1 0,6 0-2-16,3-3 1 15,-2 3 0-15,4 0 3 16,1 0-3-16,1 0-2 16,1 3 1-16,0-2 1 15,2 3 0-15,1 0 2 16,-1 2-2-16,1-1-3 15,-1-1 2-15,3 2 1 0,-3 1 0 16,1-4 0-16,1 2 2 16,1-2-2-16,-3-1 0 15,0 0 1-15,1 1-1 0,2 0 0 16,-3-1 0-16,-2 1 0 16,0-2 0-16,0 3 2 31,0-1 0-31,2-1-2 0,0-2 0 15,1 2-2-15,-1 1 2 16,2-1 0-16,-4 0 0 16,-2 1-1-16,2-1 1 15,-3 1 0-15,1-1 0 16,-1 1-1-16,-4 0 1 16,7-1 1-16,-3-2 0 15,0 3 0-15,3-1 0 0,0-2 1 16,0 3-2-16,-4-3 0 15,-2 0 0-15,4 3-3 16,-1-1 3-16,-1-2 0 16,1 2-1-16,3 1 1 15,-3-1 1-15,0-2 2 16,3 3-3-16,-4-1-1 16,1-2 1-16,3 3-3 0,-2-1 3 15,-1-2 1 1,-1 3-1-16,1-3 0 0,0 2 0 0,0 1-1 31,1 0 2-31,-2-1-2 16,1 1 1-16,0 2 0 15,0-3 0-15,-1 0-1 16,-1 1 0-16,-4-1 1 16,3 1 0-16,1-1 0 15,-2 1 0-15,-1-1 0 0,2 3 0 16,3-2 4-16,0 0-2 15,3-1-4-15,0 3 3 16,0-2-1-16,-1-1 1 0,-5 1-1 16,3-1 0-16,-2 3 1 15,-2-5-1-15,4 2 1 16,-2 1 1 0,2-1-1-16,-3-2-1 0,-2 3 1 15,1 0 1 1,-1-1-1-16,-1 1-1 15,-2-3 2-15,2 3 1 16,-3-3-1-16,4 2 1 0,2 0-2 16,36 6-1-1,-44-6 0-15,6 0 0 0,-1 1 0 16,-3 0-2-16,7 2 2 16,2-3-2-16,-4 3 1 15,2-2 1-15,2 0 3 16,0-1-1-16,-1 1 0 15,4-3-1-15,0 0 2 0,2 0-3 16,1 2 2-16,-3-2-1 16,-3 0-1-16,-5 0 1 15,1 0 0-15,-1-2 1 16,-3-1-1 0,3 1-1-16,-4-1 0 15,0 0-2-15,-2 1-13 0,3 2-23 0,-6-3-42 16,0 3-131-1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9:52.5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246 45 84 0,'0'0'190'0,"0"0"-112"0,0 0-20 15,0 0-2-15,0 0-9 16,0 0-9-16,0 0-7 0,0-17-9 31,0 14-10-31,0 3-8 0,0 0 13 16,0-3-1-16,0 1-6 15,0-2 2-15,0 2-9 16,0-4 7-16,-4 4 2 16,1-1-5-16,3 0 12 15,0 3 1-15,0 0-10 0,0 0-2 16,0 0 1-16,0 0-9 15,-3 0 0-15,3 0 0 16,0 0-5-16,-3 0 4 16,0 0-8-16,-3 3 9 15,-1 16 2-15,1 1-1 0,0 6-1 16,-1-1 0-16,4 5 1 16,-3 7-1-16,4-1 3 15,-1 6-1-15,-5 1-1 31,6-1 0-31,-1-3 3 0,0-3-4 16,3-5 0-16,-3 3 2 0,-1-1 0 16,4-5-2-16,-3 3 2 15,0-9 0-15,3 1-2 16,-3 2-1-16,3-5 1 16,-3 3 0-16,0 2 0 15,0-3 0-15,-1 0 1 16,1 0-2-16,0 1 2 15,0-3-1-15,0 2 0 16,-4 0 0-16,1 4 3 16,1 3-3-16,-3-5 1 15,0 4-1-15,-1-5 2 16,2 2-2-16,1-2 1 0,3 2 2 16,0 2-2-16,-4-7 0 15,4 3-1-15,0-7 0 16,0 4 0-16,3-4 1 15,-3 7-1-15,-4-3 1 0,1-4-2 16,1 4 3-16,-3 0 0 16,6-6-2-16,-1 0 2 15,0 0-6-15,0-3 6 16,0 1-2-16,-1-2 0 16,4 2 0-16,0-1 0 15,0 1 0-15,0-4 0 16,0 5 0-16,0-1 0 15,0-1 2-15,0 3-2 16,0-6-2-16,0 1 2 16,0 3 0-16,0-4 0 15,0-3 0-15,0 1 2 0,0 0-2 16,0-6 0-16,0 0 0 16,0 0 1-16,0 0-1 15,0 0 1-15,0 0-1 16,0 0-24-16,0 0-64 31,0 0-76-31,0-17-19 0</inkml:trace>
  <inkml:trace contextRef="#ctx0" brushRef="#br0" timeOffset="2266">1295 61 61 0,'0'0'31'16,"0"0"2"-16,0 0 12 15,0 0 17-15,0 0 2 16,0 0-22-16,0-8-12 16,0 6-2-16,0-4 4 15,0 3-5-15,0-5-16 16,0 2 10-16,0 3-1 16,0-2-9-16,0 5 10 15,-3-4 6-15,3 4-4 16,0 0-8-16,-3 0-1 0,3 0 0 15,0 0-12-15,-3 0-1 16,3 0-2-16,0 0 1 16,0 0-2-16,0 0 1 0,0 0-8 15,-4 4 5-15,-2 13 4 16,6 2 5-16,-6 1-3 0,3 7-2 31,1 1 7-31,-3 6 0 0,5 0 4 16,0 5 11-16,0 1-16 15,-3 2 9-15,0 0-14 16,1-1 7-16,-1-2-2 16,-5 1-2-16,6-1 0 15,-4-2 3-15,0-3-4 16,3-6 1-16,-1-3 3 16,1-2-6-16,0 2 2 15,3 2 2-15,-3 2-1 16,0 1-4-16,0 2 0 0,-4-2 4 15,4 5-3-15,-3-9-1 16,1 3 1-16,5-1 4 16,-5-6-5-16,2 1 1 15,1-1-1-15,-1-5 0 16,3 0 3-16,0 3-3 16,0-4 7-16,-3-1-3 0,0 1-4 15,-1 1 2-15,1-1-3 16,3 4 2-16,-3-8-2 15,3 1 2-15,0-4-1 16,0 0 5-16,0-2-4 16,0 2 2-16,0 0-3 15,0-3 1-15,0 2 2 16,0-3-3-16,-3 1 2 0,3 0 0 16,0-3 1-16,0-1-3 15,0 1 0-15,0-1 0 31,0-2 2-31,0 0-2 16,0 0-3-16,0 0-27 0,0 0-112 16,0 0-91-1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0:06.7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0 439 0,'0'0'107'0,"0"0"-43"0,0 0 7 31,0 0 8-31,0 0-18 0,0 0-32 0,0 0-23 0,0 0-6 16,0 2 0-16,0 9-8 15,3 9-21 1,0 5-88-16,-3 6-97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0:06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0 527 0,'0'0'190'0,"0"0"-109"0,0 0-42 16,0 0-1-16,0 0-3 15,0 0-33-15,0 16-2 16,0-4-5-16,0 5-8 15,0 10-43-15,0 2-138 0,0 2-82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0:07.9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0 207 0,'0'0'105'0,"0"0"-32"0,0 0 21 15,0 0 29-15,0 0-9 16,0 0-45-16,4 20-33 16,-4-17-26-16,0-3-7 15,0 0-3-15,0 0-1 0,0 3-43 16,0 5-108-16,0 3-106 15</inkml:trace>
  <inkml:trace contextRef="#ctx0" brushRef="#br0" timeOffset="188">47 312 491 0,'0'0'172'0,"0"0"-112"0,0 0-54 16,0 0-1-16,0 0-5 15,0 0-49-15,-32 44-143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0:07.1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 0 551 0,'0'0'152'0,"0"0"-101"0,0 0-47 0,0 0-1 15,0 0-1-15,0 0-2 16,0 25-14-16,0-10-112 16,0-2-71-1</inkml:trace>
  <inkml:trace contextRef="#ctx0" brushRef="#br0" timeOffset="198">84 288 401 0,'0'0'214'0,"0"0"-73"0,0 0-62 16,0 0-45-16,0 0-29 15,0 0-5-15,0 38-1 16,-6-11-17-16,-4 7-105 16,2-3-135-16</inkml:trace>
  <inkml:trace contextRef="#ctx0" brushRef="#br0" timeOffset="397">41 679 518 0,'0'0'140'15,"0"0"-64"-15,0 0-34 16,0 0 4-16,0 0-30 16,0 0-9-16,-3 53-7 0,0-37-21 15,0 7-99-15,-1-1-81 16,1 3-228-16</inkml:trace>
  <inkml:trace contextRef="#ctx0" brushRef="#br0" timeOffset="586">0 1021 276 0,'0'0'240'0,"0"0"-114"0,0 0-14 16,0 0-32-16,0 0-31 15,0 0-24-15,0 0-25 16,0 0-2-16,0 2-22 16,0 11-64-16,0 11-103 0,0 4-130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39:56.6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4030 119 72 0,'0'0'241'0,"0"0"-114"0,0 0-25 15,0 0 55-15,0 0-60 16,0 0-16-16,0-93-12 16,0 79-14-16,0 5-23 15,0 5 6-15,0 4-10 16,0 0-16-1,0 0-12-15,0 4-14 16,0 33-7-16,0 19 21 16,0 14 4-16,0 9 2 15,0 2-5-15,0 0-1 0,0 1 0 0,0-7 0 16,0-8 0-16,0-8-4 16,0-11-6-16,0-15-16 31,0-6-19-31,0-14-7 0,0-7-12 15,0-6-5-15,0 0-54 16,0 0-73-16</inkml:trace>
  <inkml:trace contextRef="#ctx0" brushRef="#br0" timeOffset="833">3766 264 337 0,'0'0'117'0,"0"0"-53"0,0 0 8 32,0 0-11-32,0 0 13 15,0 0-22-15,-16-57-23 16,16 39 1-16,0-2-9 15,4 3-5-15,8-2 1 16,7-1-4-16,2 1-1 0,4-1-8 16,4 6-4-16,-2 3 0 15,5 2 0-15,-2 1-1 0,5 5 1 16,-3 3 0-16,-2 0-3 0,5 0-1 31,0 0 2-31,-2 6 2 16,4 10 0-16,-5 4-3 0,-4 3 3 15,1 2 1-15,-8 0-1 0,-6 0 0 16,-2 0 0-16,-3 1 0 16,-4-4 0-16,-4 4 0 31,-2-1-1-31,0 2 0 16,0-1-1-16,-15 2 0 0,-13-3-2 0,-4 0-2 15,-1-3-2-15,-4-2 2 16,2-5 3-16,-3-5 1 15,8-1 2-15,7-7 1 16,5-2 4-16,8 0-1 16,7 0 0-16,3-2 1 15,0-12-5-15,0-6 0 16,0 4 0-16,19 4-2 16,3 7 2-16,0 2 0 15,2 3-5 1,2 0 3-16,2 12-2 15,-1 18 0-15,5 4 4 0,-2 5 0 16,-1 0 1-16,-4-5 2 16,-1-3-3-16,2-6 1 15,-1-6 0-15,-4-7-1 16,1-4 0-16,0-5-2 16,2 0 1-16,2-3-38 15,-4 0-117-15,-7 0-110 0</inkml:trace>
  <inkml:trace contextRef="#ctx0" brushRef="#br0" timeOffset="1251">4669 502 397 0,'0'0'86'0,"0"0"-10"0,0 0 21 31,0 0-1-31,0 0-30 16,0 0-23-16,0-8-10 0,0 8-11 16,0 0-13-16,0 8-3 15,0 21 0-15,0 10 26 16,10 4-16-16,-4 4 0 16,4 4-8-16,-4-1-2 15,0-3-2-15,-4-1-4 16,-2-7-2-16,0-3-45 15,0-2-49-15,0-15-112 16,0-10-378-16</inkml:trace>
  <inkml:trace contextRef="#ctx0" brushRef="#br0" timeOffset="3719">0 1372 254 0,'0'0'101'15,"0"0"-74"-15,0 0 0 16,0 0 6-16,0 0 0 16,0 0 10-16,162-17-12 15,-119 14 8-15,11 1-3 16,8-1 10-16,6-3 5 15,7 6-34-15,3-3-5 0,-3 3 1 16,3 0-9-16,-4 0-4 16,7 0 4-16,10 0-2 15,-1 0 0-15,6 0 6 0,-2 0-8 16,0 0 1-16,-4 0 0 16,4 0 2-16,-5 0-2 15,2-2-1-15,-1-11 4 16,-2 6-3-16,-1-2-1 0,-1 0-2 15,-3 7 2-15,-2-3 0 16,-8 2 0-16,5-3 0 16,3-2 0-16,0 0 2 15,7-7-2-15,2 1 4 32,7-3-2-32,0-2-2 15,-1 5 0-15,-3 2 0 16,-8 4 0-16,-8 5 0 15,-2 1 1-15,-6-2-1 0,2 4-3 16,1-4 3 0,6-2 4-16,9-3-2 0,7 1-2 15,-4 2 0-15,4-2 0 16,-8 2-4-16,-2 4 4 16,-3-5 0-16,1 5 1 15,-1-1 0-15,3-2-1 16,6 2-2-16,1-4-1 0,-2 5 3 15,-3-1 1-15,-6 1 1 16,-6 2-2-16,-2 0-2 16,-7 0 2-1,0 0 3-15,2 0-3 0,-2 0 1 16,3 0-1-16,-2 0 0 16,2 0 1-16,2 0-1 15,-8 0 0-15,0 0 0 16,-3 0 0-16,-7 0 0 15,-1 0 0-15,-2 0 0 16,1 0 0-16,2 0 0 0,8 0 2 16,3 0-2-16,2 0 0 15,0 0-1-15,0 0 0 16,-3 0 1-16,-2 0 0 16,-1 0 0-16,0 0 0 15,-5 0-1-15,-1 0 1 0,-7 0 0 16,3 2 0-16,2-2 0 15,-2 0 1-15,5 0-1 16,-1 0 1-16,3 0-1 16,-1 0 0-16,5 0 1 15,-4 0-2-15,0 0 1 16,-2 0-3 0,-2 0 3-16,1 0 0 15,-4 3 1-15,2-1 1 16,-5 2-1-16,-5-1-1 15,-4 0-1-15,1-3 1 0,-4 2 0 16,4-2 0-16,-2 0 1 16,5 0-1-16,6 0 0 0,0 0 0 15,3 0 0-15,-7 0 0 16,-2 0 0-16,-1 0 0 16,-5 6-1-16,-2 0 1 15,-1 2-2-15,-4-3 2 16,-4 1 0-16,-1-3 1 15,-5 0-1-15,0 0 0 16,1-1 1-16,7 1 0 0,2-3-2 16,3 3 0-16,-3 0 1 15,-1 0 2-15,-1-1-2 16,-4 2-1-16,-3-2 0 31,0 0 2-31,2-2-1 0,1 4 0 16,5-4 0-16,-2 0 0 15,1 0 0-15,-4 0-1 16,2 0 2-16,-2 0-2 16,2 2 1-16,-2-2 0 15,0 6-2-15,1-6 3 16,-1 3-1-16,2-3 0 16,4 0 0-16,6 0 0 15,1 0 1-15,-2 0-1 0,-1 0-1 0,-5 2 1 16,-3 2-2-16,-3-2-1 15,-2-2 4-15,-5 3-1 32,-3-3 0-32,0 0 2 0,-4 0-2 15,5 0 0-15,1 0 0 16,6 0 0-16,2 0-2 16,-2 0 2-16,6 0 0 0,-1 0 2 15,2 0-2 1,-4 0 0-16,0 0 0 0,-4 0 0 15,-2 0 0-15,-4 0 0 16,1 0 0-16,-2 0 1 16,0 0-2-16,0 0 2 15,2 0-1-15,3 0 0 16,3 0 0-16,5-3 0 16,-2 1 0-16,3-2 0 15,1 2 0-15,-5 2 0 0,1-3-1 16,0 0 1-16,-1 0 0 15,-2 3 0-15,3 0 1 16,-3 0-1-16,-1 0 0 0,4 0 0 31,-6 0 0-31,0 0 0 16,-10 0-1-16,-4 0-2 16,-2 0 3-16,0 0-3 15,0 0-50-15,0 0-135 16,-27 0-258-16</inkml:trace>
  <inkml:trace contextRef="#ctx0" brushRef="#br0" timeOffset="4633">4108 1893 49 0,'0'0'37'0,"0"0"13"0,0 0 46 16,0 0-17-16,0 0-13 15,0 0-7-15,-105-42-8 16,102 37-13 0,-3 2-5-16,2 0 9 15,1 0-12-15,3-3-1 16,-3 6 2-16,0-2 4 16,0 2 9-16,0 0-13 15,-1-2-15-15,1 2 3 0,0 0-1 16,3 0-5-16,0 0-5 15,-3 0-8-15,1 13-2 16,-1 23-5-16,3 12 7 16,0 6 5-16,0 7-2 15,0 0 1-15,0 4-3 16,0 0 0-16,0-7 2 0,0-4-3 16,0-12 0-16,0-9 1 15,0-8 0-15,0-7-2 16,0-7-4-16,3-3-20 15,-3-2-36-15,2-4-87 0,-2-2-59 16</inkml:trace>
  <inkml:trace contextRef="#ctx0" brushRef="#br0" timeOffset="5505">3558 1961 340 0,'0'0'107'0,"0"0"-23"0,0 0-13 16,0 0 36-16,0 0-35 0,0 0-45 16,-3-85-2-16,3 75-11 15,3-5-2-15,8 1 1 0,2 0-7 16,6-3-1-16,6 3 2 15,-1 1 0-15,11-4-3 16,0 4-3-16,2 0-1 16,1 5 3-16,-2 5-6 15,-1 0 4-15,-4 3-2 16,-3 0-3-16,1 0-3 16,1 6 6-16,5 14 1 15,-5-1 0-15,-1 4 0 16,-4 2 0-16,-7 0-2 15,-2 1 2-15,-4-1 0 16,-2 0-2-16,-1 0 2 16,-2 3-3-16,-4 1 1 15,-3-2 0-15,0 1 1 16,0 0 1-16,-10 4 0 0,-12-5 0 16,-3 1-5-1,-6 0 1-15,3-6-5 16,-4-2 3-16,2-3-3 15,1-3-1-15,-1-5-1 0,2-1-9 16,2-3 14-16,7-2 6 16,8-3 0-16,1 0 3 15,10 0 4-15,0 0-6 16,0 0 6-16,0-8-4 16,10-6-2-16,14-1 5 15,4 1-3-15,1 6-3 16,-7 3 0-1,2 5 0-15,-5 0 0 0,3 0 1 16,2 0-1-16,-2 8-1 16,7 20 1-16,-2 3 1 15,2 6 2-15,-2 1-3 16,-2 7 1-16,1-2 0 16,-7-4 3-16,-2-5-4 15,-1-9 0-15,-6-5 3 16,2-7-3-16,-5-5-2 0,5-2-5 15,3-6-55-15,4 0-148 16,9-8-214-16</inkml:trace>
  <inkml:trace contextRef="#ctx0" brushRef="#br0" timeOffset="6427">4698 2300 388 0,'0'0'104'0,"0"0"-55"0,0 0-8 0,0 0-8 15,0 0 3-15,0 0-24 16,33-43-9-16,-20 43-3 15,0 0-8-15,-4 0 7 0,1 0 0 16,-7 9-6-16,-3 9 2 16,0-2 7-16,0 3-4 15,-3-2 0-15,-19 1-4 16,-4-7 6-16,-1-1 1 16,-8-1-1-16,2-6 1 15,-5 0 3-15,4-3-4 16,6 0 4-16,9 0 8 15,6 0 15-15,11-6 17 16,2-13-5-16,0-4-29 16,0-2-9-16,5-1 11 0,20 4-11 15,1 5 2 1,1 3-5-16,5 0 4 0,1 6 0 31,2 0-2-31,0 4-1 16,-5 4 0-16,-1 0 0 0,-4 0-1 15,-4 9-1-15,-5 13-3 16,-4 6 4-16,-2 3 2 16,-4 5 0-16,-6 4 3 0,0-4-3 31,0 7 4-31,0-7-4 0,0 3 3 16,-22-3 0-16,0 1-2 15,-5-4 2-15,-5-2-1 16,-3-6-1-16,-5 1 2 15,-1-7 1-15,1-2-4 0,-1-9 4 16,8 1-2-16,-4-9 3 16,5 0 1-16,7 0 4 15,6 0 3-15,6-17-1 16,8-5-2-16,5-3-10 0,0-6-2 16,0 0 2-16,0 0 0 15,8 3 0-15,11 3 1 31,3 7 2-31,-6 5-1 0,2 5 6 0,-2 4-7 16,-3 2-1 0,2 2 0-16,-2 0-4 15,3 0 0-15,-5 11-1 16,5 17 5-16,0 3 3 16,-3 2-1-16,2-1 2 15,3-7-1-15,4 0-3 0,7-5 6 16,-2-6-5-16,2-3 3 0,5-5-1 15,-3-6-3-15,0 0 0 16,0 0-2-16,-3 0-3 31,-2 0-28-31,-7 0-52 0,-11 0-112 16,-8-11-204-16</inkml:trace>
  <inkml:trace contextRef="#ctx0" brushRef="#br0" timeOffset="8773">44 3225 143 0,'0'0'121'0,"0"0"-86"0,0 0 29 15,0 0 2-15,0 0-4 32,0 0-14-32,5-3 3 15,3 3-7-15,0-2-15 0,5 2-8 16,12 0-1 0,2 0-2-16,11 0-2 0,10 0-2 15,4 0 1-15,7 0-4 16,3 0-3-16,10 2 0 15,3 1 4-15,3 1-2 16,3-4 1-16,3 0-2 16,3 0-2-16,7 0 5 0,5 0-5 15,1 0 0-15,0 0 1 0,5 0-5 16,-2-4 0-16,4-5 3 16,4 1-5-16,2-1 0 15,-2 1 1-15,-7 0 1 16,-4 5-3-16,-13-3 0 15,-7 1-4-15,-2-4 4 16,1 1 1-16,-6-1 0 16,5 0 4-16,0 2-5 31,6-2 0-31,4-2 0 0,5 3 0 16,1-1 1-16,0-2-1 0,-5 0 1 15,-1 3 0-15,-4-1 4 16,-3 5-4-16,0-1 9 15,6 3-9-15,-2 2 2 16,4 0 1-16,-2 0-3 16,1 0-1-16,5-3 4 15,1 0-3-15,3-5 2 0,2-1-1 16,1 1 2-16,0 1-2 31,-4-3 0-31,-9 8-2 0,-9-4 4 0,-6 3-4 16,-7 0 0-16,0 2-1 15,5-3 1-15,-2-2 3 16,4 3-1-16,2-5 2 16,1 2-4-16,0-2 1 15,0 5-1 1,-4 0 0-16,-2 3 0 16,-7 0 0-16,-2 0-1 0,-8 0 0 15,4 0 1 1,3 0 0-16,3 0 3 15,8 0-2-15,1 0-1 16,9 0 0-16,1 0 0 0,0 0-1 16,-3 0 1-16,-3 0 0 15,-4 0-2-15,-1 0 2 16,-2 0 1-16,1 0-1 16,-4 0 0-16,0 0 0 15,-3 0 0-15,-6 0 1 16,1 0-1-16,-11 0 0 0,2 0-1 15,-5 0 2-15,3 0-1 16,2 0 0-16,-2 0-1 16,3 0 1-16,2 0 2 15,-5 0-1-15,-2 0-1 16,0 0 0-16,-3 0-1 0,-1 0 1 16,6 0 0-16,-2 0 2 15,2 0-2-15,2-2 0 16,-5-2 0-16,-2 2 0 15,-4 2 0-15,-7 0 0 0,2-3-1 16,-4 3 1 0,1 0 1-16,-2 0-1 0,2-3 0 15,1 1 0-15,-1 2 0 16,-1-4 1-16,-1 2-1 16,-1 2 0-16,-1 0-1 31,-1-3 1-31,-2 3-1 15,0 0 2-15,-6 0-2 0,-1 0 1 16,7 0-1-16,-3 0 1 16,5 0 0-16,1 0 0 15,4 0 0-15,4 0 0 16,-4 0-1-16,9 0 1 16,-1 0 1-16,-6 0-1 15,3 0 0-15,-6 0-1 16,-2 0 2-16,-2 0-1 0,-8 0 1 15,1 0-1-15,7 0-1 16,0 0 1-16,11 0 0 16,5 0 0-16,-4 0 0 15,5 0 0-15,-6 0-1 16,-7 0 1-16,-3 0 0 16,-6 0 0-16,-8 0-1 0,5 0 1 15,0 0 0 1,6 0 1-16,5 0-1 0,2 0 0 15,2 0 0-15,0 0 0 16,-3 0-2-16,1 0 2 16,-5 0 1-16,1 0-1 15,-4 0 0-15,1 0 0 16,0 0-1-16,-3-3 1 16,-3 0 0-16,-3 3 1 15,-2 0-1-15,5 0 0 0,3 0 0 31,0 0-1-31,2 0 1 0,-2 0-1 16,0 0 1-16,-3-2 0 0,-5 2-4 16,2 0 4-16,-3 0 1 15,-1 0 0-15,0 0-1 32,1 0 0-32,-2 0-1 0,3 0 2 15,-9 0-2-15,1 0 1 16,-3 0-1-16,3 0-3 15,-3 0 4-15,0 0-3 16,0 0-18-16,0 0-34 16,0 0-108-16,-8 0-89 15</inkml:trace>
  <inkml:trace contextRef="#ctx0" brushRef="#br0" timeOffset="9766">4218 3413 317 0,'0'0'290'0,"0"0"-134"0,0 0-54 16,0 0-13-16,0 0-1 15,0 0-18-15,0-20-22 16,0 20-16-16,0 0-15 0,0-3-13 16,0 3-3-1,0 0 0-15,0 0-2 0,0 0 0 16,0 0-24-16,0 0-45 15,0 0-33-15,3 26-40 16,10 16-20-16,-7 0-131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0:11.2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0 328 331 0,'0'0'91'0,"0"0"-63"0,0 0-13 15,0 0 21-15,0 0-6 16,0 0-12-16,0 0-1 16,0 0 5-16,0 0-2 0,0 1-5 15,0-1 0-15,0 0 4 16,4 4-11-16,5 1-1 0,4 1 10 15,1-1-12-15,5 4-4 16,0 0 8-16,7-4-4 16,1 1 2-16,11-3-1 15,8 0 13-15,8-3-3 16,5 0-8-16,3 0 2 16,3 0-5-16,-3 0-2 0,5 0 1 15,-2 0 0-15,3 0-3 16,1 2 5-16,5 4-4 15,11-6-2-15,-1 0 0 16,0 0 1-16,-1 0 1 16,-5 0-2-16,-3 0 8 15,4-17-1-15,-4 0-6 32,-5 3 13-32,6-2 0 0,-6-1-6 15,3 3-6-15,5-3 1 16,0 5-3-16,-3 1 0 15,-1 0 3-15,4 2-4 16,2 1 1-16,12-3-2 16,4-1 2-16,7 4 2 15,2-3 0-15,-2 0-2 16,-6 2 0-16,3 1 1 16,-7-1 0-16,-9 7-1 0,-3-1 0 0,-6 3 0 15,-1 0 4-15,4 0-4 16,10-3 0-16,2 1 0 31,7-4 0-31,-1 0 0 0,4 1 0 16,-3-1-4-16,-2-5 4 15,-7 0 0-15,-1 4 2 16,-3 3-1-16,1-2 0 16,-8 0-1-16,4 1 0 15,1-1 0-15,2 4-2 0,0-4 3 16,2 0-1-16,3 2 0 15,-6-1 3-15,-2 3-3 16,0-4 0-16,-3 4-1 16,-7-1 1-16,1 0 0 15,-7-1 0-15,2 2 0 16,-2-1 0-16,3 1 0 16,4-4 1-16,3 3-1 0,9 1 0 15,-3 2 2-15,3 0-2 16,-3 0 0-16,-6 0-1 15,-7 0-2 1,4 0 2-16,-7 0 0 16,-3 0 2-16,-6 0-1 15,-7 0 0-15,2 0 1 16,-5 0-2-16,5 0 2 0,-2 0-1 16,4 0 1-16,-3 0 0 15,3 0-1-15,3 0 0 16,1 0-2-16,2 0 2 15,3 0 0-15,0 0-1 16,-3 0-2-16,1 0 3 0,-8 0 0 16,1 5 0-16,1-5-1 15,-8 2 1-15,0-2 1 16,-1 0-1-16,4 0-2 16,2 0 2-16,4 0 0 15,4 0 0-15,-3 4 0 16,6-4-1-16,-5 5 1 15,-4-3 1-15,-4 2-1 0,-8-4 0 16,-1 0-4-16,-2 3 4 16,-4-3 0-16,1 0 2 31,6 0-2-31,-5 0 0 16,4 0-2-16,5 0 2 15,-5 0 3-15,1 0-2 16,-4 0-1-16,-6 0 0 15,-2 0 0-15,-5 0-1 0,-2 0-3 16,2 0 4-16,1 0 0 16,4 0 0-16,1 0 0 15,-1 0 0-15,-1 0 1 0,1 0-1 0,4 0 0 16,4 5-1-16,-2 1 1 16,3-1 0-16,-8-3 0 15,-1 5 0-15,-2-2 0 16,1 1-2-16,-2 0 2 15,4-3 2-15,2-1-1 16,-2 1-1-16,2-3 0 16,3 0-1-16,-5 0 1 15,-1 0 0-15,-4 0 1 16,-4 0-4-16,-2 0 6 0,0 0-1 16,2 0-2-16,-5 3 0 15,-1-3-1 1,1 0 1-16,-3 0 0 15,-2 0-4-15,2 2 9 16,-3-2-5-16,-4 0 0 16,-3 0 1-16,0 0-2 15,0 0 1-15,0 0 0 16,1 0 0-16,2 0 0 16,-3 0 0-16,0 0 0 15,-3 0 1-15,2 0-2 16,-2 0 1-16,0 0 0 0,0 0-8 15,0 4-119 1,-14-4-165-16</inkml:trace>
  <inkml:trace contextRef="#ctx0" brushRef="#br0" timeOffset="877">3620 546 364 0,'0'0'218'0,"0"0"-133"0,0 0-55 16,0 0 17-16,0 0 0 16,0 0-26-16,18-34-8 15,-18 34-13-15,0 6-9 0,10 30 7 16,-1 15 2-16,-2 13 23 15,2 3-15-15,-6 7 1 32,-3-5 6-32,0-1-7 15,0-10-4-15,0-4-4 0,0-9 3 16,0-9-3-16,0-7 2 16,0-7 0-16,0-8-2 15,0-3 0-15,0-3 1 16,0 3-1-16,-6 1-18 15,0-10-34-15,-4 4-64 16,-1-6-59-16,-12 0-185 16</inkml:trace>
  <inkml:trace contextRef="#ctx0" brushRef="#br0" timeOffset="1732">3424 714 22 0,'0'0'378'0,"0"0"-312"0,0 0-7 16,0 0-7-16,0 0-23 16,0 0 8-16,0-61-7 15,0 52-15-15,0-2-4 16,9 1 0-16,7-5 0 16,6 0-1-16,-1 2 0 15,11 1-3-15,-1-2-2 16,3 6-2-16,10-1-1 0,-1 7 2 31,0 2-3-31,-2 0-1 16,-7 0-3-16,-2 0 1 15,1 5 1-15,-4 15 0 0,-1-2 1 16,1 3 0-16,-8 3 0 16,1 1 0-16,-10-4 1 15,1 7-1-15,-8-2 0 16,-2-7 0-16,-3 6-1 0,0 0 1 15,0 1 0-15,0 2 4 16,-21 0-2-16,-4-3 0 16,-10 6 3-16,2-6-5 0,-2-5 3 15,1 2-3-15,3-10 0 32,2 1 1-32,2-6 1 0,0-5 1 15,11-2-3 1,3 0 3-16,10 0 3 0,3 0-6 15,0 0 4-15,0 0-8 16,0-9 4-16,0-4 0 16,0 4-1-16,6-2-1 15,7 5 1-15,0 0-1 16,1 1-2-16,2 5 3 16,6 0-7-16,-1 0 5 15,1 0 2-15,4 0-1 16,-1 0 0-16,-4 11 0 0,4 11 0 0,-1 9 2 15,-1 3 0-15,-1 0 1 16,0-1-2-16,-3-1 2 31,-1-5 2-31,-3-7-2 0,1-3-1 16,-6-9 0-16,-4 0 3 16,2-2-3-16,2-3 1 15,2 0 2-15,7-1-3 16,-3-2-29-16,2 3-87 15,1-3-74-15</inkml:trace>
  <inkml:trace contextRef="#ctx0" brushRef="#br0" timeOffset="2911">4343 1127 384 0,'0'0'102'16,"0"0"-41"-16,0 0-1 15,0 0 4-15,0 0-26 16,0 0-17-16,0-10-6 0,0 10 0 16,0 0-7-16,0 0-7 15,0 0 1-15,0 0-4 16,0 0 2-16,0 18-4 15,0 7 4-15,0 0 0 16,0 6 0-16,0 0 0 16,0 0 0-16,0 0 0 15,0 0 0-15,0-4 3 16,0-4-3-16,0-3-1 16,0-9 1-16,0 3-2 0,0-9 2 15,0-5 3-15,0 0 1 16,0 0-4-16,0 0 0 15,0 0 1 1,0 0-1-16,0 3 2 16,0-3 0-16,0 0-2 15,0 0 4-15,0 0-4 0,0 0-1 16,0 0 1 0,0 0 3-16,0 0-3 0,0 0 0 15,0 0 2-15,0 0-2 16,0 3-8-16,0-3 6 15,0 2 2-15,0 2-2 16,0-4 5-16,0 0-3 16,0 0 0-16,0 0 4 15,0 0-3-15,0 0-1 0,0 0 0 16,0 0 0-16,0 0 0 0,0 0 0 16,0 0 10-16,0 0-7 15,0 0-1-15,0 0 13 16,0-9-15-16,-4-8 5 31,-2 1-3-31,6-2 5 0,0 2-5 16,0-2-2-1,0-7 0-15,0 7 3 0,0 0-3 16,0-5 0-16,6 4-2 0,1 3-4 16,2 4 6-16,1 1 4 15,-4 3-4-15,0 2 2 16,4-3 0-16,-2 7-2 15,3-4-4-15,3 4 3 16,2 2 0-16,3-4-9 16,-3 4 9-1,5 0 1-15,-2 0-3 16,-3 0 3-16,0 0-1 0,-7 0 0 16,-4 0-4-16,3 0 4 15,-3 0 0-15,1 6 1 16,1 2 0-16,2 4 1 15,-3-1-1 1,4 0 0-16,-1 3 2 16,-2 3-2-16,1-1 1 0,-2-2 0 15,1 3-1-15,-1-2 0 16,-3-2 3-16,0 2-3 16,4-2 1-16,-1-4 3 15,3 6-1-15,-2-10 1 16,-1-3 9-16,2 2-13 0,0-4 1 15,8 0 8-15,-2 0 7 16,12 0-11-16,-1 0-5 16,2-11 0-16,-2-7-90 15,-10 4-218-15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24.1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22 395 325 0,'0'0'122'0,"0"0"-48"16,0 0-3-16,0 0-20 16,0 0-14-16,0 0-6 15,0 0-12-15,-22 2 6 16,22-2-3-16,0 0-2 15,0 0-7-15,0 0 3 0,0 0-11 16,0 0-1-16,0 0-2 16,4 0 5-16,21 0-1 15,12 0-3-15,12 0 7 16,8 0 1-16,8 0-7 16,7 0 9-16,9 0-7 15,0-2-5-15,6-3-1 16,-4 2 2-16,-5 0 0 15,0 3-1-15,-8-3-2 16,-2 2 1-16,1 1 0 16,2 0 0-16,4 0 1 15,0 0 2-15,2 0-2 16,5 0 0-16,-5 0-1 0,4 0 0 16,-3 0 0-16,-3 0 1 15,3 0-1-15,-3 0 0 16,-4 0 3-16,4 0-3 15,-10 0 1-15,1 0-2 16,-14 0 1-16,-1 0 0 16,-11 0 0-16,-2 0 0 15,-8 0 1-15,2 0-1 16,-7 0 0-16,-1 0 2 16,1 0 0-16,4 0-2 15,1 0 0-15,11 0 1 16,3-10-2-16,0 2 1 15,-4 0 0-15,4-1 0 0,-1 1 0 16,7 2 0-16,0 0 0 16,6 0 0-16,3 1 0 15,3 2 0-15,0 3 0 16,-2 0 1-16,-4 0 0 16,-10 0-1-16,-2 0-2 15,-10 0 2-15,-2 0 0 16,-10 0-2-16,-1 0 0 15,-2 0 1-15,0 0 1 16,0 0 0-16,-5 0 0 16,2 0 0-16,-3 3 0 15,0 0 0-15,-1-1 0 16,-2-2 1-16,-2 4-1 16,6-4-1-16,-3 0 1 0,2 0 0 15,0 0 3 1,2 0-5-16,-2 0 2 0,2 0-1 15,1 0 1-15,-1 0 1 16,1 0 1-16,-3 0-2 16,-2 0-2-16,2 0 1 15,3 0 2-15,3 0-2 16,0 0 2-16,2 0-2 16,1 0 2-16,-3 0-1 15,3 0 4-15,-1 0-4 16,1 0-4-16,5 0 4 15,-1 0 2-15,2 0-2 0,4 0 0 16,-5 0 0 0,0 0 1-16,-5 0 0 0,-6 0-1 15,3 0-1-15,-6 0-2 16,3 0 5-16,-2 0-2 16,-4 0 0-16,-1 0 1 15,-2 0-2-15,2 0 2 16,-3 0-2-16,4 0 1 15,-2 0 0-15,3 0 5 16,0 0-5-16,-1 0-1 16,-4 0-1-16,-3 0 2 15,4 0-1-15,2 0 3 16,4 0-2-16,-5 0 0 0,8 0 1 16,-3 0-1-16,-1 0 1 15,4 0-1-15,-8 0 0 16,5 0 0-16,-2 0 1 15,-3 0-2-15,-5 0 2 16,0 0-1-16,-3 0 0 16,0 0-1-16,0 0 1 15,0 0-2-15,0 0 4 16,0 0-2-16,0 0 1 16,0 0 0-16,0 0 5 15,0 0-5-15,0 0 2 16,0 0 2-16,0 0-4 15,0 0 6-15,0 0-5 16,-14-12-1-16,-5-1-1 0,0-2 0 16,0 1 0-16,-2-2 2 15,2 1-2-15,0-1 0 16,-3-1-1-16,4 0 0 16,-1 3 1-16,-3-6 0 15,0 7 1-15,1-4 0 16,2 6-1-16,0-4 0 15,0 6 0-15,3-1 0 16,3 1 0-16,2 0 0 16,-5 2 1-16,3 1-1 15,4-3 1-15,4 3-1 16,-3 4 0-16,3-4 0 16,-1 4 0-16,-1-5 0 0,4 2 0 15,-3 2 1-15,3 3-1 16,3-2 0-16,0 2 1 15,-3 0 3-15,3-3-4 16,-4 3 0-16,1 0-1 16,0-3 1-16,3 3-3 15,0 0 5-15,0 0-4 16,0 0-1-16,0 0-3 16,0 0 1-16,0 0-3 15,0 0 2-15,0 0 4 16,0 0-4-16,0 0 6 15,0 8-1-15,10 4 0 0,2 1-3 16,4 2 8 0,2 1-3-16,1 1-1 0,0 0-1 15,0 0 1-15,2-1 0 16,-2 4 0-16,-3-3 0 16,1-2 2-16,-1-1-1 15,0-3-1-15,-3 3 0 16,-1 0-1-16,1 0 1 15,-2-3 0-15,5 0 2 16,-6 0-1-16,-1-2-2 16,1-1 0-16,-4 0 1 15,0-2 1-15,4-1-1 16,-4 1 0-16,-1 0 0 16,5 0 1-16,-7-1-1 15,3 1 0-15,1 0-3 0,-1-4 3 16,0 6 0-16,1-2 2 15,-1-4-2-15,-3 6 1 16,0-8-2-16,-3 1 0 16,3-1 1-16,-1 3 0 15,-2 3-1-15,8-3 1 16,-5 1 2-16,-3 0 0 16,2-1-2-16,-2-3-1 15,0 0 1-15,3 2-1 16,-3-2 1-16,0 0 0 0,0 0 1 15,3 0-2 1,2 4 1-16,-3-4 0 0,1 2 0 16,0-2 0-16,-3 0 0 15,0 0 0-15,0 0 1 16,0 0-2-16,0 0 2 16,0 0 0-16,0 0-1 15,0 0 2-15,0 0-2 16,0 0 2-16,0 0 1 15,0 0-3-15,0 0 1 16,0 3-1-16,0-3 1 16,0 0 0-16,0 3-1 15,0-3-2-15,0 0 0 16,0 0 2-16,0 2 1 16,0-2 0-16,0 6-2 0,0 3 2 15,-8 1-2-15,-8 5 2 16,3-1 0-16,-3 0 1 15,4 0-2-15,2 0 0 16,-1 0 0-16,-2-3 2 16,0 1-2-16,1-1 0 15,-1-3 0-15,4 0 0 16,-4 1 2-16,5-1-2 16,-2 1 0-16,1 2-2 15,-1 0 2-15,1 0 1 16,-1-2 0-16,-2-1-1 15,5-2 0-15,-1-1 0 0,2 3 0 16,-4-2 0-16,-2 6 1 16,-1-4 0-16,3-3-1 15,-2 4 0-15,2-1 0 16,2-2 0-16,-5 2-1 16,7 1 1-16,-7-2 0 15,4 2 1-15,-1-3-1 16,1 2 0-16,-4 4 0 15,2-1-1-15,1-3 2 16,-2 1-1-16,8-6 1 16,1 0 0-16,0-3-2 15,3 0 3-15,0 0-2 0,0 0 0 16,0 0 0 0,0 0-11-16,0 0-82 0,0-16-221 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27.7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2337 244 78 0,'0'0'66'16,"0"0"-19"-16,0 0 6 0,0 0-2 16,0 0 11-16,0 0-18 15,0 0-13-15,0 0-3 16,0 0-8-16,0 0-7 16,-3 0-4-16,-3 0 0 15,3 0 2-15,-7 0-9 16,4 0-1-16,-4 0 2 15,4 0 1-15,1 0-1 16,-6 1 2-16,9 3-3 16,-7-1 11-16,2-1-7 15,-2 2-1-15,-1-2 3 16,1 1-2-16,-4 0 6 16,5 0-9-16,-3 0 2 0,6-3 5 15,-4 3-6-15,-1-3 2 16,1 2 11-16,-1-2-8 15,1 3 3-15,-4-3-8 16,0 3 4-16,-1-3-4 16,1 2 4-16,-3 3-4 15,2-1-2-15,1-1 3 16,-3-3-5-16,3 0 3 16,1 3 5-16,-1-3-1 15,2 2-6-15,-5-2 5 16,3 4 0-16,-3-4-5 15,-2 2-1-15,3 0 0 0,-1 2-1 16,-3-3 0 0,0 3 1-16,3-1 4 0,-3 0-4 15,1-3 0-15,-1 2 3 16,1 2-3-16,0-2 0 16,2 1 0-16,-3 0-3 15,3-3 6-15,0 0-3 16,2 0 1-16,-2 0-1 15,0 0 2-15,0 0-2 16,-3 0-1-16,5 0 1 16,-2 0 2-16,-3 0 0 15,3 0-2-15,0 0 0 16,0 0 0-16,-1 0 0 16,-2 0 0-16,3 0 0 0,1 0 0 15,-1 0 1-15,4 0-1 16,-1 0 0-16,-3 0-1 15,-3 0-1-15,1 0 4 16,-7-3-4-16,-2 0 2 16,-5 3 0-16,-3 0 0 15,2 0 0-15,-5 0 0 16,1-2 0-16,-1 2 0 16,1-4 0-16,3 2 0 15,5 2 0-15,2 0-1 16,-2 0 6-16,7 0-9 0,-2 0 4 15,2 0 0 1,3 0 0-16,1 0 0 0,-1 0 0 16,0 0 0-16,0 0 0 15,3 0 0-15,2 0 0 16,1 0 0-16,0 0 0 16,1 0 2-16,-1 0 4 15,-3 0-6-15,-1 0-4 16,-6 0 3-16,1 0 2 15,-2 0-3-15,-4 0 2 16,2 0 0-16,2 0 0 16,-1 0 0-16,1 0 0 15,-5 0 2-15,4 0-1 16,3 0-2-16,4 0 1 16,2 0 0-16,-3-3-1 0,5 0-2 15,-2 3 2-15,-3 0 1 16,3 0 0-16,-3 0 1 15,0 0-1-15,4 0 0 16,3 0-1-16,2 0 2 16,1 0-1-16,3 0 2 15,-4 0-2-15,5 0 0 16,-3 0-2-16,3 0 2 16,2 0-1-16,-3 0 4 15,-1 0-5-15,4 0 2 16,-3 0 0-16,6 0 0 15,-3 0 2-15,0 0-1 0,-1 0-1 16,1 0 0 0,0 0 0-16,3 0 0 0,0 0 0 15,0 0 0-15,0 0 0 16,0 0-4-16,0 0 1 16,0 0-1-16,0 0 1 15,0 0 1-15,0 0-5 16,0 0-1-16,0 0 3 15,0 0 0-15,0 0 8 16,0 0-3-16,10-9 5 16,5 1-2-16,1-4 0 15,-1 2-3-15,4-1 2 0,-3 0-2 16,3-2 4-16,-2 3-3 16,2-2 0-16,-3 4-1 15,-3 0-1-15,3-1-1 16,-2-1 4-16,-1 1 4 15,0-5-6-15,-1-3 1 16,1 3 1-16,3-5-2 16,-2 1 0-16,2 5 0 15,3 1 0-15,-3-2 0 16,0 3-1-16,-8 3 1 16,2 0 0-16,-7-1 0 15,0 3 1-15,3 0-1 16,-6 0 0-16,3 4 0 0,-3 2 3 15,0-2-3 1,4 2 0-16,-4 0 0 0,0 0 0 16,0 0-2-16,0 0 1 15,0 0 1-15,0 0 0 16,0 0-1-16,0 0-3 16,0 0 4-16,0 0-2 15,0 0 0-15,0 0 0 16,0 0 2-16,0 0 0 15,0 10 1-15,-13 5 2 16,0-4-4-16,-6 3 2 16,5 0-1-16,-2-2 3 15,0 1-2-15,8-1 1 16,-3-1-2-16,3-3 2 16,0 0-3-16,-3 1 1 0,1-1 0 15,-2 5 1-15,2-3-1 16,1 1 0-16,-1 0 0 15,2 1 2-15,-5-4-4 16,4 1 5-16,-4 0-3 16,4-2 0-16,-1 2 0 15,2-1 0-15,-3-2 0 16,6 2 0-16,-1-2 0 16,-4 2 0-16,4 0 0 15,-4 1 1-15,4-4-1 16,0 1 0-16,-1 1 0 15,1 0 0-15,-2 2-1 0,-2-1 1 16,-3 3-1-16,4 1 1 16,-4-2 0-16,4 2 4 15,-1-7-4-15,4 1 0 16,3 0-1-16,-2-1 0 16,-3 1 2-16,5-4 0 15,-2 4-1-15,2 0 0 16,-4-4 1-16,4 2-2 15,0-2 4-15,0 1-3 16,3-3 0-16,-3 3 1 16,0-3 0-16,0 4-1 15,3-4 0-15,-4 1 0 16,1 2 0-16,3-3-1 0,-3 3 1 16,0-1 0-16,0-2 3 15,0 4-3-15,3-4-1 16,-4 2 0-16,4-2 0 15,0 0 1-15,0 0 0 16,0 0-1-16,0 0 1 16,0 0-2-16,0 0 1 15,0 0 0-15,0 0 2 16,0 0 0-16,0 0 3 16,0 0-4-16,0 0-4 15,0 0 4-15,0 0 0 16,0 0-5-16,0 6 3 15,0 0 0-15,13-1 4 0,-3 3-2 16,5 1 4-16,-2 2-4 16,5 0 1-16,4 1 4 15,-3 0-5-15,3 1 5 16,-1 1-5-16,1 4 2 16,7-2 0-16,-7 0-1 15,-1 1 4-15,-2 0-5 16,-5-5 2-16,2 1-1 15,0-1-1-15,-3-3 0 16,2 4 1-16,-2-4 0 16,3 1-1-16,-5-4 1 15,5 3-1-15,-3-1 0 16,3-2 0-16,-4 2 0 0,-2 0 0 16,1 1 0-16,-1-3 0 15,-1 2 2-15,1-3-4 16,-4 1 4-16,7 2-4 15,-4-2 4-15,1 0-4 16,1 2 4-16,-1-3-5 16,-1 5 6-16,1-5-3 15,2-3 0-15,1 4 0 16,-5 2 1-16,5-2-1 16,-4 2 0-16,1-2 0 15,-1-2 3-15,1-3-5 16,-4 3 4-16,-6-4-2 15,0 0 1-15,0 0 1 0,0 0 0 16,0 0 2 0,0 0 1-16,0 0 0 0,0 0-5 15,0 0-3-15,0 0-124 16,0-5-464-16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35.3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2535 308 135 0,'0'0'196'0,"0"0"-139"15,0 0-17-15,0 0 11 16,0 0 9-16,0 0-6 16,-18 0-6-16,18 0 0 15,0 0-20-15,0 0-4 16,0 0-8-16,0 0-4 15,0 0-2-15,0 0-6 16,0 0-1-16,0 0-1 16,3 0 1-16,16 0 9 15,11 4-4-15,5-4-3 16,6 0 5-16,-1 0-3 16,6 0-4-16,-2 0 5 15,0 0-4-15,-3 0 0 16,-4 0-2-16,0 0-2 15,-3 0 0-15,1 0 0 0,-5 0 1 16,5 0 0-16,-3 0 0 16,-5-4-2-16,5 4 4 15,-5-3 0-15,1 0-3 16,4 1 0-16,-5-4-1 16,2 3 4-16,-4-3-4 15,6 3 1-15,0 1-3 16,6-4 2-16,10 4 2 15,9-1 1-15,3-3 1 16,3 0-2-16,-2 4-1 16,-4-1 2-16,-7 3-2 15,-4 0 0-15,-12 0 1 0,-1 0-1 16,-5 0 0 0,-1 0-1-16,-1 0 1 0,-1 0 1 15,-5 0-1-15,0 0 0 16,-3 0 0-16,-2 0 0 15,-1 0 1-15,3 0 0 16,3 0-1-16,0 0 0 16,5 0 1-16,8 0 1 15,1 0-3-15,5 0 3 16,2 0-4-16,1 0 4 16,-4 0-4-16,1 0 4 15,-8 0-3-15,5 0 1 16,-3 0 0-16,-2 3 0 15,2-1 0-15,-5-2-1 16,2 3 2-16,-7-3-1 0,0 0 1 16,-4 3-1-16,1-3 0 15,-4 0-1-15,1 4 1 16,-3-4 0-16,-2 2 0 16,2-2 1-16,3 0-1 15,3 0 0-15,3 0 0 16,-4 0 0-16,4 0 0 15,3 0 0-15,-1 0 0 16,8 0 0-16,3 0 2 16,2 0-2-16,-4 0-3 0,5 0 3 15,0 0-1 1,-4 0 1-16,-1 0 0 0,2 0 0 16,0 0 0-16,0 0 0 15,1 0 0-15,-5 0 0 16,1 0 0-16,-13 0 0 15,-5 0-1-15,2 0 1 16,-3 0 0-16,-1 0 1 16,4 0-1-16,-3 0 0 15,6 0 0-15,-1 0 0 16,4 0 1-16,-3 0-1 16,0 0 0-16,-2 0-3 15,6 0 3-15,-1 0 1 16,2 0-1-16,4 0 1 15,1 0-2-15,-5 0 2 0,1 0-2 16,-6 0 1-16,2 0 0 16,1 0 0-16,4 0 1 15,-4 0-1-15,-4 0-1 16,-3 0 1-16,-2 0 0 16,0 0 1-16,-2 0-1 15,0 0 0-15,-6 0 4 16,4 0-8-16,4 0 4 15,-3 0 0-15,-1 0 2 16,-3 0-2-16,1 0 0 0,-1 0 0 16,7 0 2-1,1 0-2-15,-1 0 1 0,6 0-2 16,-3 0 2-16,-2 0-1 16,-1 0 0-16,-3 0 0 15,-1 0 0-15,-3 0 0 16,1 0 0-16,-4 0-1 15,3-2 2-15,4 2-1 16,-4-4 0-16,2 4 0 16,-1 0 1-16,-1 0-1 15,-3 0-1-15,0 0 0 16,0 0 2-16,4 0-2 16,-1 0-1-16,4 0 2 15,2 0 2-15,3 0-2 16,4 0 0-16,-3 0 1 15,-1 0 0-15,-2 0-2 16,-3 0 1-16,-7 0 0 0,-1 0 0 16,4 0 0-16,-3 0-3 15,4 0 3-15,-4 0 0 16,-3 0 2-16,0 0-2 16,0 0 1-16,3 0-1 15,-3 0-1-15,6 0 1 16,1 0 0-16,5 0 0 15,-2 0 0-15,1 0 0 16,-1 0 0-16,-1 0 0 16,1 0 1-16,-4 0-4 15,-3 0 5-15,3 0-2 16,-6 0 0-16,0 0 1 0,0 0-1 16,0 0 0-16,0 0 0 15,0 0 0-15,0 0 0 16,0 0 0-16,0 0 0 15,0 0 1-15,0 0 0 16,0 0 0-16,0 0 2 16,0 0-3-16,0 0 0 15,0 0 5-15,-12 0-4 16,-4 0-1-16,0 0 0 16,0 0 1-16,2 0-1 15,-2 0 1-15,-6 0 0 16,4 0-1-16,-1-6 3 15,-3-2-2-15,6 1 0 0,3-5-1 16,2 3 1-16,1 1 0 16,1-4-1-16,3-2 0 15,-4 3 1-15,1-3-1 16,-1 3 0-16,-1-5 4 16,-2-2-4-16,0-1 1 15,-2 2-1-15,2 0 0 16,-3 3 1-16,8 6-2 15,-5-1 3-15,4 2-2 16,-1-2 0-16,1 3-1 16,2 3 1-16,1-3 1 15,3 4 0-15,0 2 0 0,1 0 0 16,2 0-1 0,-5 0 0-16,5 0 1 0,0 0-2 15,0 0 1-15,0 0 0 16,0 0 0-16,0 0-2 15,0 0 2-15,0 0-1 16,0 0-2-16,0 0-2 16,0 0 1-16,0 0 0 15,0 2 2-15,0 13 1 16,0-1 1-16,7-1 0 16,2 4-3-16,1 0 3 15,5 1-2-15,-2-5 2 16,0 4 0-16,1-6 0 15,-1 3 0-15,3 0-2 16,0-3 2-16,-2 0 1 0,2 1 0 16,0-4-1-16,0 3 2 15,-4 1 0-15,-2-7-2 16,-2 3 0-16,3-4 0 16,-6 4 0-16,5 4 1 15,-1-5-2-15,1 1 1 16,-4-2 0-16,0-3 1 15,-3 0 1-15,4 0-3 16,-4 2 1-16,0-2 0 16,0 4-1-16,-1-2 1 0,6-3 0 15,-5 1 0 1,-1-3 0-16,4 6 2 0,0-4-2 16,-2 1 0-16,-4 3 0 15,3-3 0-15,-3-3 0 16,0 0 0-16,0 0 0 15,0 0 0-15,0 0 1 16,0 0 0-16,0 0 2 16,0 0-2-16,0 0 0 15,0 0-1-15,0 0 1 16,0 2 0-16,0-2-1 16,0 0 0-16,0 0 0 15,0 0-2-15,0 4 1 16,0 1 1-16,0 6 0 15,-13 7 0-15,-6-2 0 0,-2 6 1 16,-4 1-1 0,-4 3 0-16,2 0 0 0,2-3 0 15,4 0 0-15,2-4 0 16,-3-1 0-16,3-2 1 16,1-2-1-16,2-3 0 15,3-2 0-15,4-1 0 16,0-3 1-16,5-2-1 15,1 1 0-15,0-2-1 16,3-2 1-16,-3 0-1 16,0 0-28-16,3 0-95 15,-2-2-218-15</inkml:trace>
  <inkml:trace contextRef="#ctx0" brushRef="#br0" timeOffset="2124">2564 398 62 0,'0'0'63'16,"0"0"-18"-16,0 0 22 16,0 0 2-16,0 0-25 15,0 0-12-15,0 0-11 16,-10-3 5-16,10 3-10 0,0 0-13 15,-3 0 2 1,3 0-3-16,0-3 9 0,0 3-2 16,0 0-6-16,0 0 4 15,0 0 0-15,-3 0 8 16,3 0 3-16,0 0-2 16,0 0-2-16,0 0 6 15,0 0 11-15,0 0-1 16,-3 0-13-16,0 0 3 15,-4 0-1-15,1-3-15 16,-3 3 2-16,2 0-5 16,-2 0 0-16,-1 0 1 15,2 0-1-15,-2 0 0 16,-2 0-1-16,-1 3 1 0,-3 3 0 16,-1 0 0-16,1-1 2 15,-3 3-3-15,3 0 3 16,3-4-1-16,2-2 2 15,1 1-1-15,-2 3 1 16,-7-1-2-16,0 4 2 16,1-7-1-16,-4 4-2 15,0 0 3-15,-4 3-1 16,2-1-2-16,5-2 1 16,-3-2 2-16,1 0-1 15,-1-2 4-15,3 1-2 16,-5 0 4-16,5 0-7 15,-3 3-1-15,-3-4 3 0,-1 1 7 16,-1 0-10-16,0-3 4 16,1 0-4-16,-2 0 1 15,4 0-1-15,2 0 6 16,-1 0-7-16,5 0 1 16,0 0 2-16,-1 0 1 15,0 0-4-15,0 0 0 16,0 0 0-16,1 0 3 15,-1 0-3-15,0 0 0 16,0 0 0-16,-2 0 0 16,-4 0 1-16,1 0-1 15,-8 0 2-15,-3 0-5 0,2 0 5 16,-5 0-2 0,-2 0 0-16,2 0 0 0,-2 0 0 15,-1 0-1-15,1 0 1 16,-1 0 0-16,1 0 0 15,-1 0 0-15,1 0 0 16,2 0 0-16,4 0 0 16,9 0 0-16,1 0 0 15,5 0 0-15,0 0 1 16,3 0-1-16,0-3 1 16,0 0 2-16,2-2-2 15,1 2-1-15,-6-6 0 16,3 7-1-16,0-2 1 15,2 2 0-15,1 0 0 16,0 2 0-16,-2 0-1 0,0-4 2 16,-7 4-1-16,-3-2 0 15,-1 2 0-15,2-6-1 16,-4 4 0-16,-4 2 1 16,5-8 3-16,-8 8-3 15,4-1-1-15,0 1-2 16,-6 0 6-16,2 0-4 15,5 0 2-15,-2 0-1 16,10 0 0-16,0 0 0 16,4 0 0-16,-1 0 0 15,3 0-3-15,2 0 1 16,-2 0 4-16,-3 0-2 0,6 0 0 16,1 0 0-16,-1 0 0 15,8 0 0-15,-8 0 0 16,4 0 0-16,-1 0 0 15,4 0-1-15,-1 0 1 16,4 0 0-16,0 0 0 16,0 0-1-16,0 0 1 15,3 0-1-15,0 0 1 16,0 0-2-16,0 0 1 16,0 0 1-16,0 0-1 15,0 0-3-15,0 0 4 16,0 0 3-16,0 0-3 15,0 0-5-15,0 0 5 0,0 0-2 16,-3 0 2 0,3 1-10-16,0 9-51 0,0-7-171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28:13.175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37 454 408 0,'-3'0'67'0,"1"0"-34"0,2-5 6 15,2 5 10-15,-2-2-1 16,3-1-17-16,-1 2-6 16,3-5-17-16,2 1-6 0,-2-3 10 15,0-2 10-15,4 0-10 16,-3-2-10-16,3-4 3 16,-2-1-4-16,5-6 3 15,1-1-3-15,-4 1 1 16,1-1 6-16,-3 8-6 0,-2-2 10 15,-2 5-10-15,-1 3 0 16,-2 3 3-16,4 4-5 16,-4 1 0-16,0 2 0 15,0 0-2-15,-4 2-2 16,4 1 3-16,0-3-12 16,-2 7 7-16,2-2 6 15,0 11 0-15,0 4-1 16,2 12 1-16,2-1 2 0,1 4 1 31,0-1-5-31,1-1 4 16,0 0-4-16,-1 1 3 15,0-8-1-15,2 4 1 16,-2-2-1-16,-2 0 0 16,3-4 0-16,-3-1 0 0,2-3 1 0,-3-2-1 15,1-1 4-15,4-4-4 16,-7-3 0-16,2 0-1 31,-2-8 1-31,0 1-1 0,0-1 1 16,-2-2-2-16,2 0-11 15,-4 0 7-15,1 0-3 16,-2-2 4-16,-3 2 2 16,-4 0 1-16,-2 2 0 15,-5-4-2-15,-1 4 0 16,-2-4 1-16,-3 2 2 15,3-3 0-15,0 6 1 16,2-3 0-16,6 2 1 0,5 0-1 16,1-2-3-16,5 0 3 15,6 0 1-15,0-4 0 16,2 4 3-16,1-3 8 0,5 1-6 16,5-3-2-16,10 5 2 15,2-7-1-15,5 2-1 16,6-1-2-16,1 1 0 15,-1-5 1-15,-3 5-3 16,-6 0-1-16,-2 3 1 16,-8 2 0-16,-3 0 1 15,-10-5 0-15,0 5-1 16,-5-3 1-16,-2 3-2 0,0 0 0 16,0 0 1-16,0 0-4 15,0 0-22-15,0 0-89 16,3-2-59-16</inkml:trace>
  <inkml:trace contextRef="#ctx0" brushRef="#br0" timeOffset="726">959 70 391 0,'-5'-2'111'0,"3"-3"-51"16,-1 5-8-16,3-5 0 0,0 2-1 16,3 0-22-16,-3 1-3 15,2-1-13-15,-2-2-2 16,0 3-3-16,0-8-8 16,0 3 8-16,0-1 5 15,0 0-7-15,0 3 4 16,0 3 3-16,-2 2-12 0,-1 0-1 15,1 2-3-15,-2 1-3 16,1 4 2-16,-2 4 4 16,-3 11 1-16,-4 6-1 15,3 12-1 1,-4 11 1-16,2 0 1 0,-1 10-1 16,2 2 0-16,-2 2 4 15,2 6-4-15,-4-4 0 16,-3 1 1-16,-3 2 1 15,1 1-1-15,-4-11 0 16,1-2 0-16,2-8-1 16,3-7-1-16,3-13-1 0,4-8 2 15,1-7-2 1,9-7-6-16,-3-6-20 0,3-2-19 16,3 0-38-16,3-2-81 15,-1-9-191-15</inkml:trace>
  <inkml:trace contextRef="#ctx0" brushRef="#br0" timeOffset="1777">1189 339 447 0,'-3'-3'84'0,"-2"-7"-43"0,2 8-7 16,-1 2 9-16,4 0-20 31,0 2-9-31,0 3-14 0,-5 3 0 16,0 7 1-16,-7 5 3 15,-2 5-4-15,4 8 1 16,-5 2 3-16,4 3 1 16,3-6 1-16,-1 3-1 15,1-1-4-15,3 0 1 16,1-6 2-16,2-3-4 15,2-2-5-15,0-2 5 16,2-2-1-16,7-2-2 0,-4-5 3 16,7-1 1-16,2 1 3 15,-1-2 6-15,8 0-8 16,-2-4 6-16,6 1-6 0,3-7-1 16,2 6 6-1,1-14-6-15,3 3 0 0,-3-6 3 16,1 4 7-16,-6-6-10 15,-1 1 0-15,-6-1 11 16,1 1-8 0,-4-9 4-16,1 4-5 0,3-3-2 15,-1-5 6-15,2-1-5 16,-8 2 0-16,-2 1-2 16,-3 0 3-16,-1 1 2 15,-5 4-5-15,-2-1 0 16,-2-2-2-16,-5 1 2 15,2 0 0-15,-5 0 4 0,-2 0-3 16,0 4-1-16,5 1-1 16,-5 3-1-16,-2 2-2 15,1 2 1-15,-2 3-1 16,-4 3-1 0,2 2 5-16,0 0-4 15,-2 0 4-15,2 2 1 16,0 1-1-16,-2-1 0 15,5 3-1-15,-1-2 1 16,1-1-1-16,1 3 1 0,2 1 1 16,-4-1-1-16,5-1 0 15,1 4 1-15,1-8-1 16,-1 0 2-16,4 5-2 0,2-5 0 16,-2 0 0-16,-1 0 0 15,1 2-1-15,-4 3-1 16,-2 1-1-16,2-1 0 15,-1 2-4-15,1 2-32 16,-2 2-94-16,0 2-39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45.32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0 432 151 0,'0'0'147'0,"0"0"-100"0,0 0-21 15,0 0-3-15,0 0 7 16,0 0 7-16,-6 0-11 16,6 0-6-16,0 0 1 15,0 0 6-15,0 0 5 16,0 0-5-16,0 0-2 0,0 0-8 16,0 0-4-1,0 0 0-15,0 0-9 0,0 0-4 16,0 0 0-16,0 0 2 15,19 0 0-15,5 0 7 16,1 0 0-16,-1 0 1 0,5 0-6 16,-1 0-3-16,4 0 1 15,-5 0 0-15,5 2 0 16,-2 4 2-16,5-4 0 16,-1 2-3-1,-3 1 1-15,1-2-2 16,-2 0 2-16,2 0 0 15,-5-3-1-15,2 0 0 16,-4 0 0-16,-4 0 0 16,1 0-1-16,0 0 6 15,-1 3-6-15,1-3 1 16,10 0-1-16,0 0 2 16,1 0 2-16,7 0-4 0,-2 2 3 15,-3-2-2-15,-1 0-1 16,-6 0 0-16,-1 0-1 15,2 0 2-15,-2 0-1 16,5 0 6-16,-1 0-6 16,-2 0-4-16,1 0 4 15,-1 0 1-15,1 0 2 16,2 0-5-16,-2 0 4 16,-1 0-1-16,-1 0-1 0,-4 0-1 15,2 0 1-15,-1 0 1 16,-4 0-1-16,4 0 0 15,-3 0 0-15,4 0 0 16,-2 0-1-16,1 0 1 16,2 0 0-16,2 0 1 15,6 0-1-15,1-2 0 0,2-1-1 16,-1 0 2-16,-2 3-1 16,-5-3 0-16,2 3 0 15,3 0-1-15,-2 0 3 16,4 0-3-16,1-3 1 15,0 3 0-15,-4-3 0 16,-1 3 1-16,-4-2-2 16,-1 2 1-16,1-4 0 0,-2 2-1 15,1 0 2-15,0-2-1 16,-3 2 0-16,-3 2 1 16,2-3 1-16,2 0-2 15,-1 0 0-15,2 0-2 16,2 0 4-1,-4-2-1 1,-1 2-1-16,8 3 4 0,-2-2-7 16,2-2 3-16,-4-1 0 15,1 2 0-15,-5 3 2 16,1-2-2-16,-1 2 0 16,2-3-1-16,-4 3 1 15,0-3 2-15,-4 0-2 16,1 3 0-16,-3 0 0 15,-1 0 0-15,3 0 0 0,-2 0 1 16,3 0-1-16,3 0 0 16,-1 0 0-16,4-3-2 0,4 3 2 15,-5-3 4-15,-2 1-3 16,-3 2-1 0,0 0 0-16,-3 0-1 15,-1 0-3-15,-3 0 4 0,4 0 0 16,0 0 2-16,-5 0-2 15,5 0 2-15,0 0-2 16,-3 0 0-16,2 0 0 16,-5 0 1-1,-2 0-1-15,5 0-1 0,-1 0 1 0,1 0 0 16,0 0 0-16,-4 0 0 16,-4 0 0-16,3 0 0 15,-5 0-2-15,2 0 2 16,3 0 2-16,0 0-2 15,-2 0-3-15,4 0 3 16,2 0 1-16,4 0 1 16,2 0-2-1,1 0 0-15,-3 0 0 16,-3 0 0-16,1 0 1 16,5 0-2-16,0 0-1 0,0 0 2 0,0 0 2 15,-1 0-1 1,-2 0-2-1,0 0 1-15,-4 0 0 16,-2 0 0-16,-1 0 0 0,-4 0 0 16,0 0 0-16,0 0 0 15,-2 0-2-15,0 0 1 16,-3 0 2-16,3 0-2 16,-3 0 1-16,0 0 0 0,0 0 0 15,0 0 1-15,0 0-1 16,0 0 0-16,0 0 2 0,0 0-2 15,0 0-2-15,0 0 2 16,0 0 3-16,0 0-2 16,0 0-2-16,0 0 1 15,0 0 0-15,0 0-1 16,3 0-2-16,4 0 3 16,-4 0 3-16,6 0-3 15,1 0 0-15,-4 0 0 16,4 0 0-16,-7 0-2 15,-3 0 2 1,3 0 3-16,-3 0 0 16,0 0-3-16,0 0 2 15,0 0-2-15,2 0 0 16,-2 0 2-16,0 0-2 0,0 0 0 16,0 0-2-16,3 0 4 15,0 0-2-15,-3 0 0 16,5 0 0-1,-5 0-2-15,0 0 2 0,0 0-1 16,5 0 1-16,1 0 0 0,4 0 3 31,-1 0-3-31,-3 0-3 16,-2 0 3-16,-4 0 0 0,0 0 0 16,0 0 1-16,0 0 1 15,0 0 0-15,0 0-2 16,0 0 4-16,0 0-3 15,0 0-1-15,0 0 4 16,0 0-2-16,0 0 3 0,0 0-4 16,-7 0 2-16,-8 0-2 15,-3-3 1-15,2-2-1 16,0-4 2-16,-3 3-1 16,0-6 6-16,3 5-7 15,-5-7 2-15,2-1 2 16,0 1-2-16,-3-6 5 15,1-1-2-15,-4-1-3 16,1-2 0-16,-1 5 0 16,-1 2 2-16,4 0-3 15,1 4-2-15,2-2-3 0,0 1 3 16,0 3 1-16,3-1 4 16,2 2-3-16,-5 1-2 15,6 1 2-15,-3 0-2 16,2 2 2-16,-2-3-2 15,0 1 1-15,0 2-1 16,5 1 0-16,-5 0 0 16,0 1 0-16,3 4 0 15,1-4 2-15,2 3 0 0,7-2 0 16,-3 3-2-16,4 0 0 16,2 0 2-16,0 0-1 15,0 0-1-15,0 0 0 16,0 0 0-16,0 0-2 15,0-3 2-15,0 3-5 16,0 0 5-16,0 0-4 16,0 0 1-16,0 0-1 15,0 0-1-15,0 0 1 0,0 3 4 16,11 9 0-16,5 1-1 16,0 1 2-16,3-2 0 31,0-4-1-31,-1 3 0 15,4-3 1-15,0 4-1 16,-1-1 2-16,1-3-2 0,0 4 1 16,-4-2-1-16,1-1 0 15,0 2 0-15,0-2 0 16,0 2 0-16,2 1 1 16,-5-1-2-16,3-1 2 15,-5-1-2-15,-1 2 2 16,0 0 0-16,-4-2-1 15,4 2 0-15,-1-2 0 16,1-2 0-16,0 2 0 16,-2 0 0-16,-1 0 0 15,-1-2 0-15,4-1 0 16,-4 6-1-16,1-4 1 0,1 2 2 16,2 2-2-16,3-1 1 15,-7-2-1-15,4-1 0 16,-4-2 0-16,-2 0 0 15,4-1 0-15,-1 0 0 0,-1 1 0 16,-2-3 0 0,-4 0 0-16,0-3 1 0,-3 2-1 0,0-2 1 15,3 3-2-15,-3-3 1 16,0 0 0-16,0 0 1 31,0 0-1-31,0 0 2 0,0 0-2 16,0 0 0-16,0 3 0 15,0-3 1-15,0 0 1 16,0 0 0-16,0 0-1 16,0 0 0-16,0 0 3 15,0 0-4-15,0 3 0 0,0-3-4 16,0 3 4-16,0 6 0 16,-3-1 0-16,-7 3 5 15,-4 1-3-15,1-2-2 16,-3 5 0-16,0-2 3 15,1 1-3-15,2 0 2 16,-5 1-1-16,-1-1 0 16,-3 3 1-16,0-4-2 15,7 4 0-15,-4-3 0 16,3-3-1-16,4 5 1 16,-1-1 0-16,2-1 0 0,-5 0 0 15,0 0 0-15,0 3 0 16,0-3 1-16,-1 0 0 15,1 0-1-15,3-5 1 16,-3 2 0-16,7-3-1 16,-4 0-1-16,2 1 1 15,1-1-1-15,-2 0 1 16,2 1 0-16,1-3 1 0,2 0-1 31,4-4 0-31,3 1 0 16,0-3 0-16,0 0 1 0,0 0-1 15,0 0-3-15,0 0 0 16,0 0-38-16,0 0-105 16,0 0-131-16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49.59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0 429 218 0,'0'0'109'15,"0"0"-68"-15,0 0-19 0,0 0 8 16,0 0-3-16,0 0 0 15,0 0-14-15,0 0-2 16,0 0 0-16,0 0-2 16,0 0 4-16,0 0 7 15,0 0 4-15,0 0 11 16,3 0 1-16,0 0 4 16,3 0-10-16,4 0-2 15,-2 0-4-15,5 0-1 0,-1 0-6 0,7 0-7 16,7 0-6-16,-2 3 1 15,7 0 2-15,3-3-6 32,1 0-1-32,3 0 1 0,-1 0 1 15,-1 0 3-15,2 0-2 16,-3 0-2-16,-4 0-1 16,-3 0 0-16,4 0 1 15,1 0 2-15,-1 0-3 0,-2 0 4 16,2 0-4-16,-2 0 0 0,5 0 0 15,2-3-2-15,4 0 4 16,2-2 0-16,-2 5-2 16,-4-6 0-16,-2 6 2 15,-5-2-4-15,2-2 4 16,-7 2-2-16,3 2 0 16,-6-3 1-16,6 0-1 31,3 1 0-31,0-1-1 15,3-3-1-15,-2 6 2 0,1-6 0 16,2 4 2-16,-3-2-2 16,-2 2 0-16,2 2-2 15,-2 0 2-15,-1 0 2 16,-7 0-2-16,5 0 1 16,-2 0-4-16,7 0 3 15,2 0 0-15,7 0 0 0,-1 0-1 16,1 0 1-16,-1 0 1 15,4 0 1-15,-1 0-4 16,0 0 2-16,1-4 0 0,-7 2 0 16,4 2 0-16,-4 0 0 15,1-5 5-15,-1 5-4 16,-6-8-1-16,3 5-3 16,-2 0 3-16,-4-1 4 15,1 2-4-15,-2 2 0 16,-2 0-4-16,3-3 8 0,-3 3-3 15,0-3-1-15,-4 3-1 16,-2 0 1-16,3-8 0 16,-3 8-3-16,-4-2 3 15,4 2 0-15,-7 0 1 16,1 0-2-16,0 0 1 16,-2 0 0-1,5 0 0-15,0 0 1 16,3 0 0-16,0 0-1 15,-3 0-1-15,1 0 1 16,-1 0 1-16,5 0-1 16,1 0 0-16,4 0 0 15,7-3 3-15,-7 3-3 16,5 0-4-16,-7 0 3 16,-1 0 1-16,-1 0 0 0,-3 0 0 15,-5 0 1-15,2 0-2 0,-3 0 2 16,3 0-1-16,-7 0 0 15,-1 0 1-15,3 0-1 16,2 0 0-16,-5 0 0 31,5 0 0-31,2 0 0 0,1 0 1 16,-3 0-2-16,5 0 1 0,1 0-1 16,0 0 1-16,3 0 0 15,-8 0 1-15,2-6 1 16,-3 6-2-16,3-3 0 15,-2 0-1-15,-1 3 1 16,0 0 0-16,-1 0 0 16,4-5 0-16,0 5 1 15,0-7-1-15,-5 2 0 16,5 5 1-16,-3 0-2 16,-1 0 1-16,1 0 0 15,0-2-1-15,1 2 1 16,-1 0 0-16,3-3 1 0,-4 3 0 15,1-3-1-15,2 0 0 16,1 1 0 0,-1 2 0-16,4-7 2 15,-1 7-4-15,-2-2 2 16,3 2-1-16,-3 0 1 16,3-3 0-16,-5 3-1 15,-4 0 2-15,2 0-1 0,-5 0 0 16,2 0 0-16,4-2 0 15,-7 2 0-15,4 0 1 16,-2 0-1-16,-2 0 0 16,4 0 0-16,-1 0-1 0,-2 0 4 15,5 0-6-15,-5-4 6 16,4 4-5-16,0 0 4 16,0 0-4-1,2 0 2-15,0 0-1 16,-4 0 1-16,-3 0 0 0,4 0 0 15,-2 0 0-15,2 0-1 16,2 0 1-16,-2 0-1 16,2 0 1-16,-2 0 0 15,-1 0-2-15,-2 0-2 16,-1 0 2-16,-4 0 2 16,-2 0 2-16,0 0-2 0,0 0 0 15,0 0 0-15,0 0 0 16,0 0 0-16,0 0 0 15,0 0 2-15,0 0-2 16,0 0 0-16,0 0-2 16,0 0 7-16,0 0-4 15,0 0-1-15,0 0 3 16,0 0-1-16,-5 0-2 16,-5-2 3-16,-2-1 0 15,2 1-3-15,-2 2 0 16,-1-12 0-16,-3 9-1 15,5-6 3-15,-5 1-2 0,0-3 4 16,3 0-4-16,-1 2 1 16,1-2-1-16,4 3-3 15,-4 2 3-15,4-5 1 16,2 8-1-16,1-2 0 16,0-1 0-16,2 0 2 15,-2-2-2-15,1-1-1 16,-6 7 0-16,3-12 1 0,2 5 0 15,-7 1 0-15,3-6 0 32,1 5-1-32,-4-5 2 15,-1 4-1-15,1 1 0 16,0 1 0-16,1 0 2 16,5 1 1-16,1 5-2 0,3-4-2 15,0 6 2-15,0-2-1 16,3-2 0-16,-4 4 0 15,4 0 0-15,0 0 0 16,-3 0 2-16,0 0 1 0,3 0-3 16,-3 0 2-16,3 0-2 15,0 0-1-15,0 0-5 0,0 0 5 16,0 0 1-16,0 0 0 16,0 0 0-16,0 0-1 15,0 0 0-15,0 0 1 16,0 0-2-16,0 0-2 15,0 0 1-15,0 0 2 32,0 0-6-32,0 0 5 15,3 4-1-15,7 4 3 0,2 3 0 16,-2 3 4-16,2-5-4 16,4 1-3-16,-6 4 3 0,1-5 0 15,2 5 0-15,-4-6-1 16,4 3 1-16,0 1 0 15,-4-4 0-15,4 0 0 16,-2 1 0 0,2 2 0-16,-4-6 2 15,1 4-1-15,-4-1-1 16,0-2 1-16,4 0-3 0,-5-3 4 16,3 5-4-16,-5-8 2 15,2 5 0-15,1 2 0 16,1-2 0-16,2 3 0 0,-3-8 2 15,4 5-2-15,-4-2 0 16,-3 1 1-16,-1 1-1 16,3-5 1-16,-2 3-1 15,2 0 0-15,1-1-1 16,1 5 0-16,-4-7 1 16,0 2 0-16,-3-2 2 15,0 0-4-15,3 0-1 0,-3 0 3 16,0 0 0-1,0 0 5-15,0 0-5 0,0 0 0 16,0 0 0-16,0 0 0 16,0 0 0-16,0 0 4 15,0 0-4-15,0 0 0 16,0 0 3-16,0 3-3 16,0-3 0-1,0 6-3-15,0 1-2 16,0 2 5-16,0 5-2 15,-9 0 5-15,-4 6-6 0,0-3 7 16,-4 4-5-16,-2 3 5 0,1-5-3 16,2 4-1-16,0-4 1 15,7 1-1-15,-4-12 0 16,4 9-1-16,-1-9 1 16,-3 9 1-16,5-5-1 15,-1-1-2-15,2-3 2 16,-2 4 0-16,2-4 0 15,1 2 4-15,-5-1-4 16,0 2 2-16,3-2-2 0,-5 2 0 16,0 1 2-1,4-1-2-15,-1 3 0 0,1-9 1 32,3-2-2-32,-1 2 3 15,1 4 2-15,4-1-3 16,-4 1 1-16,-1 0-2 15,4-1 0-15,3-3 0 16,0-5-3-16,0 0-16 0,0 0-62 16,0 0-158-16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53.18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2589 1 63 0,'0'0'80'0,"0"0"-13"0,0 0-22 15,0 0-15-15,0 0 4 16,0 0 13-16,0 0-12 16,6 0-12-16,-6 0-11 15,0 0 2-15,0 0 12 16,0 0-3-16,0 0 0 15,0 0-9-15,0 0 15 16,0 0-1 0,0 0-11-16,0 0 1 0,0 0-7 0,0 0-2 31,0 0 2-31,-3 0-7 0,-10 0 0 0,2 0-4 16,0 6 2-16,3-3 1 15,-2 0 5-15,-2-1-4 16,-1 4 1-1,-3 0 0-15,5-1 8 0,-2 1-2 16,-3 0-8-16,4 2 5 0,-1-8-1 16,0 6-2-16,2-4 1 15,0 1-5-15,3 0 12 16,-5-3-7-16,4 3-2 16,-1-1 4-16,1-2 1 15,-1 0-1-15,4 0-3 16,-7 0-5-16,5 0 2 15,-2 6 0-15,-2-6-2 32,-1 0 5-32,2 0-5 0,-2 0 0 0,0 6 0 15,1-6 0-15,2 0 0 0,1 0-1 16,-1 0 1-16,1 0 1 31,-4 0-1-31,2 0 0 16,1 2 1-16,-6-2-1 15,1 0 0-15,-1 0 0 0,1 0 0 16,-1 0 1-16,0 0-1 0,1 0 1 16,-1 0 0-16,3 0-1 15,-2 0 2-15,0 0-2 16,-4 0 0-16,3 0 0 16,-5 0-2-16,-1 0 2 15,0 0 0-15,1-2 0 16,-1 2 0-16,-1-6 0 15,1 6 0-15,3 0-1 16,5 0 1-16,-5 0 0 16,3 0 3-16,0 0 0 0,1 0-3 15,-4 0 1-15,4 0-2 16,-6-6 2-16,2 4-1 16,0 2 0-16,0-3 0 31,-2 0 1-31,-1 0-1 0,3 1 0 15,-3 2 0-15,-1 0 1 0,2-4-1 16,-1 4-1-16,-3-2 0 16,4 2 2-16,-1 0-1 15,0-6 3 1,4 4-3-16,2-2 1 16,0 2-6-16,1 2 9 15,-1 0-7-15,1 0 3 16,2-3 0-16,-6 3 3 15,4 0-3-15,-3 0-4 16,-4 0 3-16,3-3 2 16,-3 3 3-16,4 0-3 15,2 0-1-15,-3 0 0 16,0-3-5-16,0 3 10 0,-2 0-5 16,-4 0 0-16,3 0 0 15,-4 0-1-15,2-2 2 16,-4 2-2-16,0 0 2 15,3 0-1-15,3 0 0 16,1-6 0-16,-1 6 0 16,-3 0 0-16,-1-6 1 0,2 6-2 15,-1 0 1-15,4-2 0 0,-1 2 0 16,0 0 0-16,3 0 0 16,-2 0 0-16,2 0 0 15,0 0-3-15,-2 0 3 16,2 0 0-16,0 0-1 15,0 0 1-15,0 0 0 32,1 0 0-32,-4 0 0 0,0 0-1 15,3 0 1-15,-2 0 0 16,-1 0-1-16,0 0 1 16,-4 0 0-16,2 0 1 0,-1 0-1 15,4 0 1-15,-5 0-1 16,1 0-1-16,6 0 1 15,0 0 0-15,5 2 0 16,-5 4 0-16,6-6 0 16,-6 0-1-1,6 6 2-15,5-6-2 0,-1 0 1 16,5 2 0-16,-2 1 0 16,6-3-1-16,-3 0-3 15,3 0 3-15,0 0-39 16,0 0-133-16,9-3-96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1:55.06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2514 0 144 0,'0'0'122'0,"0"0"-73"0,0 0-6 15,0 0-1-15,0 0-1 16,0 0-7-16,-7 4-17 16,7-2-4-16,-3 1-5 15,-6 0-1-15,-1 2-2 16,-2-2 1-16,-6 3-5 15,5-1 2-15,1 1 8 0,2-4 1 16,1 4 3-16,-4-6 2 16,-3 4 7-16,5 1-10 15,-5-3-7-15,-3 4 0 0,0-1 2 16,1 2 6-16,-1 1-7 16,-3-3-8-16,0 0 4 15,1 2-3-15,-1-5 0 16,3 4 3-16,1 3-3 15,-1-4 0-15,-6 4 2 16,-1-4-2 0,2-3 3-16,-7 5-3 15,2-7 0-15,-1 2 2 16,-5 1-3-16,8-3 0 0,-5 0 2 0,0 0-1 16,5 0 1-16,-1 0-2 15,0 0 3-15,0 0 0 16,-1 0-3-16,-1 0 0 15,-5 0 0-15,0 0 0 16,2 0 1-16,-4 0-1 16,5-3 3-1,2 1-3-15,-2-5 0 0,4 5 3 16,4-3-3-16,1 1 1 16,-2-1 8-16,0 0-6 15,-2 2-1-15,-2 0-2 16,2 0 0-16,1 3 1 15,4-3-1-15,0 3 1 16,1-3-3-16,-4 3 2 0,3 0 0 16,-2-2 1-16,-2 2-1 15,1 0 0-15,1-4-1 32,-1 4 1-32,-1 0 0 0,2 0 0 15,2 0 0-15,-3 0-1 16,1 0 0-16,1 0 1 15,-2 0 0-15,3 0 0 16,1 0 0-16,2 0 0 16,-3 0 1-16,3 0 4 15,1 0-10-15,-4 0 8 16,3 0-7-16,0 0 4 16,1 0 0-16,3 0 0 0,-4 0 0 15,4 0 0-15,-1 0 1 16,0 0-1-16,0 0 1 15,-2 0-3-15,3 0 2 16,-4 0 0-16,-3 0 1 16,0 0 4-16,1 0-5 15,-8 0 0-15,4 0-6 16,1 0 6-16,-2 0 0 0,7 0 0 16,2 0 0-16,-7 0 0 15,3 0 4-15,2 0-4 0,5 0 0 16,-2 0-1-16,3 0 1 31,1 0 0-31,-1 0 1 16,4 0-1-16,-6 0-1 15,-1 0 1-15,0 0 3 16,0 0-3-16,7 0 0 16,-1 0-2-16,4 0 2 15,3 0-5-15,1 0 2 16,-4 0-11-16,6 0-57 0,-7 0-63 15,4 4-178-15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2:26.090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325 108 44 0,'0'0'283'16,"0"0"-208"-16,0 0-12 16,0 0-6-16,0 0 21 15,0 0 10-15,0 0-36 16,0-61 3-16,0 58-13 15,0 0-9-15,0 3-6 0,0 0-13 16,0 0 3-16,0 0-13 16,0 0 1-16,0 0-5 15,0 0-4-15,0 3 1 16,0 19 2-16,0 12 1 0,0 5 0 16,0 6 0-16,0 0 0 15,0 4 0-15,0-8 1 16,0-4-1-1,0-1 2-15,0 0-5 16,0-2 9-16,0-9-9 16,0-5 3-16,0-8-1 0,0-7 1 15,0-3-5 1,0 1 3 0,0 0 2-16,0-3 1 0,0 0 2 15,0 0 0-15,0 0-3 16,0 0 2-16,0 0 5 15,0 0-1-15,0 0-3 16,0 0 2-16,0-3-1 16,-3-14-4-16,-16 0 1 15,0-2-2-15,1 2 2 0,-4 7-2 16,3-2 1-16,-2 3-8 16,2 1 5-16,3 2-1 15,1 4-3-15,2 2 0 16,0 0 7-16,2 0-1 15,-2 0-5-15,4 0 6 16,-1 0 0-16,1 0-4 16,-1 0 4-16,-1 2-5 15,1 12 2-15,-3 3 0 0,4 0 3 0,6-1-6 16,-4 5 2-16,1-1 4 16,6-2-5-16,0 5 5 15,0-3-8-15,0 2 7 16,0 1-3-16,0-4 3 15,0 4 1 1,0-1-5-16,6-5 1 16,4-3 3-16,-1-3-10 15,4-5 6-15,-3-1-5 16,-2 1 4-16,5-3 1 16,-4-3 0-16,-3 3 1 15,1-3 4-15,2 0 2 16,1 0 4-16,1 0-1 15,2 0-3-15,0-3-2 16,-1-6 5-16,1-4-2 0,-1-2-2 16,1 1-1-16,-5-2 2 15,2 1 2-15,-4-7-1 16,-3 2-2-16,1 0-1 16,-1 2 3-16,-3-3-2 0,0-1-1 15,3 2 2-15,0-3-2 16,-3 7-1-16,3-1 1 15,-3 6 0-15,0 5 0 16,0 4 0-16,0 2 0 16,0 0-6-16,0 0 2 0,0 0 0 31,0 0-9-31,0 0 5 16,0 0 4-16,0 5-21 15,0 17 1-15,0 3 23 0,0 6 1 16,0-3 3-16,0 0-1 15,0 1-2-15,0-7 1 16,0 1-1-16,6-3 0 16,4-7-1-16,-4-2-4 15,1-2 5-15,-1-3-5 16,-1-4-4-16,3 2 0 16,0-4 8-16,1 0 1 15,1 0 10-15,6 0 0 0,-5-4 3 16,5-7-6-16,0-6-1 15,0 4-5 1,-4-7 2-16,1 3-3 16,-5-3 2-16,3 0 0 15,-3 2-2-15,2-6 2 16,-4 8-1-16,-3-1 3 16,-3 6-3-16,3 2 0 15,-3 4-1-15,0-1 0 0,0 6 0 16,0 0-1-16,0 0 1 15,0 0-10-15,0 0-6 16,0 0 13-16,0 0-11 16,0 14-7-16,0 3 19 15,0 6 2-15,0-4 0 16,0 3 0-16,0-2-2 0,0 0 2 16,7-6-2-16,5 3-2 0,1-7 0 15,0 5-2-15,1-7 5 16,2-6-3-16,-3 4 2 15,-1-6-5-15,1 0 7 16,2 0 3-16,-3 0 1 16,1 0 4-1,3 0-2 1,-7 0 0-16,4-2 0 0,0-10-2 16,-5-1 1-16,1 1-2 15,1-2 3-15,-4 3 0 16,1-6-4-16,-4 1 0 15,0-1 2-15,0-3-3 16,-3 3-1-16,0 4 1 16,0-5-1-16,0 7 0 0,0-5 0 15,0 4-1-15,0-1 0 0,-3-2-4 32,-7 7 4-32,-2-4 1 15,2 4-14-15,-4-1 4 0,1 4 2 16,-6 2-7-16,3 1-5 0,-3-2 15 15,0 2 0-15,1 2 3 16,-1 0-3-16,1 0 5 16,3 0 0-16,2 0 0 15,4 0 1-15,-1 0-4 16,1 0 3 0,-1 0-1-16,-2 6-4 15,2 10 3-15,2 5 2 16,-2-3 0-16,1-1-6 0,2 2 4 15,1-1-8-15,3-2-60 16,0-2-31-16,3-3-78 16</inkml:trace>
  <inkml:trace contextRef="#ctx0" brushRef="#br0" timeOffset="1604">764 408 104 0,'0'0'214'0,"0"0"-150"0,0 0-43 16,0 0-3-16,0 0-7 0,0 0-10 15,0-2-1-15,0 16 3 16,0 11-3-16,0 6 7 16,0 0 3-16,0-4-3 15,0 1 0-15,9-1-1 16,4-5-3-16,0-3 1 15,-4-2-1-15,1-9 2 16,1 1-4-16,-1-6-1 16,2-3 9-16,1 0 6 15,3 0 4-15,0 0 11 16,2-12-3-16,0-2-3 16,1-6-19-16,-1-2 5 0,-2-6-1 15,0 1 9-15,-7-5-3 31,1-2 0-31,-4 5 6 16,4-8-6-16,-7 0-10 0,3 0-5 16,-6 2 1-16,0 3-2 0,0 4 2 15,0 0 9-15,0 0-10 16,0 6 0-16,0 0-3 16,0 5 1-16,0 5 2 15,0 4 0-15,0 5 1 16,0 0-5-16,-3 0 4 15,3 3 0-15,-3 0 0 0,3 0 0 16,0 0-5-16,-3 0 0 16,3 0 0-16,0 0-7 15,0 0-8-15,-4 11-2 16,4 19 21-16,0-3-1 16,0 3 2-16,0-1 0 15,0 2 1-15,0-1-2 16,0 6 0-16,0 1 1 31,0 2 2-31,0-2-2 0,0-4-2 16,0-1 2-16,0-7-1 15,0 0 1-15,0-6 0 16,0-1-5-16,0-5 4 16,7-1 1-16,1-2-7 15,3-4 4-15,-3-1-2 0,-2 1 3 16,1-3 2-16,-1-3-5 15,-3 0 5-15,0 0 0 0,1 0-6 16,5 0 5-16,-1 0 2 16,5 0 6-16,0 0 2 15,2 0-2-15,-2-3-2 0,6-10 5 16,-6-1-3-16,1-7 2 16,-4 2-2-16,3-1 3 15,-4-5-2-15,-6 6 3 31,3-1 0-31,-2-3-9 16,-4 8-1-16,3 3 8 0,-3 3-6 16,0 9 14-16,0 0-17 15,0 0-7-15,0 0 6 16,0 0-12-16,0 11-14 16,0 12 20-16,0 2 7 15,0 7 0-15,0-5 0 16,0 4-2-16,0-1-1 0,0-1 1 15,0-1 0-15,0-6-2 16,11-2-3-16,2-6 3 16,0-5-1-16,-1-1-1 15,4-6 0-15,-3 1 4 0,1-3 2 16,-1 0 4-16,0 0-2 16,-1 0 16-16,1 0-11 15,0-9 3-15,-2-1-3 16,2-5 6-16,-4 1-5 15,1 1 3 1,-4-4-6-16,0 0 0 16,4-5 1-16,-4 4-4 15,-3-3 4-15,-1 3-2 0,-2-1 3 16,0-1 0-16,0-2-6 16,0-1-1-16,0 1 4 15,0 3-4-15,-5 1-4 16,-11 5 4-16,1 4 5 15,-3 1-5-15,-1 5-7 16,-7 3-3-16,-2 0 6 16,1 0-4-16,-2 3-2 15,-1 10 1-15,1 4 0 16,1-3 6-16,1 0-7 0,8-3-1 31,6 1 2-31,3-6-4 0,7-1-19 16,3 0-37-16,0 2-5 15,0-3-5-15,0 0-131 16</inkml:trace>
  <inkml:trace contextRef="#ctx0" brushRef="#br0" timeOffset="2144">1481 439 86 0,'0'0'140'0,"0"0"-34"0,0 0-54 16,0 0-4 0,0 0-4-16,0 0-2 0,0-8-22 15,0 8-10-15,0 0-4 16,0 0-5-16,0 0-2 15,0 18 2-15,0 9 4 16,0 6-5-16,0 4 2 16,0-1 5-16,0-2-7 15,0 0 0-15,0-12-2 16,6-5-4-16,10-6 3 16,5-5 3-16,7-6 0 15,1 0 2-15,1 0 18 16,-1-4-5-16,1-9-6 0,-4-4-5 31,-4-3-4-31,-3 6-4 0,-8 1-14 0,-4 2-26 16,-7-1-50-16,0 0-250 15</inkml:trace>
  <inkml:trace contextRef="#ctx0" brushRef="#br0" timeOffset="2863">842 350 109 0,'0'0'216'16,"0"0"-144"-16,0 0-21 15,0 0-3-15,0 0-16 16,0 0-6-16,0-6-12 16,0 6 3-16,0 0-6 15,0 0-11-15,9 0 1 16,17 0 6-16,7 0 6 16,5 0 1-16,12 0-3 15,-1 0-8-15,5-6 9 16,-5-2-12-16,-4-3-11 0,1-3-22 15,-8 0-35-15,-8 1-96 16</inkml:trace>
  <inkml:trace contextRef="#ctx0" brushRef="#br0" timeOffset="3412">2047 97 351 0,'0'0'92'16,"0"0"-74"-16,0 0-5 15,0 0-5-15,0 0-4 16,0 0 12-16,3 56 16 16,7-16-1-16,-1 0-3 15,4 1-4-15,3 1-10 0,-5 0-8 16,0-3 5-16,-3-5-9 15,-1-9 3-15,-1-5-3 16,-3-9-1-16,-3-3-1 16,0-4-3-16,0-4-21 15,0 0-41-15,0 0-16 16,0 0-89-16</inkml:trace>
  <inkml:trace contextRef="#ctx0" brushRef="#br0" timeOffset="4295">1942 165 305 0,'0'0'48'0,"0"0"-5"16,0 0-11-16,0 0 3 15,0 0 9-15,0 0-15 16,-10-43-6-16,10 38-16 16,0-4 13-16,4 1-19 0,8-1 12 15,9-1-4-15,5-2-4 16,5 4 2-16,3-1-3 15,7 1 2-15,-4 3-6 16,-3 2-4-16,-8 3 1 16,-5 0-7-16,-5 0-4 15,-4 0 7-15,-2 0 4 16,-1 0 1-16,-7 11 2 0,1 3-3 16,-3 0 4-16,0 2-2 15,0 1-5-15,0 3 2 16,0-1 2-16,-11 2-2 15,-11-2-7-15,3 2 4 16,0-4 7-16,1 4-3 16,2-4 0-16,3-6 0 15,4-3 0-15,6-2-4 16,0 0-4-16,3-6-1 0,0 0 12 16,0 0-3-16,0 0 2 15,0 0 1-15,0 0 0 16,9-6 11-16,4-4-6 15,3 3 9-15,-2 1-7 32,2-2-4-32,0 6-2 0,0-7-1 15,-1 3 0-15,3 6 0 16,-5 0-4-16,0 0 1 16,-1 0-5-16,-2 0 1 15,-1 6 1-15,1 8-3 16,-2 6 9-16,-2-1 4 15,1 1-3-15,-4-1-1 16,0 1 1-16,-3-3-1 16,0 0 1-16,0-3-1 15,0-3 0-15,0 0 2 16,0 0 0-16,0 1 0 0,-6 1 3 16,-7 1-5-16,-2-2 2 15,-4 1 1-15,0-1 1 16,-3-1-4-16,-2 3 0 15,-1-3 0-15,-2-2 4 16,-2 2-3-16,-2-5 2 16,5-3-2-16,2-1 1 15,2 2-2-15,1-4-13 16,5 0-23-16,0 0-46 16,13 0-130-16</inkml:trace>
  <inkml:trace contextRef="#ctx0" brushRef="#br0" timeOffset="5168">2481 52 285 0,'0'0'144'15,"0"0"-91"-15,0 0-27 16,0 0-3-16,0 0-8 15,0 0-13-15,0 0-2 16,0 6 0-16,0 17 0 16,0 2 10-16,0 3-8 15,6 1 1-15,-4 1 11 16,9 1-14-16,-6 0 3 0,5-1-1 16,2-5 1-1,-2-5-2-15,-1-6-2 16,1-2 2-16,-4-3-2 15,0 1 1-15,4-2 0 0,-5-2 0 16,1-3-3-16,1 0 7 16,-4-3-5-16,3 2 2 15,0-2-1-15,-2 0 3 16,5 0 2-16,-3 0-2 16,1 0 4-16,2 0 3 0,-4 0 7 15,8-5-10-15,-4-6 0 16,1-1 5-16,-1-5-7 15,-2-2-5-15,-1-6 4 16,-3-1 1-16,4-1-6 16,-7 1 3-16,0 5 3 0,3-6-4 15,-3 5-1-15,0 1 6 32,0-6-5-32,0 5 0 0,0 2 12 15,0-2-10-15,0 5-1 16,0 3 8-16,-3 6-7 15,-1 2-2-15,4 4-2 16,-3 2 1-16,3 0 0 16,0 0-13-16,0 0-24 15,-3 0-21-15,0 0-39 0,3 0-8 16,0 0-202-16</inkml:trace>
  <inkml:trace contextRef="#ctx0" brushRef="#br0" timeOffset="5976">3010 39 195 0,'0'0'80'0,"0"0"-46"0,0 0 16 16,0 0 8-16,0 0-14 0,0 0-5 31,0 0 2-31,0 0-1 0,0 0-6 15,0 0 8-15,0 0-9 16,0 0-17-16,-15 0-14 16,-1 0-2-16,-5 0-2 15,-1 0 2-15,3 13-5 16,0 4 5-16,4-3-2 16,2 6-4-16,1 3 2 15,5-4 3-15,4 1-2 16,3 2-10-16,0-8-3 15,0 6 5-15,0-7 3 0,7-4-4 16,5-3-2-16,6-4 14 16,4-2 3-16,-3 0 3 15,5 0 2-15,-5 0-1 16,3 0-4-16,0 0 4 16,-4-5-3-16,-2-1-4 0,-3 4 4 15,-1-3-2-15,1 5-2 16,-3-4 1-16,-1 4-1 15,-1 0-6-15,-3 0-2 16,3 0-5-16,-2 4 7 16,1 6 6-16,2 4-2 15,-3-2 3-15,4 1-1 16,-4 4 0-16,1-6 0 16,-1 4 0-16,-3-2-2 15,-1 1-3-15,1-1 5 16,-3-1 0-16,0 0 0 15,0-1 1-15,0-3 3 16,0 4-3-16,-3 2 3 0,-12-3 5 16,-7 3 1-16,-3 1-8 15,-5-7 7-15,-5 0 2 16,-5 3-8-16,-4 0 5 16,-3 1 2-16,3-2 0 15,7 2-10-15,2-1 0 16,11 0-10-16,2-5-90 15,6 0-218-15</inkml:trace>
  <inkml:trace contextRef="#ctx0" brushRef="#br0" timeOffset="7015">1729 851 26 0,'0'0'73'15,"0"0"-36"-15,0 0-5 16,0 0 7-16,0 0 4 15,0 0 11-15,0-27-38 16,0 27-8-16,0 0 3 16,0 0 5-16,0 0-1 0,0 0 9 15,0 0-10-15,0 0 5 32,0 0-7-32,0 0-3 0,0 0 1 0,0 0 2 31,0 0 4-31,-2 0-6 0,-1 0 3 15,0 2-9-15,0 18 2 16,-4 2-1-16,1 4-1 0,-3 1 3 16,-1 4 2-16,1 3-1 15,-4 8-2-15,-2 3-2 16,-1 6-1-16,-2-1-3 16,-5 0 2-16,6-2-1 15,-6-3-1-15,4-8 0 16,4-4 1-16,-3-8 0 15,2 0-1-15,0-5-2 16,4-1-3-16,-1-4-27 16,8-4-21-16,2-2-11 15,-2-7-33-15,5-2-122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2:49.436"/>
    </inkml:context>
    <inkml:brush xml:id="br0">
      <inkml:brushProperty name="width" value="0.1" units="cm"/>
      <inkml:brushProperty name="height" value="0.1" units="cm"/>
      <inkml:brushProperty name="color" value="#92D050"/>
      <inkml:brushProperty name="fitToCurve" value="1"/>
    </inkml:brush>
  </inkml:definitions>
  <inkml:trace contextRef="#ctx0" brushRef="#br0">418 570 304 0,'0'0'113'0,"0"0"-47"0,0 0-2 32,0 0 20-32,0 0-19 15,0 0-27-15,-3-17-8 16,3 17 1-16,0 0-2 16,0 0-5-16,-7 0-4 15,4 0 5-15,-6 0-1 16,2 0-9-16,-2 0 1 15,-4 0-12-15,-1 0 1 0,-2 0-5 16,-3 0 1 0,-5 0-1-16,1 0 0 0,-2 0 0 15,-2 0 2-15,2 8-2 16,-4 3 0-16,5 1-1 16,2-2 1-16,0 5-1 15,3-1-4-15,3 3 5 16,1-1-1-16,-1 1 1 0,7 3-2 15,0 3 0-15,2-2-3 16,7 1 0-16,-3 1-2 16,3-1 5-16,0-2 2 15,0 0-3-15,0-1-2 0,0 2 0 16,13-2 0-16,2-5 5 16,-2 0-2-16,3-3 2 15,-3-2-1 1,-2-6 1-16,-1-3-6 15,2 0 4-15,4 0 2 16,0 0 9-16,5 0-6 0,-2 0 2 16,0 0-1-16,-3 0-3 15,-2-6 5-15,2-5-5 16,-3 0 3-16,2-4 1 16,-2-2-3-16,0 1 0 15,-2-3 3-15,-1-4-3 16,2-2 2-16,-2 0-4 15,-1-6 4-15,-2 5-4 16,-7-2 1-16,0 6 0 16,0-1 0-16,0 1-1 0,0 3 1 15,0 2-1-15,0 0 0 16,-7 6 0-16,1 2 1 16,3 3-1-16,-3 4-1 15,2 2 0-15,4 0 0 16,0 0 1-16,0 0 0 15,0 0-1-15,0 0-1 16,0 0-3-16,0 0 1 16,0 0 2-16,0 0-2 0,0 14 3 15,0 5 1-15,0 6-1 16,0 4 1-16,0 1-1 16,0 4 1-16,4-1-1 0,11 2 1 15,-2-5 1-15,0-4-1 31,-2-4-3-31,2-3 3 16,6-2-2-16,-3-4 1 16,-2-3 1-16,5-2-12 15,0-2 12-15,3-3 1 0,-1-3 2 16,-2 0-6-16,0 0 1 16,-3 0 2-16,0 0 2 15,-1 0 4-15,0-6 0 16,1-8 0-16,0-3-5 15,-3 0 6-15,-5-5-7 16,2-4 2-16,-4 1 5 0,0-6-6 16,-3 0 5-16,0 1 0 15,-3 2-5 1,0 3 2-16,0 2-2 0,0 3 4 16,0 3-4-16,0 9 2 15,0 3 0-15,0 5-3 16,0 0-2-16,0 0 1 15,-3 0 0-15,3 0 1 16,0 0-8-16,0 0 1 16,0 7-1-16,-3 20 7 15,3 0 0-15,0 4 1 16,0 3 0-16,0 2 0 0,0 1-3 16,0-1 1-16,6-5 0 15,7-4 0 1,3-7-1-16,-5 1-2 15,5-8 3-15,-3-4 0 16,3 0-3-16,-4-4 1 16,6-2-3-16,1-3 4 15,6 0 3-15,4 0 4 16,-2 0 3-16,2-8-6 16,-7-4 0-16,-1 1 0 0,1-3 0 15,-3-1 5 1,0-1-3-16,-5-3 2 0,-1 2-5 15,-3-1 5-15,-4-2 2 16,-3 4 3-16,-3-6-5 16,0 2 0-16,0-2 1 0,0-1-4 15,0 1 5-15,-6-1-7 16,-10 1 0-16,-3-1 0 16,1 4 1-16,-7 2-1 15,0 1 3-15,-1 4-2 16,-1 1 3-16,5 5-4 15,4 1-5-15,2 5 3 0,4 0-3 16,-1 0-4-16,-3 0-2 16,-3 5 0-16,1 15 10 15,-1 0-4-15,0 2 1 16,5 3 1-16,1-5-4 16,4-7-13-1,2 1-20-15,7-2-21 16,0-3-39-16,0-9-62 0,0 0-63 15</inkml:trace>
  <inkml:trace contextRef="#ctx0" brushRef="#br0" timeOffset="1204">1060 126 199 0,'0'0'186'0,"0"0"-124"0,0 0 3 32,0 0-1-32,0 0-13 0,0 0-23 15,-11-14-19-15,11 14-9 16,-2 7-2-16,2 17 2 15,-3 10 3-15,0 5 2 16,3 6-4-16,0 0 7 16,0 2 0-16,0 5 0 15,0-2-1-15,0-2-2 0,0-4-2 16,8-5-1 0,5-5-2-16,-4-4 6 0,1-1-5 15,3-7 1-15,-1 3-2 16,-2-5 0-16,-4 0 3 0,2 0-3 15,0-4 0-15,0-2-1 16,2-1 1-16,-4 0 0 16,7-2-2-16,-7-5-2 15,3-4 4-15,4-2 0 16,-3 0-3-16,-2 0-1 16,1 0 4-16,7 0 6 15,-3 0 11-15,-2 0 3 0,5-8-8 16,-3-7 7-16,-1-1-5 15,4-4 1-15,-6-2 5 32,-1-3-10-32,-2-4 0 15,-1 1-1-15,-3 0-5 16,-1-2 3-16,-2 1-2 16,0 6-2-16,0 7 2 0,0 7 6 15,0 7-3-15,0 0-3 16,0 2-4-16,0 0-1 15,0 0-1-15,0 0-7 16,0 11 2-16,0 11-1 16,0 6 7-16,-2 6 0 0,2-3 0 15,0 0-1-15,0 2 1 16,0 0-5-16,0 1 5 16,0-6 0-16,13 2-1 15,11-6-1-15,1-5-7 16,2-2 7-16,2-9-1 15,-2-2 3-15,5-6-5 16,-1 0 5-16,-3 0 2 16,0 0 4-16,-6 0-2 15,-4-14 1-15,-2 0-1 16,0-3 2-16,-4 0-4 16,-2 0 7-16,-4-2 1 15,1-3 5-15,-4-2-3 16,0-3-10-16,-3 2 1 15,0-1-1-15,0-2 2 16,0 0-3-16,0 0 0 0,0-3-1 0,-10 1-1 16,-5 2 1-16,-4 3 1 15,1 2 0-15,-1 6 0 16,0 4 1-16,0 1-3 16,0 6 1-16,1 0-2 15,-1 6 1-15,3 0-7 0,-3 0 6 16,5 0-1-16,-2 0-4 15,-3 0 2-15,3 4-2 16,-3 9 0-16,1 7 2 16,6-3-14-1,-1 6-6-15,7-4-28 16,3-3-37-16,3 2-13 16,0-11-25-16,0-3-202 15</inkml:trace>
  <inkml:trace contextRef="#ctx0" brushRef="#br0" timeOffset="2571">1596 12 26 0,'0'0'337'0,"0"0"-254"0,0 0-43 15,0 0-5-15,0 0-4 16,0 0 0-16,-3-12-14 16,-2 12-9-1,5 0 5-15,0 0-4 16,0 12-7-16,0 10 9 15,0 8 1-15,0 7-1 16,0 5 2-16,0 4-11 16,0 1 4-16,5 3 0 0,0-1-3 15,4 1 0-15,-2-5 0 16,-1-3-1-16,0-1 5 0,-6-4-4 16,7-3 0-16,-4-7-1 15,3-4 4-15,0-3-4 16,1-1 3-16,-1-2-3 15,2 0 0-15,0 0-1 16,-3 1 0-16,1-3 1 16,1 0-2-16,-1-5-1 15,3-1-1-15,4-1-1 0,0 0 1 16,1-2 1-16,-1-3-1 0,0 3 2 31,-1-4 2-31,-2 2-2 16,1-4 0-16,0 0 1 15,0 0 0-15,5 0 5 16,-3 0 2-16,3 0 3 16,-2-9-4-16,2-6 5 0,0 2-3 15,-7-4 2-15,1 0 2 16,-1-3 10-16,-2 1-18 16,-1-3 5-16,-3-1-1 15,4-2-2-15,-4 2-1 16,0-4-1-16,-1 1-5 15,1 1 5 1,-3 0-3-16,0 6 0 0,0-4-2 16,0 3 6-16,0 3-6 15,-8 0 0-15,-5 7 1 16,0-1 0-16,4 5-1 0,-4 0-1 16,1 6-4-1,-4 0 2-15,1 0-8 0,-1 0 4 16,1 6 1-16,-1 7 4 15,3-2 2-15,8 4 0 16,-1-5-1-16,1 2-1 16,3 0-1-16,2 1-3 15,0 2 4-15,0 1-4 16,0 1 2-16,2 0 1 16,20-4-5-16,4-1 8 0,7-3-3 15,5-5 3-15,7 0 6 16,-2-4-2-16,-2 0-4 15,-1 0 7-15,-2-4-7 0,-5-6 6 16,-4-1-4-16,-11-1 0 31,-6 7-1-31,-5 2 5 16,-4-2 2-16,-3 1 3 16,3 2 0-16,-3-1-1 15,0 0-4-15,0 3 0 16,0 0 0-16,0 0 0 15,0 0-6-15,0 0-5 0,0 0 5 16,0 0 0-16,0 0-3 16,0 6 2-16,0 13 0 15,0 7 2-15,-3-1-2 0,-4 6 1 16,4-4 0-16,0 5 0 16,3-2-2-16,0-1 2 15,0-4 0-15,0-3-2 16,0-5 1-16,0-8-2 15,0-4 0-15,0-5-4 16,13 0-7-16,-1 0 2 16,7 0 11-16,-1 0-10 15,1 0-20-15,6-11-32 16,-2-4-101-16,-9-1-123 0</inkml:trace>
  <inkml:trace contextRef="#ctx0" brushRef="#br0" timeOffset="3152">2655 314 299 0,'0'0'176'0,"0"0"-92"0,0 0-12 15,0 0-14-15,0 0-23 16,0 0-20-16,0-6-7 16,0 15-5-1,6 19 3-15,-4 8 7 0,1 6 1 16,-3 3-10-16,3 5-2 15,-3 2 5-15,5-2-7 16,-5-2 0-16,0-6 2 16,0-6 0-16,0-10-2 15,0-4 2-15,0-12-2 16,0-1 4-16,0-3-2 16,0-6-2-16,0 0-2 15,0 0 2-15,0 0 3 16,0 0 2-16,0 0-2 0,0 0-3 31,0 0-37-31,0-15-109 16,0-1-75-16</inkml:trace>
  <inkml:trace contextRef="#ctx0" brushRef="#br0" timeOffset="4132">2574 407 395 0,'0'0'94'0,"0"0"-57"0,0 0 0 15,0 0 4-15,0 0 4 0,0 0-21 32,-7-45-3-32,7 36 4 15,0 1 5-15,0-2-1 0,3-2-11 16,10 1-1-16,2-1-6 16,1 1-5-16,3 0-3 15,-2 2 6-15,-1 1-9 16,0 2-6-16,-3 4 6 15,-1 2 0-15,1 0 1 16,3 0-2-16,-2 0 2 16,5 0-2-16,-3 14 1 15,-3-3-1-15,-5 5 1 16,5 2-1-16,-7-1 0 0,0 2-12 16,-2-2 12-16,-4 3-5 15,0-4-1-15,0 4 2 16,0 0 2-16,0-4 2 15,-10 2-4-15,-6-2 2 16,-2 0 0-16,-4 5-4 16,0-2 3-16,1-3-11 15,-1 2 1-15,3-5-11 0,8-4 14 16,0-3 2-16,6-4-14 16,2-2 1-16,3 0 12 15,0 0 7-15,0 0 2 16,0 0-3-16,0 0 8 15,0 0-3-15,8 0 19 16,11 0-5-16,6-8-5 16,1-1 1-16,-2 1-8 15,1 0-1-15,-1 2 3 0,1 4-2 16,-6-1 1-16,0 3-4 16,-9 0 2-16,1 0-2 15,2 0-3-15,0 0 2 31,-4 0 1-31,1 14 2 0,-4-1 1 16,-3 4 0-16,-3 3 2 16,0-1 0-16,0 1-3 0,0-3 6 15,0 0-8-15,0-3 3 16,0-3-2-16,0 2 1 16,0-3-2-16,-3 1-1 15,-3 0 1-15,-1 3 1 16,1 0 0-16,-3 0 3 15,-1 3-3-15,-3-3-1 16,-4 0 9-16,1-3-9 16,-6 1 1-16,1-4-1 15,-5-1 4-15,-5 0 0 16,0-2 0-16,-4 1-4 16,2-3 0-16,4 0 1 0,7-3-3 15,6 0 0-15,8 0-41 16,2 0-90-16,6-14-23 15,0-6-234-15</inkml:trace>
  <inkml:trace contextRef="#ctx0" brushRef="#br0" timeOffset="5114">2981 289 248 0,'0'0'143'16,"0"0"-97"-16,0 0-13 15,0 0 5-15,0 0-6 16,0 0-12-16,-5-11-10 16,5 11 0-16,0 0-3 15,0 0 2-15,0 11-6 16,0 14 1-16,0 3 4 0,0 8-5 15,0-2 4-15,0 2-7 16,0 1 1-16,0 0 0 16,5 0-1-16,1-8 0 15,4 3 0-15,-4-7 0 16,4-6 0-16,-1 2-1 0,-1-8 1 0,3-1 0 16,-3-1-2-16,2 0 0 15,2-1 0-15,4-3 2 16,-3 1 4-16,-5-6-2 15,3 7-4-15,-6-5 3 16,6-4-2-16,-6 2 1 16,1-2-3-16,1 0 3 31,-4 0 3-31,3 0 8 16,0-2-1-16,1-11-3 0,-1 0 0 0,0-4 0 15,1 4 0-15,-1-5-1 16,-4 1 7-16,1 0 8 15,0-2-11-15,-3-3-5 16,0-1 4-16,0-2 0 16,0-3-9-16,0 3 3 15,0-4-3-15,0 2 2 16,0 2-2-16,0 0 0 16,0 2 3-16,0-2-3 15,-3-4 6-15,-5 7 1 0,-2-1 1 16,4 7 8-1,3-1 0-15,0 6 6 0,-1-3-20 16,1 8-1-16,0 1 2 16,3-1 0-16,0 3-3 0,-3 0 1 15,3 1-1-15,0 2-2 32,0 0-1-32,0 0-13 15,0 0-9-15,0 0-106 16,0 0-45-16,16 0-244 15</inkml:trace>
  <inkml:trace contextRef="#ctx0" brushRef="#br0" timeOffset="5857">3448 216 255 0,'0'0'108'0,"0"0"-61"0,0 0 3 15,0 0 5-15,0 0-7 0,0 0-12 16,0 0-12-16,-9 0 2 16,-1 0-13-16,-4 0-9 15,-2 12 0-15,-3 4-3 16,0 7-1-16,3 2 0 16,8 3 2-16,-5-3-2 15,7 6-1-15,3-2-2 16,3-2-3-16,0 1 2 15,0-3 4-15,0-3-1 16,3-1-4-16,13-11 0 16,1-1-1-16,6-3 6 15,-4-6 6-15,6 0 10 0,-4 0 7 32,4 0-8-32,-3 0-5 0,-4-8 0 15,-2 1-10 1,0 5 8-16,-4-1-8 0,-2 0 6 15,-1 3-3-15,-7 0-3 16,6 0 0-16,-3 0-1 16,1 0 0-16,-3 0-3 15,4 0-7-15,-4 0 11 16,3 12 3-16,-3 1-3 0,1 4 4 0,-1 5-1 16,0-1 2-16,-3 1-3 15,0-3-2-15,0-5 0 16,0 1 2-16,0-4-1 15,0 3 4-15,0-3 1 16,-16 0 1-16,-3 3 9 16,-5-3-6-16,-4-2-3 15,-6 2 0-15,-7 0-1 16,-2 0-3 0,-11 1-2-16,-2 1-2 15,10-1-28-15,2-1-96 16,13-2-64-16</inkml:trace>
  <inkml:trace contextRef="#ctx0" brushRef="#br0" timeOffset="7358">539 959 203 0,'0'0'104'0,"0"0"-42"0,0 0-10 0,0 0-19 15,0 0-12-15,0 0 5 16,0-3-11-16,0 3 9 15,-3 0-13-15,3 0 5 16,-2 0-7-16,-3 0-4 16,5 6 2-16,-3 11 2 15,-2 0 4-15,2 2 4 0,-5 3 2 16,3 1 1-16,-4-3-7 16,-4 2-3-16,7 0 1 15,-7 1 0-15,2-1 1 16,1 3-3-16,-3-2-5 15,4 0 2-15,-1 0-3 16,7-2 0 0,-3 2 1-16,0-1-3 15,3 1 0-15,-4-1 0 16,1 1 2-16,3-4-1 16,-4 1-1-16,-1-4 3 15,2 7 0-15,-4-1-2 16,1 3 3-16,2 2-4 15,-2-2 0-15,6-1-1 16,0-1-1-16,0 0 1 16,-1-5 0-16,-5 3 0 0,4-5 1 15,-3 7-1-15,-3 0 2 16,4-2-1-16,-2 3-1 0,-1-3 0 16,4-1 2-16,-3 2-1 15,2-2-2-15,1 3 2 16,-2-1 1-16,-2 0-2 15,4 1 0-15,-1-1 1 16,-2-5-1-16,-1 3 0 16,1-3 2-16,3-3-2 0,4-3 2 15,-6-3-1 1,5-2 0-16,3-6 0 16,0 2-1-16,0-2 0 15,0 0 0-15,0 0-10 16,0 0-129-16,0 0-170 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3:29.050"/>
    </inkml:context>
    <inkml:brush xml:id="br0">
      <inkml:brushProperty name="width" value="0.1" units="cm"/>
      <inkml:brushProperty name="height" value="0.1" units="cm"/>
      <inkml:brushProperty name="color" value="#00B0F0"/>
      <inkml:brushProperty name="fitToCurve" value="1"/>
    </inkml:brush>
  </inkml:definitions>
  <inkml:trace contextRef="#ctx0" brushRef="#br0">7 1020 57 0,'0'0'324'0,"0"0"-271"0,0 0-11 16,0 0-3-16,0 0-2 16,0 0 11-16,0 0-21 0,6-8 8 15,12-3-4-15,-2 2-2 16,2-2-17-16,1 3-9 15,-4-5 0-15,7 4 6 16,0-3 4-16,4-2 4 0,1-6-1 16,1-2-2-16,1-1 1 15,-5 1 3-15,-2 0-8 16,-9-1 1-16,-5 1 0 16,3-6-4-16,-6 2 6 15,1 1-5-15,-2-3-2 16,-1 3-5-1,-3-3 5-15,3 0-6 16,-3 3 0-16,0 1-5 16,0 7 5-16,0-1 1 15,0 1-1-15,0 6 0 0,0 2 1 16,-3 4 4 0,-10 0-5-16,5 1-9 0,-5 4-2 15,-6-1-8-15,-3 1 4 16,-5 0 3-16,-2 0 5 0,4 0 2 15,7 0 2-15,-4 0 1 16,6 7-3-16,0-4 1 16,7 5 3-16,-1-2 1 15,2 2-3-15,2 1 3 16,-4-1-2 0,4 5-3-16,6-1 4 15,0 0-4-15,0 2 0 16,0 0-1-16,0-1-2 15,3 4 4-15,16 0 2 0,2 0 2 16,4-3-7-16,7-6 7 16,-2 1 0-16,5-1 8 15,2-5-8-15,-2-3 9 16,2 0-5-16,0 0 0 0,-3 0-1 16,1 0 6-16,-8-11-5 15,-2-3-2-15,-9 6 3 16,3-1-5-16,-9 1 7 15,-2-1-4-15,3 0 2 16,-9 1 1 0,4 0 0-16,-3 3 2 15,0 1-1-15,-3 2 6 16,0-1-9-16,0 3-4 16,0 0 0-16,0 0 0 15,0 0-4-15,0 0-5 16,0 0 5-16,0 0 1 15,0 0 3-15,0 14-10 0,0 7 4 16,-6 9 6-16,-2 3 0 16,-3-2 4-16,3 5-5 15,3-2 1-15,0 1-4 16,5-3 3-16,-3 2 1 16,3-3-1-16,0-3 1 0,0-3 0 15,0-2-2-15,0-4-3 16,8-5 3-16,3-3-7 15,2-2 7-15,-2-6-10 16,5-3 12-16,-3 0 1 0,1 0 3 16,2 0 7-16,0 0 0 15,3-17-3-15,0-3-2 16,0 1 0-16,-1-4-1 16,-6 4-4-16,4-7 7 31,-3 1-7-31,-2 0-1 15,0-5 0-15,-6 1 4 16,1 1-4-16,1 3 2 0,-7 2-1 16,0 4 0-16,0 1-2 15,0 8-1-15,0 4 0 16,0 6 0-16,0 0 1 0,0 0-1 16,0 0-1-16,0 0-3 15,0 0-15-15,0 22 12 16,0 3 7-16,0 6 2 15,0-3 0-15,0 0-5 16,0 1 5-16,0-2-1 16,0-1-3-16,0-4 3 0,9 0-3 15,4-7 0-15,-1-9-2 16,1-4 1-16,2-2 4 16,-3 0 1-16,1 0 6 15,3 0 7-15,0-2-1 16,-5-13-1-16,2 1-2 15,-1-3-6-15,1 1 3 0,-3 2-2 16,-4-6-2-16,3 0 1 16,-5 1 0-16,-4-4-1 15,0 3-2-15,0-5 0 16,0 3 1-16,0 0-1 16,-4-4 2-16,-11 4-1 15,2 0 0-15,-3 2 2 16,0 3-2-16,2 6-1 0,-2 4-1 15,0 6-4 1,-3 1-10 0,0 0-9-16,1 0 5 15,-4 5 5-15,6 11 1 16,-3-1 1-16,5 5-4 16,-2-3-4-16,3-1-28 15,7 1-39-15,6-6-3 16,0-2-16-16,0-9-203 15</inkml:trace>
  <inkml:trace contextRef="#ctx0" brushRef="#br0" timeOffset="556">1031 227 281 0,'0'0'106'0,"0"0"-37"0,0 0-19 16,0 0-16-16,0 0 16 15,0 0-9-15,-2-25-14 16,-3 25-11-16,2 0-1 16,0 0-9-16,1 0-2 15,-1 25-4-15,0 12 0 16,3 4 12-16,0 6-7 0,0-1-4 16,0 3 4-16,0 0-5 15,0 4 3-15,0-5-2 16,0 0 0-1,6-7 2-15,-1-1 0 16,-2-3-3-16,2-4 1 16,0-1-1-16,1-2 2 15,1-8-2-15,-4-2 0 16,3-9-3 0,-3-6 0-16,3-5-2 0,1 4-1 15,-1-4-3-15,4 0 9 16,1 0 5-16,2 0 7 15,3 0-2-15,3 0-5 16,-2-9-5-16,12-13-5 16,2-3-75-16,-3-6-76 15,-3 1-208-15</inkml:trace>
  <inkml:trace contextRef="#ctx0" brushRef="#br0" timeOffset="1074">1458 0 381 0,'0'0'93'15,"0"0"-25"-15,0 0-3 16,0 0 0-16,0 0-26 16,0 0-21-16,0-9-8 15,0 31-8-15,0 10 12 16,0 13-8-16,-3 5 9 0,-3 8 0 15,-1 12 5-15,1 7-9 16,-3 1 2-16,-4 7-2 16,0-2-7-16,2-4 2 15,-5-1-3-15,0 2-3 16,-3-5 1-16,-2-5 2 16,2-11-3-16,0-6 1 15,3-11 1-15,4-3 0 16,-1-8-2-16,5-8 0 15,-2-4 0-15,4-4 1 16,0-2-1-16,2-4 0 16,1-4-4-16,0 1-17 0,3-6-52 15,0 0-57-15,0 0-59 16</inkml:trace>
  <inkml:trace contextRef="#ctx0" brushRef="#br0" timeOffset="2618">1633 367 338 0,'0'0'101'16,"0"0"-44"-16,0 0-7 15,0 0-16-15,0 0-20 16,0 0-11-16,0 37 2 15,-3 2-3-15,-5 6 3 16,0 8 4-16,5 3 2 16,-4 0 17-16,4 3-11 0,0-6 6 15,3 1-4 1,0-4-5-16,0-5-10 16,0-6 0-16,0-8-2 15,0-3-1-15,0-8-1 16,13-10-1-16,-4-4 0 0,1-3-2 15,-2-3 3-15,5 0 2 16,3 0 27-16,-1 0-4 16,3-5-11-16,1-18-3 15,0 1-6-15,0-6-2 0,0-3 0 16,-4-3 0-16,-3 1-1 16,-2-1 1-16,-1 1-3 15,-6 4 2-15,1 4-1 16,-4 5 2-16,0 7-1 15,0 7 6-15,0 6-1 16,0 0-7-16,0 0-4 0,0 0 4 16,0 0-7-16,0 8-6 15,0 20 6-15,0 9 7 16,0-1 5-16,0 0-5 16,0-6-3-16,6 0 3 15,10-8-2-15,-2 0 0 16,5-8-3-16,0-6 4 15,2-4-5-15,3-4 6 16,0 0 3-16,-2 0 8 16,2-17-4-16,-2-5-3 0,0-7 2 15,-1 2-4-15,-2-2-1 32,-3-2 4-32,0 4-3 15,-7-5 0-15,1 4 4 16,-7-5 0-16,-3-1 0 0,0-5-4 0,0 1 1 31,0 3-3-31,0-4-1 16,0 2 1-16,-16-2 0 15,0 2 1-15,-3 4-2 0,2 5 1 16,-6 8-2 0,5 9 2-16,-1 8-8 0,1 3-5 0,-4 0-7 15,6 0 6-15,0 14 10 16,0 15-2-16,11 1 4 15,-1 9-5-15,6 4 2 16,0-2 5-16,0 2-1 16,0-7-3-16,3 1 4 15,13-7-2-15,-2-2 0 0,5-5 1 16,-3-4-1-16,2-5-3 16,1-4 3-16,3-5-5 15,-3-5 7-15,5 0 11 16,1 0-1-16,4 0 2 15,-2 0 4 1,2 0-7-16,-7-15-3 16,2 0-2-16,-2-6-2 15,-3 1 1-15,0 1 2 16,-6-1-2-16,-5 1-1 0,-2-1 0 16,-3 1 4-16,-3-2-5 15,0 8-1-15,0-1 5 16,0 6-5-16,0-1 1 0,0 6 1 15,0 3 0-15,-9 0-2 16,1 0 0-16,0 0-8 16,0 14-1-16,-2 9 7 15,4 2-6-15,6-3 6 16,0-2-6-16,0-4-3 16,0-7 6-16,0-4-4 15,19-5 5-15,-4 0 4 16,7 0 11-16,0 0-3 15,-3 0-2-15,-1 0-2 16,-6 0 2-16,-5 0-5 0,-7 0-1 16,0 0 0-16,0 0-9 31,0 0 4-31,0 0 4 16,0 12 1-16,0 16 6 0,3 4-4 15,0 3 3 1,0 0-3-16,0-3-2 0,4-1 0 15,2-8 1-15,-4-7-1 16,8-5 0-16,0-2-3 16,6-6-2-16,6-3 3 15,5 0 2-15,8 0 15 0,5-14-4 16,-5-2-11-16,-4-2-7 16,-12 4-18-16,-6 3-40 15,-13 2-86-15,-3 1-123 16</inkml:trace>
  <inkml:trace contextRef="#ctx0" brushRef="#br0" timeOffset="3496">1732 106 270 0,'0'0'101'16,"0"0"-38"-16,0 0 1 0,0 0-7 15,0 0-9-15,0 0-5 16,-13-5-1-16,13 5-14 15,0 0-10-15,0 0-5 16,0 0-13-16,22 0 1 16,15 0 44-16,10 0-16 15,3 0-20-15,10 0 0 0,-1 0 3 32,6 0-1-32,-3-5 1 15,-3-8-6-15,-2 3 2 0,-11 2-7 16,-6-4 0-16,-8 7-2 15,-7-1 3-15,-10 4-2 16,-6 2 0-16,-5 0 5 16,-1 0-5-16,-3 0 4 15,0 0 1-15,0 0-1 16,0 0-2-16,0 0-2 16,0 0-2-16,0 0-17 15,0 0-59-15,0 0-104 16,0 8-41-16</inkml:trace>
  <inkml:trace contextRef="#ctx0" brushRef="#br0" timeOffset="4845">383 1102 39 0,'0'0'274'0,"0"0"-168"16,0 0-50-16,0 0 5 15,0 0-4-15,0 0-7 0,0-8-5 16,0-1-17-16,0 3-7 16,0 0-10-16,0-2-5 15,0 3 3-15,0-1 4 16,0 3-3-16,0 0 0 16,0 3 3-16,0-2-5 15,0 2 0-15,0 0 0 16,0 0-1-16,0 0-2 15,0 0-3-15,0 0 5 16,0 0 2-16,0 0-8 16,0 0 0-16,-6 2-1 15,-3 12 0-15,-7 9 0 0,0 2 4 16,0 6-1-16,1 0-2 16,0-1-1-1,-4 1 1-15,3 3-1 0,1 0 0 16,-1 2-2-16,1 0 3 15,2 1-1-15,5-4 2 16,0-1-2-16,3 1 0 16,-6-3 0-16,6 2 2 15,-4-1-1-15,-1 0 0 0,1 0-1 16,2-1 1 0,-5-4 0-16,7-1 1 15,-5-3 1-15,1 1 1 16,-1-4 3-16,4 5-4 0,-7-3 3 15,4 2-4 1,-4-5 5-16,0 0-5 0,7-4-1 16,-2-3-1-16,5-2 0 15,-4-1-3-15,7 1-16 16,0-4-51-16,0-2-67 16,0-3-84-16,0 0-233 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3:42.271"/>
    </inkml:context>
    <inkml:brush xml:id="br0">
      <inkml:brushProperty name="width" value="0.1" units="cm"/>
      <inkml:brushProperty name="height" value="0.1" units="cm"/>
      <inkml:brushProperty name="color" value="#7030A0"/>
      <inkml:brushProperty name="fitToCurve" value="1"/>
    </inkml:brush>
  </inkml:definitions>
  <inkml:trace contextRef="#ctx0" brushRef="#br0">247 301 132 0,'0'0'260'0,"0"0"-194"0,0 0 1 16,0 0-30-16,0 0 15 15,0 0 6-15,0-28-13 16,0 28-9-16,0-3-9 16,0 3 1-16,0 0-9 0,0 0-10 15,0 0 1-15,0 0-4 16,-13 0-5-16,-9 3-1 16,-3 14 0-16,-4 6-2 15,2 2 1-15,2 2 1 31,2 4 0-31,2 6-2 0,2-6 2 16,4 2-2-16,2 4-1 16,8 0 3-16,2-7 0 0,-2 1-3 15,5-4 3-15,0 4-4 16,0-2 2 0,11-4-1-16,4 0 1 0,7-5 0 15,3-4 1-15,-4-5 0 16,7-2 1-16,-5-4-5 15,1-1 5-15,4 1 0 16,1-5 0-16,-2 0 4 16,5 0-2-16,-2 0-1 0,5 0 1 15,-5-9 0-15,2 1-2 16,-1 0 0-16,-5-9 0 16,-2 9 6-16,-5-6-6 15,-3-3 5-15,-5 0-1 31,2-3 1-31,0 1 6 0,-1-6-9 16,1-6 2-16,-4 6-3 16,4-9 0-16,-5 0 2 15,2 0-3-15,-4-2 1 16,4 0-1-16,-4 2 1 16,-3 0 1-16,0 1-2 15,-3-4 0-15,0-5-2 0,0 3 2 16,0 1 0-16,0 0 3 15,-3 6-1-15,-6 3-2 16,-4 1-3-16,0 11-4 16,2 0 6-16,-2 3 1 15,7 6-1-15,-1 5-1 16,1 0-2-16,6 3 3 16,-6 0-10-16,0 0-21 15,-1 0 3-15,-4 14 17 16,1 6 8-16,4-1 2 0,0 4-5 0,6 2 7 15,0-7-3-15,0 3 0 16,0 3 2-16,0-3 0 31,6 4 1-31,5 3 0 16,2-2 1-16,3-1-1 16,-4-2-2-16,1 2 2 0,3 2 0 15,-3-1-1-15,-2 2 1 16,2-3 0-16,-4 3 0 15,4-3 4-15,-2-3-4 0,0 5 0 16,2-9 0-16,-2 2 0 16,2-1-1-16,3-1 1 15,-4-10 0-15,1 4 1 0,-5-7 1 16,5 3-4-16,0-3-1 16,2 5 3-16,1-2 1 15,0-6-1-15,-1 1 0 16,0 1 1-16,1-4-1 15,0 0 1-15,2 0 2 16,4 0 1-16,-3 0-1 16,3-7 5-16,-7-1-6 15,-3-4-2-15,1 4 5 16,0-5-2-16,-1-2 3 0,-2 1-2 16,-2 0 1-16,5-5-1 15,-7-1 2-15,4-5-4 16,-4 0 6-1,0-3-4-15,-6-1-4 16,0 1 3 0,0 1-1-16,0 2 8 15,0-6-4-15,0 2 2 16,0-4-7-16,0-1-1 16,0 3 0-16,0-2 0 15,-6 5 0-15,-7 0 0 0,1 1 2 16,-1 6-2-16,-2 1-1 15,3 6-5-15,-1 3 6 16,0 0-2-16,1 8-1 16,-3 3-12-16,-1 0-15 15,0 0-9-15,4 0 16 16,-1 3 3-16,2 11 4 16,3 2-6-16,3 7 16 15,-1 2 2-15,6 1 1 16,0 4-2-16,0 0 5 15,0 2-3-15,0 1 3 16,11-2 0-16,5 4 0 16,0-2-2-16,0-2 2 0,-1 2 0 15,0-2 2 1,4 0-1-16,0 0 1 0,6-3-2 16,-4 0 0-16,5 0 0 15,-4-3 0-15,-6 1 0 16,-5-5 1-16,0 2 2 15,-6 3-3-15,1-7-1 0,1-5 1 16,-4-3 4-16,-3-5-4 16,3 0 0-16,-3-6 0 15,0 0 4-15,0 0 10 0,0 0 6 16,0 0 33-16,0 0-3 16,0-6-16-16,0-14-15 15,0 1-18-15,0-4 0 16,0 4 0-16,0-7-1 15,0 1 0-15,0 0 0 16,0-3 0-16,0 1 2 0,6-5 1 16,0 1-4-16,4 6 1 15,-2 0-5 1,5 0 3-16,0 2 3 0,2 7-1 16,-2 1 0-16,0 7 0 31,-2 0-1-31,0 2-6 15,-3 4 4-15,2 2-2 0,-1 0-3 16,1 0-2-16,2 0 4 16,-2 0-1-16,1 10 7 15,-1 4 0-15,-1 1 1 16,1 1 1-16,-7 1-2 16,0-3 1-16,-3 3 0 15,0-3-1-15,0 3 0 0,0 2 0 16,0-1 2-16,-6 0 1 15,-13 2-3-15,4-3 0 16,-1-2 0-16,0-4 1 16,1-6-1-16,5 3 3 15,-1-8-3 1,6 0 4-16,0 0-2 16,2 0 5-16,0 0-3 15,0 0 0-15,0-11-4 0,3-2-7 16,0-2 7-1,0 6 0-15,0 4 0 0,0 2-1 16,0 3 1-16,0 0-4 16,0 0-3-16,0 0-7 0,0 0 4 15,3 0 2 1,16 12 4-16,2 1 2 16,4 1 1-16,-1 6 1 15,5 3 1-15,2-6 1 0,-2 4-2 16,1-3 0-1,-1-1 0-15,-7-3 0 0,2-9 3 16,-8 1 0 0,-2-4-2-16,5-2 0 0,-6 0 0 15,3 0 4 1,-7 0 1-16,1 0-6 0,-7 0 0 16,-3 0-54-16,0 0-155 15</inkml:trace>
  <inkml:trace contextRef="#ctx0" brushRef="#br0" timeOffset="1067">290 859 318 0,'0'0'74'16,"0"0"-33"-16,0 0-18 15,0 0 10-15,0 0-4 16,0 0-12-16,-3-2 1 16,-1 2-4-16,4 0 1 15,0 0 2-15,0 0 5 16,-3 13 6-16,3-5 8 0,-3 9-17 15,0-3-2-15,0 6-1 16,0 3-7-16,-4 2 2 16,4 5-6-16,-5 1 4 15,0 6-2-15,0 2-4 16,2-6 0-16,-4 4 0 16,1 5-3-16,-1-5 4 0,4-1-4 31,-4-2 3-31,4-4-3 0,0-4 6 15,-4 5-6-15,2-6 0 16,-2 0 1-16,-2 0 2 16,2 0 1-16,-2 1 2 15,2-7-4-15,2 4 4 0,-3-9 1 16,6-3-2 0,-1 0 3-16,2-5-6 0,4 1-1 15,0-7 4-15,-3 8-4 16,0-8 0-16,3 1-1 15,0 5-7-15,0 0-14 16,0-6-106-16,0 0-137 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5:44.329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2047 394 136 0,'0'0'97'0,"0"0"-57"0,0 0-1 0,0 0 7 15,0 0 9-15,0 0-7 16,0 0-11-16,9 0 1 15,-6 0-2-15,-3 0-7 16,4 0-12-16,-1 0 3 16,-3 0 2-16,6 0 3 0,-3 0-1 15,0 0-2 1,7 0-12-16,6 0 3 0,3 0 1 16,5 0-13-16,4 0 8 31,3 0-6-31,7-1 1 15,-2-2-1-15,2 3-2 16,2 0 1-16,-5 0-1 16,-3 0-1-16,-5 0 1 0,-2 0 0 15,4 0 0-15,-5 0 5 16,6-3-2-16,5 0 2 16,0 3-1-16,2-3-5 15,-6 3 0-15,1-3 0 0,-5 3 0 16,-1 0 1-16,-4 0-1 15,-1 0 4-15,-2 0-4 16,3 0-4-16,2 0 4 16,1 0 1-16,-1 0 3 15,5 0-1-15,-4-6-3 16,4 2 2-16,-2 0-2 16,-2-1-1-16,4 2 0 15,-5 0 1-15,7-3 0 16,3 1 2-16,-6 0-4 15,4 5 2-15,-8-4-1 0,5 4 2 16,-7 0 0-16,2 0-1 16,-2 0 0-16,0-1-1 15,-1 1 1-15,1 0 1 16,4 0-1-16,-1 0-1 16,5 0 1-16,-1-4 0 15,1 1 0-15,2 3 0 16,-5 0 0-16,5 0 1 0,-1 0-1 15,-3 0 0-15,0 0 0 16,1 0 0-16,-5 0 0 16,4 0 0-16,-2 0-1 31,-2 0 1-31,-2 0 0 0,0 0 1 16,-1 0-1-16,1 0 0 15,3 0 0-15,4 0 0 0,1 0 0 16,5 0 0-16,-1 0 0 15,1 0 0-15,-2 0 1 16,-1 0-1-16,-2 3-2 16,2-3 2-16,-4 0 1 15,0 0-1-15,-3 0 0 16,0 0 1-16,-4 0-2 0,-5 4 2 16,-3-4-2-16,-1 0 1 15,-2 0 0-15,1 0 1 16,-1 1-1-16,-1-1-1 31,1 0 1-31,-1 0 0 0,4 0 0 16,6 0 0-16,2 0 0 15,7 0 0-15,4 0 2 16,-5 0-2-16,2 0 0 16,-2 0-1-16,-2 0 1 15,1 0 0-15,1 0-1 16,-2 0 1-16,0 0 1 15,1-1 0-15,-2-3 1 16,-5 1-2-16,0 3 0 0,-3 0 0 16,-2-3-1-16,-1 3 0 0,3 0 0 15,0 0 1-15,-2 0 0 16,5 0-1-16,0-2 2 16,3 2-1-16,4-4 2 15,-5 4-2-15,1-2 0 16,-3 0 0-1,-5-2 0-15,2 3 0 16,-3 1 0-16,-4-4 0 16,1 4 0-16,-1 0 0 15,-2 0 0-15,-1 0 0 16,-1 0 0-16,1 0 0 0,-2 0 0 16,-1 0 0-1,0-3-2-15,-3 3 1 0,3 0 1 16,0 0-1-16,0 0 0 15,1 0-2-15,-1 0 2 16,0 0 1-16,-3 0-6 16,0 0 4-16,0 0 0 15,0 0-5-15,0 0 4 16,0 0-3-16,0 0 5 0,0 0 1 16,0 0 0-16,0 0 1 15,0 0 1-15,0 0-2 0,0 0 5 16,0 0-3-16,0 0-1 15,0 0 5-15,0 0-3 16,0 0 5-16,0-3-2 16,0-3-6-16,0 0 4 15,-10 1-1-15,4 0-1 16,-7-1-2-16,2 1 0 16,0-4 2-16,0 0-1 15,1 1-1-15,-2-3 3 0,-1 0-2 31,5 2-1-31,-5 1 1 16,2-1 1-16,0 1-1 0,-2 3 0 16,4-4 1-16,-1 4-2 15,4-1 3-15,-2 0-2 16,0 3 0-16,3-2-1 16,-1-3 1-16,-4 2-1 15,1-3 0-15,-1 4 0 16,4-3 1-16,-4-1-2 0,4 1-1 15,-7-4 2-15,7 1-1 16,-5 3 1-16,4-4 1 16,-2 7 1-16,-1-3-2 15,1 2 0-15,-1-1 0 16,4-1 0-16,-2 3 1 16,3 0-1-16,0 5 0 15,2 0 0-15,0 0 2 0,3 0-2 31,0 0 0-31,0 0-2 16,0 0 1-16,0-3 0 0,0 3-1 16,0 0 0-16,0 0-2 15,0 0 4-15,0 0-5 16,0 0-3-16,0 0 3 16,0 0 0-16,0 0-1 15,0 0 5-15,0 0 0 0,0 3-2 16,3 2 0-16,0-2-1 15,2-3 4-15,-5 5 0 16,8 0 0-16,-3-4 2 0,1 2-2 31,1 3 1-31,-4 1-1 16,0-3 0-16,3 1 1 16,-3-1-2-16,1-4 3 15,-1 2-2-15,0-2 0 16,0 0-5-16,-3 0-9 15,0 0-24-15,0 0-51 0,0 0-62 16,0 0-121-16</inkml:trace>
  <inkml:trace contextRef="#ctx0" brushRef="#br0" timeOffset="2510">2221 426 76 0,'0'0'62'0,"0"0"13"16,0 0-36-16,0 0 11 16,0 0-21-16,0 0-9 15,0 0-1-15,0 0-1 16,0 0 1-16,0 0-9 16,0 0-3-16,0 0 4 15,0 0-4-15,0 0 3 16,0 0 4-16,0 0 2 15,0 0-3-15,0 0 1 16,0 0 3-16,0 0-5 0,0 0-1 0,0 0 1 16,0 0-3-16,0 0 2 15,-3 0 1-15,3 0 2 16,-3 0-8-16,0 0 9 16,0 0 7-16,-2 0-7 15,0 0-13-15,-1 0-2 16,1 0 4-16,-3 0-1 15,6 0 0-15,-4 0 4 16,-3 0-7-16,2 0 0 16,-5 0 0-16,2 0 3 0,-1 0-2 15,-5 0-1-15,3 0 2 16,-3 0 1-16,4 0-2 16,-1 0-1-16,-3 0 3 15,8 0-3-15,-2 0 3 16,1 0-2-16,-4 0 0 0,4 0 3 15,-7 0-4-15,3 0 0 16,-1 0 0-16,-5 0 1 16,6 0 0-1,-3 0-1-15,5 0 1 16,1 0 2-16,-2 0-3 16,2 0 5-16,1 3-3 15,-7 0 0-15,3-1 0 16,2-2-2-16,-2 0 1 15,0 0 2-15,1 0-3 0,-4 3 0 16,0-3 2-16,0 3-2 16,2-3 0-16,-2 3 0 15,-3-3 0-15,1 6 1 16,-4-4-1-16,0 1 0 0,1 2 0 16,2-5 0-16,-3 4 0 15,3-3 2-15,1 3-4 31,-1 0 4-31,0-4-3 16,0 2 2-16,3-2-2 0,-3 3 2 16,1-1-2-16,3 1 1 15,-4 3-1-15,6-6 2 16,-2 6 0-16,-4-4-1 16,4 1 1-16,-1 3-1 15,1-4 0-15,-1 1 1 16,0 0 1-16,4 0-1 0,-1-3 1 15,5 0 0-15,-3 0 1 16,0 3-3-16,-2-3 1 16,-3 2-1-16,0-2 0 15,2 3 0-15,-5-3 0 0,0 0 0 16,0 3 0-16,0 0 1 16,-2-3 0-16,2 3-1 15,0-2 0-15,0 3 0 16,1-4 0-16,-7 4-1 15,1-4 1-15,-3 2 0 32,0 4 1-32,2-4-2 0,4 1 1 15,-1 0 0-15,-1-3 0 16,6 3-1-16,1-1 1 16,3 1 1-16,1 0-1 0,-4 0 0 15,6-3 0-15,-1 3 0 16,1-3 0-16,1 0 0 15,-4 0 0-15,0 2 1 16,4 2-1-16,-4-4 0 16,5 0-1-16,-8 2 1 15,0 1 0-15,-3 0 0 16,0-1-1-16,2 1 1 0,1 3 0 16,-3-4 0-1,0 2 0-15,1-2 0 16,-1-2-1-16,0 3 1 0,3 0 1 15,5-3 0-15,-2 0-1 16,-3 0 0-16,1 0 0 16,-1 0-1-1,0 0 2-15,0 2-1 0,5-2 0 16,-2 0 3-16,3 0-3 16,1 0-4-16,-4 0 4 15,4 0 4-15,-1 0-4 16,2 0-2-16,5 0 1 15,-4 0 2-15,1 0-3 0,3 0 1 16,-6 0 1-16,2 0 0 16,-2 0 1-16,-1-2 2 15,-1-1-6-15,1 0 0 16,-2 1 3-16,-1 2-1 16,0-6 4-16,4 3-3 0,-1-3 1 15,4 1-1-15,-2 2-3 16,1 1 3-16,-2-2 3 15,3 2-3-15,-1 2-1 16,1-3-4-16,3 3 5 31,3 0 0-31,-3-3 1 16,3 3-1-16,-4 0 0 16,4 0 1-16,0 0 2 0,0 0-2 15,0 0-1-15,0 0-4 16,0 0 2-16,0 0-1 15,0 0-4-15,0 0-21 16,0 0-69-16,0 0-44 16,0 0-208-16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6:01.638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32 20 68 0,'0'0'253'15,"0"0"-153"-15,0 0-30 16,0 0 5-16,0 0-5 0,0 0-13 16,10-20-25-16,-10 20-5 15,0 0 1-15,0 0-10 16,0 0 0-16,0 0-8 16,0 0-10-16,0 8-6 15,0 12 6-15,0 6 11 16,0 4-7-16,-7 1 3 15,4 0-6 1,-6 3 2-16,2-3-1 0,4 2 3 16,0 0-5-16,3 2-1 15,0-2 1-15,0 1 0 16,0-9 0-16,0 3-2 16,0-9 0-16,3 1-2 15,7-6 4-15,2 0-1 16,-2 3 0-16,6-3 1 15,-2 0 3-15,2-1-3 0,3-1 0 16,-1 0-6 0,4-11 4-16,-3 3 1 0,0-4-4 15,-1 0 5-15,1 0 2 0,-3 0 1 16,-1 0-1-16,0-5 4 16,-2-7-6-16,0-2 3 15,-4 1-2-15,4-2 5 16,-7-5-3-16,3 0 2 15,-2-1-3-15,-1-7 2 16,2 0-4-16,0-1 1 16,0 3-2-16,-1 2 3 15,-4-1-2-15,0 2 2 16,0 4-1-16,0 2-2 16,0 3 2-16,4 6 0 15,-7 4-1-15,0 4 0 16,0 0-3-16,0 0-2 15,0 0 1-15,0 0-4 16,0 0-3-16,0 0 2 16,0 7-1-16,0 9 10 15,0 4 2-15,0 5 0 0,0 0 0 16,0-2 1-16,0 2-3 16,3 0 0-16,3 0 0 15,4-5 1-15,-1-1-2 16,1-1 1-16,-2-7-4 15,5 0 4-15,-4-3-7 16,4-5 6-16,-1 0-1 0,1-3 2 16,0 0 0-16,1 0 5 15,2 0-4-15,0-3 2 16,3-14-2-16,-4-2 8 16,4-1-5-16,-1-1-2 15,-5-5-1-15,3 3-1 16,-8-2 2-16,-1-3 3 15,-1-1-2-15,-6 4-1 0,0-2-2 16,0 1-2-16,0 1 2 16,0 2-1-16,0 1 0 15,0 0-5-15,-10 4-3 16,1 5-1-16,-4-1 7 31,-1 3-6-31,1 2 7 16,-3 4-6-16,4 2 2 0,2 3-2 15,5 0 5 1,2 0-2-16,0 0-3 16,3 0 5-16,-5 0-1 15,3 0 4-15,-1 0-4 0,3 0 4 16,-6 13 0-16,3 2-2 16,-1 5 2-16,1-1-1 15,3 1 0-15,0-3 0 16,0 2-1-16,0 1 2 15,0-3 0-15,0 2 0 16,0-2-1-16,0 0 1 16,3-4-1-16,10 2 0 15,0-7 1-15,1 4 1 16,5-7 0-16,-3 1 2 16,0 0-1-16,3-4 5 15,-4 4-3-15,4-6-4 0,-4 0 2 16,3 0-1-16,1 0 1 15,-3 0-2-15,3 0 1 16,0 0 1-16,-3 0 2 16,-2-4-2-16,2-4 0 0,-3 3 3 15,3-3-5-15,-5 2 1 16,-3 0 1 0,0 0-1-16,-5 1 2 15,3 2-3-15,1 0 0 0,-4-3 1 16,3 2 1-16,1-2-1 15,-1-3 0-15,0 4 2 16,-3-4-3-16,4 7-1 16,-4-4-1-16,0 3 2 15,-1 3 3-15,1 0-3 0,-3 0-3 16,0 0 2-16,0 0 1 16,0 0 4-16,0 0-4 15,0 0 0-15,0 0 1 16,0 0-1-16,0 0 1 15,0-3 0-15,0 3 0 16,0 0 0-16,0 0 1 0,0 0 0 16,0 0-2-16,0-2 2 15,0-5 0-15,0 2-2 16,0-3 3-16,0 1-3 16,0 5 1-16,0-6 1 15,0 5-2-15,0-2 0 0,0 2 0 31,0-3 0-31,0 0-1 16,0 4 0-16,0-4 0 16,0 1 0-16,0-1-5 0,-3 3 5 15,-5 0-5-15,-2 0-3 16,-2 3 4-16,-1 0 0 16,0 0-3-16,1 0 8 15,-3 0 1-15,4 0-1 16,3 0 0-16,2 0 0 15,-1 0 0-15,4 0 0 16,0 0 0-16,0 6-2 16,0-1-1-16,0 2 0 15,3 1 1-15,0 0-2 16,0 6-3-16,0-1 0 16,0-1 7-16,0 3-1 0,3-5 1 15,6-1-2-15,1 2 3 16,2-5-3-16,1-1 1 15,5-1-2-15,-2-2 3 16,3-2 1-16,3 0 3 16,-3 0 0-16,2 0 5 0,-2 0-9 15,0-6 6-15,-2-2-3 16,-1 2 0-16,0-2-2 16,-6-1-1-16,-1 4 1 15,-6 0-1-15,-1 2 3 0,1 3-2 31,2-4 0-31,-2 4 0 16,-3-2 1-16,0 2-2 16,0 0-1-16,0 0-1 15,0 0-3-15,0 0 0 16,0 0 0-16,0 0-5 16,0 6 10-16,0 7 3 15,0 4-2-15,-8 3 3 0,5-1-4 16,1 1 0-16,2 3 2 0,0-4-2 15,0-2 0-15,0-3-2 16,0 0 1-16,0-3-4 16,0-3 4-16,0 1-7 15,5-6 4-15,3 3 4 16,0-2 2-16,2-4 0 16,-1 4 0-16,1-1-2 15,-4-1 2-15,3-2-2 16,1 0 2-16,-2 0-4 15,2 0 2-15,-1 0 0 0,1 0 0 32,-1 0 2-32,1 0 0 0,-4-5-1 15,0-3-1-15,1-1 8 16,-4-3-2-16,3 2-2 16,-4-4-4-16,1 2 2 15,-3 1-1-15,5 0 3 16,-5-1-3-16,0 2-1 15,3-2-1-15,-3 1 1 16,0 3 3-16,0 0-3 16,0-1 0-16,2 1 0 15,-2 0 1-15,0 4-1 0,0-1 0 16,0 5 1-16,0 0 1 16,0 0-2-16,0 0-2 15,0 0 0-15,0 0 2 16,0 0-6-16,0 0-1 15,0 0 1-15,0 0-4 16,0 0 3-16,0 5 6 16,0 7 1-16,0 5 4 15,0-1-2-15,0 3-1 16,0 3-1-16,0-7 1 16,0 5 0-16,0-6-1 15,0 2 0-15,0-1 1 0,0-4 0 16,0 0-2-16,3-2 0 15,3-6 1-15,-3-1-6 16,4 1 1-16,-4-3-1 16,3 0 6-16,1 0 2 15,-1 0-2-15,0 0 4 16,4 0 2-16,-2 0-2 0,3-5 5 16,-3-4-8-16,-2 0 3 15,4-1-4-15,-4-2 2 16,0-2 1-1,1 3-3-15,-1-3 2 16,-1-3-1-16,3-1 0 16,-5 0 0-16,-1-2 5 15,1 6-6-15,-3-3 1 16,0-2 0-16,0 2 1 16,0-5-1-16,0 2-2 15,0 0 0-15,0-2 1 16,0 2 1-16,0 3 0 15,0-2 0-15,0 4-1 0,0-1 0 16,0 5 0-16,0-1 0 16,0 1 0-16,0 2 0 15,0 1 0-15,0 3 0 0,0 2 2 16,0 3-2-16,0 0 0 16,-3 0-5-16,3 0-1 15,0 0-3-15,0 0 0 16,0 0-5-16,0 0 7 15,0 16 6-15,0 4 1 16,0-3 1-16,0 3 5 0,0 2-5 16,0-2-1-16,0 3 0 15,0-1 3-15,0-1-2 16,0-1 0-16,0 1-1 16,0-2-1-1,0-3 1-15,0 5 0 16,0-2 1-16,0-3-1 0,0-2 1 15,0-2-1-15,0 2-5 16,3-2 2-16,7-4 1 16,2 0 1-16,-2 1-1 0,2-7 2 15,1 3 0-15,3-2 0 16,-1 2 3-16,0-4 1 16,1-1-3-16,3 0-1 31,-3 0 3-31,-1 0 3 0,4 0-6 15,-4 0 4-15,-2 0-4 16,0 0 0-16,-5 0 4 16,5-1-7-16,-4-9 3 15,4 2 0-15,3-6 5 0,-7 6-4 16,-1-4 0-16,2 7 0 16,-7-4 0-16,0-3-1 15,0 4 3-15,1-6 1 16,-1 3 2-16,-3-3-5 15,0-3-2-15,0 1 1 16,0 2-1-16,0 5 1 16,0 1-1-16,0 2 0 15,0 1-4-15,-13-1 0 16,5 6 3-16,-3 0-1 16,0 0-4-16,1 0 7 15,1 0 0-15,-1 0 0 0,4 11 0 16,-4 3 0-16,4 0 0 15,1 3 0-15,-3 0-1 16,5 3 1-16,3-1-1 16,0 1 1-16,0-1 8 15,0 1-6-15,0 0-1 16,8 2 0-16,6-8 1 16,5 3 2-16,0-6-3 15,-1-5 0-15,1-1 3 16,-3-3-1-16,0-2-2 15,-4 0 4-15,1 0-3 16,-5 0-2-16,2 0-4 16,-1 0-47-16,-6 0 38 15,1 0 2-15,-4 0-37 16,0-2-60-16,0-3 1 16,0-1-78-16</inkml:trace>
  <inkml:trace contextRef="#ctx0" brushRef="#br0" timeOffset="728">1425 126 156 0,'0'0'145'16,"0"0"-81"-16,0 0-6 15,0 0 10-15,0 0-13 0,0 0-9 16,0 0-23-16,0 0 1 15,0 0-1-15,0 0-10 16,0 0 8-16,11 0-1 16,8 0 3-16,7 0-1 15,1 0-11-15,8 0-5 0,-5 0 0 16,2 0 2-16,-7 0-8 16,-1 0 1-16,-5 0 0 31,-3 0-1-31,-6 0 2 0,-4 0-2 0,-3 0 0 31,-3 0 0-31,0 0-2 16,0 0-7-16,0 0-14 0,0 0-47 0,0 0-80 15,0 0-27 1</inkml:trace>
  <inkml:trace contextRef="#ctx0" brushRef="#br0" timeOffset="1256">1241 56 350 0,'0'0'172'0,"0"0"-102"0,0 0-3 15,0 0 7-15,0 0-38 16,0 0-21-16,0-5-13 16,0 5-2-16,0 0-1 15,0 0 0-15,0 0-49 16,0 0-104-16,0 3-45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29:54.78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43 34 244 0,'0'-5'117'0,"0"1"-62"0,0 4-18 16,3-3-3-16,-3 3 3 15,4 0-13-15,-4 0 4 16,0 0-1-16,0 3-2 16,3-3-12-16,-3 0 9 15,0 0-7-15,0 0 1 16,0 4-6-16,-3-2 2 15,-1 1-12-15,1 0-3 16,3 6 3-16,-3 1 10 16,0 8-7-16,1 4-2 0,2 9 1 15,-3 4 2-15,3 6-2 16,0-2-1-16,3 3-1 16,-3 0 0-16,0-3 6 15,0-2-4-15,2-1-1 16,1-1 8-16,-3 0-9 15,3 2 0-15,0-4 4 16,1 0-4-16,-1 7 2 16,0-4-1-16,0 1 1 15,-3-2-1-15,3 3 2 16,-3 2-3-16,0-7-2 16,0 4 2-16,-3-7 2 15,3 4 0-15,0-7-2 16,0 1 0-16,0 0 0 15,0 1 1-15,3-1-1 0,0 0 0 16,-3-3 0-16,4-3 0 16,-4 1-2-16,3-4 2 15,-3-2 2-15,0 1-2 16,3-2 0-16,-3 1 1 16,0-1 0-16,0 1-1 15,0 3 0-15,0-3 1 16,0 6 1-16,-3 2-2 15,0 2 0-15,-1 2 0 16,1-2 0-16,0-2 1 16,0-5-1-16,3-3 2 15,0-9-2-15,0-1 0 16,0-5 0-16,0-2-1 0,0 0-1 16,0-2-10-16,0-7-46 15,0-5-102-15,0-5-195 16</inkml:trace>
  <inkml:trace contextRef="#ctx0" brushRef="#br0" timeOffset="2515">75 77 111 0,'0'-3'72'0,"0"-4"-29"15,0 5 9-15,0-3-8 0,3 1 7 16,-6 4-7-16,3-2-19 16,0 2-6-16,0 0 6 15,0 2-6-15,0-4-3 16,0 2 8-16,0 0 8 15,0 0-5-15,0-3 2 16,0 3-14-16,3-2 0 16,-3-1-8-16,0-3-5 15,0 0-2-15,0-3 1 16,3 1 0-16,-3 3-1 16,3-1 2-16,-3 4 0 15,0-2 3-15,-3 4 7 16,3 0-5-16,0 4-4 0,-3-4-2 15,3 0-2-15,0 0-5 16,0 2 5-16,0-2-1 16,0 3-3-16,0-3 1 15,0 3-3-15,0 0 3 16,3 3 4-16,3 2 2 16,1 6-1-16,1-1 0 15,3 5 1-15,-3-2-1 16,5 4 0-16,-1-1-1 15,4 1 0-15,-3 3 0 16,3-4 0-16,2 4 4 16,-3-1-4-16,4 1 1 0,-1-1 0 15,1-3 1 1,0 4-2-16,0-4 4 0,2 1-2 16,-2-4-1-16,0 5 0 15,0-4-1-15,0 2 0 16,-4-6 0-16,4 5 1 15,-4-4-1-15,3 0 0 16,-2-3 0-16,-3 4 0 16,2-2 0-16,1-1 0 15,-3-2 3-15,3 2-2 16,-2-1-1-16,-1 1 0 16,0 0-2-16,-1-5 1 15,1 1 1-15,-2 2 3 0,2-6-3 16,0 5 0-1,-1-4 1-15,1 1-1 0,0 0 0 16,-5-1 0-16,3 1 3 16,0-2-2-16,-1 0-1 15,-4-1-1-15,3 3 1 16,-2-4 0-16,-4 0 0 16,0 2 1-16,2 0 1 15,3-3-2-15,-3 3-3 16,4-2 3-16,-2 1 0 15,2 0 0-15,-3-3 3 16,4 2-3-16,-1 1-1 16,-2 0 1-16,-1-3 3 15,4 3-3-15,-5 0 0 0,4 0 1 16,1 3 0-16,-4-6-2 16,-3 2 3-16,4-2-4 15,-7 3 2-15,3-3 0 16,-3 0 1-16,0 0 3 15,0 4-3-15,0-4-1 16,0 0 0-16,0 0 3 16,0 0-2-16,0 0 1 15,-3 0-2-15,3 0 0 16,0 0 5-16,0 0-5 16,-4 0 0-16,4 0-3 15,-3 0 3-15,3 0 0 16,-3 1-1-16,3-1 0 0,-3 3 2 15,0 0 0 1,-4 0-1-16,1 3 5 0,-2-1-1 16,-3 6-1-16,0-2-1 15,-2 2-2-15,0 0 1 16,1 4-1-16,-1-6 1 16,-3 7-1-16,2-7-1 15,1 4 0-15,-3 1 1 16,5-3 0-16,-2 4 1 15,0-2-1-15,1 1 0 16,-1 0-2-16,0 0 5 16,1 0-6-16,-1 0 4 15,5 0-1-15,-5-3 0 16,0 3 0-16,4 0 2 0,0-3 0 16,-4 4-2-16,3-4-1 15,2 0 1-15,2 0 0 16,-4 3 1-16,1-2-2 15,2-1 2-15,-2 3 0 16,-1-6-1-16,4 3 0 16,-2 1 0-16,0-3 0 15,0-1 0-15,2 0 1 16,-1 1-1-16,4-4 0 16,-3 4-3-16,0-5 3 15,-1 5 1-15,1 0-1 16,0 2-2-16,-4-3 2 15,2 1 1-15,0-1 1 0,0 0-2 16,-5 1-2-16,7-4 2 16,0 2 5-16,-4-3-5 15,4 2 0-15,3 0 0 16,-7 3 0-16,5-4 0 16,-1 4 0-16,-2-3 0 15,3 1 0-15,-5-1 1 16,4 2-1-16,0-2 0 15,-4 3-1-15,4-2 1 16,-3 2-4-16,2-3 9 16,1 0-4-16,-2 2-1 15,1 1 0-15,-2-4-4 0,-1 6 6 16,1-2-4-16,-4-2 4 16,4 0-2-16,-1 1 3 15,5-5-3-15,-1 3 0 16,-1-1 0-16,1 1 2 15,0-1-2-15,-1 0 0 16,1 2-4-16,0-2 4 16,-1 1 0-16,4-1 2 15,-3-3-2-15,3 2 1 16,-2-1-1-16,-3 5 0 16,0-5-1-16,5 3 1 15,-4-1-2-15,4 1 1 16,0-4 1-16,0 4 0 0,-3 0 4 15,-1-1-4-15,1 4 1 16,0-4-2-16,-4 7 1 16,5-1-1-16,-6-3-2 15,3 0 5-15,2-2-2 16,2-3 0-16,1 3-5 16,0-6 1-16,3 0 1 15,3 0-20-15,-3 0-53 16,3-6-73-16,10-5-204 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6:35.148"/>
    </inkml:context>
    <inkml:brush xml:id="br0">
      <inkml:brushProperty name="width" value="0.1" units="cm"/>
      <inkml:brushProperty name="height" value="0.1" units="cm"/>
      <inkml:brushProperty name="color" value="#0070C0"/>
      <inkml:brushProperty name="fitToCurve" value="1"/>
    </inkml:brush>
  </inkml:definitions>
  <inkml:trace contextRef="#ctx0" brushRef="#br0">5224 20 87 0,'0'0'213'0,"0"0"-139"0,0 0-28 15,0 0-1-15,0 0-7 16,0 0-2-16,0 0-8 0,6-20-3 16,-6 20-9-16,0 0-6 15,0 0 9-15,0 0 1 16,0 0-2-16,0 0 8 16,0 0-11-16,0 0 3 31,0 0-4-31,0 0-1 0,0 0-3 0,0 0-2 31,0 0-4-31,0 0 1 0,0 0 0 16,-6 0-2-16,-4 0-1 15,-2 6 0-15,-1-1 0 0,2 2-2 16,-2-3 0-16,-3 2 0 16,-3 4 1-16,3-3 1 15,-5 1-2-15,2 2 1 0,4-5-1 16,-3 1 3-1,-1-2-3-15,3 2 1 0,-6 3-1 16,3-1 0-16,3-1 0 16,-2 0 2-16,2-4-2 15,-2 0 0-15,0 2 1 32,2-5-1-32,-6 4 3 0,3-1-3 15,-2-1 4-15,2 3-5 16,0-2 1-16,6 0 0 15,-3 2 0-15,5-5 1 16,-5 4 0-16,0-2-1 0,0 1 1 16,1 0-1-16,-3-3 0 15,2 2 0-15,-3-2 0 16,0 0 0-16,0 0 3 16,1 0-3-16,2 4 0 15,1-4 0-15,-3 0 2 0,-1 0-7 16,0 0 10-16,-3 0-5 15,6 0 0-15,-5 0-3 16,2 0 3 0,0 0 0-16,3 0 1 15,2 0-2-15,-5 2 2 16,3 1-1-16,0-3 0 16,0 0 0-16,-2 4 1 15,3-4-1-15,-8 0 0 0,1 0 0 16,-2 2 0-16,-1-2 0 0,3 0 0 15,4 0 7-15,-4 3-11 16,3-3 4-16,-2 0 0 16,-5 3 1-16,4-3-1 15,-6 0 0-15,7 0 0 16,-1 2 1-16,3-2 3 16,1 0-4-16,-1 0-1 0,3 0 1 15,-3 0 0 1,3 0 0-1,2 0 0-15,-2 0 1 16,0 3-1-16,4 0 0 0,-4-1-1 0,3 2 0 16,2-1 1-16,-5-1 2 15,0 1-2 1,-6 2-2-16,1 1 0 16,-1 0 2-16,0-1 2 15,1-2 0-15,-2 0-2 16,1 0 2-16,0 0-2 15,6-3-2-15,-1 0 2 0,-2 2 3 16,0-2-3-16,-2 4-1 16,-5-2 0-16,4 0 1 15,0 2 0-15,-2 1 2 16,-1-2-2-16,-1-3-2 16,2 0 1-16,-1 0 2 15,-2 0-1-15,-2 3 1 16,1-3-2-16,-3 6 4 15,0-4-6-15,-1 1 3 16,-2 2 0-16,1 1 0 16,-2 0 2-16,3-1-4 0,-1 1 4 15,1 0-2 1,2-4 0-16,-2 1 0 16,0-3 0-16,5 0 0 15,-1 3 0-15,-1-3 0 16,5 2 0-16,-4-2 2 15,-1 4-7-15,5-4 10 16,-1 0-6-16,-4 2 1 16,8-2-2-16,-1 3 2 0,0 0 1 15,4 0-1-15,2-1-4 16,-6 2 4-16,3-2-1 0,0 2 1 16,-2-2 0-16,-4-2 0 15,3 2 0-15,-9 1 0 16,3 0 0-16,-4 0 3 15,-1-3-3 1,1 3 0-16,2-3 0 16,-5 2 0-16,7-2 0 15,3 0 0-15,0 0 1 16,4 0-2-16,-8 0-2 0,1 0 3 16,1 3 0-1,-5 1 0-15,2-2 0 16,1 1 0-16,1-3 1 15,2 3-1-15,5-1 0 0,2-2-1 16,2 3 1-16,-7-3 0 16,6 0 2-16,-7 0-2 0,3 0 0 15,-2 3 0-15,-1-3 0 16,-1 2 0-16,-1-2-2 16,2 3 2-16,1-3 1 15,-2 4 0-15,4-4-1 0,0 2 0 31,-2 1 0-31,2 0-1 16,3-3 2-16,-5 0 3 16,5 0-4-16,0 0 0 15,0 0 0-15,1 0 0 16,-1 2 0-16,-3-2 0 0,1 4-1 16,-1-4 1-16,0 2 0 15,3-2-1-15,1 4 0 16,-1-2 2-16,-3-2-1 15,3 0 0-15,3 0 0 16,1 0 1-16,3 0-1 0,-1 0 2 16,0 0-6-16,4 0 4 15,-4 0 0 1,2 0 1-16,-2 0 0 0,-3 0-2 16,0 0 1-16,2 0-2 15,-5 0 2-15,6 0 1 16,-3 0 0-16,1 0-1 15,-3 0-1-15,-1 0 1 16,3 0 0-16,-3 0 0 16,3 0 0-16,0 0-1 0,5 0 1 15,-2 0 4-15,4 0-3 16,-4 0-1-16,-3 0 0 16,0 0-1-16,2 0-4 31,-2 0 5-31,3 0 5 0,1 0-5 15,-3 0 0-15,-1 0-2 16,0 0 3-16,4 0-1 16,-1 0 0-16,4 0 1 15,-4 0-1-15,-5 0 0 16,-1-2 0-16,0-2-4 16,-5 2 4-16,5-2 1 15,0 2-1-15,0 2 0 16,0 0-6-16,4 0 11 15,-3-3-6-15,5 3 1 0,3 0 0 16,4-3-4 0,3 3 9-16,1-2-4 0,-6-2-1 15,2 4-5-15,1-3 3 16,-1 1 2-16,2-1 2 16,1 3-2-16,0-3-5 15,0 1 5-15,-7 2 0 16,4-6 1-16,-3 4 2 15,-1-5-3-15,4 2 0 0,-4 2 0 16,5 0-1-16,-4-2-3 16,-1 3 4-16,-2-4-1 15,2 2 2-15,-3 2-1 0,4-1 0 16,4 0 0 0,-5 0 0-16,1 3 0 0,-1 0 0 15,1-2-3-15,6 2 3 16,-4 0 6-1,4-4-6-15,0 4-4 16,0 0 4-16,3 0 5 16,0 0-5-16,-3 0-3 15,3-2 3-15,0 2 0 16,0 0 0-16,0 0 0 16,0 0 0-16,0 0 1 0,0 0-1 15,0 0 0-15,0 0-1 16,0 0 1-16,0 0 0 15,0 0-1-15,0 0-2 16,0 0 1-16,0 0 0 16,0 0-3-16,0 0 1 15,0 0-1-15,0 0 2 0,0 0 0 16,0 8 3-16,0 3 0 16,6-1-2-16,4 0 0 15,-4 1 2-15,3 1 1 0,1 1-1 16,-1-1 0-16,1-4 3 15,-5 3-3-15,1-2-1 32,1 0 0-32,-1-1 1 15,0-3-1-15,4 3 2 16,-4 1-1-16,0-1 1 16,4 1-1-16,-4-1 0 0,-1 0-2 15,5 2 2-15,-4-2 0 0,1-1 3 16,-1 3-3-16,0-2 0 15,0 1 0-15,1 1 0 16,-1-2-1-16,0 1 1 16,1 3 0-16,-1-2 0 0,-1-1 0 15,3-1 0-15,-5 1 1 16,-1-4 1-16,1 1-4 16,0 0 2-16,0-1 0 15,4 1-1-15,-4 0 2 16,3-1-1-16,-3 0 0 15,4 1 0-15,-4 0 3 16,3-1-3-16,-3-1-1 0,0 1 1 16,4-2 0-16,-4 0-2 15,0-1 2-15,-1 4 2 16,1-3-2-16,2 2 0 31,-2-1 0-31,-1 1 0 16,4-2 0-16,-3-1 0 0,-3 1 0 15,3-3 0-15,-3 0 0 16,0 0 1-16,0 0-1 16,0 0 0-16,0 0 4 15,0 0-1-15,0 0-3 16,0 0 0-16,0 0-4 16,0 0-168-16,0-8-246 15</inkml:trace>
  <inkml:trace contextRef="#ctx0" brushRef="#br0" timeOffset="865">1577 746 419 0,'0'0'67'0,"0"0"-15"0,0 0 25 31,0 0 5-31,0 0-7 16,0 0-26-16,0 0-23 15,-23-16-9-15,23 16-11 0,0 0 1 16,-3 0-7-16,0 2-5 16,-3 23 5-16,-4 6 1 15,4 11 0-15,1 1-1 16,-3-3 1-16,5 7 3 16,-2-8-2-16,2 4-4 15,3-8 5-15,-3 1-6 16,-1-5 8-16,4-6-7 15,0-8 2-15,0-5 0 16,0-7 1-16,0-5 0 0,0 0 1 16,0 0-2-16,0 0 0 15,-3 0 0-15,3 0 0 16,0 0-7-16,0 0-47 16,0 0-70-16,0-9-89 15</inkml:trace>
  <inkml:trace contextRef="#ctx0" brushRef="#br0" timeOffset="2888">1386 782 214 0,'0'0'118'0,"0"0"-61"0,0 0-12 15,0 0-24-15,0 0 2 16,0 0 0 0,0-42-11-16,0 34 10 15,3-3-10-15,13 2 1 16,-3 1-6-16,6-1 5 16,2 4-5-16,1-3-4 15,3 2 7-15,-4 3-9 0,1 3 3 16,0 0-4-16,-4 0 3 15,1 0 1-15,-3 0 1 16,0 0-5-16,-4 0 0 16,1 0 2-16,0 0 2 15,-5 11-3-15,1 0-1 16,1 1 1-16,-4 2 0 16,1 3 3-16,-7 1-2 15,3-1 1-15,-3 4 0 0,0-2-2 16,0 1 2-16,0-3 0 15,0-3-2-15,0 3 2 0,-3-3-2 16,-10 3 0-16,0 0 5 16,-1-4-5-16,-2 1 0 15,-3-2 0 1,0-4 0-16,0-3-1 16,3-1 0-16,5-4-2 0,1 0 1 15,4 0-7-15,6 0 7 16,-3 0-3-16,3 0-6 15,0 0 5-15,0 0-1 16,0 0 0-16,0 0 3 16,3-6 0-16,9 3 2 15,1 0 0-15,0 3 1 0,1 0-2 16,2 0 2-16,0 0-1 16,3 0 2-16,2 3 0 15,-5 6 0-15,6-1-1 16,-3 0-1-16,-3-2 1 31,1-1 0-31,2 1 0 0,-1 0-1 16,1-4 3-16,-3 1-2 15,0-3 0-15,0 0 0 0,-5 0 0 0,5 0 1 32,0 0 0-32,-4 0 2 0,1 0-1 15,0-8-1-15,-2-3 2 16,-1 0 0-16,-1-1 2 15,-2 1 2-15,-4-3 4 16,0-3 1-16,-3 3 2 16,0 0-6-16,0 0-3 15,0-1 0-15,0 0-2 16,0-2-1-16,0 3-2 16,-6-3 0-16,-7 3 1 15,0 3 0-15,-1 2 1 16,-2 0-2-16,6 7-2 15,-2-1 1-15,2-1-3 0,2 4-1 16,0 0 0-16,0 0 2 16,2 0-4-16,-4 0 1 15,7 0 3-15,-3 4 0 16,-1 7 2-16,1 1 1 16,0 6-4-16,3 2 4 15,-1 3-2-15,4-1 2 0,0-2-2 16,0 0 1-16,0-3 1 15,0-3-1-15,4 0-3 16,8-3-3-16,1 0 6 16,3-2-1-16,3-1 2 15,-1 0 0-15,7-2 0 0,-3-3 0 16,2-1 0-16,1 1 0 16,1-3 0-16,-2 0 1 15,1 0-1-15,-3 0 0 16,2 0 0-16,-2 0 1 15,1 0-1-15,-4 0 0 32,-2 0 0-32,-1 0 5 15,-3 0-4-15,-1 0-1 0,-2 0 5 16,-2-5 2-16,0-1-3 16,-6 0 6-16,1-2 3 15,-3-3 4-15,3-3 5 16,0-3-12-16,1 0-3 15,-1 1-1-15,-3-1-4 16,0 3 2-16,0-1 1 0,0 5-2 16,0 1 3-1,0 1-6-15,0 4 3 0,0-1 2 16,0 5-5-16,0 0 3 16,0 0-2-16,0 0-1 15,0 0 0-15,0 0-3 0,0 0-2 16,0 0 2-16,0 0-5 15,0 0 1-15,0 5 3 16,0 13 4-16,0 0 1 16,0 2 0-16,0-3-1 15,0 0 1-15,0 1-1 16,0-5-2-16,6 1 1 0,3-2 1 31,4-1-2-31,0-3-3 16,-2 3 4-16,5-5 1 0,0-3-7 15,0 1 7-15,-1-4 0 16,-2 0-4-16,-3 0 4 16,1 0 0-16,-1 0 3 15,2 0-3-15,-2 0 1 16,2 0-1-16,-2-4 1 0,-2-5 1 16,2 1-2-16,-4-3 2 15,0 2-1-15,-3-5 1 16,1 3 3-16,-4-3-3 15,0-3-1-15,0 3 4 16,0-4-4-16,0 5 1 16,0-1-1-16,-4 1 0 15,-11 1 0-15,2 1 1 16,-2 3 0-16,0 2-1 16,-1-3-1-16,0 3 0 0,0 1 0 31,1 5-2-31,0 0 2 15,-7 0-3-15,4 0 3 0,-1 0-2 16,3 0 2-16,3 0 0 16,7 2 0-16,-3 5-1 15,2-2 0-15,4 3 2 16,0 4-3-16,3-4-5 0,0 4-32 0,0-5-71 16,0 2-24-1,3-7-212-15</inkml:trace>
  <inkml:trace contextRef="#ctx0" brushRef="#br0" timeOffset="4102">2554 864 161 0,'0'0'103'32,"0"0"-23"-32,0 0-21 15,0 0-17-15,0 0-1 16,0 0-19-16,0-8 1 16,0 8-15-16,0 0 6 15,0 0-11-15,0 0 9 16,0 0-8-16,0 0-4 15,0 0 1-15,0 0 1 16,7 8 0-16,-4 3 7 16,3 2-7-16,1 2 6 15,-1 2-8-15,-1 0 7 0,1-3-7 0,1-3 0 16,-1 0 3-16,4-3-2 16,-1 1 0-16,0-6-1 15,1-1 2-15,3 4-1 0,-2-6 2 16,-1 0-3-16,2 0 3 15,-2 0 0-15,2 0 0 16,1 0 4-16,-5-8 2 16,8-4 3-16,-3-4 7 15,-4 2-7-15,4 0 2 16,-10-3 1-16,3 3-4 16,-2-4-7-16,-4 7-1 31,0-5 2-31,3 2-3 0,-3 3-1 15,0-4 2-15,0 10 1 16,0 2-2-16,0 3-2 0,0 0 1 16,0 0 0-16,0 0-1 15,0 0-1-15,0 0 1 16,0 0-1-16,0 0-8 16,0 0 8-16,0 14-3 15,0 6 8-15,0 0-8 0,0-1 1 16,0 1 3-16,0-1 0 15,0-7 0-15,0-1 0 16,6-3-4-16,4 1 4 16,-2-6-10-16,5-1 9 15,-1 1-2 1,1-3 3-16,3 0 0 16,-5 0 0-16,8 0 4 15,-3 0-4-15,0 0 0 16,3 0 1-16,-5-8-1 15,-1-3 1-15,0 2-1 16,-4-2 1-16,1 2 2 0,-4 1-3 16,0-1 1-16,1 1 1 15,-1 0 1-15,-4-3-3 16,-2 3 9-16,3-4-9 16,-3 3 0-16,0-1 0 0,0-5 4 15,0 4-2-15,0-3-2 16,0 3 7-16,-5 2-7 15,-8-2 1-15,1 3-1 16,-1 2 7-16,-3 0-6 0,7 1-1 31,-4-1 4-31,2 4-4 16,-2-1-1-16,-3 3 1 16,0 0 0-16,-3 0 0 15,5 0-3-15,-8 0 2 0,3 0 1 16,3 8 0-16,1 0-5 15,6 1 5-15,-1 0-2 16,1 2 0-16,5 0 1 16,1 3 1-16,3-1-17 0,0-1-76 15,0 0-25 1,0-11-58-16</inkml:trace>
  <inkml:trace contextRef="#ctx0" brushRef="#br0" timeOffset="4995">2990 556 214 0,'0'0'132'15,"0"0"-72"-15,0 0 3 16,0 0-5-16,0 0-13 15,0 0-6-15,-3-6-8 0,3 6-3 16,0 0-10-16,0 0-2 16,0 0 3-16,0 0-8 15,0 0-4-15,0 0-7 16,0 0 0-16,0 0-1 16,0 11 1-16,0 5 4 15,0 2-1-15,0 1-2 16,0-2 6-16,6 0-7 15,-2-1 1-15,2 2 1 0,0-1 0 16,0-1 1-16,7-1 1 16,-3-5-4-16,-2 6 1 15,1-6 2-15,-2-3-3 16,-1 2 1-16,0-3-1 16,1 0 1-16,2-4-1 15,-2 4 0-15,2 0 3 16,-1-1-3-16,2 0 1 15,-1 2-1-15,4-2 0 16,3 1 2-16,-4 0-2 16,1-1 0-16,0-2 1 15,1-1 0-15,2 2-1 16,0-2 2-16,-3 1 0 16,-2-3 2-16,2 0-4 0,-1 3-4 15,-2-3 4-15,-4 0 2 16,4 0 0-16,-4 0-3 15,4 0 2-15,-1 0 3 16,-4 0-2-16,3 0 0 16,-6 0 9-16,1 0-10 15,-3 0 2-15,3 0-3 0,3 0-4 16,1-3-2 0,-1 0-44-1,0-3-73-15,-6 4-61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7:03.722"/>
    </inkml:context>
    <inkml:brush xml:id="br0">
      <inkml:brushProperty name="width" value="0.1" units="cm"/>
      <inkml:brushProperty name="height" value="0.1" units="cm"/>
      <inkml:brushProperty name="color" value="#FFF200"/>
      <inkml:brushProperty name="fitToCurve" value="1"/>
    </inkml:brush>
  </inkml:definitions>
  <inkml:trace contextRef="#ctx0" brushRef="#br0">3126 2997 247 0,'0'0'141'0,"0"0"-83"0,0 0-6 15,0 0 9-15,0 0 7 16,0 0 0-16,-3 0-22 16,3 0-12-16,0 0-11 15,0 0-13-15,0 0 1 16,0 0-5-16,3 0-3 0,16 0 16 15,3-3-5 1,8-7-2-16,5-2-4 0,2 1 0 16,1 3 1-16,2 0-7 15,-2-1-1-15,-5 3 5 32,-1-2-5-32,-2 2 0 0,2-3 7 15,6 4-6-15,-1-6-1 16,4 2-1-16,2 2 0 15,0-6 0-15,4 8 1 16,-7-4-1-16,1 2 1 0,-4-2-1 16,1 3 2-16,-1-2-1 15,-5 5 2-15,1-2-3 16,-4-4 0-16,-4 6 1 0,2-5-1 16,-5 2 0-16,4 3-1 15,1-3 2-15,2 4-2 16,5-4 2-16,6 1-1 15,0-1 0-15,1-2 0 16,4 0 1-16,-5 3-1 16,-4-2-1-16,-1 2 1 15,-6-1 0-15,-2 3 0 32,-2-3 0-32,-3 4 0 0,2-4 0 15,2 3 0-15,2-2 2 16,1-4-2-16,-2 4 0 0,0-1 1 15,2 1-3-15,-1-1 2 16,1 0 0-16,1 0 1 16,2 1-1-16,-5-1 1 15,1 1-1-15,4 0 0 0,-5-1-2 16,8 0 1-16,-4 0 1 16,3 2 0-16,0 3 2 15,1-5-4-15,0 0 4 16,-2 4-3-16,2-4 2 15,5 1 3 1,-5-1-3-16,2-2-1 16,-3 5-1-16,-6-3 1 15,6 3 0-15,-5 0 0 0,-2-2 0 16,-2 2-4-16,-2-5 3 16,-2 2 1-16,1 1 0 15,0-4 0-15,2 5 0 16,-2-3 1-16,0 1-2 15,-4 1 2-15,1-1-1 16,0 0 0-16,0 4-1 16,0-1 1-16,-3 0 0 15,-2 0 0-15,5-3 0 16,0-2 0-16,7 2 1 16,-2 1-1-16,1-1 0 15,-1-2 0-15,-2 5 0 0,4-1 0 16,-4-1-1-16,-4 0 0 15,-3 2 1-15,-2 3-1 16,0-2 1-16,-5-1 0 0,3 3-2 16,-8-3 2-16,-1 0 0 15,4 0 0-15,1 0 1 16,-4 1-1-16,3-1 0 31,0-3 1-31,-2 3-1 0,-1 3 1 16,-3-1 1-16,0 1-2 15,3 0 0-15,-3-7 1 16,3 2 2-16,3-1-3 16,1-5 0-16,-4 2 2 15,3 1-2-15,-4-3 1 16,-2-6 0-16,8-3-1 0,-3-2 0 0,4 0 0 16,1-1 0-16,-4-2-1 15,0 5 1-15,1 2 1 16,-4 2-1-16,0 0 1 15,3 1-1-15,-4-4 1 16,6-1-1-16,-5 1 0 16,2-7 0-16,3 7-1 15,-6-4 1-15,1 1 0 16,0 3 1-16,-3-4-1 16,0 3 0-1,0 1 1-15,3-4-2 16,0 0 1-16,1 4 0 15,-4-1 0-15,3 0 1 16,0-2-1-16,3 3 1 0,-3-1-1 16,0 1 0-16,-3-1-1 0,4 1 1 15,-1-2 1-15,0 2 1 16,0-1-4-16,0-2 2 16,-3 0 0-16,2 2 0 31,-2-5 0-31,5 2 0 15,-5-5 3-15,0-2-3 0,0 1 0 16,0-4 0-16,0 2 0 16,3 0 0-16,-3 0 0 15,0 4 0-15,0 1 0 16,0-2 0-16,0 3 0 16,0 0 1-16,0-1-1 15,0 4 0-15,0 0 1 16,0-1-1-16,0 3 0 15,-3 1 0-15,-2-6 0 16,0 2 0-16,2 1 0 0,3 2 1 16,-6-2-1-16,2-1 0 15,1 1 1-15,0-3-1 16,0 2 0-16,0 3 0 0,-3-2 0 16,2 2 0-1,1-2 0-15,-3 0 0 16,3-1 0-16,1 1 1 15,-3-1-1-15,2 4 0 16,0-3 0-16,1 1 0 16,-1 5 0-16,-5-3 1 15,8-1-2-15,-5 5 1 0,5-2-1 16,-6 1 1-16,0-1 0 16,2 0 0-16,-5 1 1 0,6-1-1 31,-4 3 2-31,-2 0-2 15,4-3 3-15,-3 3-2 0,3-1-1 16,-4-1-1-16,2 2 1 0,1 0 1 16,-3 2 0-16,-1-1-1 15,1 1 0-15,2 4-1 16,4 2 2-16,0 1-1 16,1 2 2-16,-1 0 0 15,-5 1 0-15,3-2 0 16,-1 2-1-16,3-1-1 15,-7-2 0-15,1-1 0 16,-1 0-3-16,-6 3 2 0,2 1 1 16,-8-4 0-16,-1 4 0 15,1-2 1-15,1 2-1 16,-4-1 3-16,0 3-3 16,4-6 1-16,-5 0-1 15,4 0 0-15,-3 2 0 0,1 0 0 16,-1-4 1-16,-4 6-1 15,5-7 0-15,-1 3 0 16,4 4 0-16,-1-6 1 16,-1 4 0-16,1-1-1 15,1 2-1-15,2 3 1 16,0-3 1-16,0 1-1 31,0-2 0-31,2 2 0 0,-6-4 0 16,6 6 0-1,1-3-1-15,-3 0-1 16,0 0 1-16,-3 3 1 0,1-2 0 16,2-1 1-16,0 1-1 15,3-1 0-15,-2 3 0 16,-4-4 0-16,3 2 0 0,0-4 0 16,-5 3 2-16,2 1-2 15,-3-1-1-15,-1 1 1 16,2-2 2-16,2 1-2 15,1 1 0-15,2 2 0 16,0-3-1-16,0 0 1 16,-2 3-1-16,2-3 1 15,0 0 0-15,0 0 0 16,-3 0 1-16,1 3-1 0,-1-2 1 16,3 2-1-1,-2-3 0-15,-4 3 0 16,3 0 1-16,-6-2 0 15,3 2-1-15,0 0 0 16,4 0-4-16,-1 0 3 16,-4 0 1-16,1 0 2 15,1 0-1-15,-8 0-1 0,5 0 1 16,-2 0-5-16,1 0 7 16,1 0-4-16,-5 0 1 15,8 2 0-15,-1 1-1 16,2-1 1-16,5-2 2 15,-5 3-2-15,2-3 0 16,-1 3 0-16,-5 0 0 16,-2 3 0-16,-2-3-1 15,7 2 1-15,5-1 3 0,3-2-3 16,-3-2-1-16,3 0 1 0,-2 0 0 16,-1 3 0-16,0-3-1 15,2 2 0-15,-6 1 1 16,1 0 0-16,-3 0-1 15,1 3 1-15,-1-3 0 32,2-1 2-32,-1-2-2 0,2 3 0 15,0-3 0-15,-2 2 0 16,-1 1 0-16,-4 0 0 16,-1 2-2-16,-2 1 2 15,5 0 2-15,-5 0-2 16,4-1-3-16,-1-1 3 15,5-4 0-15,2 2 1 16,1-2 0-16,5 0 0 0,-3 0-2 16,3 0 2-16,4 0-2 0,-6 0 2 15,-1 0-1-15,0 2 0 16,-6 2 0-16,-3 1 2 16,-3-2-2-1,2 3-1-15,-1-1 0 16,5 1-1-16,-6 0 1 15,3-2 1-15,-1 0 1 16,-1 1-1-16,4-2 0 16,-2 0 1-16,7 0-1 0,-8-3 0 15,4 5 0-15,1 1 0 16,-8 0 0-16,5-4-4 16,-1 4 6-16,2-3-2 15,-1 3 0-15,-1-1 0 16,-4 0-1-16,-2 1 2 0,0 2-1 15,-6-1 0-15,2 1 0 16,1 0 0-16,-4 1 0 16,-2-1 0-16,-2 0 0 15,5 3 0-15,4 0 0 16,-2-2 1-16,3-3 0 16,8-3-1-16,-2 2 0 15,7 0 1 1,1 1-1-16,-4 0 0 15,3-3-1-15,-4 6 0 16,5-2 2-16,-1-1-2 16,0 3 2-16,-2-1-2 15,-1-2 3-15,-9 5-3 16,2-3 2-16,-4 4 0 0,1-1-1 16,-3-3 0-16,-2 6-2 15,0-3 4-15,-7 3-4 16,-3 1 3-16,-4-1-1 15,-1 2 0-15,2-1 2 16,-1-2-3-16,0 1 2 0,-3-2-2 16,4-1 1-16,4-3 0 15,1 0 1-15,2 0 3 16,2 1-4-16,4 3 1 16,-4-4-1-16,0 3 0 15,3-3-1 1,1-2-3-16,-1 3 5 0,4-4-1 15,-7 5 5-15,4-6-5 16,-1 2-4-16,-2 1 4 16,0 6 2-16,-5-5-2 15,2 3-3-15,5-3 3 16,4-3-1-16,4 5 3 16,4-8-2-16,4 4 0 15,1-4 0-15,5-2 0 16,6 0 0-16,0 4-1 15,4-4 1-15,-4 0 0 16,4 1-1-16,-1-1 1 0,-1 0 1 16,1 0-1-1,4 0 0-15,-3 0 0 0,-1 0 0 16,1 0 1-16,-4 0-2 16,5 4 2-1,-2-1-1-15,-3 0 0 0,1-1-1 16,2-2 1-16,-2 0 1 15,5 0-1-15,-2 3-1 16,4-3 1-16,-3 3 0 16,3-3 4-16,2 3-9 15,0 0 5-15,3-3 0 16,0 3-1-16,0-3 2 16,0 3-2-16,0-3 1 15,0 0-1-15,0 2-3 16,0 1-4-16,-3 2 6 15,3 4 2-15,-4 2-6 0,1-1 6 0,3 6-1 32,0-3-2-32,0 5-1 0,0 1 2 15,0-3 0-15,0 7 1 16,0-3 1-16,0 2-1 16,7 0 1-16,2-1 0 15,-4 1 1-15,6 3-1 16,-3-3 0-16,2 0 0 15,-1 4 0-15,1-1-1 16,-1-1 1-16,4 5 0 16,-2-3 1-16,-1 1-2 0,2 0 2 15,-2 0-1-15,-1-2 0 16,4-2 0-16,-4-1 0 16,4-3 0-16,-3 5 0 0,-2-6 0 15,2 5 0-15,-1 3 1 16,-3 4-1-16,4 1-1 15,2 0 1 1,1-1 0 0,2 1 1-16,-3 3-1 0,1 5 0 15,0-3 0-15,-1 1 0 0,1-4 0 0,2-1-1 16,4 2 2-16,0-3-1 16,-2-4 0-16,-1 4 0 15,0 0-1 1,0 2 1-16,0-2 1 15,-2 0-1-15,-1-1 1 16,-4 2-1-16,4-7 0 16,-3 0-1-16,-1-5-2 15,0 3 4-15,1-4-1 16,-5 1 2-16,3 2-2 0,0-5 0 16,-2 4 0-16,1-3 0 15,-1 2-1-15,0 2 1 16,1-2 1-16,-1 0-1 15,-3-4 0-15,3 0 0 16,-2 2 0-16,-1-1 0 16,3-3 0-16,-1 6 1 15,-2-3-1-15,4-1 0 16,-1 4 0-16,-3-4 0 0,7 4-1 16,-4-3 1-16,-3 3 0 15,4-1 1-15,-1 4-1 16,-3-4 1-16,5 1-2 15,-3-1 1-15,-2-2 0 16,0 3 1 0,-3-3 0-16,0 0-1 15,0-6 0-15,0-2-1 16,0-1 1-16,0-3-1 16,0 7 2-16,0-7-1 15,0 1 0-15,0-1 1 0,0-2-1 16,0-3 1-16,0 0-1 15,0 0 2-15,0 0-2 16,0 0 0-16,0 0 0 16,0 0-4-16,0 0 3 0,2 0-8 15,-2 0 7-15,0 0 1 16,0 0 1-16,0 0 0 16,0 0 0-16,0 0 0 15,0 0 0-15,0 0-1 16,0 0 1-16,0 0-1 0,3 0-3 15,0 0 2-15,5 0 2 32,0 0 1-32,2 4-1 15,-1-2 1-15,-3 0 2 16,1 4-3-16,-1 0 0 0,2-1 0 16,3 4 1-16,-3-4 0 0,2 1-1 15,3 0 0-15,-4 2 1 16,4-2-1-16,-4 2 0 15,4 1 0-15,-2-7 1 16,-1 4-1 0,-1-3 0-16,4-1-1 15,3 4 1-15,3-3 1 16,2 0-1-16,7-1 0 16,4-2 3-16,8 0-3 15,3 0 0-15,4 0 0 16,3 3 0-16,-4-3 1 15,1 3-1-15,-7-3-2 0,1 0 2 16,-4 0 1-16,1 0 4 16,-1 0-5-16,4 0 0 15,-1 0 0-15,1-3 0 16,-1-2 0-16,-2-3 0 0,-1 2 2 16,1-5-2-16,-1 2-1 15,-3 1 1-15,0 2 0 16,-2-2 0-16,-1 2 0 15,-3-2 0-15,0 0 1 16,-1 0-1 0,5 1 0-16,-4 1 0 15,0 2 0-15,0-5 0 16,-1 3 1-16,2-2-1 16,2 2 0-16,-2 0-1 15,-2 1 1-15,5 0 0 0,-5-2 1 16,2 2-1-16,-4-1 0 15,-4 4 0-15,1-1-1 16,-3 3 1-16,0-2 0 16,-4-2 0-16,0 4 0 15,1-5 0-15,0 5 0 16,3-4 0-16,-1 2 0 16,4-1 0-16,-3 0 0 15,-3 0 2-15,2 0-2 0,-6 1 0 16,1-1-1-16,-1 3-1 15,-2 0 2-15,-2-2 1 16,2 2-1-16,-4 0 0 16,4 0 0-16,2 0 0 15,4 0 0-15,3 0 0 16,-1 0 0-16,1 0-1 16,-3 0 1-16,-1 0-1 15,3 0 1-15,-5 2 0 0,3 1 0 16,-4 2-1-1,1 1-2-15,-5-1 3 16,5 4-1-16,0-3 1 16,-4 2 0-16,4 0 0 15,-1-1 0-15,-2-2 0 16,3 0 0-16,1-2 1 16,-4 6-1-16,2-4-1 15,1-2 1-15,0 3 0 0,-2-4 1 16,2 1-1-16,-4 1 0 0,4-2 2 15,0 0-2-15,-4-2 0 16,4 4 0 0,-2-2 1-16,2 1-2 15,-4-3 2-15,4 0-1 16,0 0 1-16,-4 0 0 16,4 0-1-16,-2 0 0 15,2 0 0-15,0 0 0 16,-1 0 0-16,4 0 0 15,-3 0 0-15,1 0 0 16,5 0 0-16,-3 0 1 16,3 0 0-16,-1 0-1 15,-5 0-1-15,-1 0 1 0,1 0 1 16,-4 0-1-16,1 0 0 16,-4 0 1-16,-1 0-1 15,0-3 1-15,-5 3-1 16,0 0 3-16,0 0-3 0,0 0 0 15,0 0 0-15,0 0-4 16,0 0-24-16,0-6-128 16,-16-10-265-1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7:17.748"/>
    </inkml:context>
    <inkml:brush xml:id="br0">
      <inkml:brushProperty name="width" value="0.1" units="cm"/>
      <inkml:brushProperty name="height" value="0.1" units="cm"/>
      <inkml:brushProperty name="color" value="#FFF200"/>
      <inkml:brushProperty name="fitToCurve" value="1"/>
    </inkml:brush>
  </inkml:definitions>
  <inkml:trace contextRef="#ctx0" brushRef="#br0">259 582 216 0,'0'0'161'16,"0"0"-97"-16,0 0-2 16,0 0-4-16,0 0 4 15,0 0 7-15,0-17-9 0,0 15-16 16,0-1 0-16,0 3-22 16,0 0-2-16,0 0-5 15,0-3 3-15,0-2-4 16,0 0 0-16,0-2-10 15,-3-1 1-15,0 3-3 16,-4-4 1-16,4 1 1 16,-3-1-4-16,0-5-1 0,-1 0 1 15,1-3 0-15,-4-2-1 16,-2-3 1-16,-1-1-1 16,5-1 0-16,-8 3 0 15,7-2-1-15,-7 5 2 16,3-3-1-16,2 8 0 15,-2-2 1-15,3 4 0 16,4 2 0-16,0-2 0 16,3 3-1-16,-4-3 1 15,7 2-1-15,-3 4 0 16,0-4 1-16,0 4-2 16,0-4 2-16,0 5 0 15,-1-3-7-15,1 2 7 0,3-1 0 16,-3 3 0-16,0-1-2 15,1-3 2-15,-1 4-1 16,-2-3 0 0,5 4 0-16,-3-4-2 15,3 0-3-15,-2 1 4 16,2-1 0-16,0 0 1 16,-3-2-2-16,3 3 3 15,-3-1-1-15,3 3 1 0,0 3 0 16,0 0 0-16,0 0-1 15,0 0 0-15,0 0 1 16,0 0-4-16,0 0 2 16,0 0 0-16,0 0 1 15,0 0-8-15,0 0 6 16,0 0-5-16,0 0 0 0,0 0 4 16,0 12 1-1,0 4 3-15,0 4 0 16,0 1 1-16,0 4 0 15,0-1 0-15,0-2-2 16,0 2 1-16,0-3 0 0,0-1 0 16,0 0 0-16,0-1 1 0,0 1-1 15,0-3 1-15,0 2-1 32,0-2 0-32,0 0 0 0,0-3 0 15,0-3 0-15,0-2 0 16,0-7 0-16,0 2 2 15,0-4-2-15,0 0 0 16,0 0 1-16,0 2-1 16,0-2 0-16,0 0 1 15,0 0-1-15,0 0 1 0,0 0 0 16,0 0-1-16,0 0 0 16,0 0 0-16,0 0-1 15,0 0 1-15,0 0 0 16,0-14-1-16,0-3 1 15,0-2 0-15,0-1-4 0,3 1 3 16,0 1 0-16,-1 1 1 16,1 4-2-16,2 0 0 15,-5 3 2-15,0 3-3 16,3-2 1-16,-3 0-1 16,0 0-3-16,0 1-2 15,0-1 1-15,2 0 1 16,-2 2 2-16,3-3-2 15,-3 0 6-15,3 5-2 16,-3-1 2-16,3 0 0 16,-3 1 0-16,0-1-2 15,0 1 3-15,0-1-1 16,0 3 0-16,0-2 0 16,0-4 0-16,0 1-1 15,0 0-1-15,0-4 0 0,0 4 0 31,0-1 2-31,0 3-3 0,0 1 3 16,0 0 1-16,0 2-1 16,0 3-1-16,0-3 1 15,0 0 0-15,0 0 0 16,0 0 0-16,0 3 0 16,0-2 0-16,0-1 0 15,0 0-1-15,0 3 1 0,0-2 0 16,0 2 0-16,0 0 0 15,0-4-1-15,0 4 1 16,0-2-1-16,0-4-2 16,0 1 1-16,0-1 2 15,0 3 0-15,0 3 0 16,0 0 0-16,0 0 0 16,0 0 1-16,0-3-1 0,0 3 0 0,0-2 1 31,0 2-1-31,0-6 0 15,0 3 1-15,0 0-1 16,0-1 2-16,0-1-4 16,0 3 4-16,0 0-2 0,0 2 1 15,0 0-1-15,0 0 0 16,0 0-1-16,0 0-3 16,0 0 4-16,0 0-3 15,0 0 3 1,0 0 0-16,0 0 0 0,0 0-1 0,0 0-4 15,0 0 3-15,0 0-2 16,4 0 2-16,2 0 2 16,6 0 0-16,1 0-4 15,0 0 4-15,3 8 0 16,-5 0 0-16,5 1 0 16,-3-1 0-16,2 3-3 15,0 1 3-15,1-4 0 0,0 3 0 31,-4-3 0-31,1 4 0 16,-7-4-1-16,1 3 1 0,2-3 0 16,-1 1 0-16,2 2-1 15,-1-2 1-15,1-1 0 16,-1-2 1-16,1 2-1 16,-4 0 2-16,4-2-2 0,-4 2 0 15,-4-2 0-15,4 1 0 16,-3-6 2-16,1 2-5 15,-1 3 4-15,3-1-2 16,0-3 2-16,-2 2-1 16,-1 0 0-16,-3-4 0 15,0 0 0-15,0 0 2 16,0 0-1-16,0 0 0 16,0 0 1-16,0 0-2 0,0 0 2 15,0 0 2-15,0 0-1 16,0 0 3-16,0 0-4 15,0 0 2-15,0 0-4 16,-13 0 0 0,0 0 0-16,-1 0-3 15,-2 0 2-15,0-8-2 16,0 4 2-16,4-2 1 16,-3 0 0-16,-1 1-2 15,0-1 2-15,1 1 2 16,2-1-2-16,5 3 0 15,-5-3 4-15,7 1-4 16,-1-1-3-16,1 2 3 16,3-3-1-16,-3 2 1 0,-1-1-4 15,4 0 4-15,-3 5 0 16,-1-6 0-16,4 2 0 16,0-1-1-16,-3 0 1 15,4 3 0-15,-6 0 1 16,5-2-1-16,-2 2 0 15,-1 0 0-15,2-3 0 16,-2 1 2-16,3 2-5 16,0 1 3-16,0 2-2 15,-4-3 2-15,4 3-2 0,-3 0 2 16,0-3-4 0,-1 3 4-16,4 0 0 0,3 0-4 15,0 0 1-15,0 0 2 16,0 0 1-16,0 0 0 15,0 0-2-15,0 0 1 16,0 0 0-16,0 0-1 16,0 0 0-16,-3 0-6 15,3 0 7-15,-2 0-5 16,2 6 6-16,0 4-1 0,0 5 0 0,0-4 1 16,0 3 1-16,0 0-1 15,0-3-1-15,0-2 1 31,0 2-1-31,0-3 2 16,0 3-1-16,0 2 1 16,0-3-1-16,0-3 0 15,0 6 0-15,0-3 0 0,0-1 0 0,0-1 0 16,0 1 0-16,0-4 0 16,0 4 0-16,0-3 0 15,0 3 0-15,0-2 0 16,0 2 0-16,0-1 0 15,0-2 1-15,0 2-2 16,0 1 1-16,0-1 0 16,0-1 0-16,-3 3 1 0,3-2 0 15,-5 4-2-15,5-4 1 16,-3 3 0-16,1-3 1 16,2-2-1-16,-3 0 0 15,0-1 1-15,3 1-1 16,0-4 0-16,0 2 0 15,0 1-1-15,0-2 1 16,0 0 0-16,0-1 0 16,0-2-1-16,0 3 1 15,0 0 0-15,0 0 0 0,0 0 0 16,0-3 0-16,0 2 1 16,0-2 0-16,0 4-2 15,0-4 1 1,0 2 0-16,0-2 0 15,0 0 1-15,0 0-2 16,0 3 1-16,0 0 0 0,0 2 0 16,0-2 0-16,0 0 0 15,0-3 0-15,0 0 1 16,0 0 1-16,0 0-2 16,0 0 0-16,0 0 2 15,0 0-2-15,0 0 0 16,0 0 0-1,0 0 0-15,0 0 1 16,0 0-1-16,0 0 0 16,0 0 1-16,0 0-1 15,0 0 0-15,0 0-2 16,0 2 2-16,0-2 0 0,0 0 1 16,0 0-1-16,-3 4-1 15,3-4-3-15,-3 2 4 16,3-2 2-16,0 3-2 15,-4-3 0-15,4 3 1 16,-3 1 0-16,0-4-1 16,3 0 0-16,0 0-1 15,0 0-7-15,0 0-136 0,0 0-147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7:49.7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348 441 66 0,'0'0'311'15,"0"0"-245"-15,0 0-11 16,107-158-13-16,-82 122 12 0,-9 5 15 16,-5 6-7-16,-1 8-19 15,-7 6-13-15,3 5-4 16,-3 3-6-16,1 3-8 15,-1 0-5-15,-3 0-4 16,0 0-3-16,3 0 2 16,-3 0 2-16,0 0-2 0,0 0 2 15,0 0 4-15,0 0 5 16,0 0 0-16,0 3-13 16,-6 22-4-16,-16 12 4 15,-12 13 9-15,-7 7-9 16,1 4 0-16,-1 6 2 15,1 7-2 1,-3 4 0-16,-5 6 0 0,-1 0 1 16,5 3-1-16,0 1 0 15,13-5 0-15,2-1-2 16,15-12 1-16,4-12-1 16,7-13-2-16,3-14 2 15,0-9-2-15,0-5-2 16,9-8 5-16,9-4 0 15,8 1-3-15,2-6 4 16,9 0 6-16,4 0 3 16,2-6-2-16,3-19 0 15,-1-3-1-15,-1-12 1 0,-1-5 3 16,0-8-3-16,1-3-1 16,-7-2 3-16,-5 4 3 15,-7 7-10-15,-7 4 0 16,-2 5 7-16,-4 3-4 15,1 10 1-15,-7 11-6 16,1 3 0-16,-7 9 1 0,0 2-1 16,0 0-6-1,0 0 2-15,0 0-3 0,0 19-6 16,0 14 10-16,0 15 3 16,-10 5-1-16,1 3 1 15,5 4 0 1,4 1-2-16,0-8 1 15,0-5-3-15,13-14 3 16,8-15-5-16,8-8-1 0,2-11 6 0,9 0 1 31,11-2 9-31,8-26 4 0,0-11-1 0,0-6-8 16,-10-6 8-16,-5 3-4 16,-7-2-4-16,-5 2 8 15,-1 1-8-15,-3-1-1 16,-3-6 5-16,-3 4-8 15,-1-7 2-15,-2-3-1 16,-6-2 1-16,-4 0-1 16,-3 1-1-16,-6 7 0 0,0 4 1 15,0 8-1-15,-6 7 0 32,-10 8 0-32,-6 7 0 0,3 9-1 0,-5 6-3 31,2 2-7-31,1 3 7 15,2 0-4-15,3 8 1 16,3 20-4-16,4 6 2 0,6 5 1 16,3 4-2-16,0-4 6 15,0 5-1-15,3-7 0 16,19-1-2-16,2-8 2 16,8-4-2-16,3-11 0 15,5-2 7-15,1-5 0 16,-1-6 0-16,1 0 2 0,2 0 0 15,-2-23 2-15,2-8 0 16,0-6 3-16,-2-7-1 16,2-3-5-16,-5-5 0 15,-7 0 2-15,-3-4-3 16,-9 2 1-16,-9 3-2 16,-4 7 2-16,-6 1-3 0,0 10 3 15,0 6-1 1,-3 6 7-16,-7 13-4 0,4 6-2 15,3 2-1-15,0 0-11 16,-7 0-14-16,1 22 7 16,-7 16 12-16,-2 11 5 15,-1 12-1-15,0 9 2 16,-3 11 0-16,1 6 1 0,2 6-1 16,-3 1 0-16,3 0 0 15,-2-1 0-15,-1-4 0 16,0-2 1-16,4-7 1 15,-1-10-2 1,0-10 0 0,6-21 2-16,7-16-1 0,0-15-1 15,6-4 0-15,0-4 1 16,0 0 6-16,0-17 4 16,6-28 12-16,19-11-9 15,9-17-14-15,10 5 0 16,6 4-2-16,-1 2 2 0,-1 17 0 15,-12 9-3-15,-4 11 2 16,-13 11 1-16,-10 8-4 16,-5 6 3-16,-4 0-9 15,0 0-4-15,0 21 12 16,0 28 2-16,0 13 7 16,0 2-1-16,0 7-3 15,0-7-2-15,0-6-1 16,6-7-1-16,2-12-1 0,5-14 1 15,3-10-5-15,3-13 2 0,3-2-3 16,-1 0 7-16,10 0 1 16,-2-27 4-16,1-10-2 15,2-8 2-15,-5-8-2 32,5 1-1-32,-2 3 1 0,-7 4 1 15,-5 7 0-15,-8 6 5 16,-1 12 3-1,-5 9 0-15,-4 6 0 0,0 5-3 16,0 0-5-16,0 0-4 16,0 0-2-16,0 27-6 0,-10 16 5 15,1 10 2-15,-1 7-1 16,4-5 1-16,6 1 0 16,0-6-6-16,0-7 6 15,0-6-1-15,16-12-6 16,9-12 4-16,-4-8-2 15,4-2 6-15,-1-3 4 16,5 0-2 0,2-16 4-16,1-14-2 0,-1-7-1 15,-3-6-2-15,-7-4 3 16,-2-1 3-16,-3 3-2 16,-10 3-2-16,0 3 1 15,-6 5 4-15,0 6-1 0,0 6-1 16,0 8 5-1,0 8 3-15,0 3 0 0,0 3-2 16,0 0-6-16,0 0-3 16,0 0-3-16,-9 15-2 15,-4 12-2-15,-3 19 1 16,5 6 0-16,0 13-2 16,6 5 5-16,-1 3-1 15,-1 2 0-15,1 5-1 16,3-2 4-16,0 3-5 15,3-3 4-15,0 1-3 16,6 2 2-16,16-3 0 0,2-4 2 16,-5-10 2-16,-3-16-4 15,-9-6 0 1,-1-11 1-16,-6-6-1 16,0-9 0-16,0-7 1 15,0-1 0-15,0-8 4 0,0 4 2 16,0-2 2-16,0-2 0 15,0 0-1-15,-22 0-6 16,-13 0-2-16,-5-6-1 0,-9-11 0 16,-8-8-3-16,-5 0-9 15,3 0 9-15,-3 0 4 16,11 5-4-16,8 1 3 16,14 7-1-16,18 3 0 15,11 1 1-15,0 0-7 16,0-9-23-16,11-11 22 15,30-5 8-15,22-7-5 0,24-1 3 16,15 0 1-16,1 5 1 16,-12 1-3-16,-17 4 1 31,-15 0 3-31,-11 6 0 0,-18 8 4 16,-8 3-2-16,-15 5 1 15,-4 6 1-15,-3 3 5 16,0 0-2-16,0-3-7 15,0 3-32-15,-16 0-93 16,-6 0-137-16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7:53.0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451 53 415 0,'0'0'52'0,"0"0"-41"0,0 0 0 31,0 0 20-31,0 0 12 0,0 0 16 16,0 0-25-16,-38 173-9 15,33-127-9-15,-4 1 4 16,-1 1-1-16,1 2-8 0,-1-8-1 16,1 0 4-16,-1-5-4 15,2-3 4-15,2-7-8 16,-1-4-3-16,1-9-2 0,0-3 3 16,2-3-1-16,1-4-3 15,3-2 0-15,-3-2-31 16,-3 0-104-16,-4-8-70 31</inkml:trace>
  <inkml:trace contextRef="#ctx0" brushRef="#br0" timeOffset="695">197 98 391 0,'0'0'87'0,"0"0"-34"0,0 0 8 15,0 0-10-15,0 0 21 16,0 0-29-16,0-34-28 16,5 26-2-16,11-4-4 15,12 4-6-15,3-3 3 16,3 2-2-16,0 4-4 15,4 2-3-15,-3 3 2 16,-2 0 1-16,2 0 1 0,-8 0-1 16,5 11 0-16,-8 6 3 15,1 8-2-15,1 3 4 0,-4 3-5 16,-4 5 0-16,1 1 7 16,-13-1-6-1,0 7-1-15,-6-4 3 16,0 3 3-16,0-3 0 15,0-2-1-15,-6-4-3 16,-7 1 2-16,-6-6 1 16,0 0-2-16,-5-3-3 15,-1-3 1-15,-2 1 3 0,-5-1 1 16,-8-2-3-16,-4-3 1 16,-2 0-2-16,-5-1 2 15,5-5-1-15,-2-2 7 16,5-2 3-16,0-2-3 15,5-3-5-15,-2 0 0 16,9 2-2-16,3-4-1 16,12 0-1-16,7 0 0 0,6 0-34 15,3 0-69-15,0-4-99 16,33-17-353-16</inkml:trace>
  <inkml:trace contextRef="#ctx0" brushRef="#br0" timeOffset="2157">1052 493 374 0,'0'0'86'0,"0"0"-37"0,0 0 3 16,0 0 12-16,0 0-2 16,0 0-26-16,-71-34-20 15,55 34-16-15,0 0 8 16,-5 0-8-16,-7 0 0 16,-1 12 2-16,-1 10 2 15,-2 2-4-15,11 5 0 0,-1 2 0 16,9-3-4-16,4 3 1 15,6 0 3-15,3 0-4 16,0-6 6-16,0-2-4 16,0-7-1-16,12-10-4 15,4-6-8-15,3 0 15 16,-1 0 0-16,4-6 10 0,0-15 4 16,-1-11-1-1,-2-2-7-15,-3-5 12 0,0 0 5 31,0-1-14-31,-7 0 3 0,1 10-4 0,-7 5 8 16,-3 10-5-16,0 10 4 16,0 5 1-16,0 0-12 15,0 0-4-15,0 0-3 16,0 0-7-16,0 17-3 16,0 14 12-16,0 6 1 0,0-4-1 15,0 4 0-15,11-4-1 31,8-4-2-31,3-4 1 0,4-6 1 16,-5-8-3 0,1-5 0-16,-3-6-6 15,-8 0 10-15,8 0 1 0,0-11 12 16,0-12-9-16,-1-8 13 16,-2 0-14-1,0-8 8-15,-1-4-8 0,-5-6 6 16,1-2-1-16,-3-1-3 15,-3-5 0-15,-2 7-2 16,0-2 0-16,-3 6-1 16,0 6 2-16,0 9-1 15,0 8 3-15,0 10-3 16,0 4-4-16,0 4 4 16,0 5-4-16,0 0-4 0,0 0-13 15,0 5 2-15,0 24 12 16,0 7 5-16,0 9 0 0,0 7 3 15,0 8-3-15,0 9 0 16,0-6 2-16,0 1-2 16,0-9-1-16,0-3 1 15,0-7 2-15,0-9-2 16,10-5 0-16,-1-6 0 16,-2-8 0-16,-1-9-1 15,-3 2 1-15,0-10-5 16,0 0 4-16,1 0-2 15,5 0 3-15,6-12 0 0,4-13 12 16,3-10-3 0,-3 2-3-1,-3 0 1-15,-5-1-2 0,-1 6 0 16,-4 8-3-16,-3 3 0 16,-3 12-1-16,0 2 0 15,0 3-2-15,0 0 0 16,0 0-4-16,0 0-3 0,0 0-3 15,0 20 4-15,0 8 5 16,0 6 2-16,0 2-2 16,0-6 1-16,10 1 0 15,-1-6 1-15,1-4 0 0,-1-5-1 32,4-7-3-32,-2-4 4 15,2 0-4-15,-1-5 4 16,1 0 0-16,-3 0 5 15,4 0 3-15,2-8-3 16,0-11-1-16,0-4 3 16,-2-2-2-16,-4-6-4 0,3 0 5 15,-10 3-5-15,0-3 2 0,-3 3 1 16,0 0 1-16,0 6-2 16,0 0 11-16,-16 5 2 15,-2 5-7-15,-1 3-7 16,3 7-2-16,-6 2-4 15,1 0-3-15,-1 2-5 16,-3 19-21-16,7 4-30 0,2-2-69 16,10-4-35-1,6-8-63-15</inkml:trace>
  <inkml:trace contextRef="#ctx0" brushRef="#br0" timeOffset="2558">1682 538 315 0,'0'0'193'0,"0"0"-119"0,0 0-7 15,0 0 13-15,0 0-30 16,0 0-35-16,0-6-15 0,0 6-2 15,0 0-11-15,6 14 13 16,4 14 0-16,-4 9 14 31,-1 5-13-31,6-3 8 0,-6 0-7 16,8-2-2-16,-4-7 3 16,7-1-2-16,0-4-1 15,3-9 1-15,-1-3-1 16,4-6 1-16,3-7 4 15,2 0-1-15,-2 0 2 16,1-5 8-16,-5-12-14 0,-5 0 0 16,-7-4-21-16,-9 5-45 15,0-3-104-15,0-3-137 16</inkml:trace>
  <inkml:trace contextRef="#ctx0" brushRef="#br0" timeOffset="3065">1178 325 64 0,'0'0'388'0,"0"0"-327"0,0 0-8 15,0 0 18-15,0 0 9 16,0 0-36-16,-10-3-14 15,15 3-19-15,21 0-10 16,15 0 15-16,8 0 1 16,2 3-9-16,1 2-8 15,1 1-13-15,1-6-76 0,5 0-164 32</inkml:trace>
  <inkml:trace contextRef="#ctx0" brushRef="#br0" timeOffset="3494">2598 136 420 0,'0'0'67'16,"0"0"-38"-16,0 0-3 15,0 0 6-15,0 0-2 0,0 0 32 16,0 82-17-16,0-34-15 16,0 2-6-16,0 7-9 15,0-1-4 1,0-6-8-16,0-8 0 16,0-3 0-16,0-12-3 15,-4-9 0-15,4-7-20 0,-3-8-59 16,3-3-43-16,0 0-57 15</inkml:trace>
  <inkml:trace contextRef="#ctx0" brushRef="#br0" timeOffset="4220">2377 129 470 0,'0'0'68'15,"0"0"14"-15,0 0-9 0,0 0 1 16,0 0-40-16,0 0-8 16,17-71-15-16,9 63-9 15,8 2 4-15,10 0-1 16,3 6-4-16,-4 0 6 15,0 0-5-15,-2 0-2 16,-9 0 0-16,-5 0-2 0,-5 6 0 16,-6 3 0-16,-6 4-2 15,-4 2 0-15,-4-1 4 16,-2 5 4-16,0 1-2 0,0 6-1 16,0 2 4-16,-21 0-2 15,-4-3-3-15,-4 2 3 16,-1-1-3-16,1-1 0 15,2-2 0-15,2-5-2 16,9-11 1-16,10-1 1 16,3-6-1-16,3 0 2 31,0 0 0-31,0 0-1 16,0 0-1-16,0 0-8 0,18 0 9 15,8-13 3 1,1 0-3-16,5 4 0 0,-2 1-1 15,5 3-1-15,-5 5 1 16,2 0-3-16,-4 0 1 16,-2 0-3-16,-8 13 1 15,-6 9 5-15,-2 3-1 0,-7-1 1 0,-3 7 1 16,0 1 1-16,-3 6 4 16,-23-6-4-16,2 0 7 15,-4-7-6-15,-1-5 0 16,2-3 1-16,-5-6-2 15,-1-3 5-15,-8-4-2 16,1-2-2-16,-4-2 1 16,-3 0-4-1,6 0 6-15,11 0-6 0,4 0-1 16,12 0 0 0,6 0-21-16,8 0-52 15,0 0-76-15,0-8-27 0</inkml:trace>
  <inkml:trace contextRef="#ctx0" brushRef="#br0" timeOffset="5586">3118 229 433 0,'0'0'109'16,"0"0"-42"-16,0 0-27 16,0 0 8-16,0 0-13 0,0 0-22 31,0-16-13-31,0 32 0 0,-7 15 0 15,-2 6 4-15,-1 4 5 16,-1 11 0-16,1-8 0 16,4 3-4-16,0-4 2 15,-1-7-7-15,7-5 3 16,0-11-1-16,0-7-2 16,0-1 4-16,0-9-4 15,0 0-1-15,0-3 1 16,0 0 1-16,7 0 2 0,12 0 21 15,3-18 3-15,2-3-22 16,1-5 2-16,-4-9-1 16,1 0-3-16,4-4 0 15,-12 0-1-15,-1 4-1 16,-4 8 4-16,-5 4 2 16,-4 9 4-16,0 9 7 15,0 2 4-15,0 3-7 0,0 0-14 16,0 0-1-1,0 0-5-15,0 3-6 0,0 22-2 16,0 10 13-16,-4 0 1 16,-5 1-1-16,7-2-1 15,2 0 1-15,0-3-1 16,0-6 1-16,0-6 0 0,0-2 0 16,8-3-5-16,8-5 4 15,-6-1-1-15,5-5 2 16,1-3 1-16,8 0 0 15,5 0 7-15,4 0-7 16,2 0 2 0,3-8 6-1,-4-10-5-15,-3-1 2 0,0-4-4 16,-6-2 4-16,0 0 0 16,-4-6 1-16,2 2 6 15,-1-3-5-15,-3-2 2 0,-8 3-4 16,2-2-2-16,-10 4 1 15,-3 7 0-15,0 5-5 0,0 6 0 32,0 3 4-32,-6 4-4 0,-15 4-2 0,-11 0-6 15,0 0 0-15,8 12 0 16,2 8-2-16,9 2-8 16,7 1 3-16,3-1 7 0,3 1-1 15,0-4 6 1,3-2 1-16,29-1 0 0,-5-1 0 15,8-4 2-15,0-3 0 16,-8-2 2-16,1-3 1 16,-7 1-3-16,5 5 1 15,-7 0-1-15,0 2-2 16,-5 0-2-16,-6 4 1 16,-6-1 2-1,1 0-1-15,-3 5 3 16,0 1-1-16,0-2 7 15,-5 6-5-15,-17-1-2 0,-4-1 2 16,-2-5 1-16,1-4-3 16,-2 1 5-16,-8-2-3 15,-1-3 0-15,-2-5-1 0,-4 0 1 16,4-4 3-16,-4 0-4 16,10 0 0-16,6 0 2 15,7-4 1-15,10-9 0 16,9-7 2-16,2 1-6 15,0-4-8-15,0 1 0 16,18 2 4-16,10 6 2 16,-2 3-2-16,1 2 2 15,-8 9-1-15,0 0 1 32,-3 0-5-32,-5 0-1 0,2 13 4 15,0 14 2-15,-4 3 2 0,4 4 2 16,-4-3-1-16,-2 1-1 15,2 0 1-15,-4-3 0 16,5-7-1-16,2-5 0 16,1-6 0-1,0-5 0-15,-1-6 0 16,3 0-2-16,-2 0-10 0,-1 0-29 0,7 0-73 16,-6-6-132-16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01.5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7 309 539 0,'0'0'100'0,"0"0"-91"0,0 0-1 16,0 0 6-16,0 0 18 16,0 0 14-16,46 8-11 15,-18-8-1-15,9 0-1 0,-2 0-19 16,6-14-1-16,-4-11 2 16,1-9-8-16,-1-4 3 15,-4-6 6-15,-1 3-13 16,-7 1-1-16,-9 9 5 15,-3 9-2-15,-8 5-4 16,-5 9 4 0,0 5 3-16,0 3-8 15,0 0-2-15,0 0-5 16,0 0 3-16,0 28-3 16,-13 19 4-16,-11 14 3 15,-4 9 2-15,0 8 0 16,0 5-3-16,-1 4 1 15,2 3 0-15,-5-6 0 16,2 0 0-16,-5-5-5 0,0-12 1 0,2-5-6 16,1-14 4-16,8-15 3 15,5-11 2-15,10-14 1 16,5-4 0-16,4-4 2 16,0 0 4-16,0-37-6 15,32-13-3 1,14-9 0-16,10 0 3 15,4 0 0-15,-1 9 0 16,-6 4 0-16,-4 7 3 16,-5 8 0-16,-10 13 4 15,-6 6-1-15,-12 6-6 16,-9 6 0-16,-7 0-9 0,0 0 0 16,0 14 1-16,3 20 8 15,-3 10 6-15,0 4-2 0,3 0 0 16,0-4-4-1,0-4 2-15,7-3-3 0,1-12 1 16,5-3-1-16,0-8-4 16,0-5-1-16,-2-9-3 15,8 0 5-15,4 0 4 16,1-9 2 0,1-14 4-1,1-4-5-15,-2-7 5 0,-1 1-5 16,-4-4 2-16,-3 4 1 15,-11 2-1-15,-2 8-2 16,-6 9 5-16,0 12-1 16,0-1 4-16,0 3-2 15,0 0-7-15,0 0-3 16,0 17-5-16,-8 16 1 16,-8 9 4-16,0 3 2 0,7-3-1 15,3 0 0-15,6-8 1 0,0-3-5 16,0-10 5-16,9-1-1 15,7-8-1-15,3-12-4 16,-1 0 7-16,4 0 1 16,6-14 13-16,3-14-9 15,3-9 1-15,0-2-1 16,1-3 5-16,-11 2 1 16,-2 5-6-16,-6-2 0 15,-10 3 0-15,-6 1 0 16,0 2 1-16,0 5-5 15,-19 1 1-15,-11 8-2 16,-5 6 5-16,-5 8-5 16,-1 3-8-16,4 0 3 15,-1 12-2-15,11 15-3 16,2 4-16-16,9 3-2 16,6-6-36-16,7-3-43 15,3-5-69-15,0-11-11 0</inkml:trace>
  <inkml:trace contextRef="#ctx0" brushRef="#br0" timeOffset="1147">1159 667 404 0,'0'0'102'0,"0"0"-31"0,0 0 8 16,0 0 1-1,0 0-22-15,0 0-27 16,-3-8-13-16,3 8-2 16,0 0-11-16,-3 0-1 15,0 0 1-15,-3 0-4 16,-7 16 2-16,-3 15-3 16,-5 6 3-1,-1 3 0-15,0 1-2 0,4 1 1 16,7-5-2-16,3-4 0 15,8-4 0-15,0-10 0 16,0-2 0-16,0-9 0 16,0-2-7-16,13-3 5 15,17-3 2-15,8 0 3 0,5 0 1 16,5-9 5-16,1-10 3 16,-3-3-11-16,-5-5 3 0,-1 6 1 15,-11-5-5-15,-7 6 2 16,2-8 3-16,-5 4-3 15,3-7 9-15,-4-6-7 0,-2 4 5 32,-7-4-3-32,-2 6 2 15,-7 3 2-15,0 8-4 16,0 9-1-16,0 4 7 16,0 3-3-16,-13 4-9 15,-6 0-6-15,4 4-7 16,0 23-2-16,-1 4-5 0,3 3-10 15,7-4 9-15,6-4 4 16,0-4 7-16,0-8 4 16,0 0 2-16,0-6 2 15,19-2-4-15,6 0 6 16,2-3 1-16,8-1 0 16,0 1 2-16,-1 0-3 0,-1-3 5 15,-4 6-5-15,-4 0-1 16,-3-1 0-16,-6 6 0 15,-5 3-4-15,2-3 3 16,-7 9-2-16,-2 0 4 16,-4 2 1-16,0 3-1 15,0 0 1-15,-19 0 0 16,-7-2 0-16,-1 0 1 0,-8-7-1 31,2 1 1-31,-5-3 1 16,-2-3-2-16,-8-5 1 0,2 0-1 15,3-6 2-15,-5 0 1 16,12 0-2-16,7-4 3 16,10-12-1-16,8-3 5 0,11-10-6 15,0 4-3-15,0-8 0 16,11 2-2-16,11 5-1 16,4 7 1-16,-4 4 1 15,-4 8 1-15,-3 3-4 16,-2 2 3-16,-4 2-2 0,-2 0 1 15,1 0-4-15,3 13 5 16,-3 16 1-16,-2 7 2 16,-6 0 0-16,4 10 1 15,-1-7 1-15,3-3-2 32,4-6 0-32,2-4-2 0,1-9 0 15,5-14-4-15,10-3 4 16,7 0-3-16,2-17-13 15,4-17-76-15,-11-2-197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05.9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458 260 403 0,'0'0'189'0,"0"0"-139"0,0 0 12 31,0 0-5-31,0 0-40 0,0 0-16 0,0 0 3 16,13 0-3-16,-10 0-2 16,0 4-7-16,0 4 4 15,4 3-2 1,-4 6 5-16,0 0 2 15,-3 2 5-15,0-2-2 16,0 0-4-16,0-5 4 16,-19-2-2-16,-5-1-2 15,-5-3 2-15,1-5-2 16,-1 3 0-16,2-4 0 16,2 0-2-16,7 0 7 15,2 0-4-15,10-11 1 16,0-6 6-16,6 0 0 15,0-3-2-15,0-2 2 0,0 0-3 16,6-3-1-16,16-1-3 16,5 1 3-16,8 2-4 15,5 7 3-15,1 2-2 16,-1 3 1-16,1 8-1 0,-1 0-1 16,-5 3 11-16,-1 0-10 15,-3 0-1-15,-2 17 0 16,-8 8-5-16,-2 9 4 15,-7 9 1-15,-9 2 2 16,-3 4 1-16,0 2 0 0,0-1 0 16,-19-2 2-16,-3-3-1 15,-5-1 1 1,-5-2-3-16,-6 0-1 16,-2-5 6-16,-6-1-6 15,-1-7 1-15,-3-2 0 0,1-4 0 16,-2-9 1-16,5-3-1 15,0-5 2-15,-2-6-3 16,5 0 0-16,2 0 0 16,6 0 2-16,8 0-3 15,8-17 3-15,10-3 0 16,2-5-3-16,7-6-12 16,0-3 8-16,0-2-1 15,26 8 1-15,2 6 1 16,-1 7 3-16,-1 10-4 15,-7 5 4-15,-5 0-7 16,5 3-1-16,0 25 8 16,6 6 0-16,1 4 11 15,-2 5-6-15,4 2 3 16,0-6-2-16,3-5-4 16,3-3 2-16,4-9-4 15,3 0 0-15,2-8 3 16,0-8-2-16,-2-6 4 15,-7 0-5-15,-6 0 0 16,-2 0-8-16,-12 0-66 0,-7 0-143 16,-7-8-191-16</inkml:trace>
  <inkml:trace contextRef="#ctx0" brushRef="#br0" timeOffset="2184">1406 0 396 0,'0'0'71'0,"0"0"0"0,0 0 15 15,0 0-1-15,0 0-30 16,0 0-19-16,-4-5-16 15,4 5-11-15,0 0 6 32,0 0-13-32,0 0-2 15,0 10-2-15,-9 30 2 16,-4 12 1-16,2 14 8 16,-5 6-3-16,-3 7-3 0,-6 2 3 15,4 2-6-15,-5-3 3 0,-2-10-2 16,9-11 0-16,1-19 0 15,5-19 1-15,10-9-1 16,0-9 0 0,3-3 3-16,0 0 7 0,0 0-6 0,0-29 3 15,19-15-8-15,15-7-1 16,4 1-4-16,5 2 5 16,-2 9-1-16,-4 8 1 15,-9 8-1-15,-7 7-2 16,-2 5 3-16,-9 7 0 15,-4 4-2-15,3 0-4 16,-2 0-9-16,2 12 1 0,1 19 12 16,-4 11 2-16,-4 8 4 31,1 1-3-31,5-1-2 0,-3-5 5 16,8-5-6-16,2-13 2 15,1-7-2-15,3-11-5 16,-1-6 1-16,7-3 6 15,7 0 7-15,-2-15-7 16,8-13 8-16,-4-3 0 16,-9 0-1-16,-1 1-1 0,-8 0 1 15,-3 1-1-15,-1-2 2 16,-2 0-7-16,-4 0 1 16,-6-2-1-16,0 2-1 15,0 1 2-15,0 1-1 16,0 6-2-16,-6 5 2 15,-10 6 0-15,3 9-1 16,-1 0-3-16,-2 3 1 16,0 0-4-16,-3 0 0 15,3 18 1-15,2 6-2 16,1 7 4-16,4 6 1 16,5 3 0-16,1 3 0 15,3 2-1-15,0 0 3 16,0-3 0-16,10-5-1 15,12-4 1-15,2-5-1 16,1-11-4-16,1-6-3 0,1-11 4 16,1 0 4-16,3 0 4 15,0-2 7-15,1-21-6 16,-5-4 2-16,-1-5 1 0,-4-4 2 16,-4-3-5-16,1 2 4 15,-4 1-8-15,-5 5 5 16,-4 9-3-16,-4 5 4 15,-2 11 4-15,0 0-2 16,0 6-9-16,0 0-6 16,0 0-5-16,0 0 6 15,0 8-3-15,0 18 2 16,0 8 5-16,0-3 1 31,0 5 0-31,0-2-1 0,3-4 1 16,10-4 0-16,0-4 0 0,-1-7 0 15,1-8 0-15,0-1-5 16,-4-6 5-16,1 0 1 16,1 0 4-16,5 0 2 15,0 0-2-15,-1-13 1 16,3-11 0 0,-2-1-3-16,-3-6-1 0,-1 4 0 15,-5-2-2-15,-4 2 4 16,-3 1-3-16,0 1-1 15,0 2 0-15,0 4 2 0,-22 5-2 16,-2 0 0-16,-2 5-1 16,-2 7 0-1,1 2-4-15,-2 0-23 16,7 0-21-16,3 0-13 16,6 11-47-16,5 0-66 15,2 0-177-15</inkml:trace>
  <inkml:trace contextRef="#ctx0" brushRef="#br0" timeOffset="2918">2350 451 6 0,'0'0'495'0,"0"0"-401"0,0 0-43 16,0 0-5-16,0 0-11 31,0 0-16-31,3-5-19 16,-3 5-10-16,0 19 8 15,0 15 2-15,0 0 6 16,0-1 2-16,0 4-7 15,0-3 5-15,0-4-5 0,0-2 3 16,3-8-3-16,-1-8-1 16,9-5 0-16,-3-7 0 0,5 0 0 15,2 0 10-15,3 0 6 16,-2-14-10-16,3-8-1 16,0-6 5-16,0 0 6 15,-3-3-4-15,0 3 8 16,-5 3-7-16,-4 11-3 0,-4 3-5 15,-3 11 19-15,0 0-10 16,0 0-14-16,0 0-1 16,0 0-5-16,0 0 0 15,0 17-3 1,0 8 9-16,0 3 0 0,0 1 0 16,0-4-1-16,0-1 0 15,6-2 1-15,10-2-4 16,3-5 3-16,-1-10-2 15,4-5 2-15,0 0 1 16,5 0 3-16,-2-11 3 0,1-9-2 16,-5 0 4-16,-5-2-3 15,-4-1-4-15,-2 4 8 16,-4-1-7-16,-6 1 0 16,0 2 1-16,0-3-3 15,0 6 3-15,-3 1-2 16,-16 1 2-16,0 7 0 31,-5-1-3-31,-2 6-4 0,-2 0-7 0,1 0-10 16,-2 0-8-1,7 14-15-15,1 3-20 16,8-3-27-16,10-5-58 16,3-9-200-16</inkml:trace>
  <inkml:trace contextRef="#ctx0" brushRef="#br0" timeOffset="4005">2884 45 460 0,'0'0'151'16,"0"0"-67"-16,0 0-43 16,0 0-16-16,0 0-9 15,0 0-16-15,0 20-13 16,0 19 13-16,-2 11 1 0,-1 6-1 16,-3 3 11-16,0 3-10 0,-4 2 0 15,1 1 1-15,-1-4-2 16,-1-5 4-16,1-11-3 15,4-3 0-15,3-8-1 16,3-9 2-16,0-5-4 16,0-6 2-16,0-8-2 15,0-1-2-15,0-1-1 16,3-4 5-16,8 0 3 16,2 0 0-16,3 0 0 0,3 0-1 15,3 0 5-15,5 0 0 16,5-9-3-16,1-11 1 15,-4 0-2-15,-2-5 2 16,-1 0-4-16,-8-1 1 16,-2-5 5-16,-6 4-3 15,-1-6 0 1,-7 2 4-16,-2 0-6 16,0 2 7-16,0 10-9 0,0 2 0 15,-2 9 5-15,-7 4-4 16,-4 4-1-16,0 0-3 15,1 0 0-15,2 0 0 16,-1 9-5-16,-2 16 3 0,0 2 0 16,7 8 1-16,0 2 2 15,6-1 1-15,0 0-1 32,0 1 2-32,0-6-3 0,0-3 0 15,16-6 3-15,6-8-6 16,-1-8 6-16,7-6 1 15,6 0 5-15,-3 0 1 16,3-3-4-16,1-14-1 16,-7-3 0-16,-2 2 2 15,-5-6 4-15,-6-1-2 0,-2-3-3 16,-3 0 4-16,-10 6-5 0,0 5 1 16,0 6 11-16,0 8-3 15,0 3-4-15,0 0-7 16,0 0-4-16,0 0-2 15,-10 16-2-15,-6 13 3 16,7 2-1-16,-1-1 5 16,10 4 1-16,0-3-2 31,0-6-1-31,0 0 0 16,10-8-1-16,9-5 3 0,0-7 1 15,2-5 0-15,4 0 8 16,2 0 0-16,2-2-2 15,-1-18 3-15,1-3-5 16,-5-2 5-16,-2-2 0 16,0-5 5-16,-4-4-7 15,-9 2-1-15,-2 6 0 16,-7 0 4-16,0 5 12 0,0 5-12 0,-13 5-1 16,-3 5 5-16,-2 4-14 15,-7 4 0-15,-2 0-9 16,-8 0-2-16,5 12-3 15,-2 11-7-15,10-3-29 16,6 3-35-16,10-10-74 16,6-7-58-16</inkml:trace>
  <inkml:trace contextRef="#ctx0" brushRef="#br0" timeOffset="4448">3733 39 357 0,'0'0'102'0,"0"0"-20"0,0 0 0 16,0 0-2-1,0 0-26-15,0 0-22 16,0-3-21-16,0 23-2 16,0 19 12-16,0 12 10 0,-3 11-8 15,0 8-11-15,-4 8 7 16,-5 6-5-16,-4 1-1 15,-3-5-2-15,1-4 6 16,5-17-16-16,10-11-1 16,3-15 0-16,0-12-1 15,29-13 1-15,14-8 0 16,9 0-6-16,1 0-13 16,4-15-25-16,-14-5-9 0,-5-1-39 15,-17 1-85-15,-15 3-303 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13.6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383 322 258 0,'0'0'229'0,"0"0"-189"0,0 0 7 16,0 0 21-16,0 0-4 15,0 0-24-15,-106-25-19 0,82 25-12 16,-1 0-7-16,-1 11 0 16,-4 14 1-16,1 7-3 15,1 1 1-15,1 9 3 16,4 9-4-16,6-1 0 16,-2 4 0-16,6 2-1 15,4 0 0-15,2-4 1 16,7-7-1-16,0-11-1 15,0-14-8-15,0-9-5 32,3-11-9-32,16 0 16 0,2 0 8 15,8-17 15-15,1-10-9 16,-1-4-3-16,-1-6 14 16,-6-3-8-16,-1-1 1 15,1-7-4-15,-3 0 4 16,-3 1-1-16,-1 2-4 15,-2 5 1-15,-4 4 2 16,-3 9-3-16,-3 9 6 0,4 7-1 16,-7 6-4-16,0 2 2 15,0 3-8-15,0 0 0 16,0 0-8-16,0 5-8 16,0 27 13-16,0 13 3 0,0 4 3 15,3 5-3-15,6-1 2 16,4-3 1-16,8-8-3 15,-2-6 2 1,6-7-1-16,1-13-1 16,-5-6-8-16,10-10 8 15,6 0 5-15,4 0 0 16,2-12 7-16,0-13-7 16,-5-3 5-16,-1-3-3 0,-5-3 1 15,-1-4 2-15,-5-3-5 16,-9-3-3-16,2-1 8 15,-9 4-5-15,-4-4 6 16,-6 5-4-16,0 6-1 16,0 3 9-16,-16 12-6 15,-6 5-7-15,-8 12-1 16,1 2-1-16,1 0-10 16,-6 4-31-16,12 17-3 0,6 0 18 15,13 3-8-15,3-6-11 0,0 0-2 16,38-8 27-16,5-1 20 15,14-6 1-15,-4 0 1 16,-4-1 3-16,-11 2-5 16,-14 1 2-16,-5 3-2 15,-9 6-1-15,-10 0 1 32,0 6 4-32,0 5 15 15,0 3-1-15,0 1-4 0,0 1-4 16,0-2-5-16,0 3-1 15,0-1-1-15,0-1-3 16,0-10 0-16,0-2 0 16,12-9 0-16,6-4 0 0,4-4 0 15,7 0 9-15,4 0 1 16,2-20 2-16,0-10 1 0,-5-5 2 16,-4-6 8-16,-1-5-7 15,-7-3-2-15,-9-8-1 16,-9 4-3-16,0 5-5 15,0 9 3-15,-22 14-5 16,-5 10 12-16,-2 10-6 16,7 5-9-16,4 0-5 15,12 0-7-15,6 0-8 16,0 14-9-16,21 0 4 16,36 0 13-16,8-3 12 0,4-2 1 15,-4-3-1-15,-19-4-1 31,-8 3 1-31,-16 1 0 16,-6 0-1-16,-11 2-2 16,-5 0-2-16,0 4 5 15,0 7 17-15,0 10 0 16,-8-2-6-16,-8 7-7 16,0 3-1-16,7-1-2 15,3 4-1-15,-1-4 0 0,4-6 0 16,3-7 0-16,0-3-1 15,0-10 1-15,0-7-5 16,13-3 0-16,15 0 5 16,9 0 4-16,7-19 4 15,3-12 0-15,0-5-6 0,-7-4 0 16,-10 7 2-16,-6 2 1 16,-13 8 3-16,-8 13-5 15,-3 4 8-15,0 3 12 16,0 3-3-16,0 0-11 15,0 0-9-15,0 9-5 16,-9 18-5-16,-7 12 5 16,3 6 2-16,8 1 3 0,2 1-4 15,3-4 3-15,0-2-1 16,3-2 0-16,21-8 0 16,2-8 2-16,2-12-3 0,-1-8 6 15,5-3-2-15,0 0 4 16,1-8 3-16,-1-15 1 15,-5-8-2-15,-2-2-2 32,-2-4 0-32,-12 3 3 15,0 0-1-15,-9 1 3 0,-2-4-7 16,0 1-3-16,0-3 0 16,-10-1 0-16,-17 1 6 0,-5 4-5 15,-4 0 6-15,-6 10-3 16,6 6-1-16,1 7-2 15,11 9-1-15,5 3-3 16,6 0-5-16,4 3 2 16,-4 19-3-16,10 7 1 15,3 2-1-15,0 3 3 16,0-4 2-16,19 1 3 0,6-6-1 16,6-6 0-16,3-5 1 15,3-10 1-15,7-4 3 16,0 0-3-16,3 0 8 15,-4-23-1-15,-3-2-2 16,-2-5-4 0,-8-2 3-16,-1 2-1 15,-1-5 0-15,-7 2 0 16,-2 5-2-16,-9 3 4 16,-7 11-4-16,0 2 0 15,-3 11 1-15,0 1-2 0,0 0-4 16,0 0-7-16,0 0 2 15,0 27-3-15,-9 12 11 16,-9 12 0-16,-1 5 0 16,0 2 0-16,0 4 0 15,6 2 1-15,2-4 0 16,3-10-11-16,6-13-3 16,2-18 8-16,0-7-4 0,0-12 5 15,5 0-2 1,24 0 7-16,2-17 10 15,3-12 0-15,-2-4 0 16,-4 4 6-16,-7 1 1 16,-2 6-2-16,-6 2-9 15,-7 7 6-15,-3 1-9 16,-3 9 2-16,0 3-5 16,0 0 0-16,0 0-5 0,0 0-3 15,0 9-4-15,0 16 5 16,0 9 7-16,0 8 1 15,0-2-1-15,0-5 3 0,0 2-6 16,0-6 3-16,18-6-1 16,4-6 1-16,0-5-1 15,7-5 1-15,-2-6 1 16,8-3-1-16,0 0 4 16,1-8-2-16,4-20 3 15,-8-3 2-15,0-3-4 0,-8-3 0 16,-2 4 0-16,-3 0 2 15,-8-1-1-15,-4 3 0 16,-4-3-2-16,-3 0 1 16,0 1-2-16,0-4-1 15,0 6 2-15,0 4-2 16,-21 5-2-16,-4 10-3 31,-4 7 4-31,2 5-1 16,2 0-3-16,2 0 3 0,1 25-9 15,4 6 8-15,3 2 2 16,2-2-3-16,7 0 2 16,6-9-2-16,0-2 3 15,6-7-3-15,22-1 4 16,9-9 0-16,1-3 10 16,-1 0-3-16,1 0 1 15,-3-17-2-15,-5-8 0 0,-5 3-2 16,-10-1-1-16,-4 3-3 15,-9-2-4-15,-2-4-52 16,0-1-72-16,0 2-154 16</inkml:trace>
  <inkml:trace contextRef="#ctx0" brushRef="#br0" timeOffset="966">3293 174 398 0,'0'0'187'0,"0"0"-84"15,0 0-10-15,0 0-8 16,0 0-16-16,0 0-34 0,-3-42-22 15,3 31 5-15,12-1 0 16,1-1 1-16,0 1 3 16,1-2-12-16,2 3 5 0,6-3-6 15,2 0 0-15,5 3-8 16,-1 0 0-16,1 6-2 16,-2 5-2-16,-2 0 0 15,1 0 2-15,-2 0-2 16,1 5 2-16,-4 12-2 15,1 2 1-15,-3-3 2 16,-6 7 1 0,-5 0 0-16,0 2-1 0,-8 3 0 15,0 0 6-15,0 0-5 0,0-6-1 16,0 1 5-16,-5-4-3 31,-9-2-1-31,-5 1 5 0,-7-5-4 16,-4 1 3-16,-8-3-3 15,1 3-2-15,-7 1 0 16,1-5 1-16,0 5-1 16,5-5 0-16,9-1 0 15,7-3-1-15,11 0 0 16,7-1-3-16,1 4 1 16,3-1-5-16,0 0 3 15,0 6-3-15,0 4 3 0,0 3 4 16,0-1-1-16,7-1 2 15,-1-1 0-15,-3-1 1 16,2-4-1-16,0 1 1 16,-2-5-1-16,-1-6 0 15,-2-1 1-15,0-2 0 16,0 0 0-16,0 0-1 0,3 0-27 16,3 0-81-16,4 0-81 15,-1 0-263 1</inkml:trace>
  <inkml:trace contextRef="#ctx0" brushRef="#br0" timeOffset="1633">3352 1009 470 0,'0'0'78'16,"0"0"-25"-16,0 0-1 15,0 0-11-15,0 0-6 16,0 0-25-16,0 0-9 16,46-50 5-16,-40 47-5 15,1 3 2-15,-7 0-3 16,0 0 0-16,0 0 6 16,0 0-6-16,0 0 1 0,0 0 14 15,0 8-6-15,0 1-1 16,-7 0-5-16,1-7 0 15,-2 1 0-15,1-3-3 16,1 0 0-16,3 0 2 16,3 0-5-16,0-17-1 15,0 3 3-15,3-3 0 0,16 0-2 16,-4 9 1-16,1 2 2 16,-10 6-2-16,-3 0-3 15,-3 0-9-15,0 0-13 31,0 0 0-31,0 0 5 16,-13 3-25-16,-6 2-116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26.4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0 267 314 0,'0'0'149'16,"0"0"-100"-16,0 0-15 16,0 0 13-16,0 0 5 15,0 0-4-15,0 0-22 16,-4 0-7-16,11 0 1 16,12 0 3-16,6 0-7 15,-1 0-2-15,8 0 2 16,1 0 2-16,8 0-12 0,1 0 4 15,4 0 3-15,3 0-9 16,2 0 2-16,-2 0-2 16,-6 0-3-16,5 0 0 15,-5 0 1-15,3 0 2 16,5 0 0-16,5 0-4 16,-1 0 8-16,-1 0-5 15,-1 2-3-15,-1 1 2 16,2 0 0-16,-1-3-1 15,-4 3-1-15,2 3 0 0,-5-6 0 16,0 2 1-16,8-2-1 16,2 0 1-16,3 0-1 15,3 0 0-15,1 0 0 16,-1 0-1-16,0 0 2 16,0 0 1-16,4 0-2 15,2 0 0-15,0 0 1 16,2 0 0-16,-2 0-1 15,4 0 2 1,3 0-1-16,3 0 1 0,-1-6-2 16,1 4 0-16,-3-1-1 15,-3 3 1-15,-10-3 0 16,-10 3 0-16,-1-3 0 16,-5 1 0-16,4-1 0 15,3 3 1-15,6-3 0 16,-3 3 0-16,0 0-1 15,-2 0 0-15,-2 0 0 16,-1 0 0-16,-5 0-1 16,-3 0 1-16,0 0 0 15,-8 0-3-15,-3 0 0 16,-10 0 1-16,-6 0 2 0,-8 0 0 16,1 0 0-16,-9 0-1 15,0 0 1-15,0 0-2 16,0 0 2-16,0 0 0 15,0 0 1-15,0 0 0 16,0 0-1-16,0 0 2 16,0 0-1-16,0 0 1 15,0 0 1-15,0 0-1 16,0 0 4-16,0 0-3 16,0 0 1-16,0 0 3 0,0 0-2 15,0 0 4 1,0 0 1-16,-15 0-9 0,0 0 5 15,-7-8-5-15,-3-6 0 16,-1 3-1-16,-1-1 0 16,-1 4 2-16,2-3 4 15,5 3-4-15,-1 2 1 16,6-3-1-16,2 1-2 16,1 0 1-16,0 0 2 15,4-1-2-15,-1 0 0 0,1 1 0 16,-4-1 0-16,-3-2-1 31,5 3 2-31,-5-1-1 0,0-2-1 16,-3 6 1-16,5-4-1 15,-2 3 1-15,6 1 2 16,-2-1-3-16,5 1 0 0,-2-1 0 16,-1 0 0-16,1 1 0 15,-4 2 0-15,5-2 0 16,-5 0 3-16,4 1-6 15,-1 0 3-15,4 2-1 16,0 2 1-16,4 0 0 16,-3 0 3-16,2 0-3 0,3 0-5 15,0 0 2-15,0 0 3 16,0 0 0-16,0 0-2 16,0 0-1-16,0 0-12 31,0 0 12-31,0 0-9 0,0 0 10 15,0 0-1-15,0 0-1 16,13 10 4-16,-4-3-2 16,7 1 2-16,3 1 0 15,-1-1 0-15,4-2 0 16,-3 2 2-16,-3-5-1 16,0 3 2-16,-11-4-3 15,1 2 0-15,-3-4-1 0,-3 0 1 16,0 0-14-16,0 0-52 15,0 0-151-15,0 0-403 0</inkml:trace>
  <inkml:trace contextRef="#ctx0" brushRef="#br0" timeOffset="2624">3424 516 233 0,'0'0'186'16,"0"0"-126"-16,0 0-17 16,0 0-19-16,0 0 27 15,0 0-3-15,3-8-24 16,-3 8-12-16,0 0 6 15,0 0-5-15,0 0 11 0,0 0-3 16,0 0 1-16,0 0-13 16,0 0-5-16,0 0 13 15,0 0-5-15,0 0 0 16,0 0-5-16,0 0 3 16,0 0 2-16,0 0-3 15,0 0-2-15,0 0-3 16,0 0-3-16,-11 0 0 15,3 0 1-15,-8 0-2 0,4 0 2 16,-11 0-2-16,1 2 1 16,-2 4-1-16,-4-3 0 15,2 1 1-15,5 4 0 16,-7-3-1-16,4-2-2 16,-5-1 2-16,1 2 1 15,1 0 0 1,1 0 0-16,1-4-1 15,7 5 0-15,-4-2 0 16,3 0 1-16,0 3-2 16,1-1 0-16,-1-2 1 15,0 3 0-15,-3-1 1 16,-2 1-1-16,-1 0 0 16,1-4 0-16,-2 1 0 15,1 0 0-15,3-3 0 0,-2 2 1 16,2-2 0-16,-4 0 1 15,7 0-1-15,2 0 2 16,-2 0-2-16,3 0 0 16,0 0-1-16,-2 0 0 15,-4 0 1-15,0 0-1 0,-2 0-1 16,-5 0 1-16,4 0 0 16,-2 0 0-16,-2 3 0 15,1-3 1-15,-6 3-1 0,3-3 0 16,0 0 2-16,-1 0-2 15,4 0 1-15,1 0-1 16,1 0-1-16,-2 0-2 16,1 0 4-16,-2 0-1 15,-1 3 0-15,1 2 2 16,-1 2-5-16,-2-3 3 16,4 5 0-16,2-6 0 15,-1-1 0 1,-1 5 0-16,-1-2 0 0,2-2 0 15,2 3 0-15,2-6 0 16,-1 6 0-16,-1-4 0 16,-2 3 0-1,-5-2 0-15,4 0 0 16,2 2 0-16,5-2 0 0,2 1 0 16,0-4 0-16,5 0 0 15,-5 0 0-15,3 0 0 0,-3 0 0 16,1 0 1-16,-4 0-1 15,3 0 2-15,-3 0-2 16,1 0 0-16,-4 0-2 0,3 0 1 31,-4 0 2-31,5 0-2 0,-4 0 1 0,1 0-1 32,2 0 1-32,-4 0 0 15,7 0 0-15,-5 0 0 0,-4 0 0 16,-1 0 1-16,2-7-2 15,2 4 1-15,1 1 0 16,5 2 0-16,-4-3 0 16,5 3 0-16,0-3-1 15,-4 1 1-15,3-1 2 16,-4 1-1-16,-1-2-2 16,-1 2-2-16,3-4 3 15,-2 0 0-15,8 6 2 0,-3-6-2 16,3 3 0-16,5 1 0 15,-5-1 0-15,0 0 1 16,0 1-2-16,4-2 1 16,-4 2-3-16,1 0 3 15,2 2 0 1,-2-4-2-16,2 1 2 0,-3 1 0 16,-5 2 0-1,2-3 0-15,-3 0-3 16,0 3-2-16,4 0 5 15,-1 0-2-15,-3-3 2 0,0 3-2 16,1-3 1-16,5 3 2 0,3-2-1 16,1 2 0-16,-1 0 2 15,5 0-4-15,-2 0 2 16,4 0 0-16,-3 0 0 16,2 0 5-16,1 0-4 15,0 0-1-15,2 0 0 16,-2 0 0-16,0 0 1 15,4 0-2-15,-6 0 1 16,3 0 0-16,-1 0 0 16,-1 0 0-16,4 0 0 0,0 0-1 15,0 0 2-15,0-3-1 16,-4 0 0-16,1 3 0 16,0 0 0-16,0 0 0 15,2 0 0 1,1-2 0-16,3 2 0 15,-3-4 0-15,-2 4 0 16,2 0 0-16,-2 0 1 16,5 0-1-16,-3 0 1 15,3 0-1-15,-2-2 1 0,2 2 0 16,0 0-1-16,0 0 2 16,0 0-2-16,0 0 1 0,0 0-1 15,0 0 0-15,0 0-1 16,0 0 1-16,0 0-3 15,0 0 2-15,0 0-1 16,0 0 2-16,0 0-1 16,0 0-2-16,0 0 0 15,0 0 0-15,0 0 2 16,0 11 1-16,2 0 0 16,6 0 3-16,0 1-3 15,-2-2 0-15,4-1-1 16,-4-1 1-16,4 2-2 15,-4-5 1-15,7 3-2 16,-4 4 3-16,1-1 0 16,1-1 3-16,-1 2-1 15,-1-4 0-15,4 3-2 16,-4 0 1-16,1-2 0 0,-2 2-1 16,3-2 0-16,0 2 2 15,-1 1 1-15,-1-7-3 16,1 0 0-16,-4 1-1 15,0 0 1-15,-4-3 1 16,6-1-1-16,-5 1 0 16,-1 0 1-16,1-3 0 0,0 0-1 15,-3 0 1 1,0 0 0-16,3 3 0 0,-3-1 2 31,0 1-3-31,0-3 1 16,0 0-1-16,0 0 0 0,7 0-38 15,5 0-169-15,4 0-101 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42.70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634 622 326 0,'0'0'82'16,"0"0"-35"-16,0 0 11 15,0 0 21-15,0 0-36 16,0 0 7-16,0-43-23 15,0 43-13-15,0 0-9 0,0 0-2 16,0 0-1 0,-3 6-4-16,-3 17 0 0,-3 13-1 0,-7 15 3 15,-2 5 16-15,-4 10-13 16,-3 6 7-16,2 5 3 16,-1 8-6-1,5 2-2-15,-3-1-3 16,4-2 1-16,6 0 0 0,-1-7-3 0,7-2 0 15,6-3-2-15,-3-1 2 16,3-4 2-16,0 0-1 16,0-3-2-16,0 2 1 15,0 1 0 1,0 0 0-16,-4 0 2 16,1 6-1-16,0 5-1 15,-5 9 0-15,0 12 0 16,3 7 6-16,-6-1-6 15,3 1 17-15,2-8-14 16,-7 3 6-16,7 0-7 16,-7-6 1-16,4-3-2 0,2-2 1 15,-1-9-2-15,2-2 1 16,-4 0-1-16,4 4 1 16,-4 1 2-16,1 6-1 15,-4 3-2-15,4-1 0 16,-1 6 1-16,5 3 0 15,-4-3-1-15,2 1 1 16,-2-7-1-16,-1 0 1 16,1 1 2-1,-7 3-3-15,3 4 0 0,2 1 0 16,1-3 2-16,1-6-1 16,-1-1 0-16,4-2-1 15,-7 2 0-15,7 3 0 16,-2 2 0-16,-2-4 0 0,4-5 0 15,0-3 1-15,2 0-1 16,1-2 0-16,3-4 0 16,0-5 0-16,0-3 0 15,0-5 0-15,0-3 0 16,0-10 0-16,0 7 0 16,0-5-2-16,0 2 4 15,0 2-1-15,0-3-1 0,0 2-1 16,0-1 1-16,0 0 0 15,0 1-1-15,3 2 1 16,1 5 0-16,-1-5 1 16,0 2-1-1,0-5 3-15,2-1-3 16,0-5-2-16,1-3 2 16,-1 1-1-16,1-4 2 15,1 2-1-15,-1-1 0 0,0-6 0 16,-2 0 0-16,-1-3 0 15,-3-6 0-15,3-1 2 16,-3-3-2-16,0-4 0 0,0-2-2 16,0 2 2-16,0-5 2 15,0-1 0-15,0-1-2 16,0-5 0-16,0-4 0 16,3-3 0-16,-3 0-2 15,3-3 0-15,-3 0 2 16,0 0-2-16,0 0 2 15,0 3-1 1,0-1 2-16,0 3 0 16,0-5-1-16,0 1 0 15,0-1-2-15,0 0 1 16,6 0-1-16,-2 0-5 0,2 3 3 16,2 0 4-1,2-1 0-15,3 2 4 0,2 0-2 16,4 0-1-16,5 1 0 15,8-5-1-15,6 4 3 16,-1-4-2-16,9 0 0 0,8 0 0 16,-2 0 1-16,7 0-2 15,3 0 6-15,-5 0-5 16,2 0 0-16,-3 0-1 0,-2 0 0 16,-2 0 0-16,-2 0-2 15,2 0 3-15,-1 2-2 16,5-2 2-16,1 0-1 15,2 0 0-15,3 0 3 16,3 0-1 0,0 0-2-16,7 0 4 15,-1 0-1-15,1 0 1 16,1 0-3-16,-8 0 0 16,0 0-2-16,3 0 2 15,-5 0-1-15,-1 0 1 16,0 0-1-16,1 0 1 15,-1 0-1-15,0 0 0 16,3 0 0-16,1 0 0 16,-1 0 1-16,0 0-1 0,2 0-1 15,-5 0 1-15,0 0 0 16,-6 0 1-16,4 2-1 0,2 4 4 16,6-3-3-16,4 0-2 15,9-3 2-15,8 3-1 16,2 0 1-16,-1-3-1 15,1 0 1-15,-4 0-4 16,-3 0 5-16,-3 0-4 16,-1-3 2-1,-2 0 0-15,3-3 0 16,0 0 0-16,5 2 0 16,-3-5 0-16,1 1 1 15,-3 2-1-15,0 0 0 16,0-2 1-16,0-1-1 0,3 1 0 15,-6 0 1-15,0-1 0 16,-6 1-1-16,-1 2 1 16,1 0-1-16,-7 4 0 15,-3-1-1-15,-5 0 0 16,-1 3 1-16,-7 0 0 16,7-3 0-16,-2 1 3 15,5-1-3-15,9 0 0 0,7-3 2 16,6 4-2-16,6-1 0 15,-2 3-3-15,-4 0 3 0,-3 0-2 16,-7 0 2-16,-2 0-2 16,-7 0 5-16,0 3-5 15,3 2 2 1,0 1 0-16,2-1 3 16,4 1-2-16,-6-3-1 15,4 3 0-15,-4-6 0 16,-6 0 0-16,4 0 0 0,-4 0 2 15,3 2-2-15,0-2 0 16,2 0 0-16,-2 0 1 16,-3 0-1-16,-7 0 0 15,-4 0 0-15,-8 0 0 16,1 0 0-16,-5 0 0 16,-2 3 0-16,1-3 0 15,0 0 0-15,-5 3 0 16,5-3 0-16,2 0 0 0,-3 2-1 15,3-2 2-15,-2 0-1 32,0 3 0-32,-5-3-1 0,5 0 1 15,-1 0 1-15,4 0 1 16,-2 0-2-16,-4 0 0 16,-8 0 0-16,-5 3 1 15,-9-3-1-15,-4 0 0 16,-6 0-2-16,6 0 2 15,4 0 0-15,1 0-1 0,8 0 1 16,0 0 0-16,7 0 0 16,-4 0-1-16,-1 0 1 15,-9 0 0-15,1 0 0 16,-7 0 0-16,-3 0 1 16,1 0 0-16,-4 0 0 15,0 0-1-15,3 0 0 0,0 0 2 16,2 0 3-16,-2-3-4 15,7-8-1-15,-1 3 1 16,1-1 0-16,-4-2 1 16,4-6-1-16,-1 0 2 15,-1 1-3-15,3-1 2 16,-3 0 0-16,2 0-2 16,-1 2 1-16,4 2-1 15,0-1-1 1,-1 0 1-16,1-2 1 15,-5-2 0-15,5 5-1 16,-7-4 0-16,7-1 0 16,3 1 0-16,-2 1 0 0,2-3 1 15,0-1 1-15,-7 1-1 16,7-7-1-16,-3 1 1 16,3-1-2-16,-5-4 2 15,2 2-1-15,-1-4 0 16,1-4 1-16,6-5-1 15,-4-13 1-15,-3 1-1 16,4-6 0-16,-6-3 1 16,-1 6 0-16,4-2-1 15,-2-2 1-15,2 7 1 0,0 3-2 16,-1 2-1-16,1 0 1 16,-4 3 1-16,1 1-1 15,1-1 2-15,-1-3 0 16,-1 1-2-16,1-3 0 0,-1-4-1 15,1 4 1 1,-1-1 1-16,1-6-1 0,-2 4 2 16,2-3-2-16,-1 3 0 15,4-1 0-15,3 4-1 16,1 0 1-16,2 0 0 16,0 2 0-16,0 3 1 15,0 0-1-15,-4 1 0 16,1 1 0-16,3-5 0 15,-4 4 0-15,0-3 0 16,1-1 1-16,-3 0 0 0,2-3-2 16,-2-6 1-16,-3 0 0 15,1-3-1 1,-8 2 0 0,5 2 1-16,-6 0 0 0,4-1 1 15,0-4-1-15,4 2 1 16,-1 2 0-16,1 4-1 15,-1 6 0-15,1-1 0 0,-5 4 0 16,4-1 0-16,-2-6 0 16,-1-2 0-16,-3-1 0 0,4-4 1 15,-1-4-1-15,3 7 0 16,1-2-1-16,-1 1 2 16,1 0 0-16,-2-3-1 15,0 3 0-15,-3-3 0 16,1 3 0-16,-3 0 2 15,0 3-2-15,-3-3 1 16,0 2-1 0,0-5 0-16,0 0-1 0,0-2-2 15,0-1 2-15,0 1 0 16,0-1 1-16,0 3 2 16,0-6-1-16,0 0 1 15,0 1-2-15,0-3 1 16,0 0-4-16,0-1 3 0,0 1 0 15,4 1-1-15,-1 0 4 16,-3 5-6-16,3 2 3 16,-3 5 0-16,3 1 0 15,-3-2-1-15,3-5-1 16,0 2 1-16,-3-4 1 16,4-2 0-16,-4-1 0 15,0 5-2-15,0 3 1 16,0 3-3-16,0 4 4 0,0 2 0 15,0-3 1-15,0 1-2 16,0 3 1-16,0 1 0 16,0 1-1-16,0 6 2 15,0 3-1-15,0 3 0 16,0-2 0-16,0 5-2 16,0-1 1-16,0 0 1 15,0 3 0 1,0 0 0-16,0 2-1 0,0 5 4 15,-4-2-2-15,1 3-1 16,0-5-2-16,0 2 1 16,0 1 1-16,0-6-1 15,-1 3 1 1,1-2 1-16,-3 2-1 16,0 4 0-16,-1 1 0 0,4 6-1 15,-2 0 1-15,2-3-1 16,-5 4 1-16,3-5-1 15,-4 5-7 1,-1-1 7-16,4 2 0 0,-4 1 1 16,4-3 0-16,-3 6-3 15,-4-3 2-15,0 3-1 16,-1 2 2-16,-5-4-1 0,-7 3 1 16,5-4 0-16,-7 2-1 15,1 0 0-15,-5-1 1 16,-6 1 0-16,1-2 0 15,-7 0-1-15,-2 0-2 16,-7-1 1-16,4 1 0 16,-8 0 1-16,4 2-2 15,-4-2 1-15,2-3 1 16,-4 0 2-16,6 3-2 0,-6-6 3 16,2 3-4-1,5 0 4-15,-7-3-3 16,5 3 3-16,1-3-3 15,1 5 1-15,1-1-1 16,2 1 1-16,-1 2-12 16,-7 2 9-16,2-4-6 15,-4-3 3-15,-4 5 1 0,-5-7 2 16,3-2 0-16,3-1 0 16,2 0 3-16,7 1 0 15,-1 5 0-15,2 2-1 16,-1 1 1-16,-3 5 0 15,1-2 0-15,1-1-1 16,1 1 1-16,-4 2 0 16,5-2 1-16,-1 0-1 15,-1 2 0-15,5-3 0 16,3 5 4-16,-5-2-8 16,-1 0 9-1,2 3-7-15,-4-3 2 0,-1 1 0 16,-1 2-2-16,3-3 2 15,4 1 0-15,-2 2 0 16,2-2 0-16,-5 2 2 0,5 0-4 16,-1 1 4-16,-7-4-4 15,5 0 5-15,-4 0-3 16,-11-2 1-16,5-1-1 16,0 1-1-16,3 0 1 15,7 0 0 1,-2 1 2-16,5 2-2 0,-1 2 0 0,-4 1-3 15,2-1 1-15,2 3 4 16,-7 0-2-16,-2 0 0 16,-3 0 0-16,-9 0-2 15,-1 0 4-15,-6 0-4 0,0 0 1 32,1 0 0-32,-8 5 2 0,4 3-2 0,-3-1 2 15,0-5-1-15,1 1 0 16,2-3 0-16,3 0 0 15,3 0 0 1,-1 0 4-16,1 0-4 16,4 0-1-16,-4 3-1 15,5 5 1-15,-6 0 1 16,4-2 1-16,-2 3-1 16,2 2-2-16,0-6 2 15,4 1-2-15,3-3 0 16,6 0 2-16,8 2 0 0,11-2 0 15,-1 0-3-15,14-3 2 16,2 0 1-16,-4 0 0 16,8 0 0-16,-4 0 1 15,-4 0-1-15,2 0 0 16,-5 0 1-16,-1 0-2 16,-5 0 1-16,-2 0 0 15,-1 0 0-15,1 0 3 16,2 0-5-16,1 0 4 15,2 0-4-15,-3-6 1 16,-2 4 1-16,0 2 1 16,-1-6-1-16,1 1 0 15,2-1 2-15,-2 0-2 16,-4 0-2-16,4 4 2 16,-4-4 0-16,1 6 0 0,3-3-1 15,-4 1 1-15,4 2 0 16,2 0 1-16,-2 0-2 15,2 0 1-15,1 0 0 16,2 0-3-16,5 0 7 16,-2 0-4-16,4 0 0 0,-1 0 0 15,5 2 0 1,2-2 0-16,3 0 2 0,8 0-5 0,-5 0 3 31,0 3-1-31,-6 3 0 16,-7 2-1-16,2 6 2 15,-3-5-2-15,1 1 2 16,4-4 0-16,4 0 0 16,-1 2 1-16,0-2-1 15,3 3-1-15,-2-5 1 16,2 5 0-16,-3-3 1 16,-1 0-1-16,1 2 2 15,-2-6-7-15,5 2 7 16,0-2-2-16,3 1 0 15,8 0 0-15,-1-3 1 0,2 2-1 16,1-2 0-16,0 0-3 0,-7 7 3 16,0-5 0-16,-1 1 2 0,-2 5-2 15,-3-5 0-15,-2-1-2 16,-1 5 2-16,-4-1-1 16,4 2-1-16,-2 0 2 15,2 1 0-15,0-4-2 16,-2-3 2-16,-2 7 0 31,-2 0-1-31,1-2 0 0,1 2-2 16,1 0 3-16,6 0-3 15,4-4 2-15,3 3 1 16,2-3-5-16,4-1 3 16,0-4 0-16,3 0 2 0,-1 0-2 15,4 0 1-15,0 0 1 16,0 0-1-16,0 0 1 15,0 0 0-15,0 0 0 16,0 0 1-16,0 0-3 16,0 0 0-16,0 0 2 15,0 0-1-15,0 0 1 16,0 0 2-16,0 0-2 0,0 0 0 16,0 0 0-16,0 0 1 15,-3 0-1-15,3 3 0 16,0-3 1-1,0 0-1-15,0 0 0 16,0 0 0-16,0 0 0 16,0 0 0-16,0 0-1 0,0 0 0 15,0 0 1-15,0 0-1 16,-3 0 1-16,3 0-1 16,-3 0-2-16,0 3-1 15,3-1-18-15,-2 4-38 16,2 5-16-16,-5 3 18 15,2 3-13-15,3-3-32 16,0-6-186-16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01.58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34 155 230 0,'0'-3'68'15,"-2"-2"-7"-15,2 1-4 16,0-1-7-16,0 0-18 16,0-1 4-16,0 4-13 15,0-7-8-15,0 3 1 16,0-2-11-16,0 2 5 15,0-2-2-15,0 2 7 16,0 1 2-16,2-1-2 16,-4 4-11-16,2-2 2 0,0-1 6 15,0 2 3 1,0 3-1-16,-3-3-6 0,3 3-5 16,-3 3-3-16,3 0-2 15,0-3-1-15,-3 5-6 16,0 3 9-16,0 7 8 15,-4 5-6-15,4 7-2 16,-3 8 1-16,6 7-1 16,0 2 0-16,3 7 0 15,0 5 2-15,3 0-2 16,4 2 1-16,-4 2-1 16,-1-3 1-16,0 0-1 15,-2-3 0-15,0-4 2 0,-1-3 1 16,1-4-3-1,0-4 0-15,-3-5 0 0,5-3 0 16,-5 0 1-16,-5-6 3 16,5 0-7-16,0-3 3 15,0 1 0-15,0-4 0 16,5 1 0-16,-5-1 0 16,0 1 0-16,0 3 0 15,2-4 0-15,-2 6 0 16,0-1 0-16,0-3 2 15,0 1-2-15,-2-2-1 16,2-3 1-16,0 0 0 16,0-1 0-16,0 4 0 15,0-5 4-15,0-1-4 0,0-1 0 16,0-1 0-16,0-7-3 16,0 1 7-16,0-3-8 15,0 0 9-15,0-1-9 16,0-2 7-16,0 0-3 15,0 0 0-15,0-2-32 16,0-1-68-16,0-3-81 16</inkml:trace>
  <inkml:trace contextRef="#ctx0" brushRef="#br0" timeOffset="2229">32 7 199 0,'-3'-4'77'15,"3"2"-8"-15,0 2-9 16,0 0-14-16,0 0-13 16,3-2-9-16,-3 2 5 15,2 0-9-15,-2 0-10 16,0 0 3-16,5 0-2 15,-5 0 1-15,0 0-6 16,3 0 2-16,0 4-8 0,2 5 25 16,5 5 0-1,2 3-10-15,7 9-2 0,2-1-1 16,5 6-2-16,-1-1-2 16,0 6 2-16,4 1-9 15,-5 0 9-15,4 5-10 16,-4-3 1-16,-1 3 2 15,-1-5-1-15,-3 2-2 16,-5-4 2-16,5-1-1 16,-3 1 2-16,3-2-2 15,-1 0 1-15,1-3-2 16,0 2-3-16,0-9 3 16,0-1 0-16,-5-2 3 15,5-6-1-15,-3 0-2 16,0-1 1-16,-1-1 1 0,4-1-1 15,0 0 0 1,24 16-1-16,-37-26 0 0,0-1 0 16,1 3 0-16,-4 0 2 15,9 3 0-15,-2-4-1 16,-2 4 0-16,0-6-1 16,-3 4 0-16,1-4 0 15,-3 1 0-15,1-1-1 16,-4 4 2-16,0-4 1 15,0 0-2-15,3 0-1 16,-3 0 1-16,0 0 2 16,-3 0 1-16,3 0-3 15,0 0 2-15,-4 0-3 0,4 0 1 16,-3 0 0-16,3 0-6 16,-3 0 1-16,0 0 5 15,-2 2 0-15,-3 4 3 16,0 2 2-16,-5 3-4 15,-2 3 1-15,-4 1 2 16,4 1-4-16,-4-5-1 16,3 3 1-16,0 1 0 15,2-1 1-15,-2-1 1 16,0 0-4-16,-3 3 3 16,0 0-1-16,3 1 0 15,-2-3 2-15,6 3-4 16,-4-5 7-16,3 1-10 15,1-1 10-15,-1 2-10 0,0-3 10 16,2 3-10-16,-2 0 10 16,1-3-7-16,-1 3 3 15,0 0-2-15,2-3 1 16,-2 4 0-16,4 1 0 16,-4-2-2-16,4 3-2 15,-4-3 8-15,0 0-3 16,5 0-1-16,-2-3 0 15,1-3 0-15,-1 1 1 16,4 0-1-16,-3-1-5 16,2 1 5-16,1 1 3 15,-2 2-3-15,0-1 0 0,3 0-4 16,-1 1 7-16,-1-4-3 16,-2 0 0-16,3 0-1 15,-1 1 0-15,1-1 2 16,0 0-1-16,-1 1 0 15,1-1-1-15,1 4 1 16,-5-1 0-16,4-3-4 16,0 4 4-16,-1-4 0 15,1-3 4-15,0 4-4 16,-1-3-1-16,4-1 1 16,-3 4-1-16,3-3 1 15,1-1 0-15,-3 1 1 16,-1-1-1-16,4-2-1 0,-1 0-5 15,3 0 6-15,-3-1 0 16,-2 3 4-16,3-1-4 16,2 1-3-16,-3 1-1 15,0-3 6-15,3-1-2 16,-3 2 0-16,3-1-2 16,-3-3-3-16,3 0 1 15,0 0 1-15,0 0 5 16,0 0-3-16,0 0 1 15,0 0-2-15,3 0 2 16,-3 0 1-16,3 0-1 16,0-3 0-16,-3-1 5 0,3 4-4 15,-3-2 4 1,0 2-5-16,2-3 6 0,6-5-6 16,-5-1-2-16,2-2 2 15,5-1 0-15,-4 1 1 16,0 0 4-16,1 0-9 15,-4 2 4-15,3 1 0 16,-3 0 2-16,0-1-2 16,4 1 0-16,-4 0 2 15,0-3-2-15,0-1 0 16,-1 3 0-16,3 1 2 16,-5 2-2-16,3 2-1 15,-3-3 1-15,3-1 1 16,-3 2 2-16,0 1-3 15,0-4-2-15,0 4 2 0,-3 2 5 16,3-2-4-16,0 1-1 16,-3 2-4-16,-2 0 4 15,5-2 0-15,-2-1 0 16,2-1-1-16,-3 0 1 16,3 0 0-16,0 2 4 15,-3-5-4-15,3 4 0 16,0-4-4-16,0-3 6 15,0 4-3-15,-3 0 2 16,3-3 3-16,0 2-4 16,0 1-3-16,-3 0 3 15,3-1 0-15,0 3 0 0,0-5 2 16,0 6-2 0,0-4 0-16,0 3-4 0,0 3 3 15,0 1 0-15,0 2-2 16,0-3-19-16,0 3-85 15,3 0-73-15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1:48:54.98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461 300 135 0,'0'0'128'16,"0"0"-58"-16,0 0-7 31,0 0-16-31,0 0-5 15,0 0-5-15,0 0-6 16,0 0-12-16,0 0-5 0,0 0 6 16,0 0 1-16,0 0-3 15,0 0 8-15,0 0-5 0,0 0-7 32,0 0 1-32,0 0-11 0,0 0 4 15,0 0-8-15,0 0 0 16,0 0 3-16,0 0-3 15,0 0 0-15,0 0-4 16,0 0 4-16,0 0-3 16,0 0-3-16,0 0 6 15,0 0-2-15,0 1 2 16,0 9 0-16,0-4 1 16,-5 2 0-16,5-2-2 15,-2 2 2-15,-1 1-1 16,-3 1 0-16,3 5 0 0,-4-5 0 15,1 5 2-15,3-7-2 16,0-2 0-16,0-4 0 0,3 4-2 16,-4-3 1-16,1 4 1 15,3-6 1-15,0 5 1 16,0 0-1-16,0-1-1 16,-3 2 0-16,0 0 0 15,0-1 0-15,1 2 0 0,2-2-1 16,-3 0 1-16,3-1 0 15,0 2 0-15,-5-6 0 16,5-1-2-16,-3 4 0 16,3 1 2-16,-2 3 1 15,2 4 1-15,-3-4-2 16,0 3 0-16,3 1 0 16,-3-3 0-1,-1-2 0-15,4 2 0 16,0-8-1-16,-3 7 3 15,3-7-2-15,0 3 1 16,-3-2-2-16,3-2 1 0,0 0-2 16,0 0 4-16,0 0-3 15,0 0 4-15,0 0-3 16,0 0 5-16,0 0-5 16,0 0 2-16,0 0 5 15,0 0-7-15,0 0 4 16,0-15 4-16,0 2-3 0,0-4-5 15,3 3 3-15,4-2-3 16,-4 2 0-16,3 1 1 16,-4-2-1-16,6 0 2 15,-3 4-2 1,1 0 0-16,-3 3 0 16,0-1 1-16,1 1-1 15,-1-1 0-15,0 1 2 16,0 0-4-16,3-7 4 15,1 5-2-15,2-1 0 16,-6-3-2-16,4 5 2 0,-1 1 3 16,-4-4-3-16,4 4 0 15,-1-2 0-15,0 3 0 16,-2 1-1-16,0-6 1 16,0 5 0-16,1 1 2 15,-4 1-2-15,0-1 0 16,0 6-1-16,0-3 0 15,3 0-1-15,-3 1 1 16,0 2 0-16,0-4 1 0,0 2 0 16,0 2 2-16,0-2 1 15,0-3-3-15,0 5 0 16,0 0 4-16,0 0-4 16,0 0 0-16,0 0-3 15,0 0 1-15,0 0-8 16,0 0 9-1,0 0-7-15,0 0 0 0,0 0-9 16,0 0 0-16,0 0 4 0,0 5-1 16,0 3 12-16,0 0-2 15,-3 1 4-15,-4-1 0 16,-2 3 2-16,2 3-2 16,-4-3-3-16,3 3 3 15,3-2 3-15,-1-1-3 16,0 0 2-16,-1 3-6 15,1-3 8-15,0 3-8 16,-4-5 9-16,4 2-5 16,-4 0 0-16,7 0-4 15,-2-2 4-15,-1-1 1 16,6-4 1-16,-4-2-2 0,1 3 0 16,3 1-2-16,-3-1 2 15,3 4 0-15,-3-1 0 0,0 3 0 16,0 1 0-16,-4 0 0 15,1 1 2-15,0-5-2 16,-1 3 0-16,4 2-2 31,-3-6 4-31,6-1-4 16,-2-2 4-16,2 1-2 16,-3-5 0-16,-2 3 0 15,5-2 0-15,-3 3 0 16,1-2 0-16,2 1-2 0,-3 0 2 15,3 0 2-15,0-1-2 16,0-2 0-16,0 0 0 16,0 0 2-16,0 0-1 15,0 0-1-15,0 0 0 16,0 0-1-16,0 0 2 16,0 0-1-16,0 0 0 15,0 0 0-15,0 0-1 0,0 0 0 16,0 0-2-16,0 0 1 0,0 0 2 15,0 0-1-15,0 0-2 16,0 0 3-16,0 0 2 16,0 0-2-16,0 0 4 15,0 0-4-15,0 0 0 16,0 0 0-16,0-5 2 16,5-7 0-16,6 2-2 15,-6-2 0-15,5 1 3 16,-4-3-1-16,6 3 0 15,-2 0-2-15,-1-1 2 16,4-2-1-16,-3 1 2 16,-2 1-3-16,1 1 3 15,4 1-3-15,-3 0 0 16,-1-1-1-16,-1 3 2 16,0 2-1-16,3-2 0 15,-1-1 2-15,-4 1 0 16,7-4-1-16,-4 4 0 15,4-3-1-15,3 0-1 16,-2 0 1-16,2 0 0 0,0-3 0 16,3 2 0-16,-6 1 2 15,-2 3-2-15,2-2 0 16,-4 3-1-16,1-1 1 16,-1 2 0-16,1 0 0 0,-4 1 1 15,2-1 1-15,5-1-2 16,-3 3-4-16,-1-2 4 15,0-1 2-15,1-1-2 16,-1 3 0-16,1 0 2 16,-5-1 0-16,3 0-2 15,-5 4 0-15,-3-1 0 16,0 3 3-16,0 0-3 16,0 0 0-16,0 0-3 0,0 0 0 15,0 0 1-15,0 0-6 16,0 0 5-16,0 0 3 15,0 0-2-15,0 0-2 16,-3 14 4-16,-10-1 1 16,-3 2-1-16,0 4 0 15,4-1 2-15,-4-1-2 32,3 2 0-32,-1 1 0 15,1-1 0-15,-3 1 1 0,5-3-2 16,-5 2 2-16,3-2 0 0,-6 3-1 15,0-1 0-15,0 4-2 16,0-1 4-16,1 1-2 16,0-4 0-16,0 1 0 15,2-2-1-15,3-5 1 16,4 0 0-16,-1-1 1 16,-2-1-1-16,2 3 0 15,-1-3 0-15,-2 2 0 16,7 3 0-16,-4-2-1 0,4-3 1 15,-4 3 1-15,1-3-1 16,-1 3 0-16,1 0 0 16,-1-3-1-16,5 1 1 15,-4-4 0-15,-1 3 1 32,4 0-1-32,0 1 0 0,-1-4 0 15,1 0 0-15,0-2-1 16,4 0 1-16,-3 2 0 15,2-6 0-15,0 1 0 16,3 1 0-16,-3-2 0 16,3 1-1-16,0-3 1 15,0 0 1-15,0 0-1 16,0 3-1-16,0-3 1 16,0 2 0-16,0-2 1 15,0 0-1-15,0 3 0 0,-2-3-1 16,2 3 1-16,-3 1 0 15,3-2 0-15,0 1 0 16,0-1-3-16,0-2 3 16,0 0-2-16,0 0 4 15,0 0-4-15,0 0 1 16,0 0-2-16,0 0 3 16,0 0 0-16,0 0 0 15,0 0 1-15,5-14 0 16,9-3 6-16,3 4-6 15,-1-7-1-15,3 3 2 0,5-3-2 16,-2-2 0-16,7 2 2 16,-5-5 1-16,5 0-3 0,-4 0 0 15,-1-3 5-15,1 5-4 16,-4-1-1 0,1 0-1-16,4-1 1 15,-4 0 0-15,0 4 1 16,2-3-1-16,-5 7 0 15,-3 3 0-15,-5 6 1 16,-3 2-1-16,-3 1 1 16,5-1 0-16,-4 0-1 0,3 1 2 0,1-1-4 15,-4 4 1-15,-3-4 1 16,4 3 6-16,-4 0-5 16,0 1 0-16,0-2-1 15,-1-1 0-15,6 2 0 16,-3-2 0-16,1-1 0 15,0 4-1-15,1 2 0 16,-1-4 1-16,0 2 1 16,-2-1-1-16,2 0 2 0,-3 1-2 15,0-2 0-15,-3 2 0 16,0 2 0-16,5-3 2 16,0-3-4-16,1 1 2 15,-1-1 0-15,6 1 0 16,-6-4 0-16,1 2 0 15,-2 6 0-15,-1 1 0 16,0 0 0-16,-3-4 0 16,3 4 0-16,-3-2 0 15,3 0-1 1,-3-2 1-16,6 2 0 16,-2-4 0-16,2 2 1 15,3 3-1-15,1-5 2 16,-5 3-2-16,1-5-2 0,-1 5 2 15,-3 0 0 1,-2 0 0-16,3 3 0 16,-3 0 0-16,3 0 0 15,0 0-1-15,4-3 0 16,2-3 0-16,4-4 1 16,-1 1 3-16,6 2-3 0,-2-6 0 15,-3 8 0-15,-1-3 0 0,-5 2 0 16,-4 3 0-1,0-2 2-15,-3 2-2 0,3 0 0 16,-3 3 0-16,3-3 0 16,-3 3 0-16,2 0 0 15,1-3 0-15,5 0 1 0,-6-2-2 16,4 0 2-16,1 0-1 16,-4 1 0-16,3 0 0 31,-3-1-1-31,3 2 1 15,1 1-2-15,-4-4 1 16,6 0 1-16,-2 1 3 16,2-3-3-16,1 2 0 0,-2 0 0 15,2 1 1-15,-4-4-1 16,3 4 0-16,-2-3 0 16,-1 2 2-16,0 0-2 15,1-2-1-15,-1 2 1 16,-6 3 3-16,3 1 1 0,-3 2-4 15,2-4 0-15,-2 4 0 16,0 0 0-16,0 0 0 16,0 0-4-16,0 0 4 15,0 0-1-15,0 0 1 16,0 0 3-16,0 0-1 16,0 0 0-16,0 0-2 0,0 0 2 15,0 0-2-15,0 0 7 16,0 0-5-16,-2 0-1 31,-7 0-1-31,-1 0 0 16,1 0-3-16,-4 0 5 0,0 0-2 15,-1 0 0-15,-2 0-2 16,-3 0 2-16,3 0 0 16,0-2 2-16,5-1-4 0,-5 3 1 0,0 0 1 15,0 0-2 1,-1 0 0-16,-2 0 2 0,0 0 0 31,3 0 0-31,3 0 0 16,2 3-2-16,0-3 4 0,3 2-2 15,-5-2 0-15,0 4 0 16,1-4 0-16,-1 2 0 16,2 1 0-16,-2-3 1 15,7 3-4-15,-4 0 5 16,7-3-2-16,-3 0 1 15,-4 0-1-15,4 0 0 16,-4 0 0-16,1 0 0 16,-4 0 1-16,2 0-1 15,-5 0 0-15,0 0 0 0,0 3-2 16,2-1 0-16,-2 1 1 16,0 0 0-16,3 2 0 15,-2-1 0-15,2-4 1 16,8 2 0-1,-5-2 0-15,7 0-1 16,0 0 2-16,0 0-2 0,-4 0 1 16,1 0-3-16,0 0 1 0,0 2 0 15,-4-2 1-15,4 0-2 16,-4 0 3-16,2 0 0 16,2 0 0-16,-4 0-1 15,4 0 1-15,-1 0 0 16,1 0 1-16,0 0-1 15,3 0 0-15,-4 0 0 0,1 0 0 16,3 0 0 0,-2 0-1-16,-3 0 1 15,3 0-1-15,-1 0 0 16,-1 0 0-16,4 0 0 16,0 0 1-16,0 0-2 0,-3 0 1 15,-1 0-1-15,1 0 2 16,0 0-1-16,-1 0-2 15,1 0 1-15,-2 0 1 16,0 0 1-16,3 0 0 16,-1 0-1-16,2 0 1 15,-2 0 0-15,6 0 0 16,-3 0 0-16,0 0 1 16,3 0-1-16,-3 0-4 15,-1 0-1-15,-2 4 4 16,3-4 1-16,0 0 0 15,0 2 1-15,-4-2 0 16,4 3-1-16,-3 0 1 16,4-3-1-16,-1 0 0 15,3 0 0-15,0 0-1 16,0 0 1-16,0 0 0 0,0 0 0 16,0 0-1-16,0 0 0 15,0 0-2-15,0 0 2 16,0 0 0-16,0 3-1 15,-8 0 3-15,6 2-2 16,-4 1 1-16,3 2-2 16,0 1-1-16,-1-1 2 15,1 0 0-15,0 0-2 0,0 1 1 16,0 0 0-16,0-1 2 16,-4 4 0-16,4-2 0 15,3-1 0-15,-3 3 1 16,-3-2 0-16,4 5-1 15,-6-1-5-15,5 0 5 16,-2-1 5-16,2 4-5 16,-5-4-1-16,6 3 0 15,-1-2 2-15,0-3-1 16,0 0 0-16,-1 0-1 0,1-2 1 16,3 5 0-16,-3-3 0 15,0 0-1-15,0 0 1 16,0 0-2-16,-4 1 4 15,4 0-1-15,0 1 0 16,0-2 0-16,-3 3-1 16,-1 0 0-16,1-3-2 15,1 3 2-15,2 0 0 16,-4-3 1-16,4 3-1 0,-6 1-1 16,2-5 1-16,1 2 0 15,3-1 1-15,0 1-2 16,-4-1 2-16,7-1-1 31,-6-1 0-31,3 0 0 16,3 2 0-16,-3-3 1 0,1 1-2 0,-3-1 1 15,2-2 0-15,0 5 0 16,1-3 0-16,-4 4 2 16,1-1-4-16,3 3 3 0,-1-3-2 15,0 0 2-15,0 6-1 16,-3-3 0-16,-1 3 0 15,1-1 0-15,3-1 0 16,0-3 0-16,-1-2 0 16,4-2 0-1,-3 4 0-15,3-1 0 0,0 0 0 32,0 4 0-32,0-5 0 15,-6 5 0-15,6-1 0 16,-3-3 0-16,1 3 0 15,-1-5 0-15,-2 1 0 0,2-2 0 0,3 4 1 16,0-3-1-16,0 1-1 0,0-1 1 31,-2-1 0-31,2 4 0 0,0-4 0 16,-3 1 0-16,0-1 0 16,3 0 1-16,0 0-3 0,-3-1 3 15,3-2-1-15,0 3 0 16,0-3 2-16,0 2-5 15,0-2 3-15,0-2 0 16,0-1 0-16,0 2 0 16,0-4 0-16,0 2 0 15,0-2 0-15,0 4 0 16,0-2-2 0,0-2 2-16,0 3 2 15,0-3-2-15,0 0-4 16,0 0 2-16,0 0-1 15,0 0 1-15,0 0 2 16,0 0 6-16,0 0 1 16,0 0 0-16,0 0 1 15,0 0 0-15,0-3 2 0,11-9-8 16,0 7 0-16,-3-3-2 0,2-1 0 16,-1 4 1-16,4-3 4 15,-7-1-3-15,2 1-2 16,-3 2 1-1,1 3-1-15,2-2 0 16,2-1 3-16,3-3-6 16,-4 3 7-16,4 2-4 15,-4-5 1-15,-4 3-1 16,6-2 2-16,0 0-3 0,-1-4 1 16,6 1 0-1,-7 3 1-15,4-4-1 0,-5 4 0 16,3 3 0-16,-6-1 0 15,-2 2 0-15,0 2 0 16,2-1 0-16,0-3 0 16,1 1-1-16,0-4 0 0,4 4 2 15,-1-3 0-15,1-4-1 16,1 4 0-16,-3-4 0 0,0 1 0 16,2 0 3-16,2 0-3 31,-5 3 1-31,-1 2-1 15,-3 0 0-15,0 1-1 16,4-4 1-16,-1 1 0 0,7-3 0 16,-2-3 0-16,2 1 1 15,-1-2-2-15,1 1 1 16,0 0 0-16,-2 0 0 16,2-1 1-16,0-1-1 0,-1-1-1 15,4 0 1-15,0 3 0 16,-2-4 0-16,5 3 0 15,0-2 0 1,-3 0-1-16,2 1 1 16,-2 1 0-16,0-1 0 15,3-2 1-15,-5 0-1 16,2-2 0-16,3 0 0 16,-3 0 0-16,6 3 0 15,-4 0 0-15,1-2 2 16,3 2-2-16,-3 3 0 15,-3-3 1-15,-2 6 0 16,-1-3-1-16,-4 6 0 0,1-4 0 16,-1 4 0-16,1 2 0 15,1-3 0-15,2 1 1 16,-3 3-1-16,2-3-2 16,1 2 1-16,-2-2 1 15,0 2 6-15,-3 0-5 16,2-3-1-16,-1 5 0 0,1-5-1 15,-1 0 1-15,1 5-4 0,-1-5 4 32,1 3 5-32,-2-3-4 0,5 3-1 0,-7 1 0 15,0 0 0-15,4-1 0 16,-4 3 0-16,4-5 0 16,-1 2-2-16,1 0 2 15,1 1 0-15,-1-1-5 16,2 3 10-16,1-2-9 15,3-1 4-15,-2 4 0 16,5-4-1-16,-3 3 0 0,-3-3 1 16,3-2 3-16,-5 5-1 15,2-5-1-15,-1 5-1 16,1 0 0-16,-4 0 0 16,1 0-4-16,-2 1 8 31,3-4-7-31,-6 0 6 15,3 4-3-15,0-1 0 0,1 0 0 16,-2 0 1-16,5-2-2 0,-2 2 2 16,-1-3-1-16,4 4 1 15,-5-2-1-15,2-1 1 16,-1 2-1-16,1-2-1 16,-4 2 0-16,0 0 2 15,1 1-1-15,-4 2 0 16,0 0 1-16,0 0-1 15,-1 0 0-15,3 0-2 16,-5 0 2-16,3-4 1 0,-3 2-1 16,0 2-1-1,0 0 1-15,0 0 0 0,0 0 0 32,0 0 0-32,0 0-1 0,0 0-3 15,0 0 1-15,0 0 1 16,0 0 2-16,0 0 2 15,0 0-2-15,0 0-4 16,0 0 2-16,0 0-9 16,0 0-21-16,0 22-98 15,-19 3 32-15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2:52.442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294 37 396 0,'0'0'74'0,"0"0"-49"0,0 0-11 31,0 0 8-31,0 0 2 16,0 0 3-16,0 0-3 0,-7 0-9 15,7 0-4-15,0 0-1 16,0 0-3-16,0 0-6 16,0 0 15-16,0 0-8 15,0 0 0-15,0 0 0 0,0 0-1 16,0 0 0-16,0 0 3 0,0 0-3 15,0 0-4-15,0 0 0 16,0 0 2-16,0 0 2 31,0 0-4-31,0 0 4 16,0 0 0-16,0 0 0 0,0 0 3 16,0 0-4-16,0 0 3 15,0 2-9-15,0 0 0 16,0 4 0-16,0 11-5 15,0 2 5-15,0 6 1 16,0 5-1-16,-3 3 0 0,3 2 3 16,-3 8-3-16,0-6 0 15,3 7 1-15,-3 3 0 16,-1-9-2-16,1 4 2 0,0-1-2 31,1-3 1-31,-1-2 0 16,0 3 0-16,-1-3 1 0,-2-4 1 15,3-2 0-15,3-2-2 16,-3-3-2-16,1 2 2 16,-1-10 0-16,-2 2 0 15,5-2 0-15,0-4 1 16,0 1 3-16,0 3-4 16,0-12 0-16,-2-5 0 0,2 6 0 15,0-6-5-15,0 0-25 16,0 0-69-16,0 0-41 15,0-6-344-15</inkml:trace>
  <inkml:trace contextRef="#ctx0" brushRef="#br0" timeOffset="1050">0 143 29 0,'0'0'295'16,"0"0"-212"-16,0 0-48 16,0 0-4-16,0 0 9 15,0 0 9-15,0-3-2 16,0 1-25-16,0-4-10 15,0-5 2-15,3-2 3 16,13-4-6-16,-2 3-2 16,4 1-2-16,6-4-5 0,-1 7-2 15,1 1 4-15,0-2-4 16,-2 11-7-16,-1-8 7 16,3 2-4-16,-1 6 1 15,-2 0 3-15,0 0-3 16,3 0 1-16,0 0-4 15,-5 2 4-15,2 15 2 0,-2-10-6 32,-1 11 3-32,3-1 2 15,-2 2 1-15,-1 0-1 0,0-2 1 16,-2 2 0-16,-5 6 0 0,2-6 0 16,-3-3 0-16,-4 4 0 15,-1-1 1-15,5-3 0 16,-7 4-1-16,3-2 0 15,-3-4 0-15,-3 3-1 16,0-6 1-16,0 8-3 16,0-5 3-16,0 3 2 15,0 2-2-15,0 0 2 0,-6-8-2 16,-4 3 0-16,2-3 3 16,-1-3-2-1,-1 3-1-15,2 0 3 16,-2-5-2-16,1 7 0 15,-6-7 0 1,2-1 2-16,-3 3-1 0,2-2 1 16,-1-1-2-16,-4 1 2 0,1-6-3 15,-1 2 0-15,1-2 3 16,2 6-2-16,-2 0-1 16,4-6 4-16,-2 0-1 15,0 5 0-15,4-5-2 16,0 0 1-16,0 0 0 15,0 0 0-15,-1 0-2 16,1 0 3-16,0 0-3 0,2 0-7 16,5 0-18-16,5 0-84 15,0 0-71-15</inkml:trace>
  <inkml:trace contextRef="#ctx0" brushRef="#br0" timeOffset="3265">550 476 201 0,'0'0'171'0,"0"0"-115"0,0 0-21 15,0 0 9-15,0 0 4 16,0 0-14-16,-4 0-16 16,4 0-12-16,0 0-6 15,0 5-3-15,0 12 1 16,0 10 2-16,0 4 0 16,0 4 0-16,7-3 1 0,5 5-1 15,0 5 0-15,4 1 0 16,-1 1 0-16,0-2 0 15,0-6 1-15,-5-6-1 16,-1-5 1-16,-7-12-2 16,1-7 2-16,-3-2 1 15,0-4-2-15,0 0 4 16,0 0 9-16,5 0-7 16,-5-4 8-1,0-13 2-15,0-2-12 0,0 0 3 16,0-6-4-16,0 0-3 15,0 1-1-15,0-1-1 0,0-5 2 16,0 5 0-16,0 0-3 16,8 3 3-16,1 8 1 15,3 1 1-15,-2 2-2 16,2 4 1-16,-7 2-5 16,2 5 2-16,2 0-6 15,1 0-1 1,5 0 4-16,0 0 5 15,0 0 0-15,-2-2 1 0,-2 2 1 16,-1-3 0-16,-1 0-1 16,1 3 0-16,-5-4-1 15,1 4 2-15,1-7 3 16,-4 2-5-16,0-1 3 16,0 0 1-16,-3 3 0 15,2-2 0-15,-2 5-3 0,0 0-1 16,0 0 0-16,0 0-2 15,0 0-12-15,0 0 12 16,0 8-4-16,0 16 3 16,0 0 3-16,0 0 0 0,0 1-2 15,0 5 1 1,7-5-1-16,5 5 0 0,6-5 0 16,1 0 0-16,-1-6-2 15,-2 0 0-15,-1-8 1 16,-3 0-1-16,-2-11 4 15,-5 0 0-15,8 0-3 0,1 0 6 16,2 0 6 0,-1-5-6-16,1-12 0 0,-5-2 4 15,2 0-5-15,-7 5 0 16,1-8 1-16,-2 8-3 31,-2-5 2-31,-3-3 5 0,0 3-6 16,0 0-1-16,0-6 0 15,0 0 1-15,-3 0-3 16,-12 1 2-16,-1 7-1 0,-2 3 1 16,-3-2 3-16,-4 8 5 15,1-4-5-15,0 7 6 16,-1-3-7-16,1 5-1 16,2 3 1-16,1 0-2 15,6 0 0-15,-1 0-4 16,5 3-3-16,-2 10 4 15,4 1 0-15,5 8 1 16,4-3-4-16,0 1 3 16,0 9 3-16,7-4-1 15,14 1 1-15,4-10-4 16,6 3-5-16,1-8 7 16,2-3 2-16,0-8 0 15,0 0 0-15,-4 0 1 16,1 0 3-16,-4-19 6 15,-5 2-10-15,-1-1 7 16,-3-2-7-16,-2 1 0 16,-3 2 11-16,-8 5-6 15,-2 0-4-15,0 4 0 16,-3 1 4-16,3 2 6 0,-3 0 0 16,0 5-10-16,0-6 6 15,0 5-7-15,0 1 0 16,0 0-8-16,0 0-4 0,0 0 10 15,0 1-7-15,0 15 3 16,0 11 6-16,0-3 0 16,0 0 0-16,0 1-4 15,10-8 6-15,5 2-6 16,-1 0 4-16,8-8-3 16,3 3 1-16,-6-9 2 15,-1-5 0 1,-4 0 2-16,-1 0-1 15,3 0 0-15,-5 0 4 0,-1 0-4 16,1 0-1-16,-1 0 2 16,3 0 5-16,1 0 0 15,-1-11 1-15,0-2-5 0,-2 1-1 16,-1 0-2-16,-5 5 4 16,1-3-1-16,-3-4 0 15,1 3 3-15,-1-3-5 16,0 2 2-16,-3-1 5 15,0 1-3-15,0-5 0 16,0-1 0-16,0 4 0 16,0-2-2-16,-3 8 7 15,-7-3-2-15,2-3-7 16,-5 3 2 0,2 0-3-16,-5 3 1 0,-5-3 0 15,-1 3-1-15,1-4 0 16,-2 7 2-16,9-1-2 15,-1 4 0-15,2 2 1 16,2 0-2-16,-5 0 1 16,0 0-3-16,1 0 2 0,-4 0 0 15,1 2-2 1,4 15-1-16,-5-6 2 0,4 3 1 16,-4-1 0-16,4 4 1 15,6-3-2-15,-3-3 1 0,6-6-3 16,0-5-20-16,6 3-76 31,0-3-28-31,0 0-260 16</inkml:trace>
  <inkml:trace contextRef="#ctx0" brushRef="#br0" timeOffset="5340">1545 572 268 0,'0'0'140'0,"0"0"-106"0,0 0-16 16,0 0 8-16,0 0 13 16,0 0-9-16,0 0-12 15,0-5-11-15,0 5 1 16,0 0-1-16,0 5-7 0,0 22 0 16,0 4 6-1,0 10 6-15,0 1-8 0,7 10-1 31,8 3 1-31,0 5-3 16,4 5-1-16,-1-9 0 0,1 5 9 0,2-12-9 16,0-10 1-16,-3-4-1 15,-2-10-5-15,-7-6 5 16,-2-7 6-16,-4-7-6 16,-3-5 0-16,0 0 0 15,0 0 1-15,0 0 1 16,0 0 3-16,0 0 2 0,0 0 2 15,0 0 6-15,0 0 18 16,-19 0-14-16,-12 0-9 16,-2 0-6-16,-4-11 16 31,-9-3-12-31,0-2 0 0,4-9 1 16,-1 6-2-16,9 0 1 15,10 2 2-15,6 3-7 16,8-2-3-16,7-4 5 15,3 4 0-15,0-4-5 16,0-5 2-16,0 8-2 16,18-10-5-16,6 2 4 0,10 2 0 15,1-2 2-15,-1 8-2 16,1-2 2-16,-1 0-1 16,3 2 0-16,-6 4-1 15,-4-4 1-15,0 9 0 16,-2-9 1-16,0 4-1 0,-4 1 1 15,-3-1-1 1,1-3 1-16,-1 2-1 16,-7-3 3-16,2 9-3 15,-7-9 2-15,4 9-1 16,-5-4 2-16,1-5 0 0,4 5-3 16,-7-8 1-16,-3 4 0 15,0 2 0-15,0-3-1 16,0-2 0-16,0 6-2 15,0-4 2-15,0 3 0 16,-6 3 0-16,-4 3-1 16,-1-3 1-16,1 3 0 15,-6 3 1-15,2 5-2 16,-4 0 1-16,-1 0-5 16,4 0 4-16,2 0-1 0,2 0-2 15,1 13 1-15,4-2-5 16,3 3 6-16,3 3-2 15,0-4-3-15,0 1 1 16,12 2 2-16,16-8-1 16,6 4 1-16,6-7 4 0,2 1 0 15,1-6-2-15,-4 0-21 16,-5 0-2-16,-4 0 6 16,1-6 18-16,-9-7 1 15,-4 1 1-15,-2 7 1 16,-11-3 1-16,-2 5-2 31,-3 0 1-31,0 3 2 0,0 0-4 16,0 0 0-16,0 0-3 15,0 0 3-15,0 0-2 16,0 3 1-16,-3 13-1 0,-9 15 2 16,3-7 0-16,2 8-3 15,7-1 3-15,0 6 0 16,0-7-2-16,0-6 2 15,0-7-2-15,0-3-3 0,4-3 0 16,8-9 4-16,-3 1-1 16,6-3 2-16,3 0 2 15,0 0 3-15,4-16 2 16,3-3-5-16,-6-1 2 16,-1-1 0-16,-4 1 0 15,-4 1-2-15,-4 7 3 16,-3-1-3-16,0 8 3 0,-3-2-4 15,0 7 3-15,0 0-1 16,0 0-3-16,0 0-2 16,0 0-6-16,0 0 0 15,0 20 5-15,0 11 1 16,0-9 2-16,0 5 0 16,0-2-3-16,0-3-4 15,9 3 6-15,7-12 0 16,-2-2 1-16,9-5-6 15,-6-4 6-15,1-2 3 16,5 0-1-16,-9 0 1 16,-1 0 2-16,0 0 2 31,-2 0-4-31,2-13 7 0,2-1-5 16,-6-3 2-16,4-2 1 15,-8 0 1-15,1 2-1 0,-3-7-3 16,1 5 2-16,-4-4 1 15,0 4-3-15,0-1-3 16,0-4 2-16,0 4 0 16,-4-1-2-16,-7 7-2 15,-5-5-5-15,0 2 5 16,-2 9 5-16,-1-3-5 16,1-2 0-16,-3 7-1 15,2 0 1-15,1 6 0 16,1-5 2-16,1 5 0 0,-2 0-2 15,2 0 1-15,1 0-3 16,-4 0 3-16,5 5-2 16,-1 1-1-16,2 2 0 0,1 9 0 31,0-6 1-31,-1 8 1 16,7 0-8-16,1 0-37 15,5-3-93-15,0-7-34 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3:02.283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4 473 60 0,'0'0'283'0,"0"0"-191"16,0 0-53-16,0 0 7 15,0 0 3-15,0 0-7 16,0-7-10-16,0 7-8 0,0 0-3 15,0 0 3 1,0 0-7-16,0 0-17 16,0 0-2-16,0 0 0 0,0 0-4 0,0 20 5 15,0 5 1-15,0-1 5 16,0 4-5-16,0 0 0 16,0-4 0-16,0-1 0 15,0-4-1-15,13-8 0 16,-3-6-5-16,1 3 3 0,2-8 3 15,-2 0 7-15,2 0-5 16,-1 0 3-16,3 0 3 31,3 0-6-31,1-19 7 16,2-5-9-16,-6-1 2 0,1-5 1 16,-3-1-1-16,-5 7 0 15,1-7-2-15,-2 7 2 16,-4 0 6-16,-1 4-8 15,1 3 1-15,-3 6 2 0,3 8 2 16,-3-2-1-16,0 5-3 16,0 0-1-16,0 0-1 15,0 0-7-15,0 0 0 16,0 0 1-16,0 0 6 16,0 0-7-16,0 8 2 15,0 16 4 1,0 4 1-16,0 3 1 15,0-4 0-15,0 4 1 16,0-2-1-16,4 7 0 0,-1 0 0 16,0-6 1-16,0-5-1 15,-3-6 0-15,0-5 0 16,3-9 1-16,-3-5-1 0,3 0 0 16,1 0 0-16,-1 0 2 15,2-13 11-15,4-17 13 16,1-6-19-16,5-3 0 15,0 4-1-15,-3-1-4 16,4 6-2-16,-5-1 3 0,2 6-3 16,0 6 0-16,-2 6 0 15,-1 1-2-15,-2 7 1 16,0 5-3-16,-3-6 2 16,-2 6-2-16,3 0-10 15,1 0 3-15,1 0-1 16,-2 16 7-16,4-1 5 15,-4 4 3-15,1 3-3 0,-7-3 3 16,5 1-3-16,-5-4 2 16,0-7-2-16,0-4 2 15,0-5-1-15,3 0 0 16,-3 0-1-16,3 0 6 31,-3 0 3-31,10 0-7 16,-2-12-1-16,11-6 7 15,-1-8 0-15,4 8-8 16,-1-2 0-16,-3 9 0 0,4-6 0 16,-7 9-1-16,4 3 1 15,-11-1-1-15,-1 6-2 0,-1 0-1 16,-6 0-5-16,3 0-4 16,-1 0 2-16,6 11 11 0,-6 3 0 15,4 8 2-15,-3 3 3 16,0-6-4-1,1 6-1-15,-1 0 0 16,0-9-1-16,2 9 1 16,-2-6 1-16,0 0 1 15,1-7-4-15,-1 1 1 16,3-7 1-16,-1-1 1 16,5 1-1-16,3-6 0 15,-2 2-1-15,2-2 3 16,-1 3 0-16,-3-3 1 0,7 0 0 15,-7 0-1-15,6 0 4 16,-4 0-1-16,2 0-3 16,0-5 1-16,-2-6 1 0,5-3-2 15,0-3 0-15,-4-2-1 16,0 0 2-16,-2-6 2 16,-2 1-5-16,-2 2-2 31,1-4 2-31,-2 1 8 15,1 1-7-15,-3 4 2 0,-3-4-3 0,4 2 1 16,-1 3-1 0,0 5 1-16,0 3-1 15,-3 6 0-15,0-1-4 16,0 4 8-16,0 2-4 16,0 0 0-16,0 0-6 15,0 0-8-15,0 0 0 16,0 0 2-16,0 8 5 15,0 16 7-15,0 7 3 0,0-1-2 0,0 0-1 16,0 6 2-16,0-6-1 16,0 1-1-1,0-4 3-15,0-2-3 0,0-3 0 16,0-9 0-16,0-7 0 16,0-6 1-16,0 0-1 15,0 0 2-15,0 0 0 0,3 0 3 16,7-6 1-1,-2-24 3-15,8-3-6 0,2 3 5 16,-2-6-6-16,2 5-2 16,-4 2 1-16,2 9-2 15,-1 1 2 1,-2 8-3-16,-4 6 2 16,-6 5-2-16,-1 0-6 15,-2 0-11-15,7 0 1 0,2 11 14 16,4 13 4-16,2 8 1 15,2-3-1 1,-1 1 0-16,-1-3 3 16,-5-3-3-16,-4-6 0 15,-3-7 7-15,-3-11-7 16,0 3 0-16,0-3 3 16,0 0 1-16,3 0 2 15,0 0 6-15,9-8-4 0,4-16 3 16,2 0-10-16,6 6 0 15,1-2-1-15,3 9-1 16,-1 3 0-16,3-4-1 16,6 5-1-16,-4 4 1 15,-5 3 1-15,-6 0 1 16,-3 0-8-16,-2 0 5 16,2 17-1-16,-2-4 4 15,2 9-4-15,-2-2 7 16,1 4-3-16,-2-5 6 15,-2-7-4-15,3 1-1 16,-8-7 1-16,5-1-1 0,-4 1 3 16,1-4-1-1,-2-2 2-15,2 0-1 0,1 0 2 16,2 0-2-16,-2 0 3 16,2 0-1-16,-3-2-2 0,1-9-1 15,2 0-1-15,-2 3-2 16,2-9 1-16,0-2 5 15,-4 5-6-15,-4-8 0 16,2 2 1 0,-4 2 2-16,-3-2-2 0,0-4 1 15,0 7-4-15,0-2 1 16,0 0-6-16,0 7 4 16,-15-4-4-16,-4 8 5 15,-2-3-3-15,2 8 3 16,1 3 2-16,2 0-3 15,2 0 0-15,4 0 2 16,5 0-5-16,-5 0 1 0,4 8-2 16,0 9 4-16,4 2 0 15,2 0 0-15,0-1-2 16,0 6 4-16,0 0 0 16,2 1 1-16,10 2 0 15,3 1 0 1,1-9 1-16,2 6-1 15,1-6 0-15,-4-2-1 16,4 2 0-16,-1-5 0 16,3 2 1-16,4-5 0 0,4-3 0 15,0 4 1-15,0-10 0 16,3-2 1-16,-8 0 0 16,0 0 1-16,-2 0 2 15,-5-2-4-15,2-18 3 16,-4 4 1-16,-2-3-1 15,-4-6 3-15,1 8-2 16,-7-8-2-16,-1 6 4 16,-2-5 4-16,0-1-4 0,0 0-6 15,0-4 1-15,0-8-2 16,-2 7 0-16,-11-6 1 16,1 9 8-16,0 2 0 15,-1 8 5-15,2 4-7 16,-2 1-5-1,4 7-1-15,-1-1 1 0,-1 6-2 16,-2 0 0-16,1 0-1 16,3 0-1-16,-1 0-3 15,2 0 2-15,2 0 2 16,2 11-5-16,1 9 0 16,3-4 0-16,0 3 1 0,0-2 2 15,0-3 3-15,7-3-6 16,4-3 5-16,8 3-2 15,5-11 3-15,4 6-1 16,-1-6 2-16,4 0-2 16,-4 0-6-16,4 0 7 15,-1-6-2-15,1-5 2 16,-4 0 0-16,-5 3 2 16,-1-3-1-16,-3 3-1 0,-2-4 1 15,-1 7-1-15,-6 5 0 16,-2-6 0-16,-7 6 3 31,0 0-3-31,0 0-2 16,0 0-3-16,0 0 3 0,0 0 2 15,0 0-2-15,0 0 1 16,0 6 1-16,-3 5-1 0,-7 8 2 16,5-2-1-16,-5 2 0 15,4 6 1-15,3-6-1 16,0 6-4-16,0-1 4 0,3 1 1 15,0-3 0-15,0 3-2 16,0-6 1-16,0 0 0 16,6-2 0-16,5 2-1 15,-3-11 0-15,0 3 0 32,2-5-3-32,-2 0 1 0,5-6 3 0,-1 0 2 0,0 0 4 31,4 0 1-31,0 0-4 15,2-6 3-15,3-11-4 16,0 4 0-16,1-6 1 16,-1 2-3-16,0-2 0 0,-2 0 2 15,-4-1 1-15,-1 3-2 16,-1-1 0-16,3-2-1 16,-3-4 2-16,-5 7 0 15,1-2-1-15,0-6 3 16,-3 6 0-16,1 2-2 15,-1-2-2-15,-3-3 0 0,0 8 0 16,-3 1 0-16,0 1-6 16,0 7 4-16,0-3 1 15,0 2 0-15,0 1-2 16,0 5 1-16,-9 0-3 0,-4 0-4 16,5 0 6-16,-2 0-2 15,4 5-1 1,1 9-4-16,5-3 5 15,0 3 2-15,0 2 2 16,0-2 0-16,0 3-2 16,5-4 1-16,14-2-1 15,-1 3 3-15,6-9 2 0,-5 1 0 16,5-6-2-16,0 2 3 16,-3-2 0-16,7 0-2 15,-6 0 1-15,2 4-2 16,4-2 0-16,-1 4 0 15,-3 5 0-15,-3-6-2 16,-2 3 2-16,-9 3-6 16,-5-6 5-16,1 4-1 15,-6 2 0-15,0 0 4 16,0 9 0-16,0-7 1 0,0 6 1 16,0 4-1-16,-8-9 1 31,-5 3-1-31,-3 1-3 0,-1 1 1 15,2-2 2-15,-4 2-2 16,-2-5-1-16,-5 2 3 16,2-2-3-16,0-3 2 15,-3-5-2-15,-1-1 0 16,-2-2-8-16,-1 2 3 16,1-5-4-16,2 0-1 0,-2 0 2 15,5 0-6-15,1 0-5 16,2 0 9-16,4-13 10 15,2-7 0-15,8 4-1 16,1-3-3-16,4-1-8 16,3 4 3-16,0 2 6 15,0-3-2-15,0-2 3 16,7 9-3-16,4 3 2 16,2 5 0-16,0 2 6 15,1 0-3-15,4 0 0 16,-2 6-7-16,0 13 5 15,-5 6 2-15,2-1 0 16,-1 1 3-16,-3-6-1 16,6 0 0-16,-6 4 2 15,-2-10-3-15,4-2-1 16,-8-5 6-16,4 2-6 16,-1-8-3-16,0 0-30 0,1 0-101 15,-7 0-252-15</inkml:trace>
  <inkml:trace contextRef="#ctx0" brushRef="#br0" timeOffset="662">2494 0 185 0,'0'0'245'0,"0"0"-190"0,0 0-11 16,0 0-8-16,0 0 20 16,0 0-18-16,0 0-30 15,0-3 7-15,3 14 11 16,7 2-9-16,-4 4-1 16,1 2-5-16,-2 0-2 15,-2 4-5-15,3-10-4 0,-2 4 0 0,2-3-7 16,-3-9-85-16,5-5-91 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3:18.100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313 167 414 0,'0'0'105'15,"0"0"-57"-15,0 0-30 0,0 0 10 16,0 0 15-16,0 0-11 15,0 0-5-15,0 0-15 16,3-11 6-16,-3 11 0 0,0 0-3 16,0 0 0-16,0 0-2 15,0 0-6-15,0 0 2 0,0 0-1 16,0 0-2-16,0 0-2 16,0 0 4-16,0 0-4 15,0 0-4-15,-3 0 1 16,-8 0-1-16,-5 0 1 15,-2 0-3-15,-4 0-3 16,1 0 4-16,-4 11-1 16,3 0 2-16,1-6 2 0,3 9-2 15,-1-6-4-15,5 3 4 16,1 7 0-16,-2-6-2 16,3 2 6-16,2 8-4 15,-1-2 0-15,1 5 0 16,2-1 0-16,1 12 1 31,1-6-1-31,0 0 1 0,3 3-2 0,-1-3 1 16,4 1 0-16,0-8-1 15,0-6 1-15,0 3-1 16,0-6 0-16,0 3-1 0,0-6 2 31,4 2-4-15,5-2 2-16,4 3-1 0,-2-1 3 15,2 4 2-15,2-6-2 16,-3-3 0-16,3 9-3 16,1-9 3-16,-1-2 0 15,4-1-1-15,5 1 1 16,6-4 1-16,4 1 0 16,0 0 1-16,-4 2 1 15,1-5-3-15,-7 0 3 0,-3 0-3 0,3 0 3 16,-5 0-3-16,2 0 2 15,-3 0-2-15,1 0 0 16,-1 0-2-16,-2-11-7 16,-1-2-53-16,-3-1-102 15,-5-3-137-15</inkml:trace>
  <inkml:trace contextRef="#ctx0" brushRef="#br0" timeOffset="720">667 276 330 0,'0'0'131'0,"0"0"-89"0,0 0-3 16,0 0-4-16,0 0 9 15,0 0-7-15,-2-18-15 16,2 18-6-16,0 0-1 16,0 0 4-16,0 0-4 15,0 0-8-15,0 0-2 16,0 0 0-16,0 0-3 15,0 0-2-15,0 0-3 0,0 0 0 16,0 0 2-16,0 13-11 16,0 6 12-16,0 11 4 15,0 6 0 1,5 0-4-16,5 0 2 16,-4 2-2-16,4-2 1 15,-2 3 0-15,5-4-1 16,-5-3 8-16,5-3-8 15,-4-10 2-15,-2 1-1 16,-1-4 7-16,-1-10-7 16,-2 2-1-16,1-3 0 15,2 1-2-15,-6-1 2 16,3 3-2-16,-3-8 5 0,0 6-4 16,0-6 3-16,0 6-1 15,0-6-1-15,0 0-6 16,0 0-16-16,3 0-101 15,-3 0 3-15,0-6-277 0</inkml:trace>
  <inkml:trace contextRef="#ctx0" brushRef="#br0" timeOffset="1642">551 302 283 0,'0'0'106'15,"0"0"-66"-15,0 0-6 16,0 0-6-16,0 0-4 16,0 0-5-16,0-36-5 15,0 28-8-15,0 1 12 16,0-6 10-16,0 2-20 0,0-5 12 16,10 2-6-16,-1 0 0 15,6 3 1-15,4 0-1 16,-4 0-10-16,6 3-1 15,-5-3 1-15,5 3-3 16,1 2 5-16,-1 6-5 16,-3-5 7-16,4 5-8 0,-4 0-1 15,0 0 1-15,1 0-2 16,-1 0 1-16,1 0 1 16,-8 11-5-1,5-3 5-15,-7 9 0 16,3-9-3-16,-2 8 3 15,1-2 0-15,-1 3 0 16,-1-4 0-16,0 5 0 16,-3-6-3-16,0 2 7 15,1-3-4-15,-4 6 1 0,-3-9-1 16,0 9 0-16,0-3 1 16,0-1 0-16,3 3 2 15,-3 1-1-15,0-3-2 0,0-1 1 16,0 4-1-16,0-3 0 15,0 2-2-15,0-2 4 16,0-9-2-16,0 7 2 16,-13 1-2-16,1-2 2 15,-3-3-1-15,-4 3 3 16,4 1-4 0,-4-4 7-16,1-3-7 15,-3 1 0-15,-3-1 3 0,2-2 1 16,1-3-4-16,0 4-2 15,2-4 2-15,4 0 1 16,5 0 3-16,4 0-4 16,3 0-15-16,3 0-42 15,0 0-85-15,0 0-141 16</inkml:trace>
  <inkml:trace contextRef="#ctx0" brushRef="#br0" timeOffset="2893">1138 136 160 0,'0'0'264'16,"0"0"-206"-16,0 0-31 15,0 0-2-15,0 0 4 16,0 0-6-16,-3-5-19 16,3 5-4-16,0 0 0 15,0 17 2-15,0 2 13 16,0 11 13-16,0 0-7 16,0 1 4-16,0-1-5 15,0-3-2-15,0 2-4 0,0 0-8 16,3-7 4-16,4 6-6 15,-4-4-1-15,5 1 2 0,-1 0 2 32,2-6-4-32,-3 6 3 15,4-1-4-15,1-1 0 0,-1-3 2 16,-2-3 2-16,-1-3-3 16,-1 3-1-16,3-11-1 15,1 8 0-15,-2-3 1 16,2-6-1-16,1 1 0 15,-1 2 1-15,-1-8 2 16,3 5-3-16,1-5 0 16,1 6 2-16,-1-6 0 15,0 0 3-15,-2 0-4 16,2 0-2 0,0 0 2-16,-2 0 0 15,2 0-1-15,-2 0 0 0,-1 0 2 16,1 0-3-16,2 0 5 15,0-11-1-15,-2-1 1 16,2-1-1-16,-4 2 5 0,1-3-8 16,-2 1 2-16,-1-5-2 15,-1 1-1-15,-3-3 0 16,2 3 5-16,-5 3-5 16,5-2 3-16,-3 2-4 0,-2-5 3 15,0 2-4-15,0-2 3 16,0 8-2-16,0-8 2 15,0 2 0-15,0-2-1 16,0 0 0-16,0 0 0 16,0-1 3-16,0 4-2 0,0-1-1 31,0 4 0-31,-2 1 0 16,2-2 1-16,0 1-1 15,-5 1 2-15,5-1 0 16,0 2-2-16,0 0 0 15,-3-2 0-15,1 1 0 16,-1 1 0-16,3 3-1 16,0-5 1-16,-3 2 0 15,3-1 0-15,-3 4 0 16,0 3 0-16,3-1 1 16,-4 1-1-16,4-1 0 0,0 4-1 15,0 2 1-15,0 0-1 16,0-4 1-16,0 4-1 15,0-2-1-15,0 2-5 16,0 0-16-16,0-5-15 16,0-7-36-16,0 7-14 0,-6-3-7 15,4 2-3-15,-8 1-29 16</inkml:trace>
  <inkml:trace contextRef="#ctx0" brushRef="#br0" timeOffset="5738">2193 541 365 0,'0'0'151'0,"0"0"-67"0,0 0-9 16,0 0-9-16,0 0-4 16,0 0-23-16,-3-8-27 15,3 8-12-15,0 0-1 16,0 0-2-16,0 2-10 16,0 20 7-16,0-3 6 15,0 6-1-15,0-14 2 0,0 2-2 16,5-1-1-16,5-12 2 15,-4 2-3-15,2-2-2 16,2 0 5-16,2 0 8 16,6 0-7-16,-2-7 7 15,5-13-3-15,-3-2-5 16,-2-4-3-16,-3-3-1 16,-2-1 3-16,-1-3-8 15,-4-3-2-15,-1 6 8 16,-5-5-21-16,0 1 8 15,0 4 16-15,0-1-2 16,0 1 4-16,-2 6-2 16,-4-1 7-16,3 6-7 15,0 2-2-15,-1 6 2 0,4 9 5 16,0-4 1-16,0 0-1 16,0 6-2-16,0 0-3 15,0 0-3-15,0 0 3 0,0 0-1 16,0 0-11-16,0 0 6 15,0 14-5-15,16 8 11 16,8 9 1-16,4 0-1 16,-1-2-1-16,1 1 1 15,-4-3 5-15,-2-3-5 16,-4 0-3-16,-2 0 2 31,-5-10 2-31,-4 3-1 16,-1-12 0-16,-3-2 7 0,-3-3-7 15,0 0 0-15,0 0 4 16,2 0-4-16,-2 0 11 16,0 0-6-16,3 0 1 15,2-14-5-15,0-8-1 16,4 0-6-16,3-3 2 16,7 4 2-16,-4-10-6 0,7 6-14 0,2 5 22 15,0-4-2-15,1 2-2 16,0 3 4-16,-4 5 0 31,-3-2 5-31,-6 8-5 16,-3 2 0-16,-6 6 0 15,-3 0 1-15,0 0 1 16,0 0 8-16,0 0-7 16,0 0 5-16,0 0-7 0,0 0-2 15,0 0 0-15,0 0-1 16,0 6 2-16,-3 18-1 15,-9 7 2-15,3 4-1 16,-1 3 1-16,2 4-1 16,5 2 3-16,-4 0 0 0,7 0-2 15,0-3-1-15,0 3 1 16,0-8 0-16,10-6 0 16,5-11-1-16,-3 0 0 15,3-2-7-15,1-6 5 0,2-2 0 16,1-4 2-16,2 1 4 15,-3-6-3-15,4 0 4 16,-4 0-2 0,1 0 8-16,-1-11-5 15,0-9-3-15,-3 1 0 16,-3 0 2-16,1-3-5 16,-7 2 0-16,-3-4-5 15,-1-1 3-15,-2 0 0 0,0 6-10 16,0 2 3-16,0 6 8 15,0 6-4-15,0 5 3 16,0 0-10-16,0 0 10 0,0 0-2 16,0 0-11-16,0 0 11 15,-2 22-7-15,-7 8 11 16,9-5-6-16,0 5 5 16,0-6 0-16,0 3-3 15,0-10 3-15,3 3 0 16,15-3-4-16,-3-3 5 15,7-3-2-15,-1-6 1 16,4 1 0-16,-1-3 2 16,-3-3 1-16,3 0-1 15,2 0 2-15,-5 0-2 0,-3-7-2 32,1 0 3-32,-8-4-1 0,-1-3 4 0,1 2-3 31,-4-1 4-31,-4-6-4 0,0 2 4 15,-3-3-5-15,0 3-1 16,0-6 5-16,0 3-5 0,0-4-1 16,-16 5-3-16,1-4 2 15,-4 4 2-15,-2 0 0 16,-3 2-1-16,-3 4 3 16,-4 2-5-16,1 3 4 15,-1 2-1 1,7 6 0-16,3 0 0 15,2 0-3-15,4 0 0 16,-1 0 2-16,5 6-4 16,-2 7 3-16,0-2 2 0,5 8-7 15,2-2 5-15,6 5 2 16,0 0-5-16,0 3-1 16,0-6 5-16,14-2-1 15,12 2 2-15,1-11 6 16,7-3 3-16,2 1-1 15,0-6-1-15,1 0 3 0,0 0-4 16,2 0-5-16,-2-11 4 16,-3-3 4-16,-4 1-9 15,-2 1 3-15,-4-1-3 16,-5 2 4-16,-1-6-4 0,1 3 0 16,-11 3 1-16,2 3 6 15,-4 3-7-15,-6-1 4 16,3 6-3-16,-3-5-1 15,0 5 7-15,0 0-4 16,0 0-3 0,0 0-2-16,0 0-2 15,0 0 2-15,0 0 2 16,0 0-12-16,0 11 6 16,0 8-1-16,0 6 7 15,0-1-1-15,0 1 1 0,0 0-1 16,0-1-2-1,0 0 0-15,12 0 3 0,4-6 2 16,2-4-2-16,-3-2-5 16,3-1 3-16,0-11 3 15,-2 0-2-15,5 0 2 16,-2 0 7-16,-1 0-4 0,-2 0-4 16,-2 0 0-16,1 0 5 15,-2-11-3-15,3-3 0 16,-8 2 3-16,2 1 0 0,-4-3-2 15,-3 1 3-15,0-3-4 16,-3 1-2-16,0-2 0 31,0-1 1-31,0-1-1 0,0 0-5 16,-6-3 5-16,-10 2 3 16,1-4-1-16,-4-1-2 15,1 0-1-15,1 9 1 16,-6-4-1-16,6 7 0 0,-5 2-2 15,5-3 0-15,1 9 1 16,0-1 1-16,1 1 0 16,-4 5-2-16,4 0-3 15,-2 0 1-15,1 0 3 16,-2 0 2-16,-1 0-3 16,1 11 2-16,-3-4 1 15,-1 5-3 1,7 0 3-16,2 0 0 0,2 0-3 15,4 1-1-15,4 1-50 0,3-3-77 16,0-6-113-16</inkml:trace>
  <inkml:trace contextRef="#ctx0" brushRef="#br0" timeOffset="7896">3821 13 55 0,'0'0'294'16,"0"0"-234"-16,0 0-50 31,0 0-5-31,0 0 5 16,0 0 5-16,0 0-8 0,-21 74 5 15,18-44 6-15,3 3 7 16,0 8 9-16,0-5-13 16,0 8-10-16,0 0 9 0,0 3-6 15,0-3-8-15,0-8-3 16,0 0 0-16,0-12 5 16,0 1 3-16,9-6-7 15,1-5 3-15,-2 2-3 16,-2-4 2-16,6 1 1 15,1-2 3-15,-4-3-8 16,6 4 4 0,-6-7-6-16,6-3 4 0,4 4 0 0,-1-1-3 31,6-5 3-31,-5 0 2 0,6 0-2 0,-1 0 1 16,-2 0 1-16,2 0 2 15,-6 0-4-15,3-13 2 16,-2 8-2-16,-4-9-3 15,-3 8 3-15,-5-5-1 0,-1 0 2 32,3 2-1-32,-3-1 3 0,0-9 1 15,-1 2 0-15,0-2-7 0,-5 0 0 16,0-6-1-16,0 3 0 16,0 0 7-16,0 0 5 15,0 8-4-15,-10-5 3 16,-2 8-4-16,3-3-5 15,0 6-2-15,-1 5 0 16,2-2 2-16,-2 0-6 16,-2 5 4-16,2 0-1 15,-2 0-7-15,0 0 5 16,-3 0 2-16,-1 0-5 16,5 0 5-1,-2 10 1-15,5-3-2 0,0 5 1 16,3 3-5-16,-1 1 4 0,6 3-3 15,0 0 5-15,0 3-3 16,0 3 2-16,0-6-2 16,6-2 3-16,9 2 0 15,7 0 7-15,-4-1-2 16,1-1-3-16,2-2 2 16,0 1-1-16,-3-3 5 15,4 1-6-15,-1 3 0 16,-3-9 1-1,4 4 0-15,-1-1-2 0,0-6 2 16,0 1-3 0,5 2 2-16,-5-3 3 0,-2-5-5 15,-1 0 4-15,-4 0-2 16,-1 0-2-16,0 0 3 0,-2 0 3 31,2 0 10-31,-2 0-4 0,2 0 1 16,0 0-8-16,-5-13 5 15,-2 2-8-15,7 0 5 16,-8-3-1-16,5-9-3 16,-1 9-1-16,1-3 2 15,-5-10-2-15,1 6-2 16,1 2 1-16,-4-6-1 16,0 0 0-16,-3 6 4 15,0-6-4-15,0 1 0 0,0-7 0 16,0 1 0-16,0 5-1 15,0-5 1-15,0-1 0 16,0 6 0-16,0 1 0 16,0 0 6-16,-3-1-6 15,0 3-7-15,-4 8 5 16,1-3 2-16,-2 4 1 16,-2-1-1-16,1-3 0 15,0 4 0-15,0 2 0 0,-4-3-1 16,8 8 1-16,-5 1 0 15,4-1-1-15,0 4 4 16,-4-4-2-16,5 1-1 16,-5 5 0-16,-2-6-1 15,7 1 1-15,-5 5 0 0,1 0-6 16,2 0 4-16,-1 0 0 16,-2 0 1-16,1 0-1 15,4 0 2-15,-2 0-6 16,-2 5 0-16,-1 10 4 15,4 6-2-15,1 4 2 16,5 5 0 0,0-5-2-16,0 2 2 0,0 3 1 15,0-3 1 1,0 1 2-16,11 0-2 0,-1-1 4 16,1 3 0-16,2-2 0 15,-3 5-2-15,-1-8 3 16,3-3 0-16,-3 3-3 15,4-6-2-15,-5 0 1 0,5-5 1 32,-5 2 2-32,5-8 1 15,-2 9-2-15,2-6-1 0,0-3 3 0,-4 3-1 16,3 1 3-16,-3 1-7 16,-2-2 2-16,1-3-1 0,-2 4-1 15,1-1 0 1,2 2 2-16,-4-2 0 0,5 3-2 15,-1-8 0-15,3 1 0 16,1 0 0-16,-1-2 0 31,3 0-1-31,4 1 0 16,2-6 2-16,0 1 4 0,0-1-4 16,-2 0 1-16,2 0 2 15,-5 0-1-15,-1 0-2 16,1 0 0-16,-5 0-1 15,-1 0-9-15,1 0-9 16,-1-1-14-16,2-5-8 0,3-4-6 16,4 1-20-16,-1-2-64 15,-2-6-42-15,-5 3-254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3:31.097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98 0 304 0,'0'0'113'15,"0"0"-52"-15,0 0-7 0,0 0-7 31,0 0-13-31,0 0-5 0,0-5-9 16,0 5-10-16,0 0 6 16,0 0 0-16,0 0 3 15,0 0-1-15,0 0-1 16,0 0-4-16,0 0 1 16,0 0-7-16,0 0-7 15,0 0 0-15,0 0-1 16,0 0-1-16,0 0 2 15,0 0 0-15,0 0-2 16,0 16 2-16,0 4 0 16,0-2 2-16,0 8 1 15,0-8-3-15,0 5 1 0,0-2 0 16,-5 2-1-16,2-4 0 16,-3-2 0-16,-1 2 2 15,-2-6-1-15,4-1-1 0,-5 1 1 0,-3-2-1 31,5-3-2-31,-1 3-21 0,2-11-46 16,1 6-18-16,1-6-28 16,0 0-150-16</inkml:trace>
  <inkml:trace contextRef="#ctx0" brushRef="#br0" timeOffset="864">356 33 26 0,'0'0'122'16,"0"0"-59"-16,0 0-6 16,0 0-4-16,0 0-14 15,0 0-11-15,0-2-12 16,0 2 1-16,0 0-3 0,0 0 10 16,0 0-5-16,0 0-3 15,0 0-2-15,0 0-4 16,0 0-3-16,-4 0 12 15,4 5-10-15,0 14 4 16,-3-5 1-16,3 3 2 16,0 2-4-16,0 0-6 15,-3 6 3-15,3-1 4 16,0 1 0 0,-3 0-5-16,1-1-1 0,-6 1 0 15,3 0-3-15,-1-3-1 16,-4-3-1-16,-4-5-1 15,-2 3-2-15,-8-4-33 16,-10-2-97-16,6-6-291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3:34.052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28 146 67 0,'0'0'251'16,"0"0"-190"-16,0 0-18 15,0 0-18-15,0 0 0 16,0 0 6-16,0 0 1 16,-18-35-14-16,15 35 6 15,3 0-4-15,-3 0-2 16,3 0-2-16,0 0-4 16,0 0 1-16,0 0-7 15,0 0 1-15,0-6-1 16,0 6 1-16,0 0 10 15,0 0-10-15,0 0 4 0,0 0 4 16,-3 0-10-16,3 0-3 0,0 0 0 16,0 0-2-16,0 0-4 15,0 0-2-15,0 0-1 16,0 0 5-16,0 11-1 16,0 9 0-16,0-4 3 15,0 3 1 1,3 0-1-16,7 6 1 15,-2-6-1-15,5 3 3 0,1 3-3 16,5 0 0-16,-1 0-2 16,-2-6 2-16,-1 0 3 15,-2-2-3-15,-4 2 0 0,3-7 0 16,0-8 0-16,-2 4 0 16,1-8-4-16,-1 5 4 0,1-5-25 15,5 7-82-15,-1-7-90 16</inkml:trace>
  <inkml:trace contextRef="#ctx0" brushRef="#br0" timeOffset="936">163 14 216 0,'0'0'131'16,"0"0"-70"-16,0 0-15 15,0 0-6-15,0 0-6 16,0 0-6-16,0-8-11 15,0 8-10-15,0 0-6 16,0-6 10-16,0 6 0 0,0 0 0 16,0 0 0-16,0 0-2 15,0 0 2-15,0 0-3 0,0 0 5 16,0 0-13-16,0 0 0 16,0 0 0-16,0 0-3 15,0 0-4-15,0 0 4 16,0 0-7-16,0 12 10 15,0 1 1-15,10 1 1 0,-2 2 0 16,2-2-1-16,-1-3-1 16,1 6 6-16,1-3-6 15,4-3 0-15,1 3 0 16,0-1 2-16,-5 3-1 16,2-4-1-16,2 1 0 15,-6-2 0-15,4 3 0 16,-5-3 0-16,5-3 0 31,-5 3 0-31,5 0 1 0,-4-3-2 0,3 4 6 16,-3-7-10-16,1 9 4 15,-4-9-89-15,-4-5-94 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4:12.54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0 476 39 0,'0'0'194'0,"0"0"-126"0,0 0-44 31,0 0 23-31,0 0 4 15,0 0-4-15,0-3-14 16,0 3-2-16,0 0-9 16,0-4-13-16,13 0 3 0,5 4-10 15,6-6 0-15,10 6 0 16,6 0-2-16,11-6 0 16,7 6 3-16,10-8-2 15,5 3-1-15,10-1 2 16,5-10-1-16,13 2 3 15,-1-3-8-15,5 4 4 16,-7-1 0-16,-4 3 0 0,-2-6 0 0,0 4-1 31,-1-7 1-31,-2 7 1 0,-1-4-1 16,-7 0-1-16,-9 4 1 16,-7-6 4-16,-11 2-4 0,-10 4 0 15,-11 1 2-15,-5 7-4 16,-7-4 1-16,-7 4-2 15,-7 5 2-15,-1 0 1 16,-6 0 0 0,0 0-5-16,0 0-2 15,0 0 1-15,0 0-6 16,0 0 8-16,0 0-1 16,0 5 4-16,0 15-1 15,-6-3 0-15,-1 7-3 16,-1 1-2-16,-1 0-7 15,-3 5 5-15,-1 0 3 16,-6 9 6-16,-2-3-7 0,-3 7 7 16,0 1-3-16,-4 3 3 15,1-2 1-15,0 1 3 16,-2-2-4-16,2 0-3 16,3-8 2-16,2 0 2 15,5-4-1-15,1-1 0 0,3-7 0 16,5 1 3-16,-2-6-3 15,1 4 0-15,2-4-4 16,4-7 8-16,-2 6-4 16,2 1 0-16,0-8-2 0,-4 8 0 15,4-7 2-15,0 1-1 32,1 4 0-32,2-12 0 15,0 9-2-15,0-8 3 16,0-6-5-16,0 0 3 0,0 0-11 15,0 0 5-15,15 0 3 0,12 0 5 16,7-12 5-16,6-1-2 16,2-4-3-16,4-2 5 15,6 2-3-15,9 4-4 16,6-6 3-16,9 2-1 0,11-2 4 16,-2 5-3-16,7-2-1 15,-1-4 5-15,6 1-5 16,8-3 0-16,2 3-1 15,0-6-1 1,0 6 2-16,-4-6-2 16,2 0 2-16,1 3 0 0,-2-5-1 15,3 5 1-15,-12-3-1 16,-4 6 1-16,-2-6 0 16,-3 3 1-16,3 0-2 15,-1 0 1-15,-2 2-3 16,2 2-5-16,-6-6 6 15,2-5-17-15,-9 7-12 16,-1 0 0-16,-6 9-10 16,-7-7-15-16,-10 4 55 15,-2 2 1-15,-9-3 2 16,-3 6 1-16,-10 3-2 16,-3-5 0-16,-3 1 7 0,2 7-3 15,-5-5-5-15,-1 1-2 16,-4 9 2-16,-3 0-6 15,-7-6-1-15,0 6 2 16,-3 0 1-16,0 0-6 16,0 0 7-16,0 0-3 15,0 0 6-15,0 0 0 16,0 0 4-16,0 6-4 16,0 3 0-16,0 1 2 15,0 1-1 1,0 8 1-16,-10-2-2 0,-2 4 0 15,0 2 2-15,-4 2-1 16,2 5 1-16,-2-5 3 16,1 6 1-16,-1-5 5 15,0 2-4-15,2-1-1 16,2 1-3-16,-4 0 9 0,5-1-5 16,-2 0-5-16,0 1 4 15,5 5-5-15,-2-3 2 16,4-5-3-16,0-6 0 15,1-3 0-15,5-2 0 16,-5 4 2-16,5-8 2 16,0 4-4-16,0-7 0 15,0 4-4-15,0-5 7 16,0 0-3-16,5-1 1 16,12 4 3-16,-2-4 2 15,4-5-2-15,2 0-2 0,0 0 11 16,8 0-13-16,0 0 6 15,5-11 1-15,6-3 1 16,10-5-3-16,4 2-4 16,4-2-1-16,7 2 0 15,1 4-7-15,-2-6 4 16,4 0-6-16,-1 2 4 16,7-8-17-16,5 6 3 0,3-6 13 15,7 1-11-15,-1 1 16 16,2 4-12-16,-5 6-4 15,-3-11 10-15,0 7-1 32,2 3 8-32,-2-11 9 0,3 8 0 15,4-3-7-15,-4-4 3 16,5 2 1-16,-5 0 3 16,0 6-6-16,-2-3 1 15,2-4 2-15,-5 4-1 16,-4 0 3-16,-2 0 2 0,-4 0 3 0,0 2-2 15,0-2 0-15,4-4 20 16,-1 2-2-16,1-4-13 16,-5 3-10-16,2 2 1 31,-7-2-7-31,3 2 0 16,1 2 0-16,-4-1 0 15,4 2 0-15,-5 4 1 16,-5-4-1-16,-2 9 1 0,-5-3-2 15,-9 3-1-15,-5 2 2 16,-8 1 0-16,-15 5-2 16,-4 0-3-16,-5 0 1 15,-5 0-2-15,0 0 1 16,0 0-8-16,0 0 4 16,0 5 9-16,0 3 1 15,-3 3 2-15,-9 3-2 16,-10 3 0-16,8-6 0 15,-8 8 1-15,0 0-2 16,-2 3 2-16,-6-2-1 16,5 4 0-16,-2-4-1 15,3-2 1-15,-2 7-1 0,2-2 0 16,-3 5 4-16,-7-5-4 16,0 5 0-16,2 3 1 15,-5 1-1-15,6-7 0 16,1 5 0-16,-1 1 4 15,1-7-3-15,4 6 0 0,0 1 0 0,1-1-1 16,0-5 0-16,4 5 0 16,2-5-1-16,5 5 2 31,-4-5-1-31,2 0 1 0,-2-1-1 16,2-4 0-1,5 3 0-15,-2-6 0 0,3 3 0 16,1-6 0-16,4 3-1 15,2-10 1-15,3 4-1 0,-4 1 0 16,4-7 1-16,0 4 0 16,0-4 0-16,-3-5 0 15,3 6 0-15,0-1 0 16,0-5 0-16,0 2 0 16,0-2 0-16,0 0 2 15,0 0-2-15,0 0 0 16,0 0 0-16,0 0 0 0,10 0 7 15,1 0-5-15,10 0 1 16,8 0 1 0,1 0-1-16,4 0-2 15,8-2 5-15,1-9-5 16,6 6-1-16,4-1-1 16,5-2 1-16,-2 2 0 15,13 0 4-15,0-1-4 16,5 1 0-16,2-11 0 15,4 5 0-15,-1 0 0 16,0-3 1-16,1 5 0 0,3-1-1 16,-3 3 1-16,5-3 0 15,-3-1 12-15,0 4-8 16,2 3 1-16,-5-3-2 16,1 2-4-16,-1 1 1 0,0-1-1 15,1-5 0-15,-4 9 0 16,1-10 4-16,5 1-4 15,0 3 0-15,0-3 0 16,1 0 2-16,-4 3 0 16,-5-3-2-16,-6 0-1 15,-4 3 1-15,-3 2-1 16,-1-2 1-16,-1 3 0 16,2-7 0-16,-3 7 0 15,-3-2-2-15,-10 3 1 16,-5 1-6-16,-6-2 7 15,-10 5-1-15,-8 0 1 16,-4-5 0-16,-6 5 0 0,0 0 0 16,1 0 0-16,1-7 0 15,5 5 0-15,-2 2-1 16,2 0 0-16,0 0 1 16,-2 0-4-16,-5 0 3 15,1 0-4-15,-4 0 5 16,3 0 0-16,1 0-1 0,-2 0 1 15,8 0 0-15,8-3 0 16,3 1 1-16,10 2-1 16,-1-6 1-16,4 1-1 15,-3 5 0-15,0-6-10 32,-4 3 2-32,1 0 2 15,-1 1 3-15,4-4 1 16,3 0 3-16,-1-4-2 0,1 4 0 15,6 4 0-15,2-10 1 16,5 4-2-16,-2 4 2 16,-3-3 0-16,2 2 0 0,-4 5 0 15,-7-6 0-15,-6 4 0 0,-1 2 0 16,-8-3 0-16,-6 3 0 16,-3 0 0-16,-5-4-2 15,-7 2-19-15,0-6-151 31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5:09.69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76 550 3 0,'0'0'34'0,"0"0"-1"0,0 0-14 16,0 0-4-16,0 0-2 16,0 0 8-16,0 0-10 15,-52 0-9-15,52 0 4 16,-6 0 0-16,3 0-2 16,-1 0 2-16,-1 0-1 15,2 0-3-15,0 0 5 16,3 0 26-16,0 4-10 15,0-4-6-15,0 0 10 0,0 2 0 16,0-2-1-16,0 0-7 16,0 0-8-16,0 0-9 15,0 0 3-15,0 0 7 16,0 0 1-16,0 0-1 16,6 0 1-16,9 3 8 15,4 0-2 1,5-2 3-16,7 3 2 15,-1-4-9-15,6 2-3 16,7-2 3-16,-3 0 0 16,2 0-4-16,5 0-7 0,-2 0 0 0,8 0 6 15,-5 0-2 1,2 0-5-16,-5 0-3 16,5 0 10-16,1 0-7 0,4 0 2 15,0 0-3-15,3 0 3 31,-2 0-4-31,-3 0-1 16,-3 0 1-16,-2 0 3 0,2 0-4 16,-5-6 0-16,5 2 1 15,-8-1 1-15,1-3 0 16,-4 0-4-16,-2 4 4 16,0 1-3-16,0 1 1 15,-4 2 0-15,1 0 0 16,-3 0 4-16,-4 0-3 15,4-3 0-15,-4 3-1 16,4-3 0-16,-7 3 0 16,0-2 2-16,-2-1-2 0,-10-1 0 15,-3 4-2-15,-2 0 2 16,-7 0 0-16,0 0-2 16,0 0-1-16,0 0 3 0,0 0 5 15,0 0-5-15,0 0-5 16,0 0 0-16,0 0-95 15,0 0-315-15</inkml:trace>
  <inkml:trace contextRef="#ctx0" brushRef="#br0" timeOffset="1453">1430 284 70 0,'0'0'110'0,"0"0"-49"0,0 0-1 15,0 0 13-15,0 0-17 16,0 0-25-16,0 0-12 15,0 0 7-15,0 0 3 16,0 0 5-16,0 0-6 0,0 0-4 16,0 0 1-16,0 0-8 31,0 0-6-31,-4 0-3 16,1 0 0-16,3 0-8 0,-3 0 6 15,0 0-3-15,3 0-2 16,-3 0 2-16,1 0-3 15,2 0 3-15,0 0 2 0,0 0-5 16,0 0-2-16,0 0 0 16,0 0-1-16,0 0 0 15,0 0-2-15,0 0 4 16,0 0-5-16,0 0-3 16,0 0 1-16,0 0 6 15,0 0 2-15,2 0 1 16,10 10-1-16,3 2 4 15,1 2 2-15,-3-4-3 16,5 5-3-16,-6-5 2 0,3-1 0 16,-2 1 3-16,-2 0-3 31,5-3 2-31,-3-2-4 16,-2 0 1-16,2 2-1 0,2 1 1 0,-3-3 1 31,0-2 3-31,1 2-4 15,-4 1 0-15,3-3 0 0,3 2 2 0,-3 1-1 16,-2 0-1-16,2-4-1 16,0 4 4-1,0-1-4-15,-2-3 0 16,-2 2 1-16,2 1-1 16,-2-2 1-16,2-1 1 15,-4 4-2-15,3-3 0 16,-5-1 0-16,-1 2-1 15,2-2 1-15,-2 1 0 16,4 3-1-16,-1-2 1 16,2 8 1-16,5-4 0 0,-4-4-1 15,1 4 4-15,-5-6-4 16,2-2 3-16,-4 2-1 16,-3-2-2-16,0 0 0 15,0 0 6-15,0 0 0 16,0 0 2-16,0 0 6 15,0 0-2-15,0 0 11 0,0 0-8 16,0 0-3 0,0 0-9-16,0 0 3 15,0 0 0-15,0 0 5 0,0 0 3 16,0 0-13-16,0 0 3 16,0 4-2-16,0-4 1 15,0 2-1-15,0 1-1 16,-10 0-2-16,-1 4 1 15,-2-1 0-15,-2 5 0 0,-1 0-3 16,-2 3 2 0,1 3 0-16,-2 0 2 15,1 4-2-15,-4-2 1 0,7 3 0 16,-4 0 0-16,1 3-2 16,0 0 2-16,-1 2 0 15,4-2-1-15,0 0 5 16,3 3-8-16,-1-7 4 15,2-2 0-15,1-2 1 16,4-9 1-16,0 1 3 0,2-4-5 16,-2-5-1-16,6 3 1 15,-2-3 0-15,2 0 0 16,0 0-1-16,0 0-66 16,0 0-204-16</inkml:trace>
  <inkml:trace contextRef="#ctx0" brushRef="#br0" timeOffset="5611">2102 526 388 0,'0'0'108'16,"0"0"-30"-16,0 0-18 15,0 0 2-15,0 0 0 0,0 0-19 16,0 0-9-16,0-20-8 16,0 20-5-16,0 0-5 15,0 0-6-15,0 0-1 16,0 0-9-16,0 0-5 15,0 0-1-15,0 23 6 16,0 2-1-16,-3-1 1 0,3-2 0 16,0-8-3-1,0-4 3-15,0-1 0 16,0-4-3-16,0-5 0 16,9 0-1-16,-2 0-2 15,7 0 4-15,7-2 2 16,0-20 8-16,8-6 3 15,-8-2-3-15,0 0-2 16,1-3-3-16,-4-1-2 16,0-1 0-16,1 2 1 15,-4-3-2-15,4-2 3 16,-8-4-2-16,2 2 0 0,-7 1-1 16,1 6 0-16,-5 3 0 15,-2 5 2-15,0 6 2 16,0 2-3-16,0 6-1 15,0 2 0-15,0 4 1 0,0 5-1 16,0 0 0-16,0 0 0 16,0 0-2-16,0 0-6 15,0 0-1-15,0 8-1 16,0 20 7-16,0 10 1 16,6 4 4-16,7-1-1 15,1 6-1 1,2 0 1-16,2 0-1 15,-2-4 0-15,-1-2 0 16,-1 0 0-16,2-7 0 0,-3-7 0 16,-8-4-1-1,1-4 1-15,-2-8 1 0,-4-3-1 16,0-6 0-16,0-2 0 16,0 0 0-16,0 0 1 15,0 0 1-15,3 0 0 16,-3 0 2-16,0-2 1 15,0-17-2-15,0-6-2 16,0 0 1-16,0-3 0 16,-10 1-2-16,-8-3 0 0,-1 2 2 15,2 2-1-15,-8-1 0 16,-2 3-1-16,-4 6-1 16,1 1-2-16,2 3 0 15,1 5-1-15,0 4 2 16,1 2-3-16,5 3-4 15,3 0 5-15,3 0-2 16,3 0 4-16,-1 14-4 16,7-1 6-16,-4 8 0 0,8 0-5 15,2 0 4-15,0 2-1 16,0-2 1-16,0 2-3 16,18-4 4-16,10-3-3 15,5-1-1-15,4-7 2 0,2-3-2 16,4-5 3-16,-3 0 0 15,1 0 1-15,-2 0 0 16,-6-17 3-16,4 2 5 16,-6-5-8-16,-7 4 2 15,-5-3 5 1,-11 3-7-16,2 1 3 16,-4 3 0-16,-3 4 3 15,-3 4 2-15,0 0 1 16,0 4 4-16,0 0-13 15,0 0 0-15,0 0-2 16,0 0-6-16,0 4 1 16,0 17 1-16,-6 9 6 15,0 0 0-15,-1 7 0 16,7 1-1-16,0-1-3 16,0 0 2-16,0-3 1 0,16-5-1 15,8-4-3-15,4-3 3 16,-1-8 0-16,-3-9-1 15,2-2-1-15,-5-3-3 0,3 0 6 16,0-3 2-16,-3-18 4 16,-2-2 3-16,-1-4 4 0,-5-3-5 15,-4 0-2-15,-2-6 0 16,-7-2-4-16,0 2 0 16,0 2 2-16,0 1-3 15,0 3 2-15,-23 4 2 16,2 3-1-16,-1 6 0 15,-2 3 0-15,6 9-6 16,-3 5 0-16,-3 0 3 16,-5 0-9-16,-1 3 6 15,-4 11 1-15,5-1 2 16,3 1-1-16,8 1 1 0,6-6-7 31,0 6-36-31,3-5-10 0,2 0-58 0,7-3-42 31,0-4-78-31</inkml:trace>
  <inkml:trace contextRef="#ctx0" brushRef="#br0" timeOffset="6496">2872 72 207 0,'0'0'226'15,"0"0"-137"-15,0 0-15 16,0 0-6-16,0 0-24 16,0 0-28-16,0-25-4 15,0 25-11-15,0 0-1 0,0 0-5 16,0 11 5-16,0 17 9 15,0 13 0-15,2 6-5 16,1 8-1-16,4 5 0 16,-1 0 0-16,0-1 1 15,1-8-3-15,1-4 0 16,-2-5 5-16,4-9-6 16,-4-9 0-16,-4-7 0 15,5-3 0-15,-4-5 1 16,0-5-2-16,3 2 1 15,1-6-3 1,1 3 3-16,-2-3 0 0,7 0 3 16,-3 0 0-16,4 0 7 15,4 0-1-15,1-11 2 0,2-6 5 16,0-2-5 0,-2-6-8-16,-1-2 10 0,-5-1-7 15,-5 1-2-15,0 2 0 16,-3 3 4-16,-5 3 2 15,0 2 4-15,0 6-8 16,0 5 3-16,0 6 3 16,0 0-6-16,0 0-3 15,0 0-3-15,0 0-6 0,0 12-4 16,0 18 10-16,-3 11 0 16,-4 3 0-16,7-2-1 15,0-1-2-15,0-3 0 16,5-7 5-16,13-4-3 15,3-8 1-15,-2-8-5 16,2-8 1-16,0-3-4 16,3 0 8-16,0 0 0 15,5-5 4-15,-8-14-2 16,0-4 4-16,-2 1-1 0,-8-5 1 31,2-1-3-31,-8-2-1 16,-2-3 1-16,-3 0-3 0,0-3 0 15,0 1 0 1,0 4 0-16,-14 1 0 0,-11 8 0 16,-5 6-1-16,-1 8-2 15,-2 4-3-15,-1 4 2 16,7 0 3-16,2 0-2 16,6 6-13-1,1 13-23-15,6 0-16 0,0 4-30 0,3-7-18 16,6-2 10-16,3-9-35 15,0-2-199-15</inkml:trace>
  <inkml:trace contextRef="#ctx0" brushRef="#br0" timeOffset="7113">3312 27 180 0,'0'0'281'0,"0"0"-215"0,0 0-16 16,0 0 2-16,0 0 8 15,0 0-22-15,3-27-23 16,-3 27-11-16,0 10-4 0,3 19 1 15,3 12 7 1,1 9-7-16,1 2 4 0,-2 6-1 16,4 0-2-16,-2-3 2 15,0-4 2-15,0 0 3 16,1-2-6-16,3-7 2 16,4-7 2-16,-1-2-7 15,-3-11 2-15,1 0-1 16,-1-8 1-16,-3-6 1 0,-1-3-3 15,-1-5 2-15,-1 0 7 16,0 0 2-16,4 0 8 16,1 0 1-16,2 0-1 15,2-11-2 1,1-5 6-16,2-4-14 16,-3-1-8-16,-3-2 2 15,4 2 4-15,-5-2-7 16,-4 4 1-16,-1 2-4 15,-3 7 5-15,0 5-5 16,-3 1 5-16,0 4-2 16,0 0 2-16,0 0 2 15,0 0-4-15,0 0-2 0,0 0-4 16,0 0 5-16,0 0-9 16,0 0-5-16,0 0 7 15,0 0-2-15,0 0-13 16,0 0-37-16,0 0-56 15,0 0-60-15,-12 0-247 16</inkml:trace>
  <inkml:trace contextRef="#ctx0" brushRef="#br0" timeOffset="7912">4091 55 535 0,'0'0'176'16,"0"0"-75"-16,0 0-33 15,0 0-21-15,0 0-8 16,0 0-28-16,0-19-11 0,0 19-7 16,7 34-5-16,1 15 12 15,2 12 10-15,-4 7-5 16,-3-1 1-16,-3-8-5 16,0-1 3-16,0-8-2 15,0-9-1-15,0-10-1 16,0-12 0-16,0-6-1 0,0-10-5 15,0 2-23-15,-6-5-12 16,-4 0-30-16,2 0-41 16,-5-13-163-16</inkml:trace>
  <inkml:trace contextRef="#ctx0" brushRef="#br0" timeOffset="8630">3921 149 446 0,'0'0'102'16,"0"0"-22"-16,0 0-6 15,0 0-3-15,0 0-11 16,0 0-43-16,21-77 1 0,0 63-8 15,0 6 0-15,3 0-2 16,0 2-1-16,2 6-5 16,-2 0 2-16,3 0-3 15,1 0-1-15,-4 0 0 16,-2 16 1-16,-4 2 0 16,-5-2-1-16,-5 1-1 15,-2 1 0-15,-3 2 2 16,-3-1-1-16,0 3 4 15,0 0-1-15,-6-3-1 16,-12 3-1-16,-1-5 2 0,-2-4-5 16,3 1 4-16,2-5-4 15,5-1 1-15,5-5 1 16,-1-3 4-16,7 0-4 16,0 0 1-1,0 0-1 1,0 0 0-16,0 0-5 0,0 0-1 15,0 0-7-15,10 0 3 16,8 0 10-16,6 0 0 16,-2 0 0-16,2 0 4 15,0 0-8-15,1 0 3 16,0 0 1-16,-4 0 2 16,0 11-1-16,-5 9-2 15,-4 1 1-15,0 3 0 16,-9 4 3-16,-1 2-2 15,-2-3 0-15,0 2-1 16,0-5 2-16,0 1 0 0,-2-4-1 16,-13-4-1-16,-3-3 3 15,0 0 1-15,-4-4-2 16,-3-1 4-16,1-1-5 16,-3-2-1-16,-2-1 0 15,-3-2 0-15,-2-3 3 16,0 0 2-16,0 0-5 15,7 0-10-15,3 0-32 16,2 0-61-16,15-10-49 16,7-5-62-16</inkml:trace>
  <inkml:trace contextRef="#ctx0" brushRef="#br0" timeOffset="9329">4476 64 51 0,'0'0'429'16,"0"0"-334"-16,0 0-31 16,0 0 11-16,0 0-10 15,0 0-33-15,0-9-19 16,0 9-8-16,0 0-5 16,0 11-5-16,0 19 5 15,0 7 2-15,0 2 2 16,0-1 0-16,0 3-2 15,0-3 2-15,0-2 0 16,0 3-2-16,0-7 0 0,0 1 0 16,0-5 1-16,0-8-3 15,3-2 1-15,7-3 0 16,-4-7-1-16,2 0 1 16,2 0-1-16,-1-5 3 15,0 2-2-15,-3-5-2 16,-3 4 2-16,3-4-2 15,-2 0 2-15,2 0-1 16,2 0 5-16,2 0 10 0,6-12 2 16,-5-4-7-16,-1-3 0 15,-2-6 0-15,-1-3-5 16,-4-2-2-16,0-6-3 16,0 1 5-16,-3-7-4 15,3 1-1-15,-3 5 0 16,0-1 4-16,0 8-4 15,0 4 3-15,0 6-3 16,0-1 2-16,0 10-1 16,0 4 5-16,0 1-6 0,0 5 0 15,0 0-6-15,0 0-8 16,0 0-26-16,0 0-59 16,0 0-147-16</inkml:trace>
  <inkml:trace contextRef="#ctx0" brushRef="#br0" timeOffset="10161">5066 125 360 0,'0'0'118'0,"0"0"-67"0,0 0 3 16,0 0 4-16,0 0-10 15,0 0-6-15,-13-15-12 16,2 15-20-16,-5 0 3 16,-2 0-13-16,-1 0 3 0,-2 0-3 15,-3 9 1 1,3 5-1-16,-5 5 0 0,8 1 0 15,1 1 1-15,1 4-1 16,6-3 0-16,2 2 0 16,5-2 0-16,3 3 0 0,0-6 0 15,0 0 0-15,0-2 0 16,0-3 0-16,11-3 0 16,8-6-2-1,-1 0 2-15,3-2 0 16,1-3 1-16,6 0 5 15,2 0-2-15,-2 0-2 16,-1 0 0-16,-6 0 4 16,-5 0-4-16,-3 0 0 15,-11 0-2-15,1 0-2 16,0 0-6-16,-3 0 3 16,6 0 4-16,-2 0 1 0,2 15 1 15,-1-5 2-15,1 10-3 16,1-4 2-16,-4 6-2 15,0 1 0-15,-3-2 0 16,0 4 2-16,0-6-1 16,0 0-1-16,-9 1 3 15,-3-6-3-15,-7-1 1 0,1 1 1 16,-4-6 1-16,-9 3 1 16,1-2-1-16,-4-3 1 15,-2-1-3-15,-1 0 1 16,-6-2 0-16,-5-3 1 0,-2 0-3 15,2 0 3-15,9 0-8 16,4 0-20-16,17 0-142 16,12 0-373-16</inkml:trace>
  <inkml:trace contextRef="#ctx0" brushRef="#br0" timeOffset="12211">952 413 203 0,'0'0'148'16,"0"0"-105"-16,0 0 3 16,0 0 5-16,0 0-11 15,0 0-6-15,0-5-3 0,0 1 2 16,0 0-20-16,0-2 15 16,0-3-11-16,0 4-4 15,0-1-4-15,5 4 1 16,-5-1 3-16,2 0-5 15,-2 1 6-15,0-1-1 16,0 3 3-16,0 0-7 16,0 0 8-16,0 0-9 15,0 0 5-15,0 0-12 0,0 0 7 16,0 0-7-16,0 0-2 31,0 0-5-31,0 0 6 0,0 5-2 16,0 13 2-16,0-1 0 15,-2 8 0-15,-8-2 4 16,1 5-4-16,2-1 2 16,-1 3 0-16,1 3-1 15,1-3-1-15,0-3 0 0,3 1 0 16,1-6 0-16,-3 0 0 31,2-3 2-31,1 1-2 16,-1-1 0-16,-7 1 2 0,4-4-2 15,0 3 3-15,-3 3-3 16,6-2 0-16,-3-4 1 16,3-5 1-16,3-3-2 15,-3-2 0-15,3-3 1 0,0-3-1 16,-4 5 0-16,1 0-1 16,-5 1-28-16,-8-1-126 15,1 1-159-15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6:25.4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0 218 0,'0'0'90'16,"0"0"-43"-16,0 0-5 16,0 0 3-16,0 0-9 15,0 0-1-15,0 0 5 16,0 0-7-16,0 0 1 15,0 0-11-15,0 0 1 16,0 0 2-16,0 0-7 16,0 0-1-16,0 0 0 0,0 0 1 15,0 0-2-15,0 0-1 16,0 0-5-16,0 0-5 16,0 0-4-16,0 0 7 15,0 0-4-15,0 0-5 16,0 0 2-16,0 0-2 15,0 0-1-15,0 0 1 16,0 0-5-16,0 0 2 16,12 0 1-16,6 3 2 15,3 9 2 1,-2-2-2-16,2 1 0 0,-5-1 1 16,-1 2 0-16,1-4-2 15,-8-2 3-15,5-2-2 16,-2 6 0-16,-4-5 0 15,2 1 0-15,1-2 0 16,-4 2 0-16,-1-3 0 16,2 3 0-16,-1-1-2 15,2 3 2-15,0 0 0 16,0 1 2-16,-2-1-1 16,1-2 0-16,1 2 1 15,-1 0-1-15,5-3-1 0,-7 1 2 0,5 3-1 16,-4-7-1-16,-3 4 0 15,4-3 0-15,-4 1 0 16,-3 0 1-16,3 1-1 16,2-2 1-16,0 2-1 15,0-2 7 1,-5 0-7-16,3-1 0 16,-3 1-2-16,0-3 2 15,0 0 3-15,3 3-3 16,0-1 0-16,4 1 0 15,-4-3 4-15,2 4-4 16,-2-2 4-16,4 1-4 16,-4 3 0-16,3-4 0 15,-3-2 1-15,-1 3-1 16,1-3 0-16,1 2 1 16,-1-2-1-16,0 6 2 15,-3-6-2-15,3 0 0 16,-3 0 0-16,0 0 3 0,0 0 3 15,0 0-5-15,0 0 2 16,0 0 3-16,0 0-6 0,0 0-3 16,3 0-47-16,0-6-212 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5:23.5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121 1106 111 0,'0'0'105'0,"0"0"-32"0,0 0 6 15,0 0-19-15,0 0-28 16,0 0-7 0,0 0-14-16,0 0 5 0,0 0 7 15,0 0-9-15,0 0-3 16,0 0-4-16,0 0 0 15,0 0-1-15,0 0 0 0,0 0 0 16,0 0-4-16,0 0-2 16,0 0-2-16,0 0-4 15,0 2 5-15,0-2-2 16,0 0 0 0,0 0-1-16,0 0-3 15,0 0-1-15,0 0 2 16,-2 3-13-16,2 2-30 15,-7-1-42-15,4-4-256 16</inkml:trace>
  <inkml:trace contextRef="#ctx0" brushRef="#br0" timeOffset="2789">97 519 97 0,'0'0'134'0,"0"0"-66"0,0 0-5 15,0 0-2-15,0 0-15 16,0 0-10-16,-2 0-6 16,2 0-2-16,0 0 1 15,0 0-5-15,0 0 4 16,0 0-2-16,0 0 1 15,0 0-7-15,0 0-16 16,8 0 16-16,10 0-6 0,7 0-4 16,3 0 4-16,2 0 0 15,1 0-7-15,1 0-3 16,5 0 2-16,0 0 1 16,0-2-7-16,3-1 11 15,-1 0-11 1,-2-2 1-16,-3 2 3 15,-1 2-2-15,-2-3 2 16,-1 4-1-16,-2 0 1 16,-7 0 0-16,4-3-4 15,-1 3 1-15,1-3 1 0,2 3 2 0,4-2-1 16,2-4 1-16,1 1 0 16,3 1-2-16,-3 2 1 15,-2-4-3-15,2 4-1 16,0-1 1-16,-1-3 0 15,-2 4 0-15,0-1 0 16,-4 3 0-16,-3 0 3 16,2 0-3-16,-2 0 0 15,-3-3 0-15,3 3 0 32,0 0-3-32,2 0 3 0,-5 0 1 15,1 0-1-15,2 0 4 16,-3 0-3-16,3 0-1 0,-3 0 0 15,-2 0 0-15,2 0 0 16,-3-2-3-16,1 2 3 16,-1 0 0-16,1 0 2 15,-1 0-2-15,-2 0-2 0,-4 0 1 16,0 0 1-16,-2 0-1 16,1 0-1-16,-1 0 2 15,1 0-6-15,2 0 6 16,0 0 3-16,-5 0-1 15,2 0-4-15,-1 0 5 16,-1 0-4-16,-1 0 1 16,-1 0 0-16,0 0-4 15,-6 0 4-15,4 0 0 0,-4 0 0 16,3 0-1-16,-3 0 1 16,0 0-1-16,0 0 1 15,0 0 1-15,0 0 0 16,0 0-1-16,0 0 3 31,0 0 5-31,0 0-3 16,0 0-4-16,0 0 4 0,0 0 0 15,0-6 0 1,-10-2-5-16,-2 0 0 0,0-4 1 0,-1-1-1 16,-1 2-3-16,-2-3 3 15,3 3 1-15,-5-3 3 0,2 3-3 16,5 0-1-16,-2 0-1 15,5 2 1-15,-5-1 0 16,5 3 0-16,-5-5 0 16,0-1 0-16,5 1-4 15,-5-2 4 1,1 3 2-16,0 0-2 16,-1 3 0-16,4-3-5 0,1 3 5 15,-2-1 0-15,1 1 2 16,0-3-4-16,0 3 4 15,-1-1-4-15,2 1 4 0,1 3-4 16,1 2 2-16,3 0 0 16,0 3-4-16,3-2 4 15,0 2 3-15,-3 0-3 16,3 0-1-16,0 0-3 16,0 0 2-16,0 0-2 15,0 0 2-15,0 0-6 16,0 0 2-16,0 0 2 15,0 0 3-15,0 13-1 16,0 2 0-16,6 1 2 16,7 0-1-16,1-2 1 15,2 2 1-15,-1-2-1 16,4-3-4-16,2 3 4 0,-3-2 1 16,4 1 0-16,-1 0-2 31,-6 2 3-31,1 1-1 15,-2-2-1-15,-1-1 0 16,0 1 0-16,-2-1 2 16,-1 2-1-16,1-2-1 0,2-1 1 15,0-1-1-15,-5-3 0 16,5 3 1-16,-4-3-2 16,0-3 1-16,-3 1 0 15,3-4 0-15,-5 2 0 16,-1-2 0-16,2-2-2 15,-2 0-1-15,0 0 3 0,4 0-1 16,-4 0 1 0,3 0 1-16,-4 0-1 0,6 0-2 15,-3 0 2-15,-2 0 0 16,0 0 0-16,0 0-1 16,-3 0 1-16,0 0 6 15,0 0-6-15,0 0 0 16,0 0 1-16,0 0 3 0,0 0 2 31,0 2-6-31,0 2 3 0,0-2 5 0,0-2-7 16,0 0-1-16,0 0 1 15,0 0-1-15,0 3 0 16,0 3-3-16,-3 2 3 16,-8 3 3-1,-2 6-3-15,-3-1-1 16,1 3 0-16,-4 1 2 0,2-1-1 15,-5 0 1-15,3 1 0 16,5-4-1-16,-5 0 6 16,7 0-6-16,-4 1 0 15,-2 0-6-15,4-3 6 16,-2 1 7-16,-2 2-6 16,2 0-1-16,-2-3-6 15,2-3 6-15,5-3 2 16,1 0 3-16,1-3-5 15,3-2 0-15,2 0 3 16,1 0-3-16,-2-3 0 16,-5 0-4-16,-2 0-53 0,0 0-198 15</inkml:trace>
  <inkml:trace contextRef="#ctx0" brushRef="#br0" timeOffset="6110">1017 231 101 0,'0'0'99'0,"0"0"-30"0,0 0 18 16,0 0-19-16,0 0-34 16,0 0-12-16,0 0 10 31,0 0-2-31,0 0 0 0,0 0-6 16,0 0 0-16,0 0-14 15,0 0 1-15,0 0 4 16,0 0-8-16,0 0 4 15,0 0 5-15,0 0 5 16,0 0-5-16,0 0-10 16,0 0 6-16,0 0-7 15,0 0-1-15,0 0-4 16,0 0 1-16,0 0 1 0,0 0-2 16,0 0 3-16,0 0 0 15,0 0 1-15,0 0-2 16,0 0 2-16,0 0-2 15,0 0-1-15,0 0 0 16,0 0-1-16,0 0 1 0,0 0 0 16,0 0-1-16,0 0-1 15,0 8 1-15,-7 6 2 16,2 3-2-16,-1-1 1 0,-1 0-1 16,4 4 2-16,-3-6-2 15,1-1 1-15,0 4-2 16,0-1-2-16,-1 4 3 15,3-4 6-15,-4 1-4 16,1-1-2-16,1 0 0 16,1-2 3-16,4-3-3 15,-3 3 1-15,0-3-1 16,0 6 1-16,0-4 0 16,0 4-1-16,-7 2 2 15,5 0-2 1,-1 0 2-16,-1-1-2 15,1-2 0-15,-2 0 0 0,1-2 2 16,-2 2-1-16,6 1-1 16,-4-3 1-16,4 2-1 15,-2-2-1-15,-1-3 1 16,-1-3 1-16,1 1-1 16,1-4 2-16,0-2-2 15,5 0-6-15,0-1-37 16,0 0-98-16,0 2-53 15</inkml:trace>
  <inkml:trace contextRef="#ctx0" brushRef="#br0" timeOffset="8175">338 207 114 0,'0'0'157'0,"0"0"-81"0,0 0-25 16,0 0-6-16,0 0-6 16,0 0-16-16,0-3-3 15,0 3 9-15,0 0-9 32,0 0-1-32,-2 0 6 0,2 0 1 15,0 0-6-15,0 0-7 16,0-3-10-16,0 0 5 15,0 1 12-15,0-2-10 16,0 2 2-16,0-1-1 16,0 0-6-16,0 3-4 15,0 0-1-15,0 0 5 16,0 0-5-16,0 0-10 16,0 0 10-16,0 0 2 0,0 0-2 0,0 0 1 31,-3 0-1-31,3 0 0 15,-7 0-4-15,1 3 4 0,0 6 0 16,-4 2 1 0,2-4-4-16,1 5 4 0,-2 1-1 15,1-1 0-15,-2 2 0 16,4-4 5-16,-1 1-5 16,1-3 0-16,1 0 0 15,-1 1 0-15,2-1-5 16,1 0 5-16,-3-2 0 15,1 2 0-15,0 0 4 16,-3 4-3-16,5-4-1 0,-7-1 0 16,4 2 1-16,1-3-1 15,-2 2 0-15,1 0-5 16,0 1 5-16,-4-1 0 16,5 0 0-16,2 0-1 15,3-2 1-15,-3 2 1 16,-4-3-1-16,4 1-1 15,-3 2 1-15,1 3 5 16,-2-3-5-16,4 2 0 16,-6-3-1-16,2 1 1 15,2 1 0-15,-1-1 0 16,-1-3 0-16,4-2 1 16,0 2-2-16,-2-2 1 15,-3 5 0-15,3 0 1 16,-4 1-1-16,-1 2 0 15,2-6 0-15,1 4 0 0,4-4-1 16,-3 1-16-16,3-1-54 16,1 0-6-16,2-2 10 15,0-3-44-15,0 0-252 16</inkml:trace>
  <inkml:trace contextRef="#ctx0" brushRef="#br0" timeOffset="8992">2263 132 37 0,'0'0'323'0,"0"0"-240"0,0 0-27 16,0 0 11-16,0 0 16 16,0 0-16-16,0-22-22 15,0 22-5-15,0 0-3 16,0 0-7-16,0 0-18 16,0 0-10-16,0 0-1 15,0 0-1-15,0 0-1 0,0 3 0 16,0 25 1-16,0 10 0 31,0 9 7-31,0 5-5 0,0-3 0 16,0 4-1-16,0-4-1 15,0-5 1-15,0-3-1 16,0-8 0-16,0-8-2 16,0-6 1-16,-3-8-4 15,1-5-1-15,2-6-6 0,0 3-20 16,0-3-8-16,0 0-48 15,0 0-43-15,0 0-20 16</inkml:trace>
  <inkml:trace contextRef="#ctx0" brushRef="#br0" timeOffset="9749">2104 176 237 0,'0'0'135'0,"0"0"-74"0,0 0-5 32,0 0 3-32,0 0-15 0,0 0-2 15,-24-33-3-15,24 31-15 16,0-2-3-16,0 2-3 16,0-4-1-16,0 1 1 15,0-6-1-15,16-1-5 16,1 2-6-16,1-1-2 15,8 3-4-15,-2-1 0 16,0 1-1-16,4 3-2 16,-1 1-3-16,7 4 4 15,-1 0 2-15,-2 0 0 0,3 0 0 16,-7 0 0-16,-3 0 0 16,2 9 6-16,-9 5-5 0,1 3-1 15,-2 4 0-15,-3 4 3 16,-2-1 3-16,2 1-4 0,-5 1-2 31,-1-2 2-31,-4-2-2 16,0 3 1-16,-3-1-1 15,0 4 0-15,0-3 1 16,0 0 3-16,-6-1-6 16,-7-1 5-16,2-4-2 0,-4-3 1 15,2 3-1-15,-6-5 0 16,1 2-1-16,4-1 1 15,-5-2 2-15,-3 1-2 0,-2-1 1 16,-3 2-1 0,-2-1-1-1,2-1 0-15,3-5 1 0,-4 0-1 16,7 0 1-16,-1-1 1 16,1-6-2-16,6 3-2 0,-4-4-4 15,5 0-12-15,-4 0-26 0,2 0-64 16,3 0-9-16,10 0-52 15</inkml:trace>
  <inkml:trace contextRef="#ctx0" brushRef="#br0" timeOffset="11481">2956 265 162 0,'0'0'242'0,"0"0"-199"0,0 0 2 16,0 0 1-16,0 0-8 0,0 0 6 15,-79-9-22 1,65 9-13-16,-2 0-7 0,-2 0 0 15,2 10-2-15,-2 5 1 16,-3 4-1-16,2 0 1 16,-2 3-1-16,2 3 0 15,7 2 0-15,3 1-1 16,3-3 1-16,6-4 4 16,0-1-4-16,0-4-4 0,0 0 4 15,0-4 0 1,6-1-7-16,3-6 2 0,3-2 3 15,1-3-5-15,-4 0 7 16,3 0 1-16,0 0-1 16,3 0 20-16,1-8-9 15,-3-12 0-15,5 1-1 16,-7-3 5-16,-1-3-10 0,2 1 2 16,-5-1 5-16,-1 0 2 15,-1 6-3-15,-2 2 0 31,-3 7 10-31,4 1-8 16,-1 7-7-16,-3-1-1 0,0 3-5 16,0 0 0-1,0 0-4-15,0 0-9 0,0 0 10 16,0 0 0-16,0 8-10 0,0 13 13 16,3 4 6-16,0 3-6 15,2-3-2-15,3-3 1 16,0-2-1-16,2-1 0 15,1-6-6-15,-1-2 8 16,-1-3-6-16,1-4-4 16,-2-4 8-16,-2 0-10 0,4 0 11 15,-2 0 1-15,8-4 2 16,-1-9 4-16,1-4-1 16,-5-2-1-16,2-6-3 15,-4 4-1 1,-7-4 6-1,6-3 6-15,-3 3-12 0,-2-2 1 16,0-4-1-16,1 2 0 16,-4-7 0-16,0 2 7 0,0-2-2 15,0 4-5-15,0 1-3 16,0 7 3-16,0 5 0 16,0 5 0-16,0 3 1 0,0 5-1 15,0 6 5-15,0-2-10 31,0 2 4-31,0 0 1 16,0 0-1-16,0 0 0 0,0 0-3 16,0 0-7-16,0 2 7 15,0 21-4-15,0 7 8 16,0 3 1-16,0 3-1 16,0 4 0-16,0 2 0 15,0 0 2-15,0-1-2 0,0-1 0 16,0-1 0-16,0-6 0 15,0 0 4-15,0-5-4 16,0-9-3-16,0 0 3 0,3-5-1 16,3-3 3-16,-1-3-6 15,2-2 4-15,-1-4-1 16,3 1-10-16,-2-3 10 16,1 0-11-16,2 0 9 15,-1 0 3-15,3 0 7 0,4-14-4 16,-2-2 9-1,-1-4-7 1,-5 4-2-16,-1-4 7 16,-4 4-9-16,3 0 3 15,-6 5 0-15,3 3-3 16,-3 2 4-16,0 4-4 16,4-2-1-16,-4 4 5 15,0 0-5-15,0 0-8 16,0 0 0-16,0 0 6 15,0 0 2-15,0 0-9 16,0 6 7-16,6 13 2 0,-1 6 1 16,5-3 0-16,2-3-1 0,0-3-4 15,0 1 4-15,3-6 0 16,1-2 0-16,0-1 0 16,-5-6-4-16,2-2-3 0,-1 0 3 15,3 0 4-15,0 0 1 31,1 0-1-31,-1 0 0 16,1-5 11-16,-2-12-11 0,-4 4 9 16,-1-4 5-16,-2-2-9 15,-2-3-3-15,-2 3 6 16,-3-3 1-16,0 2-4 16,0 1-5-16,0 2 0 15,0 7 5-15,-6-1 6 0,-6 0-4 16,-7 3-4-16,1 2-3 15,-6 3-1-15,2 3-5 16,-2 0 5-16,6 0 1 16,0 0 0-16,-1 0 0 15,6 0-2-15,-2 9-9 16,3-4-1-16,0 3-6 0,3-2-21 16,-1 2-20-16,7 0-16 15,1 3-3-15,2-2-71 16</inkml:trace>
  <inkml:trace contextRef="#ctx0" brushRef="#br0" timeOffset="12037">3580 300 299 0,'0'0'129'15,"0"0"-89"-15,0 0 4 16,0 0-9-16,0 0-22 16,0 0-8-16,0 0-5 15,-3 0 0-15,0 7 0 16,-2 13 8-16,0 4-6 15,5 1 6-15,0 3 8 0,0 0-6 16,0-1 5-16,0 1-12 16,0-4 2-16,13-1-2 15,3-4 1-15,-1-6-4 16,-3-4 4-16,1-3-2 16,-2-4-2-16,2-2 4 15,-1 0-4-15,0 0 13 16,3 0-12-16,4 0 2 15,-1 0-3 1,-2-13-15-16,-1-1-48 0,-6 0-12 16,-3-2-54-16,-6 1-255 15</inkml:trace>
  <inkml:trace contextRef="#ctx0" brushRef="#br0" timeOffset="12658">2972 181 219 0,'0'0'152'16,"0"0"-89"-16,0 0-4 15,0 0 0-15,0 0-7 16,0 0 6-16,0 0-13 16,0 0-16-16,0 0-4 15,0 0-3-15,3 0 6 16,15 0-10-16,8 0-2 0,6 0-13 15,8 0 1-15,7-2-4 0,4-1-5 16,7-5-50-16,0-4-96 16,-3-1-94-16</inkml:trace>
  <inkml:trace contextRef="#ctx0" brushRef="#br0" timeOffset="13252">4069 72 410 0,'0'0'148'16,"0"0"-81"-16,0 0-25 16,0 0 10-16,0 0-7 15,0 0-26-15,0-11-6 16,0 11-8-16,0 0-4 15,0 13 1-15,3 14 15 16,4 15-2-16,2 2-7 16,0 3-5-16,-3 1-3 15,0-3 0-15,-1-3 1 0,-5-7 1 16,0-7-2-16,0-9-4 16,0-8-4-16,0-6-3 15,0-1-15-15,0-2-20 16,0-2-29-16,0 0-16 15,0 0-30-15,0 0-258 16</inkml:trace>
  <inkml:trace contextRef="#ctx0" brushRef="#br0" timeOffset="14142">4082 97 212 0,'0'0'138'0,"0"0"-85"0,0 0 2 0,0 0-1 16,0 0-7-16,0 0-2 15,-10-28-6-15,10 22-5 16,0-2-3-16,0-3-27 16,13 3 1-16,2 2-4 15,-1-2 3-15,2 3 3 16,-3-1 1-16,2 1-4 0,0 1 1 16,3 4-3-1,8-2-1-15,-2 2-1 0,0 0 3 16,-3 0-2-16,0 0-1 15,-2 0 0-15,-7 0-5 0,-3 6 4 16,-2 2 0-16,-4 0-3 16,-3 0 0-16,0 6 4 31,0-3 0-31,0 6 1 16,0-3-1-16,-16 1 1 15,-2 0 0-15,-3 1 3 16,-1 0-7-16,-2 1 3 15,3-3 0-15,-5-1 0 0,5-1 0 16,6-2 0 0,3-3 0-16,5-5 2 0,4 1-2 15,3-3 0-15,0 0 0 16,0 0 2-16,0 0-2 0,0 0-2 16,0 0-5-1,0 0 7-15,0 0 2 16,0 0-1-16,19 0 6 0,-1 0-6 15,3-3 1 1,5 3-4-16,-2-2 1 0,0 2 0 16,0 0 1-1,-5 0-2-15,-1 0 0 16,-5 0 0-16,-2 10 1 16,-4 6 1-16,-4 3 0 0,0 5-2 15,-3-3 4 1,0-2-3-16,0 0 3 0,0 1-2 15,0-7 2-15,0 4-2 16,-9-4 3-16,-3-1-1 16,-7 1 3-16,-2-2-2 15,0 0 0-15,-8 3 0 16,5-6 5-16,-3 3-5 16,2-8 0-16,-2 0-3 0,3-3 1 15,0 0 0-15,2 0 3 16,7 0-4-16,5 0-10 15,4 0-39 1,3 0-43-16,3 0-22 16,0 0-223-16</inkml:trace>
  <inkml:trace contextRef="#ctx0" brushRef="#br0" timeOffset="15086">4531 66 337 0,'0'0'90'0,"0"0"-29"16,0 0 19-16,0 0 21 15,0 0-24-15,0 0-29 16,0-5-15-16,0 5-10 16,0 0-14-16,0 0-9 0,0 0 0 0,0 0-7 15,0 19 6-15,0 2 1 16,0 7 4-16,0-3-3 16,0 2 3-16,0 3-4 15,0-5 1-15,0 5 3 16,0-5-4-16,0 0 0 0,0-3 0 15,0 3 4-15,0-6-4 32,0 1 0-32,0-1 0 0,3-3-1 15,0-5 1-15,3 3-2 16,1-5 1 0,-2-1 1-16,1 0-1 0,4-3-3 15,-2 1 1-15,-2-6-1 16,1 4 3-16,-4-4-1 15,3 0 2-15,-4 0 3 16,6 0-2-16,-3 0 0 16,1 0 6-16,4 0-5 15,-2-4 3-15,2-4-5 16,2-1 2-16,-2 1-2 0,-2 0 3 16,-1-1-2-16,-4 1 1 15,3 3 0-15,-4-3 2 16,1-3-1-16,0-3 1 15,1-3-4-15,2 0 0 16,-6-1 2-16,3-4-1 16,0 2-1-16,0-2 0 0,-3 3 3 15,0 0 1-15,4-3-4 16,-4-1 1-16,3 4 1 16,-3-3-2-16,0 4 0 15,0-5 0-15,0 7 0 0,0 2 0 16,0 3 0-16,0 0 2 15,0 6-2-15,0 2 1 16,0 0-1-16,0 0 0 16,0 1 0-16,0 2-8 15,0-3-18-15,0 3-19 32,0 0-20-32,-3 0-35 15,3-3-68-15,0 1-282 0</inkml:trace>
  <inkml:trace contextRef="#ctx0" brushRef="#br0" timeOffset="16056">5053 38 174 0,'0'0'218'0,"0"0"-161"0,0 0-7 16,0 0 16-16,0 0-4 0,0 0-25 16,0-5-17-1,-6 5-14-15,-4 0 0 16,2 0 4-16,-5 0 2 0,4 0-8 15,-3 0 3 1,-2 0-6-16,-2 0 2 0,-3 0-3 16,1 9 0-16,2 4 0 15,1-2 3-15,4 0-3 16,1 3 3-16,4 0-4 0,0 5 1 16,2 0-7-16,1 0 6 15,3 6-2-15,0-5 3 16,0-1 0-16,0-3 5 15,0-2-5-15,0-4-1 16,0-1-3-16,0-3 4 16,7-1-4-1,5 0 3-15,3-2 1 0,1-3 0 16,2 0 4-16,1 0 4 16,-1 0-4-16,1 0 2 15,2 0 0-15,-7 0-4 16,4 0-2-16,1 0 0 0,-6 0 0 15,-2 0 2-15,2 0-2 16,-3 0-2 0,-5 0 2-16,4 0 0 15,-5 0-4-15,-1 0-2 16,0 0 6-16,2 0-1 0,1 0 1 16,1 6-1-16,2 1 0 15,-7 5 0-15,6-4 0 31,-6 1 1-31,1 1-1 0,0 2-1 16,-3-1 2-16,0 0 0 16,0 2 3-16,0-2-1 15,0 1 0-15,0 1-1 16,0-2 2-16,-3 3-1 0,-5-3 1 16,-5 3 1-16,3-6-1 0,-1 3-3 15,-5-3 8-15,3-3 0 16,-1 3-5-16,-4 1 6 15,-8-3-1-15,-4-1-1 16,-6 0-1-16,-1-2-2 16,-3 0-1-16,3-3 0 15,7 0-3 1,2 0-12-16,14 0-150 0,7 0-327 16</inkml:trace>
  <inkml:trace contextRef="#ctx0" brushRef="#br0" timeOffset="67247">95 1689 218 0,'0'0'138'0,"0"0"-77"0,0 0-6 16,0 0-8-16,0 0-13 16,0 0-13-16,0 0-8 15,0 0-6-15,0 0 3 16,0 0-1-16,0 0 3 16,-5 0 4-16,5 0 3 15,0 0-1-15,0 0-6 16,0 0 5-16,0 0 0 15,0 0-7-15,0 0 2 16,0 0-4-16,0 0-4 0,0 0-1 16,0 0 1-1,0 0 8-15,0 0-9 0,13-3 6 16,11 0 10-16,10 3-7 16,6 0-7-16,0 0-3 15,-1 0-2-15,1 0 0 16,-3 0 2-16,0 0 3 15,-5 0-10-15,2 0 10 16,0 0-8-16,0 0 6 16,2 0-3-16,1 0 2 15,2 0 4-15,-2 0-4 16,0 0 1-16,3 0 1 16,-1 0-3-16,4 0 0 15,1 0 5-15,-9 0 0 16,-1 0-6-16,-3 0 0 0,-1 0 0 15,1 0 6-15,-1 0-4 16,1 0-1-16,6 0 6 16,-4 0-7-16,1 0 3 15,3 0 2-15,-6 0-5 16,1 0-1-16,0 3 1 16,-3 0 1-16,3 0 0 15,-1-1-1-15,1-2 0 16,0 0 3-16,2 0-2 15,-5 3-1-15,3-3 0 16,-6 2 0-16,6-2 2 16,-3 0-2-16,3 0 0 0,-3 0 0 15,0 0 1-15,-8 0 1 16,-3 0-2-16,1 0 1 16,-5 0-1-16,-1 0-1 15,-3 0 1-15,-5 0-1 16,-2 0 1-16,0 0 0 15,-3 0 1-15,0 0 0 16,0 0 0-16,0 0 1 16,0 0 0-16,0 0-1 15,0 0 1-15,0 0 0 16,0 0 3-16,0 0 0 16,0 0 5-16,0 0-3 15,0 0 2-15,0 0-3 16,0 0-6-16,0 0 9 15,-6 0-8-15,-12-5-1 0,0-6 0 16,-4-6-1-16,4 4 1 16,-1-4 0-16,-2 1 0 15,3 2 0-15,-1-3-1 16,-2 0 1-16,3 7 0 16,2-3 0-16,0-2 0 15,2 5-1-15,-1-1 1 16,-1 0 0-16,0-1 0 15,5 4-1-15,-2-3 2 16,5 3-1-16,-5 0 3 16,5-3-3-16,-2 2-2 15,-3 1 1-15,4 0 2 0,4 0 0 16,-5 1-1-16,7 2-2 16,0 3 2-16,0 0 4 15,0-1-4-15,3 3 0 16,0 0-2-16,0 0 0 15,0 0-1-15,0 0 1 16,0 0 0-16,0 0-1 16,0 0 2-16,0 0-8 15,0 0 0-15,0 0 4 16,0 0-2-16,0 3 5 16,3 10 1-16,9 1-3 15,3 5 4-15,4-2 0 0,-4 5-4 16,7-3 3-16,-1 0 2 15,-3 3 2-15,3-5-3 16,1-4 1-16,-4 4-1 16,1-7 0-16,-1 2 0 15,-2 3-1-15,2-5 2 16,-4 0 0-16,2 1 0 16,-3 0 1-16,-5 1-1 15,2-7-1-15,-2 1 2 16,0-1 0-16,-6-2-1 15,4-3-1-15,-3 2 0 16,3 1 0-16,4 3-3 16,-2 0 7-16,-1-3-8 0,-1 2 4 15,-1-3 0-15,0 1 1 16,-2 0-1-16,-1 0 0 16,-2-2 0-16,0-1-2 15,0 0 2-15,0 0 1 16,0 0 1-16,0 0-2 15,0 0 0-15,0 0 2 16,0 0 0-16,0 0-1 16,0 0 2-16,0 0-3 15,0 0 0-15,0 0-1 16,0 0-4-16,0 4 5 16,0 4-6-16,0 3 5 15,-10 9 1-15,-11 4 3 0,-3 7-2 16,-3 1-2-16,-1 4 2 15,1 6-1-15,-4-6 1 16,1-1 0-16,2 0 2 16,3-7-3-16,1 0 2 15,6-4-1-15,2-4-1 16,4-4-2-16,0-5 2 16,7 0 3-16,-5-3-3 15,4-2 0-15,3-3 1 16,-1 0-1-16,4-3-33 15,0 0-80-15,0-12-134 16</inkml:trace>
  <inkml:trace contextRef="#ctx0" brushRef="#br0" timeOffset="68378">2215 1411 283 0,'0'0'150'15,"0"0"-95"-15,0 0-3 16,0 0-2-16,0 0 8 16,0 0-12-16,0 0-26 15,0-3-10-15,0 20-8 16,-10 18 18-16,2 12-12 0,1 8 10 15,1 7-11-15,3 0 0 16,0-2 3-16,3 1-4 16,-3 0-5-16,-1-6 4 15,1-9-4-15,3-5 1 16,-3-7 0-16,3-12-2 16,0-6 0-16,-2-7 1 15,2-7 1-15,0 1 0 16,0-3-2-16,0 0-2 15,-3 0-30-15,-4 0-77 0,-2-5-119 16</inkml:trace>
  <inkml:trace contextRef="#ctx0" brushRef="#br0" timeOffset="69660">2129 1480 11 0,'0'0'274'16,"0"0"-181"-16,0 0-39 15,0 0 16-15,0 0 0 16,0 0-32-16,12-66-2 16,-12 60-1-16,3-3-1 15,0 5-12-15,0-4-4 16,4 1-4-16,1-1-4 15,8-4-10-15,0 5 2 16,2-2 0-16,3 5-4 16,-2-2 2-16,2 6-2 15,-3 0 2-15,1 0-3 0,-2 0-2 16,-2 9 2-16,4 7-1 16,-4 3 4-16,1 0-4 15,-5 6 4-15,-1-3 1 16,-4 0 1-16,0 2-1 15,-6-1-1-15,0 1 0 16,0-4 0-16,0 4 1 16,0-1-1-16,-12 4 3 15,-12-3 1-15,-7 1-4 16,-6 0-14-16,3-3-2 0,-1 1-3 16,1-8-5-1,3 2 0-15,4-9-5 0,8-2 18 16,6-3 1-16,11-3 6 15,2 0 4-15,0 0 0 16,0 0-6-16,0-3 6 16,7-8 0-16,7 0 2 15,1 2 2-15,1 5-1 16,-5 0 2-16,2 4-5 16,0 0 0-16,-2 0-4 15,2 8-5-15,0 17 7 16,1 3 1-16,2 2 2 15,-1 3-1-15,1-3 1 16,-2 3 0-16,4-3 1 16,-5-2-2-16,3-6 2 0,-5-2-2 15,2-7 0 1,2-4 0-16,-3-4 1 0,0-5 1 16,4 0 12-16,0 0-7 15,-2 0 8-15,1 0 0 16,1-3-4-16,2-11 1 15,-2-2-9-15,-2-3 0 16,-4-7 8-16,3-1-6 16,-7 3-2-16,-4-4 4 15,1 3 2-15,-3 6 8 16,0 3 8-16,0 5-10 16,0 5-12-16,0 1-1 0,0 5-4 15,0 0 0 1,0 0-7-16,0 0-9 0,-5 5 3 15,-5 17 14-15,4 8 1 16,6 4-3-16,0 1 3 16,0-2-6-16,0-2-7 15,0-7 9-15,18-4 0 16,-2-7 3-16,2-1-5 16,-2-7 6-16,-5-2 0 15,8-3 2-15,-4 0 10 16,1 0-6-16,-5 0-2 15,2-8 8-15,-4-7-11 16,0-4 7-16,0 0-4 0,-6-6 3 16,4 1-3-1,-7-4 0-15,0 1-3 0,0 2 2 16,0-3-3-16,0 3-5 16,-10 9-1-16,-4 5-4 15,-5 8-11-15,-6 3-6 16,-5 0-11-16,-4 8-9 15,4 12 26-15,-1-4 13 16,7-1-21-16,-2-5-5 16,12 1 1-16,-4-6-33 15,8-2-186-15</inkml:trace>
  <inkml:trace contextRef="#ctx0" brushRef="#br0" timeOffset="70274">2826 1411 72 0,'0'0'280'0,"0"0"-204"16,0 0-23-16,0 0 1 15,0 0-12-15,0 0-17 16,0-8-19-16,0 8-6 16,0 1-1-16,0 24-6 0,0 12 7 15,0 7 7-15,0 6-1 16,0 2 1-16,0 0 12 15,0 3-3-15,-7-3-12 16,1-3 9-16,3-5-11 16,-2-2 4-16,0-10-6 15,3-1 2-15,-1-7-2 16,3-2 0-16,0-2 0 16,0-3 2-16,0-1-1 15,3-5 2-15,7-2-1 16,-2-1 0-16,2-3 0 15,1-2 4-15,5-3 2 16,2 0-7-16,4 0-1 0,2-8-79 16,1-14-103-1</inkml:trace>
  <inkml:trace contextRef="#ctx0" brushRef="#br0" timeOffset="70853">3265 1163 401 0,'0'0'92'15,"0"0"-30"-15,0 0-8 16,0 0 18-16,0 0-5 16,0 0-34-16,10-19-16 0,-10 19-12 15,0 0-5-15,0 8-14 16,0 31 14-16,0 10 15 16,0 17-1-16,-7 8-7 15,-4 15 11-15,-8 7 1 16,-2 0-9-16,-4 4 1 15,1-7-2-15,-3-1-4 16,-2-5-2-16,0-2-1 16,-3-9 1-16,5-7-2 15,-1-8 0-15,7-12 2 16,0-10-3-16,5-14 0 16,10-9 0-16,1-4 0 0,5-10 0 15,0-2-20-15,0 0-52 16,0-11-119-16</inkml:trace>
  <inkml:trace contextRef="#ctx0" brushRef="#br0" timeOffset="72969">3434 1450 313 0,'0'0'141'0,"0"0"-50"15,0 0-15-15,0 0-13 16,0 0-35-16,0 0-16 16,6-9-12-16,-6 12-7 15,0 22 7-15,0 16 5 16,0 9 0-16,0 7 4 15,-3 4-1-15,-7 2-2 16,4-3-2-16,-2 1 2 16,1-9-5-16,1-5 0 0,3-6 1 15,3-5-2-15,0-8 0 16,0-10 1-16,0-3 1 16,0-7-2-16,0-7-2 15,6 3 2-15,4-4 0 16,1 0 3-16,8 0 9 15,-1 0-7-15,3-8 3 16,1-8 1-16,-1-4-1 16,-3-4-4-16,1-1 2 15,-7-3-4-15,0-2 2 16,0-6 0-16,-2-2-3 16,-1-6 6-16,1 0-3 15,-4 2 2-15,-1 7-1 0,-2 5 2 16,0 13-5-1,1 3-1-15,-4 8 4 0,0 6-10 16,0 0 4-16,0 0-4 16,0 0-12-16,0 6 6 15,0 22 6-15,0 7 5 16,0 6 0-16,0 1-3 16,0 2 3-16,0-3 4 15,0-3-2-15,3-2-4 16,8-9 1-16,2-1-3 15,3-7 6-15,-1-5-5 16,-1-6 2-16,2-2-5 16,-3-4 12-16,-2 4-5 15,2-6-1-15,0 0 1 0,1 0 10 16,1 0 8-16,4 0-4 16,-1 0-1-16,-2-8-4 15,5-6 4-15,-3-3-12 16,4-3 0-16,-4 2 1 15,-6-5 0-15,0-1 1 16,-2-3-2-16,-1-4 3 16,-4-5-4-16,2 0-1 15,-4-2-1-15,-3-3 1 16,0-1 1-16,0-2-1 16,0 1 2-16,0 3-2 15,0 5 0-15,0 5-2 0,0 3-2 16,-12 5 4-16,0-1-10 15,-1 4 10-15,-2 7-4 16,4 3 3-16,-2 6-6 16,0 3-9-16,2 0 4 15,-5 0-3-15,0 0-2 16,1 0 11-16,4 16 1 16,-2 3 2-16,7 1 3 15,-1 7 0-15,7 3-11 16,0 6 11-16,0 4-2 15,0-3 1-15,0-1 0 16,0-3 1-16,4 0 1 16,5 0 1-16,4-3-2 0,-5-3-1 15,5-4 0-15,-5-4 1 16,2-6-3-16,-1-2 3 16,1 1-2-16,1-4 2 15,5 0 3-15,-1 0 0 16,-3-2-4-16,3 2 2 15,1 1 1-15,-1-5 0 16,1 0 3-16,-2-2-5 16,-1 0-1-16,2-2 1 15,1 0 5-15,-2 0 3 16,-1 0-8-16,-5 0 3 16,2 0 0-16,-1 0-2 0,-2 0 1 15,1 0 0-15,-2 0 0 16,7 0 8-16,0-4-1 15,-2-8 3-15,2 1-12 16,-5-2 7-16,2-4-2 16,-1 1 2-16,-2-3-7 15,-2-3 3-15,-5-3 0 16,0 3 3-16,0-2-5 16,0 1 0-16,0 4 0 15,0 2 0-15,-2 1-1 16,-8 2-3-16,-2 3 3 15,0 0 0-15,3 2 0 16,-1 7 0-16,4-1-1 16,-3 3-7-16,3 0 1 15,-3 0 2-15,-1 0-8 0,2 12 10 16,1 4-5-16,4 0 3 16,3 1-3-16,0 0 0 15,0 2 4-15,18-2 0 16,4-2 3-16,9-2 2 15,-1-1 3-15,-2-6-1 16,2-6-1-16,-5 0-2 16,-1 0 6-16,-5 0-5 15,-4 0 4-15,-6 0 7 16,-3 0 0-16,-4 0-2 16,3 0 9-16,-2 0-2 15,-1 0-4-15,1-3-5 0,0 0-6 16,-3 1 5-16,0-1-7 15,0 3 0-15,0 0 1 16,0 0-1-16,0 0-1 16,0 0-2-16,0 0-2 15,0 0-2-15,0 0 1 16,0 0-5-16,0 11 5 16,0 13 6-16,-6 7 1 15,4-1 1-15,2 3 1 16,0-3 0-16,0 0-6 15,0-2 3-15,0-6 0 16,0 0-4-16,8-8 1 16,10 0 1-16,4-6 0 0,3-2 0 15,2-3 2-15,-3-3-9 16,-2 0 3-16,-1 0-4 16,-6 0-46-16,-2-3-50 15,-10-9-102-15,-3-4-308 16</inkml:trace>
  <inkml:trace contextRef="#ctx0" brushRef="#br0" timeOffset="73964">3485 1125 57 0,'0'0'163'0,"0"0"-50"16,0 0-49 0,0 0-9-16,0 0 1 0,0 0 2 15,0 0-18-15,26 0-7 16,-24 0-2-16,7 0 6 16,4 0-2-16,2 0-8 15,4 0-9-15,2 0-4 16,6 0-5-16,4 0 3 15,5 0-8-15,0 0-3 16,8 0-1-16,2 5 0 16,-1 1 0-16,5-1 2 15,-5 1-1-15,-2-3-1 16,-1 2 0-16,5 0 0 16,-5 1 1-16,1-1 2 0,-6 1-3 15,-6-2 1-15,-1-2 2 16,-6-2-2-16,-3 2 4 15,-5-2 2-15,-4 0-1 16,-3 0 10-16,-6 0-1 16,4 0-6-16,-4 0 0 15,-3 0-4-15,2 0-5 16,-2 0 2-16,0 0-2 16,0 0-4-16,0 0-44 15,0 6-112-15,-12 2-270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07.94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 93 205 0,'-3'0'51'0,"3"0"-9"16,0 0-4-16,0 0 6 15,0 0-36-15,-4 3 6 16,4-3-3-16,4 0 1 16,-4 2 6-16,3-2-10 15,-3 6 12-15,3-3-3 16,-3 5-6-16,3 1-5 15,-1-1 0-15,1 3 8 16,2-2-10-16,0-1-2 16,1 3 2-16,1-2-2 0,2 2-1 15,0-4-1-15,4 5 4 16,0-3 1-16,-2 2-5 16,2 0 1-16,0-2-1 15,-4-4 0-15,4 1 0 16,-4-3 0-16,4 0 6 15,-2-3-4-15,2 0-2 16,-4-3 8-16,4 3-8 16,-3-3-1-16,-1 0 1 15,-4 0 3-15,3 1-3 16,-3-1 0-16,-2 0 3 16,3-3-1-16,4 1-2 15,-4-3 4-15,4-4-3 0,-7 4-1 16,3-3 1-1,-6 3-1-15,3-4 5 0,-3 3-4 16,0-5 2-16,-3 6-3 16,3-2 0-16,-3-2-1 15,0 3 0-15,-4 1 1 16,4-1 0-16,0 1 2 16,-3 2-2-16,3 3-10 15,0-2 10-15,-4 2-9 16,4 3 6-16,-5-2 2 15,0-2-1-15,3 3 4 16,-4-3-2-16,2 0 2 16,-2 2-2-16,2-3 2 15,-2 2-2-15,3 0 0 0,-1-1 0 16,-12-3 0-16,17 4 3 16,-1 3-2-16,0-3 1 15,-3 3-1-15,-1-2-1 16,4-1 3-16,-3 0-4 15,3 0 1-15,-4 0 0 16,4 0 4-16,0 3-4 16,-3-2 1-16,-1-1 1 15,1 3-2-15,4-3-1 16,-1 0 1-16,0 3 3 16,0 0-3-16,-1 0-3 15,4 0 3-15,-3 3-1 16,3-3 0-16,-3 0-2 15,0 0 3-15,0 3-1 0,0-3 1 16,-1 3-4-16,4-3 3 16,-3 2 1-16,0 1 0 15,0 0-4-15,0 0 4 16,0 0-1-16,0 0 1 16,-1-1 5-16,1 1-5 15,3 0 0-15,-3 4-3 16,0-6 1-16,3 5 2 15,-2-3 0-15,-1 2 0 16,-2 1-1-16,5-2 1 16,-3 1 1-16,1 0-1 0,2 3 1 15,0-2-1 1,-3 2 0-16,3 1-2 0,0-1 2 16,0 1-1-16,0-5 2 15,0 4 0-15,-3-3-1 16,3 0-2-16,0-2-16 15,3 2-28-15,0-5-202 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7:13.017"/>
    </inkml:context>
    <inkml:brush xml:id="br0">
      <inkml:brushProperty name="width" value="0.07938" units="cm"/>
      <inkml:brushProperty name="height" value="0.07938" units="cm"/>
      <inkml:brushProperty name="color" value="#5B9BD5"/>
      <inkml:brushProperty name="fitToCurve" value="1"/>
    </inkml:brush>
  </inkml:definitions>
  <inkml:trace contextRef="#ctx0" brushRef="#br0">525 160 168 0,'0'0'162'0,"0"0"-89"0,0 0-34 16,0 0-12-16,0 0 4 15,0 0-11-15,0 0-6 16,-3-6 0-16,3 6 3 16,0 0-3-16,0 0 0 15,0 0-5-15,0 0 0 16,0 0 3-16,0 0-4 15,0 0-1-15,0-2-3 0,0 2-3 16,18 0 2-16,3 0 10 16,11 0-6-16,-3-4 0 31,8 2-1-31,0-1-4 16,3 3 7-16,-3 0-9 15,-1 0 7-15,1 0-3 0,-7-2-3 0,7 2 1 16,0-2 2-16,0-2-4 15,2 2 2-15,-2-2-1 16,0 4 0-16,3-2 2 16,-1 2-2-16,7 0 0 15,-1-3-1-15,8 3 1 16,-5-3-1-16,4 0 1 16,1 1-1-16,-8-4 0 15,5 4 3-15,-8 2-2 0,1-3-1 16,2 3 2-16,2-3 3 15,-2 3-4-15,-2 0 0 16,-1 0-1-16,-2 0 0 16,4 0-1-16,4 0 2 15,2 0-1-15,1 0 2 16,1 0-3-16,-1 0 2 16,2 3 2-16,-1-3-2 15,-4 0-1 1,2 0 0-16,-5 0 0 15,-2 0 0-15,-4 3 0 16,1-1 0-16,-3 1 3 16,0 0-3-16,0-3-1 0,5 0-1 15,1 0 4-15,-4 0 0 0,1 0 0 16,0 0-2-16,-1 0 0 16,8 0 0-16,-1 0 2 15,-1 0-4-15,-1 0 3 16,-4 0-1-16,-1 0 0 15,1 0 0-15,0-3 0 16,-1 0-4-16,-6-2 7 16,1 5-5-16,-6-3 4 15,-4 3-2-15,0 0 0 16,1 0 0-16,3-3 0 16,-1 1 1-16,4-2-1 15,-1-1 0-15,4 3 0 16,-4-4 2-16,4 4-2 15,-3-4-1-15,1 3 1 16,2 0 0-16,0 3 1 16,0 0-1-16,-1-2 0 15,1-1 0-15,-3-1 0 16,-1 2 0-16,-2 0-1 16,-4-1 1-16,1 0 0 0,-1 0-2 15,0-2 2-15,1 2-3 16,-3-3 7-16,2 4-7 15,0-1 3-15,-3 1 0 16,5-2 2-16,-2 2-1 16,5-2-1-16,3 4-1 0,2-2-1 15,-2 2-1-15,-1 0-2 16,1 0 3-16,-8 0-5 16,-3 0 5-16,-8 0-2 15,-5 0 4-15,-2 0 0 16,-6 0 4-16,0 0-3 15,3 0-1-15,-3 0 0 16,0-3-1-16,4 3 1 16,-4 0 0-16,0 0 0 15,3 0-1-15,0 0-4 16,2 0 5-16,2 0 0 16,-1-2 0-16,0 2 1 15,-1-3-1-15,2 3 0 0,-1-3 0 16,-3 3 1-16,0 0 3 15,1 0-4-15,-4 0 0 16,0 0 0-16,0 0-4 16,0 0 3-16,0 0-1 15,0 0 0-15,0 0-1 16,0 0 3-16,0 0 0 16,0 0 0-16,0 0 4 15,0 0-4-15,0 0 1 16,0 0 2-16,0 0 0 0,0 0-1 15,0 0-1-15,0 0-2 16,0 0 1-16,0 0 0 16,0 0 0-16,0 0 1 15,0 0-1-15,0 11 0 16,0 3 7-16,0 5 1 16,0 6-1-16,0-1-5 15,0 4 5-15,0 3 2 16,0 1-6-16,-7 7-3 15,1 2 0-15,-4 3 3 16,2 3-3-16,-5 2 2 0,2 1 0 16,-2 2-2-1,5 4 1-15,0 1-1 0,3 4 0 16,2-1 8-16,3 9-3 31,0-1 15-31,0 2 15 0,0-2-25 16,3 1 4-16,10-1 12 15,-2-2-10-15,-1 3-1 16,-5-2 3-16,-2 2 2 0,-3-1-8 16,0-2 6-1,0 2-18-15,0 1 3 0,0 0 7 16,-11 0-8-16,-2-1-1 0,0-3 0 16,2-4-1-16,1 1 0 15,-1-2 0-15,-2 1 0 16,5 2 0-16,-2-3 0 15,1 1 3-15,-1 0-3 32,2 2 0-32,-2-3 1 0,1 0-1 15,2 1 0-15,-1-6 0 16,2 3 0-16,3 2 0 16,-4 7 0-16,1 1 0 15,4 1 1-15,-1 2-1 16,-2 1 0-16,3 5 0 15,-4 0 0-15,3 0-1 0,-4-4 0 16,7-6 1-16,-3 1 5 16,0-4-5-16,3-2 0 15,0 0 0-15,0-2 0 16,0 1-3-16,0 0 3 16,0-2 0-16,0 8 0 15,0-1 1-15,0 8-2 0,0 10 2 16,0 0 2-16,0 2-3 15,0-2-2-15,0-1 2 16,0-9-1-16,0 1 0 16,0-4 1-16,0-5 1 15,0 0 1-15,0 0-4 16,0 0 4-16,0-2-4 16,0 4 2-16,0-2 0 15,0 3-2-15,0-4 2 16,0 2 0-16,3-1-1 0,0-1 4 15,1 4-5-15,2-1 3 16,0 1-2-16,1 1-1 16,-4-7 2-16,5 0 0 15,-1 1-7-15,2-7 6 16,-1 0 0-16,2-6 1 16,3-3-1-16,-7 5 1 15,2 0 1-15,-1 2-1 16,-1 0-1-16,2 2 1 15,-1 1 2-15,-1 0-2 16,0-4 0 0,-3 7-1-16,4-6 1 15,-5 3 0-15,1 0-2 16,0-6 2-16,-3 3 0 16,3-6 0-16,-3 4 0 15,4 4 2-15,2 1-2 16,-3 8 0-16,2 3 0 0,3 2-1 15,0 1 1-15,2 2 0 16,-2 0-1-16,5-3 1 16,-1 2 0-16,-3-5-4 15,3 4 4-15,-2-3 6 16,-2 2-6-16,-1 1 0 16,-1-3 1-16,-3 2-1 15,0 3 0-15,-1-6 0 16,3 2 0-16,0-2-1 0,1-1 2 15,1 1-1-15,-1-2 0 16,-1 3 0-16,-2-3 0 16,4-3 0-16,-1-2 0 15,-3 0 0-15,7-1-2 16,-2-3 2 0,1 1-1-16,4-3 1 15,2-3-3-15,-6 3 0 0,3-5 3 16,1 2 0-16,-4-2-3 0,1 2 3 15,-5-3 0-15,1 0 1 16,-3-1-2-16,0-1 2 16,1-7-1-16,-1-1 0 15,-3-4 0-15,3-5 0 16,-1 1-3-16,4-6 0 0,1-1 3 16,-4-1-1-16,0-7-1 15,3-2 0-15,-4 5 2 16,-2-3-1-16,5-2 0 15,-5 6 1-15,0-3 1 32,0 1 0-32,2 6 0 0,-2 3-1 15,3-3 0-15,-3 4-1 16,3-1-2-16,-3 3-1 16,3 0-3-16,-3 1 0 15,3-7 6-15,-3 7-7 16,0-7 4-16,0 1 3 15,0-3-1-15,0-3 2 0,0-4 0 16,0-2 0-16,0-9-4 16,0 8 4-16,0-12-4 15,0 6 3-15,0-1-2 16,-3-1 2-16,3 0 0 16,-6 2-1-16,1 0 2 15,-2 5 0-15,1-3-1 16,0-1 2-16,-1 2-1 0,4-1 1 15,3-8-1 1,-3 0 1-16,3 0-1 16,0 0 4-16,0 0-1 15,-2 0-1-15,-4 0 3 16,-4 0-2-16,-1 0-3 16,-5 0 0-16,-2 0-2 15,-1-8 2-15,-9-1 0 16,1 7 1-16,-7-9-1 15,-2 9 0-15,0-8 0 16,-8 5 0-16,1 3 1 16,-2-4 0-16,-1 2 9 15,-6-3-7-15,-3 2 1 0,-1 2-4 16,3-2 0-16,3-2 4 16,2 7-2-16,-2 0 3 15,2 0-4-15,-4 0 0 16,-4 0-1-16,-2 0 2 15,3 0 0-15,1 0 0 16,4 0 2-16,5 0-3 16,-5 0 1-16,5 0-1 15,-5 0 4-15,5 0-5 16,0 0 3-16,-5 0-3 16,-1 0-3-16,1 0 3 0,-5 0-1 15,4 0-2-15,-1 0 3 16,-4 0 0-16,1 0 0 15,4 0 0-15,-1 0 1 16,3 0-4-16,10 0 2 0,-1 7 1 16,0-7 0-16,4 5 1 0,-4-5-1 15,3 3 0-15,-3 0 1 16,3-1-2-16,1 1 2 16,2 1-2-16,9-2 1 15,4 0 0-15,0 4 1 16,3-4 0-16,-1 7-1 15,-2-6 0-15,2 0-2 16,-2-1 5-16,3-2-2 16,-4 0-1-16,-2 6-3 31,-1-1 3-31,-2-5 4 0,0 6-4 16,-4-1-1-16,-3 3 0 15,4-2 0-15,-7 2 1 16,3-2-2-16,0-1 2 15,-1 1 1-15,4-6-1 0,-1 0 4 0,3 0-4 16,2 0 1-16,1 0-1 16,5 0 3-16,-3 0-3 15,3 5-3-15,-1-2 2 16,1 0 0-16,-5-1 1 16,5 4 0-16,-3-1 0 15,-3-5 0-15,2 0 0 16,-2 0-1-16,-4 0-1 15,4 0 1-15,-3 0 0 16,-1 0 1 0,-1 0 0-16,0 0 0 0,1 0 0 15,1 0 0-15,-1 0 0 16,4 0 0-16,-4 0 0 16,4 0 0-16,1 0-1 15,2 0 1-15,0 0-4 0,6 0 3 16,-1-5 2-16,1 5-1 15,-1-3 0-15,4 3 0 16,-4 0-2-16,5 0 1 16,1 0 0-16,-2 0 1 15,3 0 0-15,0 0 1 16,3 0-1-16,2 0 0 0,-1 0 0 16,-2 0-1-16,-2 0 1 15,0 0-3-15,-1 0 3 16,1 0 0-16,0 0-1 15,3 0 0-15,-1 0 2 16,5 0-4-16,2 0 6 16,0 0-1-16,0 0-2 15,3 0-3-15,-4 0 3 16,4 0 0-16,0 0 1 31,0 0-1-31,0 0 2 16,0 0-2-16,0 0-3 0,0 0 1 15,0 0-4-15,0-5 3 16,-3-6-6-16,-3-6 8 16,1-8 1-16,-2-6 2 15,4-1 1-15,-3 3-2 16,-1-10-1-16,1 5 0 16,1 2 1-16,2-8-1 15,0 2 5-15,-1 0-5 16,1-6 0-16,-3-4-4 15,3-3 8-15,3-1-6 0,-2 1 5 16,-3-3-3 0,0 5 1-16,-1-1-1 0,0-2 0 15,-1 0 1-15,-4-3-1 16,1 0-3-16,-1 2 3 16,-2 1 2-16,3 3-2 15,1-1 0-15,-1 1 2 16,2 2-2-16,-1 3 0 15,0 3 0-15,3-1 3 16,-1 2-6-16,4-7 3 0,3-3 0 16,-3-3 0-16,0-2 2 15,0-5-5-15,-2-6 3 0,-5-5 0 32,1-1 0-32,-1 7 1 0,-2 4-1 15,3 3 2-15,-4 3-1 16,2 0-1-16,-2 3 0 15,2-2 0-15,1 0 0 16,2 2 3-16,-2-3-4 0,1 6 1 16,-1 0 0-16,7-5-2 15,1 2 2-15,-1-5 0 0,-4 0 0 32,1-4 0-32,3 6 0 15,-3 2-1-15,6 1 1 16,-4 0 0-16,4 0 0 0,-3-1 0 0,3 2 0 15,-5-2 0-15,2 0 1 16,-3-6-2-16,-1 0 0 16,1 2 0-16,1-4 1 15,-2 3 0-15,1-2 0 16,0 1 0-16,-4-3-2 0,5 4 2 16,-5-3-1-1,4 5 1-15,0-3-1 0,1 1 0 16,-2 3 1-16,1 3 0 31,0 0 0-31,-1 0-1 16,2-1 1-16,-1 2-2 15,2 4 0-15,-2-3 1 16,3 1 1-16,-2-1 1 16,-3-5-1-16,3 3 0 15,-1 0-2-15,3-2 1 16,-1-2 1-16,4 1 0 0,-6 2 0 15,3-3 0-15,-2 8 0 16,-2-5-2-16,-2 1 1 0,-1 3-6 16,2-3 7-16,-2-1 0 0,1 1-1 15,1 0-1-15,-5-1 1 16,0 1-1-16,5 3-1 16,-5-4 2-16,5 4-1 31,1-1 2-31,-2 3 0 15,0 4 0-15,2-1 0 16,2-6 0-16,2-2 0 16,3 3-2-16,-3-4-1 0,3 4 1 0,0-4 2 15,0-2-1-15,0-2 2 16,0-4-4-16,0 1 2 16,0-1 1-16,0 4-4 15,0 1 4-15,0 7 0 16,0-2 0-16,0 6 0 15,0-2 0-15,0-3 0 16,3 1 2-16,-3-4-4 16,6 1 2-16,-4-1 0 15,1 4 0-15,4-2 2 16,-1-2-2-16,3 0 0 16,0 5-2-16,0-3 2 0,1 0-1 15,-2 1 1-15,2 3-1 16,-4-2 1-16,0 2-1 15,-6 3 0-15,4-2 1 16,-1 4 0-16,-3 1 0 0,3-1 1 31,2 2-3-31,1-4 1 16,4-7 0-16,-2 8 2 16,5-4 0-16,0 3-1 15,-2-1-2-15,2 1 2 16,0 4 0-16,-5-1-4 15,1-1 3-15,1 1 0 0,-5 0 0 0,5 0-4 32,-1-4-1-32,1-1-1 0,-2-3 5 15,-2 1 2-15,-2 1-4 16,2 4 3-16,-3 2-2 16,-1 2 3-16,5 1 1 15,-4 1-1-15,3 5-2 16,0-1 2-16,1 0 1 15,-4-3-1-15,2 0 0 16,1 0-2-16,1 1 2 16,-1 2 0-16,-1-3 2 15,2 1-4-15,-1-1 1 0,-3 2 1 16,0 2-3-16,-3 1 6 16,0-2-3-16,3 0 0 15,-3 0 1-15,0-1-2 0,4 2 2 16,-4 0-2-16,3-2 1 15,0 1-3-15,2 2-2 16,-2 4 5 0,1 2 0-16,-1-2 1 15,-3 3-1-15,0-1-4 16,3 0 3-16,-3 6 1 16,0-1-1-16,0 0 2 15,0-1-1-15,3-3 0 0,-3-1 1 16,3-3-2-1,-1 1 0-15,-2 2 1 0,0 1 0 16,3-4 1-16,4 0-2 16,-1-2-1-16,4 2 0 0,-2-2 1 15,1 5 1 1,1-2 1-16,-4-1-1 0,1 7 0 16,-5-2 0-16,4 10 0 15,-6-1-5-15,0 0 4 16,0 3 1-16,0 1 0 0,3 1-1 15,-3 1 2-15,0 2-1 16,0-3 0-16,0 1 0 16,0 0-2-16,0-3 3 31,0 0-2-31,0 1 1 0,0 1 0 16,0-2-1-16,3-3 3 15,-3 4-2-15,3-1 0 16,-3 0-17-16,0 3 15 15,4-1 2-15,-4 3 0 16,0 0 0-16,0 1 0 0,3 0 0 16,0-3 0-16,-3 0 0 15,2-4 0-15,-2 1-1 16,3 0 1-16,-3 2-2 16,3 2 4-16,-3-3-4 0,4 1 2 15,-4 0-1 1,3 2 1-16,0 1 0 0,-3-2 1 15,3-4-1-15,-3 5 2 16,3-4-4-16,0 2 4 16,-3 1-4-16,7 0 2 15,-5-1-2-15,1 1 1 16,3-1 0-16,-3 1 1 16,1-1 2-16,2-7-2 15,-1 7 1 1,-2-6-1-16,4 7 1 15,-1-3 1-15,-3-1-2 16,2 5-3-16,-5 1 3 0,5-2 0 16,-5 5 0-16,0 3 0 15,0 0-2-15,0 0-4 16,0 5-55-16,0 18-126 16,0 4 63-16</inkml:trace>
  <inkml:trace contextRef="#ctx0" brushRef="#br0" timeOffset="1574">434 1207 1 0,'0'0'263'0,"0"0"-159"0,0 0-48 15,0 0-24-15,0 0 6 16,0 0-12-16,0 0-18 16,14 0-7-16,4 0 5 15,4 0 3-15,6 0-1 16,6 3-1-16,6 0 4 0,8 2 5 15,7 1-6-15,6 0 4 16,3-2-8-16,1 0-5 16,-1 1 5-16,0-2-2 15,-3 0-3-15,0 2-1 0,-3-2 4 16,3 1-4-16,4-3 0 16,-1-1 5-16,7 0-4 15,-8 0-1-15,1 0 0 16,-9 0 6-16,-2 0-6 15,-2 0 0 1,1 0 0-16,-1 0 0 16,5 0 4-16,-4 0-4 15,1 0-2-15,0 0 2 16,0-5 2-16,2 2 0 16,-4 0-2-16,2 3 0 15,-4 0 0-15,-1-2 0 0,2 2 1 0,-7-3-1 16,2 0 0-16,-3 1 4 15,1-5-3-15,-2 5-2 32,2-4 2-32,-1 4-4 0,3-1 7 15,-2 3-5-15,4 0 1 0,-8 0 0 16,1 0-1-16,-3 0 2 16,0 0-1-16,-7 0 0 15,4 0 0-15,2 0 0 16,4-3 0-16,6 2 2 15,2-3-2-15,4 1 0 16,1 0-1-16,-2 3 1 0,1 0 0 16,1 0 0-16,-2 0-1 15,1 0 2-15,-2 0 0 16,-2 0 1-16,-3-2-2 16,-1 2 0-16,-1-3-1 15,-7 0 1-15,0 0 0 16,-2 1 1-16,-3 0-1 15,-7-2 3-15,0 4-3 16,-8-2 0-16,-3 2 0 16,-5-3 1-16,-2 3-2 15,-2-3 2-15,-1 0-1 0,0 3 1 16,2 0 1-16,-2-2-2 16,4 2 2-16,-1 0-1 15,0-4 1-15,1 2 1 16,1 2 0-16,1-3-2 15,-2 3-2-15,4 0 0 16,-1 0 1-16,-1 0 0 31,1 0 0-31,-2 0 0 0,2 0 0 16,-2 0 0-16,2 0 1 16,-1 0 1-16,1-3-1 15,-2 3 0-15,5 0-1 0,-2 0-2 16,5 0 1-16,0 0 1 15,5 0-1-15,3 0 1 16,0 0 0-16,4 0 2 16,-6 0-2-16,-4 0-2 15,-2 0 1-15,-5 0-1 16,-4 0 2-16,-1 0 0 16,-3 0-1-16,-1 0 1 15,-2 0 0-15,0 0 4 0,0 0-4 16,0 0 4-16,0 0-2 15,0 0-4-15,0 0-10 16,-2 3-65-16,-14-3-77 16</inkml:trace>
  <inkml:trace contextRef="#ctx0" brushRef="#br0" timeOffset="39884">2200 1587 203 0,'0'0'234'0,"0"0"-168"16,0 0-42-16,0 0 11 16,0 0 20-16,0 0-14 0,6 0-20 15,-6 0-15-15,0 17-1 16,2 7 15-16,-2 9 10 16,0 6-5-16,0 5-2 15,0 9-15-15,0-2-1 16,0 7-1-16,0 2-3 0,0 0 5 15,0 4-7-15,0-11-1 32,0-10 0-32,0-7 1 15,0-11 1-15,0-9-2 16,0-5-2-16,0-8-8 16,0-3-13-16,0 0-28 0,0 0-48 15,0-16-47-15</inkml:trace>
  <inkml:trace contextRef="#ctx0" brushRef="#br0" timeOffset="40791">2071 1683 38 0,'0'0'237'0,"0"0"-133"0,0 0-41 15,0 0-11-15,0 0-14 16,0 0 2-16,-9-24-5 15,9 20-11-15,0 1 2 0,0-2 3 16,0-3-5-16,0-3-1 16,6 3-9-16,13-4-6 15,-1 8-3-15,9-2-5 0,1 0-3 16,5 5 3-16,1 1 1 16,6 0-1-16,-6 0-1 15,2 0 1-15,-6 0 0 16,-4 0 4-1,-5 0-4-15,-3 13-7 16,-6 0 7-16,-2 5-10 16,-5-1 10-16,-5 6 1 0,3 5 1 15,-3-1 0-15,0 4 1 16,0-3-3-16,0 3-2 16,-15-3-3-16,-7-1-1 15,-2-2-2-15,-3 0-4 16,-1 0 1-1,1-5-2-15,3-4 4 16,5-5 8-16,7-6 1 16,3-5 1-16,2 0 2 15,4 0-2-15,-2 0 2 0,2 0-3 16,3 0 1-16,0 0-5 16,0 0 3-16,0-5 1 15,0-1 0-15,0 1-1 16,0 1-1-16,5 4-2 15,8 0-3-15,4 0 2 16,2 0-3-16,-1 9 3 0,8 16 5 16,-5 3 0-16,3 2-1 15,-3 3 8-15,0-1-10 16,1-4 3-16,-7-3 0 0,-6-3 0 16,1-3 0-16,-7-5-3 15,-1-6-29-15,1-2-52 16,-3-6-74-16</inkml:trace>
  <inkml:trace contextRef="#ctx0" brushRef="#br0" timeOffset="41638">2668 2002 210 0,'0'0'127'16,"0"0"-105"-16,0 0 2 15,0 0-3-15,0 0-18 16,0 0-3-1,0 0-1-15,75-2-4 16,-75 18 5-16,0 3-3 16,0-3 7-16,0 1-4 0,-21 0 4 15,-1 0 3-15,-2-4-5 16,3-2 2-16,0-2-4 16,5-7 3-16,1-2 2 15,9 0 17-15,6 0 20 16,0-6-14-16,0-15-12 15,0-4-5-15,3 0-9 16,18 0 8 0,-3 6-6-16,1 5-1 0,-4 1 1 15,1 6-1-15,-5 5-3 16,2 2-3-16,-4 0 0 16,3 0 0-16,1 0-1 15,-4 9-1-15,3 11 5 16,-3 1 0-16,-3 6 0 15,1 6 2-15,-7 3 0 16,0 3-2-16,0-1 1 16,-3 0 3-16,-13 4-4 15,-8-4 0-15,-1 0 3 0,-2-2 5 16,-5-6-7-16,3-7 3 16,-2-2-3-16,1-4 1 0,1-6-2 15,2-3 3-15,3-4 2 16,6-4 0-16,2 0-1 15,4-6 18-15,6-16 7 16,6-5-10-16,0-7-10 16,0 4 0-16,3 3-4 15,15 4-1-15,-2 4 1 0,-5 8-5 16,2 5 0-16,-3 6-2 31,1 0-4-31,-1 0-1 16,4 17 3-16,2 8 4 15,-1 3 6-15,-2 5 0 0,1-6-3 16,5 1 2-16,-1-1-3 16,3-5 1-16,-2-3-1 15,-1-8-2 1,1-5-1-16,-1-6-1 0,1 0 0 0,-1 0-13 16,-2-8-80-16,-8-14-150 0</inkml:trace>
  <inkml:trace contextRef="#ctx0" brushRef="#br0" timeOffset="43445">281 2774 105 0,'0'0'149'0,"0"0"-72"0,0 0-25 16,0 0-2-16,0 0-16 15,0 0-9-15,0 0-3 16,3 0-7-16,6 0-2 15,3 0 12-15,6 0-11 16,6 0 2-16,5 0 2 16,0 0 11-16,11 0 6 15,0 0-17-15,7 0 2 16,-5 0-4-16,3 0 3 0,-5 0-9 31,7 0 5-31,-2 0-8 0,-2 0-3 0,2 0 2 16,-1 0 0-16,-1 0-5 31,2-2 7-31,5 2 2 0,-2-3-8 0,4 3 5 16,-1-2-5-16,5-1 1 15,-4 0 1-15,3 1 2 16,-4 0-4-16,-1 2 0 16,-2 0-2-16,-1 0 1 15,-5 0 2-15,1 0-3 0,-3 0 3 16,-1 0-3-16,1 0-3 15,0 0 3-15,-1 0 3 32,4 0-3-32,-1-4 1 0,5-1-1 15,-4-4 2-15,2 4-2 16,2 0 0-16,-5 1 0 16,-2-1 4-16,3-1-4 15,-4 1 0-15,1 0-1 16,-3 2 1-16,3 0 0 0,-4-2-1 15,4 0 1-15,0 1 2 16,-6-4 1-16,1 6-3 16,-4-4 1-16,1 3-4 15,0 0 3-15,-3 0 0 0,3 3 2 16,2-2-2 0,-3-1 0-16,6 3 0 0,-4-3 0 15,4 3 1-15,2-2-2 31,1-3 0-31,3 1 1 0,-4-1 1 0,-2 2-1 16,0 3 1-16,-6-3-1 16,-4 3-1-16,0 0-3 15,4 0 4 1,-4 0 0-16,4 0 0 16,-4 0 0-16,4 0 1 15,-1 0-1-15,1 0 0 16,6 0 0-16,0 0 0 15,-3 0 2-15,2-5-2 16,-2 0 0-16,2 1 1 0,-2 4-1 16,-1 0 1-16,-2-2-1 15,-1 2 0-15,-5 0 1 0,-3 0-1 16,-1 0 0-16,0 0-2 16,1-3 2-16,-1 3 1 15,0-3 0-15,0 3-2 16,-2 0 1-16,-1 0 0 0,3 0 0 15,-2 0 0-15,-4 0 3 16,7 0-2-16,-7 0-1 16,4 0-4-16,-1 0 4 31,-2 0 1-31,1 0 1 16,-2 0-2-16,1-3-4 15,0 1 4-15,-1 2 0 0,-1 0 1 16,2 0 0-16,-1 0-2 15,-2 0 2-15,1 0-2 16,2 0 1-16,0 0 0 16,-4 0 0-16,0 0-1 15,0 0 1-15,0 0-2 16,1 0 2-16,-5 2 0 0,-1-2 0 16,-1 3 2-16,-3-3 2 0,-1 0-4 15,3 0 0-15,-5 0 2 16,0 0-2-16,0 0-1 15,0 0-54-15,-7 0-131 16,-23 0-363-16</inkml:trace>
  <inkml:trace contextRef="#ctx0" brushRef="#br0" timeOffset="66043">2179 471 94 0,'0'0'251'0,"0"0"-183"0,0 0-29 31,0 0 18-31,0 0-3 16,0 0-3-16,0 0-17 16,-10-44-11-16,10 38-10 15,0 6 3-15,0-3 7 16,0 1-2-16,0-1 3 16,0 0 3-16,0 1-21 15,-3 2 9-15,3 0-3 0,0 0 0 0,0 0-10 16,0 0-2-16,0 0 0 15,-3 0 0-15,3 0 0 16,-3 0 0-16,3 0-6 16,0 0 0-16,0 16 5 15,0 11 2-15,0 4 5 0,0 7-6 16,0 4 2-16,0-2-1 16,-3 2 0-16,3-1 2 31,-4-3-2-31,4-2-1 0,0 0 2 15,0-6-2-15,0-2 0 16,0-1 2-16,0 1 1 0,0-4-3 16,-3 1 0-16,1-2 1 31,-1-5-1-31,0-1 2 0,3-3-1 0,0-9-1 16,0-5-2-16,0 3-6 15,0-3-25-15,-3 0-31 16,3 3-46-16,-4-3-25 15,-5 0-225 1</inkml:trace>
  <inkml:trace contextRef="#ctx0" brushRef="#br0" timeOffset="66996">1965 564 92 0,'0'0'109'15,"0"0"-28"-15,0 0-5 0,0 0-18 16,0 0-18 0,0 0-21-1,-3-47-5-15,3 39 2 16,0 2 14-16,0-2-7 0,0-3-2 16,8 0-8-16,8-3-8 15,2 1 2-15,4 5-2 0,2-6 0 16,3 6-4-16,1-4 2 0,2 4 0 15,4-1-3 1,-3 4 0-16,-7 5 0 0,-3 0 0 16,1 0 0-16,-7 0-1 15,4 0-1-15,-8 0 2 32,2 0-2-32,-1 9 1 15,-3 4 1-15,1 1-1 16,-2 6 1-16,-2 1 0 0,-2 2-3 15,-4 1 6-15,0 0-3 16,0 4 0-16,0-3 0 16,-10 3 2-16,-8-3-1 0,-3 2-1 15,-3-3-2-15,-5 1 0 32,5-2-2-32,-3-1-6 15,3-3 7-15,1-3-3 0,2-5-3 16,7-5 4-16,4-3 1 15,4-3 0-15,6 0-1 0,0 0 5 0,0 0 0 16,0-11 0-16,0-3 4 16,0 0-8-16,9 6 6 15,1 2-2-15,5 4 0 32,0 2-2-32,0 0 2 0,4 0-2 15,-4 0 2-15,4 13-2 16,2 4 2-16,-3-1 0 15,4 1-1-15,-4-1 1 0,0 4 2 16,1-4-1-16,-8-1-1 16,2-2 0-16,-5-1 4 15,5-5-4-15,0 1-6 16,-2-6-106-16,-1-2-325 16</inkml:trace>
  <inkml:trace contextRef="#ctx0" brushRef="#br0" timeOffset="67371">2554 691 224 0,'0'0'134'0,"0"0"-72"0,0 0-15 0,0 0-2 31,0 0-17-31,0 0-15 0,0 0-10 15,0 1 0-15,0 26 15 16,0 5 20-16,0 9-9 16,0 3-3-16,3 3 5 0,0 5-29 15,3-2 2-15,6-4-4 16,1-7-63-16,6-20-98 16</inkml:trace>
  <inkml:trace contextRef="#ctx0" brushRef="#br0" timeOffset="69002">2401 3311 536 0,'0'0'218'15,"0"0"-141"-15,0 0-28 16,0 0-29-16,0 0-8 16,0 0 1-16,0 0-12 0,3-3-1 15,-3 3-2-15,0 0-13 0,0 15-43 16,0-5-69-16,0 7-168 16</inkml:trace>
  <inkml:trace contextRef="#ctx0" brushRef="#br0" timeOffset="69166">2322 3564 251 0,'0'0'152'16,"0"0"-82"-16,0 0 6 15,0 0-32-15,0 0-36 0,0 0-5 16,0 25-3-16,0-19-89 15</inkml:trace>
  <inkml:trace contextRef="#ctx0" brushRef="#br0" timeOffset="69353">2335 3889 5 0,'0'0'554'31,"0"0"-416"-31,0 0-89 16,0 0-42-16,0 0-7 15,0 0-4-15,-10 28-88 16,10-23-225-16</inkml:trace>
  <inkml:trace contextRef="#ctx0" brushRef="#br0" timeOffset="69524">2319 4200 203 0,'0'0'246'0,"0"0"-143"0,0 0-28 0,0 0-36 16,0 0-25-16,0 0-8 15,-7 55-6-15,7-42-161 16</inkml:trace>
  <inkml:trace contextRef="#ctx0" brushRef="#br0" timeOffset="69700">2362 4600 280 0,'0'0'212'15,"0"0"-100"-15,0 0-17 16,0 0-29-16,0 0-37 15,0 0-22-15,0 72-7 16,0-62-39-16,12-6-207 16</inkml:trace>
  <inkml:trace contextRef="#ctx0" brushRef="#br0" timeOffset="69853">2410 4909 353 0,'0'0'116'0,"0"0"-31"16,0 0-33-16,0 0-36 15,0 0-16-15,0 0 0 16,-6 82-133-16</inkml:trace>
  <inkml:trace contextRef="#ctx0" brushRef="#br0" timeOffset="70031">2422 5310 398 0,'0'0'190'16,"0"0"-162"-16,0 0-28 15,0 0-12-15,0 0-37 16,0 0-102-16</inkml:trace>
  <inkml:trace contextRef="#ctx0" brushRef="#br0" timeOffset="70202">2435 5676 201 0,'0'0'214'0,"0"0"-157"0,0 0-23 0,0 0-5 16,0 0-25-16,0 0-4 16,0 36-17-16,0-33-399 15</inkml:trace>
  <inkml:trace contextRef="#ctx0" brushRef="#br0" timeOffset="70420">2472 6278 476 0,'0'0'37'15,"0"0"11"-15,0 0 88 16,0 0-33-16,0 0-89 16,0 146-9-16,9-121-3 15,3 0-2-15,-3-3-42 16,1 3-99-16,-7-1-36 15</inkml:trace>
  <inkml:trace contextRef="#ctx0" brushRef="#br0" timeOffset="70573">2560 6923 173 0,'0'0'142'0,"0"0"-41"0,0 0 36 0,0 0-33 16,0 0-77-16,0 0-12 15,16 134-11-15,-16-120-4 16,2-1-36-16,-2-5-214 16</inkml:trace>
  <inkml:trace contextRef="#ctx0" brushRef="#br0" timeOffset="70735">2639 7621 388 0,'0'0'95'16,"0"0"-62"-16,0 0-25 15,0 0-8-15,0 0-2 16,0 0-148-16</inkml:trace>
  <inkml:trace contextRef="#ctx0" brushRef="#br0" timeOffset="70891">2661 8209 281 0,'0'0'79'0,"0"0"-79"0,0 0-132 31</inkml:trace>
  <inkml:trace contextRef="#ctx0" brushRef="#br0" timeOffset="71059">2682 8504 358 0,'0'0'65'0,"0"0"-65"16,0 0-161-16</inkml:trace>
  <inkml:trace contextRef="#ctx0" brushRef="#br0" timeOffset="73290">583 9747 106 0,'0'0'281'0,"0"0"-209"0,0 0-5 16,0 0-5-16,0 0 21 15,0 0-5-15,0 0-30 16,0-4-8-16,2 4 1 31,3 0-13-31,-2-2-9 16,-1 2-5-16,-2 0-3 0,0 0-7 15,0 0-1-15,3 0-2 0,7 0-1 0,11 0 1 32,9 0-1-32,13 0 7 15,1 0-6-15,4 0 2 0,-3 0-3 16,2 0-2-16,-2 0 2 15,-2 0 2-15,4 0-1 16,-2 0-1-16,-5 0 0 16,-1 2 1-16,-2 4-1 15,3-3 2-15,0 3-2 16,2 2-2-16,3-6 2 16,2 1 1-16,-4-1 1 0,-6-2 2 15,-1 0-3-15,-3 0-1 16,1 0 0-16,0 0-1 15,3 0 1-15,-4 4 0 16,6-4 0-16,1 0 0 16,-3 0 0-16,3 0 0 15,-6 0 0-15,-3 0 0 0,1 0-1 16,-1 0 1-16,4 0 0 31,4 0 0-31,1 0-1 0,2 0 1 16,4 0 1-16,-1 0-1 15,-1 0 1-15,-4 0-1 16,-10-6-4-16,1 6 4 16,-4-3 3-16,1 1-3 15,-1 2-4-15,4-6 4 16,5 1 0-16,-2 2 0 16,2-2 0-16,1-1 1 0,0 0 3 15,0 0-4-15,3 4 0 16,2-6 0-16,4 5 0 15,-1 0 0-15,5-2-1 16,-2 1 1-16,4 3 0 16,1-2-3-16,-5 3 3 0,-6 0-3 15,-5-3 3-15,0 3 0 16,-6-5 0-16,2 1 1 16,1 3-4-16,0-6 3 15,6 5 0 1,-1-1-1-16,1 0 1 15,0 3 0-15,-1-3 0 16,-5-2 0-16,3 1 0 16,3 0 0-16,0-2 0 0,-1 4 2 15,-2-1-2-15,-7-3 0 16,1 3-1-16,-1 0 1 16,-6 1 0-1,4-4 0-15,-1 4 0 0,-3-1 0 16,2 3 0-16,-2-2 0 15,-3 2 0-15,-2 0-1 16,5-4 0-16,-3 4 0 16,0 0 1-16,5-2 0 15,-2 2 0-15,0 0 0 16,0-3 0-16,10 3 1 0,-3 0 0 16,2 0-2-16,-2 0 0 0,-4 0 0 15,-2 0 1-15,-6 0 0 31,-2 0 0-31,-4 0 0 16,-3 0 0-16,1 0 0 16,-1 0 1-16,1 0-1 0,5 0 0 15,-1 0 0-15,1 0 0 16,-5 0 1-16,-4 0-1 16,-4 0 0-16,-3 0 3 15,3 0-7-15,0 0 7 16,-3 0-5-16,0 0 4 15,0 0-4-15,0 0 1 16,8 0 0-16,2 0 1 0,6 0 0 16,2 0 3-16,-6 0-3 15,0 0 0 1,-6 0 0-16,-3 0 0 16,-3 0 0-16,0 0-1 0,0 0-7 15,0 0-47-15,-6 0-58 16,-28 0-83-16,-14 0-283 15</inkml:trace>
  <inkml:trace contextRef="#ctx0" brushRef="#br0" timeOffset="73900">2272 10074 446 0,'0'0'129'0,"0"0"-31"0,0 0-33 16,0 0-11-16,0 0-21 15,0 0-8-15,0 0-24 16,7 0 1-16,5 11 5 15,-2 19 1-15,-2 0 3 0,-1 9-1 0,-4 8-3 32,0 2-1-32,0-7-3 0,-3-4-3 0,0-7 0 15,0-14-5-15,0-5 1 16,0-4-12-16,0-4-11 16,0-4-29-16,0 0-83 31,-16 0-89-31</inkml:trace>
  <inkml:trace contextRef="#ctx0" brushRef="#br0" timeOffset="74670">2132 10145 98 0,'0'0'247'0,"0"0"-170"16,0 0-19-16,0 0 1 15,0 0-5-15,0 0-20 16,-9-28-20-16,9 26-5 0,0-4 4 0,0-2-5 15,9 0 5-15,9 0 4 32,1 0-1-32,2 2-12 0,0 1-1 15,-2 0-3-15,6 2 6 16,-4 3-6-16,4 0 0 16,2 0-3-16,-6 0-1 15,0 0 4-15,-3 0-1 16,-2 8 1-16,0 3 0 15,-4 2 1-15,0 0 2 16,3 5 0-16,-6 1-2 16,1-3 1-16,-2 4-1 0,-5-4-1 15,4-2 0-15,-7-1-1 16,0 4 1-16,0-3 0 16,0-1 1-16,0 4 0 15,-15-9-1-15,-4 3 0 16,-2-3-1-16,0 3-2 15,-1-7-1-15,7-2-1 0,-1-2-7 16,8 0 3-16,1 0 8 16,4 0-11-16,3-2-19 15,0-10 12-15,0 0 16 16,0 0 1-16,0 0 2 16,3 1-3-16,7 6 3 0,-2 2 6 31,2 3-4-31,-4 0-2 15,4 0 1-15,-2 0-3 16,5 0 5-16,-2 19 1 0,5 1 4 16,-1 1-2-16,4 1-4 15,-1-5 4-15,6 2-5 16,-2-1 0-16,-1-11 1 16,-3 2 1-1,1-1-2-15,-4-8 1 0,1 0-2 16,-2 0-12-16,-1 0-81 0,0 0-126 15</inkml:trace>
  <inkml:trace contextRef="#ctx0" brushRef="#br0" timeOffset="75514">2777 10298 159 0,'0'0'263'0,"0"0"-182"0,0 0-32 15,0 0-8-15,0 0 3 16,0 0-4-16,-3-4-29 0,3 4-2 16,0 0 1-16,0 0-10 31,0 0-1-31,0 19 1 0,0 3 3 15,0 3-2-15,0-1-1 16,0 0 2-16,0 7 0 16,0-8-1-16,0 2 0 15,0-4-1-15,-3-1 0 0,-2-6 0 16,5-4 0-16,-5-5 0 16,5-1 0-16,0-2 1 15,0-2 1-15,0 0-2 16,0 0 5-16,0 0-3 15,0 0 5-15,0 0-6 16,0 0 4-16,0 0-2 16,0 0 1-16,0 0 0 0,0 0 1 15,0-2 15-15,0-15-4 16,0 1-12-16,0-4-3 16,0 1 1-16,0 0 1 0,0 0-3 15,5 0 0-15,3 2 2 16,1 3-2-16,0 4 0 15,0-2 2-15,1 4-2 16,-2-1 0-16,5 1-1 16,-4 6 0-16,3-1-1 15,-3 3-1-15,1 0 1 16,-5 0-2-16,5 0-1 16,-1 0 2-16,4 13 3 15,2 9 3-15,-3-5-2 16,6 8 4-16,0 1-3 15,4 5-1-15,2-6 1 16,-1 0 0-16,-2-6-2 16,-7-5 5-16,2 0-4 15,-4-9-1-15,-6-2 2 16,4-3-1-16,-2 0 4 16,5 0-5-16,8-6 0 15,-2-24-30-15,-1-8-247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8:38.291"/>
    </inkml:context>
    <inkml:brush xml:id="br0">
      <inkml:brushProperty name="width" value="0.07938" units="cm"/>
      <inkml:brushProperty name="height" value="0.07938" units="cm"/>
      <inkml:brushProperty name="color" value="#5B9BD5"/>
      <inkml:brushProperty name="fitToCurve" value="1"/>
    </inkml:brush>
  </inkml:definitions>
  <inkml:trace contextRef="#ctx0" brushRef="#br0">984 217 239 0,'0'0'121'31,"0"0"-75"-31,0 0-13 16,0 0-2-16,0 0-3 16,0 0-8-16,0 0-9 15,0 0 1-15,0 0 1 0,0 0 9 16,0 0-6-16,0 0 0 15,0 0 7-15,0 0-3 16,0 0-6-16,0 0 8 16,0 0-9-16,0 0-1 15,0 0 8-15,15 0-2 0,7-2-11 16,-1-5 0-16,3 2-6 16,4 0 2-16,-1 2 1 15,0-2 3-15,4-1-7 16,0 0 5-16,-4 1-5 15,3-4 3-15,-2 2-2 16,7 1-1-16,-6-2 6 16,2-3-6-1,-6 5 0-15,-4 1 1 0,-6 2-1 16,-6 3 0-16,-6 0-1 16,-3 0 1-16,0 0 2 15,0 0 0-15,0 0-2 16,0 0 4-16,0 0-1 15,0 0 0-15,0 0 1 16,0 0-4-16,0 0-1 16,0 0 0-16,0 0-5 15,-3 0 5-15,-13 11 2 0,-1 6-1 16,-5 5 1-16,0 2 2 16,-2 4-3-16,-3 2-3 15,2 0 3-15,-2 0 0 16,6 1 1-16,-1-4-1 15,4-5 0-15,2-3 2 0,5-5-4 16,-2 0 2-16,3-3 0 16,2-3 0-16,2 0 0 15,-1-4 2-15,7-4-1 16,0 0 1-16,0 0-2 16,0 0 0-16,0 0 0 15,0 0 0-15,0 0 0 16,0 0-1-16,0 0 1 15,0 0-4-15,0 0 3 16,13-6 1-16,-5 0 0 16,8 2 0-16,0 0-1 15,5-1-1-15,0-1 1 16,3 1 0-16,4 5 1 0,-3 0-2 16,-1 0 2-16,1 0-2 15,-6 0 0-15,-2 0-4 16,-2 11 5-16,1-1 0 0,-3 5 1 15,-8-2-1-15,4 1-1 16,-9-1 2-16,4 2-2 16,-4 0 2-16,0 0 0 15,0-2 0-15,0 1 0 16,0 3 2-16,-18-1-1 16,-4 4 3-1,0-4-1-15,-5-3-3 16,0 1 3-16,-7 0-2 15,0-3 0-15,-6-3 0 16,3 0 2-16,-8-2 0 0,2-1-1 16,1-1-2-16,-2-4 3 15,8 0-2-15,5 0 0 16,7 0 0-16,6 0-2 0,8 0-1 16,7 0-49-16,3-12-118 15,7-7-258-15</inkml:trace>
  <inkml:trace contextRef="#ctx0" brushRef="#br0" timeOffset="755">1827 253 193 0,'0'0'106'0,"0"0"-56"0,0 0-8 15,0 0-6-15,0 0-15 16,0 0-11-16,0 0 2 15,0 0-3-15,0 0-7 16,0 0 6-16,0 0 2 16,-3 0-2-1</inkml:trace>
  <inkml:trace contextRef="#ctx0" brushRef="#br0" timeOffset="4373">45 168 222 0,'0'0'142'0,"0"0"-74"0,0 0-8 16,0 0 8-16,0 0-4 15,0 0-22-15,-3 0-12 16,3 0-4-16,0 0 0 15,0 0-5-15,0 0-14 16,0 0-2-16,0 0-5 16,0 0 0-16,0 0-2 15,0 0-2-15,0 19 2 0,0 6 2 16,0-1 0-16,0 1 3 16,-2 0-3-16,-4-1 0 15,2 4 0-15,1 2 1 16,0 3 5-16,3 0-6 15,-3-3 1 1,0 1-1-16,1-1 0 16,2-2 0-16,0-1-3 0,-5-5 3 15,5-3 2-15,0-3-2 16,0-4 0-16,0 1 1 16,-3-2-1-16,1-3 0 15,2 3 0-15,0-2 0 16,-3-1 0-16,3 0 1 15,-3-5-1-15,3 3-1 16,0-4 1-16,0-2 1 16,0 4-1-16,0-4 1 15,0 0-1-15,0 0 2 16,0 0 1-16,0 0-2 0,0 0-2 16,0 0 1-16,0 0-30 15,0 0-120-15,0 0-181 16</inkml:trace>
  <inkml:trace contextRef="#ctx0" brushRef="#br0" timeOffset="5408">85 428 94 0,'0'0'161'0,"0"0"-80"0,0 0-22 16,0 0-6-16,0 0-10 15,0 0-18-15,0 0-12 32,0 0-2-32,0 0 1 0,7 0 9 15,4 0-4-15,8 0 1 16,-1 0-5-16,1 0-3 16,-1 0-2-16,3 0-1 15,1 0 0-15,-1 0-3 16,3 0 4-16,-3 0-2 15,5 0-5-15,-2 0 4 16,-3 0 0-16,0 0-2 16,-2 0 4-16,-4 0-7 0,4 0 8 15,-8 0 4-15,8 0-2 16,-1 0-2-16,0 0-1 0,7 0-2 16,-3 0 3-16,5 0-5 15,0 0 2-15,1-1-5 16,-3 1 0-16,-1-4 2 15,-3 4-1-15,-3 0-1 16,1-3 0-16,-1 0 1 16,-2 1 0-16,-3 0-1 15,1-2 0-15,1 2 0 16,4 2 1-16,-1-3 0 16,-5 3-1-16,-5 0 0 0,2 0-2 31,-4 0 2-31,3 0 0 15,0 0 1-15,3 0 2 16,1 0-3-16,2 0 0 0,1 0 0 16,-5 0 0-16,2 0 0 0,-5 0 0 15,2 0 0-15,-1 0 0 16,-2 0-2-16,-4 0 2 16,0 0 0-16,-3 0-1 15,0 0 0-15,0 0 2 0,0 0-2 16,0 0-14-1,0 0-95-15,0 0-74 0</inkml:trace>
  <inkml:trace contextRef="#ctx0" brushRef="#br0" timeOffset="6510">42 459 145 0,'0'0'118'0,"0"0"-36"0,0 0-5 16,0 0-21-16,0 0-12 16,0 0-17-16,0 0-11 15,0 0-2-15,0 0-1 16,0 0 1-16,0 0 1 0,0 0-1 16,0 0 0-16,0 0-6 15,0 0-5-15,0 0 1 16,0 0-1-16,0 0-1 15,0 0-2-15,0 0 4 16,0 0-4-16,0 0 0 16,6 0 1-16,1 0 0 15,-1 0-1-15,2 0 0 16,-1 0 0-16,2 0-4 16,1 0 4-16,-2 3 0 31,2 3 1-31,-1 2-1 0,4-1 0 15,1 2-1-15,-4-1 1 0,2 0 0 16,-3 4 4-16,4-5-4 16,-2 4-1-16,2-2 1 15,0 2 5-15,-5 0-5 16,1 0 0-16,0-2-2 16,-3-1 2-16,4-3 0 15,-4-1 2-15,-1 6-2 16,3-5 0-16,-3 1 1 15,-2 0-1-15,0-2 1 16,4 0-1-16,-7-2 0 0,3 1 0 16,0 0 0-1,-3-3 0-15,0 3 0 16,0-3 1-16,0 0-1 16,2 2 2-16,-2-2-2 15,3 3-2-15,-3 0-7 0,0-3-91 16,0 0-139-16</inkml:trace>
  <inkml:trace contextRef="#ctx0" brushRef="#br0" timeOffset="7373">55 443 149 0,'0'0'164'0,"0"0"-101"0,0 0-6 0,0 0-11 16,0 0-12-16,0 0-20 15,0 0-3-15,0 0 5 16,6-3-1-16,2-3-2 16,2-1 1-16,3 0 4 0,-2 0-3 15,2-2 4-15,3 1-2 16,-2-3-8-16,2 2-1 15,-4-2-5-15,-3 6 0 16,1-3 1-16,-2-1-3 16,2-2 0-16,4 3-1 15,-1-6 0-15,3 1 7 0,2-1-7 16,-4-2 7-16,5 2 0 16,-1 0 2-16,-2 0-4 15,-1 4 0-15,-2 1-3 31,-7 3-2-31,-3 1 0 16,-1 2 0-16,1 3 3 16,-3 0-3-16,0 0-1 15,0 0 0-15,0 0 0 16,0 0 1-16,0 0-3 0,0 0-1 16,0 0-8-16,0 0-32 15,0 0-77-15,3 0-127 16</inkml:trace>
  <inkml:trace contextRef="#ctx0" brushRef="#br0" timeOffset="9382">2276 104 174 0,'0'0'89'16,"0"0"-40"-16,0 0-8 0,0 0-6 0,0 0-21 31,0 0 4-31,0 0-14 0,0 0 4 16,0 0-4-16,0 0 2 0,0 0-2 0,0 14 0 31,0 5 9-31,0 1 2 16,0 1-4-16,0 4 1 15,0 3-4-15,0 0 1 16,6 1 9-16,-3 1-6 0,4 1-7 16,-7 3 4-16,6-8-4 15,-4-1-4-15,1 0 0 16,0-8 0 0,-3-1 2-16,0-5-3 0,4-6 2 15,-4 0-2-15,3-5 2 0,-3 4 0 16,0-4 1-16,3 0 0 15,-3 0 1-15,3 0 2 16,-3 0 5-16,0 0 7 16,0 0 23-16,0 0 2 15,0-6-15-15,3-7-15 16,4-4-4-16,-2 0-9 16,7-4 3-1,-2-2-2-15,5 1 0 0,0 0-1 16,3 6 0-16,-5-1-1 15,-1 6 1-15,0 3-1 16,-2 0 0-16,-2 5-5 0,-1 3 5 16,-1 0-3-16,5 0-4 31,-1 0 5-31,6 0 3 0,-2 0 0 16,-1 5 1-16,0 7-1 15,-2-1-1-15,-1 0-4 16,-5 2 10-16,5 1-4 0,-4 3-1 15,0 2-1-15,-3-2 1 16,-3-1 0-16,0-2 2 0,0 2-1 16,0-5 5-16,0 3-6 15,-12 0 0-15,-9 0 5 16,-7-1-4-16,-5-2 1 16,-4-2-2-16,0-4 0 15,0 0-1-15,3-5-1 16,10 0 2-16,6 0 0 15,9 0 0-15,5 0 1 16,4 0-1-16,0 0-4 0,0 0-5 16,0-5 0-16,0 0 8 31,16-1-3-31,5 3 2 16,7 3 2-16,-1 0-3 15,4 0 3-15,2 0-2 16,-2 0 2-16,3 0 2 15,-7 0 0-15,4 0-2 16,-4 0 2-16,0 0 2 0,-6 0-4 16,2 0 2-16,-9-2-2 15,2-1 5-15,-3 0-4 16,-5-2 1-16,5-4 3 16,-5 1 4-16,2 0-4 15,-1-3-2-15,-2-3 0 16,-1 0 5-16,-4-2-8 15,1-2 1-15,-3 1-1 16,0 3 0-16,0 2 0 16,0 4 0-16,0 5 3 15,0 1 0-15,0 2 3 16,0 0 1-16,0 0-5 16,0 0-1-16,0 0-2 0,0 0 0 0,0 0-4 15,0 0-3-15,0 0-8 16,0 13 13-16,0 9 3 15,3-1 0-15,0 3-1 16,4 0-1-16,2-5 2 16,1 1 3-16,-2-9-3 15,-1-3 0-15,-4-3 1 0,0-2-2 16,-3 0 2-16,0-3-2 16,0 0 0-16,0 0-22 15,3 0-106-15,-1 0-71 16</inkml:trace>
  <inkml:trace contextRef="#ctx0" brushRef="#br0" timeOffset="9661">2765 203 473 0,'0'0'101'0,"0"0"-26"0,0 0-5 16,0 0-28-16,0 0-16 0,0 0-17 15,-7-27-9-15,7 27-13 16,0 0-23-16,0 0-68 0,0 0-38 31,0 5-253-31</inkml:trace>
  <inkml:trace contextRef="#ctx0" brushRef="#br0" timeOffset="10216">2988 53 422 0,'0'0'67'16,"0"0"-24"-16,0 0-5 0,0 0-5 15,0 0-1-15,0 0-24 16,-3-10-8-16,3 10-1 0,0 0 0 16,0 0-4-16,0 6 5 15,-3 15 1-15,0 11 7 16,1 0 7-16,-3 4 9 15,3 6-13-15,-1-4-2 16,3 6 1-16,0-6-2 16,0-2-7-16,0-3 5 15,0-6-4 1,0-3 0-16,0-4 2 16,0-3-4-16,0-3 0 15,0-4 2-15,0 0-2 16,0-2 2-16,10-3-1 15,1 1 1-15,5-4 3 0,2-2-2 16,6 0 0-16,-3 0-3 16,3 0 0-16,-1 0-2 15,-6 0-18-15,6 0-58 0,-12-2-63 16,-1-4-218-16</inkml:trace>
  <inkml:trace contextRef="#ctx0" brushRef="#br0" timeOffset="10778">2866 343 78 0,'0'0'166'0,"0"0"-64"0,0 0-41 16,0 0-15-16,0 0-13 16,0 0-3-16,-3-5 0 15,3 5 1-15,0 0 13 16,0 0-3-16,0 0-8 16,0 0-5-16,0 0-9 15,0 0-6 1,0 0 1-16,6-3-6 0,21-2 6 15,7 2-9-15,6-2 3 16,6 1-4-16,0-1-4 16,-1-3-2-16,-8 2 2 15,-3 1 3-15,-7-1 0 0,-6 4-3 32,-8 2 0-32,-8 0 0 15,-5 0 1-15,0 0 4 0,0 0-2 16,0 0-3-16,0 0-18 15,-2 0-111-15,-11 0-112 0</inkml:trace>
  <inkml:trace contextRef="#ctx0" brushRef="#br0" timeOffset="12862">3337 343 30 0,'0'0'279'0,"0"0"-209"0,0 0-41 0,0 0 12 31,0 0 5-31,0 0-15 0,-10 3-10 0,10-3 1 16,0 0-10-1,0 0 7-15,0 0 4 16,0 0-4-16,0 0 8 0,0 0-12 16,0 0 2-16,0 0-6 15,0 0 3-15,7 0 1 16,8 0 6-16,2 0-5 16,-1 0-7-16,5 0-2 15,1 0 10-15,6 0 1 16,-1 0-11-16,1 0-7 15,-4 0 1-15,-3 0 0 16,1 0 0-16,-4 0 0 16,1 0-2-16,-7 0 0 15,3 0 1-15,-3 0 2 0,1 0-2 16,1 0 0-16,-1 0 0 16,0 0 0-16,-2 0 0 15,5 0-1-15,-1 0 1 16,-3 0 3-16,3 0 0 15,-5 0-3-15,-1 0-3 16,-4 0 1-16,2 0 2 0,2 0 0 16,-3 0-1-16,1 0 5 31,4 0-4-31,-1 3 0 16,6-3 0-16,-5 0-3 15,2 0 5-15,-1 3-4 16,0-3 4-16,-2 0-2 0,-5 0 0 15,-2 0 0-15,0 0 0 16,-3 0-3-16,0 0 3 16,0 0 0-16,0 0 1 15,0 0 5-15,0 0-6 16,0 0 0-16,0 0 0 16,0 0 1-16,0 0-1 15,0 0 3-15,0 0-2 0,0 0 4 16,0 0-5-16,0 0-2 15,0 0 2-15,0 0 0 16,0 0 0-16,0 0 1 0,0 0 0 16,0 0 2-16,0 0-6 15,0 0 6-15,0 0-3 16,0 0 0-16,0 0 0 16,0 0-2-16,0 0 1 15,0 0 1-15,0 0 0 16,0 0 0-1,0 0 0-15,0 0 1 16,0 0 1-16,0 0 0 0,0 0-1 16,0 0-1-16,0 0 0 15,0 0 1-15,0 0 0 16,0 0-1-16,0 0 2 16,0 0 0-16,0 0 0 15,0 0 0-15,0-9-3 0,0 4 2 16,0-3-1-16,0 0 0 31,0 2 0-31,0-3 0 0,0 1 0 16,0-3 0-1,0 3 0-15,0-3 0 0,0 3 0 16,0 0 0-16,0-1 0 16,0 1 0-16,0-3 0 15,0-2 1-15,0 1-1 16,0-4-2-16,0 5 2 15,0-3 0-15,0 3 0 16,0 0-1-16,0 3 0 0,0-3 0 16,0 3-3-16,0-4 2 15,0 4-1-15,0 0 3 16,0-4 0-16,0 8-3 0,0-7 1 16,0 3 2-16,0 0 0 15,0-1 1-15,0 6-1 16,0-5-2-16,0 2 2 15,0 2 2-15,0-3-2 16,0 5 0-16,0-1 0 16,0 0 2-16,0 1-2 15,0 2-1-15,0 0 1 16,0 0 0-16,0 0-3 16,0 0 2-16,0 0-5 0,0 0-1 15,0 0 3-15,0 0-4 16,0 0 7-16,0 10 1 31,0 4-1-31,0-3 2 16,0 5-5-16,0 1 8 0,0 5-6 15,-3-2 2-15,-3 4-2 16,-1 3 2-16,2-2-1 0,-1 5 1 16,3-6 3-16,0 5-3 15,3-4 0-15,-4-4 0 16,4 2 0-16,0-7 0 15,0 1 0-15,0-4-2 16,-3 1 4-16,3-3-2 0,-3 1 2 16,3 2-2-16,-2-1-1 15,2 6 0-15,-3-2 1 16,0-4-2-16,3 1 2 16,0-4 4-16,0 0-4 15,-4 0 0-15,4 1-2 16,0-2 2-1,-3-1 0-15,3 0 0 0,0 1 0 16,0-1 0-16,-3-3 0 16,3 1 0-16,0-1-2 15,0-2 4-15,0-3-5 16,0 0 3-16,0 0 0 0,0 0 3 16,0 0-3-1,0 0 2-15,0 0 1 0,0 0-6 16,0 0 4-16,0 0-1 15,0 0 0-15,0 0-1 16,0 0 1-16,0 0 1 16,0 0-1-1,0 0 1-15,0 0-1 16,0 0 5-16,0 0-10 0,0 0-7 16,0 0-82-16,0 0-114 15</inkml:trace>
  <inkml:trace contextRef="#ctx0" brushRef="#br0" timeOffset="18585">1742 275 275 0,'0'0'133'0,"0"0"-85"0,0 0 17 0,0 0-3 15,0 0-8-15,0 0-11 16,0 0-14-16,-4-31-1 16,4 31-2-16,0 0 3 15,0 0-9-15,0 0-5 32,0 0-4-32,0 0 4 0,0 0-7 15,0-2 0-15,0 2 3 16,0-3-2-16,0 0-1 15,0-2-2-15,0-1 2 16,0-2-2-16,0-3-3 16,0 0-2-16,4 0 0 15,4 0-1-15,8 0-1 0,0 0-3 16,5-1 3-16,3 5 0 16,3-4-1-16,-2 5 2 15,-3 4-2-15,-1 2 2 16,-5 0-3-16,-5 0 2 15,2 0 0-15,-5 13 1 0,2 7-1 16,-4 2 1-16,-3 0 0 16,-1 3 1-16,-2-1 0 15,0 0 2-15,0 1-3 16,0-3 1-16,-5 0-1 16,-8 0 4-16,2-3-3 15,-5 4 0-15,-2-4 0 16,-1-2-1-16,1-1 2 15,2 0-2-15,-1-2 0 16,-1 0 1-16,-1-3-1 16,-2-1 1-16,-4 2-1 0,-2-1 0 15,3 0 0-15,-2 0 3 16,8 0-3 0,1-6-1-16,4 1 1 15,0-4 0-15,5 2-2 16,2-4 2-16,2 0 0 15,1 0-1-15,3 0 1 16,0 0 1-16,0 0-1 16,0 0 0-16,0 0-2 15,0 0 2-15,0 0-5 16,0 0 5-16,0 0-5 16,0 0 1-16,0 0-3 15,0 0 2-15,7 5 1 0,10 1 3 16,8-1 2-16,0 3-1 0,-1 0 0 15,0 1 0-15,1-1 0 16,-3 0 1-16,-1 3-1 16,-3-3 0-16,1 1 0 15,-1-1 0-15,-4-3 1 16,-1 1-1-16,0 0 0 16,-2-1 0-16,-1-5 0 15,-1 3 0-15,0-3 0 16,3 2 2-1,-2-2-2-15,-2 0 0 16,-1 0-1-16,-1 0 2 16,0 0-2-16,4 0 1 15,-2 0-2-15,-2 0-20 16,4 0-97-16,-2 0-142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9:14.41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389 97 275 0,'0'0'126'0,"0"0"-57"0,0 0-13 16,0 0-17-16,0 0-10 15,0 0 1-15,0 0-10 16,6-28 0-16,-6 25 1 16,0 3 2-16,0 0-4 15,0 0 0-15,0 0-2 16,0 0-1-16,0 0-4 16,0 0-2-16,0 0-2 15,0 0 0-15,0 0-6 0,-13 0-2 16,-1 0 0-16,-2 0 0 15,1 0-1-15,-4 0 1 16,1 0 1-16,2 0-1 16,-2 6 0-16,4-1-1 15,-2 1 1-15,0 2 0 16,1 1 0-16,1 4 0 16,1-2-1-16,-3 3 1 15,3-3 0-15,2 0 1 16,-2 0-1-16,5-2-2 15,-2-2 2-15,1 1 0 16,7 2-2-16,-5-3 2 0,1-1 0 16,0 2 0-16,-4 1 0 15,5 1 0-15,-1 4 2 16,-4-3-2-16,4 0-2 16,1-2 2-16,-2 1 0 15,4-1 3-15,0-1-4 16,0 3 1-16,0-4 0 0,3 5-2 15,-7-4 2-15,7 3 0 32,-3-2 0-32,3 2 0 15,-3-1 0-15,3 2 0 16,0 1 0-16,0-6 0 16,0 5 0-16,0-6-2 0,0 3-1 15,0-5 3-15,0 2 0 16,0 3-3-16,0-1 3 15,0-3-1-15,0 3 0 16,0-2 1-16,6-1-1 16,1 1 1-16,-1 0 0 15,-3 2 0-15,2-3-2 16,3 3 2-16,-3-2-1 16,1-1-1-16,1-1 2 0,-1-2-1 15,-4 1-1-15,4-3 2 16,1 5-2-16,-1-2 2 15,0-3-1-15,1 5 2 0,-2-2-1 16,8 3 1-16,-4-3-1 16,0 2 0-16,3 0 0 15,-2 1 0-15,1-1 0 32,2 1 1-32,-5-1 1 0,2-2-2 15,-1-3 0-15,1 4 0 16,-2-4 0-16,2 1 0 0,-1-1 3 15,3 4-2-15,0-2 0 16,3-2-1-16,-5 3 1 16,2 0-1-16,0 0 0 15,-3-2 1-15,4-1-1 16,-5 4 0-16,5 0 0 16,-3-3 1-16,4 2-1 15,-1 0-1-15,5 0 1 0,-7-3 0 16,5 0 1-16,0 0 2 15,-4 0-2-15,3 0-1 16,0 0 0-16,4 0-1 16,-1 0 1-16,-2 0 0 15,2 0 0 1,-7 0-2-16,5 0 1 16,-6 0 1-16,-4 0-1 15,-1 0-3-15,-5 0 2 16,0 0-3-16,0 0-104 15,0 0-154-15</inkml:trace>
  <inkml:trace contextRef="#ctx0" brushRef="#br0" timeOffset="690">899 94 261 0,'0'0'136'0,"0"0"-70"0,0 0-17 15,0 0 0-15,0 0 6 16,0 0 0-16,0-5-11 15,0 5-26-15,0 0-1 16,0 0-14-16,0 0 4 16,0 0-5-16,0 5 0 0,0 14 2 15,0 6-1-15,0 0 4 16,0 2-2-16,3 3-2 16,3 0-1-16,-1 4-2 15,3 2 6 1,0-3-3-16,-1 2-2 0,-4 1 3 15,3-5-3-15,-3-2 1 16,-1-3-2-16,-2-5 0 16,3 2 1-16,-3-8-1 15,0 0 0-15,0-2 3 16,0 1-2-16,0-1-1 16,0-1 1-16,0 0 1 0,0-8-1 15,0 2-1-15,0-6 0 16,0 0 0-16,0 0 0 15,0 0 3 1,0 0-3-16,4 0-11 16,-1 0-48-16,0-9-79 15,-3-10-113-15</inkml:trace>
  <inkml:trace contextRef="#ctx0" brushRef="#br0" timeOffset="1681">722 235 255 0,'0'0'119'0,"0"0"-47"0,0 0-20 16,0 0-25-16,0 0 7 16,0 0 7-16,0 0-5 15,-13-61-12-15,13 58 8 16,0-3-15-16,0-2 6 16,0 3-1-16,0-3-7 0,3-4-11 15,10 1 6-15,3 0-2 16,-2 1-3-16,4 1 1 0,3 1-3 15,5 0-3-15,-2 2-2 32,3 3-1-32,1 1 3 15,-4-1 0-15,-2 3 1 0,-1 0-5 16,-3 0 9-16,1 0-5 16,-1 0 2-16,1 0-2 0,-4 0 0 15,-1 0 1-15,-1 0 0 16,0 0-1-16,-2 3 0 15,2 2 0-15,-2 1 3 0,2 2-3 16,3 0 0 0,-5-2 0-16,-1-1 1 0,-2 1 1 31,0 2-2-31,0-3 0 16,2 6 0-16,1 1 0 15,-1 1 0-15,2-2 4 16,-2 1-7-16,-2-5 4 15,2 1-1-15,-7-2 0 16,2 3 2-16,-2-1 0 16,2 0-1-16,-3-3 1 0,-2 1-4 15,0-4 3-15,0 1-1 16,0 4 2-16,0 0 4 16,0 2-6-16,0-4 0 15,0 3 0-15,0 0 0 0,0-3 2 16,-7 4 1-16,-1 0-3 15,-5-1 2-15,-1 0 0 16,-5 2-1-16,1 0-1 0,-3-2 1 16,2-1 2-1,-2-1-3-15,-4 0 4 0,3-1-4 16,-2 1 2-16,6-1-2 31,-4-2 0-31,4 2 2 0,2-1-2 16,1-2 0-16,6-2-2 15,4 2 1-15,2-2 0 16,-1 0-18-16,4 0-51 16,0 0-105-16,0 0-17 15</inkml:trace>
  <inkml:trace contextRef="#ctx0" brushRef="#br0" timeOffset="3247">1473 97 216 0,'0'0'163'0,"0"0"-84"0,0 0-15 16,0 0-1-16,0 0-7 15,0 0-5-15,-5-12-3 16,5 12-17-16,0 0-8 0,0 0-16 16,0 0 0-1,0 0-6-15,0 0 1 16,0 4-1-16,-5 7 0 0,5-1 4 16,-2 4 1-16,2-3-4 15,0 3 3-15,0 2-1 16,0 4-2-16,0 0 1 15,0-2-3-15,0 4 5 0,0 3-3 32,0-4-2-32,0 5 0 15,0-4 0-15,0-1 1 16,0-1-1-16,0 0 0 0,0-4 2 16,0 0-2-16,0-2 2 15,2-1 1-15,6-1-6 16,-6-1 2-16,1 2 1 15,0 2 1-15,4 1-1 16,-4 0 0-16,3-2 1 0,-1 2-1 16,2-4 0-16,-1-2 0 15,0-1 0-15,1-1 0 16,-1 0 0-16,-4-3 4 16,4 1-4-16,-3-3 0 15,4 3 0-15,-1-1-2 0,4-1 2 16,-5 0 4-16,4-1-4 15,1 0-4-15,-5 2 4 16,8-3 0-16,-7 2 0 16,4-2 0-1,-2 4 1-15,-2-4-1 16,4 2 0-16,-2-2 1 16,-1-2-1-16,2 3 2 15,-1-3 0-15,2 0-4 16,3 0 2-16,1 0 0 15,2 0 0-15,-3 0 4 16,-2-3-4-16,2-5 10 16,-5 0-3-16,2-1-1 0,-1 1-2 0,-2 0 3 15,-5 0-7-15,4 0 5 16,1-4-4-16,-1 1-1 16,0-2 2-16,4 2 1 15,-5-3-3-15,1 1 2 16,1 1-2-16,-4-2 0 15,0 0 7-15,-1 1-6 16,1-1-2-16,-3 1 4 16,0 2-3-16,0-3 0 0,3 0 1 31,0 3-4-31,-3-2 3 16,0-2-1-16,4-1 1 15,-4 2 0-15,0 1-1 16,0-1 3-16,0 0-2 15,0 3 1-15,0-3-1 0,0 4-1 16,3-2 1-16,-3-1 2 16,0 2-2-16,0 2 0 15,0-1 0-15,3 4 4 16,-3-5-8-16,3 3 4 16,-3-4-2-16,0 1 2 15,0 4 1-15,0-5 0 16,0 1 0-16,0 0 2 15,3 0-6-15,-3 0 6 0,2 3-7 16,-2-3 6-16,0 0-2 0,0 2 0 16,0 1-1-16,0 0 1 15,0 0 1-15,0-3-1 16,0 3 0-16,0 0 3 16,0-1-4-16,0 1 3 15,0 0-2 1,0-1 4-16,0 7-1 15,0-4 1-15,0 6-3 16,0 0 0-16,0 0 2 16,0 0-2-16,0 0-1 15,0 0-5-15,0 0 5 16,0 0-1-16,0 0-4 16,0 0-9-16,0 0-34 0,0 0-55 15,0 8-96-15,0 1-272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9:43.723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52 420 351 0,'0'0'97'0,"0"0"-43"0,0 0-11 15,0 0-5-15,0 0-1 16,0 0 7-16,0 0-12 16,0 0-2-16,0 0-3 15,0 0-3-15,0 0 1 16,0 0-6-16,0 0-3 16,0 0-1-16,0 0-1 0,0 0-1 0,0-8-11 31,9-2 0-31,4-2-1 15,1-2-1-15,4-1 0 16,1 3 6-16,2-2-6 0,4 1 0 16,-3-2 1-16,5 2-1 15,4-3-1-15,-1 5 1 0,4-1 1 16,0 2 0-16,-2 1 0 16,2-1-1-1,6 1 0-15,-3 6 0 16,0 1-1-16,0 2 0 0,-8 0-1 0,8 0 2 31,0 0 0-31,6 0 1 0,-1 0-1 16,5 0 0-16,1 0-2 15,-1 0 2-15,-2 0 0 16,-2 0 0-16,-6 0-7 16,-3 0 7-1,-5 11-2-15,0 0 2 0,0 0-5 16,0-1 5-16,-2 2 4 15,4-1-4-15,1 1 2 0,8-5-3 16,0 2 2-16,0 1-1 16,-6-1 0-16,0-1 1 15,-7 3-1-15,1-4 0 16,-1 3 0-16,-3 0 0 16,0-1 0-16,-6-1 0 15,1 6 0-15,-4-4 1 16,-2 2-1-16,3-1 2 15,-2-3-3-15,2 0 2 16,-1 0-1-16,1 4 6 16,-5-4-6-1,-1-3 0-15,-1 3-1 16,-2-5 1-16,-5 0 0 0,4-3 1 16,-3 0-1-16,-3 0-1 15,0 2 1-15,0-2 0 16,0 0 0-16,0 0 0 15,0 0-6-15,0 0-32 16,0 3-29-16,0-3-45 16,0 0-66-16,-21 0-251 0</inkml:trace>
  <inkml:trace contextRef="#ctx0" brushRef="#br0" timeOffset="1890">113 110 32 0,'0'0'182'15,"0"0"-83"-15,0 0-42 16,0 0-17-16,0 0-16 15,0 0-3-15,-12-33 0 0,12 30-5 16,0 3 6-16,0-4-11 16,0 4 11-16,0 0-3 0,0-1 5 31,0 1-5-31,0-6 3 0,0 4 0 16,0-4 2-16,0 1 2 15,0-1-11-15,0-2 0 16,0-3-6-16,0 2-7 15,0 4 7-15,0 0-8 16,0 1 6-16,0 2-5 16,0 2-1-16,0 0-1 15,0 0 8-15,0 0-8 16,0 0 0-16,0 0 4 16,0 0-4-16,0 0 0 15,0 0 0-15,0 0 0 16,0 0 0-16,0 0-3 0,-3 0-2 15,3 0-2-15,-3 2 4 16,3 10 2-16,-3-1 1 16,3 0 0-16,0-1 1 15,-4-1-1-15,4 2-2 16,0 0 2-16,0 3 2 16,0 2-2-16,0 1 0 15,-3-4 0-15,0 1 0 16,0 3 2-16,-2-4-5 15,5 2 3-15,-3-5 0 0,3 1 0 16,0 0 3-16,-4 0-3 16,4 1 0-16,-3-4 0 15,3 3 0-15,-3-6-2 16,3 1 4-16,0-1-1 0,0 0-1 16,-3 1-1-16,3 3 1 15,-3-1 1-15,0 3-1 16,-1-1 0-16,1-1 0 15,3 5-1-15,-3-3-1 16,3 0 2-16,-2 2 0 16,-1-4 0-16,3-1 2 15,-3 0-2-15,3 1 0 16,0-4 0-16,-3-2 0 0,3 2 0 31,-4-1 1-31,4 0-1 0,0-1 0 16,-3 0-1-16,3-3 1 15,-3 2 0-15,3 1 0 0,0-3 0 16,0 3-2-16,0-3 2 16,0 0 0-16,0 0 2 15,0 0-2-15,0 0 1 16,0 0-1-16,0 0 0 16,0 0 1-1,0 0 0-15,0 0 0 16,0 0-1-16,-3 0 4 15,3 0-4-15,-2 0 1 16,-1 0-1-16,3 3-1 16,-5-3-4-16,0 2 4 0,2-2 1 15,3 4 1-15,0-4-1 16,0 0 0-16,0 0 1 16,0 0-1-16,0 0 1 15,0 0-1-15,0 0 0 16,0 0-5-16,0 0 3 15,0 0-2-15,0 0-2 16,0 0-3-16,0 0 1 16,3 0 8-16,10 4 0 0,2 0 0 15,2 1 0-15,2-2 3 16,-1 5-1-16,0 0 0 16,-2 0-2-16,2 0 0 15,-2 1 0-15,-5 2-1 16,2-3-2-16,0-2 3 15,-5-1 2-15,2 1-2 16,-4-4 0-16,0-2 2 16,-3 4-1-16,1-4-1 0,-4 2 0 15,0-2-1-15,0 0 1 16,0 3 0-16,0-3-1 16,0 0 2-16,0 0-2 15,0 0-2-15,0 0-1 16,0 0 0-16,0 0-3 15,0 0 6-15,3 0 0 16,-3 0-2-16,5 2-23 16,4-2-67-16,1 0-47 0,2 0-315 15</inkml:trace>
  <inkml:trace contextRef="#ctx0" brushRef="#br0" timeOffset="4664">2350 77 159 0,'0'0'260'15,"0"0"-187"-15,0 0-10 16,0 0 7-16,0 0 9 15,0 0-2-15,0 0-40 16,30-58-17 0,-30 55 2-16,0 3-10 0,0-2 2 15,0 2-1-15,0 0-2 16,0 0-1-16,0 0-5 16,0 0-2-16,0 0 1 15,0 0 0-15,-9 0-4 0,-12 0 3 16,-7 2-3-1,-2 10-6-15,-1-2 6 0,4 7 2 16,-1-6-1-16,6 5-1 16,1 1-3-16,0 0 2 15,2 2 0-15,4 6 1 0,1-4-5 32,-2 7 3-32,0-1 2 0,1 2-3 15,3 0 3-15,3 2 0 16,0-5-4-16,2-1 4 15,4-2 0-15,0-2-2 16,3-1 2-16,0-6-4 16,0-3 3-16,0-1 0 15,0 2-5-15,0 1 4 16,0 1 0-16,10-6-1 16,2 6 3-16,0-3-2 15,0-3 2-15,0 3 0 16,4-5 2-16,-5-1-2 0,5 3 1 15,-3-2-1 1,2 3 2-16,-1-1-2 0,5-8 0 0,-4 2 0 16,1-2 1-16,-3 0 0 15,-2 0 1-15,2 0-2 16,2 0 2-16,0 0-2 16,0 0 2-16,4 0 1 0,-7 0-2 15,0-2 0-15,3-11 0 16,-5 1 1-16,2 1 0 15,-2-6-2-15,-5 4 0 16,-2-1 0-16,0-3 0 16,-3 6 0-16,0-5 0 15,0 5-2-15,0-3-4 32,0 3-3-32,0 3 5 15,0 3 2-15,-3-1 1 16,0 4 1-16,3-1 0 0,0 3 1 15,-3 0-1-15,3 0 2 16,0 0-2-16,0 0 0 0,0 0-2 16,0-4 0-16,0 4-1 15,0-2-4-15,0 0 3 16,0-2 4-16,9 2-1 0,6-1 1 16,7-2-2-16,2 5 0 31,1-3 1-31,2-3 1 15,-3 3 0-15,-2 1 0 0,-1-4-1 16,-6 6 2-16,-2-2-1 16,-7 2 0-16,-6 0 0 15,0-4 0-15,0 4 0 16,0 0-1-16,0 0 0 16,0 0-1-16,0 0-1 15,0 0 3-15,0 0 0 16,0 0 0-16,0 0-3 15,0 0 1-15,0 0-2 0,0 0-1 16,0 12 5-16,7 2 0 16,-1 0 0-16,-1 5 0 15,5-3 0-15,-4 4 0 16,2-1 1 0,0 0-1-16,-3-3 0 15,1 1-1-15,-3-1 1 16,-3 1 1-16,4-7-1 15,-1 2 0-15,-3-1 2 0,3-9-2 16,-3 1 0-16,0 3 0 16,0-4-2-16,0 2 0 15,0 1-13-15,0-3-56 16,0 1-59-16,0-3-11 16,0 0-177-16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09:52.109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586 484 223 0,'0'0'116'0,"0"0"-100"0,0 0 10 15,0 0 22-15,0 0-12 16,0 0-5-16,0 0-5 15,0 6-8-15,0-6 2 16,0 0-1-16,0 0-4 16,0 0-2-16,0 0-12 15,0 0-1-15,0 0 2 16,8 0-1-16,-2 4 1 0,1-4-1 16,1 2 2-16,2 1-3 15,-1-3 5-15,1 2-3 16,-2-2 1-16,2 0-3 15,-1 0 1 1,1 0 0-16,-2 0 0 16,5 0-1-16,-7 0 1 0,-1 0-1 15,2 0 0-15,-1 0 0 16,0 0 0-16,1 0 1 16,-2 0 1-16,4 0 0 15,1 0-1-15,-4-5-1 16,-1 5 0-16,-1-2-6 15,-1 2 3-15,-3 0-2 0,0 0-9 16,0 0-8-16,0 0-7 16,0 0-22-16,0 0-101 15</inkml:trace>
  <inkml:trace contextRef="#ctx0" brushRef="#br0" timeOffset="2864">681 507 315 0,'0'0'94'15,"0"0"-61"-15,0 0 10 16,0 0 3-16,0 0-11 15,0 0-12-15,11 0-10 16,5-3-4-16,2 0 3 16,-2-2-3-16,-2 3-3 15,1-4 2-15,1 2-5 16,-3 2-3-16,-2-4 1 0,-1 4-1 16,-2-1 6-16,5-3-2 15,-4 1 3-15,4-3-5 16,-5-1 0-1,2-1-1-15,-2-2-2 0,0-1 2 16,-3-4-1-16,-2 4 0 0,-3-4-2 16,0 1-11-16,0-1-1 15,0 0-1 1,0 1 2-16,0 5-8 0,0 0 14 16,-6 3 6-16,-1 5-5 0,-4-2 1 15,5-1-2 1,-6 6-13-1,-1-3-3-15,-6 0 3 16,1 3 11-16,-3 0 7 16,2 0 2-16,-2 0 0 0,3 0 0 15,3 0 1-15,3 0-1 16,-1 0 0-16,7 0 0 16,0 0 1-16,-1 0 1 15,2 9-2-15,-4-3-2 16,-1 4 2-16,-1 7 0 0,-2 2 0 15,0 3 2 1,2 0-2-16,1 0 0 0,2 0 3 16,-2 0-1-16,4 3 3 0,3-3-2 15,0 3 1-15,3-2 3 16,0 2 6-16,0 1-6 16,0-4-7-16,0 3 10 15,0-3-8-15,6-4 0 16,10 2-2-16,-2-4 3 15,4-1-2-15,5-5 5 16,-2-1-3 0,6-1 3-16,-3-3-2 15,2-2-2-15,-2 0-1 16,-3-1 0-16,3-2-1 16,-5 0 0-16,-4 0 4 15,4 0-2-15,-8 0 2 0,7 0-2 16,1 0 3-16,-1-11-1 0,1-5 0 31,-1-3 1-31,1-3 2 0,-4-3-2 0,-3 0-1 16,0 1 4-16,1-4-1 15,-2 3-3-15,-8 3-1 16,4 0-1-16,-1 3 2 16,-3 5-1-1,2 3-1-15,3 4-2 16,-8 0 4-16,0 5-3 15,0 2 3-15,0 0-3 16,0 0-1-16,0 0 0 16,0 0-9-16,0 2-19 15,0 20 25-15,0 9 3 16,0 4 0-16,0 1 2 0,0 0-2 16,0-3 2-16,0-3 0 15,-3-5-1-15,3 0-1 16,-7-12-1-1,7-2 0-15,-3-8 1 0,3-3 0 16,0 0 0-16,0 0 2 16,0 0 5-16,0 0 10 15,0-16 5-15,13-9-15 16,2-4-7-16,4 3-2 0,2-2 2 0,3 7-1 16,-6 7 1-16,-2 0 0 15,-8 8 3-15,-2 1 1 16,1 2 6-1,-7 3-10-15,0 0 0 16,3 0-12-16,0 3-5 16,3 16 0-16,1 8 17 15,1-1 2-15,-2 1-2 16,4 0 4-16,-5 1-4 16,5-6 0-16,-4 0 1 0,0-6 1 15,1-5-2-15,1-2 0 16,-2-7-3-16,4 2 3 15,1-4 5-15,2 0 5 16,5 0 4-16,6 0-2 16,-2-9-4-16,3-8-2 15,-3-2-1-15,-4 0 9 0,-4 0 1 16,-4-6-3-16,1 3-7 16,-1-6 1-16,-4 4 1 15,-3-3-4-15,-3-1 0 16,0 2-2-16,0 9-1 15,0 2 3-15,-9 7 6 16,-3 2-9-16,3 0 0 16,-4 4-3-16,8 2-3 0,-8 0-2 15,2 0-3 1,1 0 3-16,4 8 1 16,0 12-2-16,6-1 2 15,-4 6-5-15,4 1 8 16,0 3 0-16,0-2 4 15,0-2-2-15,0-1-2 16,4-1 3-16,10-7-5 16,5 0 6-1,2-8 2-15,5 1 5 16,1-7 1-16,-1-2-1 0,3 0 2 16,1 0 2-16,-2-2 5 15,-1-15 3-15,1 1-8 16,-7-4 0-16,-2-4 3 15,-8 2 6-15,-1-5-10 16,-4-1 6-16,-3 3-7 16,-3 1-1-16,0 6-6 0,0 5 0 15,0 5 0-15,0 4-2 16,-3 3 3-16,-3-2-3 16,3 3-6-16,-4 0-5 15,7 0 4-15,0 0 1 16,0 0-1-16,0 0 1 0,0 0-4 15,0 0-8 1,0 0-15-16,10 0 17 0,4 3 16 16,9 6 0-16,-9-5 5 15,5-1-4-15,-1-3 1 16,0 0 11-16,4 0-8 16,-4 0 0-16,-2 0-2 15,-3 0 0-15,-8 0-1 16,-2 0 1-16,-3 0 1 15,0 0-4-15,0 0-1 0,0 0-5 16,0 0-1-16,0 0-10 16,0 5 14-16,0 12-2 15,-6 5 5-15,4 6 0 16,-6-1-1 0,8 4 0-16,0-2 0 0,0-4-6 15,0-6-12-15,0-5 0 16,0-3-1-16,0-6 5 15,0-1 1-15,0-4 11 16,10 0 3-16,9 0 11 16,-5 0 0-16,4-9-1 0,-2-7 2 15,-3-3-2-15,2 0 3 16,-6-1-5-16,-3 1-6 31,1 7 6-31,-7 4 0 0,0 6-6 16,0 2-2-16,0 0-1 15,0 0-16-15,0 0 6 16,0 2-15-16,0 15 3 16,0 5 17-16,0-2 2 15,0-7 0-15,0 1-5 16,2-3 7-16,10-3-5 0,1 0 2 16,-1-5 5-16,2-3 6 15,-1 0 2-15,0 0 2 16,-2 0-8-16,-1 0 7 15,-1 0-3-15,3 0 5 16,0-11-5-16,-2-6 0 16,-2-2-2-16,-1-3 4 0,-7 0 0 15,0-3 2-15,0-2-8 16,0 5-2-16,0 5 0 16,-18 4 1-16,-3 7-1 15,-1 4-1 1,-6 2-1-16,4 0-10 15,0 0 2-15,3 0-11 16,-1 8-29-16,7 5-37 16,5 2-19-16,7-5-120 0</inkml:trace>
  <inkml:trace contextRef="#ctx0" brushRef="#br0" timeOffset="3644">2207 580 279 0,'0'0'171'16,"0"0"-134"-16,0 0-29 15,0 0 3-15,0 0-2 16,0 0-4-16,-3-2-5 16,3 2-5-16,0 14 5 15,0-3-1-15,0 3 2 0,0 0 3 32,0-4-3-32,0-4 4 0,8 3 6 15,0-7 0-15,5 1-3 0,-2 0 3 0,2-3 6 16,0 0 3-16,-2 0 4 15,7 0 2 1,1-15-5-16,-4-1 2 16,1-6 4-16,-5 1 9 15,-1-5-13-15,-1-2-6 16,-4 2 0-16,3-10 1 16,-3-3-14-16,1-5 1 0,1-5-2 31,-1-6 7-31,-1 3-6 0,-2-1-4 15,1 6 1-15,-4 6 1 16,0 11-2-16,0 8-2 16,0 3-12-16,-10 8 6 15,-11 5-4-15,0 0-25 0,3 6-8 16,-1 0 31-16,6 0-3 16,5 0-6-16,-1 9 0 15,2 2 9-15,4 3-2 16,1 2 11-16,2 3-2 15,0 6 4-15,0 1-4 0,0 6 7 16,5 5 6-16,5 0-5 16,-1 7 6-16,3 6-2 15,-6 0 0 1,0 1 2-16,-2 4-2 16,-4 0-2-16,0 1-2 15,0-7 0-15,0-5-1 16,3-8 0-16,3-6-1 15,3-8 0-15,0-11-5 16,-3 0 4-16,4-8-3 16,-2-1 5-16,8-2-2 0,5 0-15 15,3 0-25-15,-3 0-64 16,-5 0-338-16</inkml:trace>
  <inkml:trace contextRef="#ctx0" brushRef="#br0" timeOffset="4543">173 1200 414 0,'0'0'67'15,"0"0"-33"-15,0 0 4 16,0 0 3-16,0 0-22 15,0 0-14-15,0 15 1 16,0 12 2-16,-3 2 2 0,-1 2 10 16,1 7-7-1,0 1 5-15,1 5 1 0,2 0 6 16,-3 0-13-16,3-3-5 16,-3 0 0-16,3-1-6 15,-4-3 3-15,1-12-1 16,3-3-2-16,0-8 4 15,0-3-3 1,0-6-2-16,0-2 2 0,0 2 1 16,0-5-3-16,0 0 0 15,0 0-3-15,0 0-10 16,0 0-23-16,0 0-58 16,-3 0-45-16,-3 0-231 15</inkml:trace>
  <inkml:trace contextRef="#ctx0" brushRef="#br0" timeOffset="5398">14 1267 236 0,'0'0'148'16,"0"0"-117"-16,0 0-4 15,0 0 16-15,0 0-20 16,0 0 0-16,-9-12-6 16,6 12 3-16,3-3 7 15,0 3 9-15,0-5 7 16,0 0 2-16,0 5-8 15,0-9-13-15,0 6-12 16,0-5-2-16,3-1-10 16,12-1-1-16,4 1 1 0,2 1-7 15,3 2 4-15,0 1 3 16,2-1-2-16,-2 1 2 16,-3 2 0-16,0 3 0 15,-2 0-3-15,-4 0-3 16,4 0-1-16,-1 0 2 15,0 3-2-15,1 11 3 0,2-1 3 16,0 1 1-16,1-4 0 0,-4 5 2 16,1-3-2-1,-8-2 0 1,2 1-1-16,-5-3 1 0,-1 0 0 16,-1 1 0-16,0-1 0 0,-4 3 1 15,5-3-1-15,-4 0 2 16,0-3-1-16,0 4 0 15,-3 2 2 1,0 0-3-16,0 0 4 16,0 3 0-16,0-3 1 15,0 2 1-15,-9 4 4 16,-6-6-8-16,-4 1 5 16,1-5-2-16,0 5-1 15,-4-4-2-15,1 3 0 16,-3-9 0-16,0 4 0 0,-4-1 0 15,1-1 0-15,1 4-2 0,5-8 0 16,7 2 0-16,7-2 0 16,-2 0-11-16,9 0-26 15,0 0-35-15,0 0-56 16,18-14-201-16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00.776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108 154 218 0,'0'0'232'0,"0"0"-180"0,0 0-6 16,0 0 7-16,0 0 17 16,0 0-16-16,-7-17-25 0,7 17-8 15,0 0-3-15,-6 0-8 16,3 0-7-16,-4 0-3 31,-7 6-5-31,1 13 4 16,-5 3 1-16,2 2-2 15,8-2 1-15,-2 1 0 16,7-4 1-16,0-6-2 0,0 3 0 16,3-7-7-16,0 0-1 15,0 0-3-15,0-4 9 16,3 0 4-16,10-2 0 15,-5-3-4-15,5 0 1 0,-2 0 2 16,2 0 1-16,3 0 1 16,-1 0 0-16,-1-13 1 15,2-7 0-15,0-3 0 16,-4-1 0-16,-3-1 1 16,-3 6 1-16,-2 2 3 0,-1 9 2 15,-3 7 2-15,0-3 3 16,0 4-8-16,0 0-6 31,0 0-10-31,0 0 0 16,0 0 3-16,0 0-5 15,0 13 7-15,0 10 4 0,0-7 1 16,0 0-2-16,2 1-2 16,7 0 0-16,4-5 2 15,2 3-3-15,4-6 2 16,-5-6 2-16,1-3 1 15,1 0 3-15,-3 0 3 16,1 0 4-16,4 0-3 0,1 0 0 16,-1-12-3-1,1-3 4-15,-7-6-5 16,-3 0 1-16,-3 1 1 0,-6-2 2 16,0 5-1-1,0-2-2-15,0 5 7 0,0-2 0 16,-3 8-3-16,-3-3 3 15,0 5-11-15,4 4-1 16,-3 2-4-16,5 0-5 16,0 0-17-16,0 0 2 15,0 0-5-15,0 0 3 16,0 0-1-16,0 0 13 16,0 0-1-16,13 0 8 15,3 0 8-15,-1 0 2 16,4 0 1-16,-8 0-3 15,2 0 3-15,-2 0-2 0,-1 0-1 16,-4 2-1-16,-1 7-5 16,5 1 0-16,-4 1 3 15,-3 3-1-15,1 3 4 16,-4-1 0-16,0 4 1 16,0-10-1-16,0 7 1 15,0-1-1-15,0-5 2 16,0 3-2-16,0-4 0 15,3-6-2-15,0 1 1 0,2-2-7 16,3 0 6 0,-3 2 1-16,7-5 2 0,0 4 1 15,4-4 6-15,2 0-4 0,-2 0-1 16,1 0 0-16,1 0 0 16,-2-9-1-16,0-2 4 15,-1-3-1-15,-4 0-1 16,5-4 2-16,-6 1 9 15,-1-2-2-15,3-1 1 16,-3 4-4-16,-4-4-2 16,3 9-5-16,-3-2 0 15,1 5-2 1,-6 2 4-16,4 1 3 0,-4 1-2 16,0 4 1-16,0 0-1 15,0 0 2-15,0 0-8 16,0 0-7-16,0 0-2 15,0 0 7-15,0 6-7 16,-7 16 7-16,-9 11 2 16,2 3 0-16,-7 6 0 15,-5 4 0-15,5 6 0 16,-6 5 0-16,3 2-2 16,-4 1-1-16,4-8 0 0,3-8 0 15,2-8 2-15,6-11 0 16,5-16-5-16,8-6 1 15,0-3 5-15,0 0 0 16,0 0 1-16,0 0 3 16,13-20 15-16,4-11-11 15,8-7-8-15,2-1-1 16,0 1 1-16,4-6-3 16,-4 3 1-16,4-3 0 15,-4-3-3-15,2 3 1 0,-3 5-3 16,-4 1 7-1,-1 10 0-15,-3 8 1 0,-2 4 1 16,-3 11-1-16,-10 5-1 16,-3 0-3-16,0 0-10 15,0 0-22-15,0 9 21 16,5 15 13-16,1 3 2 0,-2 4-1 16,2-7 0-16,-3 1-1 15,0-2 1-15,6-11-9 16,0 0-3-16,-2-9-3 15,4-3 2-15,2 0 13 16,3 0 2-16,5 0 3 16,3-11 1-16,6-5 2 31,-2-12-6-31,-1 0 0 0,1 4 0 16,-13 4 7-16,-5 10-3 15,-8 2 0-15,1 4 8 16,-3 4-4-16,0 0-10 15,0 0-7-15,0 0-10 16,0 0 13-16,0 12-13 0,0 10 17 0,-5 5-1 16,2-2 0-16,3-3-1 15,0 0-9-15,0-3 3 16,0-5-3-16,0-4 6 16,3-4-2-16,5-3 5 15,2-3 2-15,1 0 4 16,8 0 6-16,2 0 11 15,2-5-4-15,1-9-9 16,-3-3-4-16,-2 1 4 16,-8 0 9-16,2-1-16 15,-1-2 13-15,-3-4 13 16,-3 2-14-16,-2-1-3 0,-4-3 5 31,0-3 7-31,0 3-11 16,-4 6 0-16,-11 3 2 15,-3-1 0-15,5 12-12 16,2-1 0-16,-2 4-1 16,3 2-12-16,2 0 8 15,-2 0-2-15,1 0-1 16,4 2 4-16,5 12-10 16,0 0 4-16,0 0-1 0,0 5 8 0,0-6-10 15,5 4 10-15,14 1 1 16,-4-6 2-16,7 0 0 15,-1-2 1-15,3-5 4 16,4-2 0-16,2-3-2 16,4 0-1-16,-4 0 1 15,4 0 0-15,-6-8-2 16,2-2 5-16,-3-2-3 16,-4 0-3-16,-6 0 6 15,-2 0-4-15,-5-4 5 16,-7 0-5-16,0 1 0 15,-3 2-1-15,0 2-2 16,0 3 0-16,0-3 4 16,-3 5-4-16,-7 4 0 15,7 2-6-15,-3 0-11 16,1 0-7-16,1 0-12 0,-2 2 7 16,6 15 3-1,0 2 7-15,0-2 2 16,0 2 8-16,0 0 3 0,6-2-5 0,6 2 8 31,-2-6 3-31,-1 1-1 0,1 3 1 16,-8-6-6-16,1 2 2 15,-3-2 4-15,0 1 2 16,0 0-1-16,0 0 9 16,-18 0-6-16,-6-4-1 15,-7 0-3-15,1-5-9 16,1-2 3-16,5-1 5 0,3 0 0 15,8 0 1-15,5-7 0 16,8-3-4-16,0 1-13 16,0 0 3-16,0 4 13 15,3 1-5-15,12 4-4 0,-1 0 7 32,2 0 2-32,2 0 0 15,-2 0-5-15,2 4 3 0,1 4 3 16,-3 0 2-16,1 4-1 15,-2-10 1-15,-2 4-2 0,2-3 11 32,4-3 1-32,-1 0 6 0,-1 0-2 15,2 0 3-15,-1 0-16 16,1 0 4-16,-1 0 3 0,-2-9-4 16,2 2 4-16,-2-5-1 15,-2 1 8-15,-1 0-10 16,-1-3 2-16,0-2 6 15,-2-1-11-15,1-2 10 16,-1-3-5-16,3-3 3 0,-5-2-10 16,1-1 3-16,-2-2 2 15,-2 5-6-15,-5-2-2 16,0 8-3-16,0 8 3 16,0 5 0-16,0-2 1 15,-8 8-8-15,-5 0 4 16,0 0-5-16,2 0-1 15,-2 0 5-15,2 0 2 16,-2 0-4-16,0 10 1 16,2 13-2-16,-2-1 4 0,5 5-4 15,1 1 7-15,4-1-4 32,3 3 2-32,0 1 2 15,0-1-5-15,0 1 2 16,13-5 4-16,11 2 2 15,0-6 2-15,4-5-3 16,2-4 5-16,4-2-4 0,0-3 5 16,-1-4-3-16,1-2 4 15,-3-2-7-15,-7 0 1 0,-6 0-2 16,-6 0 0-16,-8 0-15 0,-4-2-129 16,0-12-336-16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01.911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179 154 338 0,'0'0'215'0,"0"0"-99"0,0 0-33 15,0 0-11-15,0 0-19 16,0 0-25-16,0 0-15 16,0-12-2-16,0 12-9 15,0 0-2-15,0 4-3 16,0 26 2-16,0 14 1 16,-6 8 2-16,0 6-2 15,-1 0-1-15,2 0 1 16,2-9 3-16,-3-5-3 0,2-11 0 15,4-8 0 1,0-3 0-16,0-8 0 0,0-3-1 0,0-3-3 16,0-5-9-16,0-1-2 15,0 1-11-15,0 0-6 16,0-3-24-16,0 4-33 31,0-4-75-31,0 0-187 16</inkml:trace>
  <inkml:trace contextRef="#ctx0" brushRef="#br0" timeOffset="1259">12 220 153 0,'0'0'189'15,"0"0"-112"-15,0 0-17 16,0 0-4-16,0 0-17 0,0 0 9 15,-8-30-4-15,6 24 2 16,2 1-1-16,0-1-24 16,0 0-15-16,0 4-3 15,0-9 7-15,0 3-1 16,0-1 5-16,0-1-13 0,0-1 2 16,15 0-3-16,4-3 1 15,2 4-1 1,6-2-3-16,-2 4 2 15,2 5-2-15,4 3 2 0,-1 0-3 16,1 0-8-16,-4 0 9 16,-3 0-8-16,-2 8 8 15,-7 7-4-15,-2 1 5 16,-2 0 2-16,-1 0-2 16,-4 7 1-16,4-2 1 0,-4-1 0 15,-1 2 0-15,2-9-4 16,-4 6 3-16,-3 4-6 15,0 1-8-15,0-4 1 16,0 1 0 0,0-1-11-16,-13-1 13 15,2-5 3-15,-2 2 1 16,-5-8 3-16,2 4 2 16,1-1-3-16,-7-3-6 15,1-3-12-15,-3 2 5 16,-3-2 0-16,6-3 10 15,-2-2 1-15,9 0 5 16,-2 0 2-16,11 0 1 0,5 0 0 16,0 0 1-16,0 0-1 15,0 0 0-15,0-2 6 16,5-3-1-16,4-2-3 16,1 2 2-16,-2 5 3 15,2 0-7-15,2 0 0 16,0 0-6-16,-3 12 6 15,6-2 1-15,-2 9-1 16,-1-2-2-16,3-2 0 0,1 3 4 16,2 1-2-16,3-2 1 15,-2 2-1 1,2 0 0-16,-2-2-1 0,-1-6 4 16,-2 2-6-16,-1-5 7 15,-1 2-4-15,-4-3 0 16,6-1 1-16,-5-6-1 0,2 0 2 15,5 0 4-15,-2 0 1 16,5 0-5-16,-2 0-1 0,-5 0-1 16,-1 0 0-16,-1-6 1 31,-3 0 0-31,-3 5 2 16,-4-6-2-16,-2 4 2 15,5 1 4-15,-5-4 7 16,2 6-7-16,1-5-2 15,-3 5 2-15,0 0-7 16,0 0-5-16,0 0 5 16,0 0-4-16,0 0 1 0,0 0 0 15,0 0-2-15,0 0-2 16,0 0 5-16,0 0 0 16,0 0 0-16,0 0-13 15,0 0-34-15,0 0-29 16,0-6-198-16</inkml:trace>
  <inkml:trace contextRef="#ctx0" brushRef="#br0" timeOffset="2435">662 462 417 0,'0'0'48'0,"0"0"-27"0,0 0-6 0,0 0 19 15,0 0-11-15,0 0-13 16,16-7 3-16,-5 0 6 31,8 5 5-31,-4-1-4 16,4-3-4-16,-8 4-13 0,-1-3 3 15,-2-7-2-15,2 6 3 16,-1-2-3-16,-5-3 2 16,2 0-1-16,-6-5-5 15,0-1-3-15,0 3-8 16,0 4 1-16,0 4-2 16,-13 1-2-16,-3 5-11 15,-2 0 6-15,4 0 7 16,-5 0 5-16,1 16 1 15,2 3 4-15,1-2-6 0,0 5 7 16,3-3-1-16,6 9-1 16,-1-8-1-16,7 1 4 15,0 4-3-15,0-6-3 16,0 0 6-16,0-2 1 16,0-3 3-16,13-6-3 15,-1-3 2-15,0-5 0 16,3 0 3-16,-2 0 5 15,4 0 16-15,6 0-3 16,-2 0-10-16,0-8-5 16,3-3-6-16,-2-8 3 0,-7-3-6 15,1 8 5-15,-5-5 5 0,-4 1 8 16,-4 6-4-16,-3 7-3 16,0-4 12-16,0 9-2 15,0 0-21-15,0 0-5 16,0 0-12-16,0 0 7 15,0 9-7-15,0 7 12 16,0 5 4-16,0 2-2 16,0 1 0-1,0-7 3-15,6-3-3 0,7-3 3 16,-2-3-1-16,-1-8 2 16,1 0 3-16,2 0 3 15,3 0 14-15,2 0-2 16,-4 0-6-16,2-8-2 0,-1-3-7 15,-5-9 4 1,-4 4-4-16,-3-2 2 0,-3 3-4 31,0-2 2-31,0 0-3 0,0 5 3 16,0-6-4-16,-6 5 0 16,-7 1 0-16,-5 4 7 15,-1-3-1-15,1 6-6 16,2-1 0-16,5 6 0 0,1 0-2 15,2 0-12-15,-5 0-47 16,4 0-34-16,0 0-16 16,6 17-60-16</inkml:trace>
  <inkml:trace contextRef="#ctx0" brushRef="#br0" timeOffset="4931">1077 455 403 0,'0'0'144'16,"0"0"-87"-16,0 0-32 16,0 0-5-16,0 0-12 15,0 0-8-15,0 0-4 0,0 16 4 16,0 14 4-1,0 3-4-15,3 3 0 16,0 2 1-16,4 3-1 0,2 2 2 16,1-6-2-1,-2-6-3-15,1-1 3 16,1-3 0-16,-2 1 0 16,5-4-1-16,-3 1 1 15,-2-6-5-15,-5-8-5 16,0-3 4-16,-3-2 3 15,0-1-1-15,0-5-9 0,0 0-3 0,0 0-3 32,0 0 15-32,-14 0 4 15,-9 0 1-15,2 0 2 16,-3 0-1-16,-6-16 3 0,2-3-5 16,-6-6 1-1,1 0 0-15,2-4-1 0,4 1 1 16,6 11-1-16,14-2 0 15,7 7-2-15,0-1-5 16,0 2 1-16,0 0 6 16,12-3 0-16,4 3 2 15,5 0-2-15,9-3 0 0,1 6 2 16,3-3-2-16,3-2 0 16,-2 4 0-16,-1-5 1 15,0 1-2 1,0 2 2-16,-7-3-1 15,-5 9 1-15,-4-9-1 16,-2 3 2-16,-5-3 2 0,-1-1-1 0,-2-2 4 16,2-3-1-16,-4 1 0 15,0-1-4-15,-2 4 1 16,-4-1 5-16,3 7-3 16,-3-1 4-16,0 7 4 15,0 4-11-15,0-3-2 0,0 3-5 16,0 0 3-16,0 0 2 15,0 0-7-15,0 12-3 16,0 9 10-16,-7 4 0 16,4 3-2-16,3-3-1 15,0-6 3 1,0 0-2-16,0-2-4 0,0-9 5 16,7 3-4-16,1-11 1 15,8 6 8-15,-5-6 1 16,8 0 6-16,2 0 4 15,2 0-5-15,-2 0-8 16,-3-14 5-16,-1 3-6 0,-1-8 3 16,0 8-1-16,-1-9 4 31,-6 9 2-31,3-11 21 0,-3 0-18 16,-2 0 2-16,-1-3-6 15,-3-2 11-15,-1-4-17 0,-2 4 2 16,0 2-3-16,0 12-1 15,0-1 0-15,0 9-5 16,-2 5-5-16,-14 0-43 16,-5 0 18-16,2 5 25 15,8 14-10-15,1 6-4 16,10-6-5-16,0 4-10 16,0-2 20-16,7-5-8 15,14-4 8-15,1-4 9 16,-1-3 6-16,3 1 4 15,-3 0 2-15,1-4 4 16,-4 1-6 0,0 0 10-16,-2 3-9 15,-8 1 0-15,5 4-1 16,-4 3-2-16,-2 3 1 0,-4-1-4 16,-3 4-2-16,0-1 7 15,0-3-1-15,0 4-4 16,0-1 4-16,-19-11-2 15,1 0 2-15,-3-2 1 16,-1 2 4-16,1-8-4 0,0 0-1 16,5 0 1-16,3 0 2 15,5 0 3-15,2-17-3 16,-1 9 6-16,7-8 29 0,0 8-9 16,0 2-12-16,0-2 0 15,0 5-13-15,0 0 4 16,7 3-6-16,5 0-1 15,6 0-2-15,3 0 0 16,3 6-7-16,2 8 7 16,-2-1 2-16,0-2 0 15,4-5 0-15,-1-4 0 16,0 1 2-16,2-3 4 16,-8 0-1-16,-3 0 7 15,-2 0-3-15,2 0 14 16,-3-8-7-16,3-8 2 15,3-1-7 1,-5-2 12-16,-3-3-7 0,-2-2 1 16,-1-10 11-16,-5 4-9 15,1-12 3-15,-6-7-10 16,4-9-8-16,-4-8 12 16,0 0-12-16,0 6-4 15,0 13 4-15,0 19-4 0,0 9 0 31,0 8 0-31,0 9-6 0,0 2 4 16,0 0-5-16,0 0 2 16,0 0-5-16,0 8-5 15,0 22 11-15,0 3 0 16,0 6 1-16,0 1 3 0,0 7 0 16,0-5 0-16,0 2-1 15,0-6 1-15,0-2-6 16,0-1 6-16,0-10 0 15,0-5-1-15,6-7-8 16,3-2 7-16,1 1 2 16,-2-7-10-16,8 2 3 15,2 0 7-15,0-2 2 16,4 1-2-16,-1-4-11 16,0 5-4-16,1-7 0 0,-4 0 10 15,-2 0 5-15,-4 0 0 16,2 0 0-16,-4 0 1 15,3 0 7-15,-4-15-4 16,-1-2-1-16,-1-2-1 16,-1 1 0-16,-6-5 2 15,0 2-4-15,0 1 1 16,0 3-1-16,-3-2 5 16,-10 8-4-16,2 0 1 0,-2 9-2 15,0 2-8-15,-1 0-7 16,2 0 7-16,-1 0 1 15,4 4 2-15,-1 13-1 16,5 0-4-16,-1 2 9 16,3 4-11-16,3-2 10 15,0 2 2-15,0-5 0 16,0 1 0-16,0-2 2 16,3-2 1-16,13-5 9 15,-2-3-4-15,7-3-1 16,-3 2 0-16,5-6-3 15,-2 0 3-15,1 0 2 0,-1 0 6 16,-3 0-6-16,1-6-4 16,-1-5-1-1,-4-8 4-15,-1 1-8 16,-4 1 0-16,-5-3 6 16,-1-3-2-16,-3 2 1 15,0 4-1-15,0-2-3 16,0 8 3-16,0 2 1 15,0 7 5-15,0 2-9 0,0 0-1 16,0 0-20-16,0 0-38 16,0 0 6-16,0 0 12 15,0 0 12-15,5 11 24 16,11 0 4-16,2-9 0 16,4 2 5-16,-4-2-2 15,3 1 6-15,-8-3 5 16,-2 3 9-16,-5-3-10 15,-2 5-9-15,-1-5-4 16,0 8-3-16,0 1-4 16,3 7 3-16,-2 7 4 15,-1 2 4-15,-3-1-3 16,2 6 4-16,-2-11-3 16,3 0-2-16,0-2-1 0,0-9-1 15,4 1 0-15,4-1 0 16,5 0 2-16,5 0 1 15,3-2-1-15,5-4-4 16,-2-2-48-16,4 0 9 16,-4 0-16-16,-9 0-170 15</inkml:trace>
  <inkml:trace contextRef="#ctx0" brushRef="#br0" timeOffset="5564">1881 146 467 0,'0'0'110'16,"0"0"-58"-16,0 0-1 0,0 0-17 15,0 0-10-15,0 0-6 16,0 0-7-16,71-4 0 16,-36 3 2-16,2-3-10 15,0 2 4-15,-3 2-6 16,0-6-1-16,-10 2 0 15,-2 0-18 1,-7 4-20-16,-6 0-46 16,-9 0-33-16,0 0-44 15</inkml:trace>
  <inkml:trace contextRef="#ctx0" brushRef="#br0" timeOffset="6187">1294 171 434 0,'0'0'207'15,"0"0"-95"-15,0 0-40 16,0 0-8-16,0 0-33 15,0 0-26-15,-2-19-5 16,2 19-7-16,0 0-39 16,0 0-114-16,2 8-215 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15.436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123 71 5 0,'0'0'63'0,"0"0"-39"0,0 0 47 16,0 0 8-16,0 0-40 15,0 0-11-15,0 0 3 16,0-30-21-16,0 27 4 15,0 1 10-15,0-1 7 32,0-3-3-32,0 3 1 0,0-2 9 0,0-3 0 15,0 2-18 1,0 3-17-16,0 3 17 0,0 0 3 16,0 0-9-16,0 0-3 15,0 0 1-15,0 0-7 16,0 0-2-16,0 0-3 15,0 0 2-15,0 0-2 16,0 0-6-16,0 3 6 16,0 11 0-16,0 5 0 15,0 3 0-15,0 3 0 16,0 0 1-16,0 3 1 16,0 2 0-16,0 0-1 15,0 0 0-15,0 3-1 0,0 0 3 16,0 5-3-1,0-2 0-15,0 3 2 16,0-3 2-16,0-3 2 16,0-1 0-16,0-2 1 0,0 4-7 15,0 0 2-15,0 3 2 16,0-1 2-16,0-2-5 16,0 3 1-16,0 2-2 15,0-2 3-15,0 3 0 16,0-1 1-16,0-1-2 15,0 3 1-15,0 1-3 0,0-1 3 16,0 0 0-16,0-3-3 16,0 1 3-16,0 0 1 31,0-4-1-31,0-2-3 0,0 3 0 16,0-6 1-16,0 1 7 15,0-1-8-15,0 3 3 16,0 0-3-16,0 5 5 15,0-2-5-15,0 6 0 0,0 2 0 16,0 2 3-16,0 5-3 16,0-2-2-16,0 0 2 15,0-3 2-15,0-2 2 16,0 1-4-16,0-4-3 16,0-3 3-16,0-1 7 15,0-3-7-15,0 1-1 16,0-3 1-16,0 1 1 15,0 0 0-15,0 3-1 16,0 2 0-16,0 0-4 0,-3 1 8 16,-7 2-4-1,5 0 0-15,-1 6 2 0,-1 0-4 16,-2 2 2-16,2-2 0 16,5 0 0-1,2-6 0-15,0-2 0 16,0-6 3-16,0-6-3 0,0 1 0 15,0-4-4 1,0 1 4-16,0 0-1 0,0 6 6 16,0 2-4-16,0 5-1 15,0 6 0-15,0 2 0 16,0 5-2-16,0-6 2 16,0 0-2-16,0-1 1 15,-6-6 1-15,3-2-1 16,0-3 1-16,-1-5-2 15,4-1 1-15,0-3 1 0,0 1 0 16,-3-3 1-16,-3 6-1 16,1-3 0-16,-2 2 0 15,4 4-1-15,-3-7 1 16,3 3 0-16,1 1 0 16,-3-3 1-16,2 0-1 15,3-4-1-15,0-1 0 16,0-1 0-16,0 0 1 15,0 1 2-15,-2-1-2 0,2 4 0 16,0-7 0-16,0 5 0 16,-3 2 0-16,0 1 0 15,0-2 0-15,3 0 0 16,0 1 0-16,0-4 0 16,0 2 1-16,0 1-1 15,0 2-1-15,0-4 1 16,0 2 0-16,0 0 0 15,0 0 0-15,0-2 0 16,0-4 0-16,0 4 0 0,0-8 0 16,0 11 0-16,0-3 0 15,0 4 0-15,0 1 0 16,0-6 0-16,0 6 1 16,0-3-2-16,0 3 1 15,0 0 0-15,0-4 0 16,0 7 0-16,0-11 0 15,0 4 0-15,0-3 1 16,0-2-2-16,0-3 0 16,0-1 1-16,0 1 1 15,0-2-1-15,0 5 1 0,3 1-2 16,-3 0 2-16,3 2-1 16,0-2 0-16,-3-4 0 15,0 1 2-15,0-3-1 16,0-6 0-16,0 1 1 15,0-4-1-15,2-2 3 16,-2 4-3-16,0 4-1 16,0-6 2-16,0 3-2 0,0-1-1 15,0-2 1-15,0-2 1 32,0 0-1-32,0 0 1 0,0 0 0 15,0 0-1 1,0 2-3-16,0-2-17 0,0 0-85 15,0-2-85-15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19.429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71 94 86 0,'0'0'76'16,"0"0"0"-16,0 0 14 15,0 0-65 1,0 0 5-16,0 0-5 0,-3-22-4 16,3 22 3-16,0 0-7 15,0-3 2-15,0 3-5 16,0 0 7-16,0 0 0 15,0-3-6-15,0 0 0 16,6 1-2-16,12-4-1 16,3 4 3-16,9-4-6 0,7 1-3 15,0 2 1-15,5 0-7 0,8 3 1 16,-2 0-3-16,5 0 3 16,2 0-1-16,-7 0 1 15,5 0 2-15,-5 0-3 16,1 0 4-16,4 0 6 15,-2 0-3-15,7 0 2 16,0 0 0 0,0 0 6-16,0 0-4 15,-2 0-8-15,-5 0 2 0,-2 0-2 16,-3 0 9-16,-4 0-5 0,5 0-1 31,-2 3 5-31,5-3 0 16,-5 3 2-16,1-3-7 15,0 2 2-15,0-2-7 0,2 0 3 16,2 3 4-16,2-3-7 0,-1 0-1 16,1 0 7-16,4 0-7 15,-1 0 4-15,-1 0-4 16,-4 0 1-16,-2 3-1 16,-2 0 0-16,-3-1 0 15,0 1 2-15,-1-3-1 16,5 0 3-16,4 0-3 15,-2 3-1-15,0-3 1 0,-4 2 0 16,-1-2 0-16,-4 0 0 16,2 0 0-16,1 0 3 15,-6 0-3-15,-8 0-1 32,0 0 0-32,-8 0-2 15,-3 0 2-15,-2 0-2 16,-2 0 4-16,-1 0-5 15,2 0 6-15,4 0-3 0,-4 0 1 16,0 0-1-16,0 0 0 16,4 0 1-16,2 0-1 15,-3 0 1-15,1 0-1 16,-4 0 0-16,-3 0 3 16,0 0-4-16,4 0 2 15,0-2 0-15,5-4 1 16,3 4-4-16,-3-4 2 15,3 3 0-15,-2-2 5 16,-4 2-5-16,-2-2 0 16,-6 5-3-16,-5-3 3 0,-2 3 0 15,0 0 0-15,0 0 3 16,4-3-6-16,1 1 6 16,2-2-3-16,2 0 1 15,-2 0 0-15,1 0 0 0,2 3-2 16,-1-2 1-16,-6 0 0 15,0 3 1-15,-3 0-1 16,-3 0 0-16,0 0 2 0,0 0-1 31,0 0 0-31,0 0-1 0,0 0 0 16,0 0-2-16,0 0 3 16,0 0-1-16,0 0 0 15,0 0 0-15,0 0 0 0,0 0 0 16,0 0 0-16,0 0-1 15,0 0-3-15,0 0 2 16,0 0-5-16,0 0 7 16,0 6 0-16,0 7 0 0,0 4 2 15,0 0-2-15,0 2 1 16,0 0 1-16,0 4 1 16,0 1 2-16,0 7-1 15,0-2-1-15,2 5 1 16,5-2 0-16,-7 4-1 15,3 2 1-15,-3 4-2 16,0-1 8-16,0 3-2 16,0 3-1-16,0-1-1 15,-3 4-5-15,-4 5 5 32,-1 3-2-32,-1 5-2 0,-1 3 0 15,-2 6-1-15,3-3-1 16,-1 1 3-16,7 0-2 15,1-13-1-15,2 4 1 0,-3-4-1 16,3 3 0-16,0 5 0 16,0-2 0-1,0 8 1-15,-6 0-1 16,-1 9 1-16,1 0-1 0,1-3 1 16,2 3-1-16,-1-3 0 15,1-6 0-15,3-2 0 16,0-1-1-16,0-1 1 15,0-1 1-15,0 3-1 16,0 0 0-16,0 2 1 16,0 0-1-16,0 3 0 15,0-2 1-15,0 5-1 16,0-2 0-16,0 1 0 16,0 7 0-16,0-3 0 15,0 2 0-15,0-2 0 0,0-8-1 16,0-9 1-16,0-3 1 15,0-5-1-15,0-7 0 16,0-3 1-16,0 0-2 0,0-1 1 16,0 0 0-16,0 5 0 15,0 1 0-15,3-1 1 16,1 4-1-16,-1-7 0 16,0 1 0-16,-3-3 0 15,0-3 0 1,2 1-1-16,-2-7 2 15,3-5-1-15,-3 0 0 16,3 1 0-16,1-3 0 0,2 2 1 16,0 3 2-16,4 3-2 15,-5-1 0-15,4 4 0 16,-2-1-1-16,1 0-1 16,2 1 1-16,-1-6 0 0,-4-3 1 15,0-2 0-15,0-1 1 16,-2 1-4-16,0-1 1 15,0 4 1-15,1-3 2 16,-4-4-2-16,0 1 1 16,3-4-1-16,0-4-1 15,0-1 1-15,-1-1 4 16,1-7-4-16,-3-3 0 0,0 6 0 16,0-8 0-16,3 2 0 31,1 1 0-31,-1-1-4 0,-3 6 4 15,0-8 0-15,0 3 0 16,0-1 0-16,0-5 0 16,0 3 5-16,0-3-9 15,0 0 5-15,0 0-1 16,0 0 6-16,0 0-2 0,0 0-4 16,0 0 8-16,0 3-5 15,-15-3 1-15,-10 6-2 16,1-6-2-16,-7 0 0 15,0 0 0-15,1 5-2 0,-4 0 2 16,0 1 5 0,-1 3-5-16,-2-8 1 0,-3 8-2 15,1-3 1-15,-1 2 0 16,-4-3 0-16,-1-5-1 16,-8 6 1-16,5-4 0 15,-5 1 1-15,2-3-1 16,2 0 0-16,-2 0 4 15,1 0-8-15,2 0 5 16,-7 0-1-16,5 0 0 16,2 0 0-16,-2 0 1 15,8-3-1-15,-1 1-1 16,-2-1 1-16,-2 0 0 16,2-2 3-16,-1-2-3 15,7 6 0-15,-1-5 0 16,-4 1 0-16,2 0 0 0,-4 5 0 31,-6-7-2-31,1 2 2 0,-2 2 0 16,1 0 0-16,4-2 0 15,-5 3 2-15,8-4-2 16,-2 3 3-16,5 0-3 16,2 1 0-16,3-1-2 15,4 0 1-15,-1 0-1 16,0 0 4-16,5 3-4 15,0-5 6-15,2 5-4 16,3-6 0-16,-1 4 1 0,3-1-1 16,4 1 0-16,-3-2 0 15,2 1-1-15,-2 1 2 0,3-1-2 16,-4 3 1-16,1-8 0 16,0 5 1-16,0 1-1 15,-6-1 0-15,1 0 0 16,-1 0 0-16,3 1 0 15,-1 2 0-15,6 0-1 16,-2 0 1-16,7 0 0 16,-5 0 0-16,4 0 0 15,-1 0 0-15,-5 0-2 16,0 0 2 0,-8 0 0-16,5 0-3 0,-3 0 2 15,3 0 0-15,-4 0-1 16,4 0 2-16,0 0 0 15,5 0 0-15,4 0-1 16,-7 0-2-16,1 0 3 16,-3 0 0-16,-2 0 0 15,8 0-4-15,0 0 4 16,1 0 0-16,-2 0 0 0,1 0-2 16,-1 2 1-16,4-2-1 15,2 0 2-15,2 0 0 16,1 3 0-16,1 0 0 15,2-3 0-15,1 3 0 0,4-3 1 32,2 0-2-32,0 0 2 15,0 0-1-15,-3 0 0 0,3 0 0 16,-3 0 0-16,3 0-1 16,0 0 1-16,0 0 0 15,0 0-5-15,0 0-30 16,0 0-69-16,0-6-126 0</inkml:trace>
  <inkml:trace contextRef="#ctx0" brushRef="#br0" timeOffset="2018">177 908 204 0,'0'0'81'16,"0"0"0"-16,0 0-39 16,0 0 16-16,0 0 1 0,0 0-19 15,0 0-15 1,0-25-9-16,0 25-6 0,0 0 1 16,0-3-8-16,3 0 3 15,13 1-5-15,2 2-1 0,3-2 4 16,1 2-4-16,2 0 4 15,4-4 9-15,-1 2 0 0,1-3-2 16,-1 1 1-16,0-1-10 16,2 2 5-16,-3 3-7 15,6-3 5-15,-3 3-5 16,3 0 3-16,-3 0 0 16,3 0-3-16,-8 0 0 15,4 0 0-15,2 0 0 16,1 0 3-1,6 0 2-15,-5 0 0 16,5 0-1-16,0 0 2 16,0 0-4-16,3 0-2 15,-3-2 0-15,-3 2 1 16,-5 0 0-16,0 0-1 16,0 0 0-16,-2 0 0 15,5 0 1-15,2 0-1 16,-2 0 2-16,2 0-2 15,6 0 2-15,-3 0-2 0,2 0 0 0,-2 0 1 16,0 0 2-16,-3 0-3 16,-4 0 0-16,1 0 0 15,-4 0 0-15,4 0 0 32,-1 0 0-32,-2 0-1 0,2 0 1 15,1 0 0-15,-1 0 1 16,4 0-1-16,3 0 0 0,-3 0 0 0,-4 0 2 15,-2 0-2-15,-4 0 0 16,0 0-2-16,0 0 2 16,5 0 2-16,0 0-2 15,0 0 0 1,-2 0 0-16,0 0 0 16,-2 0 0-16,-1 0 2 0,0 0-2 15,-2 0 1 1,2 0 0-16,-2 0 1 15,5 0 0-15,-3 0-1 0,5 0 0 16,-2 0-1-16,4 0 2 16,1 0-2-16,3 0 1 15,1 0-1-15,-6 0-1 16,1 0 1-16,1 0 1 16,-6 0-1-16,6 0 4 0,-5 0 2 15,7 0-5-15,-5 0 0 16,3 0 2-16,-6 0-2 15,-4 0 1-15,2 0-1 32,-2 0-1-32,3 0 0 0,-4 0 1 0,-3 0-1 15,-2 0 0-15,-5 0 2 16,2 0-2-16,-2 0 0 31,-1 0-1-31,3 0 1 0,1 0 0 16,2 0 1-16,2 0 0 15,1 0-1-15,-1 0 3 16,0 0-2-16,-2-3-1 16,-2 3 0-16,2-3 0 0,-1 3 1 15,1 0-2-15,0 0 2 0,-2 0-1 16,1-2 1-16,-2-2-1 16,1-1 0-1,-1 3 0-15,-3 2 1 16,-2-4-1-16,-2 4 0 15,-2 0 0-15,2-2 0 16,-3 2 0-16,0-2 0 16,7 2 0-16,-5 0 0 15,4-4 0-15,1 4 0 16,-5-3 0-16,1 3 0 16,-2 0 0-16,-1-2 0 0,0 2 0 0,0 0 0 31,-3 0 0-31,0 0-1 0,0 0-2 15,0 0-119-15,0 0-140 16</inkml:trace>
  <inkml:trace contextRef="#ctx0" brushRef="#br0" timeOffset="3060">1192 317 378 0,'0'0'62'15,"0"0"-6"-15,0 0-23 16,0 0 19-16,0 0 2 16,0 0-22-16,-6-42 5 15,6 42-8-15,0 0-15 16,0 0-12-16,0 0-2 15,0 0-10-15,17 14 5 0,9 10 5 16,4 1 2-16,4 6-1 16,5-3-1-16,-2 2 1 15,3-5 2-15,0-4 0 16,-3 1-2-16,-5-2-1 16,-4-1 1-16,-6-5 0 0,-4-4-1 15,-2-1 1-15,-8-2 0 16,2-3-1-16,-7-1 0 15,0-3 0-15,-3 0 1 16,0 2-1 0,0 1-33-16,0 3-81 15,0-4-30-15,0-2-165 16</inkml:trace>
  <inkml:trace contextRef="#ctx0" brushRef="#br0" timeOffset="3510">1476 313 129 0,'0'0'87'0,"0"0"-52"0,0 0 25 15,0 0-16-15,0 0 23 16,0 0-34-16,0-26-1 16,0 26-16-16,0 0-3 15,-3 0-4-15,3 0 5 16,0 0-14-16,-6 0 0 15,0 0 1-15,-6 16 0 16,-1 3 5-16,-3 6 2 0,2 0 0 16,-4 2-5-16,-4 1 10 15,-3-1 7-15,-2 3-15 16,3-5-3-16,-4 0-1 16,6-1-1-16,1-4 1 15,5-4-2-15,5-2-4 16,1-4-20-16,7 2-71 15,3-9-97-15</inkml:trace>
  <inkml:trace contextRef="#ctx0" brushRef="#br0" timeOffset="3961">1932 385 232 0,'0'0'164'15,"0"0"-93"-15,0 0-19 16,0 0 2-16,0 0-10 0,0 0-20 15,3 0-22-15,-3 8 1 16,0 17 0-16,0 5 7 16,0 6 0-16,0 6-8 15,-7 5 0-15,-2 2-2 16,4 9-35-16,-2-6-94 16,1-2-267-16</inkml:trace>
  <inkml:trace contextRef="#ctx0" brushRef="#br0" timeOffset="5564">187 1782 18 0,'0'0'148'0,"0"0"-43"0,0 0-33 15,0 0-24-15,0 0-7 16,0 0-10-16,0 3-11 16,0 0-3-16,0-3-2 15,0 0 4-15,0 0 13 16,21 0 8-16,4 0-10 15,4 0-16-15,5 0 1 16,3 0-6-16,0-3-4 0,3 0-2 16,2 3-1-16,4 0 0 15,-2 0-1-15,1-2-1 16,-3-1 1 0,5-3 0-16,1 4-1 15,5-4 1-15,1 4 1 0,8-4-2 0,5 1 0 16,-4-1 0-16,3 2 1 31,-3 0-1-31,-2 4 0 16,-2-3 0-16,-7 3 0 15,-1 0 0-15,-1 0 0 0,-5 0 0 16,3 0 0-16,5 0 4 16,2 0-2-16,3 0-2 15,0 0 0-15,0 0 0 16,0-6 0-16,-7 4 0 15,-1 2 0-15,-2-3 0 16,5 3 0-16,-4 0 0 16,-1 0 0-16,-2 0 2 15,-2 0-2-15,-5 0 0 16,1 0 1-16,0 0 0 0,-8-6 2 16,0 1-3-16,-3 0-4 0,3-1 4 15,-6 2 2-15,0 4 2 16,-2-1-4-16,-3-3 0 15,1 4 0-15,2-2 0 16,4 2 2-16,-4 0 0 16,3 0-2-16,4-3 0 0,-4 3 0 15,-1 0-2-15,-2 0 0 16,-3 0 2-16,0 0 0 16,-2 0 0-16,-1 0 2 15,1 0-1-15,-4 0-1 31,4 0 0-31,-2 0 0 16,1 5 0-16,3-1 1 16,-2-3 1-16,-4 3-1 0,4-1-1 15,-1 0 1-15,3-1-1 16,1 1 3-16,-1 0 2 16,0-3-4-16,2 0 5 15,1 0-4-15,-3 0 5 16,-5 0-5-16,-2 0 2 15,-7 0-3-15,-4 0-1 16,-3 2 0-16,0-2 0 16,0 3 0-16,0 0-26 15,-10 5-67-15,-23-2-1 16,-13-2-218-16</inkml:trace>
  <inkml:trace contextRef="#ctx0" brushRef="#br0" timeOffset="6181">1195 1219 229 0,'0'0'218'0,"0"0"-152"0,0 0-3 15,0 0-11-15,0 0-8 16,0 0-17-16,0-25-7 15,0 25-12-15,3 0-8 16,12 0-2 0,9 17 2-16,5 8 4 15,3 1 1-15,5 8 1 16,3 4 3-16,0-2-4 16,-1 0 5-16,1-3-6 0,-6-1-3 15,0-4 5-15,-4-1-4 16,-2-4-1-16,-7-7 2 15,-6-2-3-15,-5-6-1 16,-5 1-6-16,-5-7-8 16,3 1-35-16,-3-1-29 15,0-2-16-15,0 0-87 0</inkml:trace>
  <inkml:trace contextRef="#ctx0" brushRef="#br0" timeOffset="6664">1531 1207 160 0,'0'0'198'0,"0"0"-124"0,0 0-39 16,0 0-28-16,0 0-2 15,0 0 5-15,-3-57-4 16,3 57 2-16,0 0 0 16,0 0 3-16,0 0-9 15,0 0 5-15,0 0 3 0,0 0 4 16,0 0-7-16,0 0-3 15,0 0-2-15,0 0-2 16,0 0-3-16,0 0 0 16,-6 2 2-16,-6 15 1 15,-4 11 9-15,0 2-3 16,-5 0 1-16,0 9 6 16,-3-1 4-16,-3 1-13 15,-1 2 4-15,3-5-8 16,4-3 3-16,3-3-3 15,2-5 0-15,8-4-1 16,-2 1-11-16,7-2-26 16,3-6-38-16,0-9-100 15</inkml:trace>
  <inkml:trace contextRef="#ctx0" brushRef="#br0" timeOffset="7453">1806 1439 345 0,'0'0'107'16,"0"0"-58"-16,0 0-32 15,0 0 16-15,0 0 38 16,0 0-52-16,13-69-11 16,-5 63-7-16,2 3 6 15,-1 1-4-15,0 2-3 16,0 0 0-16,4 0-2 16,5 0 0-16,-4 0 2 0,5 0-3 15,-1 14-5-15,-5 2 8 16,3 3-1-16,-8 0 1 15,-2 1-2-15,1 2 1 16,-4-1-1-16,-1 2-2 0,-2-4-3 16,0 3 1-16,0 0-5 15,-8-2 8-15,-13-1-2 16,-5-3 3-16,-1 1-4 16,-7-4-4-16,4-3 10 15,-4 2 0-15,3-4 0 0,4-4 0 16,6-3 2-1,6 3-1-15,9-4-1 0,6 0 7 16,0 0-3-16,0 0 1 16,0 0 4-16,0 0-9 15,6 0 1-15,18 0 0 16,10 0 1-16,0 3-1 16,-2 0 2-1,2-3-3-15,3 2 1 0,-3-2-1 0,-1 0 0 16,-2 0 7-16,-7 0 3 15,-3 0-7-15,-8 0 1 16,0 0-2-16,-8 0-2 16,4 0 0-16,1 0-3 31,-2 0-19-31,-1 0-60 16,-7 0-131-16</inkml:trace>
  <inkml:trace contextRef="#ctx0" brushRef="#br0" timeOffset="7816">1647 2090 427 0,'0'0'163'15,"0"0"-144"-15,0 0-19 16,0 0 0-16,0 0-6 16,0 0-16-16,0 3-59 15,0 16-24-15,0 1-290 16</inkml:trace>
  <inkml:trace contextRef="#ctx0" brushRef="#br0" timeOffset="8034">1641 2375 315 0,'0'0'227'16,"0"0"-112"-16,0 0-54 15,0 0-37-15,0 0 3 0,0 0-13 16,0 7-14-16,0 6-10 15,0 11-55-15,0 7-42 16,0 3-49-16,0-1-238 16</inkml:trace>
  <inkml:trace contextRef="#ctx0" brushRef="#br0" timeOffset="8208">1602 2739 156 0,'0'0'286'0,"0"0"-199"15,0 0-6-15,0 0-7 0,0 0-3 32,0 0-38-32,0 0-27 0,0 3-6 15,0 11-16 1,-3 6-59-16,-4 4-59 0,1 6-93 16</inkml:trace>
  <inkml:trace contextRef="#ctx0" brushRef="#br0" timeOffset="8370">1568 3127 426 0,'0'0'129'16,"0"0"-69"-16,0 0-55 0,0 0 2 15,0 0-7-15,0 0-13 16,-13 33-42-16,7-8-81 15</inkml:trace>
  <inkml:trace contextRef="#ctx0" brushRef="#br0" timeOffset="8583">1518 3457 19 0,'0'0'407'16,"0"0"-309"-16,0 0-22 15,0 0-4-15,0 0-19 16,0 0-28-16,-6 8-11 16,4 7-14-16,-1 2-2 15,-3 10-21-15,2 2-66 0,-2-1-34 32,-2 2-59-32</inkml:trace>
  <inkml:trace contextRef="#ctx0" brushRef="#br0" timeOffset="8753">1436 3801 365 0,'0'0'126'16,"0"0"-49"-16,0 0-27 0,0 0-10 16,0 0-13-16,0 0-27 15,0 6-7-15,0-1-50 0,-6 3-73 16,1 3-256-16</inkml:trace>
  <inkml:trace contextRef="#ctx0" brushRef="#br0" timeOffset="8912">1436 3801 218 0,'-6'179'251'16,"9"-179"-158"-16,0 0-35 15,-3 0-37-15,0 0-21 0,0 0 0 16,0 0-14-16,0 0-148 16</inkml:trace>
  <inkml:trace contextRef="#ctx0" brushRef="#br0" timeOffset="10464">0 4329 34 0,'0'0'69'0,"0"0"-36"0,0 0 36 15,0 0 19-15,0 0-17 16,0 0-15-16,0 0-24 15,-6 0-10-15,6 0-3 16,0 0 0-16,9 0 3 16,9 0-7-16,11 0 17 15,-2 0-12-15,7 0-10 16,2 0 2-16,4-2 3 16,3 2-8-16,2 0-3 15,-2 0 5-15,6 0 2 16,-1 0-6-16,-1-4 16 15,-2 1-5-15,-2 1-1 16,-3-4 6-16,-1 4-6 16,1-4-2-16,3 1-7 15,1 2 1-15,1 0-3 16,3-3-2-16,2 4 1 0,-2 2-3 16,2-6 4-1,2 6-3-15,-1-7 1 0,4 1 0 16,3 0 5-16,-2 1 0 15,-8-1-1-15,-1 1-3 16,-2-1 7-16,0 4-5 0,5 2 8 16,1 0-4-16,4 0-7 15,3 0-2-15,-2 0 2 16,-1 0-2 0,-7 0 1-16,2 0-1 15,-8 0 1-15,-2 0 4 16,0 0-5-16,-1 0 1 15,1 0-2-15,0 0 1 16,-3 0 0-16,-3 0 1 16,-2 0-1-16,-3 0 0 15,0 0 0-15,2 0 0 16,-1 0 0-16,1 0 0 0,-4 0 2 16,2 0-1-16,-5 0-1 15,0 0-1-15,-3 0 1 16,5 0 0-16,-2 0 0 0,0 0 0 15,-3 0 0-15,8 0 0 16,-3 0 1-16,1 0-1 16,2 0 0-16,-5 0 0 15,0 0-1-15,0 0 2 0,-1 0-3 16,1 0 1-16,-3 0 1 16,0 0 0-16,1 0 0 15,-4 0 0-15,-2 0 0 16,-5 0 0-16,2 0-3 31,-3 0 3-31,-2 0 0 0,5 0 0 16,-5 0 0-16,5 0 0 15,1 0 2-15,5 0-2 16,-4 0 0-16,-2 0 1 16,3 0-1-16,-5 0 1 15,7 0-1-15,-5 0 1 0,3 0-2 16,-5 0 1-16,2 0-1 15,-5 0 1-15,2 0 1 16,-4 0-1-16,-6 0-1 0,0 0 0 16,0 0 1-16,0 2-3 31,0 1-3-31,0 5-99 0,-13 3-88 16,-19-3-94-16</inkml:trace>
  <inkml:trace contextRef="#ctx0" brushRef="#br0" timeOffset="11102">999 4538 161 0,'0'0'302'0,"0"0"-231"0,0 0-44 16,0 0-6-16,0 0 3 15,0 0 9-15,24-3-1 16,5 3-3-16,3 14 8 0,2 3-35 16,0 4 6-16,3 4-1 15,-4 3-1-15,4-1-3 31,0 3-2-31,-3-5 2 16,-5-6 1-16,-3-2 0 0,-2-5-3 16,-6-7 1-16,-2-3 3 15,-10 1-4-15,-1-3 0 16,-2 0-1-16,-3 0-29 16,0 3-63-16,0-3-64 15,0 0-217-15</inkml:trace>
  <inkml:trace contextRef="#ctx0" brushRef="#br0" timeOffset="11542">1381 4440 366 0,'0'0'93'0,"0"0"-32"0,0 0-7 0,0 0-20 15,0 0-5-15,0 0-18 16,-12-62 1-16,12 57-1 16,0-1-10-16,0 4 4 15,0 2-1-15,0 0-4 16,0 0-4-16,0 0-2 15,0 0 0-15,-3 0-9 16,-4 17 8-16,2 4 7 16,-4 9 3-16,-1 1-1 15,2 1-2-15,-5 5 2 16,0-4-4-16,-1 5 3 16,-1-2-1-16,2 1 1 15,-6 0 0-15,5-10 4 16,-1 3-4-16,-1-5-2 15,3-3 0-15,5-10-13 16,5-4-19-16,0 3-26 16,3-11-29-16,0 0-134 15</inkml:trace>
  <inkml:trace contextRef="#ctx0" brushRef="#br0" timeOffset="12300">1678 4684 377 0,'0'0'104'0,"0"0"-53"0,0 0-13 16,0 0 6-16,0 0-22 15,0 0-15-15,0 0-7 16,0 0-4-16,0 2 4 0,0 26-3 16,0-3 3-16,-10 6 0 31,5-5 0-31,-2 8 0 0,1-4 0 16,3 0 0-16,-3-3 5 15,-1-2-5-15,2-6 1 16,-1-4-4-16,6-7 0 15,0-8 3-15,0 0 2 16,0 0-2-16,0 0 1 16,0 0 9-16,0-12 14 15,0-12-8-15,0-7-15 16,16-1 13-16,1-2-3 16,5 4-11-16,0 5 1 15,-1 6-1-15,-3 5 3 0,-4 3 3 16,2 4 3-16,-9 3 2 15,-1 2-3-15,-1 2-8 16,-5 0 1-16,3 0-1 0,4 0 0 16,-1 0-5-16,3 11 4 15,6 10 1-15,1 4 2 16,2-3-2-16,1-2 0 0,-1-7 3 16,0-4-3-1,4-1 0-15,-1-3 1 16,3-5 2-1,4 0 0-15,-3 0-2 0,-4 0-1 16,-3 0-11-16,1 0-60 0,-8 0-72 16,-4 0-324-16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39.618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485 14 262 0,'0'0'208'0,"0"0"-132"0,0 0-22 31,0 0-15-31,0 0 33 15,0 0-6-15,7-13-24 16,-7 13-10-16,0 0-6 16,0 0-10-16,0 0 0 0,0 0 1 15,0 0-3-15,0 0-1 16,0 0-7-16,0 0 1 16,0 0-1-16,0 0 2 15,-12 0-8-15,-7 0 0 16,-2 0-2-16,-3 0 2 15,-2 0 1-15,-1 0 1 16,-2 0-4-16,-3 1 1 16,1 5 1-16,1 2 0 15,6-2 0-15,-4 2 0 16,4 0 0-16,0 3 0 0,-5 3-3 0,8 0 3 16,-3-1-2-16,6-2 2 15,5 3-1-15,4-3 1 16,7 1-3-16,-5-2 3 15,1-3-2-15,3 5-1 16,0 0 2-16,3 1-2 16,0 4 2-16,-3-2 1 15,3 6 2-15,0-2-2 16,0-3-3-16,0-2 2 16,0-3-2-16,0 0 1 0,3-3 0 15,6-1 2-15,1-6 0 16,5 2 3-16,-1-3-2 15,2 3 2-15,2-3-2 16,1 2 0-16,-1-2-1 16,-2 0 1-16,2 0-1 15,4 0 0-15,-1 0-1 16,3 0 1 0,-6 0 1-16,6 4 0 15,-5-2 0-15,2 0-1 16,0 5-2-16,1-5 2 0,0 1-1 15,0 0 1-15,-4-1 0 16,-7 1 0-16,2 4 0 16,-2-2 0-16,2-3 0 0,3 3 0 15,-5-2 0 1,2-1 0-16,2 5 0 0,-3-2 0 16,1 1 0-16,-1-1 0 15,-6-3-1-15,0 4-4 16,1 0 5-16,-2 0-2 15,1 4 0-15,-3-1-1 16,1 2 0-16,-1 2 3 16,0 1 0-16,-3-1 0 15,3 4 0-15,-3 2-2 16,0-2-1-16,0-1 2 16,0 1-1-16,-6 0 0 15,-7-1 1-15,-2-2 1 16,0 2 0-16,-3-2 1 15,-3-2-1-15,-5 1 2 16,2-1-2-16,0-8 0 16,0 5 0-16,-2-5 1 0,-3 0-1 15,0-1-1 1,-3-3 1-16,1 0 4 16,4 0-4-16,-5 0 1 15,6 0-1-15,-3 0-2 16,2 0 2-16,3 0 1 0,6-3-1 0,-4 3-1 31,7 0-4-31,2 0-12 16,-2 0-35-16,9 0-29 15,3 0-28-15,3 0-19 16,0 0-78-16</inkml:trace>
  <inkml:trace contextRef="#ctx0" brushRef="#br0" timeOffset="1972">821 541 157 0,'0'0'73'0,"0"0"41"0,0 0-38 16,0 0-21-16,0 0-2 16,0 0-7-16,0-8-4 15,0 8-2-15,0 0-15 16,0 0-13-16,0 0-10 16,0 0 2-16,0 0 3 15,0 0-7 1,-3 8-4-16,-5 17 4 0,1 5 1 15,-5 9-1 1,7 0 0-16,-5 5 1 0,1 2 2 16,2-2-1-16,2 3-1 15,-4-6 4-15,2-3-5 16,-2-7 1-16,2-3-1 0,5-9 0 16,-1-8 0-16,3-3 0 15,-3-6 1-15,3-2 0 16,0 0 2-16,0 0 1 15,0 0 10-15,0 0-6 16,0 0 9-16,0 0 14 16,-3-10-16-16,3-10-12 0,0 1-3 15,0-3 0 1,0 0 0-16,0-3 1 16,0-4-1-16,0-5 2 15,0-1-1-15,11-1-1 16,5-3 0-16,2 3-1 15,4 4 1-15,-1-2 0 16,0 7 0-16,2 5 0 16,-6 3 1-16,1 5-1 15,-2 3 0-15,-6 5-1 16,-4 6-6-16,-1 0 1 0,2 0-3 16,2 0-4-16,1 4 8 15,-5 9 2-15,1 3 3 16,0 6 2-16,1 1-2 15,-2 1 0-15,1-2 2 0,1 0-1 0,2-3-1 32,1-3 0-32,-2-1-1 15,5-3 1-15,-5-5 0 16,5 1-1-16,3-6 0 16,-2-2 1-16,2 0 2 15,-1 0 2-15,1 0-1 16,5 0 0-16,-3 0-1 0,4 0 2 15,-4 0 1-15,1-7-3 16,-5-3 2-16,1-5 1 16,-2-1-2-16,-2-1 3 15,2-2-3-15,-3 0 5 0,-4-1-7 16,-1-2 0-16,-5 1 4 16,0 1 4-16,0 1-4 15,0-3-4-15,0 5 0 16,0 0 0-16,-15 6-1 0,-6 3-2 31,-1 8-2-31,-2 0-1 16,0 0-7-16,-4 0 1 0,6 8 6 0,7 3-4 31,4 3-1-31,1-4-4 16,4 8 8-16,6-7 0 0,0 0-2 15,0 5-1-15,0 1 7 16,3 2 0-16,15-2-2 15,3-1 4-15,1-2 0 0,3-2 2 16,-6-2-2-16,2-5 3 16,-3-5 2-16,4 0-1 15,-1 0 1-15,-3 0 8 16,4 0-5-16,-4 0 6 16,0-8-7-16,-3-3 6 15,0 0-7-15,-2 0-2 0,-2-3 3 16,5 1-4-16,-1-1-2 15,1 1 2-15,3-4 0 16,-1 3-3-16,-4 3 0 16,2 0 1-16,-6 5-1 15,-2 2 0-15,-2 0-1 16,-2 0-1-16,-1 4 2 16,3 0 0-16,3 0-3 15,0 0 1-15,-1-1 0 16,2 1 2-16,-7 0-1 15,-3 0-1-15,0 0 0 16,0 0-4-16,0 0 2 16,0 0-5-16,0 0-3 15,-5 9 12-15,-11 7 4 16,0 0-4-16,-2 0 0 16,2 1 0-16,5 0 0 0,1-1 0 15,2 0 0-15,2-2-1 16,2 3 1-16,1-4 0 15,3 4-5-15,0-3 1 16,0-1 3 0,0 4 0-16,7-4-3 15,11-1 3-15,-1-4 2 16,2-3 5-16,-1-2-5 16,1 0-1-16,-4-3 3 0,4 0 3 15,-4 0-5-15,1 0 2 16,-2 0 5-16,-1-6-8 15,0-4 5-15,-5-8 1 16,-2 2 1-16,1-5-2 16,-4-2 0-16,-3 4 2 15,0 0-7-15,0 2 2 16,0 6 1-16,0 6 1 0,0 2 0 16,0 3 0-16,0-3-7 15,0 3 3-15,0 0-2 0,0 0-8 16,0 0 2-16,0 0-4 15,0 9 0-15,0 10 12 16,2 0 0-16,7 0 4 31,1-2-8-31,-4-3 4 0,3-3-1 16,-3-3 1-16,-3-3 0 16,0-2-1-16,0-3 0 15,4 0 1 1,-4 0 0-16,-1 0 1 0,1 0-1 15,-3 0-2-15,3 0-20 16,4 0-46-16,-1 0-48 16,-3 0 13-16,-3 0-122 0</inkml:trace>
  <inkml:trace contextRef="#ctx0" brushRef="#br0" timeOffset="2201">1677 348 474 0,'0'0'114'16,"0"0"-68"-16,0 0-39 15,0 0-5-15,0 0-1 16,0 0-1-16,-2-8-9 15,2 8-77-15,0 6-69 16</inkml:trace>
  <inkml:trace contextRef="#ctx0" brushRef="#br0" timeOffset="3393">2016 541 118 0,'0'0'266'0,"0"0"-178"0,0 0-29 0,0 0-10 16,0 0 5 0,0 0-7-16,7 0-9 15,-7 0-20-15,0 0-9 16,0 0-5-16,0 0-1 0,0 0 6 15,-4 4-3-15,-10 4-6 16,-5 5 0-16,4 1-1 16,-1 6-4-1,1-1 4-15,3 2-4 16,2 2-1-16,5-2 3 0,2 1 2 16,3-2-3-16,0-1 0 15,0-3 3-15,0-2 1 16,0 0-1-16,5-3 1 15,8-6-2-15,-1 1 2 16,0-6 0-16,4 0 2 16,0 0 1-16,2 0 2 0,-4-3-2 15,2-14 0-15,-4-5 2 16,0 2 0-16,-5-7-2 16,-4 6 2-16,-3 0-1 15,0 0 3-15,0 8-6 0,0 2 3 16,0 8-4-16,0 3 1 15,0 0-1-15,0 0-6 16,0 0-2-16,0 0-14 16,0 0 0-16,0 19 21 15,0 6-1-15,0-3 2 0,0-2 0 16,5-4 0-16,1-5 0 31,1-6-2-31,5 1 1 16,3-6 1-16,1 0 2 15,-1 0 4-15,4 0 4 16,-1 0-3-16,1-17 3 0,-2-2-4 0,-2-3-4 16,1-5 13-16,-1-4-1 15,-3-4-3-15,0-4-11 16,1-5 8-16,-4-3-6 16,1-5 1-16,-5 0 5 15,-2-3 1-15,0 5-3 16,-3-2 7-16,0 5 2 15,0 6-8-15,0 5-3 16,0 9-3 0,-6 10-2-16,-9 6-1 15,-7 6-23-15,1 5-18 16,0 0 18-16,-3 0 5 16,5 3-13-16,1 13-13 15,2 6 25-15,6 1 14 16,5 3-2-16,-1 2-2 0,3-1 9 15,3 1 2-15,0 0 0 16,0 2 1-16,0 0 0 16,0-2 1-16,0 1 0 0,9 3 13 15,6 0-8-15,1 1 3 16,2 8-2-16,-6 1 1 16,3 2-4-16,-2-3-1 15,-2 0 12-15,2-5-8 0,0-6-6 16,-5-5 0-16,5-6 2 15,-1-5 1-15,-3-3-4 32,3-6 0-32,-2-5 6 15,5 0-3-15,-1 0 1 0,2 0-5 16,-3 0-37-16,-5-5-69 16,-1-6-92-16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09:36.6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790 0 147 0,'0'0'109'0,"0"0"-89"0,0 0 11 16,0 0 14-16,0 0-14 16,-62 87 12-16,46-61-26 15,0 1 0-15,8 3 8 16,2 6-5-16,-4 3-10 16,4 3-7-16,3 3 4 15,-4 6-6-15,-2 2 5 16,-1 5-4-16,-4 4 2 0,-5 6 4 15,3-4 27 1,-6 12-14 0,4-1 5-16,2 10-13 0,-3 2-10 15,-3 2 3-15,14-4-6 16,-3-2 3-16,-4 2-3 16,0 1 3-16,2 1-2 15,-3-2 1-15,7-2 1 16,-6-1-3-16,6 3 0 15,-4-5 2-15,3-2-2 16,-5 1 0-16,2-3 1 16,-3 3-1-16,-5 2 0 15,2 0 0-15,0 1 0 16,-2-1-1-16,5-3-1 16,4-5 2-16,-4 3 0 0,0-1-2 15,2-2-1-15,4-3 3 0,4 6 0 16,3 0-1-16,3-5 1 15,0 1 1-15,0 1-1 16,0-3 2-16,0 0-4 31,0-3 4-31,-7-2-2 0,-2-1 0 16,-1 0 0-16,1-2 0 16,4 2-2-16,5-8 3 15,0 1-1-15,0-9 0 16,0-6 0-16,0-3-1 15,-11 0 1-15,11-3 1 16,-5-2 0-16,5 2 0 0,0-2-1 16,-3-3 2-16,3 6-2 0,-7-1 0 15,7-1 1-15,0 3-1 32,0-4 2-32,0-4-1 0,0 1 0 15,0-6-1-15,0 0 0 16,0-2 3-16,0 0-3 15,0 4 0-15,0-1-1 16,0 2 1 0,0 1 0-16,0-2 0 0,0 1 0 15,0 0 0-15,0 0 0 16,0-5 0-16,0 2 0 16,0 0 3-16,0 3-2 15,0 6-1-15,0 2 1 0,0 6-1 16,0 6 0-16,0 2-2 15,0 4 2-15,0-5 0 16,0 5 1-16,0-4-1 0,0-5 0 16,0-2-1-16,0-5 0 15,0-3 1-15,0-2 0 16,0-2 1-16,0 0-1 16,0 0 0-16,0-1 0 15,0-2 0-15,0-2 0 16,0-5 1-16,0 0-1 0,0-4 0 15,0-3 0-15,0-1-1 16,0-4 1-16,0 3 0 16,0-10 0-16,0 4-1 31,0-1 1-31,0-2 0 0,0-3 0 16,0 3 0-16,0 0-1 15,0-3-2-15,-6 0-20 16,-7 0-39-16,-12 0-59 15,-5-9-212-15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09.86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29 106 193 0,'-3'0'61'0,"3"0"-17"15,0 0-4-15,0 0-10 0,0 0-10 16,-3 0-3-16,3 3-2 16,-3-3-11-16,3 0 13 15,-7 3-3-15,7 0-1 16,-3-3 5-16,3 0-4 15,-3 0 7-15,3 0-3 16,0 0 0-16,0 0-12 16,3 2-1-16,-3-2-2 15,0 3 0-15,-3-3-2 16,3 6 0-16,-3-3-1 16,3 0 0-16,-3 2 0 15,3-2 0-15,0 4 1 16,0-6-1-16,0 5 0 0,0 0-1 15,3 6 1 1,-3-5-1-16,6 4 0 0,1 1 1 16,-1-1 0-16,0-3 2 15,0 1-2-15,1-5 1 16,1 4 1-16,0-7 1 16,3 3-2-16,-1-2 1 15,-1 1-1-15,4-3 4 16,3 3-3-16,-5-3 0 15,5-3-1-15,0 3-1 16,-4-3 1-16,1 1 0 16,-5-2-1-16,3-1 4 0,-3 1-4 15,2 0 0-15,-4 1 0 16,0-3 0-16,1 3 1 16,-1-2-1-16,0 0 2 15,4-1 0-15,-4 0-2 16,-4 0 0-16,6-2 6 15,-5-1-3-15,-1-2-3 16,-2 3 2-16,0 1-2 16,0-3 0-16,-2-1 0 15,-1 0 2-15,-2 0 0 16,2-1-2-16,1 1 1 16,-1 3-4-16,0 2 3 15,0 0-2-15,0 1 0 16,-1 2 2-16,-2 0 0 15,0-5-3-15,-4 2 1 0,4 0-3 16,-2 1 5-16,-3 2-1 16,3-2-1-16,1 5 1 15,1-3 1-15,0 0-3 16,-1 0 6-16,1 0-2 16,-3 1 0-16,-1 2-1 15,2-3 0-15,-3 3 0 16,6 0 0-16,-1 0 1 15,-1 0-2-15,4 0 1 16,-3 0-2-16,3 3 1 16,-1-1 1-16,1 1-4 15,-3 0 3-15,0 0 2 0,3 0 0 16,-7 2 0-16,5 1-2 16,-3-4 4-16,5 4-7 15,-2-3 3-15,2 0 0 16,0 0 1-16,-4 2 0 15,4 1 0-15,0 3 0 16,-3-4 0-16,3 3 0 16,-4 0-1-16,4 1 0 15,0 0-11-15,0-1-21 16,3 0-65-16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44.029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0 105 428 0,'0'0'80'0,"0"0"-12"0,0 0-12 16,0 0 2-16,0 0-6 0,0 0-21 15,0-64-19-15,6 51-10 16,12 2 2-16,4 3-3 16,-1 2-1-16,0 3 0 31,5 3 0-31,1 0-3 0,-3 0 3 15,4 3-2-15,-4 14 1 16,-5 4-5-16,-1 2 3 16,-7 1 3-16,-1 3 0 0,-4 4-2 15,1 2 2-15,-7 6 0 16,0 2 0-16,0 3 2 16,0 0-2-1,-10 0 3-15,-6-4 0 16,5-3-1-16,-4 1 0 15,-4-2 2-15,4-3-4 16,-1 0-4-16,5 0 4 16,4-6 0-16,1-1 7 0,3-8-7 15,0-4-3-15,0-6 1 16,3-2-7-16,0-3-31 16,0-3-43-16,0 0-23 15,0 0-36-15</inkml:trace>
  <inkml:trace contextRef="#ctx0" brushRef="#br0" timeOffset="421">135 410 220 0,'0'0'149'0,"0"0"-73"0,0 0-23 0,0 0 0 15,0 0-15-15,0 0-16 16,-16-14-10-16,16 14-6 15,0 0-5-15,0 0-1 16,0 0-7-16,16 3 7 16,11 8 4-16,13-7-1 15,2-3 3-15,2-1-6 16,-1 0 0-16,-11 0 2 0,-1 0 5 31,-9-10-7-31,-4 1 0 16,-2-2 4-16,-8 5-4 15,-1-2-24-15,-1 0-63 16,-6 0-146-16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48.311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69 206 344 0,'0'0'117'0,"0"0"-91"16,0 0-25-16,0 0 0 16,0 0 2-16,0 0 8 15,-10 22 2-15,2 2 3 16,2 1-2-16,-4 8 9 0,4 4-11 16,1 3-4-1,-2 2-5-15,1-1 1 0,6 1 2 16,-3-7-4-16,3-2 4 15,0-8-5-15,0-9-1 16,0 1 0-16,0-6 2 16,0-6-2-16,6 3 0 15,4-2 3-15,1-3-3 16,5-3 1-16,-1 0 4 16,1 0-2-16,1 0 0 0,1 0 3 15,1-17 1-15,2-2-2 16,-3-6 4-16,-2 1-1 15,0-7 0-15,-4 1 5 0,-3-3-3 16,-6-2 4-16,-1 1-8 31,-2-2 3-31,0 10 0 16,0 3-2-16,0 9 0 16,0 7-5-16,0 3 3 0,0 4-4 15,0 0-1-15,0 0-9 16,0 0 1-16,0 4-6 15,0 17 9-15,0 7 4 16,0 2 0-16,0 3 1 16,0-5-1-16,0 1 2 0,0-3-1 15,0-5 2-15,0 1-2 16,0-6-4-16,0-1 4 16,0-5-2-16,8-4-1 15,-3-3 3-15,4-1-1 16,3-2-1-16,4 0 2 15,0 0 1-15,5 0 1 16,-3-2-1-16,6-15 8 16,1-2-9-16,-4-3 4 0,0-2-3 15,-3-1 4 1,-2 3-4-16,0-7 1 0,-1 5 0 16,-6-1 5-16,1 1-4 15,-2 1-3-15,-5 2-3 16,3 8 3-16,1-2 0 15,-4 9 5-15,2 6-5 16,-5 0 0-16,0 0-7 16,0 0 5-16,0 0-4 15,0 0-4-15,0 0 0 16,0 0 8-16,0 17-1 16,0 5 3-16,0-6-2 15,0 7 4-15,0-7-2 0,0 4 1 16,0-1 2-16,3 6-3 15,-3-1-4-15,0 4 4 32,0-1 5-32,0-2-5 0,0 0 0 15,0-6 1-15,0-3-1 16,0-4 0-16,0-7 0 16,0 0 0-16,0-5 0 15,0 0 0-15,0 0 0 0,0 0 2 16,0 0 0-16,0 0-1 15,7-10 7-15,2-7-7 16,1-2 7-16,-2-6-4 16,5 0 0-16,2 1-1 15,0-1-3-15,0 2-3 0,-2 8 3 16,-2 0 0-16,-4 4 5 16,2 6-5-16,-3 2 0 15,1-2-1-15,-4 5-1 16,-3 0-6-16,2 0 2 15,1 0 3-15,0 0-5 16,0 0 4-16,4 0 1 0,-1 11-1 16,4 2 4-1,-5 2 0 1,4 0 4-16,-2 2-2 16,-2-3-2-16,1 3-2 15,1-4 1-15,-1 4 1 0,2 0 0 16,2 2-2-16,-1-3 2 0,1 0 6 15,-5-4-6-15,1-4-4 16,-2 0 4-16,-1-5 0 16,0-3 4-16,0 0-4 15,-3 0 0-15,3 0 1 16,-3 0 12-16,0 0-3 16,3 0 5-16,-1-3 25 15,3-13-37-15,0-7-3 0,1 2 6 16,4-2-4-1,1-1-4 1,2-1 4-16,5 3-2 0,-2 0 0 16,-5 6-2-16,8 2 2 15,-6 0 0-15,-1 6-1 16,0-4 0-16,-2 8-3 16,-2-5 1-16,2 2 1 15,-4-1 2-15,2 7-1 16,-1-5 1-16,-4 3 0 15,3 1 2-15,-1-3-2 16,0 1 1-16,0-2-1 16,-2 4 0-16,0 0-1 0,-3 2 1 15,3 0 2-15,-3 0 0 16,0 0-1-16,0 0-1 16,0 0 0-16,0 0 3 15,0 0-3-15,0 0-3 0,0 0-1 16,0 0 4-16,-3 0 2 15,-8 10-2-15,-5 4-4 32,-2 1 4-32,2 1 1 0,3-3-1 15,2 1-4-15,5 2 2 16,-4-2 1-16,5 3-1 16,-2-4 1-16,4 4-1 15,3 0 2-15,0-4-1 16,0 3 0-16,0 1 1 15,0 0-3-15,0-4-4 0,0 1 7 16,0-6 0-16,0 1-2 16,0-1-2-16,13-3 4 15,-5 3 0-15,2-2 0 16,-2-3 0-16,2 3 1 16,-4-4 2-16,0 1-5 0,1-1 4 15,4 1-2-15,2-3 4 16,8 0-3-16,3 0 3 15,2 0 1-15,-2 0-3 16,-3 0-1-16,-2 0-1 0,-1 0 0 16,-7-3 5-16,-1-8-1 31,-1 3-3-31,1-6 3 16,-2 0 3-16,2-2-3 0,-4-6-1 15,2 1-3-15,-1-7 1 16,-1 1-1-16,-3-7 3 0,0 1-3 15,-3-6 1-15,0-1 2 16,0-7-2-16,0 0-1 16,0-5 1-16,0 2-3 15,-9 7 2 1,-4-2 0-16,8 12 4 16,-4 8-4-16,5 13 0 15,1 2-4-15,3 8 6 16,0 2-4-16,0 0-1 15,0 0-1-15,0 0-11 16,-3 0 3-16,3 5 5 16,0 22 7-16,0 7 0 15,0 7-4-15,0-2 4 0,0 5 0 16,0-1 1 0,0 4-2-16,0 3 2 0,0-2-2 15,0 0 1-15,0-4 0 0,0-8-2 16,0-3 2-1,0-5 0-15,0-7-4 0,0-4 2 16,10-4 0-16,-4-1-2 16,2-7 1-16,0 0 1 15,-3-5 2-15,4 3 0 16,1-3-1-16,-2 0 1 16,8 0 0-16,-4 0 1 15,0-11 3-15,3-6 1 16,-2 1-3-16,-1-3 3 15,3-3-5-15,-2 0 1 16,-5 6 3-16,2 2-1 16,-4 6-3-16,-3 2 3 15,0 3-1-15,-1 0-2 16,-2 3-1-16,0 0-6 16,0 0 5-16,0 0 0 15,0 0-3-15,0 0-6 16,0 0 1-16,0 14 4 15,0 9 6-15,0-2 3 16,0 2-2-16,0-7-1 0,0 0 3 16,0 0-6-16,0-5 3 15,0 1 0-15,0-1 0 16,0-3-1-16,0-3 1 16,5 1-2-16,3-3 0 15,5-3 2-15,3 0 2 16,-5 0 1-16,7 0-1 15,1 0 0-15,-1-3 2 16,-2-5 1-16,-5-6-2 16,-1 0-3-16,-1-3 7 15,0-4-7-15,-3 2 8 0,-3-1-8 16,0-2 2-16,-3 3-1 16,0 3-1-16,0 2 0 15,0 6 0-15,0 4 2 16,0-1 1-16,0 3-3 15,0 2 0-15,0 0 0 16,0 0 0-16,0 0-5 0,0 0-5 16,0 0 1-16,0 7 4 15,0 13 4 1,0 4-1-16,0 0 2 16,0 3 0-16,0-6 0 15,0-2-2-15,0-2 1 16,0-6 1-16,4 3-1 15,2-3 0-15,-1-3 0 16,5-3 0-16,-1 1 1 16,1-1-3-16,-2-2 2 15,1-3 1-15,1 0 0 16,2 0 1-16,-3 0 1 16,1 0 0-16,-4 0 0 0,5-11 2 15,-4-3-4-15,1-2 4 16,0 0-4-16,0-7 1 15,-5 2 2-15,0-7 0 0,-3 1-3 16,0-4-5-16,0 1 4 16,0 2 1-16,-6 7 1 15,-10 2-1-15,-2 4-11 0,-3 10 4 32,2 5 6-32,1 0-1 15,4 0-1-15,1 0-4 0,3 5 3 16,2 11-1-16,-1 4-5 15,5-1 2-15,4 0-2 16,0 1 8-16,0-3-2 16,0-7 4-16,0 2-2 15,13-4 2-15,2-8 0 0,4 0 0 16,2 0 3-16,0 0-2 16,0-16 2-16,1-4-2 0,-4 4 3 15,0-1-3 1,-2 3 5-16,-5 0 5 0,-3 6 0 15,-3 0 2-15,-5 3 4 16,0 5 1-16,0-4-10 16,0 4-4-16,0 0-4 15,0 0 0-15,0 0-5 16,0 0-4 0,0 0 1-16,0 6-6 15,0 11 13-15,0 5 0 0,0-1 2 31,0 2-2-31,0-4 1 0,3-5 0 16,-3-3-11-16,0-10 3 16,3 3 4-16,-3-1 4 15,3-3 0-15,-3 0 4 16,0 0 6-16,0 0 0 16,7 0 5-16,-2-8 7 0,8-8-18 15,1-7-4-15,-1 4 2 16,6 3-2-16,-7-2 2 15,2 5-5-15,-1 5 4 16,-4 0-1-16,1 5 5 16,2 3-5-16,-3 0 0 15,-3 0-3-15,4 0-1 0,-2 0-2 16,2 0 3-16,-2 11 2 0,2 8 0 31,-4 6 1-31,7 3 0 16,1-1 0-16,-4 6 2 15,1-3-2-15,-1-5 1 16,-1 0-2-16,1-9 1 16,-2 1 0-16,2-9 0 15,1 0 0-15,-1-8 1 0,-1 4-1 16,1-4 0-16,-2 0 4 16,5 0-1-16,0 0-2 15,-5 0-1-15,5 0-2 16,-10-15-23-16,-3 1-53 15,0-5-90-15</inkml:trace>
  <inkml:trace contextRef="#ctx0" brushRef="#br0" timeOffset="475">1573 142 502 0,'0'0'136'16,"0"0"-63"-16,0 0-26 15,0 0-14-15,0 0-18 16,0 0-8-16,0 0-7 16,0-5-8-16,0 5-44 15,0 0-112-15,-10 5-117 0</inkml:trace>
  <inkml:trace contextRef="#ctx0" brushRef="#br0" timeOffset="878">1121 330 339 0,'0'0'96'0,"0"0"-59"0,0 0-6 0,0 0 10 16,0 0-12-16,0 0-1 15,24-8-6-15,0 8 19 16,0 0-11-16,7 0-8 16,-1-3-11-16,1 3-7 15,-1-2-4-15,-2-2-2 0,-6 4-50 16,-4-5-67-16,-5-1-282 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49.977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26 99 0,'0'0'359'0,"0"0"-282"0,0 0-10 15,0 0-13-15,0 0 16 16,0 0-19-16,0 0-19 15,15-26-22 1,-15 26-5-16,0 0-5 0,7 0-3 16,1 17 1-16,8 11 2 15,-3 7 9-15,-5 11 3 16,2-4 5 0,-4 5-13-16,-3-6-3 15,2-2-1-15,-2-9 7 16,-3-6-6-16,4-7-1 0,-1-5-4 15,-3-7-11-15,0 1-41 16,0-4-33-16,0-2-36 16,0 0-14-16,0 0-244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53.419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7 173 351 0,'0'0'82'0,"0"0"-28"0,0 0 3 16,0 0 2-16,0 0-2 15,0 0-39-15,-10-57-10 16,10 38-4-16,3 5 2 15,7-1 7-15,1 2-11 0,2 0 12 16,9 1-3-16,-1-1-7 16,3 4-3-16,7 8-1 15,-4 1-2-15,4 0 0 16,3 0-4-16,-4 4 0 16,-2 21 3-16,-1 0 0 15,-8 5 2-15,-7 0 1 0,-6 1 0 16,-6-1 0-16,0-3-1 15,0 0-7-15,-13-5-16 16,-11 1 1-16,-7-6-3 16,1-3-7-16,-1-4 17 15,1-3-5-15,5-7 1 16,8 0 8-16,1 0 7 16,13 0 5-16,3 0 2 15,0-4-2-15,0-2-4 16,0 4 4-16,12-2 8 15,6 4 3-15,3 0-6 16,-2 0-5-16,5 0 0 16,1 9 2-16,0 5-1 15,-4 3-1 1,3-1 0-16,4 3 0 16,-1-3 1-16,7 4 0 15,-4-4 1-15,1-7 0 0,-1 1-1 16,-5-4 0-16,0-4 7 15,-4 2-1-15,-6-4-2 16,1 0 5-16,-2 0 11 16,5-4 0-16,-4-6-7 0,1-5-5 15,-5-3-4-15,2-4 2 16,-7 0-4-16,-2-2 4 16,-4 1 4-16,0 2 3 15,0-2-6-15,0-2-4 16,0 0 1-1,0 5-4-15,-13-4 0 16,0 11-2-16,-1 2-2 16,-2 5 2-16,-5 6-3 15,3 0-4-15,-1 0 5 16,1 6-8-16,5 7 9 0,5 6 1 16,1 4-8-16,7 2 9 15,0-1-10-15,0 1 3 16,0 0 7-16,10-1 0 15,8-1 0-15,0-4 0 16,1 0 0-16,2-5-1 0,0-6 1 16,1 0 0-16,-4-2 0 15,0-6 0-15,1 0 3 16,2 0 2-16,3-4-1 16,-3-11 3-16,1-8-2 15,-1 4-4-15,-5-5 5 16,-1-4-4-16,-2 0 4 15,-7 6-4-15,-4 3 4 16,1 6 2-16,-3 7 17 0,0 6-6 16,0 0-3-16,0 0-14 15,0 0-4-15,0 0-8 16,0 0-9 0,0 11 13-16,3 14 6 15,7-1 0-15,-1 0 0 16,6 0 0-16,6-4-3 0,1 0 3 15,3-3 0-15,-1-9 6 16,-2 1-4-16,-1-9-2 16,-6 0 0-16,0 0 2 15,3 0-2-15,-2 0 7 16,-1-3-1 0,-2-9 4-16,-7 4-5 15,-1-3 3-15,-5-2 0 0,0-1 4 16,0-5-5-16,0 1 0 15,0 2-1-15,-15 1-2 16,-12 4-4-16,-4 2-1 16,-2 4 1-16,2 5 0 15,10 0-1-15,9 0-4 16,5 0-4-16,7 0-23 16,0 0-23-16,0 0 26 15,0 0 25-15,0 0 1 0,21 0 3 16,1 0 6-16,-1 0 2 15,-6-3 3-15,-2 3-7 16,-4 0 11-16,-2 0-11 16,-4 0 11-16,2 0-12 15,-2 0 1-15,-3 0-3 16,7 0 2-16,-4 3 0 0,3 13 2 16,4 8-4-16,-5 4 7 15,4 4-6-15,4 5-1 16,2 2 0-16,-1 7-1 15,5-4 0-15,-1 2 0 0,-2-3 1 16,-1-2 1-16,-2-7-1 16,-1-2 4-1,0-6-5 1,-3-4-1-16,1-3 0 0,-7-3 1 16,2-6 0-16,-5 0 0 15,3-2 3-15,-3-3-5 16,0-1 4-16,0-2-2 15,0 3 6-15,0-3 2 0,-6 0 7 16,-18 0-10-16,-10 0-5 16,-3 0-1-16,-5 0 0 15,-1-3 2-15,4-8-2 16,5 0 0-16,10 0 0 16,14 8 0-16,7-8-6 15,3 5-1-15,0-1 2 16,0-12 5-16,18-4 0 15,13-4 2-15,2-1-2 0,4-2 3 16,0 2-1 0,2-5 0-16,1 1-1 15,-6-1 1-15,3 0-1 16,-7 3 6-16,-5 2 1 16,-3 3 2-16,-8 2 0 15,-4 11 1-15,-5 0-9 16,-2 7 13-16,1 2-3 0,-4 3 6 15,0 0-13 1,0 0-4-16,0 0-1 0,0 0-8 16,0 0 2-16,0 0 2 15,0 6-4-15,0 13 8 16,0 3-2-16,0 2-1 0,0 4 4 16,3-3 0-1,3-8-5-15,7 2 5 0,-2-6-3 16,2-5 2-16,5-2 1 15,-2-6-1-15,2 0 2 16,3 0 1-16,4-6 5 16,-4-10-6-16,3-6 0 15,-3-3-1-15,-2 1 4 16,-7-1 4-16,0-8-6 0,-8 9-1 16,-1 0 5-16,-3 7-6 15,0 3 3-15,0 5 5 16,0 9-8-1,-3 0-1-15,-10 0-3 16,-2 0-7-16,-1 3-7 16,10 10 2-16,3 4-5 15,3 2-6-15,0 1 8 16,0 4 14-16,3-11-9 0,7 5 9 16,-1-2 2-16,-4-2-4 15,-5 5-8-15,0-11-5 16,0 3-12-16,0 0-2 15,0-8 18-15,0 2-2 16,0 1 10-16,0 5-17 0,0-9 8 16,0 4 0-16,0-3-4 15,0-3-6-15,0 3 11 16,0-3 7-16,0 0 8 16,10 0 2-16,2 0-2 15,3 0 2-15,4 0 5 16,-1-14 18-16,1-3 4 15,5 1-11-15,1-4 15 16,-4-5-12-16,4 1 14 0,-7-1 4 31,-2-2 7-31,-2-1-20 0,-4-2-8 16,-2-3-2-16,-1-3 6 16,-4-5-10-16,-3 3-9 15,3 2 4-15,-3 0-1 16,0 9 3-1,0 2 0-15,0 6-5 16,0 5-3-16,0 9 1 0,0 2-1 16,0 3 1-16,0 0-1 15,0 0-4-15,0 0-6 16,0 0 3-16,0 16 4 16,0 9 1-16,0 7 2 15,0 2 0-15,0 4-4 16,0-2 4-16,0 7 4 15,0-6-3-15,0 1-1 16,0 1-3-16,8-9 3 16,5-2-4-16,3-7 4 15,-1-4 2-15,4 0-1 0,2-9 0 16,-3 3 0-16,4-11 1 16,2 0 1-16,-3 0 3 15,-3 0-1-15,4 0-5 0,-1 0 1 16,-5-8 3-16,2-9-2 15,-2 4 0-15,-5-4-1 0,-1-5 6 32,1 3-6-32,-4-6 6 15,-4 3-7-15,-3 0 2 0,0 0 0 16,0 2-2-16,0 5 2 16,0 0-1-16,0 2 3 15,-15 5-4-15,2 2 0 16,-1 3-3-16,1 3 3 15,0 0-1-15,5 0-3 16,-2 0-1-16,1 11 0 16,6 8-4-16,3 6 6 15,0 0-4-15,0 2 5 16,0-3-2-16,0 0 4 0,3-4 0 16,13-2 0-16,2-5 0 0,1-5 2 15,2-4-2-15,3-4 4 16,-3 0 0-16,-2 0 0 15,-1-6 0-15,-2-13 5 16,-2-3-9-16,-1-9 5 16,-1 1-2-16,-6 0-3 15,-6 3 3 1,0 4-3-16,0 7 2 16,0 11-2-16,0-1 3 15,0 6-3-15,0 0-2 16,0 0 0-16,0 0-6 15,-6 0-13-15,6 0 3 16,0 0 1-16,0 0-18 16,3 0 13-16,21 0 22 15,3 0 2-15,2 0 0 16,-5 2 1-16,-3 4-4 0,-3 4 1 16,-2 2 0-16,2 2 4 15,-6 5-3-15,-2 0 13 16,-2 3 2-16,-1 2 4 15,-1-6-7-15,4-2-11 0,1-2 4 16,2-6-6-16,3-5 4 16,-2-3-1-1,1 0 2-15,1 0-5 16,-5 0-2-16,-1-3-4 0,-4-13-29 16,-6 3-25-16,0-2-57 15,0-1-39-15,-16 4-292 16</inkml:trace>
  <inkml:trace contextRef="#ctx0" brushRef="#br0" timeOffset="952">1809 182 14 0,'0'0'293'0,"0"0"-184"0,0 0-65 31,0 0-13-31,0 0 5 0,0 0 4 16,4-3-11-16,-4 3-1 16,0 0-13-16,3 0-4 15,-3 0 1-15,0 0 3 16,0 0 3-16,0 0 4 0,0 0-8 15,0 0-3 1,0 0-3-16,3 0-5 0,-3 0-3 16,3 0 0-16,-3 0 0 0,2 0 0 15,-2 0 1-15,0 0-1 16,0 0 3-16,0 0 0 16,0 0 2-16,0 0-2 15,0 0 0-15,0 0-2 16,0 0-1-1,0 0-9 1,0 0-5-16,0 0-18 0,0 0 10 16,0 0 7-16,0 0 15 15,0 0 0-15,-2 0-5 16,-1 0 10-16,0 0-5 16,0 0 1-16,-1 0 5 15,4 0-6-15,0 0 7 16,0 0-6-16,0 0 18 15,0 0-7-15,0 0 4 16,0 0-5-16,0 0 7 0,0 0-4 16,0 0 1-16,0 0-4 15,0 0-6-15,18 0-4 16,11-3 2-16,3 0 3 16,2 1-4-16,3-6 0 15,3-1 2-15,0-1-4 0,-6 1 0 16,-5 1 0-16,-7 2 1 15,-7 4 0 1,-8-1 0-16,-7 3-1 16,0 0 0-16,0 0-32 15,0 0-67-15,-18 0-28 16,-11 0-38-16</inkml:trace>
  <inkml:trace contextRef="#ctx0" brushRef="#br0" timeOffset="1481">1433 140 433 0,'0'0'362'0,"0"0"-280"16,0 0-35-16,0 0-18 16,0 0-2-16,0 0-10 15,3-7-13-15,1 7-4 16,-4 0-9-16,0 0-37 16,6 0-69-16,-3 0-168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0:57.783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0 795 128 0,'0'0'280'15,"0"0"-225"-15,0 0-31 16,0 0 14-16,0 0 14 0,0 0-8 0,3 0-14 31,-3 0 6-31,3 0 7 0,-3 0-11 16,3 0-8-16,-3 0-6 15,0 0-2-15,0 0 1 16,0 0 10-16,0 0-13 0,0 0 1 16,7-3-8-16,2-5 0 15,3-3-7-15,0-3 0 16,6 1 2-16,-2-7-4 16,2 1 4-16,1 3-1 0,-1-1-1 15,3 0-1-15,-2 3 1 31,2-2-2-31,3 0 2 16,0 2 0-16,-1-5 1 16,1 2 0-16,0 3-1 0,0-2 0 0,7 0 1 15,-1-1-1 1,4 1 3-16,0-4 1 16,0 1 0-16,1 0-4 15,-3 1 1-15,-1 3 1 0,-4 1-2 16,3 3-2-16,-2-3 2 15,2 3 0-15,-2 0 3 16,6 3-3-16,-4 0 0 16,4 0-1-16,3-1-1 15,2 3 2-15,4 2 2 0,-3-2-2 32,2 1-2-32,1-2 2 15,-1 2 2-15,2 2-2 16,-4-2-2-16,-1 2 2 0,1 1 0 15,0-4 0-15,0 3 0 16,-8 1 0-16,5-4 0 16,0 4 0-16,0-5 0 15,5 5 0-15,5-4 0 16,1 4-1-16,2-1-1 16,1 0 2-16,-2 0 1 15,2 1 0-15,-1 2-1 16,-2 0 0-16,-1 0 0 0,-4 0 0 15,-4 0 0-15,-2 0 0 16,-4 0 0-16,-2 0 0 16,0 0 1-16,-4 0 1 15,4 5-1-15,-1-5-2 16,4 6 3-16,0-6-3 0,1 2 2 16,-1-2 0-16,0 3-1 15,1 5 0-15,-9-4-1 16,1 4 2-16,-5-6 0 15,-1 1-1-15,2 3 0 16,-5-4 0 0,-1 4 0-16,6-4 2 0,-2-2-2 15,0 3 0-15,-2 2 1 16,-8-5-1-16,2 7 0 16,-5-5 0-16,5-2 0 15,0 3-1-15,-2-1 1 16,5-2 0-16,-4 6 1 15,7-1-1-15,-5-2 0 16,4 2 1-16,4-1-1 16,-4 1 0-16,-2-2 1 15,-3-1-2-15,-5 2 1 16,-2-4 0-16,1 0 0 0,-7 2 0 16,5 1-1-16,1-1 1 15,1 1 0-15,-1 0 1 16,0-3-1-16,-2 0 0 15,-4 0-1-15,0 0 1 16,0 0 2-16,0 0 0 0,0 0-1 16,0 0 1-1,0 0 1-15,0 0-1 0,0 0 2 16,0 0-2-16,0 0 3 16,0 0-2-16,0 0-2 15,-7 0-1 1,-5-8 0-16,2-6 0 15,-2 3 1-15,3-2-2 16,1-2 0-16,-2-1-2 16,-3 0 3-16,4-1-1 15,1 0 2-15,-2 1-1 16,4-1 0-16,-4 4 0 16,2-4-1-16,-2 6 0 15,2-3 1-15,2 4-3 16,-1-4 2-16,1 3-1 0,-4-1-1 15,5 2 0 1,-4 4 3-16,2-2 0 0,1 3-2 16,1-5 2-16,-3 0-3 15,3 4 3-15,-1 1 0 16,0 0 0-16,2 2 0 16,1 0 0-16,3 3 1 15,0 0-1-15,0 0 0 16,0 0-1-16,0 0-1 0,0 0-2 15,0 0-3-15,0 0 1 16,0 0-1-16,0 0-4 16,0 0 2-16,0 6 8 15,0 7 1-15,7 4-4 16,2-1 8-16,-1 1-4 0,5 0 1 16,-3-2 0-16,2 6-1 15,0-2 0-15,-3 0 1 16,1 2-1-16,-2-4 0 15,2 0 1-15,-1 0-2 16,1 2 2-16,-2-3-1 0,-2 4 0 16,4-7 1-16,-5 1-1 15,1-1 0-15,-2-2 0 32,2 1 0-32,-3 0 1 15,2 0-1-15,3-4 0 0,-3 1 0 16,1-7-1-16,1 6 1 15,-4 1 0-15,2-3-1 16,-2-1 3-16,4-2-2 16,-4-1 0-16,0-2 2 15,0 3-2-15,0-3 0 16,-3 0 0-16,0 0 2 16,0 0-1-16,0 0 1 0,0 0-2 15,0 0 4-15,0 0-3 16,0 0 3-16,0 0-3 15,0 0-1-15,0 0 0 16,0 0 1-16,0 0-1 16,0 2-1-16,0 2 0 15,0 4-2-15,0 0 3 16,0 6 2-16,-9-4-2 16,-1 2 0-16,2 4 1 0,-2-2-1 15,1-3 0-15,-1 3 0 16,5 1 0-16,-4-6 0 15,2 3 0-15,-1-4 0 16,2-3 0-16,2-2-2 16,1 0 2-16,3-1 1 0,-3 1-1 15,3-3 1-15,-6 6-2 32,4-1-11-32,-6 3-58 15,3 1-95-15,-1-3-94 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20.731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16 69 0,'0'0'373'0,"0"0"-314"0,0 0-16 16,0 0 23-16,0 0 8 15,0 0-14-15,0 0-10 16,0 0-18-16,0-16-3 16,0 16-10-16,0 0-7 15,0 0-2-15,0 0-10 16,0 0 0-16,0 0-2 0,0 0 1 15,0 0-1-15,0 0-3 16,0 0 1-16,0 0 4 16,0 5 0-16,0 7 1 15,9 3 0-15,7 4 7 16,-2 3-3-16,8 3 5 16,-1 0-4-16,1-1-1 15,0 4 3-15,-1-3-7 16,0 2 0-16,1-2 0 15,2 5 5-15,-3-2-6 16,0-1 0-16,0-2 0 16,2-3 2-16,-2 0 2 15,1-3 0-15,-4 3 1 16,0-3-1 0,-3 1-1-16,3 2 0 0,0-2-2 15,1 4 8-15,-1-2-8 16,1-1-1-16,-1 4 6 0,3-3-5 31,-2 3-1-31,2 0 3 0,0 0-2 16,-2-1 3-16,2-1-3 15,-2 1-1-15,2-5 2 16,-3 3 0-16,1 0-2 16,-1-3-2-16,0 4 2 15,4 2 2-15,-4-4-1 16,1 7-1-16,-4-3 0 0,-1-1 1 15,5 4 2-15,-6-1-3 16,2 1-1-16,1 2 1 16,2-2 1-16,-1 2 0 15,2-3 0-15,-1 1-1 16,-2-1 0 0,-1 1 0-16,1 2 0 0,-2 1 0 15,4-4 5-15,-2 3-5 16,2 0 0-16,1 1-2 15,-1-1 2 1,1-3 0-16,-1-3 0 0,-2-1 0 0,2-1 0 16,-7 0 0-16,5 0-4 15,0 0 4 1,-5 0 4-16,7 0-4 0,-2 3 0 16,0-6 0-16,-5 1 1 15,2-2-1-15,-3-4 0 16,-2 5 0-16,1 1 0 0,1-1 0 15,2 2 1 1,-3 0-1 0,4 0 0-16,-5-2 0 0,2-2 0 15,-1 2 0-15,0 0 0 16,0 4 0-16,4 2 1 16,-2 2-1-16,2 3 1 15,-2 0-1-15,2 7 0 16,0-5-1-16,-2-3 3 15,2 6-4-15,2-3 2 0,-3-1 0 16,3-1 0-16,-2 0 0 0,-2-5 2 16,2 3-3-16,-4-2 2 15,3 3-1-15,1-4 1 16,-2-6 0-16,-3-3-1 16,3 0 0-16,-4-4 1 15,-1-5-1-15,-3-1 0 16,-3-3 0-1,0 0 0-15,0 0 0 16,0-3-1-16,0 0-9 16,0 0-31-16,0 0-62 15,0 0-150-15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24.107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539 28 433 0,'0'0'92'15,"0"0"-34"-15,0 0 21 32,0 0-16-32,0 0-15 0,0 0-17 15,-48-25-22-15,22 25-6 16,-1 0-2-16,-4 0-1 0,-1 5 2 16,-2 12 1-16,-6-1 1 15,0 4-4-15,1 5 4 16,-1 3-1-16,3 7-2 15,-3 4 0-15,9 5-1 16,4 2 2-16,6 6 0 0,8 3-2 16,5 0-8-16,8-2 8 15,0-7-2-15,0-2 0 32,0-10 0-32,18-4-3 0,3-5 5 15,3-6-1-15,3-6 2 16,2-7 1-16,-5-4-2 15,3-2 2-15,7 0 2 16,-3-8 4-16,6-11 2 0,-2-3-4 16,-4-5-6-16,1 2 5 15,-8-3-2-15,-3 4 0 16,-5 2 3 0,-5 3-4-16,-1-1 8 15,-5 9-7-15,-2 3 1 0,-3 8 4 16,0 0-6-16,0 0-2 15,0 0-5-15,0 0-11 16,0 12 2-16,0 12 10 16,-3 3 2-16,3 6 1 15,0-3 0-15,0-2 0 16,0-1-3-16,19-2 0 16,-1-7 0-16,-2-9-5 15,2-3 9-15,1-6-3 16,-1 0 6-16,1 0 6 15,2 0-8-15,-3-10 7 0,4-10-4 16,-4 0-2-16,-1-4 5 16,-4-1 8-16,-3-2-2 15,-5-6-6-15,-5 5 0 16,0-2-4-16,0 0-1 0,0 5 2 16,0 1-3-16,-10 1-1 15,-8 7 0-15,4 2 0 16,-5 6 0-16,1 2-1 15,0 5 1-15,-1 1-4 16,-5 0 2-16,3 0-4 16,0 4 0-16,5 12 5 15,3 7-3-15,5 2 0 16,5-4 0-16,3 7-2 16,0-4 3-16,0 1 1 15,0-3 0-15,6-2-1 0,12-5-1 31,0 0-1-31,6-7 5 0,8-3-5 16,0-5 5-16,2 0 6 16,3 0-4-16,3-5 4 15,-3-14 0-15,0-6 3 16,-5 3-4-16,-4-4-2 16,-3 1 3-16,-7 8-1 15,-7 3 0-15,-4 5 6 0,-1 4-8 16,-3 5 1-16,-3 0-4 15,0 0-1-15,0 0-5 16,0 0-6-16,0 0 0 0,0 22-11 16,0 9 23-1,0 1 2 1,0 4-2-16,0-9 1 0,-9-2 0 16,7-8 1-16,-3-9 0 15,5-8-3-15,0 0 3 16,0 0-4-16,0 0 1 15,10-28 1-15,17-3 3 16,7-1-1-16,0 5 2 0,-4 2-4 16,-9 14 2-16,-11 2-2 15,-4 7 0-15,-6 2-8 16,0 0-2-16,0 0-7 16,0 16 3-16,7 9 14 15,-1 5 4-15,2 3-1 16,5-3-1-16,2-2-2 0,0-6 2 15,0-5-5 1,-2-9-1-16,3-5 3 0,-2-3 1 16,-2 0 2-1,4 0 4-15,3 0-4 16,-1-11 12-16,3-14 0 16,0-5-1-16,-2-1 4 15,-1-5-10-15,-6 1 2 0,0-9 4 16,1 2-6-16,-4-4 0 15,1-4 7-15,-2 0-10 16,-2 4 10-16,1-3-1 16,-7 7 5-16,0 4-5 0,0 8-10 15,0 2-3-15,0 12-2 16,-10-1-4-16,-6 8-15 16,5 4 7-16,1 2 9 15,2 3-17-15,5 0-4 16,0 0 7-16,-1 3-5 15,4 13 0-15,0 4-7 16,0 4 14 0,0 1 10-16,0 1 3 15,0-2 3-15,0-1 1 16,0-2-1-16,4 0 1 0,2 2 0 16,-1 2 0-16,-2 2 2 15,0 6-2-15,1 6 0 16,-4-4 2-16,0 7-1 15,0-3 0-15,0-2-1 16,0 5 3-16,-10-4-3 16,-1 7 1-16,-2-1 0 15,-2-4-2-15,-1-1 2 0,5-1-2 16,-5-1 2-16,3-6-1 16,8-6 0-16,2-7-1 15,3-10 0-15,0-5-3 0,0-3-5 16,0 2 3-16,0-2 4 15,5 3 2-15,14-3 6 16,-1 0 0-16,4 0-6 16,-4 0 4-16,3 0 0 15,1-3 0-15,-1-8 6 16,-3-2 5-16,1-7-1 31,-4 1 1-31,1-3-5 16,-5-8 2-16,-1-3-7 15,-7 0 2-15,-3-6 1 0,0-2-4 16,0 2 0-16,-13 3-2 16,-5 4-1-16,-4 7-1 15,1 6 0-15,3 9-2 16,-1 1-1-16,11 9 3 16,2 0-4-16,2 0-2 15,4 0-5-15,0 0 0 0,0 5 1 16,0 9 2-16,0 3-1 0,4-7 2 15,10 1 3-15,5 0 3 16,-1-5 1-16,8-3 1 31,-2-3 0-31,0 0 0 0,3 0 15 16,1 0-7-16,-7-14 1 16,1-3-6-16,-4 1 6 15,-5-5 3-15,1-4-1 0,-1 2-1 16,-7 2-7-16,1 1 5 15,-5 3-5-15,1 9 1 16,-3 2-3-16,3 4 1 16,-3 2-3-16,0 0-5 15,0 0-3-15,0 0-3 16,0 0 0-16,0 22-1 16,0 2 12-16,0 7 5 15,0 2-3-15,0-4-2 0,0 0 2 16,0-2-2-16,6-8-2 15,-3-5-9-15,1-6-30 16,-1-5-27-16,-3-3-64 16,0 0-8-16,0 0-205 0</inkml:trace>
  <inkml:trace contextRef="#ctx0" brushRef="#br0" timeOffset="197">1713 165 465 0,'0'0'283'0,"0"0"-218"0,0 0-26 16,0 0-16-16,0 0-9 16,0 0-14-16,0 0-10 15,15-19-63 1,-6 19-133-16,4 6-132 15</inkml:trace>
  <inkml:trace contextRef="#ctx0" brushRef="#br0" timeOffset="1244">2085 314 309 0,'0'0'158'16,"0"0"-90"-16,0 0-18 0,0 0 20 15,0 0-4-15,0 0-26 0,0-41-16 16,0 38-7-16,0 0 6 15,-7 3-15 1,-4 0-2-16,-5 0-6 16,-2 0-3-16,0 0-3 15,-4 6 3-15,-2 13-3 0,3 0 5 16,0 8 0 0,5 1-5-16,3-3 6 0,8 2-1 15,5-2-3-15,0-2 2 0,0-2-16 16,0-5-5-16,3-4-6 15,9-4 9-15,0-5 5 16,3-3 7-16,-2 0 8 31,3 0 6-31,-5-6 4 16,5-13-3-16,-1-6 2 16,-4-5-4-16,2-3 2 15,-4 3 0-15,-2 2-2 0,-4 6 14 0,-1 6 6 0,4 5 1 31,-6 5 7-31,0 6-3 16,0 0-15-16,0 0-9 16,0 0-6-16,0 0-5 15,0 0-12-15,0 6-7 16,0 18 20-16,0 4 4 16,0 2 6-16,4 4-5 15,-4 1 0-15,3 3-1 16,3-2 3-16,0 6-2 15,1-2-1-15,4 4 4 0,-1 2-4 16,-2-9 0-16,2-1 0 0,-4-6 1 16,-3-5-1-16,0-6 0 15,0-2 0-15,1-7 0 16,-1-5 2-16,-3 2-2 16,2-4 1-16,-2-1 0 15,0-2 2-15,0 0-2 16,0 0 0-16,0 0-1 15,0 0 0-15,0 6 0 16,-5-4-8-16,-11 1-2 16,-5-3 4-16,0 0-5 15,-5 0 4 1,-6 0-6-16,-2 0 7 0,-6 0 4 16,3 0 2-16,7 0 4 15,8 0 1-15,10 0 4 16,7 0-1-16,5 0 1 15,0-5 0-15,0-9-8 0,17-5 1 16,14-6 5-16,8-3-7 16,7 3-1-16,1-1 1 15,-2 0 0-15,-5 1 3 16,-1 1 4-16,-2-4 8 0,-6 4-6 16,-4-1-1-16,-8 6 1 31,-8 0 1-31,2 5 7 15,-8 2-10-15,0 2-4 16,-5 4-3-16,0 1 0 0,0 2-45 16,-13 3-137-16,-18 0-425 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29.439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9 113 31 0,'0'0'287'0,"0"0"-210"0,0 0-22 16,0 0 3-16,0 0-5 16,0 0-8-16,0 0-1 15,-8-2-2-15,8 2-2 16,0-3-5-16,0-2-6 0,6-4-5 16,12-1-5-16,6-5-2 31,7-1-1-31,3-1-4 0,2 4 2 15,-2 3-2-15,0 3 0 16,-7 2-9-16,-6 5 8 16,-3 0-11-16,-5 0-7 15,-4 0 7-15,1 12-3 16,-5 11 3 0,-2 8 0-16,4 1 0 15,-7 10 3-15,0 13-1 0,0 6-1 0,0 10 4 16,0 3-5-1,0 1 4-15,-13-7-3 16,5-2 4-16,-2-11-5 16,1-11 0-16,2-2 2 0,2-10-2 15,-1-7-1 1,3-6 1-16,3-4 0 0,0-7 1 16,0-3-2-16,0-2-2 15,0-3-21-15,0 0-42 16,0 0-47-16,0 0-59 15,0 0-86-15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35.521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75 376 0,'0'0'124'0,"0"0"-84"0,0 0 16 16,0 0 15-16,0 0-12 16,0 0-37-16,37-47-6 15,-34 47 5-15,-3 0-8 0,0 0-2 16,0 0-1-16,3 0-1 16,4 12-6-16,1 18 3 15,2 5 4-15,-1 6 8 16,-4 6-9-16,-2 0-3 15,4 0-5-15,-7-3 2 16,3-3-3 0,-3-8 2-16,0-6-2 15,3-7-11-15,-3-9-14 16,0-6-34-16,0-5-53 16,0 0-11-16,0 0-44 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33.661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0 502 311 0,'0'0'200'0,"0"0"-159"0,0 0-21 16,0 0 1-16,0 0 2 0,0 0-5 15,16-3-8 1,8 3 11-16,7 0 2 0,3 0-5 15,2 0 2 1,-2 0 0-16,0 0-5 16,-5 0-1-16,-3 0-12 15,1-3-1-15,-6-13 7 16,0-6-7-16,1-3 4 16,-4-5-2-16,1-3-2 0,-4 0 7 15,-6 0-2 1,-2 5-6-16,-4 9 9 15,-1 8-9-15,-2 5 3 0,0 3-3 16,0 3 0-16,0 0-5 16,0 0-15-16,0 3 10 0,0 28 7 15,0 7 3-15,-8 7-1 16,1 2 1 0,1 5 3-16,3-1-3 0,3-4 0 15,0-4-1-15,0-11 2 16,0-8-2-16,0-10 0 15,3-3 0-15,3-8-6 16,1-1 2 0,1-2 5-16,2 0 2 0,7 0 6 15,9-22-2-15,-2-2 1 16,0-6-1-16,0-3-2 16,-1 0-3-16,-2-3 2 15,-7 3-1-15,-1 5-1 16,-7 9 2-16,1 3 0 15,-7 8 0-15,0 8 7 16,0 0-10-16,0 0 0 16,0 0-4-16,0 0-9 15,0 3 0-15,0 21 7 16,0 9 6-16,0 3 0 0,0-1 1 0,0-5-1 16,0-5 0-16,0-3 0 15,0-2 0-15,0-12-1 16,0 3 0-16,0-8-7 15,8-1 8-15,5-2-2 16,-4 0 2-16,3 0 5 16,0 0 0-1,3 0-1-15,-2-11-4 16,-2-2 1-16,2-4 1 16,-3-2-2-16,1-2 8 15,-4-5-6-15,-1 7-1 16,0-3 2-16,-1 3-3 15,3 5 0-15,-6 6 0 0,1 2 0 16,-3 4-2-16,3 2 1 16,-3 0-1-16,3 0 2 15,1 0-4-15,2 0-1 16,9 0 3-16,0 0-4 16,0 0 2-16,1 0 1 0,-1 0 6 15,1 0-3-15,1 0 0 16,6 0 0-16,-2 0 0 15,-3 0 5-15,4-4-1 0,-4-6 5 32,-4-4-7-32,-1 6 3 15,-7 2-4-15,-4 1 2 0,6 2-1 16,-6 1 4-16,1-1-6 16,3-6 0-1,1 4 0-15,-4-1-1 16,2 1 1-16,-2 2 0 0,4-3 1 15,-4 1-1-15,-3 3-1 16,3-5 1-16,-3 7 0 16,0 0 0-16,0 0-4 15,0 0 4-15,0 0-2 0,0 0 0 16,0 0 2-16,0 0-2 16,0 0 1-16,0 0 1 15,0 0 1-15,0 0-1 16,0 0-1-16,0 0-1 15,0 0-3-15,0 0 3 16,0 0 1-16,0 0 1 0,0 0 0 31,0 0 1-31,0 4-1 16,0 4 1-16,0-3 0 16,0 6 2-16,0-5-3 15,0 4 1-15,0 7-1 0,0-3 1 16,0 2-1-16,0 1 1 15,0-3 0-15,0 2-1 16,0 0 1-16,0-4-1 0,0 1 0 16,0-2 0-16,0 0 0 15,0 1 2-15,0-4-2 16,0 0 0-16,0-3 0 16,0 1 0-16,0-1 0 15,0 1 1-15,0 2 0 16,0-3-1-16,0 1-2 0,0 3 2 15,0-4 0-15,0 0 1 16,0 1-1-16,0-1 3 16,0 3-3-1,0 3 1-15,0-5 0 16,0 3-1-16,0-4 2 16,0-2-2-16,0 2 0 0,0-5 0 15,0 0 0 1,0 0 0-16,0 0 0 15,0 0 1-15,0 0 3 0,0 0-3 16,0 0 5-16,0 0-4 16,0 0 4-16,0 0 1 15,0 0-1-15,0-13-1 16,0-7-4-16,0 1 0 16,0-3 0-16,3-3 3 15,3-2-2-15,1-1-2 16,4-2 0-16,-1-3 1 0,5 0-1 15,0 4-1-15,0 5-5 16,1 4 3-16,-3 5 1 16,-5 4 1-16,-2 6-1 15,4 1-2-15,-5 4 1 0,1 0-3 16,7 0 1-16,-3 0 1 31,1 6 0-31,2 11 4 0,-2 2-4 16,-4 1 3-16,-1-4 1 15,-3 3 0-15,0-2 1 16,-3-4 1-16,0-2-1 0,2 3 0 31,-2-3 1-31,5 0-1 0,-2 3 0 16,-1-3-1-16,1 2 0 16,3-5 1-16,-2-2-1 15,-1 0-1-15,3-6-3 16,-4 0 3-16,-2 0 1 15,3 0 3-15,0 0-1 0,1 0 1 16,-1 0-1-16,6 0 4 16,1-2 2-16,5-21 1 15,-1-5 1-15,2-2-5 16,2-3-4-16,-2 3-1 16,2-3-1-16,4 0-2 15,-1 8 1-15,0 3 2 16,-2 9-2-16,-7 4 0 15,-6 3-4-15,-6 6 5 16,0-3-5-16,0 3 3 16,0 0-7-16,0 0 4 15,0 0-3-15,0 9 8 16,0 10 1-16,-10 6 4 0,-1 0-1 16,-2 5-3-16,5-2 1 15,0-4 1-15,3 1-2 16,2 0 0-16,0-6 0 0,3 0-1 15,0-8-1-15,0 0 2 16,0-3-8-16,0-2 3 16,9 0 5-16,6-6 0 15,4 0 6-15,2 0-3 16,-3 0 3-16,4 0-4 16,2-8 3-16,1-9-5 15,-1-5 10-15,-2 0-9 16,-1-3 7-1,-6-5 1-15,1-6-5 16,-5-11 4-16,-1-5-1 16,-1 0-6-16,-6-3 1 0,-1 0 1 0,-2 8-2 15,0 8-1-15,0 7-1 16,0 12-1-16,0 8 2 16,0 8-1-16,0 4 0 15,0 0-8-15,0 0 4 16,0 0-13-16,0 0 4 15,0 13 10-15,0 15 4 16,0 2 1-16,0 6 1 16,0 3-1-16,0 4 1 0,0 1 0 31,0 3-1-31,0-3 0 16,10 0-1-16,-1-7 0 15,4-8 0-15,-1-4 1 16,-3-6-1-16,-1-2 1 0,2-9-1 15,-4 1-1-15,4-4 1 16,-4 0 4-16,3 1 2 0,-6-6 1 16,0 3-2-16,0-3-2 15,-3 0 1-15,3 0 0 16,-3 0-1-16,3 0 0 16,-3 0-2-16,3 0 5 0,-3 0-2 15,4 0 0-15,-1 0 2 16,-1 0-2-16,1-6 3 31,0-5-4-31,0 0-1 16,1 0 0-16,-1-3 2 15,0-2-3-15,-3 1 0 16,3 5-1-16,0-5 0 0,-3 6 1 16,2-6-1-16,-2 2 2 15,3 2-2-15,-3 0 1 16,7 0-1-16,-4 2 0 0,0 2 0 15,0-5 0-15,0 7 0 16,1-1 0-16,-1 3-1 0,0 1 1 16,-3-1 3-16,0 3-3 15,0-2 0-15,0 2 2 32,0 0 0-32,0 0-1 15,0 0-1-15,0 0 0 0,0 0-2 16,0 0-5-16,0 0 3 15,0 0-6-15,0 2 0 16,0 23 2-16,0 3 8 16,0 7 0-16,0-2 4 15,0 0-3-15,0-3 2 16,0-7-1-16,5-2-3 16,2-4 1-16,2-6 0 0,-4 1-5 15,5-7 5 1,-4-3 0-16,0 1 0 0,4 0 0 15,-2-3 0-15,2 0 1 16,1 0 3-16,2 0 4 16,0 0-3-16,-2-17-1 15,2-2 0-15,-4-6 0 16,-2-2 0-16,-5-3-2 16,1-4 0-16,-3 7-1 15,0 5 0-15,0 8 4 0,0 9-5 16,0 5-3-16,0 0 1 15,0 0-4-15,0 0-3 16,0 0 2-16,0 0-6 16,0 11 9-16,0 17 3 15,0-7 2-15,0 0-2 16,3 5 1-16,7-7 0 16,1 3-1-16,-1-5-2 15,4-1 1-15,5-2 2 16,-1-6 1-16,4-2 0 15,-4-3 0-15,3-3 0 16,-2 0 1-16,-4 0 0 16,-2 0-2-16,-7 0 3 0,-3 0-1 15,4 0-1-15,-5-9 7 16,1-16-3-16,0 1 3 16,-3-7-7-16,0 4 3 15,0-1-3-15,0 4-1 0,-6-1-1 16,-6 3-4-16,-7 2 2 15,1 4-1-15,2 5 4 16,5 5-1-16,-2 4 1 16,5 2-4-16,1 0-2 31,1 0 0-31,3 0 2 16,-3 0 0-16,2 0 3 15,4 8-3-15,0 0-1 0,0 9 4 16,0 0-2-16,0-4 1 0,0 9-4 15,0-5 4-15,7-5-2 16,9 3 3-16,-2-7-5 16,4 0 4-16,1-4-5 15,-1-4 6-15,4 0 1 16,-7 0 6-16,4 0-3 16,-1-4 4-16,-2-9-2 15,-2-5 3-15,-1 3-3 16,-4-4 4-16,0-1-4 0,-3-5 0 15,1 6-2-15,-2 3 0 16,-2 2 0-16,0 8 2 16,-3 3-2-16,0 3 0 15,0 0-3-15,0 0-4 16,0 0 0-16,0 0-2 16,0 0-3-16,0 0-6 0,0 20 7 15,0 5 8-15,0 8 3 16,0-6-2-1,0 4-1-15,0-7 0 16,0-7-2-16,0-3-1 0,0-3 3 16,0-9-1-16,0-2 1 15,0 0-2-15,3 0 0 16,1 0 2 0,2 0 2-16,7-5 2 0,1-14 5 15,11-1-2-15,-1-3-1 16,0 3-6-16,-2 3 5 15,-4-2 0-15,-2 5 6 0,-5 5-2 16,-1 7 0-16,-4 2-7 16,-6 0-2-16,3 0-3 15,1 0-4-15,1 6 7 16,4 10-2-16,-2-1 3 16,-1 5-1-16,-1 3 4 15,-2-4-4-15,4 3 3 31,-1-6-1-31,4-2-2 0,-2-3 0 0,1-6-1 16,-2 1 0-16,4-3 1 16,2-3 0-16,3 0 5 15,2 0 0-15,-4 0-3 16,-1 0-2-16,-7 0-24 16,-6-5-34-16,0-7-84 15,-9-1-121-15</inkml:trace>
  <inkml:trace contextRef="#ctx0" brushRef="#br0" timeOffset="512">2155 44 25 0,'0'0'471'16,"0"0"-387"-16,0 0-35 15,0 0 0-15,0 0-8 0,0 0-28 16,0-4-13 0,0 4-2-16,0 0-2 0,0 0-35 15,0 0-42-15,-3 0-31 16,0 12-138-16</inkml:trace>
  <inkml:trace contextRef="#ctx0" brushRef="#br0" timeOffset="1060">1690 142 277 0,'0'0'183'0,"0"0"-134"0,0 0 1 15,0 0-10-15,0 0 11 16,0 0 15-16,108 0-20 16,-69 0-23-16,-5 0-15 15,-4 0-6-15,1-3-2 16,-4-2-1-16,0-1-13 0,-1 6-55 15,-8 0-46-15,1 0-3 16,-11 0-26-16,2 0-124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14.4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263 812 290 0,'0'-3'87'16,"0"3"-21"-16,0-3-25 15,0 3-10-15,0-3 0 16,0 3-3-16,0 0-7 16,3 0-2-16,-3 0 2 0,3-4-11 15,3 0 3 1,1-5 1-16,4-3-4 0,2-1-2 16,3-1 3-16,3 1-3 15,0-2-3-15,3-1-5 16,5-4 4-16,0 3-2 15,2-2-1-15,-1-4 2 16,1 3-1-16,-5 1 1 16,1-4-2-16,-1 4 2 15,0-4 0-15,0 1-2 16,1-3 1-16,-1 2 2 16,2 1-4-16,-4-1 0 15,0 4 1-15,-4-1 0 16,-3 2-1-16,-2 2 0 15,0 0 1-15,-2-1 1 0,-3 0-2 16,0 0 2-16,2 0-2 16,-1 4 0-16,0-5 0 15,1 5 0-15,-4-2 0 16,1 4 1-16,-1 0-1 16,-3 3 1-16,2-3 1 15,-2 2-4-15,2-2 4 16,-3 2-4-16,1-3 2 15,0-1 0-15,0 1 0 16,4 2 0-16,-4-1 1 16,3-1-1-16,-3 4-1 15,3-1 1-15,-2 1 1 0,-1 0 0 16,0 2-2-16,-3 3 5 16,6-3-7-16,-4 4 5 15,-2-1-4-15,0 3 4 16,0 0-4-16,0 0 0 15,-2 3-2-15,2-3-1 16,0 2-4-16,-3 1 6 16,0 0-4-16,3 2 7 15,0 7 5-15,0 1-3 16,0 7 5-16,0 3-5 16,0 4-2-16,0 0 0 15,0 0 1-15,0 1 2 16,0 3-4-16,3-3 2 15,-3 6 1-15,3 2-2 0,-3-2 0 16,2 5 1-16,-2-2 0 16,0 2-1-16,5-2 0 15,-5-1 0-15,-5 0 4 16,5-5-1-16,-2 0-3 16,2 0-1-16,2-3 1 15,3 0 0-15,-5-3 0 16,3 3 0-16,-3 0 1 15,3 0 2-15,-3 3-3 16,0 0 0-16,0-3-1 16,-3 3 3-16,0 2 2 0,-2-2-4 15,3 0 0 1,2 0-2-16,-3-1 2 0,3-1 3 16,-3 2-3-16,3-3 0 15,-3 2-3-15,0-2 3 16,3-3 0-16,0-2 1 15,-4 2-1-15,4 0 0 16,0 4 3-16,-3-4-7 16,0 3 4-16,-3 0 0 15,3-6 1-15,0-2 1 16,-1 2-2-16,1 1 2 16,0-3-3-16,3 2 1 15,0 0 0-15,0-2-1 0,-3-3 2 16,3 33-1-1,-3-42 3-15,1-2-1 0,-3 3-2 16,5-3 0-16,-3 8-1 16,3 0 0-16,-3-7 1 15,3 2-4-15,0 0 4 16,0-6 2-16,3-1-2 16,-3-2 0-16,0 0 0 15,0 0 0-15,0-2 7 16,0 2-7-16,0 0 5 15,0 0 4-15,0-3-2 16,0 0 0-16,0-1 2 16,0-1-5-16,0-6-3 15,-3 0 2-15,1-3-1 0,-1-3-1 16,-3 0 0-16,-1-2 0 16,1-2-1-16,-4 4 0 15,1-7 3-15,0-1-2 16,-1 0-1-16,-3 2 1 15,5 1 1-15,-3-1-4 16,3 4 6-16,-1-4-4 16,2 3 0-16,-2-2 0 15,2-1 0-15,1 5 0 16,-2-2 0-16,-3 0 0 16,3 0 1-16,-2 4-1 15,1-2 0-15,-1 5 0 16,1-4-1-16,-4 0 1 0,7 3 0 15,-7 0-3-15,8 0 5 16,-4 3-2-16,2-1 2 16,-2 7-2-16,-1-8 0 15,4 6-1-15,-2-3 1 16,-3-2 0-16,6 3 0 16,-6 1 0-16,3-3 0 15,1 6-1-15,-2-4 0 16,0 0 0-16,-1 2-4 15,1-2 10-15,-1 0-4 16,5 0-1-16,-1 2 1 16,-1-2-1-16,1 0 0 15,0 1 2-15,-1 3-2 16,1-4 1-16,0 3-1 0,3-2 0 16,-4 2 0-16,1 0 0 15,3-2-4-15,-4 3 7 16,4-1-3-16,0 0 2 15,1 1-2-15,-1 2-4 16,3-3 4-16,-3 5 3 16,-2-9-3-16,0 4 0 15,2 1 0-15,0-1-1 16,-3 4 1-16,2-4-1 16,-2 0-2-16,3 1 6 15,0-4-6-15,-4 4 2 16,1-3 1-16,3 2 2 15,-2 0-2-15,-3 4 0 0,5-4-2 16,-2 3 2-16,-1-5 0 16,-1 2 0-16,1 0 0 15,-3-2 0-15,-1 2-6 16,1-2 6-16,-1-1 0 16,2 5-4-16,-3-4-1 15,3 7 4-15,-2-5 2 16,1 3-2-16,-1-2 0 15,4-1 0-15,0 0 0 16,3 1 2-16,-4 2-1 16,1 0 0-16,1 1 1 15,-3-4-1-15,3 3 1 0,-1-3-2 16,2 0 0-16,-2 5 1 16,0-7 0-16,0 3-5 15,-1 3 4-15,1-1 1 16,0-3 0-16,-1 6-4 15,-1-2 2-15,2-1-6 16,-4 0 3-16,1 0-4 16,2 0-5-16,4 3 13 15,-3 0-6-15,0 0 2 16,-1 3 0-16,1-3 4 16,-4 0-1-16,4 0-10 15,1 3 12-15,-3 0-9 16,3 2 7-16,2 1 2 0,-3-1-2 15,-1 0-3-15,4 4 2 16,0-3 2-16,-3 3 0 16,3-1-5-16,-1 0 6 15,-2 4 0-15,3-1-1 16,0-4-2-16,1 9-3 16,2-7 3-16,0 4 0 15,0-2-4-15,0 3-1 16,2-5 8-16,4 1-10 15,-3 2 4-15,4 2 5 16,-1-3-1-16,0 6 0 16,1-3 2-16,-1 3-1 15,0-5-2-15,-1 1 0 0,3-2-4 16,0 0 1-16,0-5 3 16,0 3 3-16,-2-7-2 15,1 4-1-15,2-3 3 16,-3-1 1-16,1 1 2 15,-1 1-3-15,-1-2-2 16,3 1 2-16,-3-3 0 16,1 0 1-16,1-3 2 15,-4 3-1-15,6-2-2 16,-2-2 1-16,-1 1 0 16,3 1 1-16,-2-1-1 15,-4 0-1-15,3 0 2 16,-1 1 4-16,0-7-6 15,0 3-1-15,1-2 1 0,4 2 5 16,-7-2-5-16,3 2-1 16,-3 1 1-16,4-1 0 15,-4 0 5-15,0 1-4 16,-3-4 0-16,3 4-2 16,0-1 4-16,0-2-3 15,1 2 0-15,-4 3 0 16,0-2 1-16,3 2 1 15,-3 0-2-15,3-2 0 16,0-1 5-16,-3 0-5 16,2-2 0-16,1-1-1 15,0 1 1-15,2 2 1 0,-2 1-1 16,-1-1 0-16,1 1-3 16,0 0 6-16,0-1-2 15,1 0-1-15,-1-4 0 16,0 6 0-16,-3-1 0 15,3 1 1-15,-3 2-1 16,3 0 0-16,-3 2 0 16,0-4 0-16,0 0 0 15,3 3 0-15,-3-3 1 16,0 2-1-16,0-1 0 16,0 3-1-16,4 0-2 15,-4 0 0-15,0 0-5 16,0 3-48-16,0-3-111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1:38.768"/>
    </inkml:context>
    <inkml:brush xml:id="br0">
      <inkml:brushProperty name="width" value="0.1" units="cm"/>
      <inkml:brushProperty name="height" value="0.1" units="cm"/>
      <inkml:brushProperty name="color" value="#5B9BD5"/>
      <inkml:brushProperty name="fitToCurve" value="1"/>
    </inkml:brush>
  </inkml:definitions>
  <inkml:trace contextRef="#ctx0" brushRef="#br0">0 299 401 0,'0'0'111'0,"0"0"-54"0,0 0-9 15,0 0-1-15,0 0-5 0,0 0-8 16,18-94-13-16,-2 78-15 16,2 5 5-16,4-3-6 15,-1 5-1-15,3 1 2 16,4 0-3-16,-1 5-3 31,-3 3-3-31,2 0 3 0,-5 0-7 16,0 17 6-16,-9 5-6 15,0 3 5 1,-6 5 2-16,-3-3 4 0,-3 1-4 0,0-4-20 16,0 2-1-16,-6-7-11 15,-15-3-8-15,3-5 11 16,-1-5 20-16,4-3 5 16,6-3-12-16,6 0 16 0,3 0-3 15,0 0 1-15,0 0 1 16,0 0-6-16,0 0 7 15,0 5 4-15,12 3 4 16,9 6 4-16,7 3-1 31,-1 2-4-31,4 2-4 16,3 2 0-16,-4-2-2 0,1-4 4 16,-1 0-4-16,-2-6 5 15,-4 0 9-15,1-6 13 16,-1-5-11-16,1 0-3 15,-6 0-1-15,-2 0-2 0,1 0-5 16,-2-16 2-16,-1-4-1 16,1-2-4-16,-8-8 2 15,-1 0 6-15,-1-5-9 16,-6-1-1-16,0 0 1 16,0 6 3-16,0-1-4 15,0 3-1-15,-15 9-2 16,-1 6-1-16,0 5-9 0,5 5 0 15,-2 3 3-15,2 0-5 16,-2 0-10-16,5 5 17 16,-5 14 1-16,7 9 4 15,6-1-2-15,0 7 3 16,0-5 1 0,0-1-8-16,14-3 8 15,8-6 4-15,3-2-3 16,-1-9-1-16,-2-3 4 15,2-5 0-15,-3 0 6 16,4 0 4-16,-3 0 1 16,-4-11-11-16,-4-2 9 15,-1-3-3-15,0-1-2 16,-8-2 6-16,4-3-8 16,-5 2 7-16,-1-2 2 0,3 2-4 15,-3 7-6-15,-3 9-4 16,0 4 5-16,0 0-6 15,0 0-3-15,0 0-3 16,0 0-5-16,0 12 4 16,0 13 7-16,0 3 1 15,2 2 0-15,8-3 0 16,2 1-1-16,6-3 2 16,0-9-4-16,1-5-1 15,-1-5 1-15,1-6 2 0,-1 0 9 16,1 0-9-16,-4 0 13 15,1-14-7-15,-5-8 0 0,-1-3 3 16,-7-2 7-16,0-3-10 16,-3-4-6-16,0 7 1 15,0-1-2 1,-6 12 1-16,-12 2-10 0,2 6-3 0,-2 6 1 31,-1 2-13-31,6 0 0 16,2 0 2-16,8 0 6 15,3 4-14-15,0 2 15 16,0-2 6-16,0-3 3 16,12-1 7-16,9 0 7 15,-3 0 10-15,1 0 6 16,-7 0-2-16,-6 0-4 0,1 0-6 16,-1 4 3-16,-3 4-3 15,2 4-6-15,-2 4-3 16,4 5-1-16,2 7 2 15,-2-1 1-15,1 7-1 0,-2 1-3 16,-3 4 1 0,-3 1 2-16,4 2-2 0,-4 2 1 15,0 0-2-15,3-3 0 16,-3 0 1-16,3-5 0 16,-3-11 0-16,0-3 0 15,0-8-1-15,0-6 0 16,0-3 0-16,0-2 2 15,0-3 0-15,0 3-1 16,0-3 0-16,0 0-1 16,0 0 2-16,-16 0 8 15,-11 0-4-15,-7 0-6 16,-5-9 0-16,-7-10-3 0,2 0-2 16,-1 0 0-16,11 5 1 15,10 3-8-15,8 9 8 16,13-4-7-16,3 3-15 15,0 1-6-15,0-7 13 16,13-2 19-16,17-3 5 0,10-2-1 16,6-1-2-16,0 1-2 15,3-3 4-15,-6-3-1 16,-1-3 7-16,-2-5 11 16,-3-3-1-16,0 0 2 15,-5-3 4-15,0-2-14 0,-5-4-10 16,-2 7 7-16,-7-2-7 31,-6 10 3-31,-9 5-4 16,-3 11-1-16,0 3 1 15,0 8-1-15,0 0 0 0,0 0-2 16,0 0-5-16,0 0-11 16,0 13 4-16,0 15 14 15,0 3 2-15,0 2-2 16,-3 0 0-16,3-4 0 15,0 2 0-15,0-9-1 0,7-5-3 16,7-4 0-16,5-5 4 16,5-5 0-16,4-3 1 15,2 0 7-15,4 0 2 16,3-8-8 0,2-8 9-16,-2-7 3 15,-7-1-4-15,-2-3-2 16,-9-1-5-16,-8-5 1 15,-1-1 0-15,-4 3-1 0,-6-6-3 16,0 10 1-16,0 4 6 16,0 12 2-16,0 9-9 15,0 2-8-15,-12 0-4 16,0 0 0-16,-1 19-2 16,4 6 2-16,6 6-7 15,3-5-13-15,0-1 7 16,0-3 17-16,9-2-5 0,1-7 6 15,-2 1 7-15,-5-3 0 16,-3-3 0-16,0 4 1 16,0-1-1-16,0 2 0 15,0 3 0-15,-18 3-1 16,-4-2-6-16,-4-3-18 0,1-1-45 16,0-2-6-16,11-5 16 15,4-6 4-15,4 0 16 16,6 0 22-16,0 0-22 15,0 0 6-15,12 0 34 16,10-8 24-16,5 2 26 16,7 1-12-16,3 2-6 15,-4 0-4-15,3 1 4 16,-2-4 3-16,0 1-6 16,-1-3 0-16,-2-3-8 0,-4-1 9 15,-6-1-1-15,1-6-5 16,-4 0 1-1,-2-6-6-15,-3-5-7 16,-8-4-1-16,1-3-4 16,-6-6 3-16,3-1-3 15,-3 1-7-15,0-1 5 16,0 5-1-16,0 6-3 16,0 11 4-16,0 8 1 15,0 8-5-15,0 4-1 16,0 2-5-16,0 0-7 15,0 0-1-15,0 6-3 16,0 21 10-16,0 9 6 16,0 0 4-16,0 7-1 15,0-1-2-15,0-1 4 16,0-2-5-16,0-3-1 0,4-6 1 16,4-1 0-16,5-3-2 15,3-7 2-15,-2-2-2 16,4-9 2-16,1 0 0 0,2-7 1 15,0 3 2-15,5-4 0 16,-2 0 3-16,-3 0-4 16,3 0-1-16,-2 0 6 15,-4-13-4-15,-2-2 7 16,-4-1 0-16,-3-6 2 16,1 3-6-16,-2-6-2 15,1 1-3 1,-2 1 0-16,-4-2-1 0,0 6 3 15,-3 0-6-15,0 2 2 16,0 7 0-16,-3-1-4 16,-13 8-2-16,-2 3 6 15,-4 0-10-15,1 0 2 16,0 0 0-16,5 0 2 16,1 11 3-16,3 5-2 15,5 1 5-15,4 5-2 0,3 0-4 16,0 0 2-16,0 0 5 15,3-3-1-15,16-2 0 16,6-3 1-16,-1-3 2 0,3-6 3 16,4 1-2-16,-1-6 9 15,-1 0-1-15,-5 0 6 16,0 0 1-16,-3-3-8 31,-3-14-7-31,1 1 5 0,-4-6-7 16,1-4 6-16,-7-3-5 15,0-4-2-15,-3 2-1 16,-6 1 0-16,0 11-6 16,0 2-1-16,0 9-2 15,-13 3 3-15,2 5-1 0,4 0 3 16,7 0-13-16,0 0 3 16,0 0-4-16,0 0-7 15,13 0 12-15,8 0 14 16,3 5 4-16,-1-2 0 0,4-1 2 15,-3-2-3-15,0 0 1 16,-1 0 2-16,-6 0 3 16,-5 3-1-16,-2 0 1 15,-7 6-7-15,0 1-2 16,0 7 1-16,2 5-1 16,5 5 1-16,-4 2 6 15,0 3-3-15,4-2-1 16,-2-2 0-16,2-7-3 15,6-4-1 1,-5-6-5-16,5-5 6 16,2-6 3-16,0 0-1 15,1 0-2-15,-1 0 0 16,-9-3-23-16,-6-8-30 16,-3-3-88-16,0-3-61 15</inkml:trace>
  <inkml:trace contextRef="#ctx0" brushRef="#br0" timeOffset="653">1940 131 242 0,'0'0'82'0,"0"0"-40"0,0 0-10 15,0 0 5-15,0 0-16 16,0 0-3-16,0 0-12 16,-48 0-3-16,48 0 2 15,0 0 10-15,0 0 0 16,0 0 3-16,9 0 15 0,12 0 22 15,7 0-9-15,5 3-27 16,1-3 0-16,3 2-5 31,-3-2-6-31,-2 0-5 0,0 0 2 16,-8 0-3-16,-3 0-1 16,-5 0 2-16,-8-8-3 15,-4 0-38-15,-4 0-80 16,0 2-95-16</inkml:trace>
  <inkml:trace contextRef="#ctx0" brushRef="#br0" timeOffset="1061">1277 54 474 0,'0'0'376'15,"0"0"-314"-15,0 0-53 16,0 0-1-16,0 0-8 15,0 0-20-15,0 0-141 16,13 3-300-16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3:24.49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529 146 383 0,'0'0'52'16,"0"0"-33"-16,0 0 23 0,0 0-6 16,0 0-7-16,0 0 0 31,0-14-9-31,0 14-9 0,0 0-1 15,0 0 2-15,0 0 1 16,-16 0-3-16,-2 0-7 16,-9 0 5-16,3 0-5 15,0 0 5-15,-5 0 5 0,2 0-3 16,-1 0 4-16,1 0-6 16,3 0 0-16,3 5-2 15,2 1 4-15,1-1-5 16,-1 3-3-16,1 2-2 15,2 3 0-15,1 3 0 16,3 3-4-16,0 6 2 0,3 0 1 16,2 2 1-16,4-1-2 15,3-5 0-15,0 4 1 16,0-3-1-16,0-3 2 16,16-3-2-16,-1 1 0 0,1-6 2 15,-2-3 1-15,5-5-1 16,-4-3 1-16,7 0 4 15,6 0 15-15,-4 0-7 16,0 0-3-16,-3-8-4 16,-5 3-3-1,2 1-2-15,-2 2 1 16,-2 2-2-16,2 0 0 16,-1 0 0-16,-2 0-3 15,-2 0 1-15,2 0 2 16,-4 0-2-16,1 11 2 15,-2 0-1-15,2 5 2 16,-2 4-2-16,5-1 2 16,-7 0-1-16,4 1 0 0,-4-4 2 15,-4 0-4-15,1 1 6 16,0-1-6-16,-3-2 2 16,0 3-1-16,0-1 1 15,0-2 1-15,0-2 1 16,-3 0-1-16,-12 3-1 15,-4-5 2-15,-2 1 1 16,-6-3-2 0,0 3 6-16,-1-5-7 0,-2 0 2 0,-1-2 3 15,-3-4-4-15,4 0 3 16,-1 0-2-16,4 0 7 16,-2 0-9-16,3 0 3 15,-6-4 11-15,11-8-7 16,0 1-7-16,0 3 5 0,5-3-4 15,-5 3-1-15,7 0-2 16,1-1-4-16,3 4-24 16,7-3-35-16,3 0-87 15,0-3-116-15</inkml:trace>
  <inkml:trace contextRef="#ctx0" brushRef="#br0" timeOffset="578">764 236 404 0,'0'0'72'16,"0"0"-3"-16,0 0-1 16,0 0-1-16,0 0-25 15,0 0-14-15,0-10-22 16,0 10-6-16,0 0-4 16,0 13-7-16,0 17 11 15,0 12 0-15,0 4 3 16,0 9-3-16,0 0 1 0,0 0 0 15,0-5 0-15,0-3 7 16,-3-6-8-16,3-7 6 16,-3 1-3-16,3-11 0 0,-2-4-3 15,2-9 8-15,0-3-6 16,0-8 0-16,0 0-1 16,0 0 0-16,0 0 10 15,0 0-11-15,0 0 4 16,0 0-4-16,0 0-23 15,0-11-125-15,0-9-107 0</inkml:trace>
  <inkml:trace contextRef="#ctx0" brushRef="#br0" timeOffset="1178">746 252 218 0,'0'0'185'0,"0"0"-139"0,0 0-6 15,0 0 0-15,0 0 8 16,0 0-17-16,0-16-4 16,0 16-9-16,0 0 7 15,0 0 3-15,0 0-12 16,-3 0-5-16,3 0 3 0,0 0 1 15,0 0 0-15,0 0-5 32,0 0-2-32,0 0-3 0,0 0-4 15,0 0-1-15,0 0-6 16,13 0 2-16,13 0 4 16,6 0 6-16,0 0-5 15,5 0 1-15,-6 0 0 16,-1 0 1-16,-2 0-2 15,-6 0 3-15,-4 0-2 16,-7 0 7-16,2 0-2 16,0 0 3-16,-7 0-5 15,2 0-2-15,-4-2-2 0,-4 2 2 16,3 0-3-16,-3 0 0 16,0 0-2-16,0 0-22 15,0 0-37-15,0 0-82 16,0 0-60-16</inkml:trace>
  <inkml:trace contextRef="#ctx0" brushRef="#br0" timeOffset="1612">758 531 261 0,'0'0'105'16,"0"0"-57"-16,0 0-6 15,0 0 3-15,0 0-10 16,0 0-8-16,-2 0 5 15,4 0-5-15,14 0 2 0,5 0-3 16,6 0-7 0,2 0-7-16,0 0-1 15,2 2-4-15,-1-2 1 0,4 0-3 16,-7 0-2 0,-1 0 2-1,-5 0 3-15,-7 0 1 0,-7 0 2 16,-4 0 0-16,-3 0 3 15,0 0-2-15,0 0-5 16,0 0-5-16,0 0-2 16,0 0-25-16,3 0-94 15,3-2-99-15</inkml:trace>
  <inkml:trace contextRef="#ctx0" brushRef="#br0" timeOffset="2212">1308 211 195 0,'0'0'173'0,"0"0"-117"15,0 0-11-15,0 0 5 16,0 0 5-16,0 0-16 15,0-10-3-15,0 7-7 16,0 3 7-16,0-3 0 0,0 3-10 16,0 0-4-16,0 0-14 15,0 0 2-15,0 0-5 16,0 0-5-16,0 0-1 0,0 0-3 16,0 16 4-16,0 12 0 15,0 2 1-15,0 6-1 16,0 6 1-16,0 2 1 15,0 2-1-15,-2 1-1 16,-1-3 1-16,-2-6-1 16,3 4 2-16,-1-7 0 15,3-4-1-15,-3-4-1 16,3-7 0-16,0-4 0 16,-3-5 1-16,0-6 0 15,0 1 0-15,3-6-1 16,0 2 0-16,0-2 3 15,0 0-2-15,0 0-1 16,-10 0-53-16,-2 0-147 16</inkml:trace>
  <inkml:trace contextRef="#ctx0" brushRef="#br0" timeOffset="3098">1237 247 176 0,'0'0'124'0,"0"0"-68"0,0 0 7 16,0 0-22-16,0 0-8 15,0 0 1-15,-2-30 9 16,2 23 10-16,0-2-20 15,0 0-12 1,0-1-8-16,10-1 15 0,8 2-16 16,3 1-6-16,1 2-2 15,2 4-3-15,0-1-1 16,1 1 5-16,-4 2 5 16,4 0 3-16,-7 0-5 15,-2 0-7-15,-2 0-1 0,-4 0 1 16,-2 0-1-16,-1 7 1 15,2 1-1-15,-4 7 3 16,0 4-2-16,-5 1 0 16,0-3 2-16,0 6 2 15,0-4-2-15,0-2 1 16,-16 5-1-16,-5-3 0 0,2 3 0 16,-6-3-2-16,1-5 1 15,3-3 0-15,-4-5 0 31,7-4-2-31,-3-2 1 0,5 0 1 16,3 0-1-16,5 0 0 16,5 0-1-1,0 0 1-15,3 0 5 0,0 0-6 0,0 0-3 16,0 0-2-16,0 0-6 16,0 0 8-16,9 0 1 15,4 9-1-15,-5 7 0 16,5 6 3-16,-2 3-1 15,2 8 2-15,-3 1-1 16,1 1 3-16,5-2-3 0,-4 0 1 31,3 0 0-31,0-6-1 0,-2-2 3 16,-2-3-1-16,2-3-2 0,-7-8 3 16,1-3 0-16,-7-5 0 15,3-3 0-15,-3 0-2 16,0 0 3-16,0 0-3 15,5 0-1-15,1 0-16 16,4 0-125-16,3-20-178 16</inkml:trace>
  <inkml:trace contextRef="#ctx0" brushRef="#br0" timeOffset="11326">2036 203 308 0,'0'0'120'0,"0"0"-75"0,0 0-10 16,0 0 3-16,0 0-7 15,0 0-8-15,-3 0-14 0,3 0-7 16,0 0 7-16,0 0-1 16,0 0 9-16,0 0 11 15,0 0-4-15,8-8-5 16,11 0-2-16,5-6-11 16,4-3-4-1,-7 2 3-15,3-2-2 0,-2 0 3 16,-4-2-5-16,1 0 1 15,-7-1 0-15,-3 1 0 0,-2 6 0 16,-4 2 3-16,-3 5-3 16,0 6 8-16,0 0-3 15,0 0-7-15,0 0 0 16,0 0-4-16,0 0-7 16,0 11 2-1,-16 14 9-15,-2 5-1 16,-1 3 1-16,4 9-1 15,-4 0 1-15,-2 14 0 16,0 5-1-16,-3-1 2 16,-3 6 0-16,1-6-1 15,-1-1-2-15,6-13 2 0,0-5 0 16,2-7 1-16,4-13-1 0,2-7 0 16,7-9 0-16,6-5 2 15,0 0 3-15,0 0-2 16,0 0-2-16,0-12-1 15,13-14-1-15,5-10 1 16,9 0 1-16,5 0-1 16,-3 4-5-16,5-1 2 15,-7 9 3-15,2-5 0 16,-5 7 0-16,-6 6 0 16,-6 3 2-16,0 7 0 0,-9 3 0 31,0 3-4-31,-3 0-2 15,0 0-3-15,0 0 2 16,0 13-2-16,4 21 7 0,-1 4 1 16,0 1 1-16,3 2 1 15,-1-4-2-15,-1-2-1 16,2 1 1-16,-3-6-2 16,3-5 2-16,1-9-1 0,-4-5 0 15,2-6-1-15,-2-5 1 16,1 0 0-16,2 0-5 15,2 0 5-15,8-8 10 16,2-11 1-16,1-3-2 16,-3-5 2-16,-2-1-7 15,1-5 0-15,-2 0-4 16,5 2 0-16,-6 1 0 16,-2 8 1-16,-2 6 1 15,-4 5-1-15,-1 11-1 16,-3-3-1-16,0 3-7 15,0 0 8-15,0 0-6 16,0 14-4-16,-7 14 5 16,-4 2 5-16,-2 3 0 15,5-1 0-15,5 2 0 16,-1-7-3-16,4 1 2 0,0-7-1 16,0-1 1-16,0-6 1 15,0-6 0-15,0-3-2 16,4-2 1-16,1-3-4 15,1 0-3-15,7 0 0 16,2 0 8-16,2 0 8 16,2 0 7-1,-1-16-6-15,1-1-6 16,-1-5 9-16,-2 0-6 0,-3-2-5 16,-2 1 5-16,-8 2-4 15,1 1-1-15,-4 1-1 16,0 4 5-16,0 8 3 15,0-2-5-15,0 1-3 16,-10 0 0-16,-3 3-1 16,-1 0-1-16,-1-1-1 15,-1 3 1-15,0 0 2 16,-2 1-1-16,-1 2 1 0,2 0-1 16,-5 0-2-16,5 0-6 0,1 0-8 15,3 8-24-15,8 3-36 16,5-3-33-16,0-3-25 31,0-2-203-31</inkml:trace>
  <inkml:trace contextRef="#ctx0" brushRef="#br0" timeOffset="12398">2628 528 328 0,'0'0'87'0,"0"0"-36"0,0 0 4 15,0 0-11-15,0 0-21 16,0 0-23-16,-3-3-1 16,0 3-3-16,-2 3 1 0,-5 14 0 15,4 4 3-15,-4 1 0 16,4 1 3-16,1 1-3 16,-2-4 0-16,7-1-3 15,0-6 3-15,0 1 0 0,0-3 0 16,0-5-1-16,0-1 1 15,12-5-1-15,10 0 2 16,6 0 11-16,-1 0 8 16,0 0 0-16,4-5 0 15,-4-9-6-15,1-3 2 16,-3-2-5-16,-4-3 1 16,0 0-9-16,-3-2 3 15,-2-4-5 1,2-3 11-16,-6-1 4 15,-2 1-3-15,-5-1-11 0,-5 6 9 16,0 7-9-16,0 9 6 16,0 1 5-16,0 9-12 15,0 0-1-15,-8 0-4 0,-11 0-5 16,-2 13 1-16,3 10 2 16,-1 1-1-16,7 1 2 15,6 0 0 1,3-2-2-16,3-5 6 15,0-1-7-15,0-3 2 16,0-3 0-16,9-2-4 16,6-2 4-16,1-2-1 0,2 0 5 15,-6 2-2-15,0-2 2 16,-6-2 0-16,1 0 0 0,-4 4-1 16,0 2 2-1,-3 2-2-15,0 3-5 16,0 3 8-16,0-1-1 0,0 1 1 15,-3-1 1-15,-16-2-1 16,1-1 0-16,-3-1 0 0,0 0 3 31,2-5-1-31,-6 1-2 16,3-6 1-16,-2-2-1 0,3 0 1 16,0 0 2-16,2 0 0 15,7 0-1-15,0-5 0 16,9-7 2-16,3-12 2 15,0 0 3-15,0-11 0 16,22 4 0-16,5 0 2 16,-1 7-7-16,3 4-3 15,-11 12 1-15,-9 8-1 0,-2 0-2 16,-7 0-4-16,0 0 4 16,0 20 1-16,0 10 8 15,0 10-2-15,0 0-4 16,0 0-1-1,0-6 1-15,0-4-2 0,0-8 0 16,11-6 0-16,5-8 0 16,2-2-2-16,9-6-8 15,4 0 10-15,9 0-3 16,-3-3-12-16,-3-10-82 16,-10 1-62-1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3:42.89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141 48 81 0,'0'0'108'31,"0"0"-49"-31,0 0 8 16,0 0-20-16,0 0-11 15,0 0-12-15,0 0-9 0,10-8 2 16,-10 8 7-16,0 0-2 16,0 0-4-16,0 0 4 15,0 0-1-15,0 0-7 0,0 0-6 16,0 0-3-16,0 0 0 16,0 0-1-16,0 0 3 15,0 0-2-15,0 0 0 16,0 0 2-16,0 0-3 15,0 0 8-15,0 0-5 16,0 0 2-16,0 0-9 16,0 0 3-16,0 0-2 15,0 0 2-15,0 0-1 0,0 0 2 16,0 0-4 0,0 0 3-16,0 0 1 15,0 0-3-15,0 0 3 0,0 0 4 16,0 0-1-16,0 0-3 15,0 0 6-15,0 0 1 0,0 0-8 16,0 0 5-16,0 0-4 16,0 0-4-16,0 0 5 15,0 0 3-15,0 0-7 16,0 0 2-16,0 0 3 16,0 0-6-16,0 0-1 15,0 0 1-15,0 0 0 16,0 0 0-16,0 0 1 15,0 0-1-15,0 0 0 16,0 0 0-16,0 0 0 0,0 0 0 16,0 0 0-16,0 0-1 15,0 0 1-15,0 0 1 16,0 0 3-16,0 0-8 31,0 0 8-31,0 0-6 16,0 0 2-16,0 0 0 15,0 0 2-15,0 0-2 16,0 0 0-16,0 0 2 0,0 0-4 16,0 0 2-16,0 0 0 15,0 0-2-15,0 0 2 16,0 0 0-16,0 0 0 16,0 0-6-16,0 19 6 0,0 8 0 15,-3 7 0-15,-4-2 0 16,1 4 1-16,3 0-1 15,0 2 3-15,0 4-3 0,3-6-1 32,0-2 1-32,0 0 3 15,0-3-3-15,0-10-3 0,0 0 3 16,0-6 0-16,0-4 0 16,0 0 1-16,6-3-2 15,-3 1 1-15,3-2 0 16,1 2 1-16,-4 0-1 15,-1-4 0-15,1 0 0 16,0 1 0-16,4-1 2 16,-7 1-2-16,3-3 0 0,-3 2 0 15,3-5 0-15,-3 3 0 16,0-3 3-16,0 0-3 16,0 0 0-16,0 0 1 15,0 0-1-15,0 0 3 16,3 0-1-16,-3 0 0 15,0 0 0-15,0 0 0 16,0 0 2-16,0 0 0 16,0 0 1-16,0 0 2 0,0 0-2 15,0 0 2-15,0 0-3 16,0 0 1-16,0 0-2 16,0 0-3-16,0 0 0 15,-9 0 0-15,-4 0 1 16,-5 0-2-16,2 0 1 15,-2-3-3-15,4 3 3 16,4-2-1-16,1 2 1 16,7 0-2-16,-3 0 1 15,2 0 1-15,3 0 0 0,0 0 0 16,0 0 0-16,0 0 0 16,-2 0 0-16,2 0 0 15,0 0-1-15,0 0 0 16,-3 0-1-16,0 0 2 31,0 0-2-31,-4 0 1 16,1 0 0-16,-2 0 1 0,1 0 0 15,-2 0 0-15,2 0-2 16,4 0 0-16,0 0 0 16,3 0 1-16,0 0-1 15,0 0 1-15,0 0 1 16,0 0-6-16,0 0 3 15,0 0-4-15,0 0-6 16,0 0-4-16,3 0 2 0,13 0 15 16,5 0 1-16,8 0-1 15,0 0 0-15,8 0 4 16,0-6-4-16,0 0 1 16,0 4 1-16,-8-4-1 15,0 3 0-15,-8 0-1 16,-10 3 0-16,-1 0 0 15,-4 0-2-15,0 0 2 16,1 0 0-16,-4 0 0 16,-1 0-1-16,-2 0 1 0,0 0 1 15,0 0-1-15,0 0 0 16,0 0-5-16,0 0-49 16,0-2-99-16,0-6-285 15</inkml:trace>
  <inkml:trace contextRef="#ctx0" brushRef="#br0" timeOffset="949">117 76 26 0,'0'0'210'15,"0"0"-121"-15,0 0-35 16,0 0-12-16,0 0-8 16,0 0-16-16,18-34-12 0,-15 29 1 15,0 2 3-15,1 0 6 31,-1 1 1-31,-3 2-7 16,0 0 6-16,0 0-3 16,0 0 4-16,0 0-1 15,0 0 0-15,0 0-4 16,0 0 2-16,0 0 3 16,0 0-3-16,0 0-7 15,0 0-4-15,0 0-3 0,0 0 2 0,0 0-2 16,0 0-4-16,0 0 1 15,0 2 1-15,-3 12 2 16,-10-3 0 0,5 6 1-16,-5-1-1 15,0-2 0-15,2 5 0 16,-2-2 0-16,5 0 4 16,-2-2 0-16,1-3-4 15,-1 1-1-15,2-4 0 16,-2-1 2-16,4 0 0 15,0-3-1-15,2-1 0 16,4-2-1-16,0 1 0 16,0-3-87-16,10 0-89 15</inkml:trace>
  <inkml:trace contextRef="#ctx0" brushRef="#br0" timeOffset="1329">545 430 526 0,'0'0'119'16,"0"0"-68"-16,0 0-11 15,0 0-4-15,0 0-13 16,0 0-22-16,2 0-1 16,1 0-79-16,4 0-259 15</inkml:trace>
  <inkml:trace contextRef="#ctx0" brushRef="#br0" timeOffset="1886">957 67 122 0,'0'0'412'0,"0"0"-332"16,0 0 24-16,0 0-24 16,0 0-26-16,0 0-43 15,-3-11-11-15,3 11-1 16,0 9-8-16,0 23 6 16,0 12 3-16,0 0 2 15,0 6 2-15,0-4-4 16,0-2 1-16,3-2-1 0,0-12 2 0,0-2-1 15,0-9-1-15,1-7 0 16,-1-8 0-16,0-1 1 31,-1-3 0-31,1 0 1 16,-3 0 2-16,3 0-3 0,-3 0-1 16,0 0-26-16,0 0-79 15,0 0-131-15</inkml:trace>
  <inkml:trace contextRef="#ctx0" brushRef="#br0" timeOffset="2513">798 116 48 0,'0'0'352'0,"0"0"-298"0,0 0-15 0,0 0 20 16,0 0-5-1,0 0-16-15,0 0-11 0,-5-21-8 16,5 21 7-16,0-3 5 16,0 0 3-16,0-2-13 15,0-1-9-15,0 1 2 0,0-3 5 16,0-4-16-16,14 1 6 16,4 0-8-16,4 1-1 15,6 1-4-15,-1 4 3 16,-3 2-2-16,4 3 1 15,-1 0 0 1,-6 0 2-16,5 0 0 16,-8 0-1-16,-3 3-3 15,3 11 3-15,-2 2 1 16,-1 3-3-16,-3 1 4 16,-5 1-1-16,-2 2 0 15,-2-2 2-15,-3 1-1 16,0 0 1-16,0-2-2 0,0-1 1 15,0-3 1-15,-11-2 1 16,-2 0-1 0,-5-3 0-16,-1 0-2 15,-2-3 1-15,-3-1-1 16,0 3 3-16,-2-5-3 0,-1 0 0 16,6-1 0-16,0-3 0 15,8-1-37-15,4 0-77 16,9 0-70-16</inkml:trace>
  <inkml:trace contextRef="#ctx0" brushRef="#br0" timeOffset="3713">1285 268 353 0,'0'0'126'0,"0"0"-87"0,0 0-1 31,0 0 6-31,0 0-7 0,0 0-37 16,0-2-1-16,0 17-1 15,0 13 2-15,0 3 0 0,0-1 1 16,0 0 0-16,0-5 0 16,0-3-1-16,0-6 2 15,0-5 1 1,0-3 1-16,0-8 3 16,0 0 0-16,0 0 3 15,0 0 1-15,0 0 10 16,0-5 44-16,11-20-39 15,7-8-26-15,11 0-6 16,3 3 5-16,2 3-13 16,-3 7 9-16,-12 9 2 15,-11 8 1-15,-5 3 2 16,-3 0-1-16,0 0 0 0,0 0-1 16,0 6-2-16,0 16 4 15,3 5 2-15,0-3 2 16,1 2-4-16,2-7 1 15,-1-3 0-15,5-1-1 0,2-7 0 16,1 0 0-16,-1-3 0 16,0-2-1-16,0-3 0 15,0 0-3-15,0 0 4 16,1 0 5-16,-1 0 5 16,0-5-4-16,-3-6 4 0,-2-3 1 31,-1 0 0-31,-1-5-2 0,-5 0 0 0,0-3-3 15,0-3-2-15,0 5-3 32,-5 0 0-32,-17 5-1 0,-2 4-2 15,-7 2-2-15,4 7-2 0,3 2 1 16,1 0 3-16,9 0-4 16,1 0 1-16,11 11 0 15,2-2-2-15,0 1 3 16,0 5-3-16,0-5 2 0,5 4 1 15,16-3-1-15,8-3 2 16,1-3 2-16,6-5 1 16,-4 0 1-16,-3 0-1 31,0 0 2-31,-5-2 4 16,-3-12 4-16,-5 6 0 15,-1-4-1-15,-9 2 12 16,0 0 0-16,-4 0-4 0,-2 5-3 15,0 5 1-15,0 0-6 0,0 0-9 16,0 0-2-16,0 0-7 16,-5 0 1-16,-8 11 3 15,-1 11-1-15,7 5 2 16,1-3 1-16,3 5-2 16,3-7 4-16,0-3-2 15,0-5 2-15,9-3-4 16,6-3 4-16,7-4-3 15,-1-3 3-15,0-1-4 0,0 0 5 16,5 0 5 0,-8-16 0-16,-3-3-1 15,0-1 3-15,-2-2-3 16,-7 3 2-16,-4-3-5 16,-2 3 4-16,0-1-1 15,0 4 3-15,-15 2-5 16,-2 4-1-16,-6 4-1 0,-1 3-2 15,0 3-5-15,-3 0 2 16,4 0-2-16,6 3-24 16,5 6-59-16,9-4-79 15,3-3-123-15</inkml:trace>
  <inkml:trace contextRef="#ctx0" brushRef="#br0" timeOffset="4876">1883 290 397 0,'0'0'137'15,"0"0"-99"-15,0 0-7 16,0 0 14-16,0 0 2 0,0 0-16 16,0 0-26-16,-9-2-5 15,6 2 0-15,-4 17-2 16,4 8 2-16,3 9 0 15,0 7 0-15,0 1 0 16,0 5 1-16,0-4 0 16,3-1-1-16,10-3 3 15,-4-4-1-15,3-9-2 16,-6-3 0-16,1-11 1 16,-1-1-1-16,-6-6 1 15,3-5 0-15,-3 3 1 16,0-3-2-16,0 2 3 15,0 1 6-15,-6-3 0 16,-18 0-3-16,-7 0-2 16,-3 0-1-16,1 0-2 15,-1-8 1-15,6-6-1 16,13 0 3-16,3 3-4 16,9 3 0-16,3 0 0 0,0-5-12 15,0 1-4-15,18-4 15 16,12-3 2-16,7 2-1 15,0-2 0-15,-3 0 2 16,0-4-2-16,-7 4 1 16,-3 3 2-16,0-5 4 15,-3-2 4-15,-2-5-10 0,-1-2 3 16,-8 2 4-16,-4-2-5 16,-6 1 0-16,0 1 9 0,0 3-8 15,-6 5 2-15,-10 10-6 16,1 4 2-16,3 3-2 15,0 3-4-15,3 0-6 16,2 0 4-16,7 0-4 16,0 3-2-16,0 5-6 31,28-3 4-31,2 2 2 16,10-2 12-16,-6-5-2 0,-10 2 4 0,-8-2-4 15,-8 3 4-15,-8-3-2 16,0 6 0-16,0 4-2 15,0 10 2-15,0 5 0 16,-8 2 5-16,-5 3 0 16,1-2-3-16,3-6-2 0,6-3 1 15,3-4-1-15,0-11 0 16,0-1-3-16,0 0-3 16,0-3 2-16,21 0-4 15,0 0 8-15,5 0 10 16,-5-14-4-16,-3-3 9 15,-3 1-9-15,0 2 7 16,-5 1-5-16,-4 5 2 16,-6 5 7-16,0 3 0 15,0 0-8-15,0 0-8 0,0 0-2 32,0 0-5-32,0 0-5 0,0 8 7 0,0 11 2 15,0 3 2-15,0-5-3 16,0-1 2-16,0-5 0 15,0-3-2-15,0-5 1 32,5-3-6-32,11 0 6 0,3 0 2 15,-4 0 16-15,6-14 5 16,-5-5 5-16,-2-6 1 16,-1-2-12-16,-7 5-6 15,-4-3-7-15,-2 2 3 16,0 8-4-16,0 1 3 15,-5 3-4-15,-14 2-2 16,-2 4 1-16,-3 5 0 16,0 0-5-16,-2 0 4 15,-1 0-4-15,3 12 4 0,3 9-14 16,5 0-35-16,11-1-98 16,5-3-40-16,0-10-306 0</inkml:trace>
  <inkml:trace contextRef="#ctx0" brushRef="#br0" timeOffset="5754">2353 337 422 0,'0'0'81'0,"0"0"-31"0,0 0 4 31,0 0 21-31,0 0-28 16,0 0-34-16,-3-3-13 16,1 3-1-16,-4 0-4 15,-1 14 1-15,1 5 3 0,1 0 1 16,5-5-2-16,0-3 0 16,0-3 0-16,0-5-1 15,0 0 0-15,0-3 2 16,2 0 2-16,10 0-1 15,6 0 11-15,1 0 3 16,-1-3-1-16,-2-11 8 16,-4-5 1-16,0 2 5 15,0-2 2-15,0 3-13 0,-5-1-5 16,1 2-1-16,-5 5-1 0,1 0 4 16,-1 4-10-16,0 3 0 15,-3 3-2-15,0 0-1 0,0 0-1 31,0 0-3-31,0 0 3 16,0 0 0-16,0 0-4 16,0 3 0-16,0 16-1 15,0 3 4-15,0-2 3 16,0-4-2-16,0-2 2 16,0-3 1-16,0-8-2 15,0-3 0-15,0 0 1 0,0 0-1 16,0 0 4-16,0 0-4 15,9 0-9-15,9-12 9 16,3-7 6-16,5 0-2 16,-2 0 0-16,-6 5-3 15,1 3-1-15,-8 2 0 16,-4 7 0-16,-7 2-4 16,0 0-5-16,0 0 1 15,0 0 1-15,0 11 1 16,0 12 3-16,0-2 2 15,0-2 1-15,0-5-1 16,0-7 1-16,0 0-1 0,0-7 2 16,0 0-1-16,0 0 8 15,6 0-8-15,15-11 1 16,6-9 0-16,4-1 0 16,-4 5 4-16,-4 4-2 15,-6 6-3-15,-2 6-7 16,1 0 3-16,-3 0 3 15,-5 0-3-15,-2 14 1 16,1 7 1-16,-4 5 2 0,0-1 2 16,0-6-1-16,-3 0-1 15,2-5 0-15,3-6-2 16,-2-2-17-16,2-6-70 16,4 0-59-16,1 0-69 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3:51.89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3401 176 398 0,'0'0'103'16,"0"0"-44"-16,0 0-17 16,0 0-10-16,0 0 0 15,0 0-13-15,-74-5-12 16,47 15-5-16,-1 15 5 0,-6 3 7 15,4 7 2-15,2 4-1 16,4 2 2-16,3 6-8 16,5-3 0-16,2 0-4 15,7 1 0-15,7-5 1 16,0-1-6-16,0-4 1 16,0-4 4-16,7-13-3 15,7 3 1-15,2-11-2 0,-1-4 3 16,4-3 1-16,2-3 7 15,0 0 11-15,3 0-4 16,2 0-9-16,-2 0 0 16,-3-11 1-16,0-6 2 15,1 1-4-15,-4-4-1 0,0 0 0 16,-2 3-6-16,-5-1-2 16,-1 8 5-16,-7 1-1 15,-3 9-4-15,0-2 2 16,0 2-2-16,0 0-1 15,0 0 1-15,0 0-4 32,0 0-3-32,0 7-4 15,0 13 7-15,0 4 4 0,0-1 0 0,0-1 1 16,6-3-2-16,7-5 0 16,-5-3 0-16,5-6 0 15,0-5-4-15,-2 0 3 16,2 0 2-16,2 0 0 15,-3 0 3-15,6-3 1 16,-2-13 0-16,-4 0 1 16,0-7 3-16,-2 2-8 15,-8-4 1-15,-2-2 0 16,0-1 4-16,0-2-5 0,-9 2-1 31,-16 3 0-31,1 6 0 0,3 8-1 16,-3 5 0-16,6 6-2 15,-1 0-2-15,6 0 2 16,-2 6-4-16,9 10 7 16,-4 4-2-16,10 2 0 0,0-1 0 15,0 2 1-15,0-6 2 16,0-4-2-16,0 1 2 16,7-3-3-16,5-2 1 15,6-5-4-15,3-4 4 16,5 0 1-16,4 0 1 0,1 0 0 31,1 0 0-31,2-8 5 16,-2-6-4-16,-6-2 0 0,-1-3 3 15,-4 3 0 1,-6-4-3-16,1 1 1 0,-3 2 4 16,1 0-5-16,-1 2 4 15,-8 3-4-15,2 4 1 16,-7 5-2-16,0 3 2 15,0 0-2-15,0 0 0 16,0 0-5-16,0 0-5 16,0 3 2-16,-12 17 7 15,-1 1 0-15,-1 1 1 16,4 0-1-16,4 1 1 16,3 1-7-16,1 1 7 0,-3-5 0 15,5 1 0-15,-3-5-1 0,3 1 1 16,0-6 0-16,0-3 1 15,0-5-1-15,0 0-5 16,0-3 5-16,10 0-10 16,9 0 10-16,-5 0 3 15,9 0-2-15,-2 0 3 0,0-8 3 16,0-6-2-16,-2 0-1 16,-1 0-4-16,1 1 0 15,-5-3 4-15,-1-2-2 31,2-1-2-31,-6 3 3 0,-2 0-3 16,1-4 1-16,-5 3-1 16,4 6 3-16,-4 0-2 15,-3 6 0-15,0 2 1 16,0 3-2-16,0 0 1 16,0 0-1-16,0 0-1 0,0 0 0 15,0 0-4-15,0 0 1 16,0 0-4-16,0 0 5 15,-10 11 1-15,2 6 2 16,-5-1-2-16,7 7 2 16,-4-1 0-16,2-3 0 15,2 0-1-15,-1 0 0 16,1 0 0-16,6-2 1 16,0-4 0-1,0-1 0-15,0-7-2 0,0 1 1 16,0-4-6-16,0 1 7 15,3-3-2-15,3 0 2 16,7 0-1-16,2 0 1 16,4 0 2-16,-1-3 4 15,-4-13 2-15,5-4-4 16,-1-1-2-16,1-4 3 0,-4 0-2 16,-2 3 0-16,-5 0-2 15,2 6 3-15,-1 5-4 16,-4-1 0-16,0 4-1 15,-2 8 1-15,-3-3 1 0,0 3-1 16,0 0-5-16,0 0 2 16,0 0-3-16,0 0 1 15,0 11-4-15,0 14 9 16,0 3 0-16,-10 0 2 16,-2-1-2-1,5-8-1-15,2-8 1 16,2-3 0-16,3-8 0 15,0 0 0-15,0 0 0 16,0 0-1-16,8-3-14 0,21-18 15 16,3-4 0-16,2 2 0 15,-10 8-1-15,-2 0 0 16,-10 10 0-16,-6 5 1 16,-6 0 0-16,0 0-4 15,0 0 3-15,0 0-2 16,0 0-8-16,0 22 10 15,0 0 1-15,0 3 1 0,0 0 0 0,0-4-1 16,0-1 0-16,0-4-1 16,0-8-4-16,0-2-1 15,0-6 2-15,0 0-1 16,13 0 1-16,5 0 4 16,1-11 2-16,-1-11 8 15,0-3-4-15,-2-3-3 16,-5-4 3-16,2-1 5 15,-4-3-8-15,1 0-3 32,-5-5 2-32,-2 2-1 15,0 1-1-15,-3 2 1 0,0 9 0 16,3 5-1-16,-3 8 0 16,4 9 0-16,-4 2 0 15,0 3 0-15,0 0-5 0,0 0-4 16,0 0-2-1,0 16-1-15,0 12 12 0,-7 10 0 16,-2 6-1-16,-3 0 1 16,3 3 0-16,-1-3 0 15,7 0 0 1,1-7-1-16,2-5 1 16,0-2 0-16,0-8 0 15,0-6 0-15,0-2-1 0,15-6-4 16,6-2 3-16,6-4 1 15,2-2 1-15,-2 0 1 16,-3 0 2-16,-3 0 4 16,0 0 1-16,-2-10 2 15,-4-4 4-15,1-2-3 16,-3-5 2-16,-5 0-4 16,2-3 0-16,-7-1-2 15,-3 2-2-15,0-1-1 0,0 4 1 16,0 4-1-16,0 6-3 0,-3 4 0 15,-7 3-1-15,-3 3-4 16,-4 0-3-16,-1 0 1 16,-5 5 3-16,6 14-1 15,2 1 2 1,5 2 1-16,7 3-1 16,0-3 1-16,3 0-3 15,0-3 3-15,0 3 0 16,0-3 0-16,3-2 0 15,15-4 1-15,1-1-3 16,-1-7 1-16,3-5 2 0,3 0 2 16,5 0 1-16,-2 0 3 15,-3-17 2-15,-6-7 0 16,-2-5-5-16,-1-3 6 16,-6-1-6-16,-2-2 2 15,-7 5-1-15,0 5 0 16,0 5-2-16,0 6 3 15,-13 6-5-15,-2 8-2 0,-1 0-3 16,5 0-2-16,4 0 3 16,4 0-4-16,3 11-2 0,0-3-1 15,0 1-4 1,18-3 9-16,8-2 2 0,4-4 3 16,1 0 1-16,-4 0 5 31,0 0 0-31,-5 0 9 15,-8-2-5-15,-1-4 2 16,-7 4 3-16,-6 2-2 0,3 0-1 16,-3 0-4-16,0 0-7 15,0 0 0-15,0 0-7 16,0 6 2-16,0 20 5 16,0 7 2-16,0 6 1 15,0 0-1-15,0 2 0 16,0-5-2-16,0-5 0 15,0-10-2-15,13-8 2 16,5-5-8-16,6-4 3 16,7-4 4-16,2 0 0 15,1 0-5-15,-3 0-1 16,-10-4 1-16,-5-4-9 0,-8 0-30 16,-8 0-64-16,0 0-130 15</inkml:trace>
  <inkml:trace contextRef="#ctx0" brushRef="#br0" timeOffset="543">4302 396 309 0,'0'0'105'16,"0"0"-82"-16,0 0 6 16,0 0 13-16,0 0-3 15,0 0-16-15,0 0-11 16,-12 0 3-16,12 0 5 16,8 3 19-16,21 5 22 15,5-2-9-15,8-1-18 16,3-5-23-16,11 0-11 0,2 0-20 15,-3-3-181 1</inkml:trace>
  <inkml:trace contextRef="#ctx0" brushRef="#br0" timeOffset="1238">5427 137 261 0,'0'0'254'16,"0"0"-238"-16,0 0 9 16,0 0 8-16,0 0 29 0,0 0-4 15,5-41-27-15,-5 41-3 0,0 0-15 16,0 0-7-16,0 0-2 15,-21 8 0-15,-3 17 2 16,-5 5 1-16,0 15 1 16,-2 8-5-16,1 6 15 15,1 8-7-15,5 1 7 16,6-2-3 0,7-8-3-16,3-6-6 0,8-8-3 15,0-5 2-15,0-15-1 16,10-1 0-16,9-10-3 15,-1-5 2-15,4 1 2 16,2-7-5-16,-6 1 0 16,3 0 0-16,-8-3-4 15,1 0-33-15,-1 0-74 16,-5 0-78 0,5-17-215-16</inkml:trace>
  <inkml:trace contextRef="#ctx0" brushRef="#br0" timeOffset="1630">5577 325 383 0,'0'0'219'0,"0"0"-149"0,0 0-31 15,0 0-9-15,0 0 1 16,0 0-25-16,0 3-6 16,0 29 0-16,0 7 7 15,0 2 12-15,0 3-13 16,0 1 11-16,0-2-7 15,-4 1 1-15,-5-8-4 16,-1-3 6-16,7-8-9 16,0-9-2-16,1-2-1 0,2-9-1 15,0-2 4-15,0-3-4 16,0 0-20-16,0 0-58 16,0 0-118-16,0-14-251 15</inkml:trace>
  <inkml:trace contextRef="#ctx0" brushRef="#br0" timeOffset="2206">5490 366 342 0,'0'0'112'0,"0"0"-57"0,0 0 15 0,0 0 2 31,0 0 3-31,0 0-26 0,22-74-33 16,-10 66-9-16,4 2 11 0,-2-3-13 15,9 1-1-15,-2 6 6 16,3-4-5-16,0 6 0 15,-3 0-5-15,1 0 0 16,-4 0 0-16,-2 0-2 16,-1 0 2-1,-3 0-1-15,0 4-1 16,-2 6 4-16,-1 1 1 16,-1 5-3-16,-3 1 0 0,0 2 3 15,-2 3-3 1,-3-3 2-16,3 1-1 0,-3-4 0 15,0 0 2-15,0 1-3 16,0-3 2-16,0-3 0 16,0 0-2-16,-9-3 3 15,-3 1-1-15,0-1 3 16,-6-3-3-16,-5 0 2 16,2 1-1-16,-3 0-2 0,0 0 0 15,3-2-1-15,-1 2 1 16,1-1-1-16,3 1 0 15,2-1 0-15,0 2-2 16,8-5-9-16,-2 3-41 16,7-5-90-16,3 0-51 0</inkml:trace>
  <inkml:trace contextRef="#ctx0" brushRef="#br0" timeOffset="3030">6145 358 93 0,'0'0'265'0,"0"0"-187"0,0 0-13 16,0 0 1-16,0 0 2 15,0 0-18-15,3-22-10 16,-3 22-4-16,0 0-1 16,0 0-18-16,0-3-8 15,0 0-7-15,-16 3-1 16,1 0 8-16,-4 0 0 0,-2 0-5 15,3 0 2-15,2 0-2 16,-5 3-1-16,2 7 2 16,-2 5-4-16,0 1 2 15,2 6-3-15,1 5 1 16,0 4 1-16,6 4-2 16,0-1 1-16,6-2 5 15,0-1-4-15,6-4 3 16,0 1-2-16,0-9 1 15,0 0-1-15,3-6 3 16,8-1 1-16,-1-3-4 16,9-4 2-16,2-2 5 15,0-1-2-15,6 1-5 0,-1-3-2 16,-2 0-1-16,0 0 1 16,-6 0-1-16,-2 0-3 15,-5 0-6-15,2 0-18 16,-5-11-61-16,2-5-146 15</inkml:trace>
  <inkml:trace contextRef="#ctx0" brushRef="#br0" timeOffset="4914">6270 11 384 0,'0'0'92'0,"0"0"-20"0,0 0 18 32,0 0-1-32,0 0-29 15,0 0-29-15,-6-13 3 16,6 13-14-16,0 0-1 15,0 0-7-15,0 0-6 16,0 0-6-16,0 0-3 16,12 0-1-16,16 0 4 15,2 16 4-15,4 3-4 16,0 3 3-16,-4 3-3 0,1-1 0 16,-7 7 0-16,-3 2 1 15,-5 3-2-15,-5-1 1 16,-1 0 0-16,-10 4-2 15,0 0 2-15,0 5 3 0,0 0-1 16,0 5 1-16,-16 4-1 16,1-1 2-16,-4 1-3 0,5-4 1 15,-1-11-2-15,-4-4 2 16,4-7-2-16,-7-8 1 16,-2 0 3-16,-7-5-2 15,-9-6 2-15,-8-8-4 16,-7 0-56-1,2 0-166-15</inkml:trace>
  <inkml:trace contextRef="#ctx0" brushRef="#br0" timeOffset="6316">387 1190 407 0,'0'0'62'0,"0"0"-26"0,0 0-3 15,0 0-2-15,0 0-13 16,0 0-16-16,19 0-2 15,-13 0-1-15,-2 3 1 0,-4 9 1 16,0-4 2-16,0 0 1 16,0-2 4-16,0 1-5 15,-10-7 4-15,-6 3-6 16,2 1 2-16,-1-4 0 16,2 0 3-16,4 0-3 15,-1 0 1-15,8 0 10 16,2-12 19-16,0 1 13 15,0-2-36-15,0-2 1 16,12 3-2-16,2 0-3 16,5 4 2-16,-4 0-7 15,-5 6 2-15,-4 2-3 16,-6 0-3-16,0 0-7 0,3 0 5 16,0 0 1-16,0 21 4 15,-3 7 1-15,0 2 3 16,0 0-1-16,0 0 3 31,0 0-5-31,-3-2 3 16,-9-3-1-16,0-1-2 15,-4-1-1-15,-2-7 3 16,-4 0-1-16,-2-2 4 16,-3-3-1-16,-4 0-4 15,-3-3-1-15,2 1 0 0,-5-9 2 16,0 0-1-16,0 0-1 0,6 0 2 15,10-6 2-15,9-8-2 16,9-2 3-16,3-6-5 16,0-3-11-16,0 0 8 15,12 1 3-15,12 5-1 0,1 5 0 16,-3 4 1 0,2 10 0-16,-6 0-1 15,3 0-8-15,-2 0 7 16,-4 4 2-16,4 19 2 15,-1 1-1-15,-4 4 2 16,2 4-1-16,-3 1 1 16,2 0-1-16,0 0-1 15,0-3 0-15,1-6-1 16,-5-8 2-16,2-3 1 16,-3-7-3-16,-5-6 2 15,4 2 5-15,-2-2-6 16,-4 0 7-16,2 0-5 0,1 0-3 15,7 0-2-15,2 0-10 16,1 0-66-16,-2-8-121 0</inkml:trace>
  <inkml:trace contextRef="#ctx0" brushRef="#br0" timeOffset="6625">687 1576 690 0,'0'0'121'0,"0"0"-38"0,0 0-13 15,0 0-1-15,0 0-17 16,0 0-30-16,0 0-15 16,7-5-7-16,-7 5-2 15,0 0-1-15,0 0-12 16,0 0-34-16,0 0-79 16,2 0-188-16</inkml:trace>
  <inkml:trace contextRef="#ctx0" brushRef="#br0" timeOffset="9690">1186 1207 466 0,'0'0'135'16,"0"0"-83"-16,0 0 33 0,0 0-13 15,0 0-16-15,0 0-41 16,-10-8-12-16,10 8 1 15,0 0-4-15,0 0-7 16,0 11 0-16,0 22 7 16,0 14 4-16,0 2-1 15,-3 4-3-15,-3 2 3 16,0-3 3-16,-4-8-6 0,8-3 0 31,-1-10 1-31,-4-9 0 16,4-12-1-16,3-1 0 15,0-9 0-15,0 0-1 0,0 0-57 16,0 0-67-16,0-19-102 16</inkml:trace>
  <inkml:trace contextRef="#ctx0" brushRef="#br0" timeOffset="10178">1075 1144 306 0,'0'0'157'16,"0"0"-119"-16,0 0 8 15,0 0 20-15,0 0-13 16,0 0-13-16,-3-30-23 16,3 27-7-1,16-2-6-15,8 2-1 16,3 3-3-16,7 0-2 0,3 0 2 16,-3 0 2-1,-2 8-2-15,-3 6 0 0,-8 9 0 16,-3-2 0-16,1 3 0 0,-11 1 5 15,2-2-4-15,-10-2 0 16,0-1 0-16,0 1 3 0,0-4 2 31,-3 0-2-31,-15-3 2 0,-3-3-2 16,-2-2-1-16,-1 3-3 0,-6-3 4 31,-1-5-2-31,-3 2-2 16,4-2 0-16,6-2 0 0,3-2-17 15,8 0-76-15,3 0-6 16,7 0-54-16</inkml:trace>
  <inkml:trace contextRef="#ctx0" brushRef="#br0" timeOffset="11348">1466 1389 107 0,'0'0'366'15,"0"0"-297"-15,0 0-5 16,0 0-12-16,0 0-18 15,0 0-25-15,10-11-9 16,-4 19-6-16,-1 25 6 16,5 5 2-16,-4 9 3 15,-3 0-3-15,0-6 1 16,-3-5-1-16,0-8 1 0,0-12 0 16,0-4-1-1,0-10 4-15,0-2-3 0,0 0 5 16,0 0 3-16,0-2 0 15,0-18 0-15,7-13-11 16,4-3-4-16,8 0-2 16,2 9-2-16,0-1 0 15,-5 9-3-15,2 8 0 0,-2 6 6 32,-8 5-2-32,2 0 1 0,-1 0 1 15,-2 0 1-15,1 5 2 16,1 14 1-16,1 0 2 15,2 6 1-15,-3-3-2 16,-1 3 0-16,2-6 2 16,3 0-2-16,-4-4 0 15,0-5 1-15,0-1 0 16,4-3-1-16,-2-6 0 16,2 0 0-16,8 0 0 15,0 0 11-15,1 0 1 16,-4-15 2-16,-2-1-7 0,-8-4-2 15,2 1 5-15,-4-2-4 16,-3-3 0-16,-3-1-6 16,0-1 9-16,0 1-5 15,0 3-3-15,-16 3 1 0,-8 3-2 16,-3 2 0 0,-7 8-2-16,-6 4 1 15,1 2-3-15,-4 0-1 16,3 0 2-16,9 0 0 15,10 8 1-15,10 6 0 16,6-3-4-16,2 2 1 16,3 4-1-16,0-6-7 0,8 5 5 15,19-5 1-15,7-2 3 16,2-7 4-16,4-2 3 16,0 0 4-16,-5 0 0 15,-1-11 3-15,-10-2-8 16,2-4 7-16,-12 6-3 15,2-3 3-15,-4 1-2 0,-6 5 0 32,-3-3 7-32,-3 5-3 0,0 2-3 15,0 4 7-15,0 0-3 16,0 0-12-16,0 0-1 0,0 0-7 16,0 12-3-16,0 13 6 15,0 5 4-15,0-2 1 0,0-1-2 16,0-2 0-16,0-4-1 15,10-1 1-15,1-6 0 16,2-11-4-16,0-3 3 16,1 0-2-16,-1 0 5 15,5-6 16-15,3-16-1 16,-2-4-5-16,-4-3-2 16,-6-1-2-16,-2 3 1 15,-7-1-2-15,0 6-3 16,0 5 3-16,-13 6-5 15,-14 9-2 1,-7 2-2-16,-3 0-4 16,3 11 3-16,5 8-10 15,7 0-57-15,7 0-59 16,12-7-35-16</inkml:trace>
  <inkml:trace contextRef="#ctx0" brushRef="#br0" timeOffset="12465">2069 1438 262 0,'0'0'258'16,"0"0"-122"-16,0 0-17 15,0 0-42-15,0 0-48 16,0 0-14-16,0 0-15 16,0 0 0-16,0 3-5 15,0 25-2-15,0 5 7 16,-3 12 0-16,-2-1 2 15,5 2-4-15,0 3 1 16,0 1 1-16,0-1 0 0,0-5 1 16,0-8-1-1,10-9 0-15,-7-8 0 0,0-8 0 16,0-5 0-16,-3-6 0 16,4 0 0-16,-4 0 0 15,0 0 5-15,0 0-2 16,0 0 1-16,0 0 0 15,0 0 3-15,0 0-2 16,-7-17-5-16,-17-2 0 16,-3-3-1-16,-4-5 0 15,-3 2 1-15,-3-2 0 16,4 2 1-16,5 11-2 16,14 3 1-16,4 8 0 15,10 1 0-15,0-2-5 16,0 0-2-16,0-7-9 0,24-6 16 15,10 1 8-15,6-6-8 16,2-1 0-16,1-5 3 16,-6 4 0-16,0-6-1 0,-3 0-1 15,-8-1 5-15,-4-2-2 16,-1 0-1-16,-3 3 1 16,-5 0 0-16,-3 2-3 15,-10 9-1-15,0 3 5 16,0 10-1-16,0 3 3 15,-10 3-7-15,-8 0-5 16,-4 0-2-16,7 5 2 16,6 9 2-16,7 3-7 15,2-4-7-15,0 2-4 16,14-6 4-16,23 3 5 0,5-3 8 16,-2-7 1-1,-6-2-4-15,-10 0 7 0,-11 0 4 16,-8 0 1-16,-5 0-2 15,0 0 6-15,0 0-1 16,0 14-8-16,0 5-3 0,0 9 3 16,-14 2 2-16,4-3 1 15,2-4-3-15,1-4 0 32,4-2 0-32,3-9-1 15,0-3 0-15,0-2-3 0,0-3-2 16,15 0-2-16,9 0 8 15,-2-8 1-15,-1-14 6 16,-3 5 1-16,-5-1-2 0,-7 8-1 16,-3 5 2-16,-3 5 0 15,0 0-2-15,0 0-5 16,0 0-1-16,0 0-7 16,0 22-1-16,0 3 9 0,0 3 1 31,10-3-1-31,-2-6 0 15,-1-3 0-15,5-5-3 16,-3-5 3-16,-3-3-1 16,4-3 0-16,-4 0 1 15,5 0 0-15,5 0 7 16,-4-15 7-16,0-4-4 0,-5-2-3 16,-4 1-1-16,0-3-5 15,-3 6 8-15,0 2-3 16,0 1-2-16,-13 6-4 0,-8 2-3 15,-6 6-2-15,2 0-1 16,0 0-23-16,8 6-23 16,4 8-28-16,3-1-85 15,10-7-42-15</inkml:trace>
  <inkml:trace contextRef="#ctx0" brushRef="#br0" timeOffset="13306">2563 1499 398 0,'0'0'89'0,"0"0"-40"0,0 0-10 15,0 0 15-15,0 0-28 16,0 0-26-16,0 0 0 15,-12 17-7-15,6 7 7 16,-3 3 1-16,5-3-1 16,4-4-1-16,0-3 1 15,0-3 1-15,0-6 0 16,0-2-2-16,0-6 0 0,13 0 1 16,8 0 10-1,0 0 6-15,1-6 3 16,6-13-9-16,-7-1 2 15,3-4-2-15,-2-1 7 16,-4-2-4-16,-5 2 5 16,2 0 1-16,-9 9 2 15,0 4-1-15,-6 10-10 16,0 2-3-16,0 0-7 0,0 0 0 16,0 0-5-16,0 0-4 15,0 19 1-15,0 6 8 16,0 5 0-16,0 0 1 15,-3-5-1-15,0-2 0 16,3-10 0-16,0-2 4 16,0-9-4-16,0 2 0 15,0-4 0-15,0 0 4 16,0 0-3-16,0-6-1 16,3-17 23-16,18-6-16 0,0-2-4 15,-2 5-3-15,-1 11 3 16,-5 1-5-1,-2 9 2-15,-4 5 0 16,-7 0-6-16,0 0-5 16,0 0 1-16,0 8 1 15,0 12 9-15,0 1 2 16,0-7 0-16,-7-3 1 0,5-6-2 16,2-5-1-16,0 0 0 0,0 0 0 31,2 0-15-31,27-16 15 0,-2-3 6 15,0 3-2-15,-5 7-3 16,-8 4 4-16,-1 2 7 16,-7 3-5-16,4 0-1 15,-5 0-6-15,5 0 0 16,2 13 1-16,0 4-1 0,0 1 1 0,-2-3-1 16,-7 2 1-16,-1-4 0 15,1 2-1-15,-3-5-11 16,0 1-23-16,0-2-81 15,0-9-51-15,0 0-214 32</inkml:trace>
  <inkml:trace contextRef="#ctx0" brushRef="#br0" timeOffset="14138">3529 1205 607 0,'0'0'107'0,"0"0"-48"0,0 0-14 15,0 0-1-15,0 0-15 16,0 0-14-16,0-25-4 16,0 25-4-16,0 0-5 0,-16 0-2 15,-1 0-4-15,-9 13 1 16,0 11-1-16,4 2 0 15,4 2 4 1,2-1-3-16,11-2 2 16,5-6-1-16,0-2-1 15,0-5 2-15,0-2-6 0,8-5 6 16,10 3 0-16,4-6 0 16,2-2 1-16,1 0 0 15,-3 0 1-15,-1 0 1 16,-3 0-2-16,-2 0 2 15,-2 0-4-15,2 4 2 16,-1 4 0-16,-2 3-1 16,-4 6-1-16,0-1 0 15,-6 3-3-15,0-2 4 16,-3 2 0-16,0-2 2 0,0-1-1 0,0-2 0 16,0-1 5-16,0-1-5 15,-6 0 2-15,-6-2 0 16,-4-3 0-16,-2 0 2 15,-4 0-1-15,-2-1-1 16,0-3 1-16,-4-3 0 16,1 2-2-1,-4-2 1-15,4 0-2 16,-2 0 0-16,8 0 0 16,10 0-19-16,1 0-45 15,10 0-58-15,0-7-119 0</inkml:trace>
  <inkml:trace contextRef="#ctx0" brushRef="#br0" timeOffset="14635">3730 1193 529 0,'0'0'106'0,"0"0"-61"0,0 0 2 16,0 0-6-16,0 0-17 16,0 0-23-16,0 14 1 15,0 13-2-15,0 10 7 16,-6 4 3-16,-2 6 4 16,-2 5 7-16,1 6 4 0,-1-5-6 15,7-4-9-15,1-13-1 16,2-12-4-16,0-13-1 15,0-8-2-15,0-3 3 16,12 0-4-16,10 0 5 16,2 0-4-16,0 0-1 15,-3 0 2-15,0 0-3 16,-2-8-8-16,-4-3-17 16,-2-4-34-16,-4 2-54 15,-9-9-112-15</inkml:trace>
  <inkml:trace contextRef="#ctx0" brushRef="#br0" timeOffset="15264">3642 1371 273 0,'0'0'207'0,"0"0"-152"0,0 0 2 0,0 0 31 16,0 0-12-16,0 0-45 16,-3-9-24-1,3 9-7-15,0 0-5 16,21 0 5-16,6 0 0 16,4 0 5-16,-4 0-5 0,5 0 0 15,-5 0 0-15,-3 0 0 16,-2 0 1-1,-8 0 0-15,-6 0-1 16,-8 0 0-16,0 0 1 16,0 0-1-16,0 0 7 0,0 0-6 15,0 0-1-15,0 0-4 16,0 16 1 0,0 6 3-16,-3 5 2 15,-2-2-1-15,0 0-1 0,5 0 0 16,0-3 1-16,0-3-1 15,0-3 0-15,0 1 0 16,3-6 0-16,7-3 0 16,-2 4-1-16,-2-11 2 15,7-1-1-15,-1 0 0 16,-3 0 3-16,6 0 19 16,1 0-3-16,-5-10-2 15,5-4-9-15,-6-3 2 16,-5-2 0-16,1 0-2 0,-6-3-4 15,0 0 0-15,0 0-2 0,0-3 1 16,-18 9-3-16,-1 5 0 16,-2 2-4-16,0 9 2 15,0 0-10-15,-1 0 4 0,1 0-6 16,5 6-7 0,4 8-28-16,0 0-45 0,7 2-54 15,5-5-131-15</inkml:trace>
  <inkml:trace contextRef="#ctx0" brushRef="#br0" timeOffset="17266">4049 1452 81 0,'0'0'113'16,"0"0"-69"-16,0 0 24 16,0 0 5-16,0 0 2 15,0 0-17-15,-16-14-21 16,16 14-1-16,-3 0-8 15,3 0-12 1,-3 0-7-16,-4 0-8 16,2 0-1-16,-1 17 2 15,-1 2 3-15,-2 6-2 16,4 0 7-16,1-2-5 16,1-3 2-16,-3-3-1 15,6 2-2-15,-3-5 1 0,3-5-5 16,0-4 4-16,0-3-1 15,0-2-1-15,0 0 7 16,16 0 1-16,5 0 22 16,-3 0 6-16,9-16-8 15,-2-3-9-15,-4-8-6 0,0-7-6 16,2 1 2-16,-6-2-10 16,-2-7 5-16,4 1-5 15,-4 0 1-15,-6-3-2 16,1 0 0-16,-7 5 1 0,-3 7 2 15,0 7 2 1,0 8-2 0,0 9-2-16,0 8 2 15,0 0-3-15,0 0 0 16,0 0-5-16,0 0-4 16,0 0-4-16,0 12 1 0,-9 9 12 15,-1 3-2-15,2 10 1 16,1-2 1-16,1 1 0 0,0 2 1 31,-1 2 0-31,1-1-1 0,4 0 1 0,-1-3 1 0,3-3 2 16,0-2-4-16,0-8 3 31,0-5-1-31,0-4-2 0,0-5 1 0,0-1-1 16,0 2 0-16,5-6 0 15,-2 2 1-15,0 0-1 16,1-3 0-16,2 0-1 15,3 0-2-15,1 0 3 32,8 0 4-32,-2-6 4 15,-2-13-5-15,-2 0 0 16,1-3 3-16,-4 2-2 0,-4 1-2 16,2 0 2-16,-7 8 1 0,3-3-1 15,-3 9-2-15,0 5-2 0,0-3 2 16,3 3-2-16,-3 0 0 31,0 0-2-31,0 0 0 16,0 0-1-16,0 0-5 0,0 22 1 15,0 3 7-15,0 3 0 0,0-1 0 32,0-6 1-32,0-1-1 0,0-6 0 15,0-4 0-15,0-3 0 16,0-2 0-16,6-3-1 15,4 2 0-15,1-4 1 16,5 0 1-16,2 0 0 16,3 0 0-16,1-18 3 0,-1-6-1 15,0 2-1-15,-5-5 2 16,-1 2-2-16,-6-3 0 16,-2 7 0-16,-1 1 1 15,-6 9 0-15,0 6 1 16,0 5-1-16,0 0-3 0,0 0-1 15,0 0-7-15,0 11 0 16,-9 14 8-16,-6 5-5 16,2 1 3-16,4-6 1 15,2-1 0 1,7-8 0-16,0-5-1 16,0-6-2-16,0-1 3 15,0-4-4-15,0 0-1 16,16 0 6-16,5 0 1 15,5-9 2-15,-2-13 2 0,-3 0-3 16,-3-3-1-16,-2 0 0 16,-2 3-1-16,-4 1 0 15,-4 1-4-15,-4 9-1 16,-2 6 4-16,0 5 0 16,0 0 0-16,0 0-8 15,-5 0-1-15,-11 0 7 16,5 5-2-16,1 12 5 15,4 2-6-15,3 6 3 16,-1-4-6-16,4-1-3 0,0-1-16 16,0-6 10-16,0-1 9 15,0-4 7-15,0 3-1 16,0-3 2-16,0 4 0 16,0-1 1-16,-8-4 0 15,-1 5 0-15,-1-4 2 16,-2 1-2-16,3-5 1 15,-4-1 2-15,2 0 1 16,1-3-1-16,-1 0 2 16,1 0-1-16,1 0 1 15,2-3 0-15,7-10-2 16,0 2-3-16,0-1 0 0,0 5 0 16,0 1-1-16,4 6 1 15,5 0-2-15,-3 0-5 16,1 0 6-16,1 0 0 15,5 0 1-15,-2 6 0 16,2 7 0 0,5 1 2-16,-2-1-2 15,5-2 0-15,1-2 1 16,-1-3-1-16,-3-4-4 0,-2-2-25 16,-5 0-30-16,-1 0-43 15,-4 0-33-15,-6 0-264 16</inkml:trace>
  <inkml:trace contextRef="#ctx0" brushRef="#br0" timeOffset="17762">4088 1290 331 0,'0'0'194'15,"0"0"-124"-15,0 0 0 16,0 0 2-16,0 0-18 16,0 0-25-16,0 0-19 15,0 0-5-15,12 0-1 16,22 0 3 0,11 2-5-16,13 2-2 0,10-4-62 15,-1 0-190-15</inkml:trace>
  <inkml:trace contextRef="#ctx0" brushRef="#br0" timeOffset="18668">4943 1199 375 0,'0'0'154'0,"0"0"-38"0,0 0 6 15,0 0-29-15,0 0-34 16,0 0-22-16,0-6-16 15,0 6-13-15,0 0-7 16,0 0-1-16,0 0-9 16,-3 28 3-16,-2 10 6 15,2 10 1-15,-7-1 1 16,4-1 1-16,-4 1-3 0,2-3 1 16,2-3 1-16,-1-11-2 15,1-10-1-15,6-7-14 16,-2-5-21-16,-1-4-39 15,3-4-46-15,0 0-71 0,0 0-116 16</inkml:trace>
  <inkml:trace contextRef="#ctx0" brushRef="#br0" timeOffset="19958">4837 1221 409 0,'0'0'71'16,"0"0"-3"-16,0 0 12 15,0 0-5-15,0 0-7 16,0 0-13-16,0-58-41 0,6 47 5 15,9 1-8 1,4 1-3-16,2 3-4 16,0 1-4-16,3 5-1 15,5 0 1-15,-5 0-7 0,3 0 6 16,-2 0-2 0,-7 14 3-16,-6 8-5 0,-2 8-3 15,-5 3 7-15,-5 3 1 16,0-3 0-16,0-6 1 15,-2-7-3-15,-14-1 2 16,-5-5 0-16,-1-1 0 16,1-2 0-16,3-5-4 0,2-4 4 15,11-2-3-15,-3 0-1 32,8 0-1-32,0 0 2 0,0 0-9 15,0 0-7-15,0 0 5 16,0 0-4-16,0 0 7 15,5 6 6-15,9 5 5 16,-1 6 0-16,2 8 0 16,-6-1 1-16,1 3-1 15,-8 4 0-15,1-7 2 16,0 1-1-16,0-9-1 0,7 2 2 16,-4-11 2-16,3 2-3 15,3-6 4-15,1-3 11 16,2 0-1-16,6 0 15 15,-2 0-14-15,2 0-4 16,0 0-3-16,-2-8 0 16,-1-3-7-16,-4-4 5 0,-1-1-2 15,0-6 0-15,-5-3-2 16,-2 1 0-16,-2-7 1 16,-4 4-4-16,0-3 1 0,0 0-2 15,0 2-1-15,0 1-9 31,0 2 4-31,-15 2 0 16,-6 7-3-16,-1 2-2 16,1 9 0-16,-2-1 2 15,6 6-2-15,-1 0 0 16,5 0 6-16,0 14 2 0,2 8 2 16,4 6 0-16,7 5-4 15,0 2 3-15,0 1 0 16,0-3 1-16,7-3 1 0,9-5 1 15,-2-3-1-15,-1-5 1 16,-1-7 0-16,2-4 0 16,-1-6 1-16,6 3 1 15,-1-3 5-15,1 0-5 16,-1 0-1-16,0 0-1 16,1 0 8-16,-2-3-4 15,1-13-2-15,-2-1 4 16,-3-5-1-16,-5 6-2 0,-1 2 5 15,-4 6-8 1,0 2 4-16,-3 6 2 16,0 0-6-16,0 0-3 15,0 0-2-15,0 0-4 0,0 19 7 16,0 10-3 0,-6-3 8-16,2 2-6 15,4-3 2-15,0 2 1 16,0-2-1-16,0-3-2 15,0-3 1-15,0-12 2 16,10-3-1-16,-2-4-5 0,2 0 6 16,2 0 9-16,3 0 16 15,1-11-9-15,2-11 8 16,-5-5-2-16,-2-1-3 16,-4-2-8-16,-4 2-5 15,-3 4-1-15,0-1-1 16,0 6-2-16,-13 2-2 15,-13 4 0-15,-6 7-8 16,3 3-12-16,0 3-38 16,5 0-25-16,6 5-50 15,5 9-99-15</inkml:trace>
  <inkml:trace contextRef="#ctx0" brushRef="#br0" timeOffset="20761">5490 1516 107 0,'0'0'391'0,"0"0"-310"0,0 0 2 15,0 0 18-15,0 0-39 16,0 0-37-16,0 0-14 16,0 0-6-16,0 0-5 15,0 0 0-15,0 0-4 16,0 16-6-16,0 11 5 15,0 9 5-15,0 6 3 0,0-4-3 16,-3 0 0-16,1 4 0 31,-4-1 0-31,6 3 0 0,-4 0 0 16,1 0 0-16,3 0 1 0,0-9-1 16,0-1 0-16,0-9-1 15,0-12 1-15,0-2 2 16,0-8-2-16,0-3 2 0,-3 0-2 15,3 0 5 1,-6 0-3-16,-6 0 2 16,-7 0 1-16,-5-19-5 15,-7-6-7-15,1-5 6 0,-1-7-11 16,-2 2-1-16,5-3 10 16,7 7 3-16,12 7-1 15,5 1 1-15,4 7-3 16,0 0 0-16,7-1 0 15,17 3 3-15,3 3 1 16,7 3-1-16,0 0-1 16,3-1 1-16,-4-2 1 0,1 3 0 15,-6-4 8 1,-4 3-5-16,-3-6 3 16,-2 2 1-16,-1-4-1 0,3 1-5 15,1-4 0-15,-1 0 1 31,-5-4-1-31,2 4-2 0,-7-3 0 16,2 6 1-16,-4 6 1 16,-5 6 2-16,-1 5-4 15,-3 0 3-15,0 0 1 16,0 0 4-16,0 0-8 16,0 0 0-16,0 0-3 15,0 0-3-15,0 0-2 0,0 8-1 16,0 9 7-16,0 4 2 15,0 1 0-15,3-2 0 16,-1 2 1-16,4-8 2 16,-2-1-2-16,-1-8-1 15,0-1 1-15,0-2-1 16,-3-2 2-16,0 0-2 0,0 0-2 16,3 0-42-16,-3 0-101 15,2 0-76-15</inkml:trace>
  <inkml:trace contextRef="#ctx0" brushRef="#br0" timeOffset="21909">5622 1234 421 0,'0'0'117'32,"0"0"-63"-32,0 0 12 15,0 0 18-15,0 0-29 16,0 0-38-16,0-5-9 16,0 3-1-16,0 2-7 15,13-3 0-15,8 3 4 0,3 0-3 16,-8 0-2-16,-10 0-4 15,-4 0 1-15,-2 0-6 16,0 0 1-16,0 0-2 16,0 0 1-16,-5 0 4 0,-19 0 6 0,1 5 0 15,6-1 0-15,4-3-2 16,7 2 2-16,2-3 0 16,4 0-4-16,0 0-11 15,0 0-62-15,0 0-77 16,13 0-259-16</inkml:trace>
  <inkml:trace contextRef="#ctx0" brushRef="#br0" timeOffset="22500">6141 1119 301 0,'0'0'206'0,"0"0"-140"0,0 0 32 16,0 0 10-16,0 0-41 15,0 0-29-15,0-22-14 0,0 22-12 16,0 0-3-16,0 0-2 15,0 0-3-15,0 0-4 16,-9 0-3-16,-15 17 3 16,-4 11 0-16,1 4 0 15,3 11 3-15,3-3-2 16,-2 10-1-16,5 7 0 16,1-2 1-16,1 8-1 15,6-2 3-15,2-9-1 16,8-5-2-16,0-12 1 0,0-12-2 15,0-6 0 1,0-9 1-16,5-5 0 0,14-3-1 16,5 0 1-16,7 0-2 31,3 0 1-31,-1-3-22 0,3-14-43 0,-4 3-118 31,-8-5-257-31</inkml:trace>
  <inkml:trace contextRef="#ctx0" brushRef="#br0" timeOffset="23298">6278 1188 428 0,'0'0'138'15,"0"0"-94"-15,0 0-6 16,0 0 4-16,0 0-25 16,0 0-17-16,-5 2-6 15,2 21 5-15,0 7 1 16,-4 6 0-16,4 5 7 15,-3 1 4-15,4-2 9 16,-1 2-2-16,-4-6 9 0,1-6-9 16,0-3-8-16,-1-5-3 15,7-8-1-15,0-5-5 16,0-9-1-16,0 0 3 16,0 0-2-16,0 0 4 15,0 0-1-15,0 0 9 16,0 0-7-16,0 0 6 15,0-18 9-15,0 1 0 0,0-14-13 32,0-3-7-32,0 4-2 0,0-3 0 15,0 0 1 1,0 1 1-16,7 1-1 0,2 4 0 16,1 4 0-16,-2 4 0 15,5 2 1-15,-4 4 3 16,1 2-4-16,-2 3 3 15,5 2 1-15,-2 0-5 0,-1 3 1 16,6 3-1-16,-5 0-4 16,7 0 0-16,4 0 1 15,-1 0 0-15,-3 7 4 16,-2 6-1-16,-6-2 0 16,1 5 1-16,-5 1-1 15,-6 2 1-15,0 4 0 16,0-2 0-16,0-1 3 0,0-1-3 31,0-4 1-31,-14 3 3 16,-5-1 0-16,-2-4-2 15,-7 1 1-15,-2-6-2 16,2 3 1-16,1-6 1 16,8-1-2-16,4-2-1 15,3-2 0-15,5 0-2 0,7 0-34 16,0 0-10-16,0 0-42 0,0-6-152 15,7-4-226 1</inkml:trace>
  <inkml:trace contextRef="#ctx0" brushRef="#br0" timeOffset="24038">6667 1276 98 0,'0'0'255'15,"0"0"-200"-15,0 0-1 16,0 0-3-16,0 0 1 15,0 0-13-15,0 0-9 16,5-14 9-16,-5 14 3 16,0 0-17-16,0 0-19 15,0 0-4-15,0 0-2 0,-17 0 0 16,-5 0-1-16,-2 0 0 16,0 14 1-16,-1 2-1 15,0 2 0-15,11-2 1 16,1 3-4-16,5-2 0 15,3-1 4-15,2-5-7 16,3 0 4-16,0-5-2 16,0-1 1-16,10 1 4 15,12-4 12-15,5-2 8 16,4 0-6-16,-1 0-14 0,-2 0 8 16,-7 0-4-16,-5 0-2 15,-5 0-1-15,-1 0-2 16,1 0 1-16,-1 0-2 15,-1 0 2-15,4 11 0 16,-1 0 0-16,-3 0-3 16,-1 0-1-16,-3 3-6 0,-5 2 8 15,0 3 0-15,0-2 2 16,0 2 0 0,0-5 1-16,0-3 0 15,0 0-1-15,0-4 0 16,-8-6 1-16,3 8 0 15,-4-7 3-15,-6-2 1 16,-4 4 0-16,1-3 2 0,-6 2-5 16,-2 1 2-16,2-2-1 15,-10-2 1-15,4 0-1 16,-1 0-3-16,1 0 0 16,9 0 0-16,3 0 0 15,2 0 0-15,10 0 0 16,6 0-11-16,0 0-76 0,0 0-63 15,15-6-160-15</inkml:trace>
  <inkml:trace contextRef="#ctx0" brushRef="#br0" timeOffset="26152">6994 1125 142 0,'0'0'77'16,"0"0"-44"-16,0 0-18 0,0 0 12 16,0 0 2-16,0 0-6 15,0 0-7-15,0-47-9 16,0 42 2-16,0 0 10 16,0-1 20-16,0 3-15 0,0 0-9 15,0 0-10-15,0 3-5 16,0 0 1-16,0 0 0 15,0 0-1-15,-3-2 0 16,3 2 0-16,0 0 1 16,-4-3 5-16,4 3 14 15,-3 0 18-15,3 0-2 16,0 0 10-16,0 0-13 0,0 0-7 16,0 0 2-16,0 0-4 15,0 0-4-15,0 0 0 16,0 0 1-16,0 0-9 15,0 0 1-15,0 0-3 16,0 0-1-16,0 0 2 16,0 0 2-16,0 0-1 15,0 0 1-15,0 0-2 16,0 0-5-16,0 0-5 16,3 0-1-16,13 16 1 15,2 7 2-15,1 4 0 0,2-3-1 16,-3 1-2-16,-2-2 0 15,-1-2 3-15,1-1 0 16,-5-1 0-16,-1 3-3 16,-1-5 2-16,-4 5-1 15,5-3-1 1,-7 0 2-16,3 3-1 16,-3 0-1-16,-3 3 1 0,0-1 0 15,0 4 1 1,0-3-2-16,4 0 0 15,-4-1 0-15,0-2 1 0,0-5-1 16,0 2 1-16,0-2-1 16,0-1 1-16,0 3-1 15,-4-3 0-15,-2 2 0 16,-2-1 2-16,0 1-2 16,-3 1 1-16,4-5 0 15,-1 0 0-15,2-4 1 16,-7 5-2-16,0 1 1 15,2-2-1-15,-2 0 2 16,5-4 1-16,-2 1-2 0,-1 0 3 16,1-2-2-16,-2-1 3 31,-1 0-1-31,1-2-3 0,0-1 3 16,-3 1-1-16,-1-2-3 15,3-4-1-15,-1 0-29 16,2 0-54-16,3 0-135 15</inkml:trace>
  <inkml:trace contextRef="#ctx0" brushRef="#br0" timeOffset="27818">6828 1307 73 0,'0'0'306'15,"0"0"-232"-15,0 0-16 16,0 0 5-16,0 0 21 15,0 0-2-15,0-9-16 16,0 9-12-16,0 0-15 16,0 0-9-16,0 0-9 15,0 0-14-15,0 0 0 0,0 0 1 16,0 0-8 0,0 0-1-16,0 19 0 0,0 11 1 15,0 9 4-15,0-3-3 16,0-1 2-16,0 4 0 15,0-3-3-15,0-1 0 16,0-1 1 0,0-7 0-16,0-5-1 15,0-3 0-15,0-7 0 0,-2-1 0 16,-1-9 1-16,3 1 0 16,0-3 0-16,0 0-1 15,0 0 1 1,0 0 1-16,0 0-2 15,0 0-20-15,0 0-34 0,0 0-44 16,-3 0-85-16,-3 0 5 16</inkml:trace>
  <inkml:trace contextRef="#ctx0" brushRef="#br0" timeOffset="29026">6860 1296 350 0,'0'0'92'0,"0"0"-49"0,0 0-4 15,0 0 4-15,0 0-3 16,0 0-29-16,0-20-8 15,0 17-1 1,2 3 7-16,4 0 4 16,-2-2 8-16,5 2-6 15,1 0-8-15,-2 0-3 16,8 0 4-16,-1 0-5 16,2 0-3-16,-1 0 0 15,2 0 1-15,1 0-1 16,-4 8 0-16,1-2 3 15,-5-1-3-15,-1 1 0 16,2-1 0-16,-5 1 3 16,1-1-2-16,-2 0-1 0,-2-2-1 15,-1 4 1-15,0 0 0 16,0 4 1-16,0 0-2 16,-3 3 1-16,0-3-1 0,0 0 1 15,0 3 1-15,0-3 0 16,0-1 0-16,0-1-1 15,0 2 3-15,-9-3-2 16,2 0-1-16,1-2 6 16,1-4-5-16,-1 1 0 15,-4 0 4-15,-3 2-2 0,2-2-2 16,-5 3 0-16,4-4-1 16,0 1 2-16,-1 3-2 15,2-4-2-15,-4 1 2 16,-1-3 0-16,3 3-5 15,-1-3-8-15,1 2 4 16,5-2 5-16,1 0 2 16,1 0 2-16,3 0-2 15,0 0 0-15,-4 0 2 16,4 0 0-16,-2 0 0 0,2 0-10 16,3 0 3-16,0 0 7 31,0 0-1-31,0 0 0 15,0 0-2-15,0 0 2 16,0 0-4-16,0 0-1 16,0 0-2-16,0 4 3 15,0 4 4-15,3-3 1 0,5 6 1 0,5 0 0 16,0 2 1-16,4 5 1 16,1-5-1-16,1 3-2 15,-4-1 0-15,1-2 2 16,-1 1 0-16,-3-3 2 15,0 0-4-15,-3 0 3 16,-2-3 0-16,-1-2 0 16,-1 2 1-16,3-3-2 15,-3 1-1-15,1 0 3 16,4-1-1-16,-2 1-2 0,2-6 1 16,-7 2-2-16,0-2-11 15,-3 3-66-15,0 0-74 16</inkml:trace>
  <inkml:trace contextRef="#ctx0" brushRef="#br0" timeOffset="34617">229 2203 407 0,'0'0'71'16,"0"0"-36"-16,0 0 10 16,0 0 4-16,0 0 2 15,0 0-22-15,0 0 2 16,-6-22-15-16,6 19-2 15,0 0 2-15,0 1-1 0,0-6 1 32,0 2-5-32,11 0 0 0,2-2 0 0,6-3-1 31,-1 3 5-31,3-3-15 16,-2 2 4-16,-1 7-4 0,-2-4 0 15,-2 6-3-15,4 0 0 16,-5 0 2-16,3 0-1 15,-8 0 2-15,2 0-3 0,-4 0 1 16,-1 0-3-16,-2 12 5 16,2 1 1-16,-5 1-1 15,0 2 1-15,0 4 1 16,0-1 0 0,0 3-2-16,-8-3 3 15,-10-2-3-15,-6-1-1 0,0-2-12 16,0-7-2-16,-2 2 3 15,5-3 9-15,5-6-14 16,8 0 0-16,2 0 5 16,6 0 11-16,0 0 1 15,0 0-11-15,0 0-18 16,0 0 19-16,3 0 7 0,8 0 3 16,8 0 0-16,-1 0-4 15,-2 0-2-15,2 0 3 16,-2 0-1-16,-5 0 4 0,2 5 3 15,-3 12-3-15,-2 2 0 16,1 1 0-16,-2-4 1 16,-4 1 2-16,-3-1-3 15,0-5 1-15,0 0 5 16,0 0-6-16,0-3 4 31,-13 0 1-31,-1 1 1 16,-5-7-3-16,-2 2 4 15,-4-4-6-15,-2 0 3 0,3 0 2 16,-2 0-6-16,2 0 2 16,0 0-2-16,3 0-4 15,5 0 1-15,3 0-22 16,10 0-36-16,3 0-31 16,0 0-41-16,0 0-287 0</inkml:trace>
  <inkml:trace contextRef="#ctx0" brushRef="#br0" timeOffset="34877">766 2335 387 0,'0'0'262'0,"0"0"-202"0,0 0-33 15,0 0 10-15,0 0 4 16,0 0-41-16,0-3 0 16,0 3-74-16,0 0-140 15</inkml:trace>
  <inkml:trace contextRef="#ctx0" brushRef="#br0" timeOffset="35622">1085 2090 212 0,'0'0'301'15,"0"0"-261"-15,0 0-24 16,0 0 11-16,0 0 16 16,0 0-13-16,-13 0-28 15,10 0-2-15,0 20-2 16,3 1 2-16,0 9 2 16,-2 6 0-1,2 3 10-15,-5 5-7 16,5 0 1-16,-2-2 0 0,-1-4 0 15,0-2-5-15,-3-6 4 16,-1-5-4-16,4-6 1 16,-2-6 2-16,5-5-1 15,0-2-1-15,0-6-2 16,0 0-2-16,0 0-5 16,0 0-50-16,0 0-47 15,-3-17-96-15</inkml:trace>
  <inkml:trace contextRef="#ctx0" brushRef="#br0" timeOffset="36860">977 2165 320 0,'0'0'155'0,"0"0"-116"0,0 0 7 16,0 0-4-16,0 0 9 16,0 0-18-16,40-99-17 15,-19 84-4-15,0 5 1 16,1 4 0-16,0 1-6 16,0 5-7-16,-4 0-3 15,0 0 3-15,-1 0-2 16,-4 19 4-16,0 6-1 15,-7 5 0-15,-4 6 1 0,-2-3 0 16,0 0 3-16,0 0-4 16,-5-6-1-16,-14-6 4 15,-5 3-3-15,-4-9-1 16,4-3-1-16,0-4-9 16,2-5 8-16,7-3-2 15,2 0-7-15,7 0-1 16,4 0 5-16,2 0-3 15,0-8-19-15,0-1 24 16,2 3-1-16,7 1 2 16,7 5 2-16,-7 0-5 15,3 0 2-15,-5 0-4 0,1 0 9 16,2 11 0 0,-1 11 7-16,-4 9-5 0,8-4 1 15,0 3-1-15,1 0-2 16,5-2 2-16,-1-6-2 0,3-5 3 15,-2-7-4-15,2-4 1 16,-3-6 0-16,4 0 4 31,-1 0 10-31,2 0-3 0,-2 0-5 16,-3-6 1-16,6-8-1 16,-2-2-3-16,-7 0 1 15,4-3-4-15,-8-1 0 16,2 1-1-16,-8-3-1 15,-2 0 1-15,-3 0-15 16,0 3 3-16,0 0 6 0,-3-1 6 16,-15 6 1-16,0 2-3 15,-1 3 0-15,5 6-2 16,-2 3 0-16,6 0-3 16,2 0-9-16,-2 8 7 15,2 8 6 1,2 3 1-16,-1 4 1 0,7 2-1 15,0-1 1-15,0 1 1 0,0 0 0 16,0-3 1-16,3-3-1 16,19-5-3-1,-3-1 4-15,5-5 3 16,-3-5-1-16,3-3 6 16,-5 0 5-16,2 0-7 15,0 0 0-15,0 0 0 0,5 0-2 16,-9-5 1-16,1-12-2 15,-2 1 3-15,-3-3-2 16,-2-3 0-16,-1-1 7 16,-7 5-10-16,0 1 1 0,-3 8 1 15,0 4 15-15,0 5-3 16,0 0-15-16,0 0-3 0,0 0-7 16,-6 0 5-16,-7 20-1 15,2 5 2-15,1 2 0 16,4 3 3-16,3 0-3 31,3-5 3-31,0 0 0 16,0-3 0-16,0-9-5 15,0-4 4-15,12-6-1 16,3-3-8-16,4 0 11 16,-1 0 1-16,3-15 3 15,1-4 6-15,-4-5 0 0,-2-4 11 16,-4-2-7-16,-6 0 19 15,-3 0-17-15,-3 2 8 16,0 8-9-16,0 9 6 0,-16 4-16 16,-11 7-5-1,-7 0-4-15,-2 0-4 16,3 16-18-16,2 1-91 16,12-1-55-16,11-7-291 15</inkml:trace>
  <inkml:trace contextRef="#ctx0" brushRef="#br0" timeOffset="37487">1775 2387 473 0,'0'0'206'16,"0"0"-148"-16,0 0-34 15,0 0-8-15,0 0-7 16,0 0-9-16,-6 9-2 15,-3 16-1-15,6 2 3 16,0 9-2-16,3 2 2 16,0 3 0-16,0 6-1 15,0-3 1-15,8-3 0 0,5-2 1 16,-4-3-1-16,1-9 0 0,-5-5 1 16,1-11-1-16,-6-3 0 15,4-5 0-15,-4-3 1 16,0 0-1-16,0 0 3 15,0 0 4-15,0 0-2 16,-18 0 1-16,-8 0-4 16,-4 0-2-16,-1 0 0 15,-1-8 0 1,-2-6-4-16,0 1-1 0,4-2-7 16,7 5 2-16,12 1 4 15,5 4-6-15,6 2 12 16,0 0-7-16,0 1-16 15,0-4 15-15,14-2 8 16,12 0 0-16,1-1-2 16,0 6 1-16,4-2-1 15,-7-3 2-15,0 2 2 16,2-5-1-16,-5 0-1 0,0 0 2 16,0-1 3-16,-5 2-1 15,-2-4-3-15,-4 3 6 16,-1 3 7-1,1 0-10-15,-5 3-1 16,-2 2-3-16,-3 1 0 16,0 2 0-16,0 0 0 15,0 0 0-15,0 0-6 16,0 0-28-16,0 0-38 0,0-4-60 16</inkml:trace>
  <inkml:trace contextRef="#ctx0" brushRef="#br0" timeOffset="39480">2172 2527 421 0,'0'0'94'0,"0"0"-49"0,0 0 37 16,0 0 3-16,0 0-27 15,0 0-37-15,6-38-7 0,9 25-8 16,-2-7 5-16,3-2 13 15,-2 0-15-15,1-9 3 16,1 1 2-16,-3-2-10 16,1-7 1-16,-1 6 1 15,-5-3 2-15,2 3 8 16,-7 3 1-16,0 0-10 16,-3 5 1-16,0 6-3 0,0 3 1 15,0 1-1-15,-6 5-5 31,-12 7-5-31,-4 0-6 16,1 3-13-16,6 0-3 16,2 0-3-16,4 11-8 0,6 6 2 15,1 2 7-15,2 0 14 16,0 3 14-16,0-3-1 16,8 3-1-16,11 0 1 15,2 3 2-15,-6-2 0 16,1 1 1-16,-7-3-1 0,-4 3 0 15,-1 0 0-15,-1 3 0 16,-3 1 1-16,0-1 0 16,0 1 4-16,0 2 0 15,0 3 0-15,0-1 1 16,-3 2-2-16,-6-2 0 16,3 2-4-16,-1-4 0 0,4-5 1 15,3 0-1 1,0-6 0-16,0 0 0 0,0-6 0 31,0 2 0-31,0-4 0 0,3-9-1 16,4 1 0-16,-1-3 1 15,3 0 0-15,3 0 11 16,1 0 13-16,2-8 2 16,4-15-9-16,-5-2-4 0,-1-1-4 0,-5-5-3 31,-1-5-4-31,-7-1-2 0,0-5-3 15,0 0-4-15,-7 4-4 16,-14 8 5-16,-3 5 0 0,-8 3 0 16,8 11 2-16,0 6 1 15,9 5-3-15,9 0-2 16,3 0 0-16,3 0-2 16,0 0-9-16,0 0 1 15,9 5 12 1,12 6 0-16,7-5-1 15,-1-4 5-15,4-2 1 0,-4 0 1 16,0 0 5-16,-1 0 3 16,-5-11 1-16,0-2-1 15,-8 4 2-15,-4-1 1 16,-4 7 0 0,-5-4 3-16,0 7 3 15,0 0-1-15,0 0-9 0,0 0-7 16,0 0-12-16,-8 10 6 15,-8 9 6-15,8 3-1 16,-2 0-4-16,7-2 2 0,3 7 0 16,0-8 1-16,0 0 0 15,0-2-5-15,6-7 5 16,9 1-4-16,4-8 2 16,-1-3 1-16,0 0 1 15,-2 0 2-15,2 0 8 16,-3 0-1-16,-3-3-2 15,4-10 2-15,-5-2-3 16,-4-1-3-16,-1 0 6 0,-6-4-5 16,0 1 1-16,0-2-1 15,0-4 0 1,0 3-2-16,-18 3-2 16,2 4 1-16,-2 7 1 15,3 3 0-15,3 5-5 16,-1 0 4-16,4 0-3 15,-3 0-1-15,3 0 1 0,-4 11 1 16,8 8 2-16,-1 0-3 16,6 1 2-16,0-4 0 15,0-2 2-15,0-9-5 16,0 1 4-16,6-6 0 16,2 0 2-16,5 0 4 0,5 0 12 15,7-8-4-15,-1-11-1 16,1-4-12-16,-6-5 13 15,-5 4-13-15,-7 2 2 32,-4 3 0-32,-3 1-2 15,0 11 0-15,0 2-2 0,-7 1 2 16,-8 4-9-16,-3 0 3 16,8 0 3-16,4 0 2 0,6 0-2 15,0 0-3-15,0 0-8 16,13 0-6-16,14 0 20 15,4 0 7-15,-1 0 2 16,-2 0-7-16,-4 0 8 16,-2 0-6-16,-7 0 6 15,-3 4-9-15,-5 4-1 16,-2 5 2-16,-2 6-2 0,0 7 2 16,-3 3 4-16,0 2-5 15,0-3 0 1,0 2 9-16,0 0-10 15,0-3 3-15,0-4 0 16,0-2-3-16,0-6 0 16,0-5 0-16,3-5-2 0,15-5-16 15,11 0-40-15,3 0-73 16,-1-5-151-16</inkml:trace>
  <inkml:trace contextRef="#ctx0" brushRef="#br0" timeOffset="40139">3383 2195 389 0,'0'0'127'0,"0"0"-20"0,0 0 6 15,0 0-24-15,0 0-21 16,0 0-28-16,0-17-5 15,0 14-7-15,0 1-7 16,0 2-9-16,0 0-6 0,0 0-4 16,0 0-2-16,-16 0-2 15,-11 0-2-15,-4 2 4 16,-3 18-4 0,1 4 3-16,5 4-6 15,4 5 6-15,5 2 0 16,4-1-4-16,3 2 5 15,5-6 0-15,7-5-4 16,0-1 1-16,0-8-4 0,10 1 3 0,17-3-1 16,4-3 0-16,6-2 4 15,-1-1 0-15,-5-8-3 16,-4 0-10-16,-6 0-5 16,-5 0-11-16,-1 0-29 15,-2 0-81-15,-7 0-85 16</inkml:trace>
  <inkml:trace contextRef="#ctx0" brushRef="#br0" timeOffset="40440">3517 2295 264 0,'0'0'323'16,"0"0"-279"-16,0 0-25 16,0 0 17-16,0 0 1 15,0 0-34 1,0-4-3-16,0 28-9 0,0 10 9 16,0 4 7-16,0 4-5 15,0-1 1-15,0-6-1 16,0-1 0-16,0-7 1 15,-4-8-1-15,1-2-2 16,3-6-4-16,-3-6-96 0,0-5-98 16</inkml:trace>
  <inkml:trace contextRef="#ctx0" brushRef="#br0" timeOffset="40879">3431 2374 281 0,'0'0'192'16,"0"0"-118"-16,0 0 36 16,0 0-33-16,0 0-22 15,0 0-33-15,7-99-9 16,7 84-6-16,2 5 0 0,-1 1 7 15,-2 1-6-15,-5 6 0 16,5-1-6-16,1 3-2 0,5 0-4 16,2 0 3-16,-2 0-1 0,-1 0 0 15,-2 3 0-15,-4 10-1 16,0 9 1-16,-2-2-4 16,-5 1 6-16,-2 4 0 15,-3-3 0-15,0-2 0 16,0-4 0-16,0 1 2 15,0-3-2-15,-3-1 2 32,-10 1 0-32,-4-6-1 0,-1 0 3 15,0 0-3-15,-4-2 0 16,4 0 1-16,-1-4-2 16,4 1 0-16,5 0-20 15,1 0-101-15,9-3-85 16</inkml:trace>
  <inkml:trace contextRef="#ctx0" brushRef="#br0" timeOffset="41580">3788 2332 379 0,'0'0'170'16,"0"0"-110"-16,0 0-6 0,0 0 5 15,0 0-26 1,0 0-13-16,-9-8-15 16,9 8-4-16,0 0 2 0,0 0 1 15,0 0-1-15,0 0-3 16,-5 0-5-16,-5 17 2 15,4 10 3-15,3 1 0 16,1 1 0-16,-3 2 0 16,5 2-2-16,0-6 2 0,0 1 0 31,0-6 2-31,0-3-2 16,0 1 2-16,0-10-4 0,5 1 4 15,0-2-3-15,1-7 2 16,4 1-1-16,1 1 0 15,2-4 2-15,0 0 2 16,1 0 1-16,1 0 2 16,1 0 3-16,2-9 3 15,1-11-2-15,-1-2 2 16,-4 0 1-16,-1-2 1 16,0-4-5-16,-7-2-6 15,-1 0 5-15,-2 0-2 16,-3 2-4-16,0 3 3 0,0 3 5 15,0 9-10-15,0-2-1 0,-8 10-12 16,-1 3-36-16,-6 2-55 16,2 0-142-16</inkml:trace>
  <inkml:trace contextRef="#ctx0" brushRef="#br0" timeOffset="42346">4266 2260 396 0,'0'0'83'16,"0"0"-2"-16,0 0 8 16,0 0 10-16,0 0-31 15,0 0-30-15,0 0-18 16,15-57-1-16,-1 51-10 0,2 4-1 15,2 2-5-15,-5 0-3 32,1 0-2-32,-1 0 1 15,0 0 1-15,-2 13-2 0,2 10-1 16,-5 4 1-16,0 2 4 16,-8 10-5-16,0 3 4 15,0 5-1-15,0 2 6 16,0 3-3-16,-16-2-3 0,3-3 0 15,-1-9-1-15,1-10-12 0,1-7-14 16,-4-6 4-16,5-5-24 16,1-5-58-16,-2-5-31 15,5 0-30-15</inkml:trace>
  <inkml:trace contextRef="#ctx0" brushRef="#br0" timeOffset="43402">4317 2497 327 0,'0'0'96'16,"0"0"-79"-16,0 0-7 16,0 0 0-1,0 0-8-15,0 0 2 16,25 0 30-16,2 0 1 0,-3 0-15 15,2 0-6-15,-2 0-3 16,-3 0-8-16,0 0 1 16,-2 0-1-16,2 0 8 15,-3 0-2-15,7 0 2 16,-4 0 2-16,0-8 9 16,-3-3-15-16,-2-3-3 15,-3-2 7-15,-2-3-8 16,-1-1 1-16,-4-4 4 0,-1 2-8 15,-5 0 2-15,0 2-1 16,0 6-1-16,0 3-1 16,-8 6-1-16,-13 5-5 15,-1 0-1-15,-2 0 2 16,6 0-2 0,2 14 4-16,1 5 1 0,6 3 2 15,-1 6-5-15,7-1 5 16,3 6 0-16,0-3-1 15,0 3 0-15,0-6 2 16,0 1-1-16,3-5 1 16,7-10 0-16,4-1 0 15,-1-10 0-15,3-2 0 0,2 0 0 16,3 0 15 0,4 0 2-16,-4 0-2 0,0-2-5 15,-3-16 4-15,4-1-3 16,-4-3 4-16,-2-3-7 15,-3 4-1-15,-8 2-5 16,-2 4 3-16,0 7 0 16,-3 3-5-16,0 5 4 15,0 0-4 1,0 0-6-16,0 0-5 16,0 0 1-16,0 5 6 15,0 14 3-15,0 1-2 0,-3 4 0 16,3-1 0-16,0 1 0 15,0-2 2-15,0-5-1 16,3-6 0-16,7-6 1 0,1-2-5 16,-1-3 6-16,1 0 0 15,5 0 11-15,5 0 9 16,0-14-4-16,-2-3-5 16,2-4-9-16,-2 1 9 15,-4-2-11-15,-2 0 3 0,-5 1 9 16,-2-2-5-16,-6 4-3 15,0 0 4-15,0 5-3 16,0 1-1-16,-6 4 1 16,-18 7-5-1,-4 2-1-15,-2 0-5 16,-1 0 4-16,1 2-1 16,-1 15 2-16,1 2-4 15,-1 0-38-15,10 0-58 16,8-2-26-16,7-3-112 15</inkml:trace>
  <inkml:trace contextRef="#ctx0" brushRef="#br0" timeOffset="44310">4990 2421 398 0,'0'0'23'0,"0"0"-17"0,0 0 20 15,0 0 30-15,0 0-6 16,0 0-19-16,-4-4-6 16,4 4-3-16,0 0 4 15,-3 0-20-15,0 0-6 16,0 0-7-1,-2 17 5-15,-3 8 1 16,6 5 1-16,-1 0 0 16,3 0 1-16,0-4 1 15,0-5-1-15,0-2-1 16,0-8 0-16,0-2 0 16,0-4 0-16,5-5 0 15,3 0 2-15,3 0 4 0,2 0 18 16,5 0 5-16,3 0-9 15,-2-19-3-15,-1 0-5 16,1-6 0-16,-8-3 3 16,2-2-2-16,-1-3-1 15,0-4-12-15,-2 3 1 16,-2-7 0-16,2-7 7 16,-4-1 5-16,-1-2-6 15,3-2-5-15,-6 9 5 16,1 8 3-16,0 14 2 15,-3 9-6-15,0 10 3 16,0 3 0-16,0 0-7 0,0 0-2 16,0 0-2-16,0 11-10 15,0 21 4-15,0 12 8 0,-3 9-1 16,-7 2 2-16,5 2-1 16,-1-1 1-16,0-4-1 15,2 0 1-15,-2-8-2 16,1-6-1-16,2-10-47 15,-1-5-72-15,1-13-13 16,-3-7-42-16</inkml:trace>
  <inkml:trace contextRef="#ctx0" brushRef="#br0" timeOffset="46148">5014 2448 31 0,'0'0'472'0,"0"0"-388"0,0 0-26 15,0 0-6-15,0 0 5 16,0 0-25-16,0-6-20 16,16 6-4-16,8-2 7 15,3-4 10-15,4 1-9 0,-1-3 0 16,1-4-4-16,-4 1-3 15,-2-2-1 1,-1-2-3-16,-2 1-2 0,-7 4-2 16,-3 5 4-16,-8 2-4 15,-1 0 4-15,-3 3-1 16,0 0 7-16,0 0-8 16,0 0-2-16,0 0-1 15,0 0-5-15,0 0 1 16,0 0-1-16,0 11-2 15,0 17 7-15,-3 5 2 16,-7-3-2 0,7 0 1-16,3-2-3 15,0-9 3-15,0-2-3 16,0-9 2-16,0-3-3 16,0-2 2-16,0-3-1 15,0 0-4-15,0 0 2 16,0 0 1-16,9 0 3 0,9 0 2 15,-2-16 8-15,5-4-8 0,-3-2-1 32,-2 0 3-32,-1 3 1 0,-9 5-5 15,0 5 2-15,-6 7 2 16,0 2-1-16,0 0-1 16,0 0-1-16,0 0-1 15,0 0-3-15,0 0-6 16,0 22 5-16,0 3 4 15,0 5 3-15,0-6-3 0,0-1-1 16,0-1-1-16,0-6 2 16,0-1 0-16,7-8 0 15,-1-1-2-15,2-1-2 16,-1-5 4-16,2 0-1 16,3 0 2-16,0 0 1 0,3 0 2 15,1-11-1 1,-1-11 0-16,1-5 4 0,-2-4-4 0,-4-1-2 31,-4-4 2-31,-6 2 0 16,0 7-1-16,0 8-2 15,0 8-2-15,-6 3-1 16,-4 8-12-16,7 0-11 16,3 0-15-16,0 0 6 0,0 0-17 15,0 0 0 1,0 0 38-16,10 8 14 0,5 0 0 15,-3 1 0-15,1-4 0 16,-4 3 1-16,-4-2 10 16,5-1-2-16,-7 3-3 15,3 0 8-15,1 4-6 16,-4 4-1-16,2 1-2 16,-2-1 2-16,0 6-5 0,1-3 0 0,2 1-1 15,-3-1-1-15,2 0 1 16,2 1-1-1,2-7 0-15,-6-5 2 0,4 1 0 16,-1-7-2-16,-1 1 0 16,5 1 3-16,-4-3-2 15,-1-1 0-15,8 0 6 32,0 0 14-32,-2 0-6 15,5 0 1-15,-1 0-7 16,-3-8 1-16,3 0 4 0,-2-6-10 0,-1-1-2 15,0-5 0-15,-2 0 3 16,-1-1-2-16,-4-2-2 16,-2 4 1-16,1 2 2 15,-4 4-4-15,0 2 3 16,0 3 0-16,0 2-3 16,0 4-3-16,0 2-1 15,0 0 1 1,-9 0-3-16,-3 0 1 15,-1 0 2-15,4 0-5 0,0 13 6 16,-1 4-1-16,4 2 0 16,4 0 2-16,2 0-2 15,0 1 3-15,0-1-2 0,0-3 2 16,2 2 1-16,11-8-1 16,3-2 0-16,2-2 1 15,-1-6-2 1,6 0 0-16,-2 0 1 15,0 0 2-15,-2 0 2 0,-5 0 1 16,-1-11 5-16,0-6-7 16,5-2 12-16,3-6-4 15,0-3-2-15,4 1 2 16,-7-3-10-16,-5 3 5 16,-5 4-2-16,-5 4-1 0,-3 8 5 15,0 5-1-15,0 4-7 16,0 2-2-16,0 0-2 15,0 0-7-15,0 0-16 16,0 0-15-16,0 11 21 16,0 8 15-1,0-3-1-15,0 4 5 16,3-4 0-16,1-1 2 0,-4-2 0 16,0 1 0-16,0 2 0 15,0-2 0-15,0 0 0 16,-7 2 0-16,-14 1 2 15,0-4-1-15,-4 1 2 16,1-6-1-16,-1-2-2 16,1-3 2-16,5-3-1 15,1 0 1-15,9 0 4 16,2 0-3-16,4 0 2 16,3-3 3-16,0-5-8 0,0 2 1 15,0 1 0-15,0 3 2 16,0 2-3-16,0 0-2 15,8 0-2-15,0 0-2 16,1 5 3-16,0 11 3 16,4 3 1-16,-4 1-1 0,1-4 2 15,1-2-2-15,2-6 0 16,8-2 0 0,0-4-3-16,1-2-15 15,-1 0-44-15,-6 0-45 16,1 0-82-16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4:50.05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159 533 439 0,'0'0'155'0,"0"0"-106"0,0 0-15 15,0 0 16-15,0 0 4 0,0 0-18 16,11-16-25-16,-11 16 4 15,0 0-6-15,0 0 2 16,0 0-11-16,0 0 0 16,0 5-3-16,-16 14 3 15,-8 9 2-15,-5-1-2 16,-3 1 0-16,6-6-12 16,0-5-55-16,12-5-80 15,11-12-10-15,3 0-219 16</inkml:trace>
  <inkml:trace contextRef="#ctx0" brushRef="#br0" timeOffset="1137">289 247 342 0,'0'0'86'0,"0"0"-49"0,0 0 22 16,0 0 19-16,0 0-8 15,0 0-26-15,0 0-16 16,0 0-4-16,0 0-6 16,0 0 2-16,7 0 7 31,5 0-5-31,0 0-11 0,4 0-7 15,2-5-1-15,1-1-2 16,2-2 4-16,0-3-4 16,-7 3-1-16,5-3 1 15,-6-3-1-15,-5 0-2 16,2-2 0-16,-4-3-11 0,-3-1-18 16,1 1-2-16,-4 3 4 15,0 0 4-15,0 4-5 16,0 4 4-16,-19 5 22 15,-6 3-4-15,6 0 1 16,2 0 5-16,5 0-3 16,2 0 0-16,1 13-3 0,4 7 3 15,-2 5 1 1,1 0 1-16,0 1 2 0,-1 3 0 16,4 1 1-16,3-3 0 15,0 1 0-15,0-3 1 16,0 2-1-16,0-5-2 15,0-3 2-15,0-2 0 16,0-4-1-16,7-4 1 0,12-4 1 16,-2-2 8-16,5-3 5 15,0 0-9-15,2 0 3 16,3 0 1-16,-2-8 0 16,-3-12-5-16,-4 1 4 15,-1 0 5 1,-1-3-4-16,-1-5-3 15,-2-1-2-15,-2-2-1 16,2 0-3-16,0-3 1 0,-5 0-5 16,1-3 7-16,1 6-3 15,-7 2 2-15,2 9-1 16,-5 5 4-16,4 8 7 16,-4 4 6-1,0 2-4-15,0 0 2 16,0 0-11-16,0 0-5 0,0 0-7 15,0 13-4-15,0 18 11 16,-4 6 0-16,-7 2 2 16,1 3-2-16,-1-3 0 15,1-1 1-15,4-3 0 16,3-1 0-16,0-7-1 16,-1-2 0-16,1-9 3 15,3-2-3-15,0-3-2 16,0-5-56-16,0-1-88 15,0-5-47-15</inkml:trace>
  <inkml:trace contextRef="#ctx0" brushRef="#br0" timeOffset="1439">543 201 340 0,'0'0'179'0,"0"0"-115"0,0 0-12 16,0 0-16-16,0 0 0 16,0 0 3-16,37-14-9 15,-10 11-17-15,-2 3 0 16,-1 0-7-16,-2 0 0 15,-4 0-6-15,-2 0-2 16,-1 0-4-16,-1 0-20 16,2 3-51-16,-3 2-49 15,-5-2-91-15</inkml:trace>
  <inkml:trace contextRef="#ctx0" brushRef="#br0" timeOffset="1863">892 179 269 0,'0'0'161'15,"0"0"-103"-15,0 0 17 0,0 0 13 16,0 0-8-16,0 0-27 15,0-11-20-15,0 11-10 16,0 0-13-16,0 0-6 16,0 0-4-16,0 0 0 15,-6 0-1-15,-10 0-4 16,-8 0 5-16,3 11 0 16,-2 8-1-16,2 2-1 0,7 7 1 15,1-1-4-15,3 1 2 16,10-1 2-16,0 1 0 15,0-1 0-15,0-2 1 16,10-3 0-16,11-5 0 16,3-2 1-16,5-11 1 15,3-1 7-15,2-3-2 16,9 0-4-16,-3 0-3 0,-6 0-3 16,-7-3-52-16,-9-9-112 15,-8 0-103-15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5:42.106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7340 2371 360 0,'0'0'208'16,"0"0"-117"-16,0 0-75 0,0 0-4 15,0 0 11 1,0 0 25-16,-12 6 10 0,12-6-19 16,0 0-22-16,12 0 3 15,7 0-3-15,5 0-14 16,3-3-2-16,4-8 6 15,-4 0-3-15,1 0-2 16,-1 0 2-16,5-4 3 16,-3-1-4-16,2 0 3 15,-6-3-5-15,-1-1 2 0,-3 1 6 16,0-6-4-16,5-2 2 16,-5-6-3-1,0 0-4-15,-2-3 2 16,-4 3-2-16,-1-2 2 0,-1-7 2 0,-4-3-4 15,-2-3-2-15,-4 1 2 16,-1-3 3 0,-2-1 0-16,0-7-1 15,0-6-4-15,-5 1-1 16,-14 0 3-16,-2 8 2 16,3 3-2-16,-6 5 1 15,-5-3-1-15,-1 2 0 16,-4-3-1-16,-2 7-2 15,-1 3 2-15,0 5 1 0,0 9-2 16,4 5 1-16,-1 6-1 16,-5 7-14-16,-11 1 8 0,-1 5-3 15,-7 3 4 1,-3 0 3-16,0 0 2 0,-1 0 0 16,1 13 2-16,10 4-1 15,1 6 0-15,5-2 1 16,8 1-1-16,6 0 1 15,7 4-2-15,5-8-1 16,5 8 1-16,-2-8 1 16,4-1 1-16,6-1-1 0,3-5-4 15,3-4 2-15,0-3 3 16,0-4 0 0,0 0-2-16,0 0 2 15,0 0 2-15,0 0-1 16,0 0 3-16,0 0 1 15,0 0 2-15,0 0 2 16,0 0 5-16,0-16-8 16,6-9-1-16,2-2-3 15,-1-7-1 1,-1 2 1-16,-3-7-1 0,-3-2 1 0,0-6-2 0,0-2 0 16,0 1-2-16,-24 5 2 31,-7-3 0-31,-9-2 2 0,-3 7-2 0,-5 3-2 15,-1 7-2-15,-2 4 2 16,1 2 0-16,-2 6 0 16,0 5 2-1,0 3-4 1,-3 2 0-16,1 7 1 0,1 2 2 16,-2 0 1-16,7 0-2 15,-2 5 1-15,8 15-1 16,2 1-2-16,6 2 4 15,0 7-3-15,7 1-1 16,3-1 4-16,3 3-2 0,5-3-1 16,6-5 3-16,7-6-2 15,1-8 0-15,-1-3 0 16,3-4 2-16,0-4 0 16,0 0 0-16,0 0 0 0,0 0 5 15,0 0-1-15,0 0 7 16,0 0-1-16,0-15-2 15,0-7-3-15,-3-6-2 32,-3 1 0-32,-6-3-3 15,-7 0-1-15,1-3 1 0,-9-3 1 16,-7-5-1-16,-6-1 0 16,-10 1 0-16,2 2 2 15,-4 3-2-15,-3 9 0 16,3 5 0-16,0 6 0 15,1 3 0-15,-4 4-3 0,-6 6 2 16,3 3-2-16,2 0 1 16,7 0 1-16,6 0-1 15,6 8 1-15,8 9 1 16,-3 5-3-16,8 8 3 16,0 4-8-16,3-2 5 15,5 5 1-15,4-5 1 0,3 1 1 16,2-8-3-16,4 0 5 15,0-6-4-15,1-6 2 16,2-6-2-16,0-3 2 0,0 0-1 16,0-4 0-16,0 0 1 15,0 0-1-15,0 0 1 32,0 0 3-32,0 0 7 15,0-8 6-15,0-7-6 0,0-4-4 16,0-8-4-16,0-4 2 15,0-2-1-15,0-3-3 16,-13 0 1-16,-8-2 0 0,-4 2-2 16,-1 4 2-16,-9 1-1 15,-1 3 0-15,-4 6-2 16,-5 3-11-16,-8 9 2 16,-2 1 4-16,0 6-2 0,1 3 8 15,1 0-5-15,1 0 4 16,6 0 0-16,4 6 2 15,5 8 0-15,3 0 0 16,7 3-3-16,-1 7 1 31,4 0 0-31,2 4-1 16,7-1 2-16,1 0-4 0,7 1 2 16,4-1 0-16,-3-2 0 15,6-2 2-15,0-12-3 16,0-3 2-16,0-5 1 15,0-3 1-15,0 0 0 16,0 0 1-16,0 0 0 16,0 0-1-16,0 0 3 15,0 0 6-15,0 0-1 16,0-11-1-16,0-8 2 16,0-6-6-16,0 1-2 0,-13-7-1 15,-8-3 0-15,-6-1 0 16,-7-6-9-16,-8 2 4 15,-5 0 5-15,-1 4 0 16,-5 7-2-16,2 5-2 16,-1 7-1-16,-1 7 2 15,2 5-7-15,4 4-6 0,8 0 9 16,6 0-1 0,2 5 5-16,4 15 0 15,2 7 2-15,3 4-7 16,4 5 6-16,6 3-5 0,0 1 7 15,3-4 0-15,2-6 0 16,4-6-2-16,3-7 1 16,0-6 0-16,0-3-2 15,0-2 3-15,0-2-6 16,0-4 6-16,0 0 0 0,0 0 0 16,0 0 4-16,0 0 0 31,0 0 10-31,0-4 5 0,0-13 4 15,0-4-14-15,0-4-5 16,0 0-4-16,-11-3 2 16,-2 7 0-16,-2-4-2 15,-7 0-5-15,-12 1 5 16,-3-2 0-16,-8 1-4 16,-6 3 1-16,-4 6 3 15,2 5-3-15,1 9-4 0,4 2 7 16,2 0-14-16,-3 0 4 15,1 4-3-15,-5 16 10 16,1 3 3-16,3 1 0 16,3 1 0-16,6 5-1 0,10-3 0 15,3 4-2-15,9 2 0 16,2 0 2 0,4-3-4-16,6-3 4 15,3-8 0-15,3-4-2 16,0-7 2-16,0-6-2 15,0-2 1-15,0 0 2 16,0 0 1-16,0 0 4 16,0 0 7-16,0-8-1 15,0-14 1-15,0-5-7 16,0-4-1-16,-7-1-1 16,-7-2 0-16,-12-2-3 15,-1-1 0-15,-7 0 0 0,-5-1-1 0,-7 2-2 16,-3 3 3-16,0 6 0 15,-3 5-1-15,4 5-4 16,-7 6 2-16,-4 3-13 16,-2 5 11-16,3 3 5 15,3 0-11-15,3 3 2 16,3 16-2-16,4 0 6 0,1 4 4 16,2-2-3-16,2 4 1 15,3 5 3-15,4 1 0 31,-1 4 0-31,8 1-4 0,7 3 2 16,6 2 2-16,13-3-13 16,0 2 13-16,0-8-11 15,0-2 2-15,3-8 9 16,7-5-6-16,-4-9 2 16,-3-6 3-16,-1-2 1 0,1 0 1 15,-3 0 0-15,5 0 3 16,-3 0 6-16,1 0-2 15,-3 0 3-15,3 0 3 16,-3-2 5-16,0-9-4 16,0-5-12-1,0-4-1-15,0-2-1 16,-6 3 1-16,-9-2-1 16,-4 0-1-16,-8 6 0 15,-9 0-10-15,-1 7 7 16,-6 6 3-16,-6 2-7 0,0 0-3 15,0 0-4-15,3 13 10 16,4 9 4-16,-1 0-3 16,4 7 1-16,-2-5 2 15,8-3 0-15,2 4 0 16,4 0 0-16,-4 5 0 16,4 0 0-16,-2 9-1 0,8 2 1 15,0 6 0-15,10 3-1 16,3 1-1-16,6 1 2 15,2 2-3-15,0-8 2 16,0-5 2-16,10-5 2 16,8-9-3-16,0-8-2 15,-3-5 2-15,0-5 0 16,-5-4 3-16,-4-5 1 0,-3 0-2 16,-1 0 6-16,1 0-1 0,0 0 2 15,1 0 5-15,-4 0 0 31,0 0 4-31,0-3-9 0,0 1-6 16,0 0 6-16,0 2 1 16,0 0-10-16,0 0-5 15,0 0 5-15,0 0 0 16,0 0-6-16,-15 18-4 16,-1 8 10-16,-5 0 0 15,0 8 0-15,-1 4 0 16,1 6-3-16,0 9 3 0,-8 10 2 15,5 5-2 1,3 12-2-16,-3 8 2 0,11-5 0 16,1-4-1-16,6-10-3 15,6-9 3-15,0-11 1 16,0-1-1-16,0-7-4 16,15 0 1-16,10-3 4 15,3-2-3-15,7-3-1 16,2-5 0-16,6-8 1 15,1-4 3-15,-2-12 3 16,1 0-1-16,-4-4 1 16,1 0-3-16,-6 0 3 15,-4 0 2-15,4-8 2 16,-3-8-3-16,-7-4-1 16,-8 9-1-16,-11 1-1 15,-5 3 1-15,0 4 7 16,0 3-6-16,0 0-1 15,0 0 5-15,0 0-5 16,0 0 0-16,0 0-2 16,0 0 0-16,0 0-2 0,-10 3-1 15,-4 14-3-15,-7 3 4 16,5 1 1-16,-5 1 0 16,3 3 1-16,-4 7 0 15,-3 8-1-15,1 4 1 0,3 5 0 16,-1 1-1-1,4 2 1-15,9-2-5 16,0-1 3-16,3 1 2 16,3-4 0-16,3 3-4 15,0-2 2-15,0-3 2 16,11-3-3-16,8-8-1 16,2-5-1-16,0-9-2 15,5-6 3-15,-2-1 0 0,3-6 4 16,1-4 3-16,2 1-3 15,1-3 4-15,-1 0 0 16,-2 0-3-16,-4 0-1 16,-2 0 3-16,-1-3 0 15,-3-5 2-15,-2 0 1 16,-8-1-1-16,-3 4-3 0,-3 2 5 16,-2 3-5-16,0 0 4 15,0 0-2-15,0 0 2 16,0 0-6-16,0 0-2 0,0 0 2 15,-7 0-1-15,2 13-2 16,-11 10 0 0,1 5 3-16,-2 7 0 15,-6 7-4-15,2 1 7 16,-1 1-6-16,1 9 3 16,3 4 0-16,-4 4 3 0,7 2-3 15,3 3 1-15,3 3-3 16,3 6-2-16,3-4 0 15,3-2 4-15,0-6 1 16,0-11-1-16,11-8-1 16,5-13-3-16,0-12-3 0,-4-6 1 15,7-5 3-15,5-1 2 16,3 1 0-16,7-3 1 16,3-2 2-16,2-2-2 15,1-1 3-15,-10 0-3 16,4 0 5-16,-6 0 0 31,-4-12 0-31,6-8-3 0,-2-2 0 16,-4-3 0-16,1 1 3 15,-10-3-4-15,-2-1 1 0,-5 8 1 16,-5 7-2-16,-3 7 5 16,0 6-5-16,0 0 2 15,0 0-3-15,0 0-5 16,0 0 3-16,-3 6 1 15,-12 13-4-15,-4 6 3 16,-2 7-3-16,0 8 5 16,0 3 0-16,-4 4-2 0,4 3 2 31,0-4-1-31,0 4 1 16,5-1 1-16,1 4-1 15,2 2 0-15,7-3-2 16,6 0 0-16,0 0 1 0,0-1 0 15,6-7 1-15,12-2 0 16,3-5-7-16,8-7 7 16,-2-2-3-16,1-3 2 15,5-1-1-15,1-2 2 16,3-5 0-16,-1-4 2 0,-2 1 0 16,-1-9-2-16,4-1 0 15,-3-4 2-15,0 0-1 16,1 0 5-16,2-4-1 15,-3-12 0-15,3-4-4 16,-3 1 0 0,-4-2 4-16,1-6-2 0,-1 4-3 15,-2-8 0-15,-4 4 3 16,-5 0-2-16,-1 2 3 16,-7 4-4-16,-1 3 0 15,-4 9 2-15,-3 7-3 16,-3 0 1-16,0 2 0 15,0 0 0-15,0 0-2 16,0 0 2-16,0 0-4 16,0 0-2-16,0 0-1 0,0 4 5 15,0 14 0-15,0 8 2 16,0 8 2-16,0 5 1 16,7-1-3-16,1 0 0 15,5-2 0 1,-1 6 0-16,3-4 0 15,4 0-1-15,5-2 1 0,7-1 0 16,3-4-4-16,-1-3 1 0,6-9 3 16,-2-5-8-1,0-6 6-15,3-8 2 0,-1 0 3 0,4 0 3 32,4-14-5-32,-5-3 2 15,1-4 0-15,-4-4-3 16,7-3 3-16,-7-4-3 0,5-2 1 15,-8 2 0-15,-2-2-1 16,-3 5 3-16,-7-2-3 16,0 1 3-16,-8 8 2 15,-11 3-3-15,-2 7-1 16,-3 7 5-16,0 5-6 16,0 0 9-16,0 0-5 15,0 0-2-15,0 0 1 16,0 0-6-16,0 0 1 15,0 0-3-15,0 0 0 16,0 0-3-16,0 0 1 0,0 14 6 0,7 11-1 16,2 5 2-16,6 5 3 15,4-1-2-15,-1-4-1 16,6-3-1-16,0 2 1 16,8-3-1-16,2-1-1 15,8 0 2 1,6-6-1-16,5-2 2 15,2-6-1-15,3-6 0 16,-4-3 0-16,4-2 4 16,-3 0-3-16,-5 0-1 0,-5 0 0 15,-2-5 1-15,0-8 1 16,0-4-2-16,0-2 4 16,-3-3-4-16,-6-3 0 0,-5-3 5 15,3-4-5-15,-11-2 2 16,-3-1 2-16,-4-1-4 15,-6 4 2-15,-6-2 2 16,1 9-3-16,-3 1 2 16,0 7-2-16,0 6 1 15,0 6-2-15,0 5 0 16,0 0 0-16,0 0-4 16,0 0 1-16,0 0-2 0,0 0-2 15,0 0 1-15,0 0-4 16,3 14 10-16,4 7 1 15,7 7-1-15,2 8 2 16,5-3-1 0,8-1 0-16,-3 4-1 15,8-3 2-15,3 4-2 16,6-6 1-16,2 3-1 16,5-6-1-16,1-1-1 15,1-3 2-15,4-7 0 0,-3 0 0 16,3-6 2-16,-4-8-2 15,-6 0-5-15,0-3 5 16,-6 0 2-16,-5 0 1 16,2 0-1-16,-3-9-2 0,0-10 3 31,3-4-2-31,0 2 3 16,3-7-4-16,-5 3 1 15,-1-2-2-15,-5-2-3 0,-5-2 4 16,-3 3-2-16,-6-2 2 15,-3-1-2-15,-2 2 2 16,-7 1-1-16,-1 6 0 16,-2 6-1-16,0 7 4 15,0 6-4-15,0 0 1 16,0 3 1-16,0 0 0 16,0 0-3-16,0 0 3 15,0 0-1-15,0 0-5 16,0 0 5-16,0 0-4 15,3 0 2-15,10 6-1 16,3 16 4-16,8 3 1 16,3 3-1-16,1-1 1 0,2 0-1 0,-2-1 0 15,2 1 2-15,1-3-1 32,-1-1-1-32,4-2 0 0,0-3 0 15,3-2 3-15,5-8-3 16,1-3 2-16,-4-2-2 15,-2-3 0-15,0 0 0 16,-4 0 4-16,1 0-1 0,-3-11 2 16,-4-9 0-16,0 1-1 15,1 0 3-15,-4-6-4 16,5 1-2-16,-2-3 0 16,-1-1 3-16,-4 0-4 15,-7 9 0 1,-8 3 0-16,-1 4 1 0,-6 7 2 15,0 2-3-15,0 3 0 16,0 0 0-16,0 0 2 16,0 0-2-16,0 0-1 15,0 0 1-15,0 0-4 16,0 0 4-16,0 0-2 16,0 4-4-16,3 17 3 15,10 4 3-15,-2 5 0 0,5 3 0 16,-1-3 1-1,6 0-2-15,6-2 2 0,-1 0-1 16,4-9 0-16,-6-3-1 16,1-2 1-16,-1-3-4 15,0-3 4-15,8-5 0 0,-5 0 0 16,7-3-1-16,-2 0-1 31,5 0 4-31,3 0 1 0,7-8-2 0,-2-9 3 16,0 0-3-16,-5-3-1 15,-6 3 0-15,-3-3 1 16,-7 1 1-16,-2 0-2 16,-7-1 0-16,-4-2 0 15,-1-3 8-15,-7 1-7 16,-3-1 0-16,0 3-1 16,0 2-1-16,0 4 0 0,0 8 0 15,0 2 1-15,0 6 0 16,0 0 1-16,0 0-1 15,0 0 0-15,0 0-1 16,0 0 0-16,0 0-2 16,0 0 3-16,0 0-3 15,0 0 0-15,0 0 0 16,16 17 3 0,2 2-1-16,3 0 1 0,4 3 0 15,-1 0 0-15,10 0 0 16,0-3-1-16,3-2 0 0,-2-6 1 15,2 0 0-15,3-6 0 16,-4 1-2-16,1-6 1 31,0 0 2-31,-3 0 2 16,-1 0-3-16,-2 0 0 16,-4 0 1-16,1-6 0 0,-1-5 1 15,-6 0 1-15,-2 0-3 16,-4-3 1-16,1-2 4 15,-5-3-5-15,-1-3 4 16,-4 0-4-16,-6 0-2 0,0 3-1 16,0 2-3-16,0 0 2 15,-16 4-4-15,-2 1-8 16,-1 2 12-16,5 5 1 16,2-1 0-16,3 3 2 15,2 3 1-15,7 0 0 0,0 0 0 16,0 0 0-16,0 0-2 15,0 0 2-15,0 0-8 16,0 14 8-16,16 5 0 16,2 3 0-16,6-2 0 15,0 1 0-15,2-1 4 16,-2-4-1-16,0-2-3 16,0-1 0-16,-1-1 2 0,-2-7 3 15,3 1 1-15,6-4-3 16,4-2 1-1,0 0-1-15,0 0 0 16,-4 0 2-16,-6 0-5 16,-3 0 0-16,-3-5-1 15,-2-3 2-15,0-4-4 16,-4-1 8-16,2-4-2 16,-1-4-1-16,0-4-1 0,-7-5 0 15,-6-4-1-15,0 1-4 16,0-2 0-16,0 7-1 15,0 4 5-15,-6 7 0 0,-4 6-4 16,4 5 3-16,4 1 1 16,-1 5 0-1,-2 0-2-15,5 0 0 0,0 0 1 16,0 0-3-16,0 0 0 31,0 0-4-31,0 0 6 16,5 11-4-16,16 5 3 15,3-4-1-15,3-4 4 16,4-4 2-16,-1 3 1 0,4-7-3 16,3 0 9-16,0 0-4 15,2 0 4-15,4 0-4 16,-3-7-4-16,2-5 5 0,-2-3-3 16,-3 0-2-16,2-6 4 15,-5 2-1-15,0-2-2 16,-4-2 3-16,-6 2-4 15,-2-1 0-15,-7-3 0 0,1 0 3 16,-4-5-5-16,-3 0 2 16,-3-1 0-16,-2-1-1 15,-4-7-1-15,0 0 1 16,0-2-5-16,0-5 5 16,-19-4-1-16,-2-10-2 15,-10 5-9 1,-3-4 2-16,-3 13 9 15,2 10 1-15,-2 8 0 16,9 7 1-16,3 7-1 0,4 3 0 16,8 9-1-16,2-2 0 0,4 4 1 15,7 0 0-15,0 0-2 16,0 0-5-16,0 0 4 31,0 0-5-31,0 0 0 16,10 0 5-16,8 8-2 15,9 1 5-15,7-5 0 0,3 3 2 16,0-7 4-16,-4 0-6 16,1 0 11-16,0-22-1 15,5-7 0-15,-2 0-2 16,-4-1-4-16,1-4 1 16,-10 2-2-16,-3-5 1 15,-5 2 2-15,-6 2-1 16,-5-2 5-16,-2-5-4 15,-3 0-6-15,0-6 1 16,0-5-1-16,0-3 0 16,-11-7 2-16,-12-5-1 15,-1-3-1-15,0 6 0 16,-3 2-1-16,-1 12 1 0,6 8 0 0,4 8 0 16,-3 5-2-16,8 7 1 15,-5 4 0-15,1 6 1 16,4 0 0-16,-3 3 0 15,11 2 1-15,2 4-1 16,3-2 0-16,0 4 0 16,0-2-1-16,0 2-1 15,0 0 0-15,0 0 1 0,0 0-2 16,0 0 3-16,0 0 0 16,0-4-1-16,0 4-2 15,0-1 1-15,0 1 2 31,0-4 2-31,0-4 0 16,0-4 3-16,0-4 1 0,0-8-3 16,0-4-3-1,0 1 0-15,0 2 1 0,0 0 0 16,0 1-1-16,-10-1 0 0,-9 0-4 16,-10 0 1-16,-8-2-1 15,-13 3-1-15,-8-1 0 16,0 3-2-1,0 8 7-15,4 4-1 16,7 2 1-16,7 7 0 16,1 1 1-16,6 0-1 15,-1 0 1-15,6 0 0 16,4 0-1-16,5 0 0 16,1 0 4-16,6 0-3 0,0 5-1 15,3 0-1-15,2 1 1 16,-1-1-5-16,5-1 5 15,0-3 0-15,3 6 0 16,0-2-9-16,0 6-10 16,0 0-86-16,0-3-118 15,3-8-248-15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6:29.2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198 96 59 0,'0'0'259'16,"0"0"-143"-16,0 0-59 15,0 0-8-15,0 0 8 0,0 0 9 16,7-17-15 0,-7 17-3-16,0 0-6 0,0 0 0 15,0 0-2-15,0 0-11 16,0 0-13-16,0 0-5 16,0 0 0-16,-10 0-3 15,-5 0-5-15,-7 8-1 16,1 12-4-16,-3 5 5 15,3 5-3-15,-1 8 0 16,4-2-3-16,2 5 1 16,1-2 2-16,9-3-4 15,0-1 3-15,2 1 0 0,4 0 1 32,0-3 0-32,0-3-2 0,0-2 2 15,0-6 0-15,7 0 2 16,5-4-7-16,0-1 6 15,4-5-2-15,2 3 1 16,4-3 0-16,-1-1 0 16,0-3 2-16,0-3-2 15,-5 1 0-15,2-6 0 16,-2 0-1-16,-2 0 3 0,2 0-2 16,2 0 3-1,1 0-1-15,-4 0 2 0,-3-8-3 16,0-3 4-16,1 0-3 0,-4-3 1 15,1-2 1-15,-2-1-1 16,-5-2-1-16,0-1 2 16,0 1-4-16,-3-2 0 15,0 1 3-15,0-1-2 16,0 1-1 0,0 1 0-16,0-1 0 15,-15 6 0-15,0 1-4 16,-6-1 4-16,-4 6-3 15,0-6 3-15,-2 8 0 16,0 1-2-16,2 2 3 0,3 3-1 16,1 0 0-16,5 0-1 15,2 0-2-15,-1 0 1 16,2 12 0-16,4 1-1 16,2 3-1-16,2 4-3 15,2-4-1-15,0 1 4 0,3-4-10 16,0-1-39-16,0-7-53 15,3-5-109-15,24 0-333 16</inkml:trace>
  <inkml:trace contextRef="#ctx0" brushRef="#br0" timeOffset="712">513 66 343 0,'0'0'94'16,"0"0"-31"-16,0 0-10 15,0 0 2-15,0 0-15 16,0 0-6-16,0 0-6 15,3 0 9-15,-3 0-9 16,0 0-11-16,0 0-7 16,0 5 5-16,0 17 4 15,0 6 2-15,0 8-5 16,0 3-8-16,0-2 4 16,0 5 3-16,-3-4-11 15,-3-2 3-15,0-4-7 0,-1-4 5 16,4-9-4-16,1-7 0 0,2-4-1 15,-3-6 3-15,3 1-3 16,0-3-1-16,0 0 1 16,0 0 7-16,0 0-7 15,0 0 0-15,3 0 0 16,24 0 5-16,7-3 0 16,5-7-3-1,1 4-1-15,-3 0 4 16,-3 4-5-16,-7-1-1 15,-6 1 1-15,-5-2 0 0,-8 4 1 16,-4-2 3-16,-4 2-4 16,0 0 0-16,0 0 1 15,0 0 1-15,0 0 0 16,0-3-2-16,0 3-4 16,0-6-22-16,0 1-76 15,0-3-100-15,0-4-235 16</inkml:trace>
  <inkml:trace contextRef="#ctx0" brushRef="#br0" timeOffset="1222">669 184 435 0,'0'0'87'16,"0"0"-46"-16,0 0 6 15,0 0 5-15,0 0-4 16,0 0-20-16,0-11-5 15,0 11 13-15,0 0-15 0,0 0-4 16,0 0-6 0,0 0-5-16,0 3-1 0,0 17-3 15,0 9 2-15,0 7 6 16,-3 2-9-16,3 1 9 0,-3 4-1 31,3-1 0-31,-3 2-1 0,3 0-6 16,0 3 6-16,0-8-6 15,0 2-2-15,0-8 4 16,0-8-2-16,0-4-2 16,0-10 0-16,0-3-1 15,0-2 1-15,0-3 2 0,0-1-2 16,0-2 0-16,0 0 0 16,0 0 3-1,0 0-3-15,0 0-34 0,0-2-91 0,0-17-250 16</inkml:trace>
  <inkml:trace contextRef="#ctx0" brushRef="#br0" timeOffset="2520">1039 643 219 0,'0'0'218'0,"0"0"-150"0,0 0-17 31,0 0 8-31,0 0-1 0,0 0-24 15,0 0-10-15,0 0-3 16,0 0-11-16,8 0 12 16,5 0 6-16,5-8-7 15,-2-3-9-15,2-6 12 16,4 1 0-16,-4-5-2 16,3-6-10-16,-5-2-3 0,2-1-3 15,-4-4 3-15,-1-1-7 16,3-7 8-16,-8-4-10 15,-1-4 6 1,-4 4 2-16,-3 4-5 16,0 10 4-16,0 7-7 0,-3 8 2 15,-15 6-2-15,-3 8-8 16,-2 3-12-16,-1 0-6 16,5 0 13-16,1 12-7 15,4 4-18-15,7 7 16 16,1 1 14-16,6 3-5 15,0 3 5-15,0-2 3 16,0 2-1-16,9 1 5 16,3-4 1-16,-3 1 0 0,4 1 1 15,-8-1 0-15,5 2 1 16,-4 1 1-16,0-4 1 16,-2 3 2-16,1-2 1 15,1-1-1-15,-3-2-1 16,4-1-3-16,-1-7 2 0,-1 0-4 15,8-6 0-15,-4-3 0 16,3 0 3-16,1-2-3 16,-1-3 1-16,6-3 1 15,0 0 5 1,6 0-3-16,-1 0 5 16,1-6 3-16,-2-10-10 15,-7-1 8-15,-1-2-3 16,-1-3 5-16,-7 0 1 15,1-3 0-15,-4 0-2 16,-3-3-5-16,0-1 0 0,0 4-2 16,0 3 0-16,-3 5 5 15,-10 6-2-15,0 6-6 16,2 0-1-16,-2 1-2 16,8 4-3-16,-1 0 4 15,6 0-8-15,-4 0-1 16,4 0 3-16,0 6-3 0,0 2-2 15,0 3 4-15,7-5 4 0,11-1 2 16,6-5 2-16,0 0 1 16,5 0 2-16,-2 0-2 15,-3 0 3-15,-6 0-2 16,-2-2-2-16,-8-1 3 16,-1 1 0-16,-7 2 1 31,0 0 1-31,0 0 1 15,0 0-4-15,0 0-2 16,0 0-1-16,0 2-1 0,0 17 2 16,0 6 3-16,0-1-3 15,0 1 3-15,-3 3-3 16,3-6-1-16,0 0-2 16,0-5 2-16,0-6-1 15,0-3 0-15,0-5 1 0,3-1 1 16,0-2 3-16,3 0-2 15,-1 0-1-15,0 0-8 16,3 0-57-16,-2-9-181 0,1-9-370 16</inkml:trace>
  <inkml:trace contextRef="#ctx0" brushRef="#br0" timeOffset="2964">1604 203 519 0,'0'0'143'0,"0"0"-58"0,0 0-27 15,0 0-3-15,0 0-21 16,0 0-21-16,-3-16-4 16,3 16-4-16,0 0 4 15,0 0 0-15,0 0-7 16,0 0-1-16,0 0-1 16,0 0 0-16,0 0 4 15,0 0-8-15,3 0 0 16,0 0 3-16,0 0-4 15,0 0 1-15,-3 0-11 16,0 0 10-16,0 0-10 16,0 5-6-16,0-1 1 15,0 3 20-15,-3-4 0 0,-6 3 0 16,-1-5-5-16,2 6-2 16,-2-2-30-16,4 3-91 15,3-5-13-15,3-1-106 16</inkml:trace>
  <inkml:trace contextRef="#ctx0" brushRef="#br0" timeOffset="3706">1971 134 486 0,'0'0'136'0,"0"0"-29"0,0 0-19 16,0 0-15-16,0 0-34 15,0 0-16-15,-10-30-8 16,10 30-9-16,0 0 7 16,0 0-6-16,0 0 6 15,0 0-3-15,0 0-4 16,0 0-6-16,-5 0-2 0,-2 9-3 15,-2 18-2-15,-7 9 7 16,5 10 5-16,-4 4-3 16,-1 5-1-16,3 5-1 15,2-5 0 1,-2-2 0-16,7-6-1 16,1-9 1-16,0-11 0 15,5-5 0-15,0-5-5 0,0-9 1 16,0-2 1-16,10-1 2 15,6-2 0-15,5 0 1 16,6-3 0-16,-3 0 3 0,2 0 0 16,1 0 0-16,-6 0-3 15,3-8 0-15,-8-3-14 16,-4 2-25-16,-3-2-48 16,-3 3-77-16,-6 0-49 15</inkml:trace>
  <inkml:trace contextRef="#ctx0" brushRef="#br0" timeOffset="4352">1797 338 375 0,'0'0'138'16,"0"0"-61"-16,0 0-12 15,0 0 10-15,0 0-28 0,0 0-18 16,0-3-1-16,0 3 0 16,6 0 4-16,15 0 5 15,13 0-1-15,8 0-16 16,4 0-13-16,3 0 3 15,-3 0-9-15,-9 0-1 32,-1-5 1-32,-6 5 0 0,-9-3 1 15,-2 3-2-15,-12 0 1 16,-4 0 1-16,-3 0 0 16,0 0 3-16,0 0-2 0,0 0-3 15,0 0-27 1,-10-3-75-16,-11 1-185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6:48.8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336 51 469 0,'0'0'72'16,"0"0"-26"-16,0 0 27 15,0 0-6-15,0 0-11 16,0 0-29-16,-3-13-13 0,-3 13-1 15,-4 0-4 1,-1 0 2-16,-8 0-5 16,-2 0 4-16,-3 8 5 0,-2 3-6 15,0 2-4-15,-3 1 0 16,5 3-5-16,0-1 10 16,3 2-7-16,2-5 2 15,7 9-1-15,-3-3-3 0,5 3-1 16,2 0 0-16,-2 3-1 15,4-1 1-15,1 4-1 16,0-1 1-16,5 0 0 16,0-2 0-16,0-3 1 15,0 0-1-15,0-5 0 16,0 0-1-16,0-4 1 16,5 4 0-16,3-5 1 15,1 1-1-15,3-2-1 16,7 0 1-16,-4-2 0 15,4-5 1-15,5 4 1 0,0-4 0 0,4-3 5 32,2 3-6-32,4-4 9 0,-4 0-10 0,1 0 8 15,-4 0-8-15,-1 0 3 32,-5 0 1-32,-10 0-4 15,-1 0 2-15,-4 0-2 16,-3 0 0-16,0 0 3 15,4 0-3-15,1 0-18 16,-1 0-101-16,-4 0-212 0</inkml:trace>
  <inkml:trace contextRef="#ctx0" brushRef="#br0" timeOffset="524">575 59 478 0,'0'0'70'0,"0"0"-4"15,0 0 45-15,0 0-30 16,0 0-31-16,0 0-28 16,0-10-7-16,0 10-8 15,0 0-5-15,-4 0-2 16,4 10-8-16,0 15 8 15,0 6 5-15,0 6-2 0,0 2 7 16,0 3-1-16,0-3 7 16,0-1-3-16,0-5 0 15,0 0-4-15,4-3-3 16,-1 0-4-16,0-5 1 16,0 0-3-16,-1-6 1 15,-2 1 0-15,3-7-1 16,0-5 2-16,1-1-2 15,-4-5 2-15,3 3-2 0,-3-2-6 16,0 3-36-16,0-1-51 16,0-2-102-16,0-3-24 15</inkml:trace>
  <inkml:trace contextRef="#ctx0" brushRef="#br0" timeOffset="1178">534 101 319 0,'0'0'117'16,"0"0"-54"-16,0 0-2 16,0 0 7-16,0 0 0 0,0 0-32 15,0-25-6 1,0 22 2-16,0 0-17 0,0 1 10 16,0 0-12-16,0-7-10 15,7 1 8-15,4 1 0 16,8-3-4-16,2 2 4 15,2-1-8-15,-6 4 5 16,1 0-4-16,1 2-1 16,-1 3 2-16,-2 0-5 0,-1 0 3 15,-3 0-1-15,0 0-2 32,1 0 0-32,1 8 0 0,2 6 0 15,-3 0 0-15,2 2 0 16,-9 0 0-16,2 1 0 15,-3 2 0-15,-3 0 1 16,-2 1-1-16,0-4 1 16,0-2 1-16,0 0-2 15,0 2 3-15,0-2 0 16,0 2 0-16,-12-4 2 0,0-1-3 0,-3 0 3 16,-4-3 3-16,4-3-7 15,-6 6 1 1,2-3 1-16,-2-2-2 0,0 5 1 15,2-5-2-15,4-1 3 16,-4 1-3-16,11-4 0 16,1 2-1-16,4-4-12 15,3 2-73-15,0-2-112 16,0 0-70-16</inkml:trace>
  <inkml:trace contextRef="#ctx0" brushRef="#br0" timeOffset="2076">1023 5 111 0,'0'0'254'0,"0"0"-178"0,0 0-15 15,0 0-4 1,0 0 5-16,0 0-20 16,0 0-6-16,0-11-4 0,0 11-9 15,0 0-9-15,-6 0-13 16,1 11 10-16,-5 8-5 16,1 6 0-16,-1 7 5 15,5-1-3-15,-1 5 2 16,-1-1 0-16,-2 3-2 15,4 1 0-15,-2-3 5 0,1 0-7 32,0-8 1-32,6-4-2 0,0 1-1 15,0-6 0-15,0 0-4 16,0-2 0-16,0-3 3 0,9-1-1 16,1 1-1-16,1-5-1 15,2-1 0-15,0-1 4 16,-2-1-3-16,2 0 2 15,2-3-3-15,-3-1 1 16,0-2 4-16,0 3-4 16,0 1 2-16,-2-2-1 15,5-2-2-15,-3 0 3 16,1 0-2-16,-2 0 0 16,-1 0 3-16,-1 0-3 15,1-6 2-15,1-5 3 16,-1-1-2-16,1-4 2 0,2-5 0 15,0-1 1 1,-2-3 2-16,-1-6-6 16,-1 1 3-16,-4 0-1 15,2-3-2-15,2 1 2 16,1-4-1-16,-5 0 2 16,1 1-4-16,-3 4 3 15,-3 3 2-15,0 6 3 16,4 3-1-16,-1 2 2 15,0 6-7-15,-3 6-2 16,0 1 0-16,0 0 1 16,0 4-2-16,0 0-1 15,0 0-1-15,0 0 1 0,0 0-4 16,0 0 1-16,0 0-24 16,0 0-84-16,0 0-104 15,0 13-272-15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7:08.7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207 38 0 0,'0'0'257'16,"0"0"-201"-16,0 0 19 0,0 0 3 0,0 0-30 16,0 0 1-16,0-21 8 15,0 18-18-15,0 0-4 16,0 3 1-16,0-2-9 16,0-2 1-16,0 4-16 15,0 0 3-15,0 0-3 0,0 0-9 16,0 0 0-16,0 0 1 15,0 0-3-15,0 0 0 32,0 0 1-32,0 0 3 15,0 0 0-15,0 0-1 16,0 0 1-16,0 0 4 0,0 0-4 16,0 0 2-16,0 0-6 15,0 0-1-15,0 0-2 0,0 0-5 16,0 0 5-16,0 16-9 15,0-1 11-15,0 12 3 16,-3 6 0-16,-3 6 0 16,-3 5 1-16,-3 0 3 15,2 1-1-15,-2 7 0 16,3-6 4-16,0-2-8 16,3-5 2-1,2-7-3-15,1-5 0 16,3-3 0-16,0-3 0 0,0-5-1 15,0 1 1 1,0-3-1-16,0 0-1 0,3-6 1 16,7 0-3-16,-1-3 2 15,0-2 2-15,3 0-1 16,3 2 5-16,1-2-3 16,2-3 1-16,4 0-3 0,2 0-5 15,-6 0-119-15,-5-8-284 16</inkml:trace>
  <inkml:trace contextRef="#ctx0" brushRef="#br0" timeOffset="2421">0 371 377 0,'0'0'106'0,"0"0"-69"0,0 0-9 16,0 0 12-16,0 0-3 15,0 0-11-15,5-8-7 16,11 8-8-16,2 0 0 0,1 0 3 16,5 0-10-16,0 0 5 31,1 0-9-31,2 0 0 0,0 0 2 15,-1 0 2-15,-2 0-4 16,0 0 1-16,-3 0 3 0,-2 0-2 16,-1-5 0-16,0-1 4 15,1-3-4-15,-3 1 4 16,-5-5-2-16,2-1 1 16,-1 1-1-16,0-7 4 15,0 1-6-15,0-6 0 16,-2 0 1-1,2 1-1-15,0 0 3 16,-7-3-5-16,5 0 0 16,-7 6 0-16,-3 1 0 15,0 4-4-15,0 2-2 0,0 2-10 16,-13 2-24-16,-11 4-14 16,-3 6-1-16,3 0 37 15,3 0 8-15,6 0-3 0,2 4-5 16,7 8 14-16,-1 0-7 15,7 4 9-15,0 1-2 16,0 6 7-16,0 3-3 16,0 8 0-16,0 1 3 15,0 1 8-15,0 0-7 16,7 3 13-16,2-4 3 0,1 3 4 16,-5 1 11-16,5-6-15 15,-7-3-1-15,0 1-6 16,0-4-2-16,-3 1-8 31,0-4 4-31,0 1 2 16,0-3-9-16,0-3 2 0,0-5 1 15,0-5-3-15,0-4 0 16,0-2 5-16,0-3-5 16,0 0 1-16,0 0 8 15,2 0 5-15,-2 0-2 16,0 0 7-16,3-17-18 0,4-5 7 15,2-2-6 1,4-1-1-16,1 3-1 0,-1 4-1 16,2 5 1-16,-4 2 0 15,2 3-1-15,0 5 0 16,-4 3-5-16,3 0 6 16,0 0-1-16,-2 0-8 0,-2 0 5 15,5 0-1 1,-8 11 2-16,5 0 1 15,-4 2-1-15,4 5 3 16,-4-2-1-16,2 4 2 16,2-1-1-16,-1-3 1 15,0-2 2-15,3 0-3 0,3-3 1 16,1-3-1 0,0 0 3-16,-2-5-1 0,-1-1 0 15,-4 1 2 1,0-3-3-16,1 0 2 0,-2 0 3 15,1 0 2-15,4 0 1 16,-1-3-1-16,-3-10 6 16,1-1 0-16,-4-5-4 0,-1 0 2 31,-2-3-4-31,-3-3-1 0,0 0 0 16,0 0-6-16,0-3 5 15,0 4-6 1,0-1-1-16,-6 6-2 0,-2 5 3 15,-2 3 0-15,1 6-3 0,2-1-8 0,-1 6 0 16,-5 0-5-16,2 0 8 16,-2 0 0-16,0 0 5 31,2 8-1-31,4 4 0 16,4 4-1-16,0 1-4 15,3-1 3-15,0 4 5 0,0-1 1 16,0-3 0-16,3 5 0 0,13-1 1 15,-1 2-1-15,1-2 2 16,2-1-1-16,-4-7-1 16,2-2 0-16,0-2 1 15,-1-2 1-15,4-3-1 16,-5-3 0-16,1 0 2 16,-2 0 4-16,3 0-4 0,-5 0-1 31,5 0 5-31,-4-3 2 15,3-11-4-15,-3-3 2 0,1-2-2 16,-2-3 4-16,-1 2 0 16,-4-1-6-16,0 0 5 15,-6-3-6-15,0 5 1 16,0 3 1-16,0 2-2 16,0 9 1-16,0 0 2 15,0 2 0-15,0 3-2 16,0 0-3-16,0 0-5 0,0 0-1 15,0 0-5-15,0 0-4 16,0 11 5-16,0 8 10 16,0 6 0-16,0-1 0 15,0 7 0-15,0-4 0 16,0 4 0-16,0-7 2 16,0-4-2-16,0-4 0 15,0-11 1-15,0-2 0 16,0-3-1-16,0 0 3 15,0 0 7-15,0 0 3 16,0 0-3-16,4-16 5 0,10-15-6 16,7-1-8-16,5-4 1 15,-2 5-2-15,-3 3 0 16,0 8-1-16,-2 2 1 16,-1 7 0-16,-5 3 0 15,-4 6 0-15,-7 2 1 16,1 0-1-16,-3 0-2 0,7 0-2 15,2 2-6-15,1 23 10 16,1 3 2-16,-1 4 1 16,1 1 0-16,-1-5-1 15,2-3-2-15,3-6 3 16,-2-8-2-16,-2-3 1 16,5-5-1-16,2-3 0 15,6 0 7-15,-2 0-4 16,0 0 0-16,-5 0 1 15,-1 0-5-15,-6-11-16 0,-10 1-121 16,0 3-225-16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6:20.4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243 168 534 0,'0'0'117'15,"0"0"-54"-15,0 0-19 16,0 0-2-16,0 0-16 16,0 0-5-16,0 0-16 15,0 0-4-15,0-11-1 16,0 11-2-16,0 0 1 16,0 7-5-16,0 17 6 15,0 11 9-15,0 1-2 16,0 4-3-16,0 2 1 15,0 2-5-15,0-5 3 0,0-7-3 16,0-1 0 0,0-9 1-16,0-6-1 15,0-5 0-15,0-5 4 0,0-1-3 16,0-5-1-16,0 0-3 16,0 0-11-16,0 0-38 15,0 0-147-15,0-2-275 16</inkml:trace>
  <inkml:trace contextRef="#ctx0" brushRef="#br0" timeOffset="690">17 209 28 0,'0'0'240'0,"0"0"-144"16,0 0-36-16,0 0-5 16,0 0-9-16,0 0-6 15,-2-5-10-15,2 1 12 16,0 2-16-16,0-1-4 16,0 0-12-16,0-1-3 15,5 4-5-15,17 0 2 0,9-3 7 16,1 3 3-1,5-6-3-15,3 0 2 0,-3 1 11 16,5-4 0-16,-2-1-11 16,0-2 0-16,2 1-5 15,-5 0-3-15,0 0-3 16,0 1-1-16,-3-2 5 16,-10 4 5-16,-3 3-4 15,-11 2-7-15,-7 3-2 16,0-3 2-16,-3 3 1 15,0 0 4-15,0 0-1 16,0 0-1-16,0 0-3 16,0 0-23-16,-3 11-122 15,-16 9-62-15</inkml:trace>
  <inkml:trace contextRef="#ctx0" brushRef="#br0" timeOffset="1284">5 665 164 0,'0'0'195'16,"0"0"-135"-16,0 0-29 16,0 0 19-16,0 0-11 0,0 0-2 15,-9 0-7 1,9 0-4-16,0 0-3 0,0 0-5 16,0 0-14-16,3 0-3 15,15 0 0-15,12 0 14 16,7 0 0-16,13 0-1 15,1-5-3-15,1-1 0 16,3 1-1-16,-6 1-1 16,0 0 5-16,-9-2-13 15,-10 4 3-15,-5-2-2 16,-13 2 1-16,-3 2-2 16,-6-3 5-16,-3 3 4 15,0 0 10-15,0 0-10 16,0 0-1-16,0 0-9 15,0 0-27-15,0 0-193 0,0-3-349 16</inkml:trace>
  <inkml:trace contextRef="#ctx0" brushRef="#br0" timeOffset="2340">652 608 494 0,'0'0'120'0,"0"0"-45"16,0 0-10-16,0 0-9 16,0 0-28-16,0 0-10 15,0 0 0-15,25-30-11 16,-10 18 6-16,4 1-2 15,-1-2 3-15,0-4 6 16,4-2-3-16,-4-6 5 16,3 0-11-16,-5-6 2 15,-5 2-1-15,-1-4-6 16,-1-3 6-16,1-3-3 16,-2 1 2-16,-1-3-3 15,-7 0 1-15,0 5 1 16,0 6 0-16,0 6-3 0,0 4 1 15,-15 3-1 1,-4 6-7-16,-2 3-7 0,3 5-1 16,2 0 0-16,3 3-2 15,7 0-26-15,1 0 7 16,5 0 2-16,0 0 3 16,0 14 1-16,0 3 4 15,3 2 7-15,15 9 9 16,3-2 3-16,1 8 3 15,-4-1-3-15,-2 3 0 16,-5 4 0-16,-11 2 3 16,0 7-3-16,0-4 2 0,0 4 0 15,0 1 1 1,-3-1 0-16,-11 1-3 0,1-2 5 16,0-3-2-16,5-1-3 15,2-3 3-15,-1-2-3 16,4-6-1-16,3-6-1 15,0-2 2-15,0-3-2 16,0-3 1-16,0-2 1 16,0-3-1-16,6-1-2 15,7-2 2-15,-5-5-2 16,8 0 2-16,-3-6-1 16,-2 0 2-16,2 0 2 15,-1 0 3-15,3 0-2 0,-3 0-2 16,4-4 0-1,0-9 3-15,-8-6 0 0,8-9-1 16,-8-5 1-16,-1-5 0 16,-1-4 1-16,-3-2-2 15,-3 1 0-15,0-1 13 16,0-1-5-16,0 4 2 16,-12 2 6-16,-3 3-15 15,2 7 5-15,-2 4-9 16,0 3 2-16,0 8-2 15,2 3-1-15,-5 6-1 16,2 1 1-16,-5 4-6 0,-6 0 7 16,0 0-4-1,-2 0 1-15,0 17 3 0,0 0 0 16,8 2-4-16,3-2 2 16,9-1 0-16,6-2-2 15,3 0-3-15,0-1-4 16,9 1-1-16,25-3 11 15,8-2 1-15,4-9 5 16,3 0-2-16,0 0 3 16,-7 0-5-16,-2-6 3 15,-9-8-4-15,-4-2-18 16,-4 1-87-16,-2-3-242 16</inkml:trace>
  <inkml:trace contextRef="#ctx0" brushRef="#br0" timeOffset="4331">1670 283 398 0,'0'0'201'0,"0"0"-85"16,0 0-27-16,0 0-15 15,0 0-20-15,0 0-19 16,0-11-13-16,0 11-9 16,0 0-6-16,0 0-7 15,0 6-6-15,0 19 6 0,0 2 5 16,0 3-5-16,0 0 5 15,0-2-5-15,0-6 3 16,0-3-3-16,0-5-18 16,0-8-56-16,0-4-44 15,0-2-114-15,0 0-282 16</inkml:trace>
  <inkml:trace contextRef="#ctx0" brushRef="#br0" timeOffset="4576">1657 44 137 0,'0'0'574'0,"0"0"-446"0,0 0-68 16,0 0 4-16,0 0-20 15,0 0-30-15,-8-20-14 16,8 20-4-16,0 0-3 16,0 0-12-16,0 0-41 15,0 0-80-15,8 0-137 16</inkml:trace>
  <inkml:trace contextRef="#ctx0" brushRef="#br0" timeOffset="5018">1908 11 342 0,'0'0'165'15,"0"0"-92"-15,0 0 22 16,0 0-12-16,0 0-37 16,0 0-17-16,6-11-6 0,-6 11-14 15,4 0-2-15,-4 0-7 0,0 3 0 16,0 21 0-16,0 12 17 16,0 8 10-16,0 0-8 15,0 9 2-15,0-2-8 0,0 2-2 16,0-4-7-16,0-5-3 15,0-5-1 1,6-6 0-16,0-12 0 16,1-6-1-16,1-7 0 15,-2-2-1-15,-3-6 1 16,4 0 1-16,1 0-1 16,2 0-6-1,2 0-4-15,3 0-21 0,1-9-23 0,-5-5-55 16,-7-5-172-16</inkml:trace>
  <inkml:trace contextRef="#ctx0" brushRef="#br0" timeOffset="5298">1853 231 423 0,'0'0'181'16,"0"0"-112"-16,0 0-23 15,0 0 13-15,0 0-17 16,0 0-32-16,10-25 2 16,14 25-4-16,0 0-4 15,4 0 5-15,-1 0-7 16,-2 0-1-16,3 0 1 15,-1 0-2-15,4 0-20 16,-7 0-212-16</inkml:trace>
  <inkml:trace contextRef="#ctx0" brushRef="#br0" timeOffset="6024">2263 137 356 0,'0'0'205'0,"0"0"-100"0,0 0-37 0,0 0 3 15,0 0-20-15,0 0-29 16,2-11-20-16,-2 11 0 15,0 0-1-15,0 0 2 16,-11 11-3 0,-10 11 0-16,-7 0-2 0,3 6 1 15,10-1-1-15,-1-4 0 16,11-7-5-16,5 0-6 16,0-4-6-16,0-5 4 0,0-1 7 15,15-6 5-15,9 0 3 31,5 0 2-31,0 0 1 16,3 0-2-16,-5 0 1 0,-3 0 2 16,-3 0-4-16,-3 0-2 15,-2 0 0-15,-3 8 0 16,-8 0-2-16,1 1-4 16,-6 2 0-16,0 3 0 15,0-1 5-15,0 1 3 16,-6 2 2-16,-12 0 2 15,-9 2-2-15,-4-5-2 16,1 0 3-16,-4 2-3 0,0-7 0 16,4-6 5-16,-1 4-1 15,4-6-4-15,9 0 3 0,2 0 2 16,10 0-4-16,2-13 2 16,4-5-3-16,0 3 4 15,0-5-3-15,13 7 2 31,2 1-3-31,1 11 0 0,-5 1-3 0,2 0-3 16,3 0-2-16,-5 7 5 16,2 12 2-16,2 6 1 15,-3-3 2 1,1-3 1-16,-1 1 5 16,5-4-8-16,6-5 0 15,1-3 5-15,0-8-3 0,7 0-2 16,-1 0-64-16,-6 0-206 15</inkml:trace>
  <inkml:trace contextRef="#ctx0" brushRef="#br0" timeOffset="7148">2871 168 429 0,'0'0'122'15,"0"0"-28"-15,0 0-20 16,0 0-6-16,0 0-26 16,0 0-14-16,0-22-13 0,-3 22-7 15,-10 0-2-15,2 0-6 16,-5 0-3-16,-2 16 0 15,-1 1 2-15,1 10 1 0,0-5-5 16,2 5 5-16,2 4 0 16,1-3-6-16,7 4 6 15,3 1-5-15,3-3 4 16,0-2 1-16,0-6-6 16,0-5 5-16,12-6-2 15,1-4 2-15,2-1 0 16,-1-3 2-16,2 0 0 15,2-3 0-15,-5 0-1 16,3 0 4-16,-5 0-4 16,-1-6 3-16,-4-10 0 15,-1-4 5-15,5 1-1 16,-7-5-4 0,0-1 0-16,0-2 5 15,-3-3-7-15,0 1 2 0,0-1-2 0,0 3 2 16,0 5 2-16,0 6 0 0,0 1 2 31,0 3 2-31,0 5-4 16,0 5 3-16,0-1 0 15,0 0-3-15,0 3 0 16,0 0-4-16,0 0 1 0,0 0-2 16,0 0 0-16,0 0-3 15,0 15-9-15,0 12 10 16,0 5 2-16,0 1 3 15,13 1-2-15,-2-4 1 16,4-3 0-16,1-2-2 16,5-8 0-16,1-2 1 15,2-6 3-15,1-3-2 0,-4-4-1 16,4-2 2-16,-4 0 1 0,3 0-3 16,-3 0-1-16,-2 0-3 15,-7 0-30-15,-9-2-88 16,-3-9-231-16</inkml:trace>
  <inkml:trace contextRef="#ctx0" brushRef="#br0" timeOffset="52541">294 1241 233 0,'0'0'136'0,"0"0"-55"0,0 0-7 15,0 0-13 1,0 0 0 0,0 0-14-16,0 0-4 0,0-13-3 15,0 13 2-15,0 0-5 16,0 0-8-16,0 0-3 15,0 0-9-15,0 0-8 0,0 0-5 16,0 0-4-16,0 0-3 16,0 0-2-16,0 3-2 15,-3 19 7-15,-2 5 2 16,-2 6 0-16,1 1 4 16,3-2-3-16,-3 4 0 15,6 6-3-15,-4-4 4 16,4 0-1-16,0 2-3 0,0-6 0 15,0 2 0-15,0-5 0 0,13-1-1 32,-3-6 1-32,-2-4 2 15,1-7-1-15,1-2-2 16,-2-4-1-16,8-7-5 16,-1 0 7-16,7 0 0 15,2 0 3-15,4 0 0 16,-1-3 0-16,-3-6-2 15,2-2-1-15,-8-3-12 0,-1 0-42 16,-7-2-88-16,-7 0-100 16</inkml:trace>
  <inkml:trace contextRef="#ctx0" brushRef="#br0" timeOffset="53872">108 1489 255 0,'0'0'102'15,"0"0"-42"-15,0 0-10 16,0 0-15-16,0 0-16 16,0 0-6-16,27-13-1 15,0 10-4-15,2 3-3 16,5-6-1-16,1 6 5 0,5-5-1 31,0 0 0-31,6-5 6 16,0-3 2-16,-1 0 14 0,-1-3-3 15,-7-2-5-15,-7 5-7 16,-6-4 0-16,-3 3 10 16,-3-1 1-16,-2-5-1 15,-3 4-6-15,-2-3-7 0,-1-1-7 16,-4-2 8 0,4-6-4-16,-8 3-9 0,1 1 0 15,-3-1 0-15,0 3 1 16,0 6 0-16,0-2 1 15,0 11-3-15,-10 1 1 0,-4 6-8 16,-1 0-6-16,2 0 1 0,-1 0-4 16,4 6 2-1,1 16 5-15,2 5 4 0,7 0 1 16,0 4 0-16,0 2 5 31,0 0-2-31,0 3 2 16,0-1-2-16,13 4 3 15,0-1-1-15,-2 1 0 16,2 0 3-16,-5 2-1 16,2-3-2-16,-1-5 0 0,-4 1 0 15,0-7 2-15,0-3-1 16,-5-4 0-16,0-9 0 16,0-6 0-16,3-5 0 15,0 0 4-15,-3 0-1 16,3 0 10-16,1 0 20 0,-1-21 3 15,3-7-31 1,2-6 3-16,2-1-5 0,6 5 0 16,2 0-4-16,0 5-1 15,1 6-1-15,-5 5 2 16,-1 9-3-16,-5 2 2 16,-1 3-7-1,-1 0 1-15,4 0-7 16,-4 5 7-16,-1 12 7 15,5 5 0-15,-1 2 0 16,-4 4 2-16,8-1-2 0,-4-2 1 16,1-3 1-16,2-4-2 15,-3-6 1-15,-1-4 0 16,2-4-1-16,-7-4-5 16,7 0 5-16,-2 0 1 0,5 0 8 15,1 0 2-15,-1-7 1 16,0-10-5-16,-2-3-1 15,2-4 1-15,-7-1 5 0,1-4-2 16,-2 2-4 0,1 1-1-16,-3 5 0 0,0 2-1 15,-3 8 2-15,4 5-2 16,-4 6-1-16,0 0-3 16,0 0-1-16,0 0-3 31,0 0-3-31,3 0-7 0,0 13 7 15,2 13 6-15,5 4 2 0,-4 0 1 16,7 1 0-16,-5-4 1 16,2-3-3-16,-4-7 1 15,0-3-2-15,3-8 1 16,-6-1-3-16,3-5-36 0,-3 0-76 16,0 0-108-16,-3-14-305 15</inkml:trace>
  <inkml:trace contextRef="#ctx0" brushRef="#br0" timeOffset="54084">1214 1250 546 0,'0'0'173'0,"0"0"-67"0,0 0-24 16,0 0-30-16,0 0-25 15,0 0-22-15,0-13-5 16,0 13-5-16,0 0-15 16,0 0-74-16,0 13-111 15,0 6-21-15</inkml:trace>
  <inkml:trace contextRef="#ctx0" brushRef="#br0" timeOffset="54938">1211 1723 241 0,'0'0'167'0,"0"0"-106"0,0 0 2 0,0 0-6 16,0 0-11-16,0 0-17 16,-3 0-12-16,3 0 8 15,0 0 1-15,6 0 9 16,10-2-13-16,5-7-5 15,0-5 2-15,3-2-6 16,5-4 2-16,0 0-3 16,3-9 3-16,-3 4-7 0,3-5-4 15,-6-3 1-15,-4 3-1 32,-4-6 1-32,-5 7-3 0,-7-3 2 15,-4 8-4-15,-2 2 3 16,0 8 2-16,0 4-4 0,0 6 0 15,-5 4-1-15,-14 0-9 16,1 0-3-16,-3 12 2 16,2 9-8-16,4 1 1 15,9 1 5-15,3-4-18 16,3 0 12 0,0-2 3-16,0-4 6 15,21 1 0-15,1-3 7 0,2-3-1 16,1 1 3-16,-3 1 0 15,-4 1 0-15,-4 6 0 0,-1 0-1 16,-10-1 1-16,-3 0-1 16,0-2 1-16,0 3 0 15,0 2 4-15,-16 3-1 0,-11-6 5 32,0 1-8-32,-4-4-2 15,0-2-2-15,4-2-1 0,6-9-1 16,2 0 2-16,11 0 2 15,1-11 2-15,7-5 0 16,0-7 0-16,0 2 1 16,12-3 0-16,13 4 2 15,3 5-6-15,-4 7 6 16,-3 3-2-16,-2 5-1 16,-4 0-5-1,-1 0 3-15,-1 8-4 0,0 9 6 16,-2 6 6-16,2-6-4 0,3 3 2 0,-2-9-2 15,-1-3-2-15,5-8-6 16,3 0-154-16,3 0-410 16</inkml:trace>
  <inkml:trace contextRef="#ctx0" brushRef="#br0" timeOffset="56070">2272 1366 81 0,'0'0'354'15,"0"0"-277"-15,0 0-42 16,0 0-15-16,0 0 16 16,0 0-4-16,0 0 2 15,2 0 4-15,11 0 17 16,6-14-14-16,-5 0-11 15,4 0-10-15,1-2-2 16,-4 2-11-16,-2 0-4 0,-5 2 6 31,-2 2-8-31,-6 5 5 16,4 2-5-16,-4 3-1 0,0 0 0 16,0 0 0-1,0 0-1-15,0 3-15 0,0 19 7 16,-7 8 9-16,-4 8 3 15,-5 4-1-15,1 3 0 16,9-2-2-16,-1 1 0 16,7 0 0-16,0-6 0 15,0-2-1-15,0-12-2 0,0-4 3 16,0-9-1-16,0-5-2 16,0-6 1-1,0 0-3-15,7 0 5 0,4-3 1 16,11-22 9-16,0-5 1 15,5-3-5-15,4-5-1 16,-4 4-3-16,-5 7-2 16,-4 2 0-16,-5 11 1 15,-7 6 0-15,-4 6 3 16,-2 2-1-16,0 0-1 16,0 0-4-16,0 0-3 0,0 0-7 15,0 16 3-15,0 9 9 16,0 2 0-16,0 0 2 15,3-2 2-15,7-4-4 0,-1-6-4 16,1-6 2-16,1-4 2 31,-1-2-5-31,4-3 5 16,2 0 5-16,-1 0 6 16,4-15-1-16,-1-12-1 0,0-3 0 15,1-6 2-15,-1-8 0 16,-9 3 0-16,1-3-8 0,-7 8 0 15,-3 7 1 1,0 9-2-16,0 6 4 0,-10 12-3 16,-9 2-3-16,1 0-2 15,1 0-8-15,4 0 3 16,10 8 1 0,3 0-11-16,0 0-18 15,0-2 6-15,6 0 19 16,15-2 8-16,3 0 2 0,5 1 5 15,-8-3-3-15,-3 4 0 0,-2-1-2 16,-8-2 0-16,2 6 0 16,-4-1-1-16,2 9 0 15,2-1 1-15,-1 7 1 32,4 1 3-32,-5 3-3 0,-1-2 0 15,2-3 0 1,-4-3 0-16,2-5 0 0,-4-6-1 15,-3-2 0-15,0-6 0 16,0 0 0-16,0 0-6 16,0 0-77-16,0 0-126 15,0-8-323-15</inkml:trace>
  <inkml:trace contextRef="#ctx0" brushRef="#br0" timeOffset="56342">2787 1129 548 0,'0'0'108'15,"0"0"-31"-15,0 0-21 16,0 0-20-16,0 0-24 16,0 0-12-16,0-2-6 0,0 2-22 15,0 0-83-15,0 5-33 16</inkml:trace>
  <inkml:trace contextRef="#ctx0" brushRef="#br0" timeOffset="56984">3096 1091 318 0,'0'0'165'0,"0"0"-113"15,0 0-18-15,0 0-16 16,0 0-3-16,0 0 5 0,0-33-11 0,0 31-6 16,0 2 9-1,0-4 12-15,0 0-4 16,0 4 0-16,0 0 3 16,-2 0-7-16,2 0 8 15,0 0 4-15,0 0-13 16,-3 0-4-16,3 0-5 15,0 0-6-15,-4 0-4 0,1 12-4 16,-3 13 8 0,-2 5 1-16,-2 9 2 0,4 2-1 15,-1 5 0-15,1 5 2 16,1 4 1-16,-1-4-1 16,2 5-2-16,4-4 2 15,-3-6-4 1,0-7 4-16,0-6-2 15,3-8-1-15,0-8-1 0,0-9 0 0,0-5 0 16,3-3-3-16,15 0 3 0,4 0 17 16,2-6-4-16,7-11-3 15,-1-2-10-15,-2-3-15 16,-7 0-126-16,-5-5-192 31</inkml:trace>
  <inkml:trace contextRef="#ctx0" brushRef="#br0" timeOffset="57510">3289 1088 364 0,'0'0'127'15,"0"0"-36"-15,0 0-1 16,0 0 10-16,0 0-46 16,0 0-19-16,0 0-23 15,0-36-4-15,0 36-8 16,0 4-12-16,-3 23 12 0,3 11 0 16,0 11 0-16,-4 3 9 15,1 9-8 1,3 3 10-16,-5 7-10 0,2 0 0 15,-4-2 8 1,1-5-8-16,3-15 0 16,0-10-1-16,3-21 0 0,0-6-1 15,0-7 0-15,0-5 0 16,0 0 1-16,27 0 6 16,7-10 3-16,12-13-7 0,-7 1-2 15,-2-2-155-15,-13 0-393 16</inkml:trace>
  <inkml:trace contextRef="#ctx0" brushRef="#br0" timeOffset="58664">4004 1605 350 0,'0'0'137'0,"0"0"-93"0,0 0 1 16,0 0 11-16,0 0 0 15,0 0-6-15,31-17-21 16,-10-2-8-16,0 2-7 16,1-4 4-16,-4-4 8 15,3-3 2-15,-2-3 1 0,-1-4-6 16,1-6-16-16,-4-2 3 16,-3-5-4-16,-3 1 1 15,-6-2 3-15,-3 5-6 16,0 0 4-16,0 8 8 15,-5 9-5-15,-14 11 4 16,-2 4-10-16,-5 10-5 16,2 2-13-16,-3 0-24 15,6 2 22-15,6 24 2 16,5 1-5-16,7 0 0 16,3 3 4-16,0 1 11 15,0-4 0-15,0 1 3 0,10-1 1 16,1 1-1-16,2 1 0 15,-2 2 1-15,-1 5 0 16,-4 3 2-16,4 0-2 16,-5-4-1-16,1 1 3 15,1-6-2-15,-1-3-1 0,-1 1 0 16,5-9 0-16,-1-2 0 31,1-1 1-31,-2-5 1 16,5-6-2-16,-4 0 0 15,0-5 0-15,0 0 1 16,9 0 3-16,4-7 10 16,9-15-3-16,-1-9 1 15,-5-4 0-15,-4-4-7 16,-6 1-1-16,-8-3 3 0,-5 10-3 16,-2 3 0-16,0 9-3 15,0 12-1-15,-15 0-2 16,-4 7-6-16,1 0 0 0,0 0 5 15,3 3 1-15,8 11-2 16,2-2-7-16,5 3 2 16,0-1 2-1,0-4 2-15,0 5 4 16,21-6-1-16,3-4 2 0,7-5 2 16,6 0 1-16,0 0 2 15,3 0-4-15,-1-11 6 16,-3-7-2-16,-5 6 1 15,-4-5 6-15,-4 1 5 16,-6 0-10-16,-5-4 1 16,1 3 4-16,-7-2-7 15,-6-1 1-15,0 4-5 16,0-3-1-16,-3 6 0 16,-16 1 0-16,-2 4-1 0,-7 8-7 15,7 0 6-15,-4 0-5 16,4 5 7-16,0 14-5 15,0 9 3-15,2 3 0 16,1-1-1-16,12 8-4 16,2 4 4-16,1 2 1 15,3 3 2-15,0-4 0 16,7-7 0-16,17-5 1 16,0-12-1-16,-2-7 0 0,-1-8 4 15,7-4-3 1,-1 0 0-16,7 0 9 0,0-11-10 15,-1-11-35-15,-2 0-127 16,-4-5-348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20.42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1604 16 370 0,'-3'2'61'16,"3"-2"-25"-16,3 0-15 15,-3 0-8-15,0 0-5 16,2 0-2-16,1 4-6 16,-3-4 2-16,5 3-1 0,-5 5 4 15,0 0-1-15,0 4 4 16,0 5 8-16,0 1 0 16,0 5 0-16,-5 0 1 15,2 5-8-15,1 3 3 16,-1 0-4-16,0 2 9 15,3 1-8-15,-3-1-1 16,-1-3-2-16,1 2 3 16,0-3-5-16,0 1 4 15,0-2-1-15,0 3-2 16,-1-3 0-16,1 0 4 16,0 0-6-16,3 0 3 15,-3-4 2-15,0 2-7 16,3 1 5-16,-3-6-4 15,3 1-2-15,-3 1 3 0,-1-2-1 16,4 3-2-16,-3 1 6 16,0 0-4-16,0 0 4 15,-2 1-4-15,0-1 0 16,-1-3-2-16,4 3 1 16,-4-2 0-16,3-1-1 15,-1 1 3-15,-2 2-3 16,3 1 0-16,3-5 0 15,-6 6 5-15,2 0 0 16,1-2-4-16,-3 1 2 16,3 1-2-16,0-2 1 15,-1 1-1-15,1 2-2 0,0-3 3 16,0 3-2-16,0 3 0 16,1-6 0-16,-1 6 0 15,-2-3 0-15,2 1 0 16,1 1 1-16,2 1 1 15,-3-3 0-15,0 6-3 16,0-4 1-16,-1 1 0 16,-2 3-1-16,0-6 1 15,3-3 0-15,-4-2 0 16,1-3 0-16,3-5 0 16,0 0 0-16,0-1 0 15,-1-6-5-15,4-2-13 16,0-6-18-16,4-2-72 0,-4-7-63 15</inkml:trace>
  <inkml:trace contextRef="#ctx0" brushRef="#br0" timeOffset="1995">2304 18 138 0,'0'-2'181'0,"0"-3"-84"0,-3 1-38 16,3 2-21-16,3-1-3 15,-3 1-10-15,0 2-16 16,0 0-6-16,0 0-2 15,-3 2 0-15,3-2-1 16,-2 3 0-16,2-3 0 16,-3 0-1-16,3 2 0 15,0 2 1-15,-5 1 4 16,2 7 0-16,1 1 0 16,-1 4 3-16,-3 3-6 0,3 2 6 15,-1 3 0 1,1 0-2-16,3 1-1 0,-3 2 2 15,3 0-5-15,-3-1 2 16,0 2 6-16,0-4-8 16,3 0 2-16,-4 0 5 15,1-2-7-15,3 0 4 16,-3-1-1-16,0 1-3 16,0-1 6-16,0 0-3 15,3 3-3-15,0-2 2 16,0-3 2-16,0 2-3 15,-4-2-2-15,1 2 4 16,3-3-2-16,0 1 1 16,-3 0 1-16,0 0-1 15,3 2 2-15,0 0-2 0,-2-2-2 16,-1 3 0-16,3-4 0 16,0 1 0-16,-3-1 0 15,3 4-1-15,0-1 2 16,-5 1-2-16,3-1 1 15,-1 0 0-15,0-2 1 16,0-2-1-16,3 0 0 16,-3-4 0-16,-1 3 2 15,1 0-3-15,0 0 1 16,3 0-1-16,-3 0 0 16,3-1 0-16,0-1 1 15,-3 2-1-15,3-3 1 0,0-1 0 16,-3 1 0-16,0 3 0 15,3-3-1-15,-4 3-1 16,1-3 1-16,3 0 0 16,0-3 0-16,-3 3 1 15,0-3-1-15,0 0 0 16,3 4 0-16,-3-5 1 16,-1 5-1-16,4-3 0 15,0 1 0-15,-3 1 0 16,0-3 0-16,3 1 0 15,-3-1 0-15,3 0 1 16,-2-3-1-16,2 7 1 16,0-4-1-16,-3 0 1 0,3 3 0 15,-3 0 0 1,3-3-2-16,-5 3 1 0,3 1 0 16,-1-2 0-16,0 4 1 15,-3-3-1-15,2 0 1 16,1 0-1-16,-3 0 0 15,3 3 0-15,3-3 0 16,-3 3 0-16,3 1 0 16,0-5 0-16,-4 0 0 15,4 5 0-15,0-7-2 16,-3 3 2-16,3-3 0 16,0-4 0-16,0 3 0 15,-3-5 0-15,3 1 0 16,0-3 1-16,0 0-1 15,3 0 0-15,-3-3 0 0,0 2-1 16,0-2 1-16,3 3 0 16,-3-3-2-16,0 3 2 15,0-1 1-15,0 1-1 16,0-1-1-16,0 2 0 16,4-4-1-16,-8 0 1 15,4 0-3-15,0-4-37 16,0 4-82-16,0 0-109 15</inkml:trace>
  <inkml:trace contextRef="#ctx0" brushRef="#br0" timeOffset="4552">0 877 264 0,'0'0'65'0,"0"0"-19"16,0 0-9-16,2-3-7 16,1 3-7-16,-3 0-8 15,3 0-1-15,4 0-9 16,-4 0 4-16,6 0 0 15,1 3 2-15,5-3-2 16,3 2 3-16,1 1-6 16,3 0 4-16,4 0-1 15,-2 0-3-15,1-1-2 16,0 2 4-16,3-4-7 0,0 2 6 16,1 1-5-1,-5 0 0-15,1-3 2 0,-1 2-1 16,3 1-2-16,-6 0 1 15,1 0-1-15,0-1 1 16,-1 2 0-16,1-4 2 16,2 2-4-16,-2 1 0 15,4 0 0-15,-4 1 1 16,-3-2-2-16,-5 1 5 16,2-3-9-16,3 5 6 15,-3-5-1-15,0 3 5 16,-1-1-5-16,3 1 0 15,-2-3 1-15,0 3-1 16,-1-3 1-16,-3 0-2 16,1 0 1-16,0 0 0 0,-1-3 0 15,1 3 1-15,0-3 0 16,-2 3-1-16,5 0 0 16,-7 0 0-16,4 0 0 15,-5 0 0-15,5-2 0 16,0-1 0-16,2 3 2 15,1-3-2-15,3 1-1 16,-4 2 1-16,1-3-1 16,0 3 1-16,-1 0 0 15,-2 0 0-15,-5 3-1 16,2-3 1-16,-1 2 2 16,1-2-2-16,-4 0-2 15,4 0 2-15,-1 0 2 16,1-2-2-16,-1 2 0 0,4 0 0 15,-5 0 1-15,-2 0-3 16,4 0 3-16,-4 0-2 16,0 0 2-16,4 0 0 15,3-3-1-15,-5 3 0 16,5 0 1-16,-1-2-1 16,1 2 0-16,3 0 0 15,-4 0-1-15,3 0 1 16,-2 0 0-16,-4 0 0 15,1 0-2-15,-1 2 1 16,1-2 0-16,-4 3 2 16,-3-3-2-16,2 0-1 15,0 0 2-15,-2 0 0 0,2 2 1 16,-2-2-1-16,3 3 0 16,-2-3 0-16,-1 0 0 15,3 0 0-15,-3 0 0 16,4 3 0-16,-1-3 0 15,0 0-1-15,-3 0 1 16,4 0 0-16,-7 0 2 16,3 0-4-16,0 0 2 15,0 2 0-15,2-2 0 16,0 0 0-16,0 0 0 16,4 3 0-16,1-3 2 15,-1 0-2-15,1 3-5 0,-1-3 4 16,1 0 1-1,-7 0-1-15,0 0-1 0,-1 4 2 16,-2-4 1-16,3 0-1 16,-3 0 0-16,0 0-14 15,-3-4-114-15</inkml:trace>
  <inkml:trace contextRef="#ctx0" brushRef="#br0" timeOffset="6083">2304 949 148 0,'-5'-2'138'0,"-3"2"-92"15,5 0-32-15,3-3-1 16,0 3 7-16,3 0 13 16,2 0-16-16,-5 0-6 15,0 0-7-15,0-3 8 0,0 3-2 16,0 0-1-16,0 3-5 15,0-3 1-15,-5 0 7 16,10 0 8-16,-5 0-9 16,0 0-7-16,0 0 3 15,0 0 3-15,0 0-5 16,0 0-5-16,0 0-5 16,0 0 2-16,-5 0 3 15,2 0 1-15,1 3-1 16,2-3 1-16,-3 0-1 15,3 2 1-15,-3-2-1 16,0 0 3-16,3 0-2 16,0 0 7-16,0 0-6 0,3 0 3 15,0 0 0-15,0 0-4 16,-1 0 0-16,1-2 1 16,2 2 1-16,-2 0-1 15,2-3 3-15,5 3 0 16,5-3-4-16,4 3 2 15,2 0-2-15,1 0-1 16,1 0 0-16,2 3 0 16,5-3 0-16,2 3 0 15,-2-1 2-15,5 1-2 16,0-3-1-16,-1 3 1 16,-6 1 1-16,3-2-1 0,-6-2 0 15,-3 3 0 1,2 2 2-16,-2-5-1 0,-3 3-1 15,5 2 1-15,-5-2-1 16,3 0 0-16,1 0-2 16,-1 0 2-16,-4-3 1 15,0 3 2-15,0-3-3 16,1 2-1-16,0-2 1 16,0 3 1-16,0-3 0 15,-1 0 2-15,4 3-3 16,3-3 0-16,9 0 0 15,4 0 0-15,-1 4 2 16,1-8-2-16,2 4 0 16,1 0 0-16,-1 0 1 15,1 0-1-15,-1 0 0 0,1 0 0 16,2-3-1-16,0 3 1 16,5-3 2-16,-2 3 0 15,-2-2 0-15,-1 2-4 16,-2-3 1-16,-4 3 0 15,-5 0 1-15,-5 0 0 16,-8 0 0-16,-3 0-1 16,-7 0 3-16,1 0-2 15,-4 0 0-15,4 0 1 16,-2 0 0-16,5-3 1 16,2 0-2-16,1 3 1 15,0 0 2-15,5-3 8 0,1 3-9 16,0 3-2-1,-4 0 2-15,1-3-2 0,-3 3 1 16,-3-3-1-16,-4 0 1 16,-3 0 1-16,-4 3-2 15,-2-3 0-15,-2 0-12 16,-1 0-43-16,-6 2-18 16,-4 1-183-16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7:20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107 79 194 0,'0'0'301'15,"0"0"-228"-15,0 0 19 16,0 0 27-16,0 0-36 0,0 0-26 16,0-28-17-16,0 28-10 15,0 0-10-15,0 0-9 16,0 0-9-16,0 0-2 16,-5 18-3-16,-8 14 3 0,-6 12 5 15,1 2-2 1,2 4-3-16,5-1 1 0,-2 4-1 15,8 0 0-15,-2-4 1 16,7-5 0-16,0-6-1 0,0-8-1 31,0-7-1-31,0-7-1 0,9-1 1 16,3-8-1-16,3 1 3 16,4-8 1-16,-1 0 0 0,6 0 3 15,2 0-1-15,1 0-1 16,0 0 0-16,1-2-1 15,-4-7 6-15,-5-2-4 16,-4 0-3-16,-6 0 2 16,-2 0 1-16,1-3-1 15,-5-8 4-15,3 1-5 0,-2-4-1 16,-4-4 0-16,0 4 1 16,0 5-1-16,0-3 0 15,-13 7 0-15,-5 2 0 16,2 6-4-1,-2 3-6-15,4 5-2 0,-2 0 4 16,-5 0-3-16,0 0-4 16,-1 7 7-16,0 13 5 15,5 0-4-15,-2-1 0 16,4-3-4-16,2 0 1 16,1 1-20-16,8-9-48 0,4-2-84 31,0-6-103-31</inkml:trace>
  <inkml:trace contextRef="#ctx0" brushRef="#br0" timeOffset="616">446 16 355 0,'0'0'108'15,"0"0"-39"-15,0 0 16 16,0 0 16-16,0 0-36 15,0 0-34-15,0 0-19 16,0-16 6-16,0 16-12 16,0 0-1-16,0 0-4 15,0 0-1-15,-3 5 0 0,0 20 6 16,-7 2 0-16,2 9 5 16,2-1 0-16,-4 7-2 15,2 2 2-15,1-4-2 16,1-1-9-16,3-3 7 15,-2-5-7-15,-3-7 2 16,3-10 2-16,2-3-4 16,3-5 1-16,0-6 2 0,0 0-3 15,0 0 0-15,0 0-4 32,0 0-1-32,3 0 5 0,24 0 3 15,15-6 9 1,8-7-5-16,2-4 0 0,-3 5-6 15,-7-1 0-15,-2 2 2 16,-12 3-3-16,-7-1 1 0,-9 6-2 16,-8 3 3-16,-1 0-2 15,-3 0 3-15,0 0 0 0,0 0-3 16,0 0-2-16,0-2-35 16,0-6-79-16,0 0-176 15</inkml:trace>
  <inkml:trace contextRef="#ctx0" brushRef="#br0" timeOffset="992">589 151 453 0,'0'0'160'15,"0"0"-77"-15,0 0-7 16,0 0-20-16,0 0-5 16,0 0-30-16,0-9-9 15,0 9-2-15,0 0 8 16,0 0-11-16,-3 0-7 16,3 3-6-16,-2 24-2 0,2 12 7 15,0 8 1 1,0 5-2-16,0 0 4 15,0 1-2-15,0-1 3 16,0-5-3-16,-3-9 0 0,0-2 1 16,3-9 0-16,-3-5-2 15,3-8 3-15,-4-6-4 16,4-5-3-16,0-3-14 16,0 0-54-16,0 0-74 15,0-3-200-15</inkml:trace>
  <inkml:trace contextRef="#ctx0" brushRef="#br0" timeOffset="2222">1012 697 331 0,'0'0'70'15,"0"0"-10"-15,0 0 11 16,0 0 0-16,0 0-15 15,0 0-8-15,82-57-10 0,-61 41 2 16,3-4-21 0,-5 2-4-16,2-3 3 0,-6 0-15 15,4-1 5-15,-4-3-4 16,-2 0-3-16,-1-2 3 0,-3-3-1 16,3-1-2-16,-5-2 3 15,-4-3-4-15,-3 2 4 16,0-6 4-16,0-1 1 15,0 0 6-15,0 2-3 0,-10 5-5 16,-4 9 3-16,-2 8-8 16,-2 8-2-16,2 4 0 31,0 5-1-31,1 0-5 16,1 0-4-16,-5 5 3 15,1 17 1-15,2 2 2 16,1 4-1-16,6 5 0 0,-1 6 1 15,7-1 1-15,3-3 1 16,0 4-2-16,0-3 3 16,0 2 0-16,6 1 2 15,7 2-1-15,-3 1 1 16,-5-1-1-16,1 0 2 16,4-1-2-16,-2-8 0 0,5-5 1 15,-1-7-2-15,0-10 1 16,1-1 0-16,-4-4-2 15,1-2 4-15,-2 0 2 16,5-3-2 0,1 0 7-16,4 0 2 0,4-20 8 15,6-8-6-15,-1-7-3 16,-2-3-2-16,0-6-2 16,-7 3-6-16,-7-1 7 15,-4 4-5-15,-7 4-1 16,0 8 2-16,0 3-3 15,-4 7-1-15,-17 7 1 16,-3 6-7-16,0 3 2 16,0 0 5-16,5 0-9 15,4 6 0-15,9 6-3 0,2-8-2 16,4 0 7-16,0-2-3 16,0-2 2-16,12 0 6 15,20 0 2-15,0 0 6 16,5 0-1-1,0-2-1-15,-6-10-2 16,-7 1-1-16,-3 8 1 0,-12 1-1 16,-5-1-1-16,-4 3 0 15,0 0-4-15,0 0-3 16,0 5-9-16,3 21 16 16,3 1 2-16,-3 6-2 15,-1 1 2-15,-2-2 0 16,0-3-2-16,0 0 1 15,7-5-1-15,-4-7 0 16,0-3 1-16,3-9-1 16,-6 1 0-16,3-4 0 15,-3-2 0-15,4 0-1 16,-1 0-19-16,2 0-40 0,5 0-100 16,-7-5-69-16</inkml:trace>
  <inkml:trace contextRef="#ctx0" brushRef="#br0" timeOffset="2468">1530 117 763 0,'0'0'103'0,"0"0"-58"0,0 0-5 16,0 0-9-16,0 0-21 16,0 0-10-16,-2-5-3 15,2 5-3-15,0 0-16 16,0 0-51-16,0 0-133 16,0 0-167-16</inkml:trace>
  <inkml:trace contextRef="#ctx0" brushRef="#br0" timeOffset="3098">1812 71 327 0,'0'0'247'0,"0"0"-161"0,0 0-25 0,0 0 2 16,0 0-14-16,0 0-16 15,0-14-19-15,0 14-6 16,0 0-2-16,0 0 0 16,0 0-3-16,0 0 4 15,0 0-4-15,0 3 0 16,0 22-1-16,0 5 5 15,0 8 3-15,0 6-7 0,0 3 0 16,0 2 7-16,0 1-8 16,-2-1 1-16,2-6-3 15,0-3 1-15,0-13-1 16,0-10 0-16,0-6 0 16,2-3 0-16,4-2-1 15,7-1 1-15,-2-2 0 16,5 0 5-16,2-3-3 15,1 0 2-15,2 0 1 0,-3 0-4 16,1 0 3-16,-4 0-2 31,-3 0-4-31,0-3-1 16,-3-5-26-16,-5 2-79 16,-4 1-146-16,0-1-235 0</inkml:trace>
  <inkml:trace contextRef="#ctx0" brushRef="#br0" timeOffset="3536">1747 318 427 0,'0'0'114'31,"0"0"-46"-31,0 0 27 16,0 0 1-16,0 0-52 16,0 0-9-16,0 0-4 15,0-11-12-15,19 9-6 16,12-2 2-16,9 4-5 0,2-3 1 16,8 1-9-16,-2-1 3 15,-6-2-5-15,-5 3 0 0,-8-3-11 16,-11 5-24-16,-12-4-48 15,-6 1-123-15,0 0-282 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7:59.91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12 95 0,'0'0'61'0,"0"0"-44"0,0 0 5 15,0 0 1-15,0 0 2 16,0 0-11-16,0 0-4 16,0 0-2-16,0-12-8 0,0 12-2 15,0 0-145-15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2T02:18:03.843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4068 196 144 0,'0'0'214'0,"0"0"-149"0,0 0-34 16,0 0 16-16,0 0-1 15,0 0-10-15,0 0-6 0,0 0-9 16,0 0 0-16,0 0-2 16,0-2-3-16,0-1-7 15,-5 0-5-15,-8 2 3 16,2-6-3-16,-8 2-4 16,3-1 5-16,-2 3 1 15,-3-1 5-15,2-2-8 16,-5 3-2-16,3-3 6 15,3 0-2-15,-4 1-3 16,4 0 2-16,-3-1-1 0,2 1-1 16,-2-1-2-1,3 1 4-15,-4-3-2 0,4 2 1 16,-3 3-3 0,-5-5 6-16,-1 2-6 15,0 1 0-15,-4-3 0 16,4 5 3-16,-4-3-3 15,4 1 2-15,-4 2-1 16,0-2-1-16,4 2 1 16,-7-2-1-16,1-1 1 0,2 3 0 15,-3-2-1-15,-2-1 4 16,0 2-2-16,-4 3-2 16,0-2 0-16,0 0-2 15,4 3 2-15,-4 0 0 16,3 0 1-16,-5 0-1 15,2 0-1-15,0 0 1 16,-4 0 1-16,9 0-1 16,-5 0 1-16,-4 0-1 0,4 0-1 0,-2 0 1 15,5 0 2-15,-3 0-2 32,4 0-1-32,3 0 1 15,-7 0 0-15,-4 0 1 16,-10 0-1-16,-19 0 1 15,-17 0-1-15,-7 0 0 16,-1 0-2-16,4 0 1 0,-3 0 1 16,-1 3 0-16,3 5 0 15,3 0 0-15,9-2-1 0,4 1 1 16,5 5 1-16,1-4-1 16,6 3-3-16,3 0 3 15,6 1 2-15,3-1-2 16,5 2 0-16,5-2 0 15,2 3-2-15,1 0 4 16,5-1-4-16,-3 4 2 16,3 0-2-16,3-1 2 15,-2 3-1-15,3 1 1 16,2-4 0-16,7 0 3 16,0-2-3-16,5-3 0 0,4 1-4 15,-4 4 3-15,3 0-3 16,5 1 3-16,-4 3 1 15,-1-3 0-15,0 4 0 16,5-2 0-16,1-3-1 16,2-2-1-16,1 5 2 15,1-5-1-15,0-1 1 16,3 1 0-16,-4-3 0 16,4 8 0-16,-5-2 0 15,1 2 0-15,1 0-2 16,0-2 2-16,-3 2 0 15,3 0 0-15,0 4 0 16,-1-4 0-16,1-2 0 0,1 3 0 16,2-2 0-16,-4 1 0 15,4-2 2-15,0-4-2 16,0 4 0-16,1-3 0 16,-3-1-2-1,2 1 2-15,1-3 0 16,2-2 0-16,0-3 0 15,-3-1-1-15,3 0 0 16,0-5 1-16,0 3 0 0,0-1 0 16,0 1 0-16,0-3 1 15,0 3-2-15,0 1 2 0,0-4-1 16,0 0 0-16,0 0 0 31,0 0-1-31,0 0 1 16,0 0 0-16,-3 1 0 0,3 5 0 0,0 2 0 15,0-3 0 1,-3 4 0-16,3-1 1 0,-3 6 2 16,-1-4-6-16,1 2 3 0,0-1 0 15,3-5 0-15,-2-1 0 16,2-2-1-16,0-1 1 16,0-2 0-16,0 0 0 31,0 3 0-31,0-3-2 15,0 0 2-15,0 0 0 16,0 0 0-16,0 0 2 0,0 0-5 0,0 0 3 16,0 0 0-16,0 0 0 15,0 0 1-15,0 0 1 16,0 0-2-16,0 0-2 16,0 0 1-16,0 0 1 15,0 0-5-15,0 0 4 16,0 0 1-16,0 0 1 15,0 0-1-15,0 0 0 16,0 0 2-16,0 0 0 16,0 0-1-1,0 0-1-15,0 0 0 16,0 0 1-16,0 0-1 16,0 0 2-16,0 0-2 15,0 0 1-15,0 0 3 16,0 0-1-16,0-5-3 15,0-7 1-15,0 1 0 0,0-3-1 16,0 1 0-16,0 0 2 16,0-2-2-16,0 5 1 15,0-4 0-15,0 0-1 16,0 1 0-16,0-1-1 0,0 0 1 16,0 0 0-1,0-5 0-15,0 2 1 0,-3 1-1 16,0-4 1-16,-1 4-1 15,-2-6 5-15,0 0-5 16,1 0-2-16,0-2 1 16,3-4 1-16,-4-3 0 15,3 4 1-15,-4-3-1 0,-2 2 0 16,-1 1 0-16,5-1-1 16,-7 6 2-16,5 0-1 15,2 3 2-15,-5 2-2 16,4 1 1-16,0 0-1 15,1 2 0-15,-2 0 0 16,1 0 0-16,3 4-1 16,0-1 1-1,-1 2 0-15,1-2 0 0,0 3 0 16,1-3 0 0,2-3-2-16,0 0 0 0,0 6 4 15,0-3-4-15,0 6 3 16,0-3-1-16,0-1 0 15,0 3-1-15,0-2 1 16,0 0 0-16,0 0 2 0,0 0-2 16,0 0 0-16,0-1-4 0,0 1 4 15,0 0 1-15,0 2-1 16,0-2-2-16,0 2 2 16,0 1 0-16,0 0-4 15,0 2 3-15,0 3 1 16,0-3 1-16,0 3-1 15,0 0-1-15,0 0 1 32,0 0 0-32,0 0-3 15,0 0 0-15,0 0-2 0,0 0-5 16,0 0 5 0,0 6 1-16,2 7 4 0,4 1 0 15,-2 3 0-15,-1 0 0 16,3-4 0-16,-6 0-2 0,3 3 2 15,0-1 0-15,-3 4 0 0,0-2 1 16,4 1-1-16,-4-1 0 31,3 3 1-31,-1-1-1 16,1 0-1-16,-3 1 1 16,3-4-1-16,0 0 3 15,0-2-2-15,1 0 0 0,-1-1 0 16,0-2-1-16,2 0 2 15,-2-3-1-15,4 4 0 16,-1-1-1-16,0 2 1 16,-4 1 0-16,6 3 1 15,-6-4-1-15,4 2 0 16,1-5 0-16,-1 1-1 0,0 0 1 16,1 0 0-1,-5 1 0-15,1-2 0 0,0 1 0 16,0 0 0-16,-3 3 0 0,3-3 0 15,0 0 0-15,1-2 0 16,-1 1 0-16,-3-3 0 16,3 3 0-16,-1-2 0 31,-2 6 0-31,6-2 1 0,-6 0-1 16,4 1 0-16,-4-1 0 15,0-1 0-15,0 0 0 16,0 0 0-16,3 0-1 15,-3 0 0-15,3 0 1 16,-3 3-1-16,0 2 2 0,0 2-2 16,0-3 1-1,0-1 0-15,0-1 0 0,0 2 0 16,0-3 0-16,0-5 0 0,3 2 0 16,-3-1 0-16,0-3-1 15,0 3 1-15,0-3 0 16,0 1 0-16,0 0 0 15,0-1-1-15,0 1 1 16,0 2 0-16,0-3 0 0,0 1-2 16,0 0 2-16,0-3-1 15,0-1 5-15,0-2-5 16,0 0 1-16,0 0-2 16,0 0-1-16,0 0 2 15,0 0 0-15,0 0 1 16,0 0-1-16,0 0-2 31,0 0-1-31,0 0 0 16,0 0 3-16,0 0-4 15,5 0 3-15,3-5 2 0,-3-4-1 16,1-1 1-16,4-2-1 16,-5 1 1-16,1 3 0 15,4-3 0-15,-4 2-1 16,-1 5-1-16,0-5 2 15,0 3 2-15,1 1-1 16,1-3-1-16,-1-4 0 16,-1 4-1-16,5-3 1 15,2 3 0-15,-2 3-2 16,-2-3 2-16,5-1-1 0,-5 3 2 16,5-2-2-1,-4 3 1-15,3-3 0 0,4-3 0 16,-5 2 0-16,2-1 0 15,0-2 0-15,-2 1 1 0,2 0-1 16,3 3-1-16,-5-3 1 16,4-1 1-16,1 2-1 15,0-1 0-15,-5 3-1 16,2 0 1-16,2 5 0 16,-6-2-1-16,4 5 1 15,-2-4-1-15,2 2 1 16,-1-1-1-16,3-2 2 0,3-1 0 15,0 1 0-15,4-4-1 16,-4 2 0-16,3-2-3 16,1-2 6-16,0 6-6 15,0-1 4-15,-8 0-2 16,-1 4 1-16,-5 2 0 31,2-3 0-31,-4 3-1 0,4 0 2 16,-2-3-3-16,2 3 5 15,-1-3-4-15,-4 3 1 16,2-3-2-16,2 1 2 0,-2-1 0 16,-1 1 0-1,-1-1 0-15,1 0 0 0,-6 3 2 16,4 0-2-16,-4 0 0 16,0 0 0-16,3 0 0 15,-3 0 0-15,0 0-1 16,3-3 0-16,2 3 1 15,-2-2 1-15,4-2-1 0,-7 4 0 16,3 0-47-16,-3 0-143 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156 407 139 0,'0'0'137'0,"0"0"-94"0,0 0-29 16,0 0 8 0,0 0 11-16,0 0-4 0,0 0-16 15,0 0-6-15,-11 5-2 16,11-5-1-16,0 0-4 16,0 0 2-16,0 0-2 0,0 0 0 0,0 0 1 31,-5 0 5-31,5 0-6 15,0 3 4-15,0-3-3 16,0 3 0-16,0 2-1 16,0 4 0-16,0 5 1 0,0 3 3 15,0 2-2-15,0-5-2 16,0 5 1 0,0-1 2-16,0 1 5 0,0 1-3 15,0 0-1-15,0-1 5 16,0 1-9-16,0-3 2 15,0 2 4-15,0 1 0 16,0-3-5-16,0 3 0 0,0-1-1 16,0-3 0-16,0 4 4 15,0 0 0-15,0 0-4 16,0-1 4-16,0 4-4 16,0-4 0-16,0 7 3 15,0-4-1-15,0 0-2 16,0 1 4-16,0-3-3 15,0-4 3-15,0 7 2 0,0-1-4 16,0 4 5 0,0 1 7-16,0 2 9 0,0-2-14 15,0 2 1-15,0-2 1 16,0 2-4-16,0-4-5 16,0 0-1-16,11 0 1 15,-11 4-2-15,0 4 4 0,0 4 0 16,0-4-3-16,0 4 2 31,0-4 2-31,0-2 6 0,0 2-2 16,0-4-8-16,0 2 2 15,0-1 2-15,0-3-5 16,0 5 0-16,0 2 0 16,0 2 0-16,0-2 1 15,0 2-1-15,0-5 3 16,0 0-3-16,0-3 0 15,0 0 0-15,-6 3 1 16,6-3-1-16,0 3-1 0,-5-3 1 16,5 0 0-16,-5 3-2 15,2 2 5-15,-3 2-2 0,-4-5 1 16,10 1-2-16,-6-1 0 16,3-1 0-16,3-4 0 15,-7 0 0-15,1 0 0 31,3-2 0-31,-3-1 0 16,6 3 1-16,-4 3-2 0,-2 0 2 16,1 3 2-16,2-2-3 0,-5 4 0 15,8-3 0-15,-2 2 0 16,2 4 0-16,0 1 0 16,0-1-2-16,0 3 0 15,0-2 2 1,0 2 0-16,0-6 0 0,0 1 1 15,0 0-1-15,0-3-1 16,0 2 1-16,0 1 1 16,0-1-1-16,0 1 0 15,0 0 0-15,0 2 0 16,0-2 0-16,0 0 0 0,0-2-1 16,0 2 1-1,0-3 2-15,0 3-2 16,0 0-1-16,0 0-2 15,0-6 3-15,0 2 2 16,0-2-1-16,0 1-2 16,0-2 1-16,0-2 0 15,0 5 0-15,0-8 1 0,0-3-2 16,-6-3 2-16,0-1-2 16,6-4 2-16,-4-3-1 15,4 1 0-15,0-6-1 0,-6-1 1 31,6-2 0-31,0 0 0 0,0 0-2 16,0 0-2-16,0 0 1 16,0 0-4-16,0 0 7 15,0 0-2-15,24 0 1 16,11 0 2-16,22 3 0 16,-1-3 1-16,6 0-1 15,9 0 3-15,4 0 0 16,16 0-4-16,9 0 3 0,-1 0-4 15,13 0 3-15,9-3-4 16,8 1 2-16,11-1 0 16,6-2 3-16,3-4-3 15,1 6 1-15,-1-8 1 16,1 2 0 0,-13 1-2-16,9-4-2 15,-6 1 2-15,-2 1 0 0,2-2 4 16,6 2-3-16,4-3-2 15,-7 5 0-15,0-1 1 16,3-1 2-16,-12 1-2 16,-2 1 2-16,1-4-3 0,7 4 2 15,-3-1-1-15,9 4 3 0,-1-4-6 16,-12 4 6-16,-8-1-7 31,-10 4 4-31,0 0 0 0,-6-2 0 16,0-2 4-16,-3 6-4 15,4-2-4-15,-11-1 4 16,7 3 1-16,-4 0-1 16,-5 0 0-16,-7 0-2 15,4 0 2-15,-10 0 1 16,7 0-1-16,-8 0-1 16,-2 0-2-16,-11 0 3 15,-5 0 0-15,-6 0-2 16,-3 0 4-16,-12 0-4 15,-4 0 2-15,1 0-2 16,-17 0-1-16,-5 0 3 0,-10 0 0 16,-2 0 0-16,-1 0 0 15,-6 0 1-15,0 0 1 16,0 0 3-16,0 0 2 0,0-3-4 16,0-8-3-16,0-1 0 15,0-4-1-15,-22 2 1 0,3 3 4 16,3-4-4-16,0-4 0 31,2 2-3-31,4-4 2 16,1 0 0-16,-1-1-4 15,1-4 1-15,-4 0 4 16,5 0 1-16,-8-3-1 16,6-2 3-16,1-2-3 0,0 2 0 0,2-3 0 15,4 2 0 1,-3 2-1-16,6-6 1 15,-7 2 0-15,-2 1 0 16,7-4 1-16,-4 4-1 16,-4-1 5-16,4-3-5 15,-4 1 0-15,4 0-2 0,3-4 2 16,-4 4 0-16,7 2 0 16,-3 1 1-16,3-1-1 0,0 3 0 15,0-3 2-15,-6 4-2 16,-2-1 0-16,-3 0-5 15,-2 1 8-15,5 1-3 32,-1 1 1-32,-1 0 0 0,-6 0-1 15,2-3 0-15,-2 0 0 16,6 1 0-16,1 1 1 0,2-1-1 16,-2 2-2-16,0-1 1 15,2 2 1-15,-4-2 1 16,3-1 0-16,0 4-1 15,-2-1 1-15,4-2-1 0,0 2-1 16,6 1 0-16,0 1-1 16,0 1 0-16,0-1 2 31,0-5-2-31,0-1-1 0,0 4 3 16,0-2 0-16,0 2 0 0,0-1-2 15,0 0-3 1,0-3 4-16,12 2 1 15,-8-5 0-15,2 7-2 16,-3-7-1-16,2 3-1 16,-5-2 0-16,0 5-5 0,0 0 3 15,0 0 1-15,0 3 3 16,0-3-3-16,0-3 5 16,11 6-5-16,-6-4-10 15,-2 4 11-15,4 2 4 16,-7-2 0-16,0 3-2 0,0-1 1 15,0-2-13-15,6 3-1 16,-6-1 10-16,0 4-4 16,0-4-3-16,3-5 5 15,-3 3-4-15,0-3 2 16,0 1 2-16,6-2-7 16,-3 1-1-1,-3 3 5-15,7 0 7 16,-7-4 0-16,0 7 3 15,0-6-1-15,0 3 1 16,0-3-8-16,0 5 2 16,0-4-3-16,0 5 5 15,0-3 2-15,0 1 1 16,0 4 1-16,0-1 1 0,0 0-1 16,0-1 0-16,0-1-1 15,0 4-1-15,0-3 0 16,0-1 2-16,0 4-1 15,0-4-9-15,6 3 10 0,-6-2 0 16,3 2 0-16,-3 1 0 16,0 2-1-16,0 0 1 15,0 0 0-15,0-2 0 16,0 5 1-16,0-1-1 16,0 2 0-16,0 4-3 15,0-4 3-15,0-2-1 16,0 1-11-16,0 3-11 0,0-1 23 15,0 8-1-15,0-2-5 16,0 0 2-16,-3 6-8 16,-3 0 12-16,-4-3 0 15,1 3 0-15,-12 0-5 16,2 0 5-16,-6 0 0 16,2 0 0-16,-2 0-1 15,-8 0 1-15,4 3 0 16,-11 3 0-16,-1 0 2 0,1-2-4 15,-3 2 4-15,-4 0-4 16,-6-1 2-16,2 1 0 16,-4 0 3-16,-4 2 0 31,0-5 0-31,-8 3-3 16,2 0 0-16,0-6 9 0,3 2 2 15,-10-2-7 1,7 0-2-16,6 0 0 0,-6 0-1 15,-10 0 1-15,-1 0-2 16,-2 0-2-16,-5 0 2 16,-4 0 0-16,-7 0 0 15,0-2 0-15,-11-2-1 16,-1 2 1-16,6 2 0 0,1 0 0 0,5 0 0 16,4 0 0-16,-1-3 1 31,7 3-1-31,6 0-1 0,3 0-1 15,-6 0 2-15,0 0 0 16,3 0 3-16,-11 3-3 0,-2 3-3 16,-2 2 0-16,-4-3 2 31,4 8 1-31,-1-9-5 0,-2 5 1 16,5-4 3-16,4 1-1 15,-1 2-1-15,5-5 3 16,-1 2 0-16,3-1 2 15,3-2-2-15,-6 4 1 0,-4-6-2 0,4 3 1 32,-6-1 0-32,12-2 1 15,-3 0 0-15,3 0-1 16,6 0 1-16,13 3 3 16,4-3 3-16,4 0 2 15,8 0 1-15,8 0-6 16,11 0 6-16,-1 0-4 0,-1 0-5 15,2 0 0-15,-11 2-1 0,5 1 0 16,-2 2 0-16,13-4-1 16,-5-1 1-16,-1 3 0 15,0-3 0-15,7 6 0 16,-14-6 0-16,2 3 0 16,1 0-4-16,-5-3 4 0,-3 1 3 31,11-1-3-31,1 0 0 0,-2 4 0 0,-5-1 0 15,-1-3-3-15,-2 0 3 32,3 2 0-32,-1-2 0 0,7 4 0 0,7-2 2 15,-5-2-2 1,2 0 1-16,3 3-1 0,-2-3 0 16,8 3 0-16,-2-3-1 15,-8 3 1 1,6 0-3-16,-9-1 1 15,-5 4 2-15,7-6 0 16,5 5 0-16,-7-5 0 0,7 3-1 0,5-1 1 16,4 2 0-16,-2-4 1 15,8 3-2-15,-5 0 1 32,-7-3-1-32,10 0 1 15,-4 0-2-15,10 0 2 16,0 0 2-16,0 0-2 0,0 0 0 15,0 0 0-15,0 0-2 16,0 0 0-16,0 0 0 16,0 0 2-16,0 0-4 15,0 0 2-15,0 0-2 16,0 0 1-16,0 0-1 16,0 2 2-16,0-2 1 0,16 6-3 15,-6-6 4-15,5 6 4 16,3-5-4-16,-2 6 1 15,0-2-1-15,0-2 0 0,-4-3 1 16,9 6 0-16,-2-6-1 16,-3 0-2-16,-6 3-4 31,-4 0 7-31,-3-3-1 16,10 3 4-16,-13-3-4 0,3 2-3 15,3 1 3 1,-6-3 0-16,0 3-1 0,2-1 0 15,6 1 0-15,-8 3 1 16,0-3 1-16,0 2-1 16,0-2-1-16,0 0 1 15,0 3 0-15,0-5 1 16,0-1-1-16,0 7 1 16,0-4-1-16,0 3 0 15,0-1 1-15,0 1-1 16,0 2 3-16,0-2-3 15,-8-4 0-15,6 4 1 0,-4 0-1 16,-4-4 2-16,4 4-2 16,-3-1 4-16,5-1-4 0,-2 1 6 15,-3 0-4 1,2 1 0-16,-1 0-1 0,-3-1-1 16,6-2 2-16,2 2-2 15,-3 1 0-15,-1-3 0 16,4 6-2-16,-3-5 2 15,3 1 0-15,-4-1 0 16,7 0 0-16,-6 1 0 16,6 2 0-16,0-7-16 0,0 1-40 15,0-1-184-15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790 0 147 0,'0'0'109'0,"0"0"-89"0,0 0 11 16,0 0 14-16,0 0-14 16,-62 87 12-16,46-61-26 15,0 1 0-15,8 3 8 16,2 6-5-16,-4 3-10 16,4 3-7-16,3 3 4 15,-4 6-6-15,-2 2 5 16,-1 5-4-16,-4 4 2 0,-5 6 4 15,3-4 27 1,-6 12-14 0,4-1 5-16,2 10-13 0,-3 2-10 15,-3 2 3-15,14-4-6 16,-3-2 3-16,-4 2-3 16,0 1 3-16,2 1-2 15,-3-2 1-15,7-2 1 16,-6-1-3-16,6 3 0 15,-4-5 2-15,3-2-2 16,-5 1 0-16,2-3 1 16,-3 3-1-16,-5 2 0 15,2 0 0-15,0 1 0 16,-2-1-1-16,5-3-1 16,4-5 2-16,-4 3 0 0,0-1-2 15,2-2-1-15,4-3 3 0,4 6 0 16,3 0-1-16,3-5 1 15,0 1 1-15,0 1-1 16,0-3 2-16,0 0-4 31,0-3 4-31,-7-2-2 0,-2-1 0 16,-1 0 0-16,1-2 0 16,4 2-2-16,5-8 3 15,0 1-1-15,0-9 0 16,0-6 0-16,0-3-1 15,-11 0 1-15,11-3 1 16,-5-2 0-16,5 2 0 0,0-2-1 16,-3-3 2-16,3 6-2 0,-7-1 0 15,7-1 1-15,0 3-1 32,0-4 2-32,0-4-1 0,0 1 0 15,0-6-1-15,0 0 0 16,0-2 3-16,0 0-3 15,0 4 0-15,0-1-1 16,0 2 1 0,0 1 0-16,0-2 0 0,0 1 0 15,0 0 0-15,0 0 0 16,0-5 0-16,0 2 0 16,0 0 3-16,0 3-2 15,0 6-1-15,0 2 1 0,0 6-1 16,0 6 0-16,0 2-2 15,0 4 2-15,0-5 0 16,0 5 1-16,0-4-1 0,0-5 0 16,0-2-1-16,0-5 0 15,0-3 1-15,0-2 0 16,0-2 1-16,0 0-1 16,0 0 0-16,0-1 0 15,0-2 0-15,0-2 0 16,0-5 1-16,0 0-1 0,0-4 0 15,0-3 0-15,0-1-1 16,0-4 1-16,0 3 0 16,0-10 0-16,0 4-1 31,0-1 1-31,0-2 0 0,0-3 0 16,0 3 0-16,0 0-1 15,0-3-2-15,-6 0-20 16,-7 0-39-16,-12 0-59 15,-5-9-212-15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855 29 89 0,'0'0'91'16,"0"0"-65"-16,0 0-2 16,0 0-3-16,0 0 13 15,0 0-4-15,148-4-2 16,-105 4-8-16,13 0-1 16,-4-2 0-16,15 2-12 15,7-2 8-15,11-1-8 16,4 3 9-16,11 0-9 15,6 0-2-15,-4 0 4 16,5 0-8-16,-4 0 1 0,9 0-2 16,0 0 4-16,19 0-2 15,12 0-2-15,19 0 3 16,13 0-4-16,-2 0 5 16,2 0-4-16,-13 0 0 0,0 0 0 15,0 0 0-15,0 0 3 16,1 0-8-16,-1-3 6 15,-11 3-1-15,0 0 0 16,-5 0 1-16,-3 0-1 16,-9 0 0-16,6 0 0 15,0 0 3-15,1 0-8 16,2 0 7-16,7 0-2 16,-7 0 0-16,-3 0-4 15,0 3 4-15,0 2 1 0,3 1-1 31,6 3-5-31,10-7 3 0,-9 1 2 16,-1 0 2-16,-9-1-2 16,-8 1 0-16,2 0-1 15,-1-3 3-15,7 3-1 0,4 0-1 16,12-3 2-16,0 0-4 16,-3 3 2-16,-7-1 0 15,-12 2 0-15,-10-2 2 16,-8-2-4-16,-8 3 4 15,-14-3-2-15,6 4 0 16,-3-4 0-16,-10 0 1 16,9 0-1-16,-12 0 0 15,-9 0 0-15,-10 0 2 0,-21 0-5 16,-13 0 1-16,-22 0-9 16,-9 0 6-16,0 0 5 15,0 0-1-15,0 0-11 16,0 0 0-16,0 0 12 0,0 0 0 15,0 0-3-15,0 1-2 16,0 2-5-16,0 3 1 16,0 9 9-1,0-2 0-15,0 12 1 16,0 3 3-16,0 3-4 16,-6 8 3-16,6 4 0 15,-3 1-2-15,-7 9-1 0,-1 6 12 16,-2 3-7-16,-3 2 0 15,10-2 5-15,3-3 4 16,-4-1-2-16,7-1 1 16,0 1 3-16,0 4-8 15,0-2-8-15,0 1 7 16,-6-3-7-16,-2 2 3 0,-8 2 1 16,3 2-1-16,-9 1-1 15,6-1 3-15,4-2-5 31,-1-1 1-31,5-5-5 0,-2 0 7 16,1-5-3-16,-1-1 1 16,-2 1 3-16,2-3-4 15,2-1 0-15,-8 1 0 16,0 2 0-16,4-2 1 16,-4-1-1-16,6-1 0 0,-1 1-1 31,1 1 1-31,7 0 0 0,-10 2 3 0,10 1-3 15,-3 1-1-15,3-1 1 16,-3-1 0-16,6-3 1 16,0-4-1-16,-7-4 0 0,7 1-2 31,0-4 1-31,0 6-1 0,0 0 0 0,0-2 1 31,0 2 1-31,13-2-4 16,-4-2 3-16,-6 2 1 15,10-4-2-15,-13 0-2 0,0-2 4 16,0-1 0-16,0 4 0 16,0-5 0-16,0 4-1 0,0 0 1 15,0 0 1-15,0 4-1 16,0-1-2-16,0 3 2 16,0-3 0-16,0 0 0 15,0-5-1-15,0 2 1 16,0-2 2-16,3-1-2 15,4-1 0-15,1 4-1 16,1 0 0-16,1 1 2 0,3 4 0 16,-10-2-1-16,3 1 1 15,-6-1-1-15,3-3 0 16,-3-1-1-16,13-5 0 16,-10 0 2-1,5 5-2-15,0 2 1 16,0 2 0-16,-1 4 0 15,-4 1 0-15,3 0 0 16,3-5 1-16,-2 7-1 0,-4-7 0 16,13 3 2-16,-2-3-2 15,2 3-1-15,3-6 1 16,-3 6 0-16,0-3 4 16,0-2-2-16,-8 5-2 15,8-3-3-15,-13-2 3 16,3-1 3-16,-3-2-3 0,-3-6 0 15,0 0 0-15,0-6 0 16,0 1 0-16,0 3 0 16,0-5 1-16,0 4 0 15,0 4-2-15,0-1 1 16,0 3 0-16,7-3 4 16,-7 5-3-16,6-2-1 15,-6 3 0 1,0-3 2-16,0 3-5 0,3-7 4 15,-3 5-1-15,5-2 2 16,0-1 1-16,-5 0-3 16,0 0-3-16,0-1 3 15,0-1 0-15,0-2 0 16,0-7 0-16,0-1 2 0,0-3-2 16,0-8-2-16,0-1 2 15,0-3 0-15,0-2 0 16,-5 0 0-16,0 0-8 15,-14 0 6-15,3 0 2 16,-9 0 0-16,-9 0-5 16,0 0 4-16,-13-5 1 15,3 0 3-15,-5-1-1 16,-7 0 3-16,3 4-1 16,-13-1-4-16,-9 0 1 0,2 1-1 15,-18 2 1-15,-3 0-1 16,-12 0 2-1,-2 0 0-15,-14-3-2 16,-12 0 3-16,-6 0-3 16,-13-3 0-16,-6 1-2 15,-6 2 1-15,0-3 1 16,1 1 0-16,5 5 2 16,-8 0-1-16,9 0 2 15,-10 0-4-15,-4 0 2 0,-4 0-2 0,-5 0 2 31,6 0-1-31,-8 4 0 0,-14-4 0 16,9 0-4-16,-1 0 2 0,8 0 2 16,22 0 9-16,11 0-1 31,3 0-5-31,5 0-3 0,0 0-6 16,0 1 6-16,-3-1 0 15,-6 0 0-15,-1 0 2 16,1 0 1-16,-2 3-3 0,11 0 0 15,-3 0-4-15,3 2 4 16,-9 1-3-16,-1 0 3 16,4-1 0-16,12-2-2 15,6 0-2-15,16-1-4 16,0 4 2-16,13-3 6 16,2 3-3-16,3-4 3 15,4 3-6-15,-1 3-1 16,0-3 0-16,15-3 4 0,-5 4-1 15,3-1 2-15,11-2-1 16,2 6 2-16,6-4 1 16,10 1-3-16,-2-1 2 15,5 1 1-15,9-1 0 16,-4 4 1-16,6-4-2 16,5 1 3-16,-2-3-2 15,8 0 0-15,5 0-1 0,-6-3 1 16,7 0 0-16,-4 0 2 15,3 0-2-15,-7 0 1 16,4 0-1-16,-2 0 0 31,-1 0 1-31,1 0-4 0,-2 6 2 0,7-6 1 16,2 2 3-16,-6 1-2 16,5-3-1-16,-8 3 4 15,4-3-2-15,4 0-2 16,-7 0-6-16,9 0 6 15,-8 2 2-15,5-2-1 16,3 3-2-16,-3-3-1 16,-2 3 2-16,-4-3 0 0,6 3 4 31,-11 0-4-31,4 0-2 16,1-1 0-16,6 1 2 0,4 0 0 15,6-1 3-15,3-2-3 0,2 4 1 16,-2-4-1-16,0 0 2 15,3 0 3-15,3 0-5 16,-7 1 1-16,4-1-1 16,-3 0 0-16,6 0-1 15,-7 4 1-15,4-4-2 16,-2 3 2-16,2 0-1 16,-3-3-4-16,6 2-25 0,0-2-88 15,0 0-240-15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827 15 81 0,'0'0'262'0,"0"0"-189"0,0 0-24 16,0 0-12-16,0 0 8 16,0 0 17-16,0-6-12 15,0 6-24-15,0-2-12 16,0 2-6-16,0 0 3 16,-16 0-11-16,-25 0-3 0,-2 0 2 15,-13 2 1 1,-1 9-3-16,-5 1 2 0,-9 5 1 15,2-1-3-15,-2 3 3 16,2 2 0-16,10-2 0 16,10 1-1-16,2 1-1 15,10 6 1-15,5-5 1 16,7 3 1-16,15-2 2 16,2-4-2-16,8-2-1 15,0 5-2-15,0-2 2 16,0-1-5-16,0 1 3 0,0-3 2 15,8 0-2-15,18 0 5 16,-1-3-6-16,10 0 5 16,5-1-2-16,9-1 0 15,5-3-2-15,11-1 2 16,10-3 3-16,6 4-1 16,8-4 2-16,-3-1 0 15,-10 1-3-15,-4 0 0 0,-7-2 2 16,-11 3-3-16,-5-4 0 15,-1 2 1-15,-11-4-1 0,1 0 0 32,-5 0 0-32,-4 0 0 15,1 0 0-15,-5 0 2 16,1 0-2-16,-2 0 0 0,-5 0 5 16,-3 0-5-16,-7 0 1 15,-3 0-1-15,1 0 0 16,-4 0 2-16,-3 0-2 15,0 0-1-15,0 0-2 16,0 0-102-16,0 0-86 0</inkml:trace>
  <inkml:trace contextRef="#ctx0" brushRef="#br0" timeOffset="1">1603 192 336 0,'0'0'104'15,"0"0"-63"-15,0 0-3 16,0 0 6-16,0 0-22 15,0 0-7-15,0-45-12 16,0 30 1-16,0 2-3 16,0 1 4-16,0 4-1 15,6-3-4-15,-6 5 7 0,2-2-6 16,-2 2 3-16,8 0-4 0,-8 3 3 16,0 3-1-16,0 0-2 15,0 0-4-15,0 0-1 16,0 0 4-16,0 0-5 15,0 0 1-15,0 0-7 16,0 0 6-16,0 6 0 31,0 9 6-31,8 4 1 16,-8 4 2-16,6-1 3 0,-2 5-3 16,-4 2-1-16,12-2 1 15,-2 4 3-15,-1 0-5 16,1-1 0-16,-1-4 1 15,4 3 1-15,-2-2-2 0,2-4-1 16,-4 2 1-16,-5-5-2 16,8-3 1-16,-9 0 0 15,4-6 2-15,-7-2-2 16,0-4 1-16,3 0 3 0,-3-5-3 16,0 0 0-16,0 0 3 31,0 0-2-31,0 0 5 15,0 0 0-15,0 0 7 0,0-5 2 16,0-6-3-16,0-6-11 16,0 3-1-16,0-1 4 0,-3-1-4 15,-13-1-1-15,-3-2 0 16,-5-1-6-16,2 0 6 0,3 0 1 16,-3 1 2-16,9-1-4 15,-2 3 1-15,-1 1 0 31,1-1-2-31,-1 0 2 16,3 3 0-16,-3 0 0 16,2 0-2-16,4 3-3 15,1-1 5-15,2 1 0 16,-2 5 0-16,4-4 3 16,0 1-3-16,-1-3-1 15,6 2 1-15,0 2-2 0,0-4 0 16,0 4 1-16,0-1-6 15,0 0 5-15,0-1 1 16,0 1-1-16,19 1 1 16,6-4-3-16,1 1 1 15,-2 2 3-15,1 2-1 16,-1 4-1-16,2-3 2 16,5 4 0-16,3-2-4 0,1 4-1 15,1 0 1-15,2 0 1 16,-1 0-2-16,-2 0 0 15,-10 0 5-15,-1 0 0 16,2 0-4-16,-7 6 0 16,3 0 1-16,2 2-1 15,-5-3 4-15,0 4 4 16,3-3-4-16,-4 3 0 0,-2-4-3 16,-1 3 6-16,-5-3-7 15,-2 5 8-15,0-2-3 16,-8 3 0-16,0-3-1 15,0-2 1-15,0 3-1 0,0-4 2 16,0-2 1-16,0 3-1 16,0-2 0-16,0 0 0 15,0 1 1-15,-8 1-1 16,-16 0-2-16,-4 2 2 16,-3 0-2-16,-10-2 8 15,14 3-8 1,-11-7 0-16,9 4 1 15,8-4 0-15,2 2-1 16,4 1 1-16,-1-5-1 16,-2 3 3-16,-1-3-2 15,-6 3-1-15,4-1 2 16,2-2-2-16,-7 0 0 0,4 0 1 16,3 0-1-16,1 0 0 15,3 0 1-15,-7 0-1 16,4 0 0-16,-1 0 0 15,-3 0 0-15,3 0 0 16,-2 0 0-16,2 0 0 16,0 0 0-16,-2 0 0 15,5 0-1-15,3 6 1 16,7-4-3-16,0-2 2 0,6 0 1 16,0 0-2-16,0 0-2 0,0 0-4 15,0 0-31-15,22 0-74 16,27 0-20-16</inkml:trace>
  <inkml:trace contextRef="#ctx0" brushRef="#br0" timeOffset="2">2425 84 14 0,'0'0'227'0,"0"0"-150"0,0 0-35 31,0 0 1-31,0 0 8 0,0 0-6 16,0-2-24-16,0 2-16 16,0 0-4-16,0 0 0 0,0 6-1 31,0 8 17-31,-3 6-1 15,3-4 1-15,0 4 0 0,0-1 6 16,0 1-2-16,0 2 8 16,0-2-16-16,0 3-9 15,0-1-3-15,0-3 0 16,3 1 2-16,13-3 0 16,0-3-2-16,1 0-2 15,-1-3 3-15,3-2-2 16,-3-4 0-16,5 1 0 15,-8 0-1-15,2-5 1 16,8 3 1-16,-12 1 4 0,11 1-4 16,-3-3 0-16,6 3-1 15,-2-3 0-15,-6-3 3 16,9 3-3-16,-1-3 0 16,-1 0 2-16,1 0 0 15,-7 0 0-15,8 0-1 16,-11 0 3-16,7 0-2 15,-9-3 7-15,2 0-8 16,1-3 1-16,-1 1 2 0,-5-4-1 16,6 4-1-16,3-7-2 15,2 0 3-15,-9-1-3 16,1-1 5-16,-10 3-4 16,3-3 2-16,-2-4 0 0,7 5 0 15,-11-1-3-15,0-3-2 16,0-3 2-16,0 6 0 15,0-2 2-15,0 5-2 16,0-3 0 0,0 5 0-16,0-3 2 15,0 4-2-15,0 0 0 0,0 2-2 16,0 4 7 0,0-1-8-16,-5-1 3 15,5 2 0-15,-6 0 4 16,6-4-1-16,-10 6-1 0,10-3 8 15,0 3-9-15,0-3 13 0,0 3-13 16,-3 0 1-16,3-2 5 16,-6 2-7-16,6 0-1 15,0-3 0-15,-7-1-1 16,7 4 2-16,-3-2-1 16,-3 2-10-16,3-3-20 31,3 3-66-31,-16 0-86 0,11 0-191 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58 157 0,'0'0'104'0,"0"0"-61"0,0 0-1 16,0 0-11-16,0 0-11 15,269-44-1-15,-236 44-3 0,-7 0-16 16,-1 2-2-16,-4 15 1 15,-12 5 1-15,-6 3 4 16,-3 9 2-16,0 3 10 16,0 1-2-16,-9 7-7 15,-15 0-4-15,-5 3-2 16,4 0-1-16,-12-6 2 16,12-2-2-1,-2-10 6-15,5-2-6 16,-4-8 1-16,15-2 1 15,-5-11-2-15,6-1 1 16,10-3 1-16,0-3 6 16,0 0 28-16,0 0 7 15,0-15-7-15,0-10-21 16,0-3-2-16,13-3-10 16,24-3-3-16,12-1 1 0,2-5-1 15,8 1 0-15,9 0-1 16,4 2-2-16,3 3 2 15,-7 6-2 1,0 6-7-16,-4 2 2 16,-15 6 7-16,-6 9-1 0,-8 1-2 15,-11 4-5-15,1 0-12 16,-3 12 2-16,-4 8 4 16,-2 2 15-16,-6 3-4 15,-1 4-4-15,-3 3 2 16,-2 3 3-16,2 0 1 15,-6 2-3-15,0-2 5 0,0-8 0 16,0-2-2-16,0-5 1 16,0-3 0-16,-6-9 2 15,6-5-1-15,0-3 0 16,0 0 6 0,0 0 7-16,0 0 17 0,0-14 0 0,22-8-30 15,30-3 0-15,20-4 0 16,12 1-1-16,10 1-1 15,-4 0-3-15,6 9 2 16,-12-2 3-16,1 6-3 0,-1 5 0 16,-3 0 3-16,-6 7-3 15,-15 2 3-15,-6 0-3 32,-19 0-2-32,-10 6-5 15,-7 8 4-15,-7 0 6 16,0 6 0-16,-8-4 0 0,7 1 0 15,-4 0-2-15,1 0 2 16,2 0 0-16,-6-1 1 16,10 1-1-16,-10-3 1 15,5-3-1-15,0 1 2 16,7-4-1-16,0 2 0 16,-2-6-1-16,11 1 1 0,-2 1-1 0,3-3 2 15,4-3 4-15,8 0-5 16,-4 0 2-16,12 0 3 15,1-5-2-15,4-7 0 32,-6-5-2-32,0-2-1 15,2-3 2-15,-17-3-2 16,1-1-1-16,-5-2 0 16,-15 0-5-16,-10 0-4 0,0 0-5 15,0 3-32-15,-16 3 29 16,-19 4-4-16,-8 4 6 0,2 6-3 15,1 5-5-15,-3 3-24 16,2 0 17-16,1 11 13 16,-1 12 10-16,7 2 7 15,-1 0 0-15,10 6 0 16,1 0 0 0,8-1 0-16,7 2 0 0,9-4 0 15,0-3 2-15,0 0-1 0,0-5 2 16,0-1-1-1,19-2 2-15,11-3-1 0,5-3-3 16,0-3 4-16,11-2 1 16,-3-3 3-16,8-3 1 15,4 0 1-15,-2 0-1 0,9 0-2 16,1-3 1-16,-1-11-5 16,-3-5 2-16,-6-1-4 15,-2-2 3-15,-5-4 4 31,-11 1-5-31,-5 0 7 16,-11-3-2-16,0 6-1 16,-3-4-2-16,0 1 4 15,-2 0-4-15,2 7 0 16,-3 2 0-16,-2 5-4 0,-6 6-1 16,1 1 0-16,-6 4-1 15,0 0-9-15,0 0-17 16,0 11 12-16,0 9 15 15,0 5 0-15,0 4 0 16,0 2-2-16,0 0 2 0,0 0 2 16,-11-1-1-16,-3 0 0 15,-2-1-1-15,0-4-5 16,8-5 1-16,0-7-5 16,5-4 7-16,3-3 0 15,0-3 2-15,0-3 1 16,0 0 5-16,0 0 0 15,0-12 7-15,35-7-10 16,6-3-2-16,8-7 0 16,1 2 1-16,2-4 2 15,-1 2-2-15,-2 2 0 16,-1 1-1-16,-8 4-1 0,-2 2 1 16,-1 9 2-16,-9-1 5 0,2 10-5 15,-4-1-3-15,-1 3-1 16,-7 0-5-16,-9 3-3 15,4 11 2-15,-13 6 4 16,0-2 3-16,0 6 4 16,0 1-4-16,0 0 2 15,0 0-2-15,0-2 4 16,0-4-4-16,0-5 0 16,0-6 1-16,0-2-1 15,0-3 1-15,0-3 2 16,0 0 6-16,0 0 11 15,3-9 21-15,32-10-23 0,14-3-18 16,7-3-4-16,3 2 3 16,1 1 0-16,2-1-5 15,-9 9 5-15,4-1-2 16,-14 8 1-16,-8 4 0 16,-14 3-2-16,-12 0-7 15,-3 3-6-15,4 14 11 16,-7 0 6-16,10 2 0 15,-5-2 0-15,-5 2 4 16,13-2-4-16,0-3 0 16,3 1 1-16,3-5 0 15,2-4-1-15,-8 0 0 0,3-6 0 16,0 0 3-16,18 0 5 16,-9-6-2-16,6-8-5 15,4-3 2-15,-5-3 1 31,-4-1-1-31,-4-2-3 0,-4 1 2 16,-11-1-2-16,-1 4 1 16,-3 1 1-16,-3 10-1 15,-3 3 3-15,0 5-4 16,0 0-5-16,0 0-4 16,0 0-11-16,0 16 15 15,-12 9 5-15,-4 0 0 16,8 4-4-16,-5 2 4 15,10-4 0-15,3-2 2 16,0 1-2-16,0 0-6 16,16-4 5-16,17-3 1 0,10-3-3 15,8-7-7-15,-2-5 10 16,7-4 2-16,11 0 1 16,-5 0 1-16,3-17 0 0,-6-1-2 15,3-3 4-15,-13-2 2 31,-20-2-4-31,-4-3 0 0,-19 3 1 16,-2 0 4-16,-4-6 6 0,0 0-12 16,0-6-1-16,-19 6 0 15,-21 1 0-15,-1 7 18 16,-4 6 0-16,5 5 3 16,7 7-20-16,-8 5-3 15,7 0-5-15,-1 0-1 16,-6 0 3-16,11 14-8 15,1 4 7-15,5 0 2 16,8 0 1-16,7 1-4 16,9 1-1-1,0 0 3-15,0-2 2 0,9 0 0 16,34 1 2-16,8-4-6 16,14-4 7-16,10 0-5 15,6-5 6 1,3-1-3-16,-4-5 2 0,9 0-1 15,0 0 1-15,-5 0 0 16,7-5 7-16,-7-9-1 0,-12 2-8 0,-7-5 3 16,-22-2 10-16,-11-1-7 31,-7-3 2-31,-16-2 3 16,-9 0 3-16,0 0-3 0,0 0-1 15,-6 0-9-15,-22 8 6 16,-9 3-7-16,-1 0 6 15,1 6-6-15,-1 5-8 16,0 3-4-16,11 0 0 16,-5 0 3-16,18 3-3 15,4 7-2-15,10 5-4 16,0-2 1-16,16 5 5 0,43-2-4 16,6-2 4-16,16-5 5 15,-6 2-20-15,-7-9-11 16,-9 2 17-16,-3-4 16 15,-12 0 5-15,-13 0 0 0,-3 0 2 32,-12 0-1-32,-10 0 5 0,-3 0 4 15,-3 0 8-15,0 0 23 16,0 0 2-16,0 0-29 16,0 0-14-16,-3 0-6 0,-28 8 5 15,5 3-4-15,2 6 4 16,8 0 0-16,4 6-2 15,6-1 3-15,-1 3-2 16,7 0 2-16,0-2 0 16,0-4 0-16,0-2-6 15,22-5 0-15,13-8 4 16,-1 0 2-16,7-4 7 16,8 0 0-16,-6 0 2 15,8-12-3-15,-2-5-2 16,2-2-1-16,-11-3 9 15,0-7-11-15,-15 2 3 16,-6-1-1-16,-13 0-2 0,-6-1 0 16,0 7 11-16,0 2-4 15,0 6 2-15,0 5 2 16,0 9 1-16,0-2-13 16,0 2-3-16,0 0-15 15,0 0 1-15,-18 2 12 16,2 13 0-16,6 2 4 15,-1 3 1-15,11 2 0 0,-5 1 0 16,5 2 0-16,0-3 0 31,0 6-1-31,16-6 1 0,22 0 0 0,2-5-3 16,1-8-8-16,-1 2 10 16,1-8 1-1,-4-3 0-15,-5 0 2 0,-2 0 5 16,-5 0 5-16,1-14-4 15,-7 0 1-15,-1-2 2 16,-6-4 8-16,1-3 13 16,-1 1-4-16,-2-3-17 0,-2 2 14 15,2 6-16-15,-1 0-7 16,4 6 0-16,-10 2-2 16,3 4 1-16,-6 3 1 15,0 2-2-15,0 0-5 16,0 0-3-16,0 0-2 15,0 0 0-15,0 0-2 16,0 7-6-16,0 8 17 16,0 4 1-16,-22 12 1 15,-2-1 4-15,5 7-5 0,0-2 1 16,3 0 0-16,2-1-1 16,-2 3 0-16,6 1 2 15,4 0-1 1,6 1 0-16,-3-6 2 15,-3 1-3-15,2-1 3 16,-8-4-1-16,2-2-2 16,-4-1 0-1,1-1 0-15,-9-2 1 0,3-1 0 16,3-5-1 0,-8-4-2-16,5-4-2 15,-6 0 0-15,-1-6-3 0,-4-2 0 16,-2-1 5-16,-1 0 2 0,-7 0 3 0,-5-1-1 15,-4-14-2-15,-8-1 5 16,8-1 4-16,-1 4-5 16,6-7 6-16,4 5-4 15,12-5-3 1,2 7 3 0,12-1-6-16,7 2 0 0,7 7-1 15,0-7-1-15,0 4 2 16,40 0 1-16,41-1-1 15,29 3-11-15,17 4 9 16,29-1 2-16,0 3-1 0,-4 0 0 16,-2-7 1-16,-15 6-2 15,-11-5 5-15,-9 0-4 16,-9 4 2-16,-16-4-1 16,-28 0 1-16,-25 6 4 15,-24-3-2-15,-13 3 1 0,0-5 3 16,0 0-7-16,-10-1-20 15,-17-3-102-15,-11 6-78 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126 115 254 0,'0'0'137'0,"0"0"-74"15,0 0-41-15,0 0 5 16,0 0-16-16,0 0-1 16,0 0-7-16,0-2-2 15,0 2-1-15,22 0 1 16,5 0 11-16,11 0 5 16,-1 0-13-16,12 0 10 15,8 0-8-15,2 0 5 16,13-4-8-16,-10 4 1 0,3-2-1 15,0-1 2-15,-14 3-4 0,-8-3 3 16,-5 3-3 0,-11 0-1-16,-1 0 2 0,-4-3-2 15,2 1 4-15,-5 2 1 16,0 0-1-16,-4-4 1 16,-5 4-3-16,3 0 4 15,-2 0-3-15,2 0-2 16,-10 0-1-16,3 0-4 15,-3 0 4-15,-3 0 1 16,0 0-1-16,0 0 0 16,0 0-6-16,0 0-72 0,0-1-60 15,0-3-165-15</inkml:trace>
  <inkml:trace contextRef="#ctx0" brushRef="#br0" timeOffset="1">580 140 225 0,'0'0'133'16,"0"0"-71"-16,0 0-21 16,0 0 13-16,0 0 4 15,0 0-11-15,0 3-24 16,0-3-1-16,0 0-9 16,0 0 3-16,0 3-16 15,0 8-1-15,0 3 1 16,0 6 6-16,0 2 1 0,15 6-2 15,1-5-2-15,-3 4-2 16,9-4 0-16,-7 0 1 16,-2-1-2-16,0-3 0 15,-5 1 0-15,2-5 1 0,-1-8-1 16,-9-1-1-16,6-3 1 16,-6-3 1-16,0 0 4 15,0 0-2-15,0 0 0 0,0 0 0 16,0 0 2-16,0 0-4 31,0 0 0-31,0 0-1 0,-9 0-1 16,-23 0 0-1,-8 0 0-15,-4 3-3 16,-2-3 2-16,3 0 2 0,-8 0-5 16,8 0-2-16,3 2 7 15,-11 2-2-15,10-2 1 16,-8 5-1-16,9-5-4 15,-1 3 6-15,7 1-1 16,9-3 1-16,-4 3-1 16,8-3-1-16,6-1 2 15,2 1 0-15,7-1 2 16,-1-2-2-16,7 0 0 16,0 0-2-16,0 0-1 15,0 0 1-15,0 0 0 0,0 0-2 16,0 0-4-1,0 0-2-15,0 0 0 0,0 0 0 16,16 0 10-16,19 0 4 16,5 0 0-16,9 0-2 15,2 0 2-15,5 0-3 0,-7 0 4 0,5 0-3 16,2 0-1-16,-7 0-1 16,8 0 2-1,-4 0-2-15,-7 0 0 16,-8 0 4-16,0 0-4 15,-11 0 1-15,5 0-2 16,-5 0 2-16,11-5-2 16,-4 3 4-16,0-5-3 15,9 5 0-15,-5-1 1 16,-1 0-1-16,-5 3 0 0,-7-3 0 16,-7 1 0-16,-5 2-1 15,-10 0 0-15,3 0 1 16,-6 0-9-16,0 0 6 15,0 0-2-15,3 0 3 16,10 0 2-16,-4 0 2 16,1 0 0-16,-2 2-2 15,8 1 2 1,-7-3 0-16,1 0 1 0,-10 0 0 16,0 0-3-16,0 0-3 15,0 0 3-15,0 0-22 16,0 0-90-16,0 0-85 15</inkml:trace>
  <inkml:trace contextRef="#ctx0" brushRef="#br0" timeOffset="2">1121 307 116 0,'0'0'303'15,"0"0"-221"-15,0 0-42 16,0 0 1-16,0 0-12 15,0 0-11-15,8-4-18 0,-8 4-2 16,0 0-7-16,5 0 0 16,-2 14 9-16,5 3 6 15,-8 2 0-15,0 1 0 0,2 2-4 32,-2-2-1-32,0 3 0 15,0-7 2-15,0-5-3 0,0-2 0 16,0-4 1-16,0-2 0 15,0-3 0-15,0 0 13 16,0 0 4-16,0-3-7 16,0-11-9-16,0-2-2 15,0-4 0-15,15 0 4 16,1 1-3-16,3 2-1 16,12-3 0-16,0 6-3 0,-2-3 4 15,1 7-1 1,-11 1 0-16,5 3-1 0,-8 0 1 15,0 6-7-15,0 0 1 16,-4 0-9-16,9 4 1 16,5 9 14-16,-11 4-3 0,-2 0 3 15,-8 3 0-15,6-4 3 16,-6 4 3-16,-2-3-6 0,4 0 0 16,2-2 7-16,-3-5-7 15,-2-2-2-15,8 1 2 16,-9-4 0-16,7-5 0 15,-4 3 0-15,4-3 0 16,11 0 0-16,4 0 17 16,13 0-8-16,8 0 5 15,4-3-3-15,-1-4-1 32,5-5-5-32,-5-1-5 0,7-2 5 15,-12 1-4-15,-4-2 1 16,-8 1 7-16,-7-5-9 15,-1 3 2-15,-14 1-1 16,-1-1 5-16,-9 0-6 16,0 3-4-16,0 3 4 0,-14 0 0 15,-21 2 0-15,-9 4-1 16,-3 5 0-16,-2 0-7 16,5 0 1-16,10 0-8 15,2 14 10-15,13 0 0 16,13-1-4-16,6 4-3 0,0-3-8 15,0-2 8-15,25-1 2 16,10-3-6-16,15-2 16 31,-1 0 1-31,8-1 2 16,-1 2-2-16,-13-2 2 0,-2 0-3 16,-7 1 0-16,-19 3-3 15,-5-4-2-15,-4 3 0 16,-6 3 5-16,0 1 1 0,0-3 0 15,-22-2 3-15,-18 2-1 16,-4 0 3-16,-6-7 0 16,-5-2-5-16,4 3 3 15,-2-3 0-15,4 0 1 16,8 0-2-16,9-12-3 16,14-1-10-16,9-5 5 15,9 7-1-15,0-3 1 16,0 7-2-16,0-2 5 0,35 6-5 15,5 0 2 1,-7 3 3-16,8 0 1 16,4 0-7-16,-15 6-10 15,-1 10 16-15,-5-2 0 16,-2 3 2-16,3 0 2 16,4-5-1-16,-5-2-1 0,6-1 0 15,2-3 5-15,-13-4-5 16,6-2 1-16,-1 0 4 15,-5 0 12-15,3 0 6 16,-4 0-1-16,-2-2-4 16,3-7 0-16,3 1-6 15,-3-4-1-15,-4 1-7 16,1-3 5-16,-1-3-6 16,-2-2-3-16,3-3 0 15,0-1 0-15,-8-2 1 16,-2-1-1-16,-3 1 1 15,-3 3 0-15,0 0 2 16,0 4 6-16,0 5 0 16,0 5 3-16,0 8-3 15,0 0-9-15,0 0-11 0,0 0 1 16,0 0-9 0,0 0 11-16,0 13 8 0,-9 7 3 15,1 2-3-15,0 1 0 16,8 2 0-16,0-3 1 15,0 6-1-15,0-3 0 0,0 1 0 16,0 2 1 0,0-3-1-16,16-3 0 0,9-5-2 15,-4 4 2-15,8-8 1 16,2-1-1-16,-2-4 0 16,8 0 4-16,-4-2-8 0,8-1 4 15,-15-5 0-15,1 0 6 16,-5 0-1-16,-9 0-2 15,9 0 2-15,-4 0-5 16,-3 0-34-16,-5-3-52 16,-10-5-27-16,0-6-39 31</inkml:trace>
  <inkml:trace contextRef="#ctx0" brushRef="#br0" timeOffset="3">2368 390 243 0,'0'0'121'0,"0"0"-72"0,0 0 11 16,0 0 8-16,0 0-3 16,0 0-16-16,0-3-19 15,0 3-12-15,0 0-14 0,22 0-2 0,6 0 16 16,3 0-5-16,10 0-3 15,-6 0-3-15,5 0-4 16,3 0 0-16,4 0 2 16,-4 0 0-16,-3 0-5 15,-5 0 2-15,-3 0 1 16,-8 0-2-16,-5 0-1 16,-10 0-1-16,1-3-10 15,-4 1-16-15,-6 2-24 31,0 0-34-31,0-4-33 16,0 3-60-16</inkml:trace>
  <inkml:trace contextRef="#ctx0" brushRef="#br0" timeOffset="4">2948 332 116 0,'0'0'293'0,"0"0"-209"0,0 0-63 15,0 0-13 1,0 0-3-16,0 0 20 0,0 0-19 15,6 0-6-15,-3 0 11 16,7 2 10-16,1 9-4 16,-8 3-6-16,13 4-5 15,-6-2-1-15,-1 4-2 16,7-1 4-16,0 1-3 16,-2 2-2-16,2-6 1 0,-3-1-1 15,-1-3-1-15,-2-4-1 16,-10-6 2-16,0-2-2 15,0 3 5-15,0-3-5 16,0 0 14-16,0 0-6 16,0 0 2-16,0 0-1 15,0-3-4-15,0-5-5 16,0 2 0-16,0-2-2 16,0 2 2-16,-6-3 0 15,6 1 0-15,0-2-6 16,0-5 0-16,0-2 6 0,0 0 0 15,9 3 2-15,22 0 0 16,-12 3-1-16,11 0-1 31,-5 0 0-31,7 2-3 0,5 3 3 0,1-2 2 16,0 1 0-16,-8 0 1 16,5-1 4-16,-11 5 1 15,-2 1 5 1,-12-2-3-16,-10 4-7 15,0 0-2-15,0 0 0 16,0 0-2-16,0 0-2 16,0 0-3-16,0 0-30 0,0 0-84 15,-22 0-16-15,3 9-73 16</inkml:trace>
  <inkml:trace contextRef="#ctx0" brushRef="#br0" timeOffset="5">3527 356 349 0,'0'0'111'0,"0"0"-49"0,0 0-30 16,0 0-16-16,0 0-6 15,0 0-10-15,0-3-4 16,0 3 4-16,0 9 3 16,0 2 14-16,0 3 3 0,0 1-9 15,0 1 10-15,0 0-6 16,0 4-12-16,0-2 2 15,0-2-5-15,0-2 1 16,0 3-1-16,0-3 2 16,0-3-1-16,0 1-2 0,0-4 1 15,12-3 0-15,1-5 0 32,6 3 1-32,-3-3-1 0,-2 3 0 15,5-3 3-15,-3 0-1 16,0 0 5-16,2 0-6 15,1-3 11-15,3-5-2 16,-3-4-3-16,-3 2-5 16,1-7 0-16,6 0 2 15,-9-3-4-15,-1 1 0 16,3-1 5-16,-7 3-3 0,-2 3-1 16,-7 3 3-16,0 6 7 15,0-2 2-15,0 5-12 16,0-1-1-16,0 3-1 15,0 0-8-15,0 0-2 16,0 0-4-16,0 3 4 16,0 8 10-16,0 8 1 15,0-2 5-15,0 3-5 0,0-1 0 16,0 1 3-16,0-2-1 16,18-1-1-1,8 1-1-15,-2-1 2 16,8-3 1-16,-2-2 17 15,5-4-8-15,0-5-1 16,-5-1-1-16,-11 2-6 16,-3-4-2-16,0 0-2 15,-5 0 4-15,5 0-4 16,0 0-9-16,0 0-52 16,-13 0-108-16,8-4-146 15</inkml:trace>
  <inkml:trace contextRef="#ctx0" brushRef="#br0" timeOffset="6">6218 0 248 0,'0'0'114'31,"0"0"-62"-31,0 0 0 0,0 0-2 16,0 0 0-16,0 0-13 15,0-3-10-15,0 3-19 16,0 12-2-16,0 5 9 15,0 10 5-15,0 2-5 0,0 4-13 16,0 4 6-16,3-1-6 16,4 1 2-16,-4-1 3 15,3-6-6-15,-1 1-1 0,0-8 1 16,1-3 4-16,-6-8-5 16,0-7 0-16,0-3 0 15,0-2 0-15,0 0-3 31,0 0-36-31,0 0-80 0,0 0-65 16</inkml:trace>
  <inkml:trace contextRef="#ctx0" brushRef="#br0" timeOffset="7">5670 101 325 0,'0'0'56'0,"0"0"-42"0,0 0 27 16,0 0 3-16,0 0-6 0,0 0-9 31,119-28-14-31,-86 22-3 0,7 1 2 16,5-4 6-16,4 7-1 15,8-7-7-15,-1 1 0 16,3 2-8-16,-7 0-4 15,-4 6 0-15,-5 0-5 0,4 0 1 16,-13 0-3-16,1 0 6 16,-5 4 1-16,5 4 4 15,0 0 0-15,-2 1 1 16,-1-1-1-16,-5 0-3 0,5 3 0 16,-8 2-2-16,8-3 1 15,-7 4 0-15,2-3 0 31,-5 1 0-31,-3 2 1 0,-3-5-1 16,-13 4-7-16,-3-2 1 16,0 0 6-16,0 1 1 15,0-1 3-15,0 3-2 16,-9-3 5-16,-16 0-2 16,-4 0-2-16,-1-2 0 0,-10 2 1 15,5-2-2-15,-6-1 1 16,1 1 0-16,-11-4-2 15,-1 3 2-15,-7-1-3 16,-7-5 0-16,-5 3 2 16,2-5-2-16,1 0 1 15,-5 0 4 1,14 0-3-16,0 0-1 16,4 0 4-16,2 0-2 15,3 0 1-15,10 0 2 0,5-5 4 0,14 5-5 16,2 0-3-16,12-2-2 15,7 2-5-15,0 0-9 16,0 0-26-16,0 0-56 16,0 0-26-16,0 0-70 15</inkml:trace>
  <inkml:trace contextRef="#ctx0" brushRef="#br0" timeOffset="8">7169 272 139 0,'0'0'173'0,"0"0"-116"0,0 0-13 31,0 0 5-31,0 0-4 0,0 0 2 15,0-17-18-15,0 17-3 16,0-3 2-16,-19 1-17 16,3 2-4-16,-3 0-5 15,-2 0-2-15,-4 0-7 16,-4 0 7-16,5 2 0 0,-1 7-2 16,3-4 0-16,3 7 1 15,-2-1-1-15,8 3 0 16,0 0-2-16,10 1 3 15,3-2-3-15,0 1 3 16,0 0 0-16,0-5-5 16,0-1 3-16,0 4-1 15,0-7 0-15,10 3-7 0,6-3 4 16,-2-2-3-16,12 3-14 16,-7-6 10-16,-1 0 14 15,5 0 0-15,-6 0-2 16,6 0 2-16,-6 0 3 15,2 0 0-15,-3-6 4 16,0-2-6-16,0-3 1 16,-7 0-1-16,6-4 9 15,-12 2-7-15,3-5 1 16,1 5 3-16,-7-1-5 16,0 6-2-16,0-1 9 15,0 3 4-15,0 4-10 16,0-2 2-16,0 4-5 0,0 0-7 15,0 0 6-15,0 0-10 16,0 0 4-16,0 0 3 16,0 9 2-16,0 3 2 31,0 1-3-31,0 1 6 16,0 0-7-16,0 3 5 0,0-3-1 15,0-3 0-15,12 1 0 16,10-4 0-16,-4-3 0 0,6-2 0 0,-13 0 0 15,14-3 2-15,1 0 0 16,4 0-1-16,2 0 10 16,-5-6-7-1,-2-1-3-15,-4-4 5 16,-2-1 2-16,-3-5-1 0,0 0-1 16,-7-5-6-16,-5 0 5 15,8-1-2-15,-12-2 8 31,2 2-6-31,-2-2 10 16,0 5 2-16,0 2-12 0,0 5 3 0,0 9 1 16,0 0-4-1,0 4-5-15,0 0-3 16,0 0-5-16,0 0-11 16,0 0 2-16,-2 8 13 15,-14 5 4-15,7 9 1 16,-4-3-1-16,13 3 0 15,0-2 0-15,0 2 0 16,0-2 2-16,0 2-1 16,0-2-2-16,0 0 1 0,0-3 0 15,0-1 0-15,13 1 0 16,-4-6 0-16,7 1-8 16,2-3 6-16,-2-4 1 15,0 0-4-15,-4-2-2 0,4 0 1 16,-6-1-3-16,4-2 9 15,2 0 2-15,-6 0 0 16,5 0 5-16,-5 0-3 16,6 0 4-16,-2 0 5 15,2-5-11-15,-6-6 2 16,-1 0-3-16,1 2 8 0,-1-2 3 16,4-3-4-16,-11 3 2 15,7 0 1-15,-2-4-7 31,-1 4 0-31,-6 0 5 0,0 3 3 0,0 3-9 16,0-2-2-16,0 4-1 16,0 3-2-16,0 0 0 15,0 0-11-15,0 0 7 16,0 0-9-16,0 0 6 16,0 3 6-16,0 6 0 15,0 7 5-15,-6 1-2 0,-4-2 0 16,10-2 0-16,0 5 1 15,0-5 1-15,0 1-2 32,0 0 0-32,0-3-2 15,0-2 0-15,0 2-1 0,16-6 4 16,-3 1-5-16,2 0 4 16,-5 0-2-16,1-6-3 15,8 2 5-15,0-2 1 16,3 0 6-16,4 0-1 15,-8 0-2-15,4 0-2 16,-3 0 10-16,-5-5-7 0,2-4-2 16,-3 7 5-16,-1-4-8 15,-2-3 4-15,-7 4 5 16,2-4-7-16,-5 1 2 16,8-2 1-16,-5-5 1 15,-3 6-4-15,0-1-2 16,0-1 4-16,0-1-4 0,0 4-6 15,-11-1 6-15,-7 3-2 16,3 1-2 0,-6-1 4-16,2 0 0 15,0 3-1-15,-7 1-4 16,4 2-4-16,4 0 4 16,-4 0 3-16,10 0-1 15,-9 0-2-15,5 0 1 16,3 0 3-16,-3 2 0 15,1 7 1-15,5-3-1 0,2-1 2 0,0-2-2 16,3 0 2-16,2-3-2 16,3 0 1-16,0 0 0 15,0 0-3-15,0 0-9 16,0 0-75-16,0 0-67 16,0 0-226-16</inkml:trace>
  <inkml:trace contextRef="#ctx0" brushRef="#br0" timeOffset="9">8140 382 110 0,'0'0'169'0,"0"0"-117"0,0 0-20 16,0 0 6-16,0 0-3 16,0 0-8-16,0 0-7 15,0 0-1-15,0 0 13 0,0 0-3 16,0 0-9-16,0 0-13 15,0 5-4-15,0-2-2 16,0 9 2-16,0-1-1 16,0-1 6-16,0 5-5 15,0-1 2-15,0-6-4 16,0 6 0-16,0-3-1 0,0-2 1 16,0-4-1-16,0 1 0 15,7-3 2-15,12 2-2 31,-5-5 0-31,12 0 3 0,5 0 1 16,3 0 8-16,7 0-5 0,-7 0-4 16,0-5-3-16,-3-1-28 15,-6 0-12-15,-12 0-15 16,1 4-21-16,-3-1-11 16,-11-3-123-16</inkml:trace>
  <inkml:trace contextRef="#ctx0" brushRef="#br0" timeOffset="10">7342 332 41 0,'0'0'69'15,"0"0"-5"-15,0 0-26 16,0 0 13-16,0 0-14 15,0 0-12-15,0-7-16 16,0 7 0-16,0-3-2 16,0 1 7-16,0 2 1 15,0 0 0-15,0 0-6 16,0 0 12-16,0-3-11 16,0 3-4-16,10 0 0 15,-4-3-5-15,1 3 2 0,-4-2 0 16,-3 2-1-16,0 0 1 15,0 0 0-15,0 0 3 16,6 0-1-16,-6 0 3 16,3 0-3-16,10 0-3 15,6 0-1-15,-1 0 3 16,13 0 3-16,0 0-6 16,-3 0 0-16,4 0 1 0,1 0 2 15,-1 0-4-15,-5 2 4 16,8 1-3-16,-3-3 1 0,-8 3 0 15,7-3 0-15,-3 0-1 16,3 0 1-16,-2 0 5 16,-5 0-7-1,-8 0 1-15,0 0-4 16,-10 0 1-16,-6 0-62 16,0 0-103-16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0 78 0,'0'0'216'0,"0"0"-155"0,0 0-13 31,0 0 3-31,0 0-3 16,0 0-4-16,0-10-15 15,0 10-15-15,0 0-14 16,0 0 0-16,0 10 0 0,0 7 27 16,0 8-4-1,8-2-11-15,2 2 0 0,6 3-3 16,-7 3 4-16,7-3-4 16,-7 3-8-16,7-1 8 15,-6 1-9-15,-2-2 2 16,5-3 1-16,-4 1-3 15,-6-5 0-15,10 1 0 16,-4 2 2-16,1 0-2 16,-5-3 1-16,-5 1-1 15,3-1 2-15,-3-2-2 16,0-3 0-16,0 2 1 16,0 1 0-16,0-3-2 0,0-3 2 15,0 0-3-15,0-3 4 16,0-2-2-1,8-4 0-15,-6 1 0 0,4 2 0 16,0-5-2-16,4 1 2 16,-7 6 2-16,3-4-1 15,-6 2-1-15,0-2 0 16,0 2 1-16,0-2-1 16,0 2 0-16,0-3-1 0,0-5 1 15,0 4-1-15,0-4 1 16,7 0-5-16,-4 0 2 0,-3 0 3 31,0 0 0-31,0 0 0 0,0 0 0 16,0 2 1-16,6-2 0 15,-3 3-1-15,4-3 1 16,-1 3 2-16,-4 0-3 16,4-3 0-16,4 0-3 15,-1 2 1-15,7-2-1 16,0 0 3-16,0 4 2 15,-5-2 0-15,5-2 2 16,0 3-2-16,3 0-1 0,3-3 1 16,5 0-2-16,5 2 0 0,8-2 0 15,4 0-1-15,12 0 1 16,3 0 0-16,6 0 6 16,5 0-5-16,3 0-1 15,2 0 1-15,1 3-1 16,-11 0 1-16,2-3-2 15,0 6 1-15,7-1 0 16,-2-1 0-16,6-2 1 16,3-2 1-16,3 2-2 0,-1-2 1 15,8 4 0-15,-1-4-1 32,4 0 0-32,-3 0 0 0,-7 0 0 15,0 0 1-15,-3 0-1 16,-16 0 0-16,4 2 1 15,-10-2-1-15,-2 3 0 16,8-3 3-16,-13 0-3 16,14 0 3-16,5 0 3 0,-9 0-3 15,19 0-3-15,-12 0 2 16,6 5 0-16,-1-5-2 16,-12 3 1-16,-3 1-1 0,-5-4 2 31,-3 2-2-31,3-2 0 15,-3 0 1-15,-2 0-1 16,7 0 0-16,4 0 0 16,-1 0 0-16,6 0 0 0,1 0 0 15,-6 0 0-15,-1 0 1 16,-4 0-1-16,-5 0 1 16,-12 0-1-16,2 0 0 15,-6 0-1-15,-8 3 1 16,4 0 0-16,-5-3 0 0,1 0 0 15,7 0 0-15,-1 0 1 16,8 0-2-16,-5 0 2 16,-2 0-1-16,-7 0 0 15,-7 0-1 1,-8 2 1-16,-8-2 0 0,-3 0 0 16,0 0 1-16,0 0-1 0,0 0 0 15,0 0 0-15,7 0 0 16,-4 0-1-16,9 0-1 15,1 0 2 1,-7 0 0-16,4 0 1 16,-4 0-1-1,-6 0 0-15,3 0 0 16,-3 0 1-16,0 0-1 0,7 0 0 16,-1 0 11-16,-6-5-7 15,0-4-3-15,0 1 1 16,0-1-2-16,0 1 0 15,0-3 0-15,0-3 0 16,-6 3 0-16,-10-3 0 16,0-3 1-16,7 1-1 15,-7 2 1-15,6-7-1 0,7 8 0 0,-8-1 1 16,1 2-1-16,1 2 0 31,-1-5 1-31,1 1-1 0,-7 0 0 16,8 0 0-16,-5 1 0 15,-6-2-1-15,13 1 0 16,-4 3-1-16,1-4 0 16,-1 7 1-16,2 1-9 15,-8-8 10-15,7 6-1 16,-4-2 2-16,10 3-1 16,-7-1 0-16,4 4-1 15,-4-6 1-15,1 2 0 0,4 1 1 16,-5 0-3-16,1-1-1 15,-4 0 3-15,4 1-7 16,-1 0 3-16,1 3-3 16,2 1 1-16,-2 2-3 15,4 2 9-15,2 0-2 16,-4-3 2-16,4 3 1 16,-3 0 2-16,-4-3-2 15,1 0-1-15,-7 0-1 16,0-2 1-16,-8 2-1 15,-1 0-2-15,1 1-1 16,-8-2 4-16,-3 0-1 16,2 0-1-16,-2 0 2 0,-5 3-3 15,-1-3 3-15,1 2 0 16,2 2-2-16,-8-3 2 16,6 0 1-16,-5 1 0 15,1 2-1-15,-12-3 0 0,1 3 0 16,-4-3 2-16,-7 0-2 15,3 0 0-15,-7-2 0 16,-6 2 0-16,1 0 1 16,0-3-1-16,7 4 0 15,-7-1 0-15,10 0 0 0,-3 3 0 16,-7-5 0 0,3 5 0-16,-3-5 0 0,17 5 0 15,-12-4 0-15,5 0 1 31,0 3-1-31,-4 1 0 16,-6-4-1-16,-6 4 2 0,0 0-2 16,3-2 1-16,4-1 0 15,8 3-1-15,1-3-1 16,11 3 2-16,5 0 0 16,-1 0 0-16,3 0-1 0,4-3 1 15,-3 3-4-15,1 0 4 16,12 0 0-16,-2 0 0 15,-2 0 0-15,12 0 0 16,0 0 0-16,7-2 0 0,-7 2 1 16,-1 0-1-16,-4-3 0 31,4 0 0-31,-2-3 1 0,-3 4-1 16,3-1 0-16,-2 0 0 15,-5-3 0-15,3 3-1 0,5-2 0 31,2 2 0-31,-1 1-3 0,5-2 4 16,-4-1-1-16,6 1-4 16,-5 2 5-16,-8-3-2 15,7 2 1-15,1-3 1 16,-5 5 0-16,4-6-4 0,1 1 3 16,-1 4-2-16,-1-4-1 15,2 0-5-15,2 6 1 16,3-3 6-16,3 1 0 15,-3 2 0-15,5-3-5 0,-8 3-1 16,9 0-1-16,-3 0 4 16,0 0 0-16,2 0 5 15,4 0-1-15,4 0 2 16,-4-3-3-16,1 3 3 16,-7-3-2-16,1 3-1 15,-4-3-12 1,0 3 10-16,-3-1-4 15,4-3 2-15,-4 4 6 16,10-3 0-16,-9 0 0 16,2 1 0-16,-7 2 0 15,4-4-1-15,11 2 2 16,-2 2-1-16,10 0 1 0,-3 0 2 16,6 0-3-16,0-3 1 15,-3 0-1-15,3 3-1 16,-7 0 1-16,7 0 1 15,-6 0-1-15,6 0 1 16,0 0 0-16,-3-1-1 16,3 1 1-16,0 0-1 0,-7 0 0 0,7 0 0 31,0 0 0-31,0-4 0 16,0 4-10-16,0-3-44 15,0 0-77-15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31.6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0 108 366 0,'3'-3'107'0,"-3"3"-69"16,0-1-13-16,0-3-12 0,0 4 0 16,4 0-6-16,-4 0 1 15,3 0 0-15,3-3 2 16,4 3-2-16,4-2 1 15,5-4 0-15,3 3 3 16,-1 0 7-16,5 0-9 16,-1-3 5-16,2 4-5 15,8 2-6-15,0-6 3 16,-2 6 3-16,8-2-8 16,-4 2 2-16,-2 0-3 0,-1 0 0 15,0 0 3-15,0 0 5 16,4-4-7-16,2 4 1 15,-2 0 0-15,0-1-3 16,-8 1 0-16,2 0 0 16,-5 0 1-16,-1 0 0 15,2 0-1-15,-4 0 5 16,1-4-4-16,6 0 0 16,-3 4 0-16,4-2-1 15,0 0 0-15,1-1 1 16,-4 3-1-16,1 0 0 15,-1 0-1-15,-5 0 1 16,-2 0 0-16,0 3 0 16,-3-3 1-16,-1 0-1 15,-2 0 0-15,3 0 3 0,-4 0-3 16,0 2-1-16,1 0-2 16,3 2 3-16,-3 0-1 15,3-4 4-15,-5 1-6 16,-1 3 3-16,3-4 0 15,-4 0 1-15,4 0-1 16,-1 0-1-16,-2 2 1 16,2-2 0-16,1 3 0 15,0 0 0-15,-3-3 0 16,1 2 1-16,-1 1-1 16,0-3 0-16,-1 0-1 15,4 3 0-15,0-3 1 0,-1 0 0 16,0 0-1-1,1 0 1-15,0 0-1 0,0 3 1 16,-2-3 0-16,2 3 0 16,0-3-1-16,0 0 1 15,0 0 0-15,-8-3 0 16,5 3 0-16,-1 0 0 16,1-3 1-16,-5 0-1 15,5 3-1-15,1-3-1 16,-6 1 2-16,5 2 0 15,-1 0 0-15,-2 0 0 16,-1 0 1-16,4 0 0 16,2-3-1-16,0 0-3 15,1 3 3-15,0-2 4 16,2-2-4-16,-2 3-2 0,-1-3 2 16,1 0 0-16,2 2 1 15,1 0-1-15,-3-4 0 16,0 6 0-16,-2-3-4 15,2 0 3-15,-3 3 1 16,-1-1 1-16,1 1-1 16,-3-4-2-16,2 4 0 15,1 4 2-15,-2-4-2 16,-1 1-1-16,-1-1 0 16,-2 0 2-16,-1 0 0 0,0 0 1 15,4 0-1 1,-4 3 2-16,4-3-2 0,-7 3 1 15,2-3 0-15,1 0 0 16,1 0-2-16,-1 0 2 16,0 0-1-16,-3 3 0 15,4-3-3-15,-4 0 2 16,0 0-2-16,-3 0 3 16,3 0 1-16,-3 0-1 15,0-3 1-15,3 6-2 16,0-3 4-16,4 3-3 15,-4-3 1-15,2 2 0 16,3 0 0-16,0 2-1 16,-2-4 1-16,4 4 0 15,-4-3 0-15,0-1-2 0,1 0 3 16,-4 0-2-16,-3 4 2 16,3-4-1-16,-3 0 0 15,0 2-1-15,0-2-2 16,0 0 3-16,0-2 0 15,3 2 0-15,-3 0 0 16,0 0 0-16,3 0 0 16,1 2 0-16,-4-2-1 15,3 0 1-15,0 0 1 16,0 0-1-16,-1 3-5 16,1-3-72-16,5 5-33 15,-5-2-183-15</inkml:trace>
  <inkml:trace contextRef="#ctx0" brushRef="#br0" timeOffset="2400">3570 173 208 0,'3'-3'82'0,"-3"3"-9"16,0 0-29-16,0-3-14 16,3 3-6-16,-3 0-4 15,0 0-3-15,0 0 3 16,0 3 2-16,0-3-5 16,-3 0 8-16,3 0-2 15,0 0-3-15,0 3-2 16,0-6-2-16,3 3-10 15,0 0 1-15,-3 0-2 16,0 0-1-16,6 0-2 16,1-3 7-16,2 3-9 0,4 0 0 15,6 0 0-15,-4 0 2 16,7 0 1-16,-3 0-2 16,5-3 1-16,1 3-2 15,4-3 0-15,-2 3 1 16,-2 0 0-16,4-2 1 15,-2 2 0-15,-2-3-2 16,4 0 0-16,1 3 0 16,-1-2 3-16,1-2-6 15,2 4 6-15,-2 0-6 16,64 0 7-16,-81-2-5 16,-1-1 1-16,4 3 0 15,0 0-2-15,11-3 2 16,2 3 0-16,-1-3 2 0,-1 3-2 15,2-2 0-15,1-2 0 16,-1 4 0-16,-1 0 0 16,3-1 0-16,-3 1 0 15,-1-4 0-15,5 4-3 16,3-4 3-16,-2 8 0 16,5-4 3-16,-1 0-3 15,4 0-2-15,-4 4 0 16,1-4 2-16,-4 0 0 15,-3 0 1-15,-2 0 1 16,1 0-1-16,2-4 0 16,1 0 0-16,2 4 0 15,5-4-2-15,1 1 2 0,2-3 0 16,2 3-1-16,-2 2 0 16,-2-3 1-16,-4 4-1 15,-4 0-1-15,-1 0 0 16,-1-3 2-16,0 3-1 15,1-2 1-15,-2-2 0 16,2 4-1-16,-1-2-2 16,3 2 2-16,-2 0 0 15,-2 0 0-15,2 0 0 16,-1 0 0-16,0 0 2 16,-3-3-2-16,1 3 0 15,1 0-1-15,-1 0 1 0,1-3 0 16,2 3 1-16,-2-3 1 15,2 0-2-15,-1 0 0 16,3 3-2-16,-2-2 1 16,-2-1 1-16,2 0-1 15,-4 3 1-15,-4-2 0 16,-2 2 1-16,-3 0-1 16,-4 0 0-16,4 0-1 15,0-4 1-15,0 4 0 16,5 0 1-16,1-1 2 15,1-3-4-15,-1 4 1 16,2-6 0-16,5 6-2 16,-2-5 1-16,2 2 1 0,3 3 4 15,-5-3-4 1,-1 0 0-16,1 3-1 0,-1 0 1 16,-4-1-1-16,-1 1 0 15,1-4 1-15,-6 4 2 16,-4 0-2-16,4 0-3 15,-3 0 2-15,3-3 1 16,3 3 3-16,-1 0-3 16,1-3 0-16,0 3 0 15,-4-3-2-15,1 3 2 16,0 0 0-16,-3-2-2 16,-2 2 3-16,2 0-1 15,0 0 0-15,-3 0 0 16,-1 0 0-16,4 0 0 0,-3 2 1 15,5-4 0-15,1 4-1 16,-2-4-2-16,7 2 2 16,-7 0 0-16,2 0 2 15,0 0-1-15,-4-3-1 16,-2 3-3-16,-1 0 3 16,-5 0 1-16,2 0 0 15,-3 3-1-15,-2-3-2 16,2-3 1-16,-3 0 1 15,0 3 1-15,-1-3-1 16,6 0 0-16,-3 3 1 16,1 0-1-16,1-3-1 15,2 3 1-15,-3 0 0 0,1 0 0 16,2 0 0-16,1-2-1 16,-1 2 1-16,1 0-1 15,-5 0 2-15,4 0-1 16,-2 0 0-16,2 0-1 15,1 0 0-15,-4-3-1 16,3 3 0-16,4 3 2 16,-5-3-8-16,2 0 2 15,3 0 2-15,-1 2-1 16,-2 1 0-16,-1 0 4 16,4-3 1-16,-5 3 0 15,3-3-2-15,-6 0 0 0,1 0 1 16,4 0 1-16,-4 0 0 15,-3 0 0-15,4 0-2 16,-1 0 2-16,-3 0 0 16,3 0 1-16,1 0-1 15,-1 0-1-15,-4 3 1 16,1-6 0-16,0 3 0 16,-3 0 0-16,0-3 0 15,0 0 0-15,-3 3-11 16,3 0-95-16,0 0-129 15</inkml:trace>
  <inkml:trace contextRef="#ctx0" brushRef="#br0" timeOffset="3788">8716 51 234 0,'3'-2'94'15,"-6"2"-20"-15,3-2-22 16,0 2-8-16,0 0-8 16,-3 0-15-16,6 0-10 15,-3 0-5-15,6-3 5 16,1 3-4-16,-1-3-1 15,2 0 1-15,5 3-6 16,0 0 5-16,2 0-3 16,7 0-1-16,4 0 4 15,-2 0-3-15,8-3-3 16,-2 3 3-16,5-1-3 0,5 1 51 16,10 1-18-16,6 2-24 15,6 3-7-15,4-1 1 16,-3 5-3-16,-4-5 0 15,-7 3 0-15,-2 0 0 16,2 1 1-16,2-1 0 16,-1-1-1-16,-1-6 1 15,5 5-1-15,-4-6 2 16,-1 3 0-16,-4 0-2 16,-2 0 1-16,-5-3 0 15,-1 1-1-15,-2-1 1 16,-4 4-2-16,-6-4 2 0,1-4-1 15,-8 4 2-15,1 0 3 16,3-1 1-16,6-2 1 16,3 0-1-16,3 0-5 15,4 0 1-15,2 0 2 16,-3 2-3-16,1 1 0 16,-4 0-1-16,-2 0-4 15,-7 0 4-15,-7 0 5 16,-5 0-5-16,-3 0 0 15,-4 0 1-15,4 0-1 16,-4 1 0-16,4-1 0 16,0 0 1-16,-2 0 0 15,-1-1-1-15,-1 1 3 0,4 0-3 16,-2-4 3-16,5 4-3 16,3-3 0-16,-3 3 1 15,0-2 1-15,-5 2-1 16,2-4-1-16,-4 4 0 15,1 0 0-15,2-2 0 16,-2-1 0-16,-1 3 1 16,-2-3-1-16,-1 3 2 15,-6 0 0-15,0 0 1 16,0 0-3-16,0 0 0 16,0 0-1-16,0 3-1 15,0-6-2-15,0 3-14 0,0 3-38 16,-3-3-35-1,0 0-38-15,-4 5-137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127 0 219 0,'0'0'141'0,"0"0"-75"0,0 0 2 16,0 0-2-16,0 0-6 16,0 0-22-16,0 0-23 15,0 0-2-15,0 0-3 16,0 0-7-16,0 0 2 16,0 0 7-16,-3 0-11 15,-3 0-1-15,-4 3 2 0,2 11 3 16,-2-1-4-16,-2 5-1 15,9 1 1-15,-4 1 4 16,4 5-5-16,-3 0 2 16,6 1-1-16,0 2 1 15,0 0 0-15,-7-3-2 32,7 0 0-32,0 0 1 0,0 1-1 0,0-1 0 15,0-3 0-15,0 4 1 16,0-4-2-16,0-1 2 15,0 1-1-15,0-1 0 16,-3-1 0-16,-11 0 1 16,6-6 0-16,0 0 1 15,5 0-2-15,-4-5-2 16,1 1 2-16,3-4 0 16,3 0 0-16,0-6 2 15,0 3 0-15,0-3-4 0,0 0-1 16,0 0 3-1,0 0 0-15,0 0 0 0,0 0-2 16,0 0 1-16,0 0 1 16,0 2 1-16,0-2-1 15,0 0 0-15,0 0 1 16,0 0-1-16,0 0 0 16,0 0 0-16,0 0 2 0,0 0 1 15,0 0-3-15,0 0 0 16,0 0-5-16,0 0 2 15,0 6 3-15,0-6-1 16,0 2-4-16,0 4 5 16,3-3 0-16,10 0 1 15,-2 0-1-15,11 2 0 16,-6-2 2-16,9 4 1 16,1-2-2-16,1 0 2 15,8 3-3-15,2-1 0 31,-3 0 1-31,-6 2 2 0,3 2-2 16,-7-6-1-16,8 4 1 16,-7 0-1-16,4-4 1 15,-5 3 0-15,1 1-1 0,6-4 0 16,-6 4 0-16,0-1-1 16,4 4 1-1,1-3 0-15,2-5 1 16,-8 2-1-16,1-3 0 15,-1 1-1-15,-5-4 1 16,7 4-1-16,-1 0 1 0,-1-2 0 0,11-2 0 31,5 6 5-31,1-4-5 0,-1 4 0 0,9 0 1 16,2-1 2-16,-2 1-3 16,5-3 0-16,-4 0 0 15,-1-1 1-15,8-2-2 16,-8 3 1-16,1 0 0 15,0-1 2-15,-10-2 0 0,-2 6-2 16,-1-6 0-16,1 3 1 16,8-3-1-16,-3 0 0 15,17 0 1-15,6 0 0 16,-1 0 0-16,0 0-1 16,2 0 0-16,-15 0 0 15,4 3 3-15,-7 0-3 16,-4-1 1-1,1-2-1-15,-3 4 0 16,-8-2 0-16,6-2 3 16,2 0-2-16,-3 3 4 15,1 0-3-15,2-3-1 16,-5 0 0-16,-4 2-1 16,-6-2 0-16,-2 3 0 15,-2-3 0-15,-2 3-2 16,-6-3 2-16,3 3 0 15,0 0 1-15,5-3-1 0,6 2 0 16,5 5 1-16,0-5 1 16,2 0-2-16,-3 4 0 15,0-3-2-15,7 2 2 16,-1-2 0-16,-2 3 2 0,-1-3-2 31,-9 0 2-31,4-1-2 0,-14-2 1 16,4 4-1-16,-3-4 0 15,-3 2 0-15,-8-2 0 16,-8 0-1-16,6 0 1 16,4 0 0-16,6 0-1 15,-4 0 1-15,4 0 2 16,0 0-1-16,-1 0 3 16,0 0-3-16,-12 0-1 0,4 0 1 15,-7 0 1-15,0 0-1 16,3 0-1-16,3 0-1 15,1 0-2-15,-4 0 2 0,-3-6 1 16,6-2-12-16,-6-1 10 16,0 1-6-16,0-2 4 15,0 3 3-15,0-1-2 16,0 0 0-16,0-4 0 16,0 4 0-1,0-1 1-15,0 1 1 16,0-3 1-16,0-1 0 0,0 2-1 15,0-6-5-15,0 3 3 16,0 2-2-16,0-3 1 16,-6 6 3-16,-4-3-2 15,4 3 3-15,3-4-1 16,-4 4 1-16,4-1-4 0,-9 1 2 16,9-1 2-16,-7 1 2 15,5-3-1-15,5 2 0 16,-8-2-1-16,8 0 0 15,0 0 1-15,0-1 0 16,0 1 0-16,0 4-2 16,-3-5 2-16,-2 4 0 15,2-1-1-15,-4 1-1 16,7 2 1-16,-6-5 1 16,3 2-1-1,-3 1 4-15,3-1-4 0,-4 1 0 16,1-1-2-16,-4 1 2 15,7 2-7-15,-3 4 7 16,-2-7-1-16,8 4-1 16,-7-6 2-16,7 2-1 15,-3 1 1-15,-3 0 6 0,-1 0-6 16,4 0 1-16,3 1-7 16,-6 4 5-16,3-2 0 15,-3 2-6-15,-4 0 3 16,4 0 4-16,-4-3 0 15,2 1 0-15,0 2-2 16,-6-3 2-16,4 1-5 16,1 2 5-16,-10 0 0 0,3 1-2 15,1-3 2-15,-4 1 0 16,4 0 0 0,-11 3 0-1,2-3 0-15,-1 2 2 0,-7-1-7 16,5-3 5-16,-5 1 0 15,2-1 0-15,-5 3 1 16,0 1-1-16,-5-4 6 0,0 6-6 16,2-6-2-16,-8 1 0 15,-3 2 2-15,4 0 0 16,-4 1-3-16,2-2 3 16,-6 3 3-16,-3-7-1 15,-4 6-2-15,-5-3 0 0,6-1-5 16,0 2 5-16,0-1 0 15,12 3 1-15,3-4-1 16,3 4 0-16,8 2 0 0,-8-6 0 16,7 0 0-1,-7 3 0-15,1-2 0 0,-1-1 0 16,4 3 0-16,-4-2 0 16,-5-1-1-16,-4 4 1 15,12 2-1-15,-2-4 1 31,-1 2 0-31,11 2-1 16,-5-3 2-16,8 0-1 0,1 2 0 16,-5-6 0-1,-1 1 1-15,8 3-1 0,-1-2 0 16,-4 2 1-16,-1-3-2 16,1 1 1-16,-7 2 0 0,7-2 0 15,-11 1-1-15,-1 2 1 16,1-1 0-16,-4 0 0 15,4 1 0-15,-1 2 0 16,7-4 0-16,-7 2 0 16,7-1-1-16,0 0 1 0,3 0 0 15,3 3-2-15,2-5 2 32,-7 5 2-32,1-3-2 0,2 1 0 15,-5-2 0-15,8-1 0 16,-11-1 0-16,12 6 1 15,2-3-2-15,-1 3 1 16,0-2 0-16,7-1 0 0,-1 3 0 16,3-3 0-16,0 0 2 15,0 1-2-15,2 2 0 16,-5-4 0-16,0 2 1 16,3-1-1-16,8 0 0 15,-5 3 0-15,10-4 1 16,-3 4-1-16,6-1 4 15,0-3-3-15,0 4-1 0,0 0 0 16,-4 0 1-16,4 0 1 16,0 0 1-16,0 0 0 31,0 0 1-31,0 0-2 0,0 0 0 16,0 0-2-16,0 0-4 0,0 0-8 15,0 0-77-15,0 0-169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85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108 146 75 0,'0'0'76'16,"0"0"3"-16,0 0-28 15,0 0-12-15,0 0-7 16,0 0-12-16,0 0-7 15,0 0-3-15,0 0 8 16,0 0-4-16,0 0-4 0,0 0 6 16,0 0-1-16,0 0-3 15,0 0-4-15,0 0 5 16,0 0 7-16,0 0-12 16,0 0 2-16,0 0-8 15,0 0-2-15,6 0 0 0,13 0 1 16,5 0 6-16,8 0-5 15,3 0-2-15,-2 0 1 0,12-4 0 16,1-2 5-16,7 6-6 16,12-5 0-1,0 2 0-15,0-3 0 16,-5 6-1 0,-1-3-1-16,-9 3 1 15,0 0 2-15,0-2-2 0,6-1 1 16,-3 3 0-16,13-3-7 15,8 1 3-15,11-2 4 16,10 2 0-16,8 0 0 16,10-2-4-16,-1 4 4 15,0-3 0-15,-10 3 1 0,-11-2 4 16,-7 2-5-16,-9 0-1 16,0 0-5-16,-10 0 5 15,0 0-1-15,-5 0 2 16,5 0 4-16,-6 0-4 0,0 0 0 15,8 0 4-15,-8 0-4 16,6 0-4-16,-6 0 4 16,6 0 1-16,-6 0-1 31,6 0-1-31,2 0 1 0,-15 2-1 16,13-2 1-16,-6 0 0 15,-3 3 0-15,9-3 1 16,2 0-1-16,1 0 0 15,7 0 0-15,-7 0-2 16,4 0 0-16,-7 0 2 0,-11 0 0 16,-5 0 5-16,1 0-10 15,-9 4 9-15,2-4-4 16,3 0 0-16,5 2 1 16,-8-2-1-16,8 0 0 15,-5 0 3-15,-11 0-6 16,-2 0 3-16,-1 0-2 15,3 0 2-15,-2 0 1 16,7 0-1-16,4 0-1 16,3 0 1-16,2 0-3 15,-5 0 6-15,6 0-6 16,-6 0 5-16,-4 2-5 16,1 2 3-16,-10-2-4 0,3-2 4 15,8 3 0-15,-9-3 3 16,10 0-3-16,5 0-2 15,1 0 2-15,1 0-1 16,0 0 2-16,3 0-1 16,6 0 0-16,3 0-4 15,-8 0 4-15,1 0 7 16,4 0-6-16,-3 0-2 16,4 0 2-16,-7 0-1 0,12 0 0 15,7 0 0-15,-4 0 2 16,0 0-1-16,-1 0-1 15,-11 0 0-15,-7 0 0 0,-8 0 0 32,-7 0 2-32,-6 0-4 0,-4 0 3 15,2 0-1-15,-1 0 0 16,-1 0 0-16,-2 0 0 16,3 0 0-16,-6 0 0 15,2 0 0-15,-8 0 0 16,12 0 0-16,1 0 0 15,-2 0 0-15,14 0 1 16,-5 0-1-16,8 0 0 16,9 0-2-16,-6 0 3 15,6 0-2-15,-7 0 0 16,-5 0-2-16,0 0 6 16,-2 0-5-16,-7 0 2 0,-5 0 0 0,-2 0-2 15,-12 0-1-15,-7 0 0 16,-3 0 0-16,0 0-8 15,0 0 0-15,0 0 9 16,0 0-4-16,0 0 4 16,0 0 2-16,0 0-1 15,0 0 1-15,0 0-9 16,0 0-6-16,0 0 3 16,6 0 3-16,-6 0 3 0,5 0 4 31,0 3 2-31,3-3-2 15,5 2-1-15,-1-2 1 16,10 0 0-16,-6 0-2 16,-3 0 2-16,2 0 2 15,-6 0 0-15,-3 0 0 0,-6 0 2 16,0 0-4-16,0 0 1 0,0 0 1 16,0 0 0-16,0 0-2 15,7 0 2-15,2 0 0 16,1 0 1-16,-1 0-1 15,-1 3 2-15,5-3-2 0,-10 0 0 16,4 0 2 0,-4 0-1-16,-3 0-1 0,0 0 0 15,0 0 0-15,6 0 0 16,-6 0-1-16,6 0 1 16,-6 0 3-16,0 0-3 31,0 0 0-31,0 0 1 0,0 0 2 15,0 0-3 1,0 0 0-16,0 0 0 0,0 0-4 16,0 0-1-16,0 0 3 15,0 0 0-15,0 0 2 16,0 0 6-16,-6 0-5 16,-10 0 1-16,-3 0-1 15,-5 0 1-15,8 0 0 16,-3 0-2-16,-5 0 0 15,2 0 5-15,3 0-4 0,-5 0 1 16,2 0-2-16,-3-3 1 16,6-2-1-16,4 2 2 15,-1-3-1-15,3 4 0 16,-2 0-1-16,-6-5 0 16,2 5 0-16,3-4 1 15,6 3-1-15,1 0 0 16,-1 1 0-16,-2 2 0 15,10-3 1-15,-9 0 0 16,6 3-1-16,-1-2 4 0,2-2-4 0,-2 4-1 16,3-2 1-16,3-1 2 15,-13 3-1 1,13-3 4-16,0 3-5 0,0 0 1 16,0 0 4-16,0 0-4 15,0-3-1-15,-3 1 0 16,-3-2-2-16,6-1 2 15,-3 2-1-15,-4 3-2 16,7-5 3 0,0 5 4-16,-6-3-4 15,6 0-1-15,-3 0 1 0,3 0 2 16,-5 1-2-16,5-2 0 16,-5 4 0-16,0-2 1 15,-1 2-2-15,3 0 2 16,-7-2-2-16,10 2 2 0,0 0-1 15,0 0 0 1,0 0 0-16,-6 0-5 0,6 0 3 16,0 0 1-16,0 0 1 15,0 0 1-15,0 0-1 16,-6-4-1 0,6 4 1-16,-4 0 0 0,4-2-1 15,-6 2-2-15,6 0 5 16,0 0-5-16,-3 0 2 15,-10-3 1-15,10 0 0 16,-3 3 0-16,4-2 0 16,-6 2 0-16,8 0 1 0,0 0-1 31,0 0 0-31,0 0-1 16,0 0 1-16,0 0 2 15,0 0 0-15,0 0-2 16,0 0 2-16,0 0-2 15,0 0-4-15,0 0 3 16,0 0-4-16,8 0 5 16,3 0 2-16,5 0 5 15,9 0 1-15,-4 0-7 0,5 2 5 16,-1 1-4 0,-12 0 0-16,17 3 0 0,-11-2-1 15,6 0 3-15,-4-2-3 16,5 1 5-16,-11 0-2 15,11 0 3-15,-15 0 1 16,11-3-6-16,-3 0 0 16,-3 0 1-16,0 3 1 15,-8-1-4-15,2-2-3 16,-4 3 3-16,4-3 5 0,-1 3-4 16,-3-3-1-16,-2 2 1 15,2-2-3-15,2 0 2 16,3 4 0-16,-6-2 1 15,11 1 0-15,-7-3-1 16,7 3 0-16,-6 0 0 16,-4-3 0-16,-3 2 0 15,2-2 0-15,-2 0-4 16,4 4 4-16,-1-4 2 0,-6 0-1 0,3 2-1 16,4-2 1-16,2 0-1 15,1 3 0-15,-4 0 0 16,-3-3 0-16,3 2 0 15,1-2 0-15,-4 6-4 16,2-6-2-16,-2 3 6 16,-3 0 0-16,0-3 0 15,8 0 2-15,-8 0 0 16,5 0-2-16,-5 2 0 16,0-2 1-16,0 0 0 15,0 0-1-15,0 0 3 16,0 0-3-16,0 0-5 0,0 0-3 15,0 3 7 1,0-3 1-16,-16 4 2 0,1 0-1 16,-10-4 0-16,0 6-1 15,7-3 0-15,-14 5 0 16,13-2 0-16,-5-3 1 16,-1 2-1-16,0 1 0 15,-6 0 0-15,0-1 2 16,2 3-2-16,-1-2 0 15,1 3-2-15,-1-1 1 16,-5 0 0-16,11-2 1 16,-2 5-1-1,1-4 0-15,0 0 1 0,4-1 0 16,-4-1 0-16,6 2 0 16,1-2 0-1,-4-3 0-15,-4 4 0 16,7-3 0-16,5 3 0 15,-5-1 2-15,3 1-2 0,0-1 0 16,0 2 0-16,8-5-2 16,8 4 2-16,-11-4 0 15,11 1-1-15,-5 2-1 16,-4 2 2-16,-1-2 0 16,1 1 0-16,-4-4 2 15,10-2-2-15,3 0 0 0,0 0 0 16,0 0-13-16,0 0-69 15,0 0-206-15</inkml:trace>
  <inkml:trace contextRef="#ctx0" brushRef="#br0" timeOffset="1">76 201 73 0,'0'0'132'0,"0"0"-81"0,0 0-21 15,0 0-7-15,0 0 2 16,0 0-4-16,0 0-6 31,38-9-3-31,-25 6 8 16,3-2-9-16,-2 3 11 0,5-7-7 15,4 3 4-15,-9 0-6 16,5 1-6-16,0 2-4 16,3 1 6-16,-6-3-8 15,2-1 0-15,1 2 1 16,3-4-1-16,-6 6-1 16,-5-5 1-16,5 5 0 15,-6-1-1-15,5-2 4 16,-5-1-1-16,6 4 2 15,-2-5-5-15,-4 5 1 0,6-4 2 16,-7 0-2-16,1 1-1 16,2 0 0-16,-2-1 2 15,-7 0-2-15,-3 3 1 16,5 1-1-16,-5-2 0 16,6 4 7-16,-6 0-13 15,0 0 9-15,0-2-3 0,0 2 3 16,0 0-3-16,4-3 0 15,-4 3 5-15,0-3-5 16,0 3 0-16,0 0-2 16,0 0-11-16,0 0 9 0,0 0-5 15,0 0-2 1,0 0 4-16,0 0 7 0,0 0-1 16,0 0 2-16,-4 0-1 15,-10 6 1-15,-2 2 5 16,0-5-6-16,0 5 0 15,-3-2 0 1,5 0-1-16,-2-4 4 16,3 4-3-16,-3-6 0 15,2 6 3-15,3-4-6 16,-5 1 6-16,2 1-3 16,4 0 0-16,-6 0-1 0,7-2 1 0,-7 4-2 15,1-4 1-15,6 1 1 16,-7 1-1-16,4-2 0 31,-1-2 1-31,0 6-2 16,2-6 2-16,8 2-7 0,-7 2 1 15,4-2-1-15,-10-2 1 16,13 6-10-16,-10-6 6 0,10 3-3 16,-5-1-1-1,-5 1-2-15,3 0 9 16,-5-1 2-16,5 4 3 0,1-2 2 15,-7-4 0-15,14 2 1 16,-4-2-1-16,-4 0 1 16,4 3-2-16,3 0 2 15,-4 0-1-15,1-1 0 16,3-2 0-16,3 3 0 16,-7-1 0-16,4 1-4 15,-3 1 4-15,-2-2 0 16,8 1 0-16,0-3 0 0,0 3 0 15,0-3 3 1,0 0-3-16,0 0-1 0,0 0 1 16,0 0 3-16,0 0 8 15,0 0-5-15,0 0-5 16,0 0 5-16,0 0 0 0,0 0 2 16,0 0 1-16,0 0-9 15,0 0 2-15,0 0-1 16,2 0 6-16,13 3 3 15,8-1-3-15,-4-2-5 16,5 0 6-16,1 3-4 16,0-3 2-16,-1 4 0 15,2-2 0-15,-1-2-3 16,-1 0 1-16,1 0 5 16,-6 3-8-16,-4-1-2 15,1 2 1 1,9-2 0-16,-6 1 4 15,13 3 0-15,1-3-2 16,-1-3 1-16,2 2 2 16,-1 1-2-16,-1 3-2 0,-4-4-1 15,-2 3-1-15,-2-1 1 16,1-1 0-16,-1-1 4 16,2 4-7-16,-4-3 6 15,-3-1-3-15,-5 2 2 0,2-4 2 16,-6 0-4-16,-1 3 3 15,-3-3-2-15,-6 2 1 16,0-2 2-16,0 0 3 0,0 0-2 16,0 0-2-16,4 0-3 15,-4 0 2 1,0 0 0 0,0 0-1-16,0 0-1 15,0 0-1-15,0 0 1 16,0 0-6-16,0 0-86 0,0 0-162 15</inkml:trace>
  <inkml:trace contextRef="#ctx0" brushRef="#br0" timeOffset="2">3976 27 50 0,'0'0'205'15,"0"0"-200"-15,0 0 8 16,0 0-13-16,0 0 27 16,0 0 0-16,0-11-1 15,0 11-10-15,0 0 0 16,0 0 7-16,0 0-4 15,0 0 2-15,0 0-1 0,-6 0-3 16,6 0-2-16,0 0 0 16,0 0 8-16,-5 0-12 15,5 0 12-15,0 0-9 16,0 0 4-16,0 0-12 16,0 0 4-16,-3 0 9 15,3 0-9-15,0 0 7 0,-8 0-10 16,6 0 6-1,-10 0-5-15,2 0-3 0,-6 6-5 16,-3 5 4-16,0 0-4 16,-2 6 0-16,2 2 0 15,-6 2 1-15,4-3 3 0,-4 3-4 16,6-2 3-16,1-2 0 16,2-4-2-16,7-1 3 15,-4-1-2-15,4-5 2 16,5 3-3-16,-8-4 3 15,10-3-3-15,-6 2 0 16,8-1 1 0,0-3-2-16,0 0 0 15,0 0-3-15,0 0-12 16,0 0-80-16,-3 0-98 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88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377 132 136 0,'0'0'281'0,"0"0"-192"0,0 0-20 16,0 0 14-16,0 0-14 16,0 0-18-16,0-16-36 15,0 16-8-15,0 0-7 16,0 0 0-16,0 0-3 15,0 0-5-15,0 19 8 16,0 12 5-16,0 8 19 0,8 4-16 16,-6-7 0-16,10-3-8 15,-2-5-1-15,-7-7 1 16,3-5 2-16,1-7-2 16,-7-4-11-16,3-2-11 15,-3-3-46-15,0 0-43 16,0 0-29-16,0-8-75 15</inkml:trace>
  <inkml:trace contextRef="#ctx0" brushRef="#br0" timeOffset="1">38 163 251 0,'0'0'126'0,"0"0"-89"16,0 0-18-16,0 0 4 16,0 0 13-16,0 0-6 0,56-41 2 15,-31 32-3 1,1 3-8-16,-2-1 4 16,1 0 1-16,-1-1-3 0,17 2-8 15,-1 0-4-15,5 1-9 16,-2 3 7-16,4-2-9 15,3 4-4-15,-6 0 4 0,2 0 5 16,-9 0-5-16,1 0-6 16,-11 4 6-1,-2 3 0-15,1 5 0 16,-4-4 0-16,-11 4 1 0,2-1 5 16,0 3-4-16,-7-1 0 0,0 1 1 15,-6 7 0-15,0-2-3 31,0-3 3-31,-25 5-2 0,-12-2 4 16,2 1-3-16,-5-1 0 16,-4-2-1-16,11-3-1 15,-7 0 1-15,5 0 1 16,0 1-2-16,5-5 0 16,-5 1 0-16,3-2 0 15,8-1-2-15,-11-1-4 16,-5 0-9-16,-1-3 8 15,4-2-10-15,1 1 2 16,1-1-10-16,0 1-26 16,5 1 20-16,4-4 17 0,7 0 2 15,5 0-15-15,9 0-48 16,5-4-13-16,0-4-190 16</inkml:trace>
  <inkml:trace contextRef="#ctx0" brushRef="#br0" timeOffset="2">1399 135 39 0,'0'0'238'0,"0"0"-164"0,0 0-38 15,0 0-2 1,0 0-18-16,0 0-8 0,-133-5-4 0,107 5-1 16,7 5 0-1,-5 3 2-15,-7 1 2 16,13 2-2-16,-8 0 1 16,1 1-4-16,9 2 0 15,2-1-2-15,6 2 0 16,0-1 0-1,8 3 0-15,0-1 3 0,0-2 0 16,0 1-3-16,0-5 0 16,21 2 1-16,7-3-1 15,4-3-3-15,-8-2 3 16,1-1 1-16,-6 0-1 16,7-3 0-16,-2 0 4 15,-2 0 1-15,-3 0 5 16,5-3-10-16,-5-4 12 15,6-8-11-15,-4 1 5 0,-5-3 7 16,-13 0-11-16,4 0 7 16,-4 0 4-16,-3 4-6 15,0 1-4-15,0 4-2 0,0 2 0 16,0 1-1-16,6 2 0 16,-6 3 0-16,0 0-1 15,0 0-2-15,0 0-5 16,0 0-8-16,0 0 4 15,0 3 2-15,6 10 10 0,7 8 0 32,3-2 2-32,8-2-2 15,1 2 0-15,1-4 2 0,-2-5-2 16,1-1 3 0,-9-6-2-16,2-3 2 0,4 0-2 15,-3 0 4-15,3 0 9 16,2-12-4-16,-11 2 0 15,9-7-3-15,-13 0-6 16,-2 3 6-16,-4-3-5 16,-3-3 2-16,0 1-1 0,0-3-3 15,0 1 1-15,0-1 2 0,0 0 0 16,0-4-1-16,0 5-2 16,0 0-5-16,0 7 5 15,-10 1 8-15,4 4-8 31,6 3-3-31,-3 3-3 16,3 3 3-16,0 0-1 16,-6 0 2-16,6 0-8 0,0 0-8 15,0 0 4-15,0 9 2 16,0 5 12-16,0 8 2 0,0-1 1 16,0 0-1-16,0 2-2 15,0-3 5-15,0-1-1 16,15 2 2-16,0-5-4 15,1 3 5-15,3-2-3 0,0 0-4 16,3 0 2-16,2 0-2 31,-5-6 3-31,3 0-3 0,-4-2 0 0,-2-4 0 16,0-2 0-16,3 2 1 16,-5-2 2-16,5-3-3 15,-3 3 0-15,3-3 0 16,3 0 7-16,-4 0-3 15,-2 0-3-15,3 0 10 16,-5 0-11-16,2-3 8 0,0-5-5 16,-6-6 8-16,5 0-8 15,-12 3 1-15,4-6 0 16,-1 3-2-16,-6-3 0 16,0 5 1-16,0 2 0 31,0 4-2-31,0 0 9 0,0 2-7 15,0 4 1-15,0 0-4 16,0 0 0-16,0 0-8 0,0 0-3 16,0 0 5-1,0 0-1-15,0 4-4 0,0 10 11 16,0 0 4-16,0 3-3 16,10-3 0-16,4 1-1 15,-1-5 0 1,3 4 0-16,6-5-1 15,-3 2 1-15,5-3-1 16,8 1 0-16,-5-4 1 16,14 1 0-16,-1-2 3 15,1 0-1-15,-4-4-2 16,1 0 3-16,-5 0-1 16,-7 0 0-16,2 0 7 0,-4 0-8 15,-8-8 1-15,6 2 6 16,-9-5-1-16,-2 0 0 15,-1 0-7-15,-10-3 12 16,0 0-11-16,0 0 0 16,0 2-1-16,0-1-2 15,0 1 1-15,-15 1-3 0,-4 0 4 16,-6 0 2-16,4 3 0 16,-4 0-2-16,-4 1-3 15,5 1-11-15,-8 6 0 16,-2 0 9-16,0 0 3 0,-4 0 1 31,4 4-2-31,6 5 0 16,-4-5 3-16,8 5 0 0,5-1 0 15,-3-2-1-15,6 2-2 16,5 0 2-16,-2 1-23 16,10-3-57-16,-3 2-33 15,3-2-94-15</inkml:trace>
  <inkml:trace contextRef="#ctx0" brushRef="#br0" timeOffset="3">2795 208 218 0,'0'0'110'0,"0"0"-67"0,0 0-17 16,0 0 12-16,0 0-6 31,0 0-8-31,10-3-6 0,-10 3 5 0,0 0 3 15,0 0-9-15,0 0 4 16,0 0 8-16,0 0-9 16,11 0-9-16,0 8-1 15,3 7 9-15,-1-1-5 16,3 0-7-16,0 0-5 16,-2 0-1-16,5-3-1 15,7-2 2-15,4-4 3 0,11-2-5 16,-4-3 0-16,4 0 2 15,-1 0 3-15,-5 0-2 16,0 0 5 0,1 0-8-16,-1-3 2 15,-7-8 0-15,3 2 1 16,-12 4 0-16,-4-4-3 16,-6 7-2-16,-2-1-1 15,-7 0-10-15,0 3-16 16,0-2-27-16,0-2-33 15,0 2-62-15</inkml:trace>
  <inkml:trace contextRef="#ctx0" brushRef="#br0" timeOffset="4">1620 183 55 0,'0'0'222'0,"0"0"-140"16,0 0-39-16,0 0 0 0,0 0-7 15,0 0-6-15,88-11-1 16,-57 5-6-16,9 1-4 16,5-1 7-16,1-2-2 0,-3 2-11 15,1 0-12-15,3 1 2 16,-3 1-3-16,-4 3-3 16,1-2 3-16,-14-1 0 15,-2 4 0-15,-9-2-12 31,-6 2-30-31,1 0-12 0,-8 0-29 16,4 0-49-16</inkml:trace>
  <inkml:trace contextRef="#ctx0" brushRef="#br0" timeOffset="5">1159 598 376 0,'0'0'98'0,"0"0"-77"0,0 0-8 15,0 0 23-15,0 0 0 31,0 0-8-31,13-20-22 0,-10 20-6 16,3 0-1-16,10 14 1 16,2 6 31-16,1 11 4 15,-3 2-17-15,0 1-13 16,-7-1 0-16,7-2-1 0,-16-6-3 16,5-2-1-16,-2-6 0 15,-3-6 3-15,7-2-2 16,-7-4-1-16,0 0-12 15,0-5-29-15,0 0-13 16,0 0-26-16,0 0-23 0,0 0-47 16</inkml:trace>
  <inkml:trace contextRef="#ctx0" brushRef="#br0" timeOffset="6">935 707 198 0,'0'0'111'0,"0"0"-63"16,0 0 2-16,0 0-9 0,0 0-8 15,0 0-9-15,0-22-10 0,0 16 5 16,22 0-4 0,7 1 1-16,8-1 8 15,-3 0-6-15,0-2-11 16,7 6-1-16,-7-4 0 15,10 0 3-15,-4 6-2 0,1-3 0 16,2 1-2-16,-11-1-4 16,-2 3 3-16,-5 0-4 15,-7 0-3-15,8 0 0 16,-11 0 1-16,-11 0-3 16,2 0-6-16,0 5 11 15,-3 1 3-15,-3 3 0 0,0 1 0 16,0 2 4-16,0-4-4 15,0 3-2-15,0 4-1 16,-19-7-10-16,-6 6-5 16,-5-6-1-16,-5 0 2 15,-5-1-2-15,5-2-3 16,-8 1 8-16,5-1 11 0,11-3-18 16,1-2-21-16,4 4 25 15,13-4 14-15,7 0-8 31,2 0 7-31,0 0-1 16,0 0-5-16,0 0-3 16,0 0 1-16,0 0 9 0,0 0 11 15,11 0-2-15,11 0 3 16,7-4-2-16,11 4-1 16,1-5-3-16,15 0 1 15,-7 2 0-15,5-2 13 0,-8 1 0 16,-9 1-9-16,1 1-11 15,-11 2 0-15,-5 0-5 16,-9 0 1-16,0 0 1 16,-4 9 3-16,-6 2 12 15,4 5 5-15,-7 2-4 16,0-2-6-16,0 4 4 16,0-4-2-16,-10 4-8 15,-21-4 0-15,2 2 2 0,-11-1-2 16,5-3 0-1,-5 0-1-15,-6-3 3 16,-8 0-1-16,-1 1 0 0,-14-7 1 16,-6 0-1-16,-6-2-1 15,4 0 0-15,2-3 4 16,3 0-3-16,20 0-2 16,14 0 5-1,20 0-5-15,18 0-9 0,0-3-36 16,0-2-22-16,0-7-46 0,40-4-203 15</inkml:trace>
  <inkml:trace contextRef="#ctx0" brushRef="#br0" timeOffset="7">2064 727 122 0,'0'0'83'0,"0"0"-37"0,0 0 21 15,0 0-6-15,0 0 3 16,0 0-2-16,-8-17 7 16,8 17-6-16,0 0-14 0,0 0-29 15,0 0-7-15,0 0-10 16,-2 0 2-16,2 0-1 16,0 0-4-16,-6 14 0 15,3 9 5-15,3-1-2 16,0 1-3-16,0-5 0 15,0 2 1-15,0 0-1 16,0-3 1-16,19 3-1 0,11-7 3 16,-11 2-2-16,5-5-1 15,-5-3-4-15,6-5 3 32,-2 1 1-32,10 0-1 15,2-3 1-15,-1 0 2 0,7 0 6 16,-8 0 1-16,-1 0-4 0,-8 0-5 15,-5 0 4 1,-3-6 0-16,6 1-4 0,-9 1-3 16,1-6 3-16,-4-1 5 15,3-6-2-15,-4-1-3 16,-9-4 0-16,0 0-3 16,0-4 3-16,0 5 0 15,0 3 0-15,0 5 2 16,0 4-2-16,0 3 0 15,0 4-7-15,-6 2-3 16,3 0-17-16,3 0-11 16,-7 0 15-16,1 0-53 15,6 5-30-15,-3 3-13 0,3 1-238 16</inkml:trace>
  <inkml:trace contextRef="#ctx0" brushRef="#br0" timeOffset="8">3051 716 211 0,'0'0'131'0,"0"0"-85"0,0 0-8 0,0 0 16 16,0 0 0-16,0 0-13 15,0-9-10-15,0 9 5 16,0 0 3-16,0 0-9 16,0 0-5-16,0 0-15 15,-16 0 1-15,-9 0-3 0,1 0-2 32,-8 3-6-32,7 5-4 0,1 4 4 15,5-4-2-15,3 1 0 16,6 2 1-16,1-4-3 15,3 6 1 1,6-3-2-16,0-1-4 0,0-1-2 16,0 0 11-16,22 1-11 15,11-6 7-15,2 0-5 16,5-3 9-16,1 0 1 16,-4 0 7-16,4 0-6 0,5 0 4 15,-8 0-6-15,-1 0-2 16,-2 0-7-1,-10 0 9-15,-1 0-2 16,2 0 2-16,-11 0-1 0,-5 0 2 16,-2 0-3-16,2 0 2 15,6 0-6-15,-7 0-2 16,0 2-5-16,4 7 6 16,-10 2 3-16,4-2-4 15,-7-1 4-15,0 0 4 16,0 1 1-16,0-1 0 15,-16 0 2-15,-16 1 6 16,-5 3-9-16,-13-8 14 16,0 3-1-16,-12-5 0 15,0-2 4-15,-3 0 10 16,0 0-16-16,5 0-2 16,13 0-5-16,13 0-4 0,5-2-19 15,14-9-111-15,9-5-109 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97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0 227 20 0,'0'0'25'15,"0"0"18"-15,0 0 29 16,0 0-16-16,0 0-24 16,0 0-3-16,-5 3 8 15,5-3-7-15,0 0 8 16,0 0-3-16,0 0 1 15,0 0-13-15,0 0 7 16,0 0-4-16,0 0 3 0,0 0-11 16,0 0-16-16,0 0 3 15,0 0-10-15,0 0 5 16,5 0-1-16,14 0 0 16,12 0 1-16,9 0 8 0,13 0-2 15,20 0-4-15,0 0 3 16,5 0-3-1,3 0-2-15,-5 3 1 16,2-3-1-16,-3 0 1 16,6 0-3-16,2 0 4 15,-2 0 0-15,3 0-1 16,0 0-2-16,7 0-1 16,3 0 2-16,11 0 3 15,11 0-3-15,-2 0 1 0,5 0 0 16,-4 3-1-16,4-1 0 15,-11-2 0-15,-8 3 1 16,-12 0 3-16,-14-3-3 16,-11 3 0-16,-1-3 0 15,0 0 2-15,1 0 0 16,5 0-1-16,7 0 7 0,6 0-5 16,5 0-1-16,2 0 0 15,-4 0-2-15,0 0 0 16,-3 0 1-16,-12 0-1 15,-1 0-1-15,-6 0-1 16,1 0 1-16,-1 0 0 16,-3 0 0-16,0 0 2 15,0 3-2-15,8-3 1 16,1 0-1-16,4 0 0 16,2 0 0-16,1 0 2 15,0 0 1-15,3 0-3 16,-4 2 1-16,8-2-2 15,2 0 2-15,0 3-2 16,2-3 2-16,3 0-1 0,-3 0 0 16,1 0 0-16,-6 0-1 31,0 0 2-31,-3 0-1 0,-6 0 1 16,3 0-1-16,-7 3 0 15,1-3 0-15,-4 0 0 16,1 0 0-16,-1 0 0 15,1 0 0-15,-4 0 0 16,3 0 0-16,7 0 1 16,-4 0-1-16,-3 0 0 15,-14 0 0-15,1 0 0 16,-4 0 0-16,-5 0 0 16,6 0 0-16,-1 0 0 15,1 0-1-15,-6 0 1 16,14 0 0-16,-4 0 1 15,3 0-1-15,4 0 1 0,-1 0-1 16,-4 0 0-16,4 0 0 16,-8 0 0-16,-2 0 0 15,-4 0 0-15,1 0 0 0,3 0 0 16,4 0 0 0,4 0-1-16,2 0 1 15,6 0 0-15,-6 0 1 0,1 0 1 16,-14 0-2-16,-3 0 0 15,-8 0 0-15,-11 0 0 16,2 0-2-16,-11 0 4 0,1 0-2 16,-6 0 0-16,4 0 0 15,-4 0 0-15,6 0 0 32,3 0 0-32,3 0 1 0,-3 0-2 0,2 0 2 15,-9 0-1-15,4 0 0 0,-6 0 0 16,1 0-1-16,-8 0 1 15,4 0 1-15,-4 0-1 16,3 0-1-16,4 0 1 16,-4 0 0-16,-3 0 0 15,-3 0 1-15,0 0 2 16,0 0 1-16,0 0-2 16,0 0-2-16,0 0-3 31,0 0 3-31,0 0-3 15,0 0 6-15,0-3 2 16,-9 0-5-16,-17 1-1 16,7-1 1-16,-5-3 0 15,-6 1 1-15,1-1 0 0,-2-3-1 16,5 4 3-16,-4-1-1 16,11 1-1-16,-5-1-1 15,5 1-1-15,-3-1 0 16,3 0-1-16,-2 1 2 15,2 2 0-15,-6-3 2 16,7 1-2-16,-8 2-4 16,4 3-1-16,-3-3-2 15,-2 1 2-15,5-2 4 16,-4 2 1-16,7-1 0 0,-2 3-7 16,9-3 6-1,-4 0 1-15,10 3 0 0,2 0-1 16,4-2-1-16,0 2 2 15,0 0-1-15,0 0 1 16,0 0 1-16,0 0 2 16,0 0-1-16,0 0-2 15,0 0-5-15,0 0 4 16,0 0 0-16,0-4 1 0,0 4 2 16,0 0 1-16,0-1 1 15,0-3 0-15,0 0-4 16,-11 0-1-16,-2-2-4 0,-3 0 4 15,1 0-7-15,-4 2-2 16,-2-2-4-16,2 3-2 16,3 3 10-16,-3-3 2 15,6 3 2 1,10 0 2-16,-2 0 0 16,5-3 2-16,0 3 0 15,0 0 3-15,0 0-5 16,0 0 0-16,0 0 0 15,0 0-2-15,0 0 2 16,0 0 0-16,0 0-7 16,0 0 5-16,0 0-3 15,0 0 1-15,15 0 4 0,4 0 2 16,3 0-1-16,3 3 0 16,-1 3 1-16,1 0-1 15,1-4 1-15,1 0 2 16,5 3-1-16,-8-1-2 0,1 2 3 15,0-3 0-15,1 0 0 16,-2-2-2-16,-5 7-1 16,6-7 3-16,-4 5-3 15,-2 0-1-15,6-3 1 16,-10-3 2-16,4 6-3 16,3-6 0-16,-6 5 2 15,8-5-2-15,-11 3 1 0,2 2-1 16,-5-2 1-16,-4 0-3 15,4-3 2-15,-4 0 0 16,2 3 0-16,2-3 0 16,-1 3 0-16,-2-1 1 15,2 1 0-15,-2-3-1 16,-4 3 0-16,-3-3-1 16,0 0 1-16,0 0 0 15,6 0 0-15,-6 2 2 16,9-2-2-16,1 4-1 15,6-3 1-15,-8 3 1 0,5 0 1 16,-10-2-2-16,-3-2 0 16,0 3 0-16,0-3-9 15,0 0 2-15,0 2 3 16,0-2 4-16,0 0 0 31,0 3 0-31,0 0 6 0,0 0-4 16,0-1-2-16,-16 2 1 15,5 4 4-15,-12-3-4 0,-2 4-1 16,-3-1 0-16,-3 2 1 16,-10 0 4-16,1 1-5 15,-4-3 3-15,-5 6-6 16,-7 0 5-16,-3 3-2 16,-8 0 2-16,-1 1 1 15,3-5-3-15,0 7 0 0,2-7 2 31,-2 1-2-31,5 3 0 0,11-3 1 16,2-2 2-16,6 0 2 16,8-5-2-16,7 2 4 15,7-3-4-15,10-3 0 16,4-1-2-16,5 1-1 16,0-3-4-16,0 0-7 15,0 0-10-15,0 0-41 16,0 0-89-16</inkml:trace>
  <inkml:trace contextRef="#ctx0" brushRef="#br0" timeOffset="1">3857 0 20 0,'0'0'84'16,"0"0"16"-16,0 0-24 15,0 0-17-15,0 0-6 16,0 0-17-16,6 0-5 16,-3 0 2-16,-3 0-6 15,0 0-2-15,0 0-1 16,0 0 9-16,0 0-2 0,0 0-6 16,0 0-10-16,0 0 2 15,0 0-10-15,0 0-7 0,0 0 5 16,0 0-4-1,0 6 5-15,-13 8 4 0,-12 0-4 16,1 3 6-16,2 2-8 16,-7 1 2-16,4-1-2 15,1 5-4-15,-8 3 5 16,-1 1-3 0,1 0 2-16,5-3 2 15,1-1-4-15,1-3 1 16,3-4-3-16,7-3 5 0,6-3-3 15,-1 0 0-15,-5-3-2 16,5 4 2-16,1-7-4 16,-1 5 2-16,5-6 0 15,-1-1 2-15,6 0-2 16,-5 0-4-16,5 0 3 16,0-3-10-16,0 0-20 15,0 0-12-15,0 0-58 16,0 0-68-16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199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189 741 51 0,'0'0'281'0,"0"0"-224"0,0 0-27 16,0 0-3-16,0 0 8 15,0 0 6 1,16-12-1-16,-6 4-12 16,9-3-4-16,3-1-9 0,-4-2 6 15,7-2 0-15,0-7-10 16,-4 1-3-16,8-1-4 15,-7-2-1-15,-3-4 3 16,-2 2-5-16,-1-1 1 16,0-6 0-16,-8 1 5 15,0-4-7-15,0-2 1 16,-1-1-1-16,2 7 1 16,1-1-1-16,5 6 0 15,-5 9 0-15,-2 5-1 16,0 5 4-16,-5 6-5 15,-3 3 2-15,0 0-8 16,0 0-4-16,0 0-4 16,0 6-2-16,14 12 17 15,9 3 1-15,2 4 4 0,2 4 2 16,-2-2-6-16,1 4 0 16,-2 1 0-16,1-2 2 15,7 3 1-15,-14 1-3 0,4 0 0 16,-13-3-4-16,1 0 3 15,-1-6 0-15,1-6-4 16,4-2 5-16,-4-3-3 16,6-5-1-1,-7 0-2-15,4-4 4 0,-10-3-1 16,-3 2-7 0,0-4 4-16,0 0 3 15,0 0 3-15,0 0 1 0,0 0 0 16,0 0 2-1,0 0 5-15,0-6-1 0,0-8-3 16,-3 3-4-16,-38-3-2 16,-9-4-1-16,1 5 3 15,-8-2 0-15,-2 2-2 16,0-1 2-16,-13-1-2 16,9 1 2-16,9 4-2 15,-3-2 2-15,7 3 3 16,12 5-3-16,2-2 0 0,1 3-1 15,11 0-5-15,-2 3 6 16,1 0-10-16,6 0 6 16,-5 0 0-16,2 0-5 15,9 0 9-15,2 0 3 16,0 3-1-16,9 0-1 0,-11 3-1 16,10-2 0-16,-3 2-8 15,6 0 7-15,0-1-5 16,0 4 5-16,0-4-6 15,0 4 3-15,9-4-1 16,28 4 5 0,6-3 3-16,17 2-3 15,6-6 5-15,2-2 1 16,7 0 1-16,-1 0-5 16,1 0-2-16,0 0 5 15,-10 0-9-15,7-5 10 16,-4-4-4-16,-3-2-2 0,-11-3 1 15,-4 0 2-15,-3 1 0 16,-20-1-2-16,-5 2 5 16,-6 1 0-16,-6 0 6 15,-7-1-11-15,2 2 14 16,-5 2-13-16,11-4 3 16,-6 3-4-16,-2 1 0 0,-3 5 0 15,0 3 1-15,0 0-4 16,0 0-2-16,0 0-5 15,0 0-5-15,0 0 5 0,0 0 2 16,0 11 6-16,0 3-1 16,0 1 2-16,0 4 1 31,0-3 1-31,0 5-2 16,0-2 4-16,25-2-9 0,1 2 5 15,10-2-2-15,-1 0 2 16,-6-3 2-16,7 0-2 15,-7-6 0-15,-5 4 0 0,8-9 0 16,-8 2-2-16,4-5 2 16,9 0 3-16,-8 0 3 15,2 0-1-15,-7-2-2 16,-5-4 2-16,-9-6 6 16,2 1-7-16,-2 0-4 15,-10 0 5-15,0-3-1 16,0 0 2-16,0 3-1 15,0-6-4-15,-10 3-1 0,-5-2 6 16,-11 1-5-16,2 1-1 16,-1 0-7-16,-7 5 7 15,5-1-1-15,-11-2 1 16,4 4 0-16,0 5-8 16,0 1 4-16,-1 2 4 15,11 0-4 1,-1 0-2-16,-1 0 4 15,4 0-7-15,-2 5 9 16,-1 3 0-16,6 0-3 16,-2 1 3-16,8 0-1 15,-3-1-7-15,7-3 3 0,-7 7-7 0,10-10-5 16,4 4-7 0,2-3-23-16,0 0-34 0,0 0-25 15,0-3-243-15</inkml:trace>
  <inkml:trace contextRef="#ctx0" brushRef="#br0" timeOffset="1">1542 185 84 0,'0'0'168'0,"0"0"-135"0,0 0 27 15,0 0-36-15,0 0 16 16,0 0-14-16,-6-42-7 16,6 42-5-16,0 0 1 0,0 0 3 15,0 0-8-15,0 0-5 16,0 0-5-16,0 0-2 16,0 0-3-16,0 12 5 15,0 1 7-15,0 4 1 16,0 3-5-16,9-1 5 15,6 4-4 1,-6-1-2-16,13 3 3 16,-9 4-2-16,8-4-1 0,-2 2 0 15,3 0-2-15,-3-5 2 16,-3-3-2-16,2-2 0 0,-2-5 0 16,-1 1 0-16,1-5 0 15,2 1-3-15,1-4 3 16,-3 1 0-16,0-3 2 15,-2 0-1-15,2-3-1 16,9 0 3-16,-6 0-3 0,7 0 0 16,-9 0 9-1,6 0-4-15,-6-8-3 0,9 2 1 16,-4-6-3-16,-3-1 2 16,-10-4 1-16,6 3 8 15,-6 0-10-15,-2-3-1 31,-4 1 0-31,-3-1 3 0,0-1-3 16,0 5 0-16,0 1 2 16,0 2-1-16,0 3 1 15,0 5 3-15,0-1-4 16,0 3 1-16,0 0-4 0,0 0-6 16,0 0-10-16,0 0 2 15,-3 12 15-15,-4 6 1 16,4-1 4-16,3 3 1 15,0-1-5-15,0-1 0 0,0-1-1 16,0-1-3-16,0-1 4 16,19-2 0-16,0-5 0 15,3 1 5 1,-4-4-4-16,7-5-1 16,1 6 0-16,-2-6 1 15,1 0 2 1,0 0 3-16,6 0-2 0,-3 0 1 15,4 0-2-15,-8-8 10 16,1 0-2-16,-6-1 3 16,-4-3-5-16,1-1-3 0,-7-1 7 15,1 0-13-15,-10-1 7 16,0 1 0-16,0 1 2 16,0-5-1-16,0 2 0 15,0 2-6-15,-10-6-2 16,-15 6 0-1,1-3 0-15,-4 3-2 16,-9 3-8-16,8 4 8 0,-1-3-1 16,1 8 3-16,4-1-10 15,3 3 10-15,4 0-3 16,-7 0 0-16,-7 0 2 16,8 15-3-16,-4-2 2 15,2 1 2-15,2 2-2 0,2 2-2 16,13-4 3-16,-7-1-8 15,16-1-2-15,0-1-19 0,0-3-39 16,0-2-7-16,0-3-60 16</inkml:trace>
  <inkml:trace contextRef="#ctx0" brushRef="#br0" timeOffset="2">2622 0 59 0,'0'0'129'0,"0"0"-36"0,0 0-37 16,0 0-9-16,0 0-21 16,0 0-13-16,-31 0-2 15,22 14-2-15,-1 1 8 0,1 4 2 16,-4 1-2-16,5-1 1 16,-3 1 3-16,6 2-7 15,2 0 5 1,-3 3-10-16,2-2 0 15,4 2-3-15,0-5-4 16,0 3 5-16,0-3-4 16,0-2 1-16,0 0-4 15,0-2 0-15,0-1 0 16,18-2 2-16,1 1 3 0,7 0-4 16,5-3-1-16,0-2 0 0,3 0 0 15,-6-4 4-15,13 1 0 31,-1-6 1-31,4 2-4 0,2-2 1 16,-6 0 3-16,-5 0-3 16,0 0 0-16,-5 0 0 15,-1 0-2-15,1-8 8 0,-4-1 0 0,-7 4-1 32,3-4 2-32,-11-2 2 0,2 3-4 0,-4-6 9 31,-5 0-6-31,2 0-4 15,-6 1-1-15,0-5 3 16,0 4-6-16,0-3 4 16,0 3 0-16,0-3-4 0,0 0-2 15,0 1 3-15,-16-1-3 16,-2 0 0-16,-7 6-7 16,0 2-3-16,-6 7 6 0,6-4-11 15,0 6 13-15,-1 0-1 16,2 0-3-16,8 0 3 15,4 0 0-15,5 0 3 16,1 6-1-16,6-1-5 16,0 3 1-16,0 4 3 15,0-1-4-15,0 0 4 16,32-2-6-16,9-4 7 16,8-2 1-16,4 3 5 0,9-6 2 15,-12 0-5-15,9 0-1 31,-6 0 0-31,4-3 4 16,-1-3-5-16,-7-5 3 16,-11 5 0-16,-7-2-3 0,-6 3 1 0,-6-1 1 15,-5 0 1-15,-7 4-2 16,-4-2 1-16,-3 2 8 16,0 2-2-16,0 0 1 15,0 0-4-15,0 0-2 16,0 0-3-16,0 0-6 15,0 0-2-15,0 8 8 16,-10 7 1-16,2 5 1 0,-1 1-2 16,-1 8-2-16,4 2 2 15,6-1 3-15,0-1-1 16,0-5-2-16,6-3-7 16,18-11 1-16,5-2 5 15,12-1 1-15,-1-5 2 16,9-2 5-1,5 0 2-15,-5 0-4 16,1-5-5-16,-9-4-4 16,-6 0-65-16,-11 5-163 15</inkml:trace>
  <inkml:trace contextRef="#ctx0" brushRef="#br0" timeOffset="3">3735 583 38 0,'0'0'203'16,"0"0"-106"-16,0 0-27 16,0 0 2-16,0 0-1 15,0 0-9-15,0 0-17 16,0 0-8-16,0 0-21 16,0 0 3-16,0 0-11 15,0 0-8-15,0 0-1 16,0 0-10-16,0 15 11 15,0 6 0-15,-7 3 1 0,1-2 2 0,3 3 0 16,3 3 1-16,0-3-4 16,0 3 1-16,-7 0 5 15,4-5-6-15,3-1-4 16,-6-3 4-16,6-7-2 16,-5-3-4-16,5-1-16 15,0-3-18-15,-3-2-49 16,3-3-16-16,0 0-41 15</inkml:trace>
  <inkml:trace contextRef="#ctx0" brushRef="#br0" timeOffset="4">3463 625 137 0,'0'0'125'15,"0"0"-47"-15,0 0-31 16,0 0-11-16,0 0-17 16,0 0-12-16,81-14 3 15,-53 12-8-15,12-1-1 16,-5 3-1-16,13-3 4 15,-5 3-3-15,-3-3 5 0,4 1-3 16,2 2 0-16,-3-4 0 16,-2 4 2-16,-9 0-5 15,-8 0 0-15,-11 0-2 16,-1 0-3-16,-2 6 0 16,-10 0 0-16,0 2 1 15,0-3 4-15,0 7 1 16,0-4 4-16,0 3 2 15,0 0-7-15,-10 1 1 0,-5 1-1 16,-1-4 0-16,-8 2 0 31,-2-2-22-31,-7-1 4 16,1 0-28-16,-9-1 28 0,4-2-34 16,-4 1 28-16,1-1-10 15,7-3 18-15,7 2 5 16,1-1 7-16,9-3 4 15,10 0 0-15,6 0 3 16,0 0-3-16,0 0 12 16,0 0 15-16,0 0-19 15,0 0-1-15,0 0 0 16,0 0-4-16,6 0 3 16,10 0 3-16,3 0 4 0,13 0-3 15,-5 0-1-15,11 0-1 16,-1 0-5-16,4 0 1 15,-8 0 1-15,7 0 2 16,-8 0-1-16,-7 0 1 16,-6 5-5-16,-4 1 3 15,1 0-4-15,-7 2-1 16,-3 3-5-16,-2 3 5 16,2 1 0-16,-6-2 5 0,0 1 2 15,0-2-7 1,0-1 4-16,0-3-2 15,0-2-4-15,-16 2 8 0,-3 3 2 16,-5-3 0-16,-8 1-6 16,-9-3 15-16,1 0-16 15,-3-1 15-15,-14-2-10 0,8-3-3 16,-10 0-2-16,5 0 6 16,5 0 5-1,9 0-1-15,5 0-8 16,13 0 6-16,14-3 1 15,1 0-10-15,7 3-7 16,0 0-8-16,0-2-15 0,0-4-39 16,0 0-44-16,0 1-176 15</inkml:trace>
  <inkml:trace contextRef="#ctx0" brushRef="#br0" timeOffset="5">4296 661 97 0,'0'0'145'0,"0"0"-72"0,0 0-24 16,0 0-17-1,0 0-7-15,0 0-13 16,0 0-10-16,0 0 0 16,0 0 1-16,0 12 6 0,0-4 7 15,-5 4-6 1,5 1 9-16,-5 4-8 15,5-2-7-15,0 3 3 0,0-3 1 16,0 2-3-16,0-3-2 16,0 0-1-16,0 0 5 15,0-3-7-15,0 1 3 16,0-2-3-16,10-1-3 16,-4 3 2-16,2-4-1 0,2-3 2 15,6-2 0-15,-1 3 0 16,1-2 0-16,-6-3 0 0,4 2 0 15,2 0 2-15,-3-3 2 16,3 2 0-16,-2-2-1 16,2 0-2-16,0 0 0 15,-3 0 4-15,2 0-3 32,-5 0-1-32,1 0-1 0,2-2 2 15,9-4-2-15,-12 1 10 16,5-4-8-16,-5-4 3 0,-2 1-3 15,2-2 3-15,-4-3-2 16,0 4-1-16,-6-2-1 16,0-1 0-16,0 2 4 15,0-1-4-15,0 3 0 16,0-1-2-16,0 1 1 16,0 2 0-16,0 2 1 0,0 1 0 15,0 2-1-15,0-1 2 16,0 4 0-16,0-1-1 15,0-1-1-15,0 2 0 16,0-3 1-16,0-1-1 16,0 1 0-16,0-2 0 15,0 2 0-15,0-1-1 16,0 1 0-16,0 5-2 16,0 0-7-16,0-2-37 15,0 2-39-15,0-4-137 0</inkml:trace>
  <inkml:trace contextRef="#ctx0" brushRef="#br0" timeOffset="6">5158 656 216 0,'0'0'88'0,"0"0"-40"0,0 0-9 32,0 0-2-32,0 0-12 15,0 0-8-15,0-2-6 0,0 2 1 0,-10 0-10 32,2 0 5-32,-8 0 0 0,-3 0 0 15,-6 0-2-15,4 0 0 16,-5 0-3-16,1 0-2 15,6 0 0-15,-5 0 1 16,-1 0-2-16,4 5 2 16,2-3-2-16,3 5 1 0,-3-5 0 15,3 4 0-15,8-1-2 0,-3 0 2 16,6 2-2-16,-4 1-1 16,9-3 0-16,-7 4 1 15,7-1 2-15,0 0 0 16,0-1-2-16,0 1-3 15,0-3 3-15,0 0 0 16,10-1 2-16,12 2-3 16,-4-6 3-16,4 2 0 0,3-2 1 15,-1 0 3-15,5 0-3 32,-4 0 2-32,-1 0-1 15,1 0 0-15,-2 0 1 16,-6 0-3-16,2 0 2 15,4 0-2-15,-8 0 0 0,-2 0 0 16,2 0 1-16,0 0-1 16,1 0 0-16,-6 0-1 15,-1 0 1-15,1 0 0 16,-5 3-6-16,1-3 6 16,-3 3-2-16,4-3 1 0,-7 6-3 15,0-6 4-15,0 5 0 16,0-2 2-16,0 2-2 15,0-1-7-15,0-2 5 0,0 4 2 16,0-1 0-16,0 1 0 16,0 0 2-16,0 0-2 15,0-4 0-15,0 4 0 32,-7-1 3-32,-2-2 1 15,-6 2 0-15,-1 1 1 16,-9-3 1-16,6 0 9 0,-11-1-8 15,4 4 3-15,-2-3-4 16,-3 3 6-16,-3-4-6 16,3 2 6-16,-4-2 6 15,10 0-14-15,1-2 5 16,-1 4-7-16,7-4 9 0,-14 0-10 16,4 0 3-16,4 0-4 15,-8 0 0-15,13 0-2 16,-3 2 0-16,-2 1-69 15,5-3-39-15,-3 3-133 16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206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229 6 242 0,'-3'-2'97'0,"-2"2"-66"15,1-3-26-15,1 3 12 0,3 0 11 0,0 0-4 16,0-1-11-1,3 1-7-15,-3 0 0 0,4 0 1 16,-4 0-5-16,0 0-2 16,0 0 7-1,0 0-1 1,0 0-1-16,0 0 4 0,0 0-1 16,0-4-2-16,0 4 10 15,0 0-5-15,0 0-1 16,0-3-7-16,0 6 9 15,0-3-12-15,0 0 5 16,0 0-3-16,0 0 0 16,0 0-2-16,0 0 0 0,0 0-2 15,0 0 2-15,0 4-1 16,0-4-3-16,0 1 3 16,0 4 1-16,-4 8 1 15,4 5-1-15,-3 4 2 16,1 6-2-16,-3-1 0 0,2 0 0 15,0 4 0 1,0-3 1-16,0-1-1 0,0 2 0 16,1 2 1-16,-3 0-1 15,-2 1 0-15,2 3 0 16,0 3 4 0,-4-3-4-16,1 5 0 15,-1 3 0-15,-1 5 0 16,-2 2 0-16,4 3 2 15,-3 2 8-15,5 3-9 0,0 2 3 0,3-2-4 16,1-1 3-16,-1-1 2 16,1-6-5-16,-1-2 0 15,-1-6 0 1,4 4 6-16,0-6-6 16,4 1-2-16,-4 1 2 15,0-2 2-15,-4 3 1 0,1-1-4 16,1 0 4-16,-1-4-2 15,3 3 0-15,-5-6-1 16,1-1 1-16,2 5-4 16,-4-1 7-16,1-1-4 0,-1 1 0 15,1 2-1-15,2 0 1 16,3 0 2-16,3-2-2 16,-1 7 0-1,3 3 0-15,2-3-3 16,-5 0 6-16,1 4-4 15,0-8 1-15,-3 2 0 16,-3-2-1-16,0-1 1 16,3 0 0-16,-2 0 0 0,2 5 2 0,-3-3-4 31,-1 1 3-31,2 0-2 16,-3-3 2-16,2-7-1 0,0-3 0 15,-3 0 1-15,3-8-1 16,-2 2 0-16,3-8 2 0,-5 0 0 15,7-6-2-15,-2 0 0 16,2-3 0-16,0-2-1 31,0-2 2-31,0-3-3 0,0 0 2 16,0 0-1-16,0 0 0 16,0 0-1-16,2 0 0 15,-4 0-3-15,4 0 2 16,5 3 2-16,-2-3-3 15,9 2 2-15,5 1 2 16,3 0-1-16,7-2 2 0,1 2 2 16,7 1-3-16,2-4 1 15,0 0 0-15,0 1 0 16,2-1 0-16,4 0-1 16,-1 3 1-16,7-3-2 0,5 0 2 15,3 0-1 1,7-3 2-16,1 2-2 0,6-3 0 15,2 0 0-15,0 1-2 16,4-2 2 0,-1-2 0-16,3-2 3 0,-3 2-2 0,3-3-1 31,-3 0 3-31,0-1-2 16,-6 2 0-16,4 2-1 0,-3-1 0 15,-1 3 0-15,3-3 1 16,6 1-2-1,5 2 1-15,6-3 0 16,7 1 2-16,-5 2-2 0,1 2 0 16,-6 0-1-16,-8 1 2 0,4 4-4 15,-5 1 2 1,4 0 1-16,3 4 1 16,-2-2-1-16,2 0 0 15,-6 0 0-15,2 0 1 0,1-5 4 16,0-2-5-1,6-1 2-15,4 1-1 16,3-3-1-16,4 7-3 0,3 1 3 16,-1-1 3-16,-1 1-3 0,2 1-2 31,0-1 2-31,2 0 0 16,0 2 0-16,-3-2 0 15,-6-1 0-15,-5-2 0 0,0 0-5 16,-3 3 5-16,1-3 0 15,-1 0 1-15,3-3 0 0,0 6-1 16,1-3 1-16,-1 0-1 16,2 5 0-1,-2 2 0-15,3 2 1 16,-6 2-1-16,-2 1 4 0,-6-4-4 16,-8 2 0-16,-6 0-1 15,-1-2 0-15,-4-4 1 0,-4 3-2 16,7-6 0-1,-4 2 4-15,4-3-2 0,1 2 1 16,4-2-2 0,-3 3 1-1,0-1 0-15,-1 3-8 0,1-2 8 16,1 2 1-16,-1-2 4 16,-1 2-5-16,4-3-5 15,-3 4 5-15,3-2 0 0,0 1-14 16,0 0 14-1,0 0 7-15,-2-2-1 16,2 2-5-16,0-3 0 0,5 1-2 16,2 2 2-16,-2-5 0 15,5 1 1-15,-1 3-2 16,1-2-1-16,2 1 1 16,-2-1 1-16,1 0-1 0,0 3 0 15,0-2 0 1,3 2 1-16,2-2 3 0,3 2-4 15,-2-2-3-15,2-1 3 0,-7 3 0 32,-5-2 0-32,-2-1-3 0,-5 0 3 0,-3 1 1 15,1-1 1-15,-2-2-1 16,-2 3 1-16,-3-1-2 31,-1-2-2-31,-11 2 2 16,-6 1 0-16,-4-3 0 15,-6 3 0-15,1 0 0 0,2-1-1 16,3 1 1-16,5 2 0 16,6-3-3-16,3 1 3 15,6-1 1-15,0 3 3 16,-1-3-4-16,-2 3-1 0,5 1 0 16,-4 1 1-16,-1-2 3 0,-1 0-3 15,1 0-3 1,-3 0 1-16,-5 0-1 0,-7 0 2 15,1 0 0-15,-9-2 1 32,-2-1 0-32,0 1 0 15,-1-3 0-15,-4 3-5 16,-1-3 2-16,-3 0-1 16,-6 0 3-16,-1-3 2 15,-8 3 1-15,0 0-2 0,-2-3 1 16,-5 3 2-16,-3 0-1 15,3-2-1-15,3 2 2 16,-6 0-1-16,3 0 1 0,3 0-3 16,-3 0 1-16,-3 0 0 15,1-3-1-15,2 1-2 16,2-1 0-16,-2-5 4 16,3-1 0-16,0-1-1 15,-3-6 0-15,0 4 2 0,2-3-2 16,-2 0 9-16,4-4-3 15,-1 0-6 1,-1-2 8-16,1 2 5 0,2 1-11 16,-5-2 2-1,0 3-3 1,0 2 4-16,3-3-5 0,-6 0 4 16,6 2-5-16,3-3 0 15,-3 2 0-15,2-3 0 16,1 2 0-16,2-4 0 15,-5 2 1-15,6-3 2 16,-1-3-3-16,-3 4 0 16,1-1-4-16,2-1 3 15,-2 1 2-15,0-2-1 0,-1 2 0 16,6-5-2-16,-8 6 2 0,5-1 0 16,1-2-2-1,-1-2 2-15,1 2 2 0,1-3-2 16,-1 0 2-16,-1 5-2 0,1-1 1 31,-1 3-1-31,1-1-5 16,-2-4 4-16,5 1 2 15,-2 1-2-15,0 1 0 16,1-2-2-16,-3 2-1 16,4 1 4-16,-2-3-2 15,2-1-3-15,-1 2 5 0,0-4 0 16,0 2 0-16,0 2-3 15,0-2 0-15,-3-2 1 16,1 4 4-16,-1 1-2 16,-2 3 0-16,0 0 0 15,-1 2-1-15,1 0-5 16,2 2 5-16,1 0 1 16,-1-2-1-16,3 4-5 0,-5-4 4 15,1 3 2-15,0 0 1 16,-2-1-1-1,-2 4-11-15,3-3 11 16,-1 0 0-16,0 3 0 0,-2-1-6 0,3-3 0 31,0 2 2-31,-1 1 3 16,1-2 0-16,-1 3 1 16,-2 2-5-16,2-3 2 15,-1 3 3-15,-1 0-7 0,-1 3 5 16,1-4 0-16,-1 4 2 15,-2-2-1-15,3 0 2 16,0-1-3-16,1 2 1 16,1-1 0-16,-3 1 2 15,1 1-1-15,-1-1 0 0,2-2-6 16,-4 2 6 0,3 3 5-16,-3-2-5 15,3-1 0-15,-1 0-3 0,-2 1 3 16,3 2-2-16,-1-3 2 15,-2 1 2-15,3 0-2 0,1-1-1 16,1 0 1-16,-2 1 0 16,-1 0-1-1,1-1 1 1,1 3 0-16,-4-1 0 0,2-1-4 16,-2 2 0-16,0 0 4 15,3 0 5-15,-3 1-5 16,0 1-2-16,0-2 2 15,0-1-3-15,0 4 2 16,2-3 1-16,-2 3 4 0,0-1-3 16,3 1-1-16,-3 2-1 15,0-3-1-15,0 1-5 16,0-1 4-16,-3 3 0 16,1 0 2-16,2 0-2 0,-3 0 3 31,3 0 5-31,3 0-5 0,-3-2 0 0,2 2 1 15,-2-5 3 1,0 2-4-16,0 1 0 0,0-6 1 16,0 3-6-1,-2 1 10-15,2 1-5 16,0 0 0-16,0 1 0 0,0 2-3 16,0 0 3-16,0 0 0 15,-3 0 5-15,3-3-5 16,0 6 0-16,0-3 0 15,0 0-2-15,0 2-4 16,-6-2 6-16,3 3 0 0,-7 0 3 16,-2 3-3-16,-2 2 1 15,-3 3-1-15,0 1-1 16,-2-2 1-16,2 2 0 16,0 1 0-16,0-1 0 15,4 1-1-15,-1 0 3 16,-3-1-2-16,6-5 0 15,-2 6 0-15,-4-1-3 0,0 1 7 32,0 0-6-32,-2 1 4 15,-4-1-2-15,3 0 0 16,-2 0 0-16,0-3 0 0,5 2 0 16,0-2 0-16,6 0-1 15,0-6 1-15,2 2 0 16,7-6-5-16,-1 3 5 15,3-3 1-15,0 2-1 16,0-2 0-16,0 0-1 16,0 0 1-16,3 0-7 15,-1-2 6-15,-2 2-4 0,3-3-2 16,1 1 7-16,-2 2 1 0,6-4 0 16,1 0 5-16,4-1-5 15,4-2 0-15,0-1 0 16,2-2 2-16,-2 3 0 15,3-3-3-15,-4 2 2 16,1 0 2-16,0 1-4 16,-3 3 0-16,1-4 0 15,-5 3 4-15,2-1-4 16,-1-2 0 0,0 1 0-16,0 0 0 15,1 1 3-15,-2-1-3 16,-1 0-2-16,2-1 1 0,-2 0 1 15,-2 4 0-15,2-4 2 16,-1 3 0-16,1 0-1 16,-4 0-1-16,1-1 0 0,0-1 0 15,-3 2-1-15,2-2 3 16,-3 2-4-16,4-3 2 16,0 3 0-16,-1 0 0 15,0 3-1-15,-1-3 1 16,-1 2-1-16,2 1 1 15,-5-1 0 1,5 1 3-16,-2-1-2 16,1-1-1-16,1 1 0 15,-2 0-2-15,-1-2 2 16,5 2 5-16,-5 1-5 0,1-3-4 16,-1 0 4-16,4 0 0 0,0-2 2 15,-1-2 3-15,0 5-5 16,-2-1-2-16,1 2 1 15,-2 1 1-15,-2 2-3 16,0-2 0-16,0 2 3 16,0 0-1-16,-2 0-5 15,4 2 5-15,-2-2 0 16,0 0-1-16,0 0 1 0,-2 0-7 16,2 0 0-16,-4 2 8 15,4-2-2-15,-3 3 4 16,3-3-4-1,0 2 3-15,3 1-1 16,1 1 0-16,1 5-1 16,-2-2 1-16,2 3 1 15,-1 3 0 1,1-1 2-16,-3 3-2 0,1 0-1 16,-3 5-1-16,3 0 1 15,-1 1 1-15,2-1 0 16,-1 2 3-16,-1 1-3 15,3-3-1-15,-2 0 0 16,1-2 2-16,-2-1-2 16,-2 1-1-16,3 2 1 15,-3 0 0-15,0 0 0 16,3 0-1-16,-3 5 1 0,2-2 4 16,1 0-4-16,3-1-4 15,-3-2 4-15,-1 0 0 16,4-2 0-16,-4 2 5 0,2 3-5 15,1-4 0-15,-2 4-3 16,2-1 3-16,-1-1 1 16,-1-4 0-16,-1-4 0 15,1 0-1-15,-1-4 1 16,1-4 5-16,-1 0-6 16,-2-2 1-16,0-1-1 15,4-2 2-15,-4 0-1 16,0-2 3-1,0 2-2-15,0-3-2 16,-4 3-12-16,4 3-124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207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303 785 181 0,'14'-10'26'16,"3"-3"17"-16,-3-2 14 16,-2-2-11-16,-2-3-14 15,2 0 20-15,-2-5-27 16,-1-1-11-16,-4 4 15 16,-2-1-14-16,-3 1-4 15,0 1-5-15,-5 4 2 16,2-3-7-16,-6 3 1 15,4-4 5-15,-3 4-5 16,-1-1 0-16,-1 3-2 16,-5-2 0-16,1 1 1 0,0 6-1 15,-3-2-2-15,-2 5-6 16,-3 1 2-16,-3 4 2 16,-3 2 1-16,-1 5 1 0,-1 0 4 15,-1 5-5-15,3 0 7 31,1 0-7-31,7 0 3 16,1 3-5-16,5-4 1 16,8 2-4-16,3 4 4 0,9-3-3 15,2-2 7 1,9 3 8-16,5-3-8 0,11-3 7 16,3-2-7-16,10 0 2 15,-2-2-1-15,4-1-1 16,-4-4-1-16,-4-1 1 15,-8-2 0-15,-3 0 0 16,-5-2 1-16,-1 2-1 0,-6-2 1 16,0-1 3-1,-4 0-4-15,-1 3 0 0,-1-2 8 16,-5 2-7-16,-1 2 0 16,-5 3-2-16,-3 0-1 15,1 3-16-15,-1-1 9 0,-4 1 9 16,5 4 5-16,-3 3-5 15,0 3 5-15,-2 1-5 16,2 4-1-16,0 0 1 16,2 5 0-16,3-1-1 15,3 4 0-15,2 1 1 16,0-2 0-16,7 0 0 0,-1 0 0 16,2 1 3-16,4-7-2 15,3 2 2-15,3-4 3 16,-4-1-5-16,3-4 4 15,0-6 3-15,-2-5-6 16,-4-1 2-16,4-5 3 16,-3-2-2-16,2-6-4 15,-2 1 1-15,0-1-2 16,0-5 8-16,-3 1 0 16,0 0-4-16,-6-6 2 15,-3-3-4 1,-1 4-2-16,-1-6 1 15,-3 1-1-15,-3 2 0 16,-1 2-2-16,-4 1 2 0,1 4-14 16,-5 3 13-16,0 3 1 15,2 4-5-15,-4 0-2 16,2 6-8-16,-1 4 1 16,-1 6 10-16,-3 2 0 15,3 4 2-15,-3 4 2 16,5 3-1-16,4 1-1 15,3 1 0-15,5 2 2 0,0-2-1 16,5 4 1-16,3 1-5 16,4-1 5-16,2 1 3 15,0-3 0-15,3-2 2 16,0-8 0-16,-1 0-2 16,0-3 3-16,1-4-1 15,3-3-5-15,-4-2 0 16,8-3 2-16,-5 0 2 0,1-6-4 15,2 1 2-15,0-2 2 16,-3-1-1-16,0-1 0 16,2-5-2-16,-8 2-1 15,1-8 3 1,-2 0 4-16,-4-2-4 0,-3-4-3 16,1 1 2-16,-6 3 7 15,0 2-5-15,0 7-4 16,-2 6 0-16,-5 2-9 15,7 5 7-15,-2 0-6 16,-3 5-1-16,2 2 9 16,-4 6-2-16,5 3 0 15,-3 5 1-15,2 5-3 16,1 1 4-16,2 0-1 16,0 1-3-16,5 0 1 0,0-3 3 15,7-2 0-15,-2-4-1 16,2-1 3-16,-1-5-1 15,0-3 4-15,-2-6 1 0,-2-1-1 16,5-6 3-16,0-1 3 16,-2-1-7-16,7-5-1 31,-3-3 2-31,0-2-4 16,-1-2 1-16,1-6 6 15,-2-2-8-15,-4 2 0 16,1-2 1-16,-4 0 2 0,0-3-1 0,-1 6-3 15,-4-1 1-15,-4 6-1 16,2-1 0-16,-3 6-4 16,-1-1-5-16,-3 3 10 15,2 2 0 1,-3 3-6-16,3-2 2 16,-8 5 1-16,4-2 1 15,-6 4-1-15,0-2 1 0,2 4 2 0,-2-2-1 16,3 4 0-16,-1-2 1 15,1 3-4-15,6 0 2 16,-3 1-3-16,0 5-11 16,2 0-27-16,4-1-42 15,-1 2-125-15</inkml:trace>
  <inkml:trace contextRef="#ctx0" brushRef="#br0" timeOffset="1">1263 617 226 0,'-5'0'119'0,"2"0"-65"0,-1 0-19 16,4 0-6-16,0-2-17 15,4 2-9-15,-1 0-3 16,-3 2 1-16,0 3 2 0,0 2 5 15,0 6 7-15,0 5-6 16,0-1-4-16,0 6 1 16,0-1-2-1,0 1 0-15,2 2-3 0,1 0-1 16,2-2 4-16,2-3-4 16,-5-2-2-16,6-4 0 15,-2 1 2-15,2-2 3 16,0-4-3-16,4 2-2 15,-3-3 2-15,-4-6 0 0,3 0 9 16,1 2-2-16,-2-2-3 16,2-4 4-16,2-2 2 15,0 2-1-15,-3-3 3 16,4-4-2-16,-3-4-1 16,1 0-2-16,-1-2-6 15,-1-5 4-15,-3 0-3 0,2 0 0 16,-2 0 2-16,-2 0 2 15,-3 2 4-15,0 1-6 16,0 4 0-16,0 5-3 16,-3 3-1-16,3 3-8 15,0 2 1-15,-3 2-8 32,1 3-3-32,2-2 17 15,-3 7 1-15,3 7 1 0,-4 2 4 16,4 5-5-16,-2 4 0 15,2-3-2-15,2 5 2 0,5-2-1 16,3-1-1-16,-1-1-5 16,5-4 6-1,-1-7 0-15,2-3 0 16,-1-4 1-16,3-5 6 16,-1-3-1-16,6 0 2 15,-2-8-4-15,-1-2-2 0,3 0 1 0,2-2-1 16,-8-1 2-1,1-2-2-15,0-3 0 16,-4 1 1-16,1-3-4 16,-2-4 3-16,-4 2-1 0,-3 2 4 15,1 0-4-15,-6-3-4 16,0 7-8 0,-6-8 10-16,1 2-6 0,-3 2 7 0,-1 5-3 31,-1 0 3-31,-5 5-4 15,4 0 2-15,-4-1 1 16,0 7-5-16,1-2 4 0,-1 4 0 0,1 2 3 16,0 0 1-16,1-3 1 15,-1 1-2-15,2 2 0 16,2 0 0-16,-2 0 0 31,0 0 0-31,2 2 0 16,-2 1-4-16,-2-1 4 0,1 4-3 15,2 1 2-15,2 1-2 16,1 2 0-16,3 0-4 16,2-1-16-16,-1 5-42 0,2 0-69 0,-1-1-72 15</inkml:trace>
  <inkml:trace contextRef="#ctx0" brushRef="#br0" timeOffset="2">1779 315 160 0,'-2'0'175'0,"-2"0"-112"16,-1 0-49-16,5 0 5 15,-3 0 1-15,3 0-12 0,0 3-6 16,0 0 1-16,-2 7 7 16,2 5-1-16,0 3 5 15,-3 4-1-15,3 6-5 16,0-1 7-16,0 6-10 16,0 4 1-16,3 2 1 15,2 3-4-15,0-2 4 16,1 0-6-16,0 0 0 15,-1-2 7-15,1-3-3 16,-1-2-3-16,1 0-2 0,0-6 0 0,-1-2-2 16,3 0 1-16,1-7-4 31,-4-3 5-31,7-2 0 16,-4-6 6-16,3 1-6 0,-3-4 3 0,1 1-1 15,3-2 5-15,-2-1-2 16,2 1 6-16,-2-3 0 15,2-3 0-15,-1 1-3 16,-3 2-2-16,4-3-4 16,-7 1 0-16,3-1-2 15,-2-1-3-15,2-1-37 16,-2 0-70 0,2-4-231-16</inkml:trace>
  <inkml:trace contextRef="#ctx0" brushRef="#br0" timeOffset="3">2323 34 416 0,'0'-10'66'16,"0"1"-19"-16,-3 1-5 16,3 3 5-16,3 0 0 15,-6 2-26-15,3 3-16 16,0 0-5-16,0 3-8 15,0 2 8-15,-2 8 7 16,-3 6 8-16,-2 11-3 16,2 10 1-16,-4 11-1 0,1 2 1 15,-4 10-5-15,5 7-1 16,-8 8-2-16,5 9-2 0,-7 6-3 16,3 3 1-16,-5 2-1 15,-1-11 1-15,1-6-1 16,-5-6 2-16,5-7-2 15,-3-8 1-15,3-4-1 16,2-9 3-16,3 1 0 0,-1-15-2 16,5 0-1-16,-2-9 5 15,7-4-5-15,-4-2 0 16,4-3 0-16,0 0 0 16,2-5-1-16,-3 0-4 15,3-5 1-15,1 1-7 16,2-4-20-16,0 1-41 15,0-3-24-15,2 0-118 0</inkml:trace>
  <inkml:trace contextRef="#ctx0" brushRef="#br0" timeOffset="4">2632 476 403 0,'0'-13'102'0,"0"1"-71"0,0 5-24 16,-2 2 2-16,2 2 2 16,0 3-11-16,0 8 1 15,-3 2 6-15,0 10-1 16,1 5 1-16,-3 10 3 0,-2 5-1 15,5 6 3-15,-1 4-2 16,0 2-3-16,1-4-6 16,2 0 1-16,0-3 1 31,-4-2-2-31,1-5 0 0,3-3-1 0,0-5 0 16,0-5 0-16,0-5-1 15,3-3-3-15,1-2 2 16,-2-4-1-16,1-4-2 15,2-2 4-15,4 0 1 16,-1-5 2-16,1 0 14 0,1 0-9 16,7-5 1-16,-2-2-4 15,1-3-1-15,1-3 6 16,0-7-5-16,-3-3-3 16,-1-2 0-16,-1-5-1 15,-1-5 13-15,-3 3 0 16,-3-2 5-16,2 7-13 15,-5 3-3-15,-2 8 11 0,3 3-8 16,-3 6-5-16,0 4-1 16,0 3-10-1,-3 0 2-15,3 0 3 16,-2 5-2-16,-2 8 8 16,-1 2 0-16,2 5-1 15,1 4 1-15,2 5 0 0,0 1-1 16,5-2-4-16,4-1 5 15,-1 1-1-15,1-3-4 16,1-5 4-16,2-3 1 16,-2-5 0-16,2 2-2 15,2-7 1-15,0-2 1 16,3 0 13 0,-1-5-9-16,4-2 2 0,-3-6 1 15,2 1-3-15,1-7-3 16,-3 2 4-16,0-5 3 15,-5-1-4-15,3-1-2 0,-6-5 5 32,-1-1-7-32,1-2 0 0,-4-3 3 0,-3-3-3 15,-2-2 3-15,0-3-7 16,-5-1 1-16,-1-2 3 16,-2 3 2-16,-4 1-2 15,5 4 0-15,-5 8-1 16,2 5 1-16,-2 4-11 15,3 10-3 1,1 0 1-16,0 6 0 16,2 3 8-16,-2 0 5 15,-1 6-5-15,-1 6-4 16,1 3 0-16,1 5 5 16,5 7 1-16,3 2 1 15,3 3 2-15,5 0 0 0,3 0 3 16,3-4-1-16,3-4-4 15,3-1 6-15,-1-1-1 16,1-5-2-16,2-3 0 16,-3-1 0-16,3-6 5 0,-3-3 3 15,2 0-6-15,-2-5 2 16,1-2-1-16,-1-2 8 16,1-3-3-16,-3-2-4 15,-1-3 4-15,1 0 6 0,-3-6-2 16,-1-1-7-16,-1-3-1 15,-4-5 5-15,1 0-9 32,-7-3-1-32,1 1 4 15,-3 1-4-15,-5 2 0 0,-4 1 3 16,1 3-3 0,-4 5-1-16,2 2-2 0,-2 6-1 15,-2 4-4-15,4 3 1 0,-2 3 3 16,0-2-2-16,5 8 1 15,-2 3-4-15,3-2-2 16,6 6 5-16,6 1 1 16,0 6 5-16,4-6 3 15,7 1 2 1,0-2-2-16,3-5 2 16,5 0 1-16,-3-6-3 0,3 0-3 0,1-3 7 15,-2-2-6-15,-2-5 1 16,-1 3 0-16,-8-6 3 15,-1 2-3-15,-1 4 0 16,-8-1 0-16,0 1-1 0,-1 2-1 16,-4 0-5-1,-1 0-4-15,0 2-3 32,0 1 2-32,0-1 7 0,-2 7 3 15,2 1 1-15,-3 7-1 16,1 6 0-16,-1 7-3 15,1 2 1-15,1 6-1 0,4-1 0 16,0 1-4-16,4 0-4 16,-1-3-6-16,2-4 9 15,0-5 0-15,4-6-2 16,-1-2 5-16,1-5 5 0,5-3 3 16,-3-4-2-16,3-2 5 15,3-6-1-15,2 0-1 16,-2-4 3-16,0-4-2 0,2-3-2 15,-5 2 3-15,-3-5 2 16,0 1-1-16,-3-5-5 16,-1-1 8-16,-2-1 0 15,3-3-4-15,-2-6-3 16,-1 7 1-16,-2-2 3 16,-1 3-1-1,-2 9-1-15,0 4-3 16,0 3-2-16,0 7-2 15,-2 0-1-15,-1 0 0 16,1 0 0-16,-1 5-9 16,0-3 7-16,3 6 4 0,-3 1-1 15,3 7 0-15,0 3 2 16,-3 4-4-16,6-1 3 0,-3 4-2 16,0 2 2-16,6-1-5 15,-3 1-1 1,2-3-6-16,1-3 4 0,5-1-2 15,-2-6 5-15,-2-1 1 16,5-3 3-16,-2-1 0 16,5-3 2-16,-1-2 5 15,3-2 3-15,0-3-7 16,-1 0 0 0,1-5 1-16,3 0 0 15,-4 0 1-15,-3 0-2 16,2 0 1-16,-4-6 1 15,4 4-1-15,-3-2 1 16,5-4 5-16,0-3-5 16,0 5 4-16,-3-10 5 0,-2 1-3 15,1-6 3-15,-2 2 4 16,-2-4-9-16,-1-3-3 16,0-1 2-16,-2-3-2 15,0-5-2-15,-4 0-2 16,1-3 0-1,1 3 0-15,-2 2 3 16,-2 8-2-16,0 2-1 16,0 9 0-16,0 6 3 0,0 5-3 15,0 3 0-15,0 5 0 16,0 0-4-16,0 0-1 16,0 0 4-16,-2 0-5 15,2 3 0-15,0-3 1 16,0 0-5-16,-4 7 0 15,4 4 10-15,-5 8 1 0,2 9-1 0,-2 7-3 16,1 3 3-16,1 2 0 16,3 0 0-16,0-3 1 31,-2 7 0-31,2-4-1 0,0-3 0 0,0 1 2 16,0-6-5-16,2-4 2 15,1 0 1-15,1-6-2 16,-2-1-3-16,6 1 3 15,-1-7-2-15,3-1-1 16,-1-3 1-16,1-3 4 0,2 0 8 16,2-3-7-16,-3 0 0 31,6-3 0-31,-1 3 0 16,1-5 1-16,3 0 1 15,-1-5 2-15,3-2-3 16,-5-1-1-16,6-2 3 0,-6 0-1 15,2-2-2-15,1-2 0 16,-1 0 1-16,1-1 1 16,2-3 1-16,-6 1-1 0,1-2 0 15,-5-3-3-15,-4 4 2 16,-3 0-1-16,-5-4-1 16,4 7-2-16,-8 1 2 15,-1 0 2-15,-1 2-1 16,1 0-2-16,-6-1 0 15,2 3-4-15,-2 3 3 0,0 2-10 16,-4 2 9-16,5 3-1 16,-4 0 1-16,6 3 1 15,-4 2 2-15,1-1-2 32,3 4-3-32,-1 5 4 0,-1 2-6 15,0 2 7-15,3 6 0 16,2 0 0-16,1 4-1 15,4-2-3-15,4 3-2 0,-2-6 6 16,3 1 1-16,3-5-1 16,1 4 2-16,-1-2-2 15,4-2 0-15,2 2 11 0,0-3-11 16,2-4 5-16,4 0 0 16,2-4-2-16,0-3 0 15,3-1-1-15,-2-2 1 16,2-3 1-16,-3 0-3 15,-3-3 1-15,-2 0 1 32,-3-2-1-32,-2 0 1 15,-2 0-1-15,-1-2-2 0,3 2-9 16,-2-3-35-16,2 0-47 16,-4-2-46-16</inkml:trace>
  <inkml:trace contextRef="#ctx0" brushRef="#br0" timeOffset="5">4030 896 203 0,'-3'-3'60'15,"1"3"-29"-15,-1-2-7 16,-2 2 6-16,2 0-10 16,0-3-2-16,0 3 1 15,0 0 9-15,1 0 3 16,2 0-9-16,0 0-5 0,-3 0 7 0,3 3 4 16,0-6-6-16,3 3-8 15,-3 0-5-15,2 0 2 16,1 0-3-16,3 0-7 15,-3 3 9-15,2-3-3 16,0 0 2-16,7 0-4 16,2-3-3-16,3 6-2 15,5-1 5-15,-3-4-3 16,3 4-1-16,7-2-1 0,-4 0 1 31,0 0-1-31,0 0 1 0,0 0-2 0,-2-2 2 31,-4-4 0-31,-2 1-1 16,-4 0 0-16,-1 0 0 16,-3 1 1-16,-4 1-1 15,-2 3-3-15,-3-2-9 16,-3 2-44-16,-2 2-60 0,-2 1-135 0</inkml:trace>
  <inkml:trace contextRef="#ctx0" brushRef="#br0" timeOffset="6">3757 725 452 0,'0'-3'136'0,"0"-2"-46"0,0 3-30 15,0-1-17-15,2 3-21 16,-4-2-19-16,-1 2-3 16,3 0-4-16,0 0 0 15,3 0-6-15,-1 5-10 16,-2-3-38-16,4 3-47 0,-1 6-48 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214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251 28 206 0,'-3'0'118'16,"3"0"-52"0,3-1-11-16,-6-2-14 0,6 3-3 15,-3 0-8-15,0 0-2 16,0 0-1-16,0-3-7 15,4 3-8-15,-4 0-4 16,-4 0-1-16,4 0-3 16,0 0-4-16,-3 3 2 15,0-6-4-15,3 6-6 16,-2-3-3-16,-1 0 1 0,-3 0 1 16,-2 0 1-16,-4 0 7 0,2 0-2 15,-2 0-1-15,2 0 4 16,1 3-1-16,4-6 0 15,-4 3 0-15,4-3 1 32,-1 1 0-32,-3 2 0 15,4-3 0-15,0 3-1 16,-1-3-12-16,0 3 0 16,-3-1 12-16,-1-2-3 15,-2 3 0-15,2 0-5 0,-2 3 3 16,-2-2 3-16,4 2-2 15,-2-3 3-15,0 0 2 16,7 0 0-16,0 0 5 16,2 0-4-16,0 0 6 0,3-3-3 15,0 3 4-15,0 0 2 16,0-1-2-16,0-2 3 16,0-1 0-16,0 4-5 15,0-1-3-15,3 1 0 16,0 0 9-16,0 0-7 0,-3 0-5 15,2 0 4-15,3 0-4 16,-2 0 1 0,6 0-2-16,3-3 1 15,-2 3 0-15,4 0 3 16,1 0-3-16,1 0-2 16,1 3 1-16,0-2 1 15,2 3 0-15,1 0 2 16,-1 2-2-16,1-1-3 15,-1-1 2-15,3 2 1 0,-3 1 0 16,1-4 0-16,1 2 2 16,1-2-2-16,-3-1 0 15,0 0 1-15,1 1-1 0,2 0 0 16,-3-1 0-16,-2 1 0 16,0-2 0-16,0 3 2 31,0-1 0-31,2-1-2 0,0-2 0 15,1 2-2-15,-1 1 2 16,2-1 0-16,-4 0 0 16,-2 1-1-16,2-1 1 15,-3 1 0-15,1-1 0 16,-1 1-1-16,-4 0 1 16,7-1 1-16,-3-2 0 15,0 3 0-15,3-1 0 0,0-2 1 16,0 3-2-16,-4-3 0 15,-2 0 0-15,4 3-3 16,-1-1 3-16,-1-2 0 16,1 2-1-16,3 1 1 15,-3-1 1-15,0-2 2 16,3 3-3-16,-4-1-1 16,1-2 1-16,3 3-3 0,-2-1 3 15,-1-2 1 1,-1 3-1-16,1-3 0 0,0 2 0 0,0 1-1 31,1 0 2-31,-2-1-2 16,1 1 1-16,0 2 0 15,0-3 0-15,-1 0-1 16,-1 1 0-16,-4-1 1 16,3 1 0-16,1-1 0 15,-2 1 0-15,-1-1 0 0,2 3 0 16,3-2 4-16,0 0-2 15,3-1-4-15,0 3 3 16,0-2-1-16,-1-1 1 0,-5 1-1 16,3-1 0-16,-2 3 1 15,-2-5-1-15,4 2 1 16,-2 1 1 0,2-1-1-16,-3-2-1 0,-2 3 1 15,1 0 1 1,-1-1-1-16,-1 1-1 15,-2-3 2-15,2 3 1 16,-3-3-1-16,4 2 1 0,2 0-2 16,36 6-1-1,-44-6 0-15,6 0 0 0,-1 1 0 16,-3 0-2-16,7 2 2 16,2-3-2-16,-4 3 1 15,2-2 1-15,2 0 3 16,0-1-1-16,-1 1 0 15,4-3-1-15,0 0 2 0,2 0-3 16,1 2 2-16,-3-2-1 16,-3 0-1-16,-5 0 1 15,1 0 0-15,-1-2 1 16,-3-1-1 0,3 1-1-16,-4-1 0 15,0 0-2-15,-2 1-13 0,3 2-23 0,-6-3-42 16,0 3-131-1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04.215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37 454 408 0,'-3'0'67'0,"1"0"-34"0,2-5 6 15,2 5 10-15,-2-2-1 16,3-1-17-16,-1 2-6 16,3-5-17-16,2 1-6 0,-2-3 10 15,0-2 10-15,4 0-10 16,-3-2-10-16,3-4 3 16,-2-1-4-16,5-6 3 15,1-1-3-15,-4 1 1 16,1-1 6-16,-3 8-6 0,-2-2 10 15,-2 5-10-15,-1 3 0 16,-2 3 3-16,4 4-5 16,-4 1 0-16,0 2 0 15,0 0-2-15,-4 2-2 16,4 1 3-16,0-3-12 16,-2 7 7-16,2-2 6 15,0 11 0-15,0 4-1 16,2 12 1-16,2-1 2 0,1 4 1 31,0-1-5-31,1-1 4 16,0 0-4-16,-1 1 3 15,0-8-1-15,2 4 1 16,-2-2-1-16,-2 0 0 16,3-4 0-16,-3-1 0 0,2-3 1 0,-3-2-1 15,1-1 4-15,4-4-4 16,-7-3 0-16,2 0-1 31,-2-8 1-31,0 1-1 0,0-1 1 16,-2-2-2-16,2 0-11 15,-4 0 7-15,1 0-3 16,-2-2 4-16,-3 2 2 16,-4 0 1-16,-2 2 0 15,-5-4-2-15,-1 4 0 16,-2-4 1-16,-3 2 2 15,3-3 0-15,0 6 1 16,2-3 0-16,6 2 1 0,5 0-1 16,1-2-3-16,5 0 3 15,6 0 1-15,0-4 0 16,2 4 3-16,1-3 8 0,5 1-6 16,5-3-2-16,10 5 2 15,2-7-1-15,5 2-1 16,6-1-2-16,1 1 0 15,-1-5 1-15,-3 5-3 16,-6 0-1-16,-2 3 1 16,-8 2 0-16,-3 0 1 15,-10-5 0-15,0 5-1 16,-5-3 1-16,-2 3-2 0,0 0 0 16,0 0 1-16,0 0-4 15,0 0-22-15,0 0-89 16,3-2-59-16</inkml:trace>
  <inkml:trace contextRef="#ctx0" brushRef="#br0" timeOffset="1">959 70 391 0,'-5'-2'111'0,"3"-3"-51"16,-1 5-8-16,3-5 0 0,0 2-1 16,3 0-22-16,-3 1-3 15,2-1-13-15,-2-2-2 16,0 3-3-16,0-8-8 16,0 3 8-16,0-1 5 15,0 0-7-15,0 3 4 16,0 3 3-16,-2 2-12 0,-1 0-1 15,1 2-3-15,-2 1-3 16,1 4 2-16,-2 4 4 16,-3 11 1-16,-4 6-1 15,3 12-1 1,-4 11 1-16,2 0 1 0,-1 10-1 16,2 2 0-16,-2 2 4 15,2 6-4-15,-4-4 0 16,-3 1 1-16,-3 2 1 15,1 1-1-15,-4-11 0 16,1-2 0-16,2-8-1 16,3-7-1-16,3-13-1 0,4-8 2 15,1-7-2 1,9-7-6-16,-3-6-20 0,3-2-19 16,3 0-38-16,3-2-81 15,-1-9-191-15</inkml:trace>
  <inkml:trace contextRef="#ctx0" brushRef="#br0" timeOffset="2">1189 339 447 0,'-3'-3'84'0,"-2"-7"-43"0,2 8-7 16,-1 2 9-16,4 0-20 31,0 2-9-31,0 3-14 0,-5 3 0 16,0 7 1-16,-7 5 3 15,-2 5-4-15,4 8 1 16,-5 2 3-16,4 3 1 16,3-6 1-16,-1 3-1 15,1-1-4-15,3 0 1 16,1-6 2-16,2-3-4 15,2-2-5-15,0-2 5 16,2-2-1-16,7-2-2 0,-4-5 3 16,7-1 1-16,2 1 3 15,-1-2 6-15,8 0-8 16,-2-4 6-16,6 1-6 0,3-7-1 16,2 6 6-1,1-14-6-15,3 3 0 0,-3-6 3 16,1 4 7-16,-6-6-10 15,-1 1 0-15,-6-1 11 16,1 1-8 0,-4-9 4-16,1 4-5 0,3-3-2 15,-1-5 6-15,2-1-5 16,-8 2 0-16,-2 1-2 16,-3 0 3-16,-1 1 2 15,-5 4-5-15,-2-1 0 16,-2-2-2-16,-5 1 2 15,2 0 0-15,-5 0 4 0,-2 0-3 16,0 4-1-16,5 1-1 16,-5 3-1-16,-2 2-2 15,1 2 1-15,-2 3-1 16,-4 3-1 0,2 2 5-16,0 0-4 15,-2 0 4-15,2 2 1 16,0 1-1-16,-2-1 0 15,5 3-1-15,-1-2 1 16,1-1-1-16,1 3 1 0,2 1 1 16,-4-1-1-16,5-1 0 15,1 4 1-15,1-8-1 16,-1 0 2-16,4 5-2 0,2-5 0 16,-2 0 0-16,-1 0 0 15,1 2-1-15,-4 3-1 16,-2 1-1-16,2-1 0 15,-1 2-4-15,1 2-32 16,-2 2-94-16,0 2-39 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32.7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377 145 31 0,'0'0'240'0,"0"0"-156"0,0 0-64 16,0 0 2-16,0 0 23 15,0 0-1-15,-8 6-12 16,8-6-18-16,0 0 7 15,0 0 1-15,0 0 4 16,0 0-9-16,0 0 2 16,0 3-14-16,0-3-2 15,0 4-3-15,0 5 0 0,-4-1 0 16,-2 2 3 0,4 3-3-16,-1 1 0 0,-2 2 8 15,-2 2-5-15,-1 1-3 16,-2 2 3-16,5 3 0 15,-4 3-2-15,0 2 6 0,3 0-1 16,-3 0-5 0,3 3 1-16,1 2-2 15,-2 3 4-15,2-2-6 16,-4 1 3-16,3 0-2 16,3-5 2-16,-3 1 0 0,4-1-1 15,-2 4 1 1,1-1-1-16,0 3 0 15,-2 3 0-15,-1 2 1 16,2 4 3-16,-1 7-4 16,-1 2-3-16,-1 6 3 0,-4-3 1 15,6 1-1-15,-5-6 0 16,2 0 6-16,-1-3-6 16,-4 3 3-16,5-3-1 15,-4-2 0-15,4 3 5 16,-2-2-5-16,5 4 8 15,-4 3-1-15,3 3-6 16,-3 1 0-16,4 0 7 16,-2 3-8-16,2-3 7 15,-1 6-5-15,-1 3-1 16,-1 3 4-16,5-3-3 16,-3-3-1-16,3-5-1 15,0 2 0-15,0-4 2 0,1-6 0 16,2 0-2-16,-7 0 3 15,4-6-2-15,0 5 1 16,3-3 3-16,-2-1-7 16,2 8 4-16,0 4 2 15,0 4-3-15,0 5-3 16,0-3 3-16,0 0-1 16,0-2-1-16,0 2 1 15,0-3-1-15,0 6-1 16,0 0 0-16,5 1 0 15,2 1 1-15,-4 3-1 16,-1-2 2-16,4-1-2 16,-3 1 0-16,1-6 3 0,-2 0 1 15,1-3-6-15,0-2 5 16,0-2-3-16,2-3 0 16,-1-1 2-16,2-2-2 15,-1-2 3-15,-2-2-3 16,-3 0 1-16,4-4 0 15,-4 2-2-15,0 1 2 16,0-1-1-16,0-1 2 16,0-4-2-16,3-2 0 15,-1 2 0-15,1-2 0 16,3 2 1-16,-6 1-1 16,6-1 0-16,-3-1 0 15,0 3 1-15,0 1-1 0,-3 0 0 16,2-5 1-16,-2-6-1 15,3-2 0-15,-3-6-1 16,0 2 1-16,4-4 0 16,-4-4 1-16,3-4-1 15,-3 2 0-15,0-2 0 16,0-3-1-16,3 0 2 16,-3-4-2-16,2-2 2 0,1-3-1 15,-3-2 0 1,3-2-1-16,-3 2 1 0,0-2 0 15,0 0 0 1,0 0 0-16,0 0 1 0,0 0-1 16,0 0 0-1,0 0 0-15,0 0 0 0,0 0 3 16,0 0-3-16,0 0 3 16,0 0-1-16,0 0 1 0,0 0 2 15,0 0 0-15,0 0 0 16,0 0 0-1,0 0-3-15,0 0 1 16,0 0-3-16,4 0 0 16,-4 0-2-16,3 0 1 15,2 0-1-15,7 0 0 16,6 0 2-16,11 0 2 16,1 0-2-16,5-4 0 15,-1-2 1-15,2 1-1 0,2-1 0 16,7 1 0-16,-1 3-5 15,6-4 5-15,0 1 5 16,-3 0-4-16,7-1-2 16,-5 2 2-16,7 1-3 15,5-3 4-15,-1 3-4 16,2 3 4-16,-1-2-1 16,1 2 0-16,3-3-1 15,-1 0 0-15,2 0 0 16,-2 3 0-16,2-1 0 15,1-5 0-15,-2 3-2 16,-3-2 2-16,2 0 1 16,1-2-1-16,2 1 0 0,4 0 5 15,3-2-5-15,2 2 0 16,6 4 0-16,4-3-2 16,-6 5 2-16,-4 0-1 15,-2 0-1-15,-6 0 2 16,-4 0 0-16,-2 0 1 15,-4 0-1-15,5 0 0 16,-1-3 0-16,2-1 0 16,-1 0 0-16,-5 2-2 15,-2 2 1-15,0 0 1 16,0 0 0-16,-4 0 3 16,4 0-3-16,0 0 0 0,-3 0 0 15,3 0-3-15,-2 0 3 16,2 0 0-16,5 0 4 15,-2 0-3-15,2 0-1 16,2 0 0-16,-10 0 0 0,-1 0 0 16,-4 0 0-1,-4 0 0-15,-3 0-1 16,1 0 1-16,-4 0 0 16,3 0 0-16,3 0 0 15,-1 0 0-15,3 0 0 16,-8 0 0-16,0 0 0 0,-7 0-1 15,-3 2-1 1,-5 3 2-16,-5-2-1 0,2 3-2 16,1-4 5-16,6 3-2 15,-1 2 0-15,0-3 0 16,1-2 1-16,2-2-1 16,-2 6 0-16,-1-4 0 15,-3 4 0-15,-1-1 0 16,-1 0 0-16,-4-2-1 15,-3 0 1-15,1 0 0 16,-3 0 0-16,-6-2 0 16,-1-1-5-16,-1 0 10 15,2 0-5-15,-1 3 0 16,1 0 0-16,-2-3 0 16,-4 0 0-16,0 0 0 15,0 0 0-15,0 0 1 0,0 0 2 16,0 0-3-16,0 0 1 15,0 0 0-15,0 0 6 16,0 0-5-16,0 0 0 16,3 0 0-16,-1-13 0 15,4-9-1-15,1 1 2 16,-5-5-3-16,1-6 2 16,2-5 0-16,5-5-1 15,-4-3-1-15,-1-1 1 16,-2 2-1-16,1-2 0 0,-4 3 0 15,3 1 0-15,-1-5 1 0,1-3-1 32,2-3 0-32,-5 0 0 0,5 0-2 15,-5-6 2-15,0 1 3 16,0-3-3-16,0 3 0 16,0-3 0-16,0 2 1 15,0 1-1-15,0-2 0 0,0 1-2 16,0 3 1-1,0-2 1-15,0 3 1 16,0-4 0-16,0 1-2 0,0-1 1 16,0 0-1-16,0-3-2 15,0 1 3 1,-5 2 2-16,0 4-2 0,-3 2 1 16,1-2-1-16,2-1 0 15,-1-5 0 1,2 0 0-16,-2-5 0 0,1 0-1 15,0-4 0-15,-2 1 1 16,1 1 0-16,1 2 0 16,-2 5 0-16,2 3-5 15,2 2 10-15,0-3-5 16,0 1 0-16,-1-3-1 16,2-2 1-16,-1 2 0 15,0 1 0-15,-2-2 0 16,0 1-1-16,0-3 1 15,0 4-2-15,-2-1 2 16,-1-1 0-16,2 2 0 0,-1-1 0 16,2 3 0-1,-1-1 0-15,0-2 0 0,-3 3 0 16,4 0-4-16,-5-3 8 16,2 5-5-16,-1 1 2 15,3-1-1-15,1 3 0 16,-2 0-1-16,-1-2 1 15,2 2 0-15,-1 2 0 16,2 1 0-16,2 3 0 16,-4-2-4-16,7-1 4 15,-2-3 4-15,2 2-4 16,0 1-2-16,-3 5-2 16,3 7 4-16,-3-3 0 15,3 1 0-15,0-2-1 0,0 0 1 16,0-1 1-16,0 0 0 15,0 1-2-15,0 2 0 16,0-2 1-16,0 3 1 16,0-1-1-16,0 0 0 15,0 5-1-15,0 1 1 16,0 1 0-16,0 3 0 16,0 3 0-16,0 3-2 15,0 3 0-15,0 0 2 16,0 5 0-16,0-3 0 0,0 3-1 15,0 5-1 1,0 1 2-16,0 1 0 16,0 5 1-16,0-1-1 0,0 0 0 15,0 2-1-15,0 3 1 16,0 0 0-16,0 0-6 16,0 0 5-16,0-3-6 0,-3 3-2 15,-2 0 0 1,-7 0 7-16,-6 0 0 15,-5 0 1-15,-7 0 1 0,-3 0-2 16,-5 0 2 0,-1 0 0-16,-2 0 0 0,-8 3-4 15,-1-3 4 1,-4 0 0-16,5 0 5 0,-1 0-5 16,-1 0 0-16,5 0 1 15,-5 0-1-15,1 0 0 16,-2 0-1-16,-1 0 3 15,2 0-2-15,2 0 0 16,1 0 0-16,-5 0 0 16,4 0 1-16,-2 0 1 15,3 0-2-15,8 0 0 16,-1 0 0-16,-3 0-2 16,-1 0 2-16,1 0 0 15,0 0 3-15,3 0-3 16,-4 0-1-16,-1 0 1 15,1 3 0-15,1-1 0 16,1 1 0-16,-5-1-1 16,1 1 1-16,-3 1-2 15,3-4 2-15,-3 0 2 0,6 4-2 16,2-4 0-16,1 0 0 16,3 2 1-16,-3-2-1 15,0 0-1-15,-3 0 1 16,-7 0 1-16,4 0-1 15,0 3-1-15,-3-3 1 16,1 0 1-16,1 0-1 16,-3 3 0-16,5-3-1 15,2 0 0-15,-1 0 1 16,4 0 0-16,-3 3 0 16,-1-3-1-16,2 2-2 15,2 0 3-15,2 1 2 0,4 0-2 16,2 2 0-16,2 0 0 15,-2-1 0-15,3-2 0 16,4 1 0-16,6-3-1 16,-1 2-2-16,1 1 3 15,-5 0 0-15,-1-1-1 16,0 1 7-16,2-1-11 16,0 1 10-16,4-3-8 15,-3 3 3-15,-1 0 0 16,0-3 4-16,3 0-3 15,1 0-1-15,-3 0 0 16,-5 0 0-16,0 0-1 16,-2 0 1-16,-2 0 0 0,0 0 1 15,1 0-2-15,6 0 2 16,1-3-1-16,4 0 0 16,-1 0 0-16,-3 3 0 15,3-2 0-15,4 2 0 16,3 0 0-16,-1 0 0 15,0 0 0-15,0 0-2 16,-3 0 2-16,3 0-1 16,-1 0 1-16,-2 0 0 0,0 0-1 0,0 0 0 15,3 0 1 1,3 0-2-16,-6 0 4 16,1 0-2-16,0 0 1 15,-7 0 2-15,-2 0-3 16,-7 0-3-16,-3 0 3 15,5 0 2-15,-2 0-1 16,3 0-2-16,7 0 0 16,0 0 1-16,0 0 0 15,5 0 1-15,0 0-1 16,6 0 0-16,0 0-1 16,3 2 1-16,4-2 0 15,-2 0 0-15,2 0-1 0,-1 0 1 16,3 3 0-1,-1-3 0-15,2 0 0 0,2 3 0 16,-3-3 0-16,0 0-4 16,-2 0 4-16,2 3-1 15,-1-3 5-15,1 0-9 16,3 2 5-16,-3-2 0 16,3 0-1-16,0 0 1 15,0 2-6-15,0 1 2 16,0 5-8-16,0 1-44 15,0-2-17-15,0 1 2 16,13 0 12-16,0 0-8 16,2 0-28-16,-5-1-103 15,-2 2-14-15</inkml:trace>
  <inkml:trace contextRef="#ctx0" brushRef="#br0" timeOffset="1949">1446 2095 306 0,'0'0'94'0,"0"0"-28"0,0 0-6 16,0 0-10-16,0 0 17 16,0 0-38-16,0 0 24 15,3-26-25 1,-3 23-3-16,0 3-6 16,0-2 10-16,0-1-12 0,0 1 3 15,-7-1-18-15,-13 0 1 0,-3 3-6 16,-6 0 4-1,-7 0-3-15,-5 3 1 16,-4 18 1-16,-4 1 0 16,-4 6 0-16,5 1 0 15,2 3-1-15,8 0 1 16,2 2-1-16,6 3-3 16,7 1 3-16,2 2 0 0,6 1-1 15,0 2 2 1,10-3-3-16,2-1-1 15,3-2 3-15,0 1 1 16,0-1-1-16,0-1-1 16,12 2 0-16,9-3 0 0,-1-4 0 15,6 1 2-15,7-3-2 16,0-5-1-16,1 3 3 16,1-8 2-16,1-2-2 15,2-3 0-15,-2-1 1 16,-4-5-1-16,0-2-1 15,1-5 1-15,-1-1 4 16,1 0-4-16,-4 0 1 16,1 0 1-16,-1 0 0 15,-2 0-2-15,-7 0 2 16,-2-5-2-16,-7 3 2 16,-4 2 2-16,-4 0-4 0,-1-3-2 15,-2 1 1 1,6-6-38-16,1-6-140 0,-2-4-243 15</inkml:trace>
  <inkml:trace contextRef="#ctx0" brushRef="#br0" timeOffset="2497">1826 2141 390 0,'0'0'80'15,"0"0"-23"-15,0 0-18 0,0 0-8 16,0 0-15 0,0 0-16-16,0-3-7 15,3 30 7-15,2 7 4 0,5 5 9 16,-2 9-2-16,-3 8-1 15,5 8 12-15,-7 4-8 16,-1 4 5-16,1-4-8 16,1-2 2-16,-1-4-2 15,2-4 2-15,-5-8-4 16,3-4-3-16,0-7-3 16,-3-5 3-16,0-5-1 15,0-10-3-15,0-3-2 0,0-9 0 16,0-3 3-1,0-4-3-15,0 0 3 16,0 0-3-16,0 0-8 16,0 0-56-16,0-4-68 0,0-19-238 15</inkml:trace>
  <inkml:trace contextRef="#ctx0" brushRef="#br0" timeOffset="3283">1714 2241 208 0,'0'0'126'0,"0"0"-65"15,0 0-7-15,0 0-14 16,0 0 16-16,0 0-16 15,-18-32 4-15,18 24-16 0,0-2 1 16,0-1-9 0,3-2-2-16,9-3-1 15,2 3-11-15,8-3 3 0,-2 6-7 16,3-1-2-16,-2 3 0 16,8 3-3-16,1 2 2 15,5 3-3-15,3 0 4 16,-2 0 0-16,-3 0-2 15,-5 0 2-15,2 0-1 16,-6 0-4-16,-4 8 4 16,1 5-3-16,2 3 1 15,-3 0 3-15,1 2-3 16,-4-2 3-16,-1 7 0 16,-1-4 1-16,-7 4 0 15,1 1-1-15,-1-1 0 0,2 0 0 16,-5 4 0-16,1-6 3 15,-2 3-2-15,-4-6 1 16,0 1-1-16,0 0 0 0,0-6 2 16,0 2 1-16,-15 1 0 15,-5-2 1 1,-4-1 3-16,0 0 6 16,-5 0-13-16,-1-2 13 15,-3 1-11-15,-1-5-2 16,-4-2 6-16,0 3-4 0,2-3 0 15,6 0-1 1,7 1 3-16,2-4-4 16,4 4 0-16,4-3 0 0,5-3-1 15,5 2-7-15,3-2 6 16,0 0-31-16,0 0-85 16,14-2-93-16</inkml:trace>
  <inkml:trace contextRef="#ctx0" brushRef="#br0" timeOffset="4620">2600 2090 204 0,'0'0'105'15,"0"0"-26"-15,0 0-28 16,0 0 5-16,0 0-5 16,0 0-24-16,0-5-17 15,0 5-6-15,0 0-4 0,-3 5 1 16,-3 17-1-16,-3 9 15 15,3 1-1-15,3 2-6 16,-3 4 10-16,4-4-2 16,2 9 12-16,-3-7-5 15,-1 4-6-15,4 3-5 16,0-7-7-16,0 1 7 16,0 2-7-16,0-5 6 15,0-2-11-15,0-1 5 16,0-3-4-16,7 0-2 15,-2-5 2-15,-2-1-1 16,4-4 2-16,-2-2 2 16,3 0-4-16,2 0 3 0,-5-3-1 15,5 0 0-15,-2-2-2 16,2-1 3-16,1 1-1 16,-2-3-2-16,-1 3-2 15,2-1 2-15,1-1 6 16,1-2-6-16,3 1-4 15,-4-6 4-15,1 4 4 16,6-1-4-16,-3-2 5 16,2 2-4-16,0-2-1 0,-2-3 2 15,3 0 2 1,0 0-4-16,0 0 5 16,-1 0-4-16,1 0 5 0,0-3-5 15,0-10 5 1,2 2-1-16,-5 0 9 0,-1-2-8 15,3-3 0-15,1 1 4 16,0-4-2-16,0 0-4 16,-6-1 6-16,3-2-10 15,-7 1 4-15,-2 0 7 0,3-3-11 16,-3 0 7 0,-1-3-4-16,-1 1 4 15,-1 2-5-15,0-2-1 16,-1-1 5-16,-2 3-5 0,3 1-2 15,0 1 1-15,-3 1 0 16,0 0-4 0,0 0 4-16,0 2 0 0,0-2 1 15,0 3-2-15,0 2 2 16,0 0-1-16,0 0 7 16,0-3-6-16,0 1-2 15,0-2 1-15,0 4-3 16,0-1 3-16,-3 1 1 15,-2 2-1-15,2 1 3 16,-4 0-2-16,4 3-1 16,1-1 0-16,-1 5-2 15,3 1 2-15,-3 3 6 0,3-4-6 16,0 3 1 0,0 1-6-16,0 0 10 15,0 2-10-15,-3 0 5 0,3 0 0 16,0 0 0-16,0-3 0 15,0 3-9-15,0 0-12 16,-4 0-35-16,2 0-44 16,-9 0-59-16,-2 0-163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38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15 117 0,'0'-3'89'0,"0"0"-60"16,0 0 5-16,0 3 1 15,0 0 17-15,2-3 3 0,-2 3-25 16,0 0-6-16,0 0-8 15,0-3-7-15,0 3-1 16,0 0 3-16,0 0-1 16,0 0-7-16,3 3-1 15,-3-3 4-15,0 3-3 16,0-3 0-16,-3 3-3 16,3 0-1-16,0 0 1 15,-2 3 2-15,4-1 8 16,-2 6-10-16,3-1 8 15,0 8-1-15,3 2-1 16,-3 5-1-16,4 6 0 16,-1 0-1-16,0 2 2 0,-2 4 1 15,5 2-2 1,-6 0 0-16,2 0 1 0,3 6-5 16,-6-3-1-16,4 6 2 15,-3-3 0-15,4 2 0 16,-4 1-1-16,3-3-1 15,-6 5 0-15,7 1 0 16,-4 2 0-16,0 6 6 16,3 6-3-16,-3-1 3 15,4 6 6-15,-1-3 5 16,-1 3-1-16,6-5-11 16,-6 0 1-16,4-4 1 15,-2 1-5-15,2-3-2 16,1 2 8-16,-1-4-5 0,1 1-1 15,-4 1 1-15,2 0 0 16,5-5-1-16,-3 2-2 16,-1-6 0-16,0-3 0 15,1-1 0-15,-1-1 4 16,-2 0-4-16,1-4 0 16,-2 2-3-16,1-4 3 15,2-3 5-15,-6-6-5 16,4-1-1-16,-1-4-1 15,-3 3 3-15,0-6-2 16,1 4 2-16,-1-1-1 16,0 0 1-16,0-2-1 15,0 2 0-15,-3-2-1 0,3 2 2 16,-3 0-1 0,0 0 4-16,0 0-4 0,2-3-4 15,-2 4 4-15,0-4 0 16,-2 4 1-16,2-1 0 15,-3-3 0-15,0 0-1 16,3 1 0-16,-3 2 0 16,3-5 1-16,0-1-1 15,-3 4-1-15,3-1 1 16,0-2 0-16,-3-3 1 16,3 2-1-16,0-5 0 15,0 3 0-15,0-2 0 0,0-2-1 16,0-1 1-16,0-4 1 15,3 0 0-15,-6-5-1 16,3 3 0-16,0-6 0 16,0 3 0-16,0-3 0 15,0 0 0-15,0-3-2 16,0 3 2-16,3-3 0 16,-3 3 2-16,0 0-1 15,3-3 0-15,0 3 0 16,0-3 3-16,15-8-3 15,-12 6 1-15,4 0 0 16,2 1 0-16,-2-4-1 16,12-4-1-16,-1 1 1 15,4 0-1-15,-3 3 0 16,1-1-1-16,-6 6 1 0,2 1 0 16,-3-1 0-16,0 3 1 15,2-3 0-15,1-3 2 16,3 1-3-16,0-1 1 15,-1 0-1-15,1 1 0 16,-6 2-2-16,0-3 2 16,0 6 0-16,-5-2-4 15,2 2 4-15,-1-3-1 16,1 3 2-16,3 0-1 16,-5-3 0-16,8 0 0 0,-3 3 0 15,3-2 0 1,-3 2 1-16,-5-3-1 0,-1 3 0 15,-1 0 0-15,-5 0-3 16,-1 0 3-16,0 0 2 16,0 0-2-16,0 0-3 15,3 0 3-15,1 0 1 16,1-3-1-16,3 3 1 16,-3-2-1-16,2-2 1 15,-1 2-1-15,1-1-1 16,-1 0 1-16,1 0 0 15,1 0 1-15,0 3-2 16,0 0 0-16,-1-4 1 16,-1 4 1-16,1-1-1 15,-4-2 0-15,-3 3 2 0,0-3-2 16,4 3 0-16,-7 0 1 16,3-2-1-16,0 2 1 15,-3 0-1-15,0 0 0 16,0 0 0-16,0 0 0 15,0 0-2-15,0 0 2 16,0 0 0-16,5 0 0 16,-2-4 0-16,2 4 0 15,0 0 0-15,1 0 0 16,-3-2 0-16,4 0 0 16,-4-2 0-16,0 4 2 15,-3-4-1-15,0 4 1 0,0 0-2 16,0 0-2-16,-3 4-3 15,0-4-11-15,3 4 6 16,-7-2-20-16,1 4-68 16,1-1-168-16</inkml:trace>
  <inkml:trace contextRef="#ctx0" brushRef="#br0" timeOffset="2310">2207 2989 219 0,'-2'0'117'15,"2"0"-41"-15,0 0-23 16,2-3-27-16,-2 3-8 16,3 0-15-16,0 0-1 15,0-4 6-15,-3 4-1 0,4 0 3 16,-1-1 8-16,0 1-7 15,3 0 12-15,4-6-2 16,2 4-4-16,6-2 3 16,7 0-12-16,1-5-4 15,4 0 3-15,5 4-6 16,0-7-1-16,-2 4-1 16,2 3 1-16,2-1 0 15,1 0 4-15,2 1-4 16,1 1 0-16,2-1 0 15,-2 0 0-15,-1 1 1 16,0 2 2-16,-2-1-3 16,0 0 2-16,-1 0-2 15,1 3 1-15,-2 0 1 16,6 0 0-16,-9 0 3 0,2 0-1 16,-1 0 3-16,-3 0 3 15,0-2 4-15,3-4-4 16,0 3-5-16,4-2-5 15,-3-1 2-15,-2 3-2 16,-4 0 0-16,-5 3 0 16,-8-3 0-16,0 3 2 15,-7 3-2-15,-3-3-2 16,1-3 2-16,-1 3 1 16,-4 0 2-16,1 0-1 0,2-2 4 15,-5 2-2 1,0 0 4-16,0-3 3 0,0 3-3 15,0 0 0-15,0 0-6 16,0 0 5-16,0 0-3 16,0 0 3-16,0 0 4 15,0 0-3-15,0-5 1 16,3-4-3-16,-1 1 7 16,-2-4-10-16,3-4 2 15,-3-1-2-15,0 0 0 16,3-4 1-16,-3 0-3 15,3-1 1-15,1-4 0 16,-4 4-1-16,3 0 0 16,0-4 6-16,-3 4-7 15,0-1 2-15,0-2 0 0,-3 0-1 16,0-1-1-16,3 0 1 16,0-4-1-16,0-1 0 15,0-5 0-15,0 2 1 16,0 1-1-16,-4 0 1 15,1-1-1-15,3 0 0 16,-6 0 2-16,4 1-2 16,-1-4-2-16,-2 6 2 15,2 1 0-15,1-1 0 16,-1 0 0-16,0 0 0 16,0-2 2-16,-1-2-2 15,1 3 0-15,0-2-1 0,0-2 1 16,-3 1 0-1,-1 0 1-15,4 0-1 0,0 2 1 16,3 2-2-16,-3 3 1 16,3-3 0-16,0 3 1 15,-3 0-1-15,0 1 0 16,-1-3 0-16,1 0-1 16,0 0-3-16,-2-5 4 15,2-1 3-15,0 0-3 16,-2-1-1-16,5 7 1 15,0-1 0-15,0 0-1 16,0 2 1-16,0 3-1 16,0-6 1-16,5 3-1 0,1 2 1 15,-4-4-1 1,7 0 1-16,-2-2-3 0,2 7 3 16,-2-4-1-16,-4 4 2 15,3 6-2-15,-3 1 4 16,0-3-5-16,-3 5 2 15,3-1-3-15,1 2 2 16,-4 2 1-16,3-2 0 16,-3-2-2-16,3 1 0 15,0-2 2-15,-1-1-1 16,1 1 0-16,2-1 1 16,-2 3 0-16,-1 1-2 15,1-1 1-15,-3 0 1 16,3-3 1-16,-3 4-1 0,3-2-1 15,1 2-4-15,-1-4 5 16,0 0-4-16,0 4 4 16,0-1-2-16,0 0-1 15,-6 1 2-15,6-2 1 16,0 1 0-16,-3-2 0 16,4-1 0-16,-1 3 1 15,-3 3-1-15,0 0 0 16,0 1-1-16,3 1-2 15,-6 2 6-15,6 3-3 16,-3-1 0-16,3 2 0 16,-6 1 0-16,6-1 0 15,-3 4 0-15,0-2 1 0,0 2-1 16,0-1 0 0,0 3-1-16,0 0 1 0,0-3 0 15,-3 3-3-15,3 0 0 16,-3 0 3-16,3 0 0 15,0 0 1-15,3 0-1 16,-3 0-3-16,3 0 3 16,-6 0 2-16,3-3 1 15,0 3-3-15,0-3 0 16,-3 3 0-16,3-3-3 16,0 3 3-16,0-2 0 15,0 2 3-15,3 0-3 0,-3-3 0 16,0 3 0-16,-3 0-3 15,3 0 1-15,0 3 2 16,0-3-3-16,0 0 0 16,0 0 0-16,0 0 2 15,0 0-6-15,0 0 2 16,-3 0-4-16,3 2-16 16,0-2-48-16,0 3-85 15,0 0-79-15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39.9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462 0 164 0,'0'0'180'0,"0"0"-111"16,0 0-20-16,0 0 7 15,0 0-2-15,0 0-5 0,0 0-4 16,-3-15-8 0,3 15-9-16,0 0-11 0,0 0-7 15,-3 0-8-15,0 0-2 16,-6 2-3-16,1 19 2 15,-2 9 1-15,2-1 1 0,-2 5 4 16,5 5-3-16,-3 4-1 16,4 7-1-1,1 0 3-15,-3 3 5 16,4 6-8-16,-8-1 3 16,5 4 3-16,-4 1-2 15,3 3 5-15,-3 3-6 0,0 2 8 16,1 1-2-16,-2 2 0 15,2 7 0 1,-2 2-5-16,2 10-3 16,0 5 1-16,-4 0-1 15,-1 0 2-15,0-5-3 0,-2-3 2 16,-3-3-2-16,-2-2 3 16,2 1-2-16,0 0-1 15,3-3 0-15,3-4 6 16,4-5-6-16,-1-2 0 15,0-1 6-15,3-2-1 16,-3 0 1-16,1 5-3 16,1 0 1-16,1 0 2 15,4 1-5-15,-1 4 0 16,3-2-1-16,-3 0 2 16,0 2-1-16,-1 4-1 15,-1 4 1-15,-1 2-1 0,-1 0 2 16,2-7-1-16,0-9 3 15,2-1-3-15,0-4 0 16,3-6 3-16,-4 1-4 16,4-4 5-16,0 1-2 15,0 2 4-15,0-8-6 16,0 6-1-16,0-2 1 16,0-3 1-16,0 4-2 15,0-4 1-15,0 3 1 16,0 0 2-16,0 1-4 15,0-1 4-15,0-2 2 16,-5-1-5-16,2-1 0 16,3-4 1-16,-3-3-1 0,3 2 1 15,0-7 0-15,0 0-2 16,0-2 1-16,0-5 0 16,0-1 1-16,0-1 0 15,0 5 0-15,0 0 2 0,0 4-2 16,0-2 2-1,0-1-1-15,0 1-2 16,0 1 0-16,0-5 3 16,0 1-4-16,0-5 3 15,0-3-2-15,0-5 2 16,0 0-1-16,0-8-1 16,0-3 0-16,0-2 0 0,0-4 0 15,0-1 0-15,0-4 4 16,0-2-5-16,0 0 1 0,0 0-1 15,0 0-32 1,0-45-38-16,8-37-91 16,10-40-573-16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43.8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333 31 185 0,'0'0'161'16,"0"0"-105"-16,0 0-5 15,0 0-17-15,0 0-8 16,0 0-8-16,0 0-1 15,0 0 1-15,0 0 3 16,0 0 0-16,0 0 2 0,0 0-4 16,0 0-4-1,0 0 2-15,0-3-3 0,0 1-8 16,0-4-6-16,12 4 0 0,9-3 2 16,-1 1 0-1,9 2-1-15,1-1-1 16,3 3 3-16,5 0-2 15,0 0-1-15,3 0 0 16,0 0 1-16,0 0 1 16,0 0-2-16,4 0 1 15,-1 0-1-15,6 0 1 16,-3 0 0-16,1 5 5 16,-2 4-10-16,-2-1 6 15,6-3-2-15,1 0 2 0,-2-2-2 16,2 0 6-16,-4 1-1 15,0-4-1-15,1 4-2 16,-5-2 2-16,-2-2 5 16,3 3-4-16,-6-1-2 15,0 3 5-15,-5-1-8 16,3-3 2-16,-6 5 4 16,1-3-4-16,2 2 3 15,2-2-5-15,9-3 5 0,7 2 11 16,2-2-9-1,3 3 2-15,3 0-9 0,-1 0 3 16,1 1-3 0,0 2 0-16,-1-3 3 0,-2 2-1 15,0-2-2-15,-2 0-1 16,-1 2 1-16,-1-3 0 16,-2 1 0-16,1 0 0 15,-2-3 2-15,1 1-2 16,1 5-1-16,2-6 1 15,-4 0 1-15,-1 0 0 16,-1 0-1-16,-4 0 0 16,0 0 2-16,-8 0-2 15,-1 0 0-15,2 0 1 16,5-2-5-16,1-2 5 16,2 0-1-16,-1-1 3 0,5 0-2 15,1 2-1 1,2 0 0-16,-1 3-1 0,4 0-3 15,-8 0 8-15,7 0-8 16,-4 0 8-16,2 0-4 16,-3 0 1-16,1 0-1 15,-8 0 0-15,1 0-1 16,-1 0 1-16,-3 0 0 16,1 0 2-16,-4 0-2 15,-6 0 2-15,1 3-3 16,-7-3 1-16,4 0-1 15,-3 0 1-15,-4 0 2 16,3 0-2-16,-2 0 0 0,-3 0 0 16,-1 0 1-1,-2 0-1-15,3 0-2 0,0 0 2 16,0 0 2-16,2 0-2 16,-2 0-1-16,2 0 1 15,1 0 0-15,-1 0 0 16,1 0 0-16,2 0 0 0,-5 0 1 15,-6 0-1 1,-7 0-2-16,-5 0 2 16,0 0 0-16,3 0 1 15,-3 0 0-15,0 0-1 0,3 0 1 16,1 0 1 0,-4 0-2-16,0 0 1 15,0 0 1-15,0 0 1 0,0 0 2 16,0 0-2-16,0 0 3 15,0 0-4-15,0 0-2 16,0 0-3-16,0 0-5 16,0 5-5-16,3 16 12 15,2 11 1-15,5 5 0 16,-5 7 5-16,-2 2-2 16,-3 10 1-16,0 4-2 15,0 4 7-15,0 5-2 16,0 3-2-16,0-3 4 15,-3 4-6-15,0 4 1 16,1 3 2-16,-2 5-1 16,1 8-5-16,0-6 7 0,3 5-2 15,-3-4 0-15,1-6-1 16,-8 0 2-16,5 0-1 16,-8 1 0-16,5 4 0 15,-1 3 3-15,3 0-5 16,1-5 2-16,5-3-4 15,-3-8 6-15,-1-5-6 16,1-5 0-16,-2-1 0 16,2 1 1-16,-2 2-1 15,-2-3 3-15,1 1-1 0,1-3-3 16,-2 3 2-16,2-1-1 16,-1 1 0-16,-1-1 0 15,2 4 1 1,-1 6-2-16,4 4 0 0,-5 6 2 15,1 1-2-15,1-2 1 16,-2-2-1-16,2-3 2 16,-1-3-2-16,-1-2 0 15,2-4 0-15,2 5 1 16,-2-1 0-16,0-2-1 16,3-1 1-16,-1-6-1 15,0-1 0-15,-2-4 0 16,-2 0 0-16,2-2 1 15,-4-3 0-15,3-5-1 16,0-3 0-16,1 2 0 16,-2 2 0-16,-1 3 1 0,2 4-1 15,-1 2 0-15,-1-3 3 16,1 3-3-16,5 1 0 16,-1-4 1-16,3-2-1 15,-3-7-1-15,3-4 1 16,0-5 0-16,-3 0 0 15,3 2 0-15,0-1 2 16,0 4-4-16,0-2 3 0,0-5-1 16,0-1 0-1,0-10 0-15,0-3 0 0,0-7 0 16,0-7 0 0,0 1 0-16,0-8 0 0,0 5 0 15,0-5 0-15,0 0 0 16,0 3 0-16,0 0 1 15,0-1 0-15,0-2-1 0,0 0 0 16,0 0 3 0,0 0 0-16,0 0 0 15,0 0 5-15,0 0-7 16,0 0 2-16,-5 0 1 16,-7 0-2-16,-3 0 2 0,-6 0-1 15,-5 0-2 1,-4 0-1-16,-5 0 2 15,-4 0-2-15,-2 0 1 16,-9-2 1-16,-2-4-2 0,-8 3 0 16,1-4-1-16,3 1 2 15,4-1 0-15,-1-1 5 16,3 3-6-16,-1-6-1 16,2 5-1-16,-2-1 2 15,5 4-1-15,-2-3 5 16,-1 4-5-16,4 2 1 15,1 0-2-15,1 0 2 16,-3 0 0-16,3 0 0 16,-1 0 0-16,-1 0 0 15,-1 0 0-15,-2 0 0 16,-5 0-1-16,1 0 0 16,-4 0 0-16,-3 0 2 0,-1 0 0 15,-2 0 0-15,1 0-1 16,0 0 0-16,2 0-3 15,3 0 3-15,8 0 0 0,4 0-2 16,3 0 2 0,3 0 0-16,-4 2 0 15,4 4-1-15,-3-1 1 16,2-5 0-16,1 3 0 16,-3 2 0-16,3-1 0 15,-3 0 0-15,3 2 0 16,0 1-1-16,-5-1 2 15,0 4-2-15,-1-2 1 16,-1 0-1-16,1 0 0 16,3-2 1-16,0 1 0 15,-4-4 0-15,4 2 0 0,-3 0-1 16,1 1 2-16,0-6 0 16,5 0-1-16,4 0 0 15,1 0 1-15,3 0-1 16,4 0 3-16,-1 0-3 15,1 0 0-15,3 0 1 0,-4 0-3 16,-5 0 4 0,2 0-2-16,-3 0 0 15,-1 0 0-15,4 0 0 16,-5 0 0-16,2 0 0 16,1 0-3-16,2 0 2 0,5 0 1 15,-6 0-2-15,8 0-2 16,-3 0 4-16,4 0 0 15,2 0 0-15,2 0 0 16,0-8 0-16,2 8 0 16,1-5 0-16,3 2-1 15,1 0 0-15,-4 1 0 16,5-1 1-16,-5 1 0 0,4-2-2 16,-1 2 1-1,1-1 1-15,2 1 0 0,3 2 0 16,-6 0 0-16,1 0-2 15,-1 0 0-15,-3 0-1 16,0 0 1 0,4 0-1-16,-4 0 3 0,0 0-3 15,0 0 3 1,1 0 0-16,-1 0-2 0,3 0 2 16,-3 0-2-16,1 0-2 15,-4 0 4-15,3 0 0 16,0 0 2-16,-3 0-2 15,10 2-1-15,-7 3-2 16,10-1 2-16,-2-2 0 0,-1-2 1 16,5 0 1-1,-4 0-1-15,-1 0 0 0,0 0-1 16,-2 3 1 0,2-3 0-16,1 0 0 0,2 2-1 15,-3 1 1-15,-2-3-4 16,-2 3 4-16,4-3 0 0,-1 2 0 15,0 1 0-15,1-1 0 16,-2 4 0 0,7-6 0-16,1 0 0 15,-1 0 0-15,-1 0 0 0,1 0-1 16,3 0 1 0,0 0 0-16,0 0-5 15,0 0-27-15,0 0-20 16,0 0-33-16,0 0-88 15,0-6-40-15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1:49.1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74 597 398 0,'0'0'101'0,"0"0"-48"15,0 0-8-15,0 0 2 0,0 0-12 16,0 0-13-16,0 0-14 15,-9-6-6 1,0 6 1-16,1 13-1 16,-7 11-1-16,2 5-1 15,5 1 2-15,3 1-2 16,5-4 0-16,0 2 0 16,0-8-4-16,0-2 1 15,11-6 3-15,6-8 0 0,8-5 0 16,1 0 7-16,7-5-4 15,-2-22 6-15,-1-5-1 0,3-7-1 16,-7-3-4 0,0-7 4-16,1 2-3 0,-7-4 1 15,-5 4 2 1,-4-1-2-16,2 0-2 16,-5 6 3-16,1 0-1 15,0 0 2-15,-3 4-2 0,3 1-3 16,-4 3-2-1,5 2 3-15,-2 1-2 16,-1 1-1-16,-2 9 4 16,1-1-4-16,-4 9 3 0,-2 9-1 15,0-2 10-15,4 3-2 16,-4 3-7-16,3 0-2 16,-3 0-1-16,0 0-2 15,0 0-2-15,3 0-10 16,9 19-6-16,5 21 20 15,4 10 2-15,5 6 3 16,-2 4-4-16,-1 4-2 16,-1-5 0-16,-6-6 1 15,-4-11 1-15,-2-8-1 16,-5-10 0-16,1-8 0 0,-3-8 0 16,1-6 2-16,-4-2-2 15,0 0 1-15,2 0 6 16,-2 0 2-16,0 0-6 0,0 0 4 15,0 0 5-15,0-13-7 16,0-14-2 0,0-4-6-16,0-6 8 15,3-1-5-15,3 1 0 16,6-2-1-16,6 2-7 16,5 0 6-16,3 5-4 15,7 2-2-15,-1 4 0 16,0 2 0-16,-2 6 4 15,-7 2 4-15,-5 3 0 16,-3 0-3-16,-3 2 6 16,-7 0-2-16,1 4 1 0,-3 1 4 15,1 3-5-15,-4 3 1 16,0 0-2-16,0 0 2 0,0 0-4 16,0 0-5-16,0 0 4 0,0 0-13 15,0 24 14 1,-7 6-1-1,-4 7 2-15,4 5 0 16,2 3-2-16,-1 5 3 16,4 9 2-16,-5 2-2 15,1-1-1-15,1-2 1 16,-2-5 2-16,-1-5-2 16,5-5-1-16,-4-9 1 15,7 0 1-15,-3-7 3 0,3-3-3 16,0-4-1-16,0-5-1 15,0-5-1-15,0-2 2 0,0-3-2 16,0 1 1 0,0-4 1-16,0-2-2 15,3 3-3-15,9-3 5 0,6 0 8 16,0 0-7 0,2 0 4-16,4 0 3 15,-1-8-2-15,4-11-1 16,-4-3-1-16,7 2-3 0,-6-4 3 15,-1-3-3 1,-3 7 2-16,-2-4 2 16,-3 0 1-16,-3 0-5 0,-1 0 0 15,-5-3 2-15,1 4-3 16,-7-1-2-16,0 0 2 16,0 0 0-16,0 3 2 15,0 0-6-15,-15 3-2 16,0 3-17-16,-3 5 14 15,4 8 5-15,-4-1-2 16,1 3-11-16,-1 0-2 16,0 0 11-16,-2 15 0 15,-1 9 4-15,-1 1 4 16,6 1-1-16,4 0-6 16,6 1 5-16,2 2 2 0,4 0-7 15,0 1 3-15,0 1 4 16,0 1 0-16,10-3 0 15,7 0 0-15,-2-2 0 16,3-3 5-16,0-6-4 16,-2-2-1-16,2-5 0 15,0-6 0-15,0 0 2 0,-1-5 1 0,1 0 5 32,-6 0 0-32,-1 0 0 15,2 0 8-15,2-13-2 0,0-3-2 16,-4-8-8-1,4-2 3-15,2-9-2 0,-2 4-5 16,-1-4 0-16,1 3 4 16,-5 1-2-1,-2 4-2-15,1 3 2 0,0 6-2 16,-4 2 0-16,-1 8 0 16,-1 2 0-16,-3 6 0 0,0 0-4 15,0 0-1 1,0 0 1-16,0 0-10 0,0 3-12 15,0 21 20-15,0 5 6 16,0 6 2 0,-3 1-2-16,-4 5 0 15,2-2 0-15,2 6 3 16,0-3-3-16,-1 1 0 16,2-9 0-16,-4-10 1 0,3-8-1 15,3-8 0-15,0-6 0 16,0-2 2-16,0 0 3 15,0 0-1-15,0 0 13 16,0-2-3-16,0-22-5 16,0-13-1-16,9-5-7 15,3 2-1-15,3-2 1 16,-4 1-1-16,4 7 0 16,0 0 1-16,0 10-2 15,-4 3 4-15,1 9-6 0,-4 3 0 16,-1 6 2-1,-1 0-5-15,-4 3 5 16,1 0-8-16,7 0 5 16,0 0 0-16,5 6-2 0,-2 12 5 15,-2 4-7-15,1 6 5 16,-2 7 3-16,-2 0 0 16,-3 4 0-16,-5-1-6 15,0-7 5-15,0 1 2 0,0-3 0 16,0-5-1-1,0-5 0-15,0-4 1 16,0-4 0-16,0-3-1 0,0-3 6 16,0-2-5-16,0-3 0 15,0 0 4 1,0 0-1-16,0 0 4 16,0 0 5-16,0-6 6 0,0-15-4 15,0-8-14-15,0-8 1 16,0-3-2-16,7 3 1 15,7 1-1-15,-2 1 0 16,6 3-1-16,-3 3-2 16,0 5 1-16,-2 9-3 15,2 1 5-15,-5 6-1 16,-2 3-1-16,-5 2 1 16,0 3-2-16,-1 0-2 15,5 0-3-15,1 0-1 16,2 8 2-16,1 10 5 15,-4 6-2-15,-2 3 1 16,-2 2 3-16,2 0 0 16,2 3-1-16,1 4 1 15,-1-1 2-15,1-2-1 0,1-5-1 16,0-3 1-16,-1-10-3 16,-1-6 4-16,-4-7-2 15,0 1 0-15,2-3 0 16,5 0 4-16,-2 0 0 15,10 0 1-15,-1 0 4 16,4-19-4-16,2-8 6 16,-1-2-5-16,-2-5 0 15,-2-3-6-15,-7 0 5 16,4 2-4-16,-9 3 1 16,3 3-1-16,-6 9-1 15,-3 1 0-15,0 8 0 0,0 6 1 16,0 5-1-16,0 0-5 15,0 0-4-15,0 0 7 16,0 0-6-16,-15 5-2 16,-3 16 4-16,0 5 0 0,3 4 1 15,10 1 3 1,2 2 1-16,3-2 1 0,0 1-6 16,0 2 4-1,6 1 1-15,18-3 1 0,-1-6-1 16,-2-2 2-16,2-6-4 15,-2-5 2 1,-1-7 1-16,-2-3 0 16,-1-3 1-16,1 0 5 0,-3 0-6 15,0-3 6-15,-1-13-4 16,-2-7 5-16,1-1-1 16,-8-5-1-16,5-4-4 15,-5 2-1-15,-2-4 6 0,-1-4-3 16,-2-4-1-1,0 1-1-15,0 2-1 16,-8 3 1-16,-9 5 0 0,-1 8-1 16,0 3 3-1,0 5-1-15,1 5 1 16,1 4-3-16,6 1-2 0,-5 6-4 16,-3 0-1-16,0 0 2 15,0 0-7-15,1 11 8 16,-1 7 0-16,7 4 1 15,-1-1-3-15,9 3-1 16,3-1 3-16,0-2-3 16,0 6 7-16,23-3 0 15,10 0 1-15,-2-5 0 16,7-4 3-16,-2-4-2 16,-3-3-2-16,2-5 3 15,-2-3 1-15,-2 0-1 0,-1 0 2 16,-4 0-2-1,-1-6-3-15,-2-7 2 16,-2-3 4-16,-1-2 0 16,-2-9-2-16,-3 3-3 15,-4-5 2-15,-2-3 5 0,-3 3 1 16,-6-2-8-16,0 1 1 16,0 4-2-16,0-1 2 0,0 9-2 15,-8 2 8-15,-5 6-7 16,1 1-1-1,4 6-1-15,-4 3-7 16,1 0-3-16,1 0-5 16,-1 3 1-16,7 10-1 15,4 0-2-15,0 1-1 16,0-1 13-16,7-2 6 16,13 0 0-16,9-1 3 15,1-5 3-15,-1 1-3 0,4-6-1 16,-3 0 1-16,-2 0 0 15,5 0-2-15,-3 0 1 16,-4 0-2-16,-8 0 2 16,-6 0-2-16,-4-3 0 15,-8 3-2-15,0 0 1 0,0 0-7 16,0 0-3-16,0 0 1 16,0 16 10-16,0 5 6 15,-12 3-5 1,1 2 7-16,-1 7-8 15,-1-2 1-15,5 4 3 16,0-1 0-16,-1 1-4 0,6-6 0 16,-3 0 6-16,6-3-6 15,0-8 0 1,0-1 1-16,0-2-1 0,0-4 0 16,0-1-1-16,0-4 6 15,0-1-1-15,11-2-2 16,2-3 1-16,2 0 2 15,-2 0-4-15,2 0 4 16,3-8 1-16,0-14 1 0,2-1-1 16,1-6-4-1,-4-3 5-15,-4-5-5 16,2 0 0-16,-7 3 5 0,2-4-2 16,-5 4-4-16,-2 2 1 15,-1 3-1 1,-2 5 1-16,0 8 4 0,0 6-4 15,0 1-2-15,0 7 0 16,0 2 1-16,0 0-1 16,0 0-3-16,0 0-2 15,0 0-3-15,0 0-5 0,0 2 9 0,0 17-4 32,0 10 5-32,-8 3 2 0,1 5 1 15,2-3 3 1,2 1-3-16,3 0-7 15,0-1 7-15,0 0 3 16,0-2-3-16,0-6-6 16,8-2 6-16,5-8-4 15,4-3 6-15,-1-2-2 0,-3-8 0 16,5 0 1-16,-3-3 3 16,0 0-4-16,0 0 3 0,0 0 1 15,-1-13-2 1,3-4 4-16,1-4-4 15,0 0 2-15,0-3 2 16,-6-5 2-16,-1 0-8 16,1-3 3-16,0-2-2 15,-1-4 1-15,-1 4-1 16,-2 2 0-16,-2 7-1 16,-2 3 4-16,-4 6 6 15,0 2-3-15,0 7 0 0,0 4 12 16,0 0-13-16,0 3-3 15,0 0 4-15,0 0-7 16,0 0-6-16,0 0 6 16,0 6-13-16,-10 18 9 15,-2 11 4-15,1 3-2 16,-1 13-1-16,6 9-2 0,3 6 3 16,1 12 4-1,2-2 3-15,0-2-5 16,0-4-5-16,0-4 5 15,0-2 0-15,0-6 5 0,0-3 12 16,0-4-12-16,0 2-5 16,2-5 3-16,1-6-3 15,3-7 0-15,-4-12 0 16,-2-4 1-16,0-6 0 16,0-5 0-16,0 1 0 15,0-5 5-15,0-1-6 16,0 0 1-16,0-3-1 0,0 0 9 15,0 0-5-15,0 0 2 16,0 0-3 0,-11 0-2-16,-16-14 1 15,-2-10-2-15,-6-5 0 16,-1 0 1-16,-2-3-1 16,0-2 0-16,2 2 1 0,4-2-1 15,3 2 0 1,6 3 0-16,5 0 0 0,6 10-5 15,6 6 2-15,6 5 2 16,0 2 1-16,0 0-4 16,0-9-1-16,6 0 4 15,17-5-3-15,7 5 2 16,6-3-1-16,4 1 1 16,4 1 0-16,4 1 1 15,-2-3 1-15,2-2 0 16,-4 1-3-16,-6 2 3 15,-2 0 0-15,-4 2 0 16,-8-2 2-16,-4 5-2 16,-5 0 0-16,-7 5 4 0,-1 2-2 15,-7 5-2-15,3 0 2 0,-3 0 2 16,0 0-4 0,0 0-3-16,0 0-24 0,0 0-106 15,-15 0-125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2:10.429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0 248 37 0,'0'0'88'0,"0"0"-8"16,0 0 15-16,0 0-44 15,0 0-2-15,0 0-6 16,0 0-18-16,-6 0-8 16,6 0-6-16,0 0 5 15,0 0-4-15,0 0 5 0,0 0-5 16,0 0 8-16,0 0-12 15,0 0 10-15,0 0 7 16,0 0-8-16,0 0-8 16,0 0-6-16,0 0 2 15,0 0-4-15,0 0 2 16,0 0-3-16,0 0 0 0,0 0 0 16,3 0 3-1,15 0-1-15,2 0 2 16,1-2-2-16,6 2 6 15,-4 0-7-15,0-3 6 16,5 1-3-16,0-4-3 0,5 3 6 16,3-2 0-1,-1 0-1-15,3 2-6 16,0-2 0-16,-2-1 2 0,2 6-2 16,3-3 1-16,-3 1 0 15,1 0 0-15,2-1-1 16,-3 0 0-16,3 1 0 15,3-1 4-15,3-2-2 16,-3-1 4-16,4 1-3 16,-5 0-1-16,1 1 0 15,-2-2-1-15,-1 3 2 16,0-3 0-16,0 4-2 16,-2-1-1-16,-1 0 0 15,0 0 0-15,3 3 0 16,-3-2 1-16,5 2-1 0,-2 0 3 15,2 0-3-15,-2-2 0 16,7-1 2-16,-2 3-4 16,0-3 4-16,-6 3-6 15,1-3 8-15,3 3-4 16,4 0 0-16,-2 0 1 16,5-2-2-16,5 2-2 15,3 0 3-15,2 0 0 16,5 0 0-16,-2 0-1 15,-3 0 1-15,-1 0 4 16,-4 0-4-16,3 0-5 16,-7-3 5-16,8 1 2 15,-1-1-2-15,2-2 0 16,7-3 3-16,-1 2-3 16,2 4 0-16,-8 2 2 0,-2-2-2 15,-3 2 0-15,-6 0 1 16,-1-4-2-16,-1 4-5 15,-1-2 6-15,3 2 6 16,3-3-5-16,1 3 2 0,2 0 4 16,2 0-3-1,1 0-2-15,5 0 0 16,2 0 4-16,1 0-6 16,4 0 1-16,0 0 2 15,-2 3 0-15,2 3-2 0,0-4 0 16,3 0-1-16,2 1 4 15,4 0-1-15,-4 0-2 16,-5-1 0-16,-7 1 0 16,-5-1 3-16,-8-2-4 15,-8 3-2-15,0-3 2 16,-5 0-2-16,3 3 2 16,0-3 0-16,0 2 0 15,6 1 2-15,0-3-2 16,3 2 1-16,0-2 0 0,0 0-1 15,3 3-1-15,3 3 1 16,6-4 1-16,2 0-1 16,1 4 1-1,0-3-1-15,0-1 0 16,-6 1 0-16,0-3 1 0,-3 3-1 16,0-3-3-16,0 0 3 15,2 0 2-15,-4 3 1 16,-5-3-5-16,-4 6 2 15,-4-5 0-15,-3 2-1 16,0 2 4-16,0 0-4 16,1 1 4-16,-1-2-6 15,3 0 3-15,-6-2 0 16,1 1 3-16,-1-3-3 16,1 3-3-16,2-3 3 15,9 0 0-15,0 2-4 16,2 0 4-16,5-2 5 0,-1 7-3 0,-3-5-2 15,-6 1 0 1,-6 2-2-16,-2-2 1 0,-3 3 2 16,-2-5-2-1,-1 2 1-15,6 0 0 16,2-3-3-16,-3 0 4 16,6 0-4-16,-5 0 5 15,5 0-3-15,2 0 2 16,1 3 0-16,1-3 2 15,-4 2-1-15,-5-2-2 16,-1 0 0-16,-6 0 0 16,-5 0 1-16,0 0-6 15,-1 0 10-15,3 0-5 0,4 0 1 16,5 0-1 0,1 0-5-16,-5 0 5 0,5 0-1 15,-3 0 7-15,-8 0-10 16,3 0 9-16,-8 0-5 15,1 0 1-15,-4 0-1 16,1 0 0-16,3 0-1 0,-1 0 1 16,1 0 0-1,2 0 1-15,1 0 0 16,5 0-1-16,7 0 1 16,2 0-1-16,3 0 3 15,0-2-3-15,-3 2 0 0,-2 0-3 16,-6 0 3-1,-4 0 0-15,-6-3 0 0,-2 3 0 16,-3 0 2-16,0-3-1 16,0 0 0-16,-2 2-1 15,0 1 1-15,-1-4-1 16,-1 4 0-16,4-2 0 16,0 2-2-16,0-3 2 15,3 0-1-15,0 3 3 0,-5-2-3 16,5-1 1-1,-3 3 0-15,0-2 1 16,3-2 0-16,2 1-1 16,-2 3-3-16,2 0 3 15,4 0-2-15,-4 0 2 16,1 0 0-16,-1 0 0 0,-2 0 2 16,0 0-2-16,-3 0-2 15,0 0 2-15,-4 0 0 16,4 0 2-16,-3 0-2 15,-4 0 0-15,4 0 1 16,-3 0 0-16,3 0 0 16,0 0-1-16,-4 0 0 15,5 0 0-15,-5 0 1 16,4 0-1-16,-4 0 0 0,5 0 0 16,-2 0 0-16,-2 0-2 15,-3 0 1-15,0 0-3 16,5 0 4-16,2 0 1 15,4 0-1-15,-2 0 0 16,-4 0 2-16,4 0-2 16,-7 0 3-16,2 0-3 15,-2 0-1-15,5 0 1 0,2 0 0 16,-5 0 2 0,-3 0-2-16,-1 0 1 0,-4 0-1 15,4 0 1 1,-2 0-1-16,-1 0 0 15,2 0-1-15,1 0 0 16,3 0 0-16,-1 0 1 16,2 0-1-16,-2 0 1 15,2 0 1-15,-5 0-1 0,5 0 1 16,-8 0-1 0,7 0 0-16,-7 0-1 0,5 0 1 15,-1 0 0-15,-4 0 1 0,4 0-2 16,1 0 2-1,-2 0-1-15,1 0 0 0,0 0-1 16,0 0 1-16,-1 0 0 16,-5 0 1-1,0 0 0-15,0 0 0 16,0 0 2-16,0 0-3 16,0 0 2-16,0 0-1 15,0 0 2-15,0 0 0 16,0 0-1-16,0 0 0 15,0 0-1-15,0-2 0 0,-8-3-1 16,-7-3 0-16,7 0 2 16,-7 0-2-16,0 3 2 15,3-5-1-15,-9 1-1 16,6 1 0-16,-5-2 1 16,2 2 0-16,4 0-1 15,-3 0-1-15,2 0-2 0,2 3 3 16,0-1 2-1,0-1-2-15,4 1 6 0,1 1-6 16,-1 0 0-16,0 2-6 16,-4-2 5-1,5 2 0-15,-4-2 1 16,4-2 0-16,-2 4 2 0,2-3-2 16,3 3 0-16,-2-2 1 15,1 2-1-15,1-2 2 16,-2 2 0-16,2 1-1 15,-1-1-1-15,3 0 1 16,-1 1-1-16,2 2 0 16,2-2 0-16,-3 2 1 15,3 0-1-15,-3-3 0 16,3 3 0-16,0 0 0 16,0 0-1-16,0 0 1 15,0 0-1-15,0 0-2 0,0 0 1 16,0 0-6-16,0 0-1 15,0 0 4-15,0 0-2 16,0 0 0-16,0 0 3 16,0 0-1-16,0 0 4 0,8 0-1 15,2 7 2 1,-2-1 2-16,2 1 0 16,-2 2 0-16,1-2-1 15,2 0 0-15,-1 3 2 16,-2-5-3-16,-1 3 0 15,-2-5 0-15,1 1 1 16,-4-1-1-16,5 0 0 0,-1 0 1 16,-1 2 0-1,2 1-1-15,-1-2 0 16,2-1 0-16,-4 0 0 0,1 0 0 16,-2-1 0-16,0 3 0 0,4-2 0 15,-5 0 0 1,1 2 0-16,2 0 0 0,-2 1-1 15,1-2 1 1,-1-1 0-16,-3 0 0 0,3-3 1 16,2 3 1-1,-5-3 0-15,3 2-2 16,0-2-2-16,-3 3 2 16,7 0 0-16,-2-3 3 15,0 3-2-15,2 3-1 16,-1-5 0-16,-1 5 0 15,2-1 1-15,4 0-2 0,-4 2 1 16,4-6 0-16,-2-1 0 16,-3 3-1-16,2-1 1 15,-1-2 1-15,-7 3-1 16,2-3 2-16,-2 0-1 0,0 0-1 16,0 0 1-16,0 0 1 15,0 0-4-15,0 0 2 16,3 0 0-16,0 0 0 15,0 0 0-15,1 3 0 16,-2-3 0 0,1 0 2-16,-3 0-2 15,3 0 0-15,-3 2 0 16,0-2 1-16,0 0-1 0,0 0 0 16,0 0 2-16,0 0-2 15,0 0 1-15,0 0-1 16,0 0 0-16,0 0 0 15,0 0 0-15,0 0 0 16,0 0-3-16,0 2 3 16,0-2 1-16,0 0-1 15,0 3-2-15,0-3 0 0,0 4 2 16,0-4 0-16,0 0 0 16,0 0-1-16,0 2 1 15,0-2 3-15,0 0-3 16,0 3 1-16,0-3 8 15,0 0-9-15,0 5 1 16,-6 0-1-16,-3 0 2 16,1 6 0-16,-7-3-2 15,2 0 0-15,5 0 0 16,-4 0 3-16,6 0-2 16,-3-3 0-16,-2 4 3 15,-1-2-4-15,1 3 4 0,-1-1-1 16,3-4-3-1,2 3-2-15,2-3 2 16,-5 1 0-16,5-1 1 0,0 0-1 16,-5 1-1-1,2 2 1-15,2-1 0 0,-3-1 1 16,1 1-2-16,1-1 2 16,1-3-1-16,1 1 6 15,-2-1-6-15,2 0-1 0,-1 2 1 16,-1 0 1-1,2-1 2-15,2 1-6 16,-2 0 6-16,-5-2-4 16,5 2 1-16,-1 0-1 15,-1 1-1-15,-1 1 4 16,1-1-1-16,5-4-1 16,-1 1 0-16,0-3 0 15,3 2 1-15,0-2-2 0,0 0-1 16,0 0 2-1,0 0 1-15,0 0 2 0,0 0-4 16,0 0 2-16,0 0 3 16,0 0 7-16,0 0 4 15,0 0-6-15,6-2-1 16,3-3-3-16,2-4-3 16,1 2-2-16,-3-1 0 15,6 0 1-15,0 3-1 16,-3 0 1-16,-1-4-1 0,-2 7 0 15,-3-4 0 1,3 1 0-16,0 3 1 16,-1-4 2-16,1 3-2 15,-1 1-1-15,-1 0 2 16,-1-5-2-16,3 5 0 0,0-5 0 16,-1-1 0-16,4 2 0 15,0-2 0-15,2 3 0 16,1-1 0-16,-3-1 1 15,-1-1-1-15,-1-1-1 16,-5 4 1-16,5-3 0 16,-2 4 1-16,-1-2-1 0,1 0 1 15,-3-1-2 1,2 0 2-16,-1 1-1 16,2-3 2-16,-1 4-2 0,-2 0 0 15,-2-3 2 1,0 2 0-16,-1 5-2 0,2-3 0 15,2 2 0-15,-3-1-2 16,-1 0 4-16,-2 1-2 16,0-1 1-16,0 3 3 15,0 0-4-15,0 0 0 16,3 0 1-16,-3 0-1 16,0 0 0-16,0 0 0 15,0 0-4-15,0 0-12 16,0 0-48-16,-18 0-175 15,-13 0-379-15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2:15.777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0 491 39 0,'0'0'114'0,"0"0"-35"0,0 0-29 16,0 0 4-16,0 0-13 16,0 0-3-16,0 0-16 15,-3-3-3-15,3 3 10 16,0 0 5-16,0 0 2 16,0 0-3-16,0 0-5 15,0 0-6-15,0 0-4 0,6 0-12 16,12 0-1-1,8 0-2-15,4 0 4 16,5 6-5-16,6 1 1 16,0 4-1-16,3-6 1 15,3 1-1-15,-3-1-2 0,7-5 12 16,-5 2-3 0,7-2 6-16,3 0 4 0,6 0 0 15,1 0-13-15,-2 0 6 16,3 0-4-16,2 0-8 15,1 2 0-15,4 4 4 16,-3-3-2-16,-1-3-2 16,-8 2 0-16,-9 2 3 15,-4-4-3-15,2 0 0 16,-4 0 2-16,4 0-5 16,-2 0 7-16,5 0-5 15,5 0 2-15,5 0 1 16,7 0 1-16,2-4-3 15,1 2 0-15,-3-7-1 0,-1 5 4 16,-4-1-2-16,-4-3-1 16,-3 1 1-16,-7 3-2 15,1-4 1-15,1 3 0 16,-7-3-1-16,-3 2-1 16,4 4 2-16,-4-1 0 0,0 1 0 15,9-2 0-15,-1 2 2 16,7-1-1-16,0 1 0 15,0 2-1 1,0-5 0-16,-3 2 1 16,3 1-2-16,3-1 2 15,5 3-1-15,5-4 0 16,2 0 0-16,-5 1-2 0,3-2 2 16,-5 2 0-16,-5 1 0 15,-3-1 0-15,-3 3 0 16,3-3 2-16,0 1-2 15,3-1 0-15,-1 0 2 16,-2 3-1-16,3-3-2 16,-3 1 1-16,7-1 0 15,-2 0 4-15,3 3-3 0,-2 0-1 16,3 0 0 0,0-2-2-16,3 2 2 0,-4 0 0 15,2-3-2 1,-2 3 5-16,1 0-6 0,-1 0 6 15,5-2-4-15,0 2 1 16,8-5 0-16,-1 0 2 16,2 1-1-16,-6 1-1 15,-1 3 0-15,-5-2 1 16,-2-1-1-16,-5 3 0 16,-3 0-3-16,-3 0 3 15,3 0 2-15,-3-2 0 16,3 2-2-16,3 0 0 15,0 0 1-15,2-3-1 16,5 1 0-16,-2-1 2 16,4 3-1-16,-4 0 0 15,-2 0 0-15,-3 0-1 0,-3 0 1 16,-3 0-1 0,0 0 2-16,-7 0-1 0,2 0 2 15,-4 0-4-15,-3 0 1 0,4 0 0 16,1 0 0-1,10 0 0-15,0 0-3 16,-2 0 3-16,4 5-2 16,-4-2 2-16,2-1 0 15,2 1 1-15,-4-1-1 16,-1 1 1-16,-7-3-1 16,-2 0 3-16,1 0-3 15,-1 0 0-15,-1 0 0 0,2 0-2 16,5 0 2-1,-5 0 4-15,1 0-3 0,-5 0 3 16,-5 0 6-16,-4 0-10 16,-9 0 0-16,1 0 0 15,-2 0 1-15,-2 0 0 16,1 0 1-16,2 0-2 16,7 0 1-16,1 0 1 15,10 0 2-15,-3 0-4 0,1 0 0 16,-1 0 0-1,-3 0 1-15,-2 0 0 16,-3 0-1-16,-7 0 1 16,-2 0-1-16,-3 0 0 15,-3 0 1-15,-4 0-1 16,4 0 1-16,-3-3 4 0,-1 3-5 16,4 0 1-16,-3-2-1 15,3 2 0-15,-1 0 0 16,6 0-1-16,5 0 1 15,3 0 0-15,5 0 1 16,5 0-1-16,-2 0-2 16,-1 0 2-16,-3 0 0 15,-2 0 0-15,-4 2 0 0,-6 1 0 16,2 1 1 0,-11-2-1-16,1-2 0 0,-3 0-1 0,-3 3 2 31,3-3-1-31,-4 0 1 0,-2 0-1 15,6 0 0-15,-3 0 1 16,1 0-2-16,-5 0 3 16,1 2-2-16,0-2 0 15,-3 0-2-15,3 0 2 16,-1 0 0-16,5 0 1 16,-1 0-2-16,2 3 2 15,4-3-2-15,0 2 2 16,-3 1-1-16,0-3 0 0,2 0 0 15,-4 2 0-15,-2-2 1 16,1 0-1 0,-3 0 0-16,-1 0 0 15,5 3 0-15,-1-3 0 0,3 0 0 16,2 0-1-16,4 3 1 0,0-3 0 16,0 0 0-1,-4 0 0-15,-6 0 0 16,5 0 0-16,2 0 0 15,-3 0 0-15,3 0 0 16,-1 0 1-16,1 0-1 16,-4 0 0-16,-1 0 0 15,-1 0-1-15,-4 2 0 0,1-2 1 16,0 3 1 0,4-3 0-16,-5 0 0 0,1 0-1 15,2 0-2-15,0 0 2 16,0 0 1-16,-2 0-1 15,-1 0 0-15,8 0 0 16,-5 0 0-16,4 0 0 16,-2 0-1-16,-5 0 1 0,1 0 1 15,-3 0-1-15,0 0 3 16,0 0-2-16,0 0 2 16,0 0-1-1,0 0-1-15,0 0-1 0,0 0 2 0,0 0-2 31,0 0-3-31,-3 0 3 16,1 0 3-16,-8 0 0 16,2 0-2-16,-5-3-1 15,-2-7 0-15,2 0 0 16,-2-2 2-16,0 0-1 0,2-2-1 16,3 4 0-16,-5-4 0 15,2-2 1-15,5 3-1 16,-2 0 0-16,5 0 2 15,-3 2-2-15,1 3 0 0,2-2 2 16,-1-1-2 0,-1-2 0-16,2 0 0 0,2 2 2 15,-2 0-2 1,1 4 0-16,1-4 0 0,0-2 0 16,-2 2-2-1,2 1 2-15,-4-1 2 16,7 3-1-16,-3-3-1 0,1 3 0 15,2-3 2 1,-3 4-2-16,3-3 0 0,-6 4 3 16,2-2-3-16,2 0 0 15,-1 0 0-15,0 0 0 16,-2 0-3-16,2 3 3 16,-4-1 0-16,4 4 0 15,1 0-2-15,-1-2 2 16,0 4-1-16,-1 0 2 15,4 0 0-15,0 0-1 0,0 0 0 16,0 0-3-16,0 0 0 0,0 0-5 16,0 0 4-1,0 0-1-15,0 0-3 0,0 0 1 32,0 0-1-32,0 0 4 0,0 0 3 15,0 8-5-15,0 3 4 16,4 0 1-16,2-1-2 15,-1 3 3-15,5-1 0 16,-2 0 1-16,-3 0-1 16,5-2 0-16,-5 3 2 15,5-2-2-15,1 2 1 16,-2-3-1-16,0 1 0 16,0-1 0-16,-3 1 0 15,-1 0 1-15,5-1 1 0,-2-2-2 16,1 1 1-1,-3-4 0-15,3 3-1 0,0-1 0 16,-4 4 0-16,2-6 0 16,-2 3 2-16,-2-3-2 0,0 1 0 15,-1 2 0 1,3-3 0-16,0 6 0 16,-2-4 0-16,2 1 0 15,-1 0 0-15,2-2-2 16,-6-1 2-16,3 3 0 15,-3 0-3-15,5 2 3 16,-2-1 1-16,4 1-1 16,-2-1 2-16,0-4-2 15,0 2 0-15,-3 1 0 0,-2-3 0 16,3 4 0-16,-3-1 2 16,3-3-2-16,-3 3 1 15,5 0-1-15,-2-3 0 16,4 3 1-16,1-1-1 15,-1-1 0-15,-2-1-1 16,-2 1 0-16,0-4 1 0,-1 1 0 16,1-3 1-16,1 0-1 15,-4 0 2 1,0 0-2-16,0 0 6 0,0 0-3 16,0 0-1-1,0 0-1-15,0 0 4 16,0 3-4-16,0-3-1 0,0 0 4 15,0 0-4-15,0 0 0 16,0 0-3-16,0 0 6 16,0 0-4-16,0 3 4 15,0-3-1-15,0 0-2 16,0 2-2-16,-4-2-1 16,-4 0 2-16,-4 0-1 15,-2 3 4-15,2-1 0 16,-3 4-2-16,0-1 0 15,1 0-3-15,-4 3 3 0,3-1 0 16,-2 2-1 0,2 2 1-16,-1-6 0 15,3 3 0-15,3 0 1 0,2-3-1 16,-4 0-2 0,6 3 2-16,0-3 0 0,-3 1 1 15,1-1 1-15,-1 1-2 16,0-1 2-16,0 0-2 15,1 3-2-15,-5 0 1 16,1-3 1-16,4 0 0 16,-4-1 0-16,3 3 1 15,0-1-1-15,-2 1 0 16,1-1-1-16,2-3 4 16,3-1-3-16,-2 0 0 0,4 1 0 15,0 2 0-15,1-2 2 16,-1 0-2-1,-4-1-2-15,4-2 2 0,1 0 0 16,2 4 2-16,-3-4-2 16,3 2 0-16,0-2 0 0,0 0 0 15,0 0-4-15,0 0-3 16,0 0 1 0,0 0 1-16,0 0 5 15,0 0 2-15,8 0 2 16,4 0 0-16,1-6-4 15,-2 1 1-15,4-3-1 16,2 1 4-16,-2-2-3 16,-1 2 0-16,1-1 1 15,-5-1-2-15,1 4 1 16,-2 0-1-16,-1-1 0 0,2 1 0 16,-2 0 2-16,2 0-1 15,-5 0 0-15,3 2-1 16,5-3 0-16,-4 4 0 15,-1 0 0-15,0-4 1 16,-1 3 0-16,2-5-1 16,0 6 0-16,-3-6 0 15,6 5 0-15,-7-2 1 0,3 2-1 16,2-2 2 0,-5-3-2-16,5 2 0 15,-4 1 2-15,-1-1-2 16,2 4 0-16,-2-3 2 0,3 0-2 15,2-3 1-15,-2-3-1 16,2 4 1-16,-2-2-1 16,-1 1 0-16,-2 3 0 15,1-3 0-15,-4 5 0 16,1-2 0-16,1 3 0 16,-1-1 0-16,0-2 0 15,-3 5 3-15,0-4-3 0,2 3 5 16,-2 1-1-1,3 0 1-15,-3-3-1 16,0 3-4-16,3 0 1 16,-3 0-1-16,0 0 0 15,0 0-3-15,0 0 2 0,0 0-5 16,0 0 2-16,0 0-30 16,0 0-61-16,-18 0-114 15,-8 4-110-15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2:19.444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12 426 63 0,'0'0'53'16,"0"0"26"-16,0 0 20 15,0 0-40-15,0 0-28 0,0 0-1 16,0 0-4-16,0-2-4 15,0-1 5-15,0 3 3 16,0-3-11-16,0 3 3 16,0 0-2-16,0-2 8 15,0 2 0-15,0-3-1 0,0 3 6 16,0-6-7 0,0 1-3-16,12-5-7 15,6 0-8-15,2-6-5 16,-2 2 6-16,3 1-7 15,-1-2 1-15,1-2-3 0,2 1 1 16,4-5-1 0,-4 2 6-16,0 6-5 0,-2-2-1 15,-1 4 0-15,-2-2 2 16,-3-1-1-16,0 1-1 16,0 3 0-16,-1 1 1 15,-2-1-1-15,0 2 0 0,-3 0 0 0,3 0 2 31,2-3 0-31,-2 3-2 16,3 1 0-16,-7-2 0 16,2 2 0-16,-5-1 1 15,1 0-1-15,3 2-1 16,-1 2 1-16,2-7 0 0,1 5-1 16,-4-1 1-1,1-2 3-15,1 2-3 16,-3 2 0-16,-1-1 2 15,-2 6-2-15,-3-2-2 0,0 2 1 16,0 0 1-16,0 0-1 16,0 0-5-16,0 0-1 15,0 0 1-15,0 0-5 16,0 0 3-16,0 0 5 16,0 0 2-16,-5 4-3 15,-4 5 4-15,-6 1 0 16,3 3 0-16,-3 4 1 15,1-4 5-15,2 3-6 16,-6 0 1-16,1-1-5 16,6-2 4-16,-4-2 0 15,5 0 3-15,-1-4-3 16,2 2 0-16,3-1 1 0,-3 2-1 16,3-2 0-16,1 3-1 15,-5-4 1-15,5 1 0 16,-4 3-3-16,-3-2 6 15,0 3-6-15,1 0 3 0,-1-3-2 16,-1 2 1 0,2-6-2-16,2 1 3 15,1 5-2-15,-2-6-2 16,5 2 4-16,-3 1-1 16,-2-2 0-16,4 2-1 15,1 2 0-15,-5-2 2 16,5 0-2-16,-5-2 0 0,8 1 1 15,-4-4-4-15,1 0 5 16,1-3 0-16,-2 3 5 0,4-2-5 16,-1 3 0-16,-4-1 0 15,4-1-4 1,-2 1 4-16,-1 2 0 0,-3 0 4 16,3-3-5-1,-3 7 2-15,3-7-2 16,-2 4 2-16,1-1-4 15,2-2 3-15,-1 2-1 16,4 0 0-16,-3-2-5 16,3 1 4-16,-1 0 2 0,3 1 1 15,-5-2-1-15,-2 5 0 16,-1-4 0-16,2 5-6 16,-3-1 5-16,6 0 0 15,-3-3-5-15,6-2 5 16,0-1-3-16,0-2 2 15,-2 0 2-15,2 0-5 16,-4 0 5-16,4 0 0 16,0 0 2-16,0 0-3 15,0 0 1-15,0 0-6 0,0 0 2 16,0 0 3-16,0 0-6 16,0 0 7-16,0 0 3 15,0 0-1-15,0 0-2 0,0 0-2 16,0 0-2-16,4 0 2 15,4 0 2 1,1 0 1-16,0 0-1 0,3 0-1 16,-7 0 1-1,3 0-1-15,5 3 1 16,-1 3 0-16,6-1 0 16,-5 3-5-16,2-1 4 15,1 1 2-15,-4 3-2 16,1-3 2-16,0 0 1 0,-1 0-2 15,-4 0 0 1,5 3-4-16,-5-3 4 0,4-1 0 16,-4 2 0-16,-1-5 1 15,-2 4-1-15,4-2 1 16,-3 2-2-16,3-3 1 16,0 1-5-16,-1 1 5 15,5 2 4-15,-2-1-4 16,1 2 0-16,3 1 1 15,-7-3-1-15,4-1 0 0,-1 2 1 16,2-2-1 0,-5 0 0-16,4 3-1 0,0-3 0 15,-1-1 1 1,4 1 2-16,-2 2-2 16,2-5 1-16,-2 2 2 15,2-1-3-15,0-2 1 16,0 3 0-16,-1-3-1 0,-2 1 1 15,1 2 1-15,-8-4 0 16,3 1-2-16,-1-1 0 16,-1 4-2-16,-1-3 4 15,-1-1-5-15,-1 0 0 16,-3 1 2-16,0 0-3 16,0 0 4-16,0-3-2 15,3 0 2-15,-3 0-2 0,0 0 2 16,0 0 6-16,0 0-2 15,0 0-3 1,0 0 7-16,0 0 4 16,0 0-11-16,-3 0 1 0,-9 0-2 15,-6 0 0-15,3-9 1 16,-3 5 5-16,2-2-5 16,-2 1-1-16,3 0 0 15,0-5 1-15,0 3-4 16,0 0 8-16,1 1-4 0,2 1-1 15,4 3 0 1,-2-4 2-16,2 1-1 16,-2 1-1-16,2 0 0 15,-1 1-2-15,3-2 2 0,-3 0 2 16,3-2-1 0,-5 0-2-16,2 2 2 15,0-3-2-15,0 3 2 0,3-3 1 16,-3 3-2-16,1 0 0 15,-5-1 0-15,8 3 0 16,-5-2 1-16,2-1-2 16,0 2 2-16,-2-2-1 15,2 1 1-15,1 0-1 16,2-1 1-16,0-1-1 16,-2-2-1-16,4 1 1 15,-5-2 0-15,1-1 0 16,-1 1 1-16,2 1 0 15,-3 2-1-15,6-2-2 16,-2 4 2-16,2-3 1 16,-4-2 1-16,-1 4-4 0,5-2 4 15,-4 1-1-15,2-1-1 16,2 0 0-16,-2 2 2 16,-2 1-2-16,1 0 1 15,1 0-1-15,1 0 0 0,1-1 0 16,0 1-4-1,-2 1 4-15,-1 0 0 16,2-4 6-16,2 3-12 16,2-2 10-16,-3 3-8 15,3-4 4-15,-3 0-3 16,0 3 6-16,1-3 0 0,2 3-2 16,-5 1-1-1,3-1 0-15,2 3 6 16,-3-1-6-16,0 1-3 0,3 2 2 15,0 0-1-15,0 0-1 16,0 0 2-16,0 0-1 16,0 0 2-16,0 0 0 15,0 0 0-15,0 0 0 0,0 0-3 16,0 0 1-16,0 0-1 16,0 0 2-16,0 0-2 15,0 0-6-15,0 0 3 16,0 0-13-16,0 0-53 15,8 0-51 1,10 2-296-16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2:25.706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241 120 423 0,'0'0'70'0,"0"0"-11"0,0 0-9 16,0 0 11-16,0 0-29 15,0 0-15-15,0 0-7 16,-5-5-5-16,5 5-3 0,0 0 2 16,0 0-4-1,0 5 11-15,0 19-1 16,0 5-3-16,0 5 4 15,0 3-3-15,0 7-5 16,0 2 0-16,0-1-2 0,0-2 3 16,0-7-4-1,5-3 2-15,1-8-1 16,-4 0-1-16,-2-8 0 16,0 0 0-16,0-4 1 0,0-2 0 15,0 0 3 1,0-6-4-16,0 1 0 0,0-4 0 15,0 1-7-15,0-3-37 16,0 0-102-16,0 0-97 16</inkml:trace>
  <inkml:trace contextRef="#ctx0" brushRef="#br0" timeOffset="614">0 178 78 0,'0'0'180'15,"0"0"-119"-15,0 0-16 16,0 0 18-16,0 0-30 16,0 0-7-16,41-5-4 15,-21-1-3-15,7 3-2 16,-1 1 0-16,4-1-1 15,9 3 1-15,-1 0-5 16,5 0-1-16,1 0-3 0,4 0 1 16,-4-3-4-16,3 1-1 15,-3-3-3-15,-3 0 0 16,-5-4 0-16,-4 1 3 16,-11 1 1-16,-6 2-3 15,-7 5 0-15,-8-4-1 16,0 4 1-16,0 0-2 15,0 0-30-15,0 0-95 16,-18 0-122-16</inkml:trace>
  <inkml:trace contextRef="#ctx0" brushRef="#br0" timeOffset="2791">12 705 224 0,'0'0'165'16,"0"0"-104"-16,0 0-6 16,0 0-7-16,0 0-11 0,0 0-10 15,0 0-16 1,0 0-1-16,0 0 3 0,0 0 0 16,5 0-2-1,16 0 9-15,6 0-5 0,2 0-3 16,4 0-5-16,5-5 1 15,-3-1-6-15,4-1-1 16,-1 1 0-16,-3-1 2 16,-1-2-3-16,-1 4 0 15,0-3 1-15,-7 3 2 16,-2 2-2-16,-10 0 0 16,-2-2-1-16,-6 3-1 15,-3 2 1-15,1-6 4 16,1 1 3-16,1-1-6 15,-4-4 10-15,8 0-11 16,-5-1 6-16,1-2-1 0,1-2-5 16,-5 1 0-16,1 0 0 15,0 0 0-15,-3-1 2 16,3 2 1-16,1 0-2 16,-4 0 1-16,0 1-2 15,0 5 0-15,2 2 0 16,-2 2 0-16,0 3 0 15,0 0 0-15,0 0-3 16,0 0-7-16,0 0 3 16,0 0-12-16,0 8 1 15,0 11 18-15,0 7 2 16,0 1 1-16,0 4 2 16,0 1-4-16,0 0 0 0,3 2-1 15,0-2 2-15,-3-3-2 16,0-7 0-16,0-5 0 15,0-5 0-15,0-8 1 16,0-4 4-16,0 0 1 16,0 0-3-16,0 0 9 15,0 0 2-15,0-4 5 16,3-15-7-16,-3-5-11 16,5-5-1-16,7-3 6 15,3 1-6-15,6-4 0 16,-1 3 0-16,4 3 0 15,0 5 0-15,-1 3 0 0,-2-1-6 16,-1 7 6 0,1 1 0-16,2 4 0 0,-8 5-3 15,3 2 1-15,-6 3-5 16,-1 0-4-16,4 0 0 16,-3 13 8-16,-1 8 2 15,1 3-1-15,1-1 4 16,-5 1-2-16,0 4 4 15,2-4-4-15,-5-6 1 16,2-3-1-16,1-4-2 16,-2-2 1-16,3-4-1 15,-3-3-1-15,3 1 0 16,-1-3 1-16,5 0 2 16,0 0 2-16,9 0 1 15,-1 0 1-15,-1-3 4 0,6-10-7 16,-3-3 6-16,2-2-5 15,-2-1-2-15,-2-5 4 16,-4-3-2-16,-2 1 0 16,-6-1 6-16,-4 2-8 15,-5 1 8-15,0 2-7 16,0 1-1-16,0 7 0 16,-8 4 1-16,-7 5-1 15,0 2-3-15,-3 3-2 16,4 0 2-16,-1 0-11 15,0 8-8-15,7 6 6 16,1-1 3-16,7 0 3 0,0 0-6 16,0 1-4-16,0-1 16 15,18 0-4-15,3 0 8 16,-1 1 6-16,2-1-6 16,1-3 0-16,0 0-1 0,1 1 3 15,-7-1-4-15,-2 2 0 16,-2-2-1-1,-8 3-19-15,-2 1-6 16,-3-1 15-16,0 0 12 16,0 0 1-16,-3 0 1 15,-15 1 3-15,-5-1-3 16,-4 0 1-16,-5 0-2 16,2-5 0-16,-5 1 3 0,6-4-1 15,2-5 1-15,4 0-1 16,8 0 0-16,4 0 6 15,4-14-1-15,7-7-2 16,0-2-5-16,0-1-4 16,9 0 4-16,12 3 0 15,-3 7 1-15,-1 4-1 16,1 4-1-16,-7 6-6 16,7 0 7-16,0 0-15 0,-1 0 14 0,4 11-5 31,-3 8 4-31,-1-2 2 15,-2 2 0-15,3-3 1 0,-3-2-2 16,-1-1 1 0,4-7 0-16,-1-4 0 0,4-2 1 15,-1 0 1-15,-2 0 10 16,0-8-11-16,-3-8 6 16,0-5 5-16,-7-4-11 15,2 1 15-15,-8-4 9 16,1-1-14-16,-3 0 0 15,0-3-9-15,0-3 4 16,0-1-1-16,0-4 3 0,0-1-2 16,0 3 2-16,0 3 0 15,-3 3-1 1,-2 11 10-16,1 5-12 16,4 5 2-16,0 7 9 15,0 4-11-15,0 0-4 0,-3 0-1 16,3 0-4-16,0 0-7 15,0 4-3-15,0 17 8 16,0 14 6-16,0 7 4 16,0 6 1-16,0 5-4 15,0 5-1-15,7 0 3 16,6-2-4-16,2-5 2 16,3-9-2-16,-3-5 0 15,3-13 0-15,-7-3 2 16,1-10-1-16,-2-3 0 15,-2-3 0-15,-3-5-8 16,5 0 6-16,-2 0 2 0,2 0 7 16,1 0-4-16,1-1-3 15,-7-11-63-15,2-4-90 16,-7-3-176-16</inkml:trace>
  <inkml:trace contextRef="#ctx0" brushRef="#br0" timeOffset="3188">1365 339 321 0,'0'0'109'16,"0"0"-38"-16,0 0 14 16,0 0-12-16,0 0-20 15,0 0-34-15,-3-7-4 16,6 7-14-16,15-3 2 15,9-3 12-15,9 1-4 0,5-3 1 16,-1 1-4-16,-4 1-6 16,-3 1 0-16,-10 5-2 15,-5 0 0-15,-5-4-2 16,-3 4-13-16,-5 0-81 16,-5 0-91-16,0 0-260 15</inkml:trace>
  <inkml:trace contextRef="#ctx0" brushRef="#br0" timeOffset="3675">1668 316 397 0,'0'0'109'0,"0"0"-62"16,0 0-8-16,0 0-15 16,0 0-17-16,0 0-7 15,0 42 11-15,10-13 8 16,-2 6-6-16,1-1 2 16,2 2-2-16,-1 5 7 15,2-6-10-15,-6 1-7 16,-1-4 2-16,-2-5-1 15,0-6-3-15,1-5 2 16,-4-9 2-16,2-4-5 0,-2-3 1 16,0 0 1-16,0 0 6 15,0 0 1-15,0 0 12 0,0 0-3 16,0-6 5-16,0-17-21 16,0-1 2-1,0-5-1-15,0-5-3 16,0-2 1-16,0 3 0 15,9-1 1-15,8 1-2 16,4 8-1-16,-1 3-3 16,-5 3-2-16,0 9 6 15,-2 2-8-15,-5 5-35 16,4 1-73-16,-4-1-28 16,5 0-192-16</inkml:trace>
  <inkml:trace contextRef="#ctx0" brushRef="#br0" timeOffset="6210">2009 316 111 0,'0'0'295'16,"0"0"-220"-16,0 0-3 15,0 0-11-15,0 0-33 16,0 0-24-16,-10 0-4 15,10 10 0-15,-3 9 10 16,0 5-6-16,-1-1 5 16,-1 4 1-16,2 4 1 15,0-1 2-15,0 1-6 16,3-1 5-16,0-3 0 0,0-1-10 16,0-3 1-1,0-1-2-15,0-4 0 0,0-7 2 16,0-3-3-16,3-6 1 15,3 1-1-15,-1-3 0 16,5 0 1-16,-2 0 2 16,4 0 10-16,3-5 2 15,-7-11-6-15,5 0-2 16,-5-5 0-16,-1-1-3 0,1-4 3 16,-6-1-7-1,5 1 6-15,-4-4 2 16,3 5-3-16,-6-2 1 15,2 3-6-15,1 6 6 16,-3 7-3-16,0 3 3 0,0 5-1 16,0 3 2-16,0 0-7 15,0 0 0-15,0 0-6 16,0 0-5-16,0 0-2 16,0 8 0-16,0 11 13 15,0 4 1-15,0 1 2 16,0 3-2-16,0 0-1 15,0-1 0-15,3 2 1 16,4 2-1-16,-2-1 2 16,5-7-2-16,-2-4-4 15,0-5 1-15,2-5 2 16,-5-5-6-16,5-3 2 0,-5 0 5 16,0 0 1-16,5 0 7 15,-2-3 2-15,2-15 2 16,1-8-7-16,1-4 1 15,0-4 1-15,2-1-7 0,4 4 0 16,-1 4-1 0,1 3 1-16,0 6-1 15,0 5 1-15,-3 0-1 16,-4 2 1-16,-5 3-4 16,-3 5 4-16,0 3 0 15,-3 0 0-15,0 0-10 16,0 0 8-16,0 0-2 15,0 0-3-15,0 0 2 0,-8 11 5 16,-10 7 4-16,0 6-2 16,0 0-1-16,3 3-1 15,3-2 0-15,9 3-3 16,3-4-1-16,0 2 1 16,0-3 2-16,0-1-5 15,3-4 6-15,12-1-1 16,3-10 2-16,2-1-1 15,1-4 0-15,-1-2 1 16,8 0 3-16,-5 0 3 16,7-8 3-16,-4-10-4 15,0-9 0-15,-2-5-1 16,-6-4-2-16,-7-4 5 16,-1 0 1-16,-2-8-3 15,-5-2-6-15,-1-3 5 0,-2-5 1 16,0 1-4-16,0 2-2 15,0 8 2-15,0 1-1 16,0 15 0-16,0 4 2 16,0 11-2-16,0 8 0 15,0 6 6-15,0 2-7 16,0 0-6-16,0 0-4 16,0 10-8-16,-2 22 9 15,-1 2 9-15,3 9 3 16,0 2-3-16,0-1 4 15,0 2-1-15,0 2-2 16,0-3-1-16,0-3 0 0,0 1 0 16,0-7 0-16,0-3-1 15,3-2 1-15,9-5-1 16,-4-1-1-16,2-1 2 16,-2-6 0-16,1-2 0 15,-3-3 0-15,-1-3-2 16,5-1-2-16,-5-7 0 15,2-2 0-15,-4 0 1 16,2 0 1-16,3 0 2 16,5 0 10-16,5-13-5 15,-1-5 7-15,1-9-8 16,0-2 6-16,-7-1-6 16,1 2-3-16,-7-1 4 0,2 5 0 15,-4 0-3-15,-3 5 7 16,3 6-8-16,-1 0 10 15,1 5-6-15,-3 2 1 0,3 4-5 16,-3 2 0-16,0 0-1 16,0 0-11-1,0 0 4-15,0 8-10 0,0 16 17 16,0 5 2 0,0 3-1-16,0-1 1 0,0-2 0 15,0 1-2 1,0-4 0-16,0-2-5 15,7-5 3-15,4-3 1 0,-2-6-3 16,2-2 3 0,-1-2 1-16,-2-4-3 0,1-2-2 15,0 0 5-15,3 0 0 16,3 0 2-16,0 0 1 16,-1-13 7-16,3-6-4 15,-7-2-2-15,-2-5 2 16,-2-1-4-16,-2 1 0 15,-4-2-2-15,0 3 3 16,0-4-3-16,0 2 3 16,-15 3-3-16,2 0 0 0,-4 8-5 15,-1 3 1 1,-3 7-1-16,1 4-4 16,2 2 3-16,0 0 6 15,8 0-3-15,-3 2 1 0,5 12 0 16,-2 2-5-16,8 2 6 15,2-2-12-15,0 1 3 16,0-5 7-16,17-1-2 16,12-3 4-16,1-8 1 15,6 0 9-15,5 0-4 16,0 0 1-16,4-16 1 16,-7 1-7-16,-4-2 4 15,-7 1-1-15,-6 6 1 16,-6-1-4-16,-7 3 5 0,-1 0 2 15,-7 3-3 1,3 5 1-16,-3 0-2 0,0 0-2 16,0 0-1-16,0 0-3 0,0 0-5 15,0 0-3 1,0 11-5-16,0 10 16 16,0 8 4-16,-3 0-3 15,3 0 0-15,-4 0-1 16,1-2 0-16,-2-3 0 15,2-6-2-15,3-7 0 16,-3-9 0-16,3 1 2 16,0-3 2-16,0 0 1 0,0 0 1 15,0 0 3-15,0 0-7 16,0 0 2-16,0-21-2 16,8-3 4-16,10-7-2 15,5-2-1-15,1 4 5 16,0 0-6-16,-3 8 0 15,-4 5 3-15,-6 3 5 0,-1 8-2 16,-7 2 1-16,-3 3-7 16,0 0 0-16,0 0-8 15,5 0-4-15,5 5 0 16,0 14 12-16,3 7 1 16,-1 1 0-1,-4 5 6-15,2-1-4 16,-2 1-3-16,4 0 2 15,-1-5-2-15,1-3 4 0,1-6-4 16,0-3-4 0,0-4 2-16,2-6 0 0,0 1 1 15,-2-4 2-15,5-2-1 16,-3 0 1-16,0 0 1 16,0 0-2-16,-4-4-7 15,-5-16-54-15,-6 2-143 16,0-3-190-16</inkml:trace>
  <inkml:trace contextRef="#ctx0" brushRef="#br0" timeOffset="7177">2720 472 118 0,'0'0'108'0,"0"0"-30"16,0 0-12-16,0 0-13 16,0 0-10-16,0 0-7 15,0 0 4-15,0 0 6 16,0 3-6-16,0-3-10 15,0 0-10-15,0 0-4 0,0 0 0 16,0 0-4 0,0 0-2-16,0 2-9 15,0-2-2-15,0 3-4 16,0 2 3-16,0 5-6 0,0 4 8 16,0 5 0-1,0-1 2-15,0 1-2 0,-3-2 3 16,0 2-2-16,3-3 0 15,-3-2-2-15,3-4 1 16,0-1 0-16,0-5 0 16,-4-1-13-16,4-3-17 15,0 0-27-15,-2 3-8 16,2-3-48-16,-3 0-125 0</inkml:trace>
  <inkml:trace contextRef="#ctx0" brushRef="#br0" timeOffset="7747">2743 90 475 0,'0'0'100'0,"0"0"-13"16,0 0-7-16,0 0-28 0,0 0-32 16,0 0-16-16,0-2-2 15,0 2-3 1,0 0 1-16,0 0-5 15,0 0-5-15,0 0-62 16,0 0-136-16,0 10-252 0</inkml:trace>
  <inkml:trace contextRef="#ctx0" brushRef="#br0" timeOffset="8402">2487 260 307 0,'0'0'122'0,"0"0"-52"15,0 0 8-15,0 0-2 16,0 0-18-16,0 0-21 15,0 0-16-15,0 0-11 16,6 0-9-16,2 0 2 16,7 0-2-16,6 0 11 15,6 0-2-15,-1 0-10 16,1 0 7-16,-1 0-6 16,0 0-1-16,-1 0 0 15,-5 0 2-15,-6 0 0 16,-5 0-1-16,-3 0-1 0,-4 0 0 15,-2 0-1-15,0 0-3 16,0 0-1-16,0 0-39 16,0 0-63-16,5 0-43 15,-3 0-177-15</inkml:trace>
  <inkml:trace contextRef="#ctx0" brushRef="#br0" timeOffset="10507">3909 697 194 0,'0'0'189'16,"0"0"-123"-16,0 0-29 0,0 0 2 16,0 0-9-16,0 0-22 15,46-56 4-15,-31 36-1 16,0-7 16-16,0-2 10 15,-4-3-7-15,2-6 1 16,-1 1-15-16,-4-5 6 0,2 0-15 16,-2 2-3-1,-3-2 7-15,-2 2-7 16,4 5 2-16,-5 6-1 16,4 8-3-16,-3 8-1 15,1 5 2-15,-1 6-1 0,-3 2-2 16,0 0-3-16,0 0-2 0,0 0-9 15,2 0-5-15,1 12 10 16,7 18 9 0,-2 4 5-16,0 9-2 15,1 2-2-15,0 5 0 16,0 3 0-16,2-2 0 16,-1-2 3-16,2-3-4 0,-4-4 0 15,0-5-4 1,2-8-4-16,-5-2-4 15,-2-6-13-15,1-3 13 16,-4-5 1-16,0-1-5 0,0-8 13 16,0-1 1-16,0-3 1 15,3 0 1 1,-3 0 0-16,0 0 9 0,0 0-2 16,0 0 5-16,0-3-3 15,0-13-4-15,0-1-5 16,-3-5 2-16,-9-5 4 0,-3-4-6 15,0-1 3 1,-6-2 0-16,4-3 5 16,-7 2-6-16,-1 3 2 15,0 5 12-15,2 3-10 16,2 7 8-16,3 0-6 0,3 7 3 16,5 2-11-1,0 5 5-15,5 1-5 16,-1 2 0-16,-1 0-3 15,2 0-3-15,-3 0-3 0,-5 2 9 16,5 14-2 0,-4 0 2-16,6 5-4 0,0-2 4 15,6 0 0-15,0-1-4 16,0 1-2-16,0-2 4 0,0 0-3 16,20-4 5-1,5-1 0-15,3-2 1 16,8-5 3-16,5 0-1 15,0-5-1-15,-3 0 1 16,-3 0 6-16,-2 0-9 16,-3 0 0-16,-4-8 3 15,-5-4 0-15,-6 2 5 16,-4 0-6-16,1-3-1 16,-3-1 2-16,0 2 0 15,-4-2 1-15,-2 6 0 0,1 0 2 16,-4 6-4-16,0-1 1 15,0 3 0-15,0 0 0 16,0 0-3-16,0 0-6 16,0 0-3-16,0 0-7 15,0 11 9-15,0 6 7 0,0 11 1 16,0-4 0 0,0 2-1-16,0-2 0 15,8 3-2-15,10-4 1 16,2-2-2-16,1-5 1 15,-1-5 2-15,-2-6 0 16,-3-2 2-16,0-3-2 0,3 0 3 16,0 0-2-16,-5 0 5 15,2-8-1-15,0-6-2 16,-7-1 5-16,2-1-6 16,-4-5-1-16,-6-1 8 15,0-1-8-15,0-1 5 16,0-3 0-16,0 1-4 15,-3-3 1-15,-12 4 0 16,1 1 7-16,-1 7-9 16,-5 6 1-16,2 3-2 15,-3 5-1-15,1 3 0 16,-5 0-2-16,2 0-3 16,0 0 5-16,0 16 0 0,-2-3-3 15,5 4 4-15,-1-2 0 16,3-1 0-16,3-1-1 15,4-3-2-15,6 0-21 16,1-4-49-16,4-1-81 16,0-5-21-16</inkml:trace>
  <inkml:trace contextRef="#ctx0" brushRef="#br0" timeOffset="11572">4586 80 22 0,'0'0'352'0,"0"0"-271"16,0 0-31-16,0 0 6 15,0 0-24-15,0 0-22 0,-3-2-10 16,3 4 0 0,-4 19 0-16,2 9 12 15,-1 1-2-15,3 5-1 0,-3 7 8 16,3 2 2-16,0 1-5 15,0-2-10-15,0-1 9 0,0-6-7 16,0-1-3-16,0-3 1 16,0-7-3-1,0-2-1-15,0-2 0 0,0-4-1 16,0-2 2 0,0-3 1-16,0 0 0 15,0-2 0-15,0-3-1 0,3 0-1 16,2 0 1-1,-1-3-1-15,7 2 0 0,-4-6-1 16,1-1 1-16,5 0 1 16,-2 0 0-16,1 0 8 15,-1 0 2-15,4-11-7 16,-3-2 2-16,-4-3 0 16,5-2 2-16,-5-3 1 15,1-1 6-15,-1-1-5 16,-1-1-2-16,-1 2 1 15,-1 2-2-15,-2 4-4 16,-3 2 7-16,0 6-2 0,0 8 1 16,0 0-2-16,0 0-7 15,0 0-6-15,0 0-5 16,0 0-4-16,0 15 5 16,0 8 10-16,0 3 4 15,0 1-2-15,0-1-2 16,0 3 1-16,4-2-1 15,7 1-4-15,7-1 4 16,-3-9 0-16,2-4-2 16,-2-4 1-16,-4-4-4 15,4-3 0-15,0-3 5 16,3 0 0-16,5 0 9 0,1 0-5 16,0-6 1-1,-3-10-5-15,-10 0 4 16,1-2 1-16,-4-1 0 15,-1-2 2-15,-2-3-3 0,-2 0-1 0,-3-2 3 32,0 2-5-32,0 3 4 0,0 2-1 15,0 1 0-15,0 5-3 16,-8 2-1-16,-7 3 0 16,-3 0 0-16,-5 2 0 0,5 4 0 15,-2 2 0-15,-1 0 1 16,3 0-2-1,3 0 1-15,-2 0-6 16,4 0 5-16,-4 0-2 16,3 6-2-16,-1 9 3 0,0 3-2 15,0 2 2 1,4-2-1-16,1 0-11 16,5-1-24-16,0-4-82 0,0-6-59 15,5-7-241-15</inkml:trace>
  <inkml:trace contextRef="#ctx0" brushRef="#br0" timeOffset="12675">5030 139 214 0,'0'0'158'0,"0"0"-84"16,0 0-7-16,0 0 16 0,0 0-13 15,0 0-26 1,-6-12-10-16,6 12-14 16,-2 0-15-16,-5 0-1 15,1 8-4-15,1 16 0 16,-5 5 4-16,2 3-4 0,-1 3 8 0,3-4-6 16,3 6 0-1,3-2 3-15,0-3-1 16,0 2-4-16,0-5 3 15,0-2-1-15,0-1-2 16,0-2 0-16,0 0 2 16,0 0-1-16,0-1-1 15,6-1 2-15,3 2-2 16,0-3 0-16,0 0 0 16,-1-3 2-16,-2 2-2 15,1-3-1-15,1-5 0 16,1-2 2-16,-3-2-2 0,-1-2 1 15,-2-4-7-15,4-2 2 16,1 0 2 0,7 0 3-16,3 0 5 0,2 0-1 15,1-2 2-15,-1-15 3 16,1-2-4-16,-3 2-5 16,-3-3 8-16,0 5-1 0,-5-3-4 15,0-4 0 1,-2 1-2-16,-1 0 7 15,-1-3-7-15,-1-4 2 16,2 5 0-16,-4-1 0 16,-3 1 5-16,0 2-7 15,0 2 2-15,0 4 2 0,-3 4-3 16,-12 5-2 0,0 4-1-16,-3 2-2 15,0 0-5-15,3 0 5 0,2 8 2 16,0 5-2-16,5 0 1 15,4-3-2-15,4 1-1 16,0 0-6-16,0 0 2 16,15-1 3-16,15-5 6 15,1-2 6-15,12-3 2 16,-5 0-4-16,-2 0 3 16,-2 0-5-16,-4 0 5 15,-7-8-4-15,-5-1-3 16,-6 5 0-16,-4-2 6 15,-1 6-4-15,-4-2 1 0,-3 2 2 16,0 0-1-16,0 0 2 16,0 0 2-16,0 0-6 15,0 0-1-15,0 0 1 16,0 0 2-16,0 0-4 16,0 5-8-16,0 16 8 15,-3 3 3-15,-4 8 2 16,7 0-2-16,0 0-3 0,0-4 0 15,0-4-2-15,0-2-1 16,12-9 1-16,9-8-1 16,5-3 1-16,9-2 2 15,1 0 0 1,-1 0-27-16,-5-4-74 0,-13-7-156 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2:39.816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242 211 69 0,'0'0'385'0,"0"0"-318"16,0 0-2-16,0 0-8 15,0 0-16-15,0 0-23 16,-4-7-4-16,4 7-7 15,0 0-7-15,0 3 8 16,0 18 10-16,0 4 13 0,0 8-13 16,0 2-2-16,0 4-2 15,0-4-14-15,0-1 8 16,0-7-7-16,0-8 5 16,0-6-6-16,0-6-1 15,0-4-6-15,0-3-15 16,0 0-24-16,0 0-78 15,0 0-8-15,0 0-33 16</inkml:trace>
  <inkml:trace contextRef="#ctx0" brushRef="#br0" timeOffset="583">100 228 252 0,'0'0'136'0,"0"0"-85"0,0 0 8 0,0 0-3 15,0 0-21-15,0 0-16 16,-13-2-13 0,11 2 0-16,-1 0-1 0,0 0-2 15,0 0 4 1,3 0-6-16,0 0 5 15,0 0-5-15,0 0 1 16,0 0-1-16,0-3 8 0,3 0 2 16,12-6-7-1,11 2 10-15,12-3 4 0,3-4-11 16,7 4 1-16,-4-3-7 16,-3 1 2-1,-3 2-2-15,-2-1 1 0,-6 1-2 16,-2 2 0-16,-6 0 3 15,-6 1 0-15,-3 1 0 0,-1-2-2 16,-1 0-1-16,-1 3 4 16,0-4-2-16,-3 7-2 15,-4 2 0-15,-3 0-2 16,0 0-6 0,0 0-77-16,0 0-93 0,-5 11-155 15</inkml:trace>
  <inkml:trace contextRef="#ctx0" brushRef="#br0" timeOffset="1196">0 615 116 0,'0'0'134'0,"0"0"-75"15,0 0-11-15,0 0 4 16,0 0-19-16,0 0-19 15,-5 6 2-15,5-6 8 0,0 0 11 16,0 0 10 0,0 0-11-16,0 0-10 0,0 0-2 15,5 0-20-15,18 0 5 16,13-11 9-16,10-8-4 16,7-1-2-16,3 3-7 15,-5-4 0-15,-5 2-2 16,-7 3-1-16,-9 3 2 15,-10 3 0-15,-5 1 1 16,-9 8-3-16,-4 1 4 16,-2 0 1-16,0 0-1 15,0 0 0-15,0 0-2 0,0 0-2 16,0 0-20-16,0 0-130 16,0 0-304-1</inkml:trace>
  <inkml:trace contextRef="#ctx0" brushRef="#br0" timeOffset="2674">571 313 275 0,'0'0'217'0,"0"0"-156"15,0 0 4-15,0 0-17 16,0 0-35-16,0 0-13 0,0-6-12 16,0 6 2-16,0 19 9 15,2 4-5-15,-2 7 6 16,0 2 6-16,0-1-2 16,0-4 3-16,0-3-2 0,0-8-2 15,0-3-3 1,0-7 2-16,0-1 3 15,0-5 1-15,0 0 6 16,0 0 10-16,0 0 11 16,0-8 0-16,0-16-19 15,13-5-7-15,7-4-6 16,6 3-1-16,10-3-2 0,-1 6 2 16,1 7 1-16,-4 1-1 15,-3 6 0-15,-8 8 1 16,-4-1-1-16,-7 6-4 15,-2 0-7-15,-2 0 2 16,3 0-1-16,-3 11 9 16,0 10 1-16,3 3 0 15,-1 3 1-15,1-4 0 16,0 0 0-16,3-1-1 16,-4-8 1-16,4 0-1 15,-2-7-3-15,1-2-2 16,1-5-2-16,-1 3 7 15,1-3 5-15,3 0 3 0,3 0-2 16,0-5-2 0,5-12 6-16,0-4-7 0,-2-1-1 15,3-4 8-15,-3-3-6 16,-3-5-1-16,-1 5 2 16,-6 0-1-16,-5 5 2 15,-6 3-1-15,0 2-2 16,0 9-1-16,0 3 9 15,-3 7 3-15,-11 0-14 16,-10 0-4-16,1 0-7 16,-1 12 3-16,1 4 0 15,11 2 4-15,2-1-2 0,10-4-1 16,0 0 0 0,0 0-7-16,4-5 0 0,17-2 4 15,2-2 9-15,3-4 1 16,1 6 1-16,-3-3 2 15,-4 2-3-15,-5 0 0 16,-4 3-1-16,-2 3-8 0,-3 0-11 16,-6 2-21-1,0 0 8-15,0 4 13 16,0-1 9-16,0 4 8 16,-15-2 0-16,-8-2-3 15,0-4 6-15,-3 2 0 16,-2-5 2-16,0-4 0 15,0-5 1-15,2 0-1 16,6 0-1-16,8 0 10 0,3-16-6 16,5 0 4-16,4 4 2 15,0 0-11-15,0 1 1 16,0 1-1-16,10 2 0 0,10 3-4 16,4 1 4-16,3 4-2 15,2 0 0 1,1 0-4-16,-2 0 5 15,-3 12 0-15,-2 0 1 16,3 0 0-16,-3-1-4 16,4-1 9-16,-1-2-7 15,2-3 4-15,-5-5-1 16,0 0 0-16,-2 0 5 0,-4-4-5 16,-2-11 11-16,-6-6-3 15,0-2 4 1,-6-7-6-16,-3 4 10 0,0-6 1 15,0 3 11-15,0-3-21 16,0 3-2-16,0-4-5 16,0 5 1-16,0-1 4 0,0 5 7 15,0 5-3 1,0 4-4-16,0 6 9 16,0 4-6-16,0 2-6 0,0 3 4 15,0 0-6-15,0 0-1 16,0 0 0-1,0 0-9-15,0 0 3 0,0 6-4 0,0 15 10 32,0 6 3-32,0 4 15 0,0 4-16 15,0-1 0-15,0 1 2 16,3 2-2-16,12-8-2 16,-3-3-1-16,2-4 1 15,3-5 0-15,-2-7-2 16,0-6 2-16,0-2 0 15,-1 2 3-15,-2-4-1 16,3 0-2-16,0 0 0 16,-4 0-16-16,2 0-38 15,-5 0-55-15,-4 0-40 0,-4-4-178 0</inkml:trace>
  <inkml:trace contextRef="#ctx0" brushRef="#br0" timeOffset="2991">1383 307 37 0,'0'0'429'15,"0"0"-359"-15,0 0 4 0,0 0-6 16,0 0-30-16,0 0-21 16,0 0 2-16,0-13-11 15,0 13 9-15,0-2-16 0,8-1 0 16,17 0 15 0,4-2-13-16,6 3 1 15,1-4-2-15,-4 3-2 16,0 1-10-16,-5-3-152 15,-6-1-194-15</inkml:trace>
  <inkml:trace contextRef="#ctx0" brushRef="#br0" timeOffset="3424">1730 199 3 0,'0'0'506'16,"0"0"-406"-16,0 0-12 16,0 0-22-16,0 0-28 15,0 0-29-15,0-8-9 16,0 8-1-16,0 0-7 0,4 3-2 16,4 18 10-1,0 8 0-15,-1 3 1 16,2 2 2-16,-3 1-2 15,-3-1-1-15,0-2 4 0,-3-8-1 16,0-6-3 0,0-5 0-16,0-7 3 0,0-6 0 15,0 0 6-15,0 0 0 16,0 0 0-16,0 0 12 16,3-6 2-16,2-18-10 15,7-7-7-15,6-7 0 16,3-1-5-16,-1-1 3 15,0 6-3-15,1 7-1 16,-6 5 0-16,-3 10 2 16,-6 7-2-16,-1 2-6 0,2 3-73 0,-2 0-161 15,1 0-254 1</inkml:trace>
  <inkml:trace contextRef="#ctx0" brushRef="#br0" timeOffset="5697">2060 230 324 0,'0'0'176'15,"0"0"-127"-15,0 0-4 0,0 0 16 16,0 0-28-1,0 0-28-15,-12-2-4 16,9 2-1-16,1 0 5 0,-4 8 5 16,-1 9-7-16,-1 9 6 15,1 0 2-15,2 3-7 0,2 3-1 16,0 1 4-16,3-8-7 16,0 2 8-16,0-6-8 15,0-5 0 1,0-6-2-16,0-7 0 15,0 0 0-15,0-3 0 16,0 0 1-16,11 0 1 16,2-3 8-16,7-13 10 15,-2-7-16-15,0-2 5 16,-1-3 0-16,-2-8-3 0,-4 8-2 16,2-1 3-16,-5 5 0 15,-1 5 3-15,-5 6 1 16,-2 5 0-16,0 2 9 15,0 6-4-15,0-2-4 16,0 2-10-16,0 0-3 0,0 0-9 16,0 0-1-1,0 8-2-15,0 10 12 16,0 11 3-16,3-2 4 16,3 3 1-16,0-4-4 15,3-8 1-15,-3 1-2 16,3-9 0-16,-4 0-2 15,2-4-3-15,-2-3 3 0,4-3-2 16,0 0 4 0,2 0 3-16,1 0 3 0,3-3 4 15,0-10-7-15,6-6 3 16,5-5-5-16,-6 1 0 16,-2-4 1-16,0 4-1 15,0-1 3-15,2 0-4 0,-2 6 0 16,0 1 1-1,-3 4 0-15,-7 3-1 16,-1 4 0-16,-5 1-1 16,1 5 1-16,-3 0-2 0,0 0-7 15,0 0 3-15,0 0-5 16,0 0 4 0,0 0-6-16,0 12 11 0,-10 3 2 15,0 3 7-15,-8 3-4 16,3 0-1-16,0 3 2 15,-3 2-4-15,4-2 0 16,-1 0 1-16,3 1-1 16,7-5-1-16,5 2-2 15,0-7 2-15,0-4-2 16,0-7-6-16,0 0 6 16,11-1 3-16,6-3 0 15,8 0 5-15,1 0 3 16,0-3-2-16,4-10 3 15,-4-3-7-15,1-3 2 16,-4-3-3-16,-2 7 3 0,-4-6-4 16,1 0 4-16,-6-3-1 15,-1-3 5-15,-1-4-7 16,-5-1 4-16,-2-1-1 16,0-3-3-16,-3-1 7 15,0-5-1-15,0 8 2 0,0 4-5 16,0 9 0-1,0 10 0-15,0 6-4 0,0 5 2 0,0 0-2 32,0 0-9-32,0 0-8 0,0 5-1 15,0 16 7 1,0 6 11-16,0 4 5 0,0-1-3 16,0 1 2-16,0 4-3 15,7 1 0-15,-5-1-1 16,7 5 0-16,-3-3 1 15,3 0 1-15,0-5-2 16,-3-5 0-16,5-9-3 16,-2-4-3-16,-1-7-2 15,2 0 6-15,-2-7 1 16,-1 0-1-16,1 0 2 16,7 0 8-16,-3 0-4 15,-1-14 5-15,2-5-4 16,-5-2 1-16,4-6-3 15,-4-1 3-15,2-2-2 0,-2 7-4 16,-1-1 3-16,-2 5-1 16,-5 3-2-16,3 5 2 15,-3 8 1-15,0 3-3 16,0 0-7-16,0 0 1 16,0 0-5-16,0 0-9 15,0 16 18-15,0 11 2 16,0 3 0-16,0 1 2 15,0 1-2-15,0-6 0 16,0 1 0-16,3-9-2 0,6-4 1 16,0-7-5-16,-4-3-2 15,5-4 1-15,2 0 4 16,-1 0 3-16,7 0 4 16,2 0 0-16,-2 0 3 15,0-9-5-15,2-7-1 16,-2 3 0-16,-3-2 1 15,-7-7-2-15,-5 4 4 16,-3-6-3-16,0 0-1 16,0 2 0-16,0 2-4 15,-14 1 3-15,-6 0 0 16,-5 6-3-16,5 0-4 16,-1 8 1-16,1 2 4 15,5 3-4-15,4 0 2 16,-2 0 5-16,8 0 0 0,-2 0-4 15,4 8-3 1,3 0 2-16,0-1-2 0,0 2 2 16,0-2 0-16,21 0 5 15,3 0 0-15,2-4 6 16,0-3-4-16,-1 0-1 16,-2 0-1-16,0 0 6 0,-2-6-3 15,-6 1-3-15,0-3 5 16,0 0-3-1,-4 0-1-15,1 0 3 16,-1-1-3-16,1 2 1 16,1 2-2-16,-8 3 3 15,-5-1-3-15,0 3 1 0,0 0-2 16,0 0-3-16,0 0-4 16,0 0 1-16,0 0-5 15,0 7 8-15,0 9 4 16,0 6 4-16,0-1-4 15,0 8-2-15,0 0 0 16,0 2-3-16,0-1 0 16,0-4 5-16,-3-4 0 15,1-10-6-15,2-3 5 16,0-9 1-16,0 0-8 0,0 0 8 16,0 0 0-16,0-9 11 15,10-17 6 1,8-3-1-16,0-8-6 15,2 0 2-15,5 3 1 0,-2-1-3 16,0 11 2 0,1 6 9-16,-4 5-6 0,1 4-6 15,-6 5-8-15,-3 4-1 16,-1 0-4-16,-2 0-4 16,0 2 2-16,-3 20 1 15,0 9 5-15,-1 4 5 16,-1 1 0-16,-1-1-4 15,3-3 1-15,2-11 0 16,1-5-2-16,4-8-4 16,3-8-5-16,6 0 9 0,-2 0 3 15,4 0-3-15,-1-6-21 16,-5-7-37 0,-3-3-72-16,-13 0-80 0</inkml:trace>
  <inkml:trace contextRef="#ctx0" brushRef="#br0" timeOffset="6567">2766 356 116 0,'0'0'231'15,"0"0"-164"-15,0 0-28 16,0 0-5-16,0 0-18 16,0 0-8-16,0 0-4 15,7-27-3-15,-4 27 8 0,-3 0-6 16,0 0 5-1,0 0 5-15,0 0 10 16,0 0-3-16,0 0 2 16,0 0-1-16,0-3-3 15,0 3-9-15,0 0-2 0,0 0 2 16,0 0-5 0,0 0-4-16,0 0-2 0,0 0-3 15,0 0-3-15,0 10 5 16,0 12 3-16,3 7 5 15,-3 3 13-15,0 2-13 16,0 1-2-16,0-4 2 16,0 1-2-16,0-12-3 15,0 0-16-15,0-7-36 16,0-7-21-16,0-6-27 16,0 0-82-16</inkml:trace>
  <inkml:trace contextRef="#ctx0" brushRef="#br0" timeOffset="6884">2832 69 54 0,'0'0'453'16,"0"0"-359"-16,0 0-5 0,0 0-24 16,0 0-32-16,0 0-20 15,0-11-13-15,0 11 0 0,0 0-4 16,0 0-4-1,0 0-34-15,-4 0-118 16,-2 9-11-16</inkml:trace>
  <inkml:trace contextRef="#ctx0" brushRef="#br0" timeOffset="7154">2588 173 449 0,'0'0'118'0,"0"0"-26"15,0 0-17-15,0 0-51 16,0 0-15-16,0 0-1 15,38-6-5-15,-15 6 6 16,10 0-9-16,-2 0 0 16,5 0-6-16,9-8-243 15</inkml:trace>
  <inkml:trace contextRef="#ctx0" brushRef="#br0" timeOffset="8002">4088 120 347 0,'0'0'111'16,"0"0"-44"-16,0 0 11 0,0 0 7 15,0 0-25 1,0 0-28-16,10-3-14 15,-10 3-3-15,0 0-4 0,0 0-11 16,0 3 0 0,0 17 0-16,0 10 10 15,0 1-4-15,0 1 2 0,0-2-6 16,0-1-1-16,0-3-1 16,0-5-1-16,-4-2-6 15,4-6-11-15,-3-5-24 16,0-3-53-16,-2-5-30 15,-2 0-56-15</inkml:trace>
  <inkml:trace contextRef="#ctx0" brushRef="#br0" timeOffset="8509">3950 144 408 0,'0'0'95'15,"0"0"-35"-15,0 0-8 16,0 0-1-16,0 0-17 15,0 0-9-15,21-40-5 16,-1 32 0-16,6 3 1 16,-1-1-6-16,1 3-4 15,4 3-4-15,-4 0-5 16,4 0 1-16,-2 0-3 0,2 0 0 16,-4 11 0-16,0 2-2 15,-4 2 0-15,-6 4 2 16,0 0-2-16,-4-1-3 0,-9 4 5 15,-3 2-2 1,0-1 2-16,0 4 2 16,-13 3-2-16,-7 1-1 15,-6-2 1-15,0-3 1 16,-4 0-1-16,-6 1 0 16,1-3 4-16,-3 0-4 15,2-3 0-15,1-4 0 16,6-7 0-16,8-2-1 15,6-6-9-15,10-2-39 0,5 0-99 16,0 0-2-16</inkml:trace>
  <inkml:trace contextRef="#ctx0" brushRef="#br0" timeOffset="9889">4544 246 336 0,'0'0'183'0,"0"0"-117"16,0 0-15-16,0 0 24 0,0 0-24 15,0 0-8-15,0-18-31 16,-11 18-5-16,-9 0-3 15,-2 0-1-15,-1 0 2 16,2 0-4-16,3 8-1 16,3 2 0-16,-2 4 0 15,3 5 0-15,-1 1 0 16,0 7 0-16,10-1-6 16,2 4-1-16,3-3-11 15,0-7-8-15,0-4-6 0,3-5-13 16,14-5 16-1,7-6 14-15,-1 0 1 16,-3 0 0-16,-2-4 14 0,-3-12 4 16,-3-2-1-16,-1-3-2 15,-4-3 4-15,-4 1-3 16,-3 1 8-16,0 4-2 16,0 5 6-16,0 7 8 15,0 6 7-15,0 0-10 16,0 0-13-16,0 0-6 15,0 0-9-15,0 0-2 0,0 0-8 16,2 16 19 0,1 2 0-16,7 7 2 15,1-5-2-15,6-1 0 0,7-1-6 16,0-2 4-16,5-6-5 16,-2-7 7-16,-4-3 2 15,-2 0 1-15,-6 0 2 16,-4 0 1-16,1-7 0 15,-4-6-1-15,5-6-2 16,-5-5 3-16,-1-3 2 16,-5-2-2-16,1 0 3 15,-3 0 5-15,0 0 6 16,0-3 4-16,0 3-10 16,0 3 12-16,0 5 1 15,0 4 3-15,0 10-13 16,0 1-14-16,0 1 2 15,0-3-3-15,-3 2 1 0,3 1 1 16,0 5 9 0,0 0-2-16,0 0-2 0,0 0-5 15,0 0-4-15,-2 0-5 16,2 0-3-16,-3 8-6 16,3 16 8-16,0 8 6 15,0 5 3-15,0-1-2 16,0 3 2-16,0 0-3 15,0 1 0-15,0 0 0 16,11 0-4-16,-8-10-5 16,3 0-6-16,-3-9-8 0,3-6 4 15,-1-3 1-15,5-10 4 16,-2 4-1 0,1-3 4-16,4-3 7 0,-2 0 4 15,4 0 9-15,-3 0-3 16,2-17 0-16,-2-4 3 15,0-4-5-15,2-1 4 16,-5 0-6-16,-3 0 4 16,-1 2-5-16,-1 3 3 15,-4 10 1-15,0 3-5 16,0 6 0-16,0 2 3 16,0 0-3-16,0 0-1 15,0 0-7-15,0 0-2 0,0 0-4 16,0 18 7-1,0 6 7-15,0 2 2 0,6 0 1 16,-3 1-1-16,6-3-2 16,2-2-4-16,4-9-4 15,0 0 4-15,-1-8-5 16,3-2 2-16,-2-3 1 16,1 0 4-16,1 0 2 15,-4 0 5-15,0-5-5 16,-1-7 3-16,-3-3-2 15,0 0 1-15,-6-2 3 16,-3-2-2-16,0-1-1 16,0 0 2-16,0-3-2 0,-3 3 4 15,-12 3 3 1,0 1 0-16,-3 9 2 0,-2 1-4 16,2 6-7-16,-5 0-2 15,3 0-7-15,2 0 6 16,3 6-6-16,4 4-21 0,1 3-10 15,5 0-66-15,2-2-39 16,3-3-87 0</inkml:trace>
  <inkml:trace contextRef="#ctx0" brushRef="#br0" timeOffset="10258">5133 303 374 0,'0'0'126'15,"0"0"-73"-15,0 0 1 16,0 0-2-16,0 0-23 15,0 0-22-15,4-4-6 16,9 15 14-16,2 2 4 16,-2 0-2-16,-2 0-3 15,4 4-6-15,5-7 3 0,1 3-3 16,3-2-1-16,-1-2-2 16,-2-5-3-16,-1-2 2 15,-2-2-1-15,3 0-3 16,-1 0-4-16,-2 0-9 15,-3-6-83-15,-4-8-68 16,-7 1-132-16</inkml:trace>
  <inkml:trace contextRef="#ctx0" brushRef="#br0" timeOffset="10791">4610 307 356 0,'0'0'206'16,"0"0"-117"-16,0 0-17 15,0 0-16-15,0 0-22 0,196-39-4 16,-148 34-22-16,1-5-7 16,-4 1-1-16,-1-2-46 0,-8-7-219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06.316"/>
    </inkml:context>
    <inkml:brush xml:id="br0">
      <inkml:brushProperty name="width" value="0.05" units="cm"/>
      <inkml:brushProperty name="height" value="0.05" units="cm"/>
      <inkml:brushProperty name="color" value="#70AD47"/>
      <inkml:brushProperty name="fitToCurve" value="1"/>
    </inkml:brush>
  </inkml:definitions>
  <inkml:trace contextRef="#ctx0" brushRef="#br0">0 450 139 0,'0'0'102'0,"0"0"-37"16,0 0-9-16,0 0-5 15,0 0-17-15,0 0-12 16,0 0 1-16,0 0-7 16,9-3-2-16,-1-1 10 15,5-2-8-15,-1 1-3 0,4 0-5 16,2-1-6-16,7 1 2 16,-2-1 1-16,3 1 2 15,1 1-6-15,-1-2 5 16,4 1 3-16,-1-4-6 15,4 5 6-15,2-2 4 16,-2 1-7-16,1 0 2 16,2-1-6-16,2 1 12 15,0-1-6-15,3-1-6 16,-1-2 9-16,1 2-9 16,-1-1 6-16,1-1-5 15,0 2 2-15,4-1-5 16,-6 0 3-16,4 0-3 15,1 0 0-15,4 3 1 0,5-3 1 16,-4 5-2-16,-1-1 2 16,-4-3-3-16,-1 5 2 15,0 2-2-15,-2-3 2 16,0 3-1-16,0-8 3 16,2 0-4-16,2 0 1 15,5-2-2-15,3 2 2 16,6-3 3-16,9 0 5 15,-7 1-8-15,5 2 0 16,-7 3 0-16,-6-3-3 16,-4 6 2-16,-4-5 1 15,1 3 0-15,5-2 1 16,1-2 1-16,8 3-2 0,-4 0 1 16,3-3-1-16,-1-2 1 15,4 1 1-15,-1 1-1 16,2 3-1-16,-2 1 3 15,-2 3-2-15,-3-2-1 16,-3 0-4-16,1 3 4 16,0 0 0-16,6-2 3 15,2 2-2-15,5-3 5 16,1 3-3-16,3-2-1 16,-4 2 4-16,4 0-5 15,-3 0-1-15,2 0 2 16,1 0 0-16,-3 0-2 0,-6 2 1 15,-4 6-1-15,1-4 0 16,-9 5 0-16,4-3 4 16,-2 1-4-16,4 1 2 15,6 1-2-15,5-4 0 16,7 0 0-16,3-2 0 16,-1-1 0-16,0 3 0 15,-2-2 1-15,0 3 2 16,-6-2-2-16,-1-1 2 15,1 3-1-15,-1-4 0 16,-1 1-2-16,-2 0 0 16,-1 0 0-16,-5-1 2 15,1 3 0-15,0-2-2 0,-6 5 2 16,0-3-2 0,-1-2 1-16,-1 5 0 0,-1-6 0 15,2 4-1-15,-1-2 0 16,2 3 0-16,-2-7 0 15,0 2 0-15,3 1 3 16,-4-3-3-16,-1 2 0 16,5 1 0-16,-4 0 0 15,1 1 0-15,-2 2 2 16,-1 0-4-16,-7 1 2 16,2 0 0-16,-2-3-2 15,4-1 2-15,-1 0 0 0,4-1 6 16,-5-2-6-1,-2 3-1-15,-5-2-4 0,-3-1 5 16,-5 0 6-16,2 0-6 16,-6 0-3-16,2 0 3 15,1 0 0-15,2 0 0 16,1 0-1-16,-4 0 1 16,4 0 1-16,-4 0 0 15,1 0 0-15,1 0 0 16,3 0-1-16,7 0 0 15,0 0-1-15,0 0 3 16,0-4-4-16,-5 4 4 16,-4-5-4-16,4 5 2 15,-7 0 0-15,6 0 0 0,-2-3-1 16,-1 3 1-16,4-3 4 16,-4 2-4-16,6-3 0 15,-5 1-2-15,1 1 2 16,5-1 0-16,-3-2 0 15,0 2 3-15,-2 0-1 16,-1 0-2-16,0 1 0 16,-4 0-3-16,-3-1 2 15,0 0 2-15,5 1 3 16,-2 2-4-16,1-3-3 16,-1 3 2-16,-3 0 2 15,2 0-2-15,-5 0 1 16,-2 0 0-16,-4 0 0 0,3 0 3 15,-2 0-5-15,3 0 2 16,-3 0-1-16,3 0 1 16,-3 0-1-16,1 0 3 15,-1 0-3-15,0 0 1 16,0 0 0-16,-4 0 0 16,2 0 0-16,-1 0 1 15,-1 0 1-15,4 0-4 16,3 0 4-16,-1 0-2 15,4 0 0-15,-3 0 1 16,-1 0-1-16,-2 3-3 0,-4-1 3 16,-1-2 3-16,-2 3-3 0,2 0-1 15,0-3 1 1,0 2 1-16,-2 0-1 16,2-2 0-16,-5 0 0 15,3 0 0-15,2 0 0 16,-2 0 0-16,2 0 0 15,2 0 1-15,-1 0-2 16,-2 0 1-16,0 0 0 16,-4 0 0-16,-1 0 0 15,2 0 0-15,-1 3 1 16,7-3-1-16,-1 0 0 16,2 0 0-16,2 0 0 15,-4 0 1-15,1 3-1 0,3-3-2 16,-4 3 2-16,7 0 0 15,-3-3 0-15,0 0 0 16,-3 0 0-16,-1 0 0 16,-2 0 0-16,-6 0 0 0,0 0 1 15,-3 0-1-15,3 0 3 16,-1 0-3-16,1 0 3 16,1 0-3-1,-4 0 0-15,0 0 1 16,0 0-1-16,0 0 1 15,0 0-1-15,0 0 0 16,0 0 0-16,0 0 0 16,0 0 0-16,0 0 0 0,0 0 1 15,0 0 0-15,0 0 0 16,0 0 3-16,0 0-2 16,0 0-1-16,0 0 0 15,0 0 5-15,0 0 9 16,0 0-4-16,-7-3-9 0,-4-8-2 15,-1 1 2 1,4-2 1-16,-4 2-2 16,-1 0 0-16,5-1 1 15,-4 0-2-15,4 1-1 16,-7-4 1-16,2 4 0 16,2 0 0-16,-4-1 0 15,3 0-4-15,1 3 4 16,-1 1 0-16,4-4 0 0,-5 6 0 15,8-1 1-15,-2-1-1 16,2 1 2-16,5 1 1 16,-3-1-5-16,0 1 4 15,0 0-2-15,-3 2 1 16,6 0-1-16,0 1 0 16,0 0 0-16,0-1-2 0,0 0-2 15,0 3-1 1,0 0 1-16,0 0 1 0,0 0-2 0,0 0 1 15,0 0 1 1,0 0 1-16,0 0-1 16,2 0 3-16,8 0 4 15,5 0-4-15,-4 0 0 16,7 10 0-16,-1 1 0 16,1 1 0-16,3 3 0 15,-4-2 0-15,-2-2 1 16,-2 2 0-16,-2 0-1 15,1 0 0-15,-1 1 0 16,1 1 0-16,0 1 0 16,-3 0 0-16,3-3-1 15,-4 4 1-15,2-4 1 16,-5 0-1-16,1-3 1 16,0-2-1-16,3 1 1 15,-4-3-1-15,2 1 0 0,-2-2 1 16,-2 0 1-16,0 1-2 15,-3-1 1-15,0-3 0 0,3 1-1 0,-3 0 0 16,0-1 1 0,0 1 1-16,0-1-1 0,0-2 2 31,0 4-2-31,0-4 1 16,0 0 0-16,0 0 1 15,0 0-2-15,0 0-1 16,0 0 0-16,0 0-1 15,0 0-2-15,0 0 1 16,0 0 0-16,0 3-2 16,0-1 2-16,-9 0 2 0,-6 6 2 15,-2 3 2-15,-4-1-3 16,-2 1 7-16,-3 5-6 16,-1-3 4-16,1 6-5 15,-2-3 6-15,2 2-3 16,0-2 3-16,2 4-2 15,3-3-5-15,1-1 3 16,2 3-2-16,3-4 1 0,4 1-2 16,-4 3-1-1,-3-1 1-15,1 1 5 16,-1 0-3-16,3-1-2 0,1-5 1 16,2 0-1-1,4-5 1-15,-2 1-1 16,5-2 0-16,-5 2-1 0,-1-2-22 15,-4-4-116-15,0-3-310 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15.249"/>
    </inkml:context>
    <inkml:brush xml:id="br0">
      <inkml:brushProperty name="width" value="0.05" units="cm"/>
      <inkml:brushProperty name="height" value="0.05" units="cm"/>
      <inkml:brushProperty name="color" value="#70AD47"/>
      <inkml:brushProperty name="fitToCurve" value="1"/>
    </inkml:brush>
  </inkml:definitions>
  <inkml:trace contextRef="#ctx0" brushRef="#br0">293 144 113 0,'0'0'258'0,"0"0"-174"15,0 0-10-15,0 0 1 0,0 0 8 16,0 0-23-16,0-19-22 16,0 19-15-1,0 0-2-15,0 0-12 0,0 0-9 0,0 0-1 16,0 12-8 0,0 19 8-16,0 9 1 15,0 2 3-15,0 4 1 16,0-6-3-16,0-7-2 15,0-6 4-15,0-11-3 16,0-9 0-16,0 0 0 16,0-7 0-16,0 0 0 15,0 0 0-15,0 0-57 0,0 0-143 16,-8 0-271-16</inkml:trace>
  <inkml:trace contextRef="#ctx0" brushRef="#br0" timeOffset="578">31 215 340 0,'0'0'83'0,"0"0"-33"16,0 0-5-16,0 0-19 0,0 0 5 15,0 0-20-15,51-68 6 16,-28 63-4-16,-3 0-7 16,5 0 0-16,-2-2 3 15,6 2 11-15,1-2-12 0,8 2 2 16,-2 2-4-1,2 3-3-15,-3 0-1 16,-2 0-1-16,-1 0 1 16,-5 0-2-16,-4 0-1 0,-2 13 1 15,-4-2 0 1,-4 4 0-16,-5-1-1 16,-6 2 1-16,-2 5 0 15,0-3 1-15,0 4 0 0,0-1 6 16,0 0-4-1,-17 5 1-15,-4 1 12 0,-2-1-8 16,0-5-1-16,-4 1-7 16,-2-3 4-16,-1-4-3 15,-3 7 2-15,-5-4-1 16,-3-6-1-16,0 5 0 16,-6-1 1-16,2-3-2 15,4-2 0-15,3-2 1 16,12 1 0-16,4-8-1 15,11 1-4-15,9-1-67 16,2-2-64-16,0 0-59 16</inkml:trace>
  <inkml:trace contextRef="#ctx0" brushRef="#br0" timeOffset="2004">838 230 300 0,'0'0'108'0,"0"0"-69"0,0 0 0 16,0 0-10-16,0 0-2 0,0 0-13 15,-50-27-8 1,33 27-3-16,-1 0 0 16,-3 0-3-16,-3 12-1 15,4 5 0-15,-3 4 1 16,-1 5 1-16,4 1 0 0,2 3 0 15,6-4-1 1,4 1-2-16,8 2 1 16,0-4-2-16,0 0 1 0,0-9 3 15,13-8-1-15,8-3 0 16,3-5 1-16,2 0 4 0,0 0 1 16,2-16-6-16,-8-8 12 15,-2-2-10 1,0-1 4-16,-7-8-1 15,1 2-2-15,-9 0-2 16,-1 4 2-16,2 8-3 16,-4 8 3-16,0 5-3 15,0 8 1-15,0 0-1 16,0 0-9-16,0 0 0 16,0 0 3-16,0 5 5 15,6 8-1-15,2 9 2 16,2-1 0-16,1 0 2 0,1 3-2 15,3-2 0-15,-4-2 0 16,4-9 0-16,-3 2-2 16,-1-8 1-16,1-5 0 15,1 0 1-15,-2 0 0 16,4 0 1-16,0 0 5 0,0 0 2 16,-4-13 11-16,1-8-2 15,0-3 6-15,-1-2 3 16,1-3-12-1,-3-6-12-15,0 0 9 16,-3-4-9-16,-1 5 5 16,-2-1 1-16,-3 6-4 15,0 6-4-15,0 1 2 0,0 9 1 16,0-1-3-16,0 6 5 16,0 3-4-16,0 2-1 15,0 2 4-15,0 1-1 16,0 0-3-16,0 0 0 15,4 0-5-15,-4 0-1 16,3 0-14-16,-1 9 0 16,4 15 19-16,-4 2 1 15,3 4 1-15,-5 5 0 16,0 1 2-16,0 4-2 16,0 5 0-16,0 0-1 15,0 3 2-15,0-6 0 16,0-4-2-16,0-7 1 0,0-7 1 15,0-2-1-15,0-8-1 16,0-8-2-16,0 0 1 16,0-6-3-16,0 0 0 0,0 0 2 15,2 0 2 1,9 0 9-16,4-16 2 16,6-5-7-16,-4-1 5 15,1-9-1-15,-3 4-6 16,-4-2 3-16,-1 3-5 15,-5 7 4-15,-2 3-1 16,-3 8-3-16,0 8 0 0,0 0-3 16,0 0-2-16,0 0 2 15,0 0-13-15,0 5 7 16,0 20 7-16,0-1-1 16,0 5 3-16,0-3 0 15,4-3 1-15,4 1-1 16,4-5-3-16,2-3 0 15,4-5 0-15,0-10-5 16,2-1 3-16,1 0 5 16,-6 0 5-16,0 0 1 15,-3-12-1-15,-1-10 1 16,-4-1-2-16,-7-3 3 16,0-1 0-16,0-5-7 0,0 1 8 15,0 1-7-15,-15 7-2 16,-3 6-1-1,-3 10 0-15,-6 7-6 0,-4 0 4 16,-2 0-1-16,3 5 3 16,4 14 1-16,8-1-3 15,6 3-11-15,6-2-36 16,6-4-52-16,0-6-50 16</inkml:trace>
  <inkml:trace contextRef="#ctx0" brushRef="#br0" timeOffset="2319">1418 309 118 0,'0'0'285'0,"0"0"-203"16,0 0-36-16,0 0-10 15,0 0-16-15,0 0-19 16,0-8-1-16,0 10-8 16,3 22 7-16,5 5-1 15,2 0 2-15,5-2 9 16,-1-3-3-16,7-3 2 0,5-5-1 0,3-5 0 31,7-3 1-31,-1-8-1 0,1 0-4 16,-6 0 4-16,-4 0-7 15,-6-8-18-15,-10-5-135 16</inkml:trace>
  <inkml:trace contextRef="#ctx0" brushRef="#br0" timeOffset="2837">971 191 299 0,'0'0'150'0,"0"0"-67"16,0 0-15-16,0 0-5 16,0 0 1-16,0 0-29 15,50-17-14-15,-14 11-2 16,5-2-3-16,5 3-10 15,-1 3-2-15,1-2-4 16,8 4-6-16,-8 0-95 0,-1 0-456 16</inkml:trace>
  <inkml:trace contextRef="#ctx0" brushRef="#br0" timeOffset="4417">2224 505 56 0,'0'0'170'16,"0"0"-129"-16,0 0-34 0,0 0 8 15,0 0 35-15,0 0 7 16,7 0-12-16,11 0 5 15,-1-8 13-15,9-14-21 16,-2-4-7-16,3-5-13 16,2-12-6-16,-2 0-3 15,-7-4-1-15,1 2-10 16,-6 5 4-16,-2 0 4 16,-3 9-7-16,-2 2-2 0,-1 10 0 0,-4 4 4 31,-1 6 0-31,-2 4-3 15,3 5 7-15,-3 0-5 16,0 0-4-16,0 0-10 0,0 0-3 16,3 0-4-1,4 24 12-15,4 8 5 0,1 13 0 16,3 5 5-16,3 6-4 16,-5-1 2-16,0-4-3 15,-1-7 3-15,-4-7-3 16,-5-5 0-16,0-8 1 15,-3-5 0-15,2-9-1 16,-2-2 0-16,4-5 1 0,-4-3-1 16,0 0 6-16,3 0-3 15,-3 0 8 1,0 0 4-16,0 0 0 0,0-8 8 16,0-11-11-1,0-1-4-15,0-4-4 16,-9-4-2-16,-9 3-2 0,-3-2 0 15,1 1-1-15,-9-3 2 16,-1 4-2-16,-5 1 3 16,-4 6-2-16,7 5 0 15,9 7-3-15,5 4 0 16,4 2 1-16,2 0-2 16,2 0 1-16,5 0-2 0,5 13-4 15,0 9-1 1,0 4-1-16,0 3 10 15,12-2-3-15,11-1 3 16,7-2-1-16,2-8 1 16,9-4 0-16,6-6 1 0,0-3 8 15,1-3-7-15,-2 0 6 16,-4-6-3-16,2-12-4 0,-6-3 4 16,-5 3 0-1,-7-4 1-15,-5 4-3 16,-6 1 4-16,-7 4-1 0,-1 3-2 15,-7 4 4-15,0 1 3 0,0 5-8 32,0 0 0-32,0 0 9 15,0 0-11-15,0 0-6 0,0 0-8 16,0 11 11 0,-7 7 1-16,-1 8-3 15,5 4 2-15,3-1-3 0,0-3 6 16,0-2-1-16,0-2-3 15,0-9 2-15,15-5 0 16,1-4 2-16,9 0 1 16,4-4 5-16,1 0 0 0,-4 0-4 15,1 0 6 1,-7-11-4-16,-2-6 1 0,-7 3 0 0,-1-2 0 31,-5-3-3-31,-5 1 0 0,0-4 0 16,0 3-2-1,0 2 0-15,-18 3-2 16,-5 0 0-16,-7 4-2 16,-6 4 1-16,5 6 1 15,-2 0 1-15,3 0 1 0,7 6-2 16,3 8-2-16,9 1 3 16,1 1-10-16,2 0-25 15,8-3-66-15,0-5-66 16,0-5-274-16</inkml:trace>
  <inkml:trace contextRef="#ctx0" brushRef="#br0" timeOffset="5236">3058 115 388 0,'0'0'57'0,"0"0"-24"16,0 0 4-16,0 0 13 15,0 0-13-15,0 0-21 16,9-29-10-16,-9 29-6 16,0 0-7-16,2 3-2 15,1 18 9-15,4 6 1 0,1 4-1 16,-3 7 1-1,0 4-1-15,-3 0 7 16,-2 0-2-16,0-2-4 0,0-3-1 16,0-3 4-16,3-4-3 15,0-6-1-15,5-3 1 16,-1-8-1-16,-2-5 0 0,1-5-1 16,3-1 1-16,-1-2 2 15,2 0 2 1,1 0 3-16,4 0 7 15,0 0-5-15,0-10-3 16,0-6 2-16,-1-5-6 16,1-1 3-16,-3-4-3 0,-4 3 0 15,2-1 1 1,-8 7-3-16,-2 7 9 16,0 4-6-16,0 6 1 15,0 0-1-15,0 0-3 0,0 0-3 16,0 0-13-16,0 3 1 15,0 18 12-15,0 12 3 16,0-2 0-16,0 4 0 16,0-1-1-16,0-5 0 15,0 0 0-15,11-5 0 16,11-5 1-16,1-6 0 16,1-8 5-16,2-5 0 15,-2 0 1-15,-3 0 3 16,-1-5 0-16,1-14-2 15,-6-5-7-15,-7 1 6 16,-5-1 0-16,-3-2-3 16,0 1 4-16,0 4-4 15,0 0 0-15,0 2-3 0,-11 0-1 16,-7 4-1-16,-3 2 4 16,-3 5-3-16,-2 5 1 15,0 3-6-15,-1 0 1 16,3 0 1-16,1 0 0 15,3 16 0-15,2 0-2 16,6 0-6-16,3-1-9 16,3-3-36-16,6-5-23 0,0-4-31 15,0-3-243-15</inkml:trace>
  <inkml:trace contextRef="#ctx0" brushRef="#br0" timeOffset="6097">3508 62 491 0,'0'0'104'0,"0"0"-25"16,0 0-27-16,0 0-31 15,0 0-21-15,0 0-10 16,6 4-4-16,-6 21 9 16,0 8 5-16,0 1 1 0,3 3 7 15,0-2-6-15,0-1 9 16,-1 0-1-16,1-2-7 16,1 5 7-16,-4-5-6 15,3-3-2-15,0-5 1 16,-1-8 0-16,4-3-3 15,1-2 0-15,1-4 0 16,1-1 0-16,-3-2 1 16,2 2 2-16,4 0-3 15,-4-3 8-15,2-1-4 16,-2-2-3-16,-1 0 0 16,-1 0 2-16,2 0 7 15,4 0-5-15,0-8 3 0,-1-13-3 16,2-1 4-1,-1-4-7-15,-4-1 1 0,2 4-1 16,-8-7 3-16,-2 2 0 16,0 1-5-16,0 0-5 15,0 4 5-15,-2 9 5 16,-16 4-5-16,-3 2-4 16,-3 8-4-16,1 0 7 15,-1 0-7-15,4 5 7 16,5 11 0-16,9 3-5 15,6-6-5-15,0 0-1 16,0 3 2-16,29-3 10 0,9-2 6 16,3-3-3-1,2-3 4-15,-5-3-6 0,-4-2 0 16,-4 0 1-16,0 0-2 16,-10 0 3-16,-2 0-2 15,-7-4 5-15,-1-4 0 16,-5 5 4-16,-2-5 25 15,0 8-3-15,-3 0-8 0,0 0-4 16,0 0-11-16,0 0-9 16,0 0-5-16,0 6-5 15,0 18 2-15,0 9 8 16,-3 5 1 0,3 4 0-16,0-2 2 15,0-5-3-15,0-12-3 16,12-4 2-16,6-8 1 0,5-9 0 15,10-2 0-15,2 0 3 16,6 0-3-16,3-2-25 16,-6-9-72-16,1 2-162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49.782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84 209 231 0,'0'-4'135'0,"0"-2"-66"15,0 0-21-15,0 3-17 16,3-3-1-16,-3 4-7 16,0-4 2-16,0 0 1 15,3 4-11-15,-3 2 10 0,0-3-10 16,0 6 2-16,-3-3-7 15,3 2-4-15,-3 1-2 16,0 0-4-16,0-1-3 16,3 2-7-16,-4-2 10 15,-2 4 2-15,3 5 3 16,-2 3-2-16,-5 3-2 16,1 3-1-16,-1-1 1 15,1-2-1-15,3-3 0 16,-1 0-4-16,4 1 4 15,0-2-3-15,0 1-1 16,3 0 2-16,0 1-1 0,3-5 0 16,3 2 1-16,1-3 1 15,-1 1 1-15,0-1-1 16,4-3 1-16,-4-1 0 16,2 0 0-16,3 1 1 15,-3-3 1-15,2 3 1 16,-4-6-2-16,4 3 0 15,-1-3 1-15,-3 0-1 16,4 0 1-16,-2-3 0 16,3-1 4-16,-6 2-6 15,5-3 3-15,-1-1-2 16,4 1 0-16,-4-1 3 16,1-3-4-16,-1 4 1 0,-1-3 3 15,0 2-1-15,-3-3-1 16,1 0-1-16,1 2 0 15,-1-2 0-15,-3-3-1 16,4 2 0-16,-1-2 0 16,-3 1 0-16,3 2 3 15,-3-1-2-15,1 2 0 16,-4-4 0-16,3 3-1 16,-3-5 1-16,3 6-1 15,-3-3 0-15,0 3 0 16,-3-1 0-16,3 1 0 15,0 2 0-15,-3-2 1 0,3 0-1 16,0 2 0 0,-4-3 0-16,1 3 0 0,0 4 0 15,0-2-2-15,0-1 1 16,-3 2-2-16,2 1 2 16,-2-4-1-16,3 4 1 15,-3-1 1-15,2-1-2 16,-2 4 2-16,1-2 0 15,2-1 1-15,-2 0-1 16,0 1 0-16,2-1 2 16,0 0-2-16,0 3 1 15,0-2-1-15,-1-2 0 16,1 4-2-16,0 0 1 16,-3 0-3-16,-1 0 1 15,4 0 1-15,-3 0 2 0,0 0-5 16,-1 0 5-16,4 0 0 15,-3 0-1-15,1 4-5 16,-3-2 2-16,3 4 4 16,-1-4-3-16,-1 4 1 15,1 0-1-15,0-1 1 16,-1-2-4-16,4 2-10 16,0 1-23-16,0 2-13 15,0 1-25-15,6 3-94 16</inkml:trace>
  <inkml:trace contextRef="#ctx0" brushRef="#br0" timeOffset="1536">1492 8 383 0,'-3'-3'68'16,"3"0"-45"-16,-3 1-8 16,6 2-5-16,-6 0-10 15,3 0 0-15,-3 2-3 16,3 1 3-16,-3 0 1 16,3 2 6-16,0 4-3 15,0 0 1-15,0-2 1 16,0 2-1-16,0 2 3 15,0 1 1-15,0 5-7 16,0-3 1-16,0 2-2 0,0 2 5 16,0-5-2-16,0 4 0 15,0 0-1-15,0 0 0 16,0-7 2-16,0 5-4 16,3-4 0-16,3-2 3 15,-6-1-4-15,6 0 3 16,1 1-1-16,-1-3 5 15,-4-4-7-15,6 4 3 16,0-1-3-16,-2 1 9 16,4-4 0-16,6 4-3 15,-4-2-4-15,1-4 2 16,-2-4-3-16,2 4-1 16,0 0 4-16,-1-2-2 0,-2 2-2 15,-1 2 1 1,1-4 1-16,1 2-1 0,-3-4 2 15,3 2-2-15,-1-1 1 16,-4 0 1-16,0 0-1 16,4 1 0-16,-7-2-2 15,5 0 0-15,0 0 3 16,-3 2-2-16,1-4 3 16,1 0-2-16,-1 1 0 15,0-3 0-15,-2 2-1 16,2-2 4-16,-3 2-3 15,-3-3-2-15,3 1 1 16,-3 0 5-16,0-1-6 0,0-3 1 16,0 2-1-16,0-5 0 15,0 5 0-15,-3-2 0 16,3-2 0-16,-6 3-2 16,-1 0 1-16,4-1 1 15,-6 1 1-15,2 4-1 16,-1-5 0-16,2 6-5 15,-4 0 5-15,4-2 0 16,0 6 1-16,-1-4 0 16,-2 3 2-16,2 1-6 15,1-2 2-15,0 1-1 16,1 3-3-16,-3-3 2 16,0 1 3-16,-2 2-4 15,-2 0 4-15,-1 2 2 0,4-2-2 16,-1 3 2-16,2-3-2 15,0-3 0-15,3 3 2 16,-1 0-1-16,-1 0 0 16,4 0 0-16,-3-2-1 15,3 2 0-15,-4-3-3 16,1 3 3-16,3 0-3 16,-6 3 1-16,2-1 1 15,1 1-4-15,1 0 1 16,-5 3-12-16,7 3-20 15,-3-2-37-15,-4 2-23 16,10 2-91-16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11.716"/>
    </inkml:context>
    <inkml:brush xml:id="br0">
      <inkml:brushProperty name="width" value="0.05" units="cm"/>
      <inkml:brushProperty name="height" value="0.05" units="cm"/>
      <inkml:brushProperty name="color" value="#70AD47"/>
      <inkml:brushProperty name="fitToCurve" value="1"/>
    </inkml:brush>
  </inkml:definitions>
  <inkml:trace contextRef="#ctx0" brushRef="#br0">64 271 107 0,'0'0'75'16,"0"0"-19"-16,0 0-9 15,0 0-9-15,0 0-12 16,0 0 2-16,-2 0 24 16,2 0-7-16,0 0 7 15,0 0-24-15,0 0-9 16,2 0-12-16,13 0-1 0,6 0-6 15,2 0 1-15,4 0-1 16,8 0 3-16,7 2 0 16,-1 1-1-16,8-3-1 15,2 0-1-15,-8 0 0 16,5 0 0-16,-2 0 5 16,0 0 14-16,3 0-7 15,-4 0 2-15,1 0-11 16,5 0-2-16,2 0 2 15,3 0-1-15,3-3-1 0,-1 3 1 16,1-2-2-16,0 2 0 16,-6 0 0-1,0 0 4-15,-4 0-3 16,-1 0-2-16,-1 0 2 0,-2 0-1 16,1 0 0-16,-1 0 2 15,4 0 0-15,-1 0-4 16,8 0 6-16,0 0-4 15,6-5 1-15,9 2-2 16,-5 0 3-16,5 1-1 16,-4-1 0-16,-4 0-1 15,-1 3-1-15,-4 0-1 16,-2-3 4-16,3 1-1 16,-3 0 0-16,3-2-1 15,-1-1 1-15,5 0 1 0,-4-1-1 16,-6 5-2-1,3-8 2-15,0 1 0 0,6 1-1 0,-1-5 0 16,7 7 0 0,-6 0 1-16,-1-1-1 0,1 4 4 15,-2 2-4 1,-2-3 2-16,1 3-1 16,3 0-1-16,-1 0 0 15,2 0 1-15,-4 0 0 16,-3 0-1-16,-5 0 0 15,0 0 0-15,0 0 0 16,-5 0 0-16,4 0 3 16,-3 0-3-16,3 0 0 15,1 0 3-15,1 0-3 0,8-5 2 16,4 1 1-16,0 0-1 16,2 1-1-16,-2 3-1 15,-1 0-1-15,-7 0 0 16,0 0 1-16,-7 0 0 0,1 0 0 15,0 0 0 1,-3 0 2-16,0 0 2 16,3 0-4-16,6 0 1 15,3 0 0-15,0 0-1 16,-1 0 0-16,-2 0 0 16,-2 0 1-16,2 0-1 15,0-2 1-15,0-1 2 16,0 3-3-16,-6-3 4 0,6 1-3 15,-4 2 4-15,4 0 4 16,0 0 4-16,3 0-5 16,1 0-2-16,-2 0-5 0,-2-2-1 15,-6 2 1 1,-3 0-1-16,0 0 0 16,-6 0 3-16,1 0-1 15,-4 0-2-15,1 0 0 16,2 0 0-16,-3 0 4 15,0 0-4-15,-2 0 0 0,-1 0-4 16,3 0 4 0,0 0 0-16,1 0 5 15,2 0-5-15,2 0 0 0,2 0-1 16,2 0 1-16,1 0 0 16,1 0-3-16,-1 0 2 15,-2 0 1-15,-2 0 0 16,4 0 0-16,-5 0 0 15,-2 0 0-15,-1 0-3 16,-6 0 3-16,-1 0 0 16,-1 0 1-16,-3 0-1 15,1 0 0-15,-4 0 3 16,1 0-3-16,-3 0 4 16,-1 0-4-16,0 0 1 0,2 0-1 15,3 0 2-15,2 0-2 16,3 0 1-1,-1 0 2-15,-2 0 1 0,-2 0-3 16,0 0 1-16,-3 0-3 16,-1 0 4-16,0 0-4 15,-1 0 2-15,1 0-1 16,-4 0 3-16,1 0-2 16,-1 0-1-16,-2 0-3 15,2 0 3-15,2 0-1 16,-1 0 1-16,2 0 1 15,-3 0 1-15,-2 0-4 16,-3 0 1-16,-1 2 1 0,-2-2 3 16,0 0-2-16,2 2-1 15,1-2 0-15,3 3 1 16,2 0-1-16,1-1 0 16,-3 1 0-16,-3-3-1 15,-3 4 1-15,-4-4 0 0,2 1-1 16,-5-1 1-16,3 0 0 15,-1 0 1 1,1 0-1-16,5 0 2 16,2 0-2-16,-2 0-2 15,5 0 2-15,-3 0 3 16,3 0-3-16,2 0 0 16,-2 0-1-16,0 0 2 15,-3 3-2-15,-4-3 1 16,1 0-2-16,0 3 2 0,2-3 2 15,4 2-1-15,6-2-1 16,-1 0 0-16,3 0 1 16,-2 0-1-16,-3 0-1 15,-3 0 1-15,-4 0 0 0,1 0 0 16,-3 0 0 0,-4 0 0-16,-2 0 1 0,1 0-1 15,-5 3-2 1,4-3 0-16,1 2 1 0,-2 1-1 15,3 0 4-15,2-3-2 0,-2 3 0 32,-1-3 0-32,-2 2 0 0,4-2 3 15,-3 0-3-15,3 3 0 16,0-1 0-16,-3-2 0 16,2 0 0-16,1 0 0 15,0 0 0-15,-3 4 0 16,3-4 0-16,-7 0 0 15,5 0 0-15,-4 0 0 16,-3 0 0-16,0 0 1 16,0 0 0-16,0 0 1 0,0 0-2 15,0 0 0-15,0 0 2 16,0 0 0-16,0 0 4 16,0 0 2-16,0 0 1 0,0 0-4 15,0 0-2 1,0 0 1-1,0 0-3-15,0 0 12 0,0 0-8 16,0 0 0-16,0 0-1 16,0 0 6-16,-3 0-6 15,-6 0 10-15,0 0-7 16,-3 0-7-16,0-6-1 16,-2 1 1-16,-1-1 0 15,0 1 3-15,3 0-3 16,-2-2 0-16,-1 0-1 15,0 2 1-15,0 0 0 16,1 3-1-16,2-2 2 16,-6-1-3-16,6 0 4 0,-2-1 3 15,-1-1-5-15,0 1 1 16,0 1-3-16,0 0 2 16,4-3 0-16,-4 0 3 15,0 3-3-15,4-1-2 16,2 1 2-16,1 3 5 15,5-1-4-15,-4 0 0 16,2 0 1-16,-1-2 0 16,-1 0 0-16,2-3-2 15,-7 2 0-15,6 1 5 16,-2 3-4-16,1-4 0 16,2 3 1-16,-1 1-2 15,4 2 2-15,-3 0-2 16,5 0 3-16,0 0-1 0,-2 0-1 15,2 0 0-15,-3 0-1 16,0 0 0-16,1 0 0 16,-8-2 0-16,7-1 1 15,1 3-1-15,2-3 0 0,0 3 0 16,0 0 1 0,0 0-1-16,0 0 0 0,0-3 0 15,0 3 1-15,0 0 2 16,0 0-3-16,0 0 0 15,0 0 4 1,0 0-2-16,0 0-2 16,0 0 0-16,0 0-1 0,0 0-5 15,0 0 5-15,0 0-1 16,0 0-1-16,0 0 2 16,0 0-3-16,0 0 1 15,0 0 0-15,0 0 2 16,0 0-2-16,2 0 3 15,11 0 0-15,2 0 0 16,5 6 4-16,-2 1-3 16,2-1 1-16,3 2-2 15,-2-2 0-15,-1-1 1 16,-2 3 0-16,-3-6-1 16,-4 3 0-16,1 1 0 15,-3-3 1-15,0 1 0 0,-3-1-1 16,3 0 0-1,-1 0-1-15,2-1 1 0,-2 1 0 16,2-1 2-16,-2 1 0 16,1 0-2-16,-3-1 0 15,-1 1 0-15,5 0 0 16,-2 0 0-16,-2-1-2 0,3 1 4 16,-3-1-4-1,-1 1 2-15,2-3 0 16,-2 5 0-16,1-2 0 15,1-1-2-15,-2 1 2 16,-2-3 0-16,0 3 0 16,1-3-2-16,-4 3 1 0,2-1 0 15,1 2 1-15,0-3 0 16,2 3 1-16,2-2-1 16,-1 3 0-16,-1-2 0 0,5-1 1 0,-8 1 0 15,1 1-1 1,0-4 0-1,0 1 0-15,-1 2-1 16,2 0 1-16,-1-3 1 16,0 0-1-16,0 0 0 15,-1 0 0-15,-2 0 1 16,3 0-1-16,1 0 0 16,-4 0 0-16,3 0 2 15,0 0-5-15,-3 0 8 16,2 0-4-16,1 2-1 0,0-2 1 15,0 0-1-15,-3 0 0 16,0 0 0-16,0 0 0 16,0 0 0-16,0 0 1 0,4 0-1 15,-4 0 1-15,0 0-1 16,0 0 0-16,0 0 0 16,0 0 0-16,0 0 0 15,0 0-3-15,0 0 6 0,0 0-3 31,0 0 0-31,0 3 0 16,0-3-3-16,0 0-2 0,0 2 3 16,0-2 2-16,0 0-2 15,0 3-1-15,-13 0 1 16,1 2 2-16,1 0 5 16,-4 1-4-16,3 0-1 15,-2-1 2-15,-1 0-1 16,-3 2-1-16,3 0 1 15,3 0 0-15,-2-2-1 16,-1 0 0-16,3 1 0 16,-2 2 2-16,-1-3-1 0,0 1-1 15,0-1 0 1,0-3 0-16,4 6 0 16,-1-6 2-16,4 5-1 15,-2-3-1-15,-5-1-2 16,2 2 2-16,-2 0 0 15,-3 1 0-15,3-1 1 0,4 1-1 16,-4-4 5-16,3 4-5 16,4-4 0-16,-2 1 0 15,4 0 0-15,-3 2 0 16,1-1-2-16,0 3 2 16,-5 1 0-16,4-3-4 15,1-3 4-15,-2 4 0 16,2-4 0-16,5 1-1 0,0-1 0 15,3 1-1-15,0-3-1 16,0 0 0-16,0 0 0 16,0 0 0-16,0 0 1 15,0 0 1-15,0 0 1 0,0 0 0 16,0 0-6 0,0 0 6-16,3 0 3 0,5 0-2 15,5 0 3-15,4 0 1 16,4 0-4-1,5-8 1-15,1 0-1 16,-1-3 0-16,-3 7-1 16,-1-5 2-16,-2 2-1 15,-6 1 2-15,-2 1-2 16,-3 0 0-16,0 2-1 16,-3-2 1-16,3 0 1 0,-1-1-2 15,5-2 2 1,2 1 0-16,-2-2-2 0,2 1 1 15,0 3-1-15,-2-3 0 16,-5 3 0-16,0 2 0 16,-1-2 1-16,-2 3 0 0,1 2-1 15,1-4 3-15,-5 2 0 0,-2-1 2 32,3 1-3-32,0-1 3 15,0 3-4-15,-3 0-1 16,0 0 1-16,0 0-2 15,0 0 1-15,0 0-3 16,0 0-4-16,0 0-35 16,0 0-105-16,-11 0-176 0</inkml:trace>
  <inkml:trace contextRef="#ctx0" brushRef="#br0" timeOffset="2362">23 353 105 0,'0'0'65'16,"0"0"-24"-16,0 0 4 15,0 0 32-15,0 0-15 16,0 0-20-16,0 0-11 16,0-4-6-16,0 4 2 15,0-2 2-15,0 2 1 0,0-2-3 16,0-3 1-16,0 2-6 16,3-5-13-16,7 0 3 15,3 0-9-15,5-3 9 16,0 1-8-16,2-4-1 15,-2 2-1-15,3 1 7 16,-4 1-8-16,1-1 0 16,0 1 3-16,-3 1-2 15,3-1 1-15,-1 1-2 16,4-1 2-16,-1 2-2 16,1 0 0-16,-6 0-1 15,0 4 0-15,-1-3 0 16,-5 5 2-16,2-1-2 0,-4-2 0 15,1 3-2-15,-5 2 2 0,1-4 0 16,-4 4 0-16,0 0-1 16,3-1 1-1,-3 1 0-15,0 0 1 0,0 0 1 16,0 0-1 0,0 0 1-16,0 0-2 15,0 0 0-15,0 0 0 16,0 0-6-16,-3 0 4 15,-15 0 2-15,3 9 3 16,-5-1-1-16,2 3-2 16,0-3 0-16,3 0 0 0,0 0 0 15,1 2-2-15,-3 1 2 16,-1 2 2-16,0 1-1 0,0-3-1 16,1-1 0-1,-1-2-1-15,6 0 3 16,-2-1 0-16,2 2-2 15,2-4-8-15,5-3 7 0,-1 4 0 16,-1-4 1-16,5 3-1 16,-4 1 0-1,1-1-2-15,-2 1 3 0,1-4-1 0,4-2 1 32,-1 3 0-32,3-3-5 0,-3 3 3 15,-1-3 0-15,1 2 2 16,1 1 0-1,-1-3 0-15,-2 5 0 0,-2-2-1 0,1 1-2 16,-2 3-6 0,1-3-4-16,2 2 3 15,-1-3 5-15,6-3 3 0,0 0 2 16,0 0 0 0,0 0-1-16,0 0 1 15,0 0 1-15,0 0 0 16,0 0 2-16,0 0-2 0,0 0-1 15,0 0 0-15,0 0-3 16,0 0 1 0,0 0 0-16,0 0 2 0,0 0-1 0,8 0 1 15,-2 0 0-15,3 0 1 16,4 0 2 0,-5 0-3-16,0 0 1 15,4 2-1-15,1 4 2 16,4-1 1-16,-3 3-1 15,4 0 1-15,-3-3-2 16,3 0-1-16,-1-2 1 16,1 3 0-16,-3-4 1 15,-1 3 3-15,1 1-5 16,-3-4 5-16,3 6-1 16,-1 0-3-16,1 0 3 15,3 0 1-15,-1 3-5 16,1-1 1-16,3-1 0 0,-4-2 0 15,4-4-1-15,-3 4 1 16,2 0 3-16,-2-6-2 0,-3 5-2 16,-3-3 0-16,-1-1 0 15,4 1 1 1,0 2 0-16,-4-2 3 16,4-1-3-16,-5-2 0 15,-5 3 1-15,-2-3-1 16,-3 3 2-16,0-3 1 15,0 0 6-15,0 0 0 0,0 0 5 16,0 0 5 0,0 0 4-16,0 0-11 0,0 0-2 15,-6 0-8-15,-11 0-3 16,-4 0 2-16,-12 0-2 16,-2-11 0-16,-9-4-3 15,-1 1 3-15,-1 1 0 16,2 2-1-16,-1 3-13 15,9 3-33-15,8 2-80 16,10 0-40-16,6-4-268 16</inkml:trace>
  <inkml:trace contextRef="#ctx0" brushRef="#br0" timeOffset="10945">2489 660 101 0,'0'0'289'0,"0"0"-192"15,0 0-24-15,0 0 2 16,0 0-11-16,0 0-16 16,-8-8-14-16,8 6-12 0,0-1-6 15,0 3 1-15,0-4-5 16,0 0-6 0,0-1-4-16,0-3-1 15,0 0 2-15,0 2-3 0,0-1 3 16,0 1-2-1,0 1-1-15,0 2 0 0,0 1 0 16,0-1 2-16,0-2 1 16,0 0-2-16,0 5-1 15,0-4 0-15,0 4-5 16,0 0 4-16,0 0-7 16,0 0 0-16,0 0-3 15,0 0 1-15,0 9 2 16,0 9 8-16,0 9-1 0,0 5 2 15,0 2-2 1,0 3 3-16,3-3-2 0,7-5 0 16,-5-2 0-1,0-11 0-15,-2-3 1 0,0-7-1 16,-3-4 0-16,4 1 0 16,-4-3-2-16,3 0-33 15,0 0-129-15,-1 0-94 0</inkml:trace>
  <inkml:trace contextRef="#ctx0" brushRef="#br0" timeOffset="11971">2346 618 111 0,'0'0'52'16,"0"0"-9"-16,0 0 45 0,0 0-13 15,0 0-37 1,0 0-28-16,-30-9-8 15,25 9-1-15,-1 0 2 16,-1 0 14-16,5 0-4 16,-1 0 6-16,3 0 1 0,0 0-6 15,0 0-1-15,0 0 2 16,0 0-8-16,0 0 1 16,0 0 4-16,0 0 2 15,0 0-6-15,0 0-3 16,0 0 0-16,0 0 1 15,0 0-5-15,0 0 0 16,0 0-1-16,0 0 0 16,0 0 0-16,0 0-1 15,0 0 1-15,0 0-1 16,0 0-2-16,0 0 3 16,0 0 0-16,0 0 4 15,0 0 0-15,0 0-2 0,0 0 2 16,0 0 0-1,0 0-1-15,0 0 5 0,0 0 4 16,0 0 4-16,0-2 4 16,0 0 1-16,0-7 0 0,5 2 8 15,10-1 2 1,3-6-6-16,3 1-1 16,5 2-14-16,-2 1-7 15,2 2-2-15,-3 2 0 16,5 5-1-16,0-3 0 0,2 4 0 15,-1 0 0-15,4 0-2 16,-3 0 1-16,1 0 1 16,2 0 0-1,-3 0-1-15,-1 4 0 0,-9 3 1 16,-2 1-5-16,-6 2 2 16,-4 1 1-16,-4-3 2 15,-1 0 3-15,-3-1-3 16,0 2 0-16,0-1 1 0,0-1-1 15,0 4 0 1,0 3 5-16,0-1-5 16,-7 3 0-16,-4 2 2 15,-4 1 1-15,-2 2-3 16,-1 1 0-16,0-2 1 0,-2-1-1 16,-1-1 1-1,-5 2 1-15,-1-3-1 16,-2 2 0-16,-4-3-1 0,-5 0 2 15,0 2 0-15,-3-4-2 16,6-4 2-16,-1 4-1 16,1-6 1-16,-1-1-1 15,5-1 4-15,3-3-4 16,11-2-1-16,6-1 0 16,4 4-1-16,4-4 1 15,3 0 0-15,0 0-9 16,0 0-23-16,0 0-44 15,0 0-77-15,23 0-105 16</inkml:trace>
  <inkml:trace contextRef="#ctx0" brushRef="#br0" timeOffset="13012">3126 711 263 0,'0'0'205'0,"0"0"-141"16,0 0-3-1,0 0-23-15,0 0 8 0,0 0 0 16,0 0-19-16,0-35-16 16,0 35-11-16,0 0-1 15,0 0-4-15,-13 0 4 16,-4 6 1-16,0 9 2 16,-5-1 2-16,2 4-3 15,6 1-1-15,-1-1-1 16,3 0-2-16,4 1 1 15,-2-1 2-15,8 2-6 0,2-2-4 16,0-3 9 0,0-1-4-16,0-1 3 15,0-5 2-15,5-5-6 0,7-1 6 16,6-2 4-16,0 0 0 16,2 0 4-16,1-5 0 15,2-10-4-15,-5-9-3 16,-3 2 1-16,0-5 4 15,-7-2-5-15,2 0 0 16,-10 5-1-16,0 3 1 16,0 11-1-16,0 2 4 15,0 5 2-15,0 3-6 16,0 0-2-16,0 0-11 16,0 0-3-16,0 5-1 0,0 17 15 15,0 4 2 1,2 3 1-16,6-3-1 0,5-2 0 15,-1 1-3-15,6-9 3 16,5-3-5-16,0-2 4 16,0-10 1-16,-2-1 0 15,-1 0 1-15,-2 0 12 16,0 0-10-16,-3-15 3 16,-3-6 0-16,-1-3-3 15,-1-3 2-15,-8 1 1 16,1-3-3-16,0 5 2 15,-3 0 0-15,0 1 6 16,0 1-3-16,0-2-2 16,0 6 0-16,0-4-1 0,0 3-5 15,0 4 4-15,0 2-4 16,-3 5-3-16,3 0 3 16,-3 8 1-16,3 0 4 15,0 0-5-15,0 0-4 16,-2 0-2-16,2 0-12 15,0 10 7-15,0 14 11 16,0 5 1-16,0 4 0 16,0 3-1-16,11 1 4 15,1 6-4-15,0 0 0 16,2-4 0-16,4-2 1 16,3-3-1-16,0-7 0 15,-7-5-1-15,1-12-1 0,-3-6-1 16,-4 0 2-16,4-2 2 15,-1-2 1-15,2 0 6 16,-4 0-8-16,2 0-2 16,-4 0-54-16,-4 0-125 15,-3 0-187-15</inkml:trace>
  <inkml:trace contextRef="#ctx0" brushRef="#br0" timeOffset="13375">3329 763 352 0,'0'0'156'16,"0"0"-75"-16,0 0-7 15,0 0-14-15,0 0-12 16,0 0-21-16,-3-15-17 15,9 15-8-15,14 0 5 16,10 0-2-16,2 0 2 16,6 0-3-16,0 0 1 15,1 0 0-15,6 0 0 16,-10 0-2-16,-6 0 0 16,-9-3-2-16,-7 3 0 15,-11-3 0-15,1 3 5 0,-3 0 1 16,0 0 0-16,0 0-2 15,0 0-3-15,0-3-2 16,0 1-15-16,0-4-188 16,-5-1-335-16</inkml:trace>
  <inkml:trace contextRef="#ctx0" brushRef="#br0" timeOffset="14461">3882 748 154 0,'0'0'236'0,"0"0"-168"15,0 0-28-15,0 0 25 0,0 0 15 16,0 0-23-16,0-30-24 16,0 30-2-16,0 0-3 15,0 0-11-15,0 0 1 0,0-2-9 16,0 2-7-1,-15 0-2-15,2 0-4 16,-5 0 3-16,3 2 1 16,0 9 0-16,7-1-2 15,-5 6-1-15,4-3 3 16,3 1-2-16,1 2 0 16,2 0-6-16,0 2 8 15,3-2 0-15,0 3-2 16,0-1 0-16,0 1-1 0,0-3 3 15,0-6 3-15,3 1-3 16,5-5 0-16,2-2-1 16,-5-1-1-16,3-3 2 15,-1 0 1-15,1 0 2 0,2 0 1 16,-2 0 0 0,2 0-1-16,-2-3 0 0,-3-7 3 15,2-1-3 1,-1-5 0-16,-4 0-2 15,4-2 2-15,-2-1-3 16,-1-1 0-16,-3 0 0 16,0 2 1-16,0 3 0 0,0-2 0 15,0 7 0-15,0 2 2 16,0 0-2-16,0 5-1 16,0 0 0-16,0 1 1 15,2 2-1-15,-2 0 0 16,0 0-4-16,3 0-2 15,3 0-7-15,3 16 1 16,-1 10 11-16,2 9 1 16,-2-4 0-16,4-2 1 15,-1-2 0-15,7-6 1 16,0-7-1-16,6-6 3 16,8-5 1-16,3-3 1 15,4 0 0-15,-4 0-4 0,-2-6-2 16,-10-8-40-1,-8-4-191-15</inkml:trace>
  <inkml:trace contextRef="#ctx0" brushRef="#br0" timeOffset="27721">4624 901 199 0,'0'0'118'16,"0"0"-60"-16,0 0-9 16,0 0 0-16,0 0-15 15,0 0-6-15,0 0-8 16,50-64 0-16,-38 54-10 15,-3 0-1-15,3-2-3 16,-4-1 1-16,4 0 3 0,-1-3-4 16,2 1 5-1,-5-2 6-15,-1-1 11 0,1 2-10 16,-1 1-12-16,-5-2 5 16,-2 4-4-16,0 3 5 15,0-1-7-15,0 6 12 16,-6-1-11-16,-8 4-6 15,-7 2-6-15,0 0 3 16,-3 0-2-16,9 0 4 16,4 0-1-16,5 0 2 15,6 0-5-15,0 0-9 16,0 0-2-16,0 2 6 16,0 1 4-16,21 0 6 15,5 0 7-15,7-3 1 0,5 0-1 16,3 0 0-16,0 0-7 15,-5 0 1-15,-3 0 8 16,-7 0-9-16,-11 0 1 16,-10 0-2-16,-5 0-4 15,0 0-12-15,0 0 4 0,0 10 13 16,-5 11 2 0,-13 3 5-16,-3-3-1 15,6 0-6-15,7-5 3 16,1 0-3-16,2-3-3 15,5 0 2-15,0-2-1 16,0-1 1-16,0 2-5 16,0-8 4-16,0-1-1 0,3-3 3 15,14 0 5-15,1 0 2 16,5 0 2-16,0 0-5 16,2 0 3-16,-4 0-2 15,2-5-1-15,-5-6-1 16,-1 1 1-16,-9-4 1 15,2 4-3-15,-5-3 2 16,1-3 0-16,-2 0-2 0,-1-2-2 16,-3 2-1-1,0-1-6-15,0 4-1 16,-10 3-8-16,-1 2-7 16,-6 4-13-16,-4 4-10 0,-4 0 21 15,5 0 6 1,0 4 5-16,4 9 12 0,3 3 2 15,3-3-2-15,8 3 2 16,2 0-2-16,0 0 2 0,0 0 1 16,0-1-1-1,9 1-1-15,5-5 1 16,4-1 2-16,2-3 1 16,-2-5 0-16,2 1 0 15,1-3 1-15,1 0 6 16,-2 0-6-16,1 0 3 15,-4-12 2-15,-3-1-4 16,-5 5 5-16,-3 1 4 0,-3-2 14 16,1 4 18-16,-2-3-13 15,1 3-23-15,-3 3-1 16,0 2-5-16,0 0 0 16,0 0-4-16,0 0-8 15,0 0-1-15,0 0-1 0,0 0-2 16,0 7 12-16,0 12 0 15,0-1 2 1,0-2-2-16,0 3 1 0,6-5-1 16,-1-4-2-1,7-5 0-15,-2 0-2 16,4-5 4-16,1 0 7 16,0 0 2-16,0 0-3 15,-2-7 3-15,2-10-2 0,0-1-3 16,-6 0 2-16,-3-1-6 15,-3 0 3-15,-3 1-3 16,0 2 0-16,0 3-1 16,0 2-6-16,-3 3 1 15,-12 3 4-15,-2 5-18 0,-7 0-5 16,1 0-2-16,-1 0 8 16,-2 19 8-1,8-4-4-15,3 4-8 16,7-1-25-16,5-2-17 0,3-5-48 15,0-6-187-15</inkml:trace>
  <inkml:trace contextRef="#ctx0" brushRef="#br0" timeOffset="28450">5351 724 281 0,'0'0'149'0,"0"0"-80"16,0 0-12-16,0 0-11 16,0 0-19-16,0 0-26 0,3-6-1 15,-3 6-2-15,0 3-4 16,0 11 4-16,0 1 4 15,0-2-1-15,0 3 3 16,0-5-4-16,0-3 1 16,3-3-2-16,0-3-6 15,3-2 7-15,5 0 0 16,2 0 3-16,2 0 4 16,-2 0 5-16,0 0-3 15,2-7-2-15,-4-3-1 16,1-1-1-16,-4-5-1 15,-1 3-3-15,-2 0 3 16,-2-1-1-16,0 4 2 16,-3 7-4-16,0 0 1 15,0 3-2-15,0 0-2 0,0 0 0 16,0 0-13-16,0 0 7 0,0 0-10 16,0 8 18-1,0 8 1-15,0 0 0 16,0-3 2-16,0 0-3 15,0 0-1-15,0-2-2 16,0-1 2-16,4-3-1 16,4-5-4-16,4 1 6 15,-1-3 3-15,2 0 8 16,-1 0-5-16,-1 0 5 0,1 0-4 16,-4-9 1-1,2-1-1-15,-5-4-1 0,-2-2-1 16,-3-2-3-16,0 3 2 15,0 1-4-15,0 4 0 16,0 1 0-16,-5 7 1 16,-16 2-1-16,1 0-10 15,-5 0 2-15,5 0 4 0,2 18 3 16,4-1-8 0,-1 1-1-16,3-5-11 15,4 0-27-15,8-4-40 16,0-7-82-16</inkml:trace>
  <inkml:trace contextRef="#ctx0" brushRef="#br0" timeOffset="28964">5634 494 299 0,'0'0'115'0,"0"0"-47"16,0 0-11-16,0 0-22 0,0 0-14 15,0 0-12-15,0-11-3 16,0 11 2-16,0 0-4 15,0 0-3-15,0 0 7 16,0 0-7-16,0 0 4 16,0 0 1-16,0 0 2 15,0 0-4-15,0 0 4 16,0 0-6-16,0 0-2 16,0 0-3-16,0 5 3 15,0 11-3-15,-3 5 3 16,-1 3 0-16,2 4 3 0,-4 4-2 15,3 2 2-15,3 7 5 16,-2-1-2 0,-5-1-2-16,7 1-3 0,-3-6 1 15,3-1-1-15,0-9 1 16,0-11 0-16,0-6-4 16,0-4-3-16,0-3 2 15,18 0 3-15,5 0 7 16,7 0-7-16,3-16-75 15,-5-7-167-15</inkml:trace>
  <inkml:trace contextRef="#ctx0" brushRef="#br0" timeOffset="29423">5940 398 321 0,'0'0'164'0,"0"0"-107"16,0 0-2-16,0 0 21 16,0 0-27-16,0 0-27 0,0 0-11 15,0 0-9-15,-10 21 1 16,-1 12 9-16,-1 9 2 16,-6 2 6-16,3 7 4 15,-1 3-4-15,-6 3-4 16,-1-2-2-16,0-2-6 15,0-2-3-15,2-9-2 16,3-6-2-16,1-6 1 16,2-3-2-16,6-3 3 15,0-3-3-15,3 0 0 16,-1-2-20-16,5-6-58 16,-1-3-85-16,3-7-63 0</inkml:trace>
  <inkml:trace contextRef="#ctx0" brushRef="#br0" timeOffset="31891">6070 601 305 0,'0'0'162'16,"0"0"-90"-16,0 0-11 15,0 0-3-15,0 0-21 0,0 0-25 16,0-2-12 0,0 2-3-16,0 6 3 15,0 18 6-15,0 7 9 16,-3 4 7-16,-7 1-1 0,-1 1-2 16,2 0-10-16,1-1-7 15,4-7 1-15,1-5 0 16,0-6-1-16,3-10-2 15,0-3 0-15,0-3 0 16,0-2 0-16,0 0 2 16,0 0-2-16,0 0-6 15,0 0 6-15,0 0 7 0,12 3-2 16,-1 0 2 0,-1-3-3-16,-5 0-1 15,-2 0-3-15,4 0 0 16,-2 0 2-16,1 0 2 15,6 0 1-15,-4-3-1 0,5-13 0 16,-1-3 0 0,-1-2-2-16,4-2 0 0,-7-1 2 15,4-2-1-15,-2 4-2 16,-7 4 0-16,-1 5 0 16,1 2 5-16,-3 5-6 15,0 6 2-15,0 0 0 16,0 0-2-16,0 0-1 15,0 0-5-15,0 0-5 16,0 0-6-16,0 11 8 16,0 13 9-16,-3 2 0 0,-2 1 0 15,1-1 2 1,1 0-2-16,0-3 0 16,3-3-2-16,0-7-1 0,0-3 3 15,0 0-3-15,10-8-2 16,4 0 5-16,3-2 7 15,4 0 4-15,-3 0-4 16,-3 0 0-16,2-7 0 16,1-10 0-16,0-3 0 15,-3-2-3-15,-4-4 1 16,1 2 1-16,-7-3-5 16,5 1 4-16,-7-3-3 15,2 0-1-15,-5 0-1 16,0-1 0-16,0 4-3 15,0 2 6-15,0 5-6 16,0 4 3-16,-2 6 0 0,-8 4-5 16,4 3 0-1,1 2-7-15,0 0 3 0,-2 0 2 16,1 0 5-16,-3 0-5 16,1 11 4-16,2 2-2 15,-3-1 2-15,3 5-2 0,6 1 4 16,0-2-2-16,0-1 3 15,0 0 0-15,0-2-1 16,0 0-3 0,8-3-1-16,13-2 5 15,1-3 0-15,1-1 10 16,0-4-4-16,3 0-2 16,1 0 3-16,-4 0-4 15,-5-6 2-15,-3-2 0 0,-7-2-1 0,-1-1 5 16,-7-2 0-1,0-1-9-15,0-1 1 16,0 0-3-16,-4 3 2 16,-10 7-4-16,-1-1 3 15,6 6-9-15,3 0-2 16,6 0 7-16,0 0-6 0,0 3-7 16,0 8 9-16,0 2-3 15,6-5 10-15,12 2-1 16,-1-2 3-1,4-3 5-15,-3-1-4 16,-3-2 2-16,-6-2 2 16,-3 0-4-16,-6 3 2 0,0-3-2 15,0 2-1-15,0 1 0 16,0 0 0-16,0-3-1 16,0 5-4-16,0 3 1 15,0 5 1-15,0 5 3 16,0 1 0-16,-3 2 3 15,-4 1-3-15,7-2 4 16,0-4-4-16,0-2 0 16,0-1 0-16,0-6-1 15,0 0-2-15,0-7-1 0,12 0 4 16,1 0 2-16,4 0 2 16,-3 0 6-16,1 0-5 15,0 0 0-15,0-4 2 16,-4-6-3-16,4-6 0 15,-5 3-1-15,-2-3 2 16,-3 2 1-16,-5 1-1 16,3 3-2-16,-3-1 1 15,0 6 5-15,4 2-7 16,-4 1 1-16,0 2-2 16,0 0-1-16,0 0-1 15,0 0-1-15,0 0 0 16,0 0 1-16,0 0-10 15,0 0 2-15,0 7 1 0,0 13 7 16,0 0 1 0,0 1-1-16,0-2 1 15,0-6 0-15,0-3 0 0,0-3-3 16,6-5 3-16,-1-2-1 16,5 0 0-16,-2 0 1 0,4 0 5 15,3 0-1 1,-4 0 4-16,7 0-3 0,-3 0 2 15,-3-13-3 1,-1 2 0-16,1-2 0 16,-3-3-3-16,0 1 4 15,-1-7-3-15,2 3 2 16,-2-4-1-16,-3-7-2 16,2 1 1-16,-1-2-2 15,-3-4 1-15,-3 6 4 0,0-3-5 16,0 5 0-16,0 6 1 15,0 6-1-15,0 6 0 16,0 4-1-16,0 5 1 16,0 0-3-16,0 0 0 15,0 0-2-15,0 0-12 0,0 0 5 16,0 14 2 0,0 10 10-16,0 5 1 15,0-4-1-15,0 5 0 16,0-3 0-16,0 1 1 15,0-1-1-15,0 2 0 16,0-2 1-16,0-4-1 16,0 1-1-16,0 1 1 0,0-7 0 15,2 1 0-15,8-2 0 16,1-3 0-16,1-4-1 16,6-1 0-16,-3-4 1 15,5-5 3-15,3 0 3 16,1 0-1-16,3 0-2 15,-4 0 2-15,3 0 0 16,-4-2-5-16,-6-7 0 0,-1 1 7 16,-2-2-7-1,-5 0 4-15,1-4 0 16,-6-5-1-16,-3 1 2 16,0-3-5-16,0 0 0 0,0-1 0 15,0 4 0-15,-3 2-1 16,-12 6-1-16,3 1 2 15,1 7-11-15,-1 2 2 0,1 0 1 16,1 0 3 0,-2 0 0-16,4 0 4 15,0 13-5-15,1 9-1 16,7-2 2-16,0 4 5 16,0 0-2-16,0-3 0 15,0-2 2-15,0-8-2 16,7-1 2-16,6-4 1 15,2-6 4-15,0 0 6 0,0 0-3 16,-1 0-4-16,-2 0-4 16,-3 0-4-16,-5-6-93 15,-4-2-149-15</inkml:trace>
  <inkml:trace contextRef="#ctx0" brushRef="#br0" timeOffset="32260">6858 652 126 0,'0'0'231'0,"0"0"-139"16,0 0-27-16,0 0 3 0,0 0 12 16,0 0-15-16,0-10-20 15,0 10-8 1,0 0-18-16,6 0-14 16,15 0-2-16,2 0 16 0,10 0-3 15,0 0-13 1,-5-3 2-16,0 0-3 15,-3 1-1-15,-7-1 0 16,-3 1-1-16,-9 2-1 16,-4 0-42-16,-2 0-159 0,0 0-130 15</inkml:trace>
  <inkml:trace contextRef="#ctx0" brushRef="#br0" timeOffset="32534">6858 652 286 0</inkml:trace>
  <inkml:trace contextRef="#ctx0" brushRef="#br0" timeOffset="32620">6860 653 286 0,'-121'-51'369'0,"121"49"-229"0,0 2-61 0,0-3-28 0,0 1-12 0,0 2-25 15,0-3-14-15,0 3-3 16,0 0-21-16,0 0-100 16,6 0-311-16</inkml:trace>
  <inkml:trace contextRef="#ctx0" brushRef="#br0" timeOffset="33534">7710 485 426 0,'0'0'105'0,"0"0"-42"15,0 0-30-15,0 0 9 0,0 0 0 16,0 0-32-16,0-2-10 16,0 2-7-16,0 11 4 15,0 13 3-15,0 1 21 16,0 2-7-16,0-1-7 15,0-2 1-15,0-2-4 16,0-4-1-16,0 4 1 16,0-7-4-16,-5-1-1 0,3-7-23 15,2 1-42 1,0-5-36-16,0-3-58 16</inkml:trace>
  <inkml:trace contextRef="#ctx0" brushRef="#br0" timeOffset="34261">7576 501 308 0,'0'0'208'0,"0"0"-121"16,0 0-26-16,0 0-4 16,0 0-10-16,0 0-17 0,0-35-9 15,15 28 0-15,2 0-7 16,7 0-3-16,0 2 2 16,5 0-7-16,1 5-2 15,-1 0 0-15,1 0-3 0,-10 0-1 16,-2 0 1-1,-3 0-2-15,-7 0 1 0,-1 0-1 16,-2 0-3-16,-5 5-4 0,0 3 2 16,0 3 6-1,0-1 0-15,0 4-4 16,0 2 4 0,-15-1-7-16,-5-1-13 0,-6-1 7 15,1 0 3-15,2-5 4 16,5-3 5-16,8 0-7 15,3-5-1-15,4 4 9 16,3-4 0-16,0 0-8 16,0 0-5-16,0 0-5 15,0 0 5-15,3 0 10 16,12 0 3-16,5 0 4 16,1 0-1-16,-4 1-2 15,1 6 2-15,-3 3-3 16,3 1-5-16,-7-1 4 15,1 1 0-15,-4 2-2 16,-1 0 2-16,-1-3-1 0,-6 1 2 16,0 0 0-1,0-3 0-15,0 0 1 0,0 0 8 16,-3 0-8-16,-15 0 5 16,-5-1 5-16,-4-1-2 15,1-1 2-15,-7-2-4 16,4 0-4-16,-1-1-2 15,4-2 5-15,9 0-6 16,2 0 1-16,9 0-2 16,3 0-24-16,3 0-122 15,0 0-37-15</inkml:trace>
  <inkml:trace contextRef="#ctx0" brushRef="#br0" timeOffset="35573">7912 557 423 0,'0'0'78'15,"0"0"-35"-15,0 0 8 16,0 0 12-16,0 0-28 15,0 0-19-15,0-5-6 16,0 5-10-16,0 0-5 16,0 10 3-16,0 9 2 0,0 1 7 15,0 5-7-15,0-4 0 16,0-1 0-16,0-3 2 16,0-1-2-16,0-5 1 0,0-6-1 15,0 0-3-15,2-5 3 16,2 3 2-1,5-3 1-15,-1 0 4 16,1 0-1-16,4 0 3 16,-2 0-1-16,-2 0-1 15,-1-11-5-15,2-2-1 16,-2 0 8-16,-2-3-4 16,3-3-3-16,-3 1 7 0,-1-4-7 15,-1-1 2-15,2 4-3 16,-6 1-1-16,2-1 1 15,-2 5 8-15,0 4-4 16,0 2 2-16,0 6 1 16,0 2 4-16,0 0-8 15,0 0-3-15,0 0 0 16,0 0-1-16,0 0-4 16,0 0-1-16,0 0-2 15,0 0 0-15,0 0-2 16,0 2 5-16,0 15 2 15,0-2 2-15,0 1-1 16,0 0 1-16,0 5 1 16,0-2-1-16,0 2 2 0,0-4-2 15,0-2 0-15,0-2 0 0,0-2 0 16,6-1-2 0,3-2 1-16,0-3-2 15,3-2 2-15,0-3 1 16,-1 3 1-16,1-3 3 15,3 0-1-15,-4 0 0 16,2 0 1-16,-3 0-1 0,3 0-1 16,-1 0 1-1,-4-6 1-15,2-4-2 16,-5-3 4-16,1-4-4 0,1-1-1 16,-2 0 4-1,-2-4-4-15,-1 4-2 0,1-1 1 16,-3 3 0-16,0 5 0 15,0 3-1-15,0 3 1 0,0 3-1 16,0 2-1 0,-11 0-1-16,2 0-3 0,1 0 2 15,5 0 3 1,3 0-8-16,0 0 0 0,0 10-2 16,0 4 6-1,0 1 4-15,8-1 1 16,10 1 0-16,-3-2 0 15,5 1 3-15,-2-3-3 16,-3-2 1-16,3 0-1 16,-5 1 0-16,0-1 1 0,-5-4-1 15,-4 1 0-15,-1 1-4 16,-3-1 1-16,0 1-2 16,0 2-1-16,0-2 3 15,-3 4 3-15,-9-3-4 16,-6 3-3-16,0-6-1 15,0 0-7-15,-2-2-3 16,0-1 9-16,-4-2-23 16,-3 0 21-16,7 0 10 0,-1 0 2 15,6 0 2-15,7-13-3 0,2 0 0 32,6 0 0-32,0 2 0 0,0 0 6 0,0 6-6 15,0 3-1 1,0 2 0-16,3 0-3 15,5 0 0-15,2 0-2 16,-2 16-5-16,4 8 11 16,-1 7 5-16,4 4 1 15,0 1-3-15,6-3-1 16,2-5 2-16,4-9-2 16,2-6 1-16,4-6-3 15,0-7-4-15,-8 0-76 0,-4 0-294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52.426"/>
    </inkml:context>
    <inkml:brush xml:id="br0">
      <inkml:brushProperty name="width" value="0.05" units="cm"/>
      <inkml:brushProperty name="height" value="0.05" units="cm"/>
      <inkml:brushProperty name="color" value="#70AD47"/>
      <inkml:brushProperty name="fitToCurve" value="1"/>
    </inkml:brush>
  </inkml:definitions>
  <inkml:trace contextRef="#ctx0" brushRef="#br0">560 8 107 0,'0'0'109'0,"0"0"-61"16,0 0 3-16,0 0 11 15,0 0-20-15,0 0-16 16,0 0-13-16,0-2 3 0,0-1 4 16,0 3 4-16,0-3 0 15,0 3-4 1,0 0-15-16,0 0 0 16,0 0-3-16,0 0 0 15,0 0-1-15,0 0 2 16,0 0-3-16,0 0 2 15,0 0 2-15,0 0-1 16,0 0 8-16,0-4-1 0,0 4 1 16,0 0-3-1,0 0 2-15,0 0-5 0,0 0-3 16,0 0 5-16,0 0-7 16,0 0 3-16,0 0-4 15,0 0 1-15,0 0-5 16,0 0 3-16,0 0 2 0,0 10 3 15,0-6 1 1,0 5-4-16,-6-2 1 16,-3 2 1-16,3 4 3 15,1-6-5-15,-2 4 1 16,2-3 2-16,-1 0-3 16,-1 2 2-16,2-1-2 15,-1 2 0-15,0-1 0 0,0 0 4 16,3 1-4-16,-2-3 0 15,-2-1 0-15,4 0-1 16,1 0 1-16,-4 1 0 16,-1 3 1-16,2 2 0 15,-1-3-1-15,0 0 0 16,0 7 0-16,-2-7-1 16,-2 4 5-16,8-4-4 15,-4-1 0-15,3-3 2 16,-3 1-4-16,0 0 3 15,3-1-1-15,-3 2 0 16,0 0 2-16,3 3-3 0,-2-4 1 16,2 1-1-16,-4 0 1 15,5 0 1-15,-1 0-1 16,0 0 1-16,0 0 1 16,3-3-2-16,-4-2-5 15,-1 5 5-15,2-3 0 16,-2 3 0-16,-2 5 0 15,1-2 0-15,-2 5 0 16,-1-3 1-16,1-2-1 16,-2 2 1-16,2-2 0 15,5-4-1-15,-4 3 4 16,4-9-1-16,3 1-1 16,0 1-2-16,0-3 4 0,0 0-4 15,0 0-4-15,0 0-1 16,0 0-45-16,0 0-121 15</inkml:trace>
  <inkml:trace contextRef="#ctx0" brushRef="#br0" timeOffset="1389">369 697 153 0,'0'0'173'0,"0"0"-104"15,0 0-29-15,0 0-10 16,0 0-7-16,0 0-10 0,0-3-6 16,0 3 1-16,0 0 7 15,0 0 8-15,0 0 3 16,0 0 1-16,0 0 7 15,0 0-10-15,0 0-10 16,0 0-11-16,0 0 2 16,0 0-3-16,0 0-1 15,0 0-1-15,0 0 0 16,0 0 2-16,0 0-2 16,0 0 0-16,0 0 4 15,0 0-3-15,0 0-2 16,0 0 4-16,0 0-3 15,0 0 0-15,0 0 2 16,0 0-2-16,-6 8 0 16,-1 2-1-16,2 4 0 0,-1 1 2 15,-3 1 0-15,-2 3 1 16,-1-1 4-16,2-2-5 16,-1 1 1-16,2 1 3 15,0-5-3-15,0 0 0 0,1 2-2 16,2-6 1-16,-1 2-1 15,5-1 2 1,-4-2 3-16,4 1-9 16,-5-2 8-16,1 5-1 15,3-5-3-15,-2 1-1 0,1 2 1 16,-2 1 5 0,1-3-3-16,-5 5-2 15,2-2 0-15,3-1 1 0,-5 1-1 16,5 0 2-16,-1-3-3 15,-1 0 3-15,-1-1-2 16,1-1 3-16,2-1-3 16,0 1 0-16,2 1 0 15,-4 1 2-15,4-3-2 16,-2 4-2-16,-1-2 2 0,-3 1 0 16,3 3 0-1,-3 0 0-15,3 2 1 0,-2-3 2 16,-1 1-3-16,3-3 0 15,-1 0 1-15,2 0-1 16,2 0 0 0,0 0 0-16,-2-1 0 0,-2 1 2 15,2 1-1-15,2-4 2 0,-4-3 1 16,7-2 1-16,0 0 1 16,0 0 0-16,0 0-5 15,0 0-1 1,0 0-5-16,10 0-20 15,13-16-70-15,0-2-125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58.418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286 26 182 0,'0'0'200'16,"0"0"-142"-16,0 0-2 16,0 0-7-16,0 0 0 15,0 0-5-15,-3-16-11 0,3 16-17 16,0 0 6-16,0 0 7 15,0 0-2-15,0 0-7 16,0 0-1-16,0 0-4 0,0 0-5 16,-3 0 1-1,0 0 4-15,3 0-1 16,0 0-3-16,-4 6-11 0,2 1 2 16,-4 7 2-1,1 2 1-15,-8 2 1 16,5 1-6-16,-4 0 0 15,0-1 0-15,3-2 0 16,0 0 1-16,-2-3 2 0,4 3-3 16,-1-2 2-16,0-1 0 15,-2 2-2-15,2 1 1 16,-4-3-1-16,6 3 1 16,-6-3 0-16,4 1-1 15,-2-2 0-15,2 2 0 16,1-1-1-16,2 1 2 15,-1-5-2-15,-1 1 1 16,2 0 0-16,0 3 1 16,-5 0-1-16,2 0 0 15,2 1 1-15,-3-4-1 16,1-1 0-16,1-2 2 0,4-4-2 16,0 0-2-16,3-3-4 15,0 0-67-15,0 0-136 16,0-8-353-16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3:59.753"/>
    </inkml:context>
    <inkml:brush xml:id="br0">
      <inkml:brushProperty name="width" value="0.05" units="cm"/>
      <inkml:brushProperty name="height" value="0.05" units="cm"/>
      <inkml:brushProperty name="color" value="#ED7D31"/>
      <inkml:brushProperty name="fitToCurve" value="1"/>
    </inkml:brush>
  </inkml:definitions>
  <inkml:trace contextRef="#ctx0" brushRef="#br0">233 61 36 0,'0'0'87'0,"0"0"-29"16,0 0-42-16,0 0-5 15,0 0 49-15,0 0-15 16,0-61-11-16,0 56-2 16,0 5-2-16,0 0 2 0,0 0-10 15,0 0 7-15,0 0 0 16,0 0-9-16,0 0 11 0,0 0-2 16,0 0-5-1,0 0-1-15,0 0-8 0,0 0 2 16,0 0 2-1,0 0-7-15,0 0 2 16,0 0 1-16,0 0 0 16,0 0-2-16,0 0-4 15,0 8-1-15,-8 5 1 16,2 4-2-16,0-2-5 0,-3 3 8 16,-3 1-3-1,4 0 1-15,-2-1 2 0,2 1-4 16,1 2-3-16,-1-1-2 15,3 5 2-15,-5-4 0 0,-1 3-2 16,2 0 0 0,0-1 0-16,0 1 1 15,1 0-2-15,-2-2 2 16,5-5-1-16,-1 2-1 16,-1-2 1-16,-1-2 0 15,3 0-1-15,-5 2 0 0,2 2 0 16,1-3 2-1,-1-2 1-15,1 6-3 16,2-7 1-16,-1-3 1 0,6-4-1 16,0-6-1-16,0 0 0 15,0 0-2-15,0 0-12 16,0 0-140-16,3-19-210 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4:39.721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6 133 173 0,'0'0'90'0,"0"0"-65"16,0 0 34-16,0 0 11 0,0 0-48 16,0 0-9-16,0 0-3 15,-3-27 7-15,3 27-5 16,0-2 0-16,0 2 1 15,0 0 10-15,0 0 4 16,0 0-3-16,0 0 7 16,0-3-8-16,0 1-7 15,0 2 3-15,0 0-5 0,0 0-6 16,0 0 1 0,0 0-4-16,0 0 2 0,0 0 2 15,0 0 0 1,0 0-3-16,0 0 3 0,0 0-8 15,0 0 7-15,0 0-7 16,0 0-1-16,0 0 2 16,-3 0-2-16,3 0 0 15,0 0-2-15,0 0 1 0,0 0-1 16,0 11-6 0,0 7 8-16,0 6 3 15,0 5 3-15,0 2-6 16,0 6 1-16,0 1 7 15,0 1-7-15,0 4 1 16,0-1-2-16,3 1 2 16,-3-1-2-16,3 1 0 15,1-1 0-15,-2 0 0 0,-2 1 6 16,3-1-6 0,3-5 0-16,-4-3 0 0,5-1 1 15,-4-4-1-15,0-3 1 16,-3-2-2-16,2 3 2 15,-2-4 0-15,3 3-1 16,-3-2 0-16,0 3-1 16,0-3 1-16,0 2 4 15,0-2-2-15,0 0-1 16,0 0-1-16,0-3 1 0,0 0-5 16,0 0 9-1,0-2-6-15,0-3 2 16,0 0-1-16,0-3 0 15,0 0 0-15,0-5 1 16,-3 2-1-16,1-2 0 0,2-2 1 16,0-3-2-16,0-1 3 15,0-2-4-15,0 0 4 16,0 0-2-16,0 0 1 16,0 0-2-16,0 0 0 0,0 0-6 15,0 0 6-15,0 0 1 0,0 0 0 16,0 0-1-1,0 0 0 1,15 0 1-16,5 0 2 0,3 0-1 16,7 0-1-1,-1 0 3-15,9 0-1 0,10-2-2 16,5-4 0-16,6-1 0 16,0 1 0-16,2 1 0 15,-2-1 3-15,-3 1-6 16,3-3 3-16,-1 0 0 15,-2-2 0-15,3-1 0 16,-3-2 0-16,4-1 0 16,-1 4 1-16,2-6 1 15,10 0-1-15,3 3-1 16,-4 0-3-16,3 2 3 16,-7 3-1-16,-5-1 2 15,-2 5 0-15,0 1-1 16,-3-2 0-16,0 2-1 15,0 1 1-15,2-4 0 0,-2 1 1 16,0-3 1-16,0-3-2 16,3 1-1-16,0-1 1 15,2-2 4-15,2 0-4 16,1-1-1-16,-2 4 1 16,-2-1 0-16,-4 1-2 15,2 2 2-15,1-3 5 16,8 0-5-16,14 1 1 15,6 0 0-15,13-1-1 16,-2 3 4-16,2 3-2 16,-6 2-2-16,-5 0 2 15,-5 3 2-15,-4 0-2 0,-7 0-2 16,1 0 3 0,-6 0-3-16,2 0 0 0,-2 0-1 15,3 0 1-15,-4 0 1 16,7 0 1-16,0 0 1 15,-1 0-2-15,1 0-1 16,0 0 3-16,-3 0-3 16,-7 0 2-16,0 0 0 15,-5 0-2-15,1 0-4 16,1 0 4-16,4 0 4 16,3 0-4-16,-4 0-2 15,7 0 2-15,-3 0 1 16,2 0-1-16,4-2 0 15,-6-1 2-15,-1 1-2 16,-2 2 1-16,-6 0-1 0,3 0 0 16,-4 0-3-16,1 0 2 15,-3 0 1-15,0 0-2 16,0 0 2-16,3 0 0 16,6 0 2-16,-1 0 0 15,2 0-2-15,-5 0 0 16,3 0-6-16,-8 0 6 15,0 0 0-15,-2 0 1 16,-11 0-1-16,2 5 0 16,-6 0 0-16,-1 0 0 15,-3 0 0-15,6-1 5 16,-2 0-5-16,4-1 0 0,-2 0 0 16,4-3 0-16,-1 3 0 15,0-3 0-15,9 2 0 16,3 1 0-16,3 2 0 15,-1 0 0-15,-2 0-2 16,-8 1 0-16,-4-1 2 16,-3 0-1-16,-6 3 2 15,6-2 1-15,4-1-2 16,2 4 0-16,6-5-2 16,0 1 2-16,3 1 0 15,-3-4 3-15,-1 4-1 16,2-4-2-16,-7 4 0 15,0-1-3-15,-6 1-1 0,4-4 4 16,-4 3 1-16,0 1-1 16,-3-4 0-16,-2-2 0 0,7 2 1 15,0-2-1 1,3 0 2-16,4 0-2 16,2 0 0-16,14 0-4 15,1 0 6-15,4 0-3 16,0 0 1-16,-7 0 0 15,2 0 0-15,-2 0 1 16,1 0-2-16,2 0 2 16,-1 0 1-16,-8 0 1 15,1 0-3-15,-6 0-3 0,3 0 1 16,0 0 4 0,0 0 1-16,3 0-3 0,-3 0 0 15,0 0 0-15,0 0 0 16,-4 0 0-16,-4 0 0 15,-5 0 0-15,-2 0 0 16,2 0-2-16,0 3 2 16,1-3 0-16,12 4 0 15,12-4 0-15,-1 0 3 16,10 0-2-16,-1 0-1 16,-2 0-2-16,0 0 2 15,-1 0 0-15,-2 0-1 16,3 0 1-16,-4 0 1 15,-5-7-1-15,-6 3-3 16,-9-2 3-16,-6 4 0 0,-14-1 0 16,-9 1 0-16,-10-1 0 15,-2 3 0-15,-3 0 5 16,-4 0-5-16,1 0-1 16,4 0 1-16,4-3 0 15,1 3 0-15,6 0 0 16,0 0 0-16,2 0 0 15,1 0 0-15,-1-3 1 0,-2 1-1 16,0 0 0 0,-3-4 0-16,2 3 1 15,-3 0-1-15,1-2 0 16,3 0 0-16,-3 0 0 0,-3-1 1 16,-1 3-2-16,-6 3 2 15,0 0-2-15,-5 0 1 16,0-2 0-16,0 2 1 15,2 0-1-15,-2 0-1 16,0 0 1-16,3 0 0 16,-3 0 0-16,0 0 1 15,3 0-1-15,-3-2 2 16,0 2-2-16,0 0 1 0,0 0 0 16,0 0 0-16,0-3 1 15,0 3 1-15,0-3-1 16,0 3 3-16,0-5 1 15,0-3-4-15,0-3-2 16,0 1 1-16,0-3-1 16,0 0 4-16,0 2 1 15,0-5 1-15,0 0 6 0,0-3-9 16,0 1-2 0,0-1 0-16,0 1 3 15,0-6-3-15,0 2 1 16,0 2-2-16,0-2 0 15,0 3 0-15,0 4 0 16,3-1 0-16,-3 0 1 0,0 0-1 16,0 0 1-1,0-3-1-15,0 4 1 0,0-4 0 16,2 0-1 0,2-1-1-16,-1-2 1 0,3 4 1 15,-1-4-1-15,-1 2 1 16,2 1-3-16,-6 0 2 15,2 4 0-15,1-2 1 16,-3 4 1-16,3-3-4 0,-3 6 4 16,0-5-4-16,0 0 4 15,0 2-2 1,0 0 1-16,0 0-1 16,0 2-1-16,0 1 1 15,0-3 0-15,0 0 0 0,0-1 0 16,0 1 0-1,2-4 0-15,-2 8 0 16,0-5 0-16,0 1 0 0,0 5 1 16,0-3-1-16,0 0 0 15,0 1 0-15,5 0 0 16,-5-1 0-16,2 3-1 16,1 2 1-16,-3 2 1 15,0-5-1-15,0 1-1 0,0 1-1 16,0 1 1-1,0 3-2-15,0 2 1 0,0-3 2 16,0 4 2 0,0 0 2-16,0 0-2 15,0 0 0-15,0-2 1 16,0 2-2-16,0-3-1 0,0 0 0 16,0 3-1-16,-3-2-2 15,1-1-1-15,-3 3 4 16,3 0-1-16,-1-2 1 15,0 2-2-15,1-4 1 16,-4 4-3-16,2 0 1 16,-4 0-4-16,-2 0 2 15,-1 0 2-15,-6 11-6 16,-4 8 9-16,1-1 3 16,-1 1-2-16,3 0-1 15,3-4-4-15,0-3 4 16,7 0 1-16,1-4-1 15,2 2-1-15,-1 2 1 0,0-4 0 16,0-1 0-16,3-1 0 16,1-1 0-16,-5 0 0 0,7-5 1 15,0 0-1 1,0 0 0-16,0 0-1 16,0 0-1-16,0 0 2 15,0 0-2-15,0 0 1 16,0 0 1-16,0 0 3 15,0 0 0-15,0 0 2 16,0 0-4-16,0 0 0 16,7 0 1-16,8-7-2 15,1-5 5-15,2 0-4 0,0-2 0 16,-1 3-1 0,1 1 0-16,0 0 0 0,-3-4 1 15,0 4 0-15,-4-1 0 16,1 3-1-16,-4-2 3 15,2 1-3-15,-5 4 0 0,2-1 0 16,-7 4 1-16,3 2 1 16,0-2-2-1,-1-1-1-15,4 0 0 16,1 0 2-16,-2 3-2 16,0-1 1-16,2 1 0 15,-1-4 0-15,2 2-1 16,-1-1 1-16,-2 0 0 15,1 1-1-15,-4 2-1 16,5 0 1-16,-7 0 2 0,3 0-2 16,-3 0 1-16,0 0-2 15,3 0-1-15,2 0-3 16,2 0 5-16,1 0 1 16,-2 0 0-16,1 0 0 0,-2 5 0 15,-2-2 0 1,-1 3 0-16,3 1-1 0,-3-2 1 15,1 7-2-15,2 2-2 16,5 11 4 0,1 2 0-16,1 3 0 15,-1-1 0-15,1-2 0 16,-2-3 1-16,1-5-1 0,-6-3 0 16,5-1 0-16,-5-4 2 15,2-3-2-15,-7-3 3 16,3-5-3-16,-3 3 1 15,0-3-1-15,0 0 0 16,0 0 0-16,0 5-22 16,0 1-138-16,0-6-161 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4:43.141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21 731 429 0,'0'0'74'16,"0"0"-53"-16,0 0-9 15,0 0 14-15,0 0 4 0,0 0-5 16,0 0-12-16,0-6-2 16,6-1 11-16,9-6 2 15,3 0 10-15,-1-4-7 16,1 1-14-16,0 3-3 15,-3-3-6-15,-1 1 1 0,-2-7 8 16,0-2 2 0,-4-2-5-16,1-4-4 15,-3-3-6-15,0-2 9 0,-1-2-4 16,-5 5-5 0,0 6 1-16,0 7-1 0,0 5 4 15,0 9 0 1,0 3-3-16,-11 2-1 15,-12 0-1-15,-7 0-7 0,-5 2 3 16,2 14 1-16,4 3 2 16,9-6 2-16,7 3-1 15,8-5-6-15,5-4 4 16,0 2-3-16,0-2-8 16,0-1-3-16,20 1-3 15,9-3 14-15,7-1 6 16,-1-3 6-16,1 0-4 15,-4 0-2-15,1 0 1 0,-7 0-1 16,-5 0 1 0,-6 0-1-16,-10 0-1 0,-2 0 0 15,-3 4-7-15,0 7 3 16,0 2 5 0,0 5 7-16,0 4-1 0,0-1-1 15,0-2-4-15,0 2 3 16,0 0-4-16,0-2 0 15,0-3-5-15,7-3 3 16,1-2-2-16,4-4-3 16,6-4 5-16,2 2 2 15,4-1 0-15,-1-4 3 16,4 0-2-16,-4 0 5 16,1 0-6-16,-1 0 5 15,1-12-1-15,-7-4-2 16,0 1 4-16,-4-4 2 15,-8-2-1-15,2-3-5 16,-7-3 6-16,0 1-8 0,0-2 5 16,0 8-5-16,-3 4 1 15,-12 5-1-15,-2 6 1 0,-1 5-4 16,-3 0 3 0,-6 0-10-16,4 5 9 15,0 17-2-15,5 2-3 16,3-3 6-16,7 0 0 15,5-3-4-15,3 4-4 16,0-1-1-16,0-3 4 16,11 4 3-16,4-2-5 15,0 0 7-15,0-2-1 16,-1-2 1-16,1-4-2 0,0 0 1 16,-5-4 1-16,6-5-8 15,-1-3 6-15,0 0 2 0,2 0 8 16,-2 0-5-1,2-6 8-15,-2-7-7 16,0-6-1-16,-3 4 5 16,2-7 7-16,-2-2-12 15,0 3 0-15,-4 0 2 16,-2 5-2-16,-2 3 2 16,-1 2-1-16,-3 6-2 15,0 3 0-15,0 2-1 0,0 0-1 16,0 0 0-1,0 0-11-15,0 0-1 0,0 0-1 16,0 18 7-16,0 11 5 16,0 0 2-16,5 1 3 15,5-4-4-15,1-5-2 16,4-5-6-16,0-6 8 16,2-4-10-16,4-6 10 15,-1 0 3-15,6 0 0 16,-2 0 2-16,0-11 1 15,-6-2-3-15,-7 1 2 16,1-8 3-16,-4 4 3 16,-4-5-8-16,-1 0 3 0,-3 3 2 15,0-2 3-15,0 2-5 16,0 3 3 0,-9 1-6-16,-6 4 2 0,1-1 1 0,-4 6-6 15,0-1-1 1,-5 6 0-16,-4 0-3 15,1 0-1-15,-1 6 5 16,3 7-4-16,7 0 3 16,-1 1 0-16,7-7-4 15,1 4 4-15,8 0-12 16,-1-4-60-16,3 4-66 16,0-5 0-16,0-6-218 15</inkml:trace>
  <inkml:trace contextRef="#ctx0" brushRef="#br0" timeOffset="780">964 519 170 0,'0'0'175'16,"0"0"-126"-16,0 0-34 16,0 0 3-16,0 0-5 15,0 0-6-15,-7 24-4 0,4-1 8 16,3 7-2-16,0-1 8 16,0 4-3-16,0-8-8 15,0-1-1-15,0-3 3 0,0-10-4 16,0-2-4-1,3-9 0-15,4 0 2 0,4 0 6 16,4 0 17 0,2-12 26-16,1-9-15 15,0-6-19-15,-6 1-7 16,-4-4 4-16,-2 4 0 16,-2 0 3-16,-4 2-3 15,0 3-7-15,0 8 6 16,0 4 12-16,0 7-8 15,0 2-6-15,0 0-8 0,0 0-3 16,0 0-7-16,0 0-1 16,0 0-12-16,0 13 9 15,0 11 11-15,3 5 1 16,5-5 1-16,4 0 0 16,-1 0-4-16,1-8 1 0,1-3-3 15,0-5-3 1,0-6 7-16,2-2 0 15,-5 0 7-15,8 0-2 16,0 0 11-16,-3-5 1 16,3-10-5-16,-3-1-8 15,-4-4 7-15,-2 0-7 0,-6 1 1 16,0 1-2 0,-3-4 2-16,0 4 0 0,0-4-4 15,0 5 1-15,-6 1-1 16,-9 5-1-16,0 2-1 15,2 7 1-15,-9 2 0 16,-4 0-2-16,0 0-6 16,-7 18 6-16,-2 4 2 15,6 2 0-15,2 0 0 16,6-8-2-16,9-1-1 16,6-4-1-16,4-3-17 0,2-3-37 15,0-2-71 1,0-3-12-16,23 0-254 15</inkml:trace>
  <inkml:trace contextRef="#ctx0" brushRef="#br0" timeOffset="1260">1300 185 113 0,'0'0'302'0,"0"0"-214"15,0 0-56-15,0 0 6 16,0 0-3-16,0 0-13 15,-5-13-13-15,5 13-9 16,0 0-7-16,0 0 3 16,0 21 4-16,-2 8 9 15,2 6 25-15,-3 6-10 16,0-3-15-16,1 6 5 16,-1 10 13-16,-1-6-14 15,4 5 6-15,0-6-18 16,0-4 13-16,0-3-13 15,0-11 1-15,0-2 3 0,0-12-5 16,9-3 0 0,6-8 1-16,6-1 0 0,2-3 9 15,10 0-6-15,2 0 6 16,-1-10-10-16,-1-7-2 16,0 1-59-16,-7-8-125 15,-6 4-272-15</inkml:trace>
  <inkml:trace contextRef="#ctx0" brushRef="#br0" timeOffset="1748">1799 127 414 0,'0'0'105'0,"0"0"-72"15,0 0-4-15,0 0 5 16,0 0 16-16,0 0 6 0,-20-53-14 15,17 53-17 1,0 0-1-16,3 0 3 0,-4 0-2 0,2 0-20 16,-4 5-5-1,-6 25-5-15,-2 13 5 16,-4 14 8-16,-2 9 0 16,-2 11 0-16,-1 5 1 15,0 8-1-15,-3-2 0 16,-2 2-3-16,2 0-4 15,-4-5-1-15,7-3 3 16,-3-16 0-16,4-13-3 16,9-19 1-16,0-17 3 15,13-15-4-15,0-2 0 16,0 0-3-16,6-21-23 0,32-24-35 16,10-14-173-16</inkml:trace>
  <inkml:trace contextRef="#ctx0" brushRef="#br0" timeOffset="4094">2070 241 468 0,'0'0'114'0,"0"0"-86"16,0 0-18-16,0 0 23 16,0 0 9-16,0 0-31 15,0 0-11-15,-3 23 0 16,-5 11 11-16,-5 9 14 15,-2 8-3-15,2 4 2 16,-5 4-7-16,6 1 3 16,2-4-5-16,5 0-7 15,-1-9-3-15,6-4 1 0,0-9-5 16,0-12-1 0,0-9 4-16,0-8-8 0,0-5 5 0,3 0-1 15,9 0 5 1,9 0 8-16,2-21-10 15,3-6 6-15,1-7-7 16,-1-1 7-16,-5-2-6 16,-4 3-2-16,-2-1-1 0,-2 4 7 15,-5 5-5 1,1 4-1-16,-6 6-1 16,0 8 1-16,-3 8 3 0,0 0-4 15,0 0-3-15,0 0-4 16,0 0-6-16,0 22-1 15,0 6 14-15,0 5 4 0,0-4-4 16,5-3 0 0,5-2 0-16,1 0-2 15,4-5 0-15,8-6 0 16,2-2 2-16,1-7 0 16,0-4 0-16,-2 0 4 15,2 0 1-15,0 0-3 16,1-13 2-16,-3-11 0 15,-4-2 0-15,-2-2-3 16,-3-5-1-16,-4-2 5 16,-2 4 0-16,-6-6-5 15,-3 2 6-15,0-2-4 16,0 0 1-16,-5-2-1 0,-16 3 2 16,-4 5-1-16,2 7-1 15,0 9 0-15,5 1 3 0,3 11-3 16,7 3-2-1,-1 0-6-15,0 0 0 16,-3 0-2-16,1 19-1 16,2 10 6-16,6 8-1 15,3 6 2-15,0-4-1 16,0-7 2-16,8 0-1 16,10-8-1-16,6-6 3 15,2 1-6-15,7-9 6 16,-2-4 6-16,2-3-3 15,0-3-1-15,3 0 0 0,-5-6 2 16,2-12 0 0,-3-7-3-16,-7 2-1 0,-11-4 3 15,-6 1 2-15,-6 2-2 16,0 3-3-16,0 8 0 16,-10 4-2-16,-13 4 2 15,0 5-7-15,2 0 1 16,6 0-5-16,10 0-8 15,5 5 1-15,0 5-3 16,0 4-20-16,17-5-7 16,12-2 27-16,1-1 10 15,-4-1 11-15,-3-3 1 0,-5 2-1 16,-3 1-1 0,-3-3 0-16,-9 1-1 0,0 2 1 15,-3 6 0-15,0 5-4 16,0 2 5-16,0 6 10 15,0 3-6-15,0-3 1 16,0 2-3-16,0-2-1 16,0-4-1-16,0 0 0 15,0-4-3-15,12-2-5 16,-1-2 8-16,1-1 0 16,3-6 6-16,0 3-5 15,-1-8 1-15,-2 0 0 0,6 0 1 16,0 0 0-1,0 0 5-15,-1-3-3 0,1-14-4 16,0 1 7-16,-7-4-5 16,1-1 1-16,-4-1-1 15,-5 2 5-15,-3-2-3 16,0 1-1-16,0 5 0 16,0 3-4-16,0 2 1 15,0 8 3-15,0 1-2 16,0 2 3-16,0 0-5 15,0 0-2-15,0 0-10 16,0 0-1-16,0 0 0 16,0 22 11-16,0 1-3 0,0 3 10 15,0 4-4-15,0-3-1 16,0-4-2-16,0 1 1 16,0-5 1-16,4-6-9 15,10 0 4-15,6-5 5 16,5-6 1-16,1-2 1 15,0 0 5-15,1 0-3 16,-7 0 4-16,-2 0-8 16,-3-10 15-16,-4-3-5 15,1-3 7-15,1-3-1 0,-2-2-10 0,-2-2 6 32,-3-1 2-32,-4-5-5 15,1 2-7-15,-3-3 3 0,0-1 0 16,0-1 1-16,0 0-6 15,0 1 5-15,0-4-2 16,0 3-1-16,-3 3 0 16,-2 5 0-16,2 0 0 15,-1 9-1-15,1 4-2 16,3 6 2-16,-2 2-2 16,2 3 1-16,-3 0-2 15,3 0-2-15,-3 0 1 16,1 0-8-16,-1 5-5 0,3 19 10 15,-4 8 6 1,4 5 1-16,0 4 0 0,0-1 0 16,0 6-1-1,0 0 0-15,0-4 0 0,0-3 0 16,7-1-1-16,-2-7 1 16,3-2 0-16,-1-8-3 15,1-5 1-15,4-3-2 16,-3-4 2-16,6-4 2 15,2-3 0-15,4 2 2 16,2-1 4-16,7-3-6 16,-1 0 5-16,6 0-3 15,-2 0 1-15,0-7-2 16,-4-3 0-16,-5 3-1 16,-1-2 0-16,-2 1 1 15,-6-3 1-15,-2-2-1 16,0-2 4-16,-4-1-3 0,-3-4 2 15,-3 3 1 1,-3-2-2-16,0-2-1 0,0-1-1 16,0 2 0-16,0 0 1 15,-3 5-2-15,-9 4 2 16,6 0-2-16,-4 5 4 16,2 5-4-16,-4-2-3 15,1 3-3-15,-1 0 2 16,-3 0-8-16,1 0 9 15,-4 14 0-15,6 2 3 16,-3 4 0-16,7-1 0 16,1 2-6-16,4 3 5 15,3 0-7-15,0-3 8 16,0 3-4-16,3-3 2 0,15-3 0 16,6 1 2-16,5-2 4 15,1-2 1-15,6-5-4 16,-5-1 1-16,-1-7 3 0,-4-2-3 15,1 0-2 1,-6 0 4-16,-6 0-1 0,-2-2-3 16,-3-11-4-1,-7-1-50-15,-3-2-194 16</inkml:trace>
  <inkml:trace contextRef="#ctx0" brushRef="#br0" timeOffset="4672">3215 389 116 0,'0'0'243'15,"0"0"-181"-15,0 0-49 0,0 0 21 16,0 0 22-16,0 0-10 16,0 0-10-16,100 0 6 15,-65 0-4-15,4 0-2 16,-1 0-3-16,6 0-11 16,-9 0-15-16,-8 0-7 15,-6 0 2-15,-13 0-2 16,-5 0-7-16,-3 0-49 15,0 0-87-15,0 0-101 16</inkml:trace>
  <inkml:trace contextRef="#ctx0" brushRef="#br0" timeOffset="5079">2945 355 350 0,'0'0'271'0,"0"0"-117"0,0 0-91 15,0 0-21-15,0 0 9 16,0 0-24-1,0-8-23-15,0 8-4 0,0 0-2 16,0 0-19 0,8 0-106-16,0 0-261 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5:29.3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759 138 426 0,'0'0'89'0,"0"0"-43"16,0 0-12-16,0 0 14 0,0 0 20 0,0 0-4 31,24-37-22-31,-24 37-7 0,0 0 4 16,0-2-13-1,0-1-4-15,0-2-2 16,0-1-2-16,0 1-8 16,-3-3-5-16,-12 0-1 15,-8 5-4-15,-6 1-3 0,-9 2 3 16,-10 0-1-16,-5 11-2 15,-3 12-1-15,7 12 3 16,-2 4 1-16,13 3-1 16,5 4-2-16,13-1 2 15,9 0-7-15,7 0-1 16,4-3-1-16,0 1 0 16,12-6-1-16,15-8-2 15,2-3 4-15,4-10 0 16,-5-5 8-16,8-9 1 15,-1-2 0-15,1 0 2 16,2 0 4-16,-3 0-2 0,1 0-2 16,-1 0 0-1,0 0-2-15,-3 0-2 0,-2 0 0 16,-1 0-1-16,-4 17-9 16,-5 0-11-16,-9 7 4 15,-1 1 11-15,-10 1 1 16,0 6 7-16,0 0 1 15,-28 0 1-15,-3-1 0 16,-7 1 1-16,-10-5 2 16,-5-4 4-16,-6-4-9 15,-3-6 4-15,-6-5 3 16,1-5-5-16,5-3 3 16,10 0-4-16,13-3 1 15,12-13-2-15,9-8-2 16,13 1 1-16,5-7 1 0,0 4 0 15,0-1 2-15,26-2-2 16,9 11-3-16,4 7-1 0,-4 9 2 16,3 2 1-1,1 0-10-15,-1 18-1 0,-3 11 6 16,-2-3 6 0,0 4 0-16,-7-1 1 15,0-1 0-15,1-3 0 16,2-1-1-16,1-6-1 15,2 1 1-15,7-9 3 16,2 0 0-16,0-10 1 16,2 0-1-16,2 0 1 0,2-17 0 15,1-6 2-15,-5-7-3 16,-4 0-3-16,-11-4 5 16,-1 2-3-16,-9-4 3 15,-7 1-1-15,-7 0-1 16,-1 3 2-16,-3 1 3 15,0-1 3-15,0 0-7 16,0 3 1-16,-10 7-3 16,-3 7-1-16,0 4-2 15,-2 11-3-15,-2 0-4 16,-4 0-2-16,-2 16 1 16,-4 18 9-16,4 6-3 15,5 0-8-15,10 2 1 0,5-2-1 16,3 2 0-1,0-4 6-15,0-4-4 0,13-2 1 0,12-8 1 0,6-3 4 32,2-8 3-32,0-7-2 15,0-6 2-15,-2 0 4 16,5 0 4-16,5-12-2 16,-3-5-3-16,0-6-2 15,-2-5 4-15,-6-1-2 16,-2-3 1-16,0-2-1 15,-8-1 0-15,-5 0-1 16,-1 4 2-16,1-1 1 0,-10 6-1 16,2 7 3-1,-7 8 5-15,0 6 2 0,0 5-12 16,0 0-2-16,0 0-7 16,0 16-19-16,0 24 15 15,-12 9 11-15,-3 16 8 16,1 6-7-16,-4 11 4 15,1-2-5-15,2 2 0 16,2-5 6-16,2-8-6 16,2-16 3-16,1-16-3 15,1-15-2-15,4-15 2 0,3-7 4 16,0 0 1-16,0-7 4 16,0-34 9-1,0-12-7-15,0-5-6 16,0-1 4-16,0 4 3 0,0-6-6 15,7 5-5-15,1-2 3 16,7 3-3-16,-4-1-1 16,7 6 0-16,0-1 0 15,-1 9-1-15,4 7-5 16,-1 6 6-16,2 8-2 16,-1 5 1-16,2 8-6 15,3 8 5-15,4 0-5 16,3 0 0-16,-5 11 0 15,8 10 7-15,-10 8-9 16,1 6 8-16,-9-4 0 16,-7 4 1-16,-9-3-2 0,-2-1 2 15,0-7 1-15,0-2-1 16,-11-2 7-16,-12 2-1 16,-7-4-5-16,-5-1 8 15,-4-2-7-15,-7 0 2 0,-2-1-1 16,2-3-1-1,5-3-1-15,5-3-2 16,12-5-19-16,10 0-52 16,14 0-150-16,0-2-320 0</inkml:trace>
  <inkml:trace contextRef="#ctx0" brushRef="#br0" timeOffset="1568">2167 633 403 0,'0'0'116'15,"0"0"-53"-15,0 0-21 16,0 0 41-16,0 0-29 15,0 0-22-15,6-45-12 16,-6 45 3-16,0 0 0 0,0 0-23 16,0 0 0-1,-6 0-4-15,-12 14 3 0,-9 10-2 16,-2-1 4-16,-1 7-1 16,7 1 0-16,3 1 0 15,2 0-1-15,6-3-4 16,6-2 5-16,6-1-1 15,0-4-1-15,0-4-3 16,8-6-4-16,14-6 9 16,4-6-1-16,0 0 1 15,1 0 7-15,2-10 3 16,-2-16-2-16,-6-4-2 16,-1-4-4-16,-9-1 2 15,-1 1 3-15,-5-1 3 16,-5 6-8-16,0 2 6 0,0 10 0 15,0 6 5-15,0 11 5 16,0 0-14-16,0 0-4 16,0 0-13-16,0 0-9 15,0 26 16-15,0 6 6 16,0 4 0-16,0 2-3 16,10-6-2-16,8-1 2 15,2-4 4-15,3-8-2 16,-5-6 1-16,0-5-2 15,-3-8 0-15,-4 0 2 16,7 0 11-16,-6-19 2 16,3-15-5-16,-4-6 6 0,-4-7-7 15,-5-5-7-15,-2 3 9 16,0 4-5-16,0-3-3 16,-7 14 0-16,-13 4 5 15,-3 8-3-15,2 10-3 16,4 7-6-16,8 5-3 0,3 0 9 15,6 0-16 1,0 0-26-16,0 3 5 0,6 7 7 16,23 3 10-1,4-2 16-15,5-3 4 16,-2-3 5-16,-11 3-5 16,-1 0 0-16,-9 2 0 15,-6 6-3-15,-3 3-2 0,-6 7 3 16,0 4 2-1,0 4 7-15,0 0 5 0,0-1-7 16,0-4-4-16,2-3 0 16,1-5-1-16,4 0 0 15,4-7-2-15,-2-4 2 16,0-2 0-16,3-5 1 0,-4-3-1 16,10 0 5-1,0 0 6-15,2-21-4 16,3-6 0-16,-5-10 1 15,0-5-3-15,-3-3 4 16,-7-14 4-16,2-1 2 0,-5-4-11 16,-5-11 0-16,0 4-2 15,0-1 1-15,0 1-3 16,0 7 2-16,-8 9-2 16,1 13 1-16,2 15-1 15,5 14 0-15,-3 7 0 16,3 6-1-16,-3 0-16 15,3 13-11-15,0 25 20 0,0 12 7 16,0 11 1 0,0 2 2-16,0 6-2 15,6 5 4-15,3 1-2 16,-1 2-2-16,2-6 0 0,-5 0-1 16,4-7 1-1,3-8 1-15,0-8-1 16,-1-14 1-16,4-5-2 0,0-5 0 15,0-8 0-15,-1-5 1 16,-2-7-4-16,3-4 4 0,3 0 5 16,5-2 1-1,3-24 25-15,1-6-8 16,-1-2-14-16,-5-1-3 16,-1 2 0-16,-5 2 0 15,0-9-1-15,-4 4 1 16,-1-1-6-16,-2-1 1 15,-1 5 0-15,-5 0 2 16,-2 9 0-16,0 6-3 0,0 5 2 16,0 5 2-16,-2 1-2 15,-8 7-4-15,-8 0 0 16,1 0-9-16,-4 17 10 16,-2 15-1-16,3 8 2 15,-1 7-6-15,6 6 5 16,10 5-1-16,5 4-4 15,0-1 4-15,0-6 1 16,8-7 1-16,16-11-5 16,5-13 5-16,4-9 0 0,8-6 0 15,0-9 2 1,-3 0-2-16,0-3-5 16,-2-18-4-16,-6-1-23 15,-10 2-41-15,-12-2-85 0,-8-2-145 16</inkml:trace>
  <inkml:trace contextRef="#ctx0" brushRef="#br0" timeOffset="1899">2582 366 289 0,'0'0'249'15,"0"0"-134"-15,0 0-37 16,0 0-6-16,0 0-25 15,0 0-32-15,0 0-12 16,21-13-1-16,14 13 2 16,9 0 2-16,12-3-4 15,8-2-1-15,2-4-1 16,-5-1-156-16</inkml:trace>
  <inkml:trace contextRef="#ctx0" brushRef="#br0" timeOffset="2408">3836 136 364 0,'0'0'196'16,"0"0"-42"-16,0 0-110 15,0 0-9-15,0 0-6 16,0 0-14-16,0-43-15 16,0 67 0-16,8 21 0 0,10 13 33 15,-6 11-12-15,0 8-6 16,-4 11 1-1,-2-4-12-15,1-7 0 0,1-13 1 16,-3-11-5-16,-1-19-3 16,-1-8-5-16,-3-10-17 15,3-10-31-15,0-6-32 16,-1 0-33-16,1-16-55 16</inkml:trace>
  <inkml:trace contextRef="#ctx0" brushRef="#br0" timeOffset="3074">3645 228 423 0,'0'0'139'15,"0"0"-38"-15,0 0-46 16,0 0 4-16,0 0-12 16,0 0-28-16,10-71-11 0,15 57-2 15,4 1 1 1,6 0 0-16,1 2-1 16,5 6-3-16,2 0-2 15,2 2 1-15,2 3 3 16,-2 0-5-16,-11 0 0 0,-1 19-4 15,-10 1 0-15,-5 7 4 16,-6 3-1-16,-12 1-1 16,0 4 2-16,-3-1 0 15,-29 3 3-15,-7-3 1 16,-4-2-4-16,-5 0-11 16,7-8 2-16,0-4 4 15,8-3 2-15,13-12 3 16,7-5 1-16,11 0-1 15,2 0-5-15,0 0-2 16,9 0 0-16,27-13 7 16,10 3 5-16,10 2-4 0,10 5-1 15,-2 3-7-15,-3 0 7 16,-5 3 0-16,-11 15-3 16,-13 1-3-16,-5 5 0 15,-13-1 4-15,-2 5 1 16,-12-3 1-16,0 5 7 15,0-7 10-15,-15 7 5 16,-16-6 6-16,-8 5-6 16,-6-6-9-16,2-6 0 15,-1 1-8-15,-4-7-2 16,2 0-3-16,-2-9 5 16,1 0-5-16,0 1-3 15,6-3-32-15,11 0-43 0,12 0-67 16,15 0-98-16</inkml:trace>
  <inkml:trace contextRef="#ctx0" brushRef="#br0" timeOffset="3794">4447 136 424 0,'0'0'150'15,"0"0"-27"-15,0 0-59 16,0 0-28-16,0 0-5 0,0 0-13 15,-10-40-18-15,10 45-9 16,0 22 3-16,0 10 6 16,0 7 11-16,0 7-5 15,0 0 2-15,0 6-3 16,8 5-1-16,7 4 0 16,0-5-2-16,-4-3-1 15,4-5 1-15,-3-13-2 16,2-9 0-16,1-9-1 15,2-9-2-15,1-5 2 16,0-5 1-16,0-3 1 16,2 0 1-16,1 0 17 0,6-13-17 15,-4-14 8-15,0-3-4 16,-2-1 1-16,-1-6-4 16,-5-6 2-16,-2-4-4 0,-5-3 9 15,-3-6-4 1,-1 0 1-16,-4 0 3 15,0 6 4-15,0 0-5 16,-9 7 6-16,-2 14-2 16,1 8-10-16,8 11-3 15,-1 6-2-15,0 4-11 16,-1 0-47-16,1 20-86 16,3 6-70-16,0 0-333 15</inkml:trace>
  <inkml:trace contextRef="#ctx0" brushRef="#br0" timeOffset="4478">5084 255 238 0,'0'0'205'0,"0"0"-124"0,0 0-23 16,0 0 13-1,0 0 9-15,0 0-29 0,2-21-26 16,-2 21-8-16,0 0-8 16,0 0 3-16,0 0 6 15,0 0-6-15,0 0-7 16,-2 0-3-16,-16 2 3 15,-5 11 7-15,-7 3-10 0,4 3 4 16,5 2-6 0,1 0 0-16,5 6-3 15,3-1-2-15,9 4-2 16,3-2 4-16,0 2 1 16,0-7-3-16,20-4 5 15,8-1 0-15,3-7 4 16,7 0-1-16,3-9-2 0,1 1 4 15,-3-3 6-15,-4 0-8 16,-9 0-1-16,-3 0-2 16,-5 0-1-16,-3 0 1 15,0 3 0-15,-1 4-3 16,-2 2 1-16,0 1-2 16,-1 1 3-16,-1 5-4 15,-5 0 4-15,1 0 1 0,1 4 1 16,-5-3-1-1,-2 0-1-15,0 0-1 0,0 2 2 16,0-3 0 0,0-2 3-16,-12 3 3 0,-8-4-1 15,-9 3 0-15,-4-5-1 16,-11-3-2-16,-9-3 1 16,-3-2 6-16,-5-3-8 15,1 0 0-15,13 0-1 16,12 0-3-16,12 0-9 15,10-5-56-15,13-6-72 16,0-5-172-16</inkml:trace>
  <inkml:trace contextRef="#ctx0" brushRef="#br0" timeOffset="6428">6070 801 368 0,'0'0'128'0,"0"0"-44"15,0 0 3-15,0 0 14 16,0 0-29-16,0 0-13 16,0 0-16-16,0 0-4 15,2-15-6-15,11-5-18 16,2-7-3-16,2-2-1 0,1-2-4 16,-2-11-1-1,0-7-2-15,-4-1-1 0,-4-3-3 16,-5-2 6-1,-3 4-4-15,0 3 0 16,0 6-1-16,0 2-1 16,-11 14-2-16,-10 5-1 0,4 10-9 15,-1 6-17-15,-3 5-3 16,4 0-6-16,-1 10-11 0,0 19 11 0,6 6 13 31,9 2 3-31,3-3-14 16,0 1 20-16,23 0-1 15,7-4 2-15,-4 4 10 16,-1-1 5-16,-14 1 0 16,-2 0-4-16,-6 1 4 0,-3 4 1 15,0 2 12 1,-3 3 6-16,-14 0 5 16,-4 1 4-16,3-2-6 15,-2 1-9-15,2 1-4 0,6-4-9 16,1 0 1-1,4 0-1-15,7-2 2 0,0-5-4 16,0-6 2-16,0-5-5 16,0-9-7-16,12-4 3 15,12 0 8-15,2-11 1 16,4 0 1-16,0 0 3 16,-4-11 4-16,-3-7-5 15,-3-12 3-15,1-4 10 16,-4-8-14-16,-4-1 7 15,-5-4-4-15,-8-5-3 16,0 0 1-16,-8 2 2 0,-25 3-2 16,-8 7 0-1,-3 5-3-15,-1 11 9 0,7 11-9 16,12 5 0-16,8 8-5 16,10 0-2-16,4 0-2 15,1 3 4-15,3 9-5 16,0 0-3-16,0-2 1 15,25 3 5-15,9-7 4 0,11-1 3 16,2-5 1 0,3 0 6-16,-6 0-7 15,1-5 4-15,-7-14-4 16,-9 1 6-16,-6-1-2 16,-8 3 2-16,-10 6-1 15,-5 2 5-15,0 5-2 16,0 3 5-16,0 0-4 0,0 0-9 15,0 0-3-15,-5 3-10 16,-10 21 10-16,1 5-1 16,2 5 4-16,9 3-8 15,3-2-5-15,0-4 7 16,0-4-3-16,8-7 0 16,10-11-4-16,0-6 8 15,2-3 4-15,4 0 1 16,3-11 7-16,-1-18 8 15,1-3-6-15,-9-8-3 16,-4 1 4-16,-8 2-1 16,-6-6 0-16,0 6-5 0,0 5-1 15,-9 0 9-15,-17 8 0 16,-4 3-4-16,1 8-8 16,2 8 0-16,1 5-2 15,0 0-6-15,1 18 6 16,5 12 1-16,2 1 0 15,13 4-6-15,2-1 0 16,3 1 4-16,0-1 0 16,0-7 1-16,15-6-1 15,3-3 3-15,5-12 0 16,3-4 0-16,1-2 3 16,-4 0 1-16,3-8 0 15,2-18 9-15,-2-6-7 0,-6-3-1 16,-5-1-3-16,-7-4-1 15,-5 11-2-15,-3 5 0 16,0 5-6-16,-3 9 4 16,-20 4-5-16,0 4 0 15,0 2 2-15,8 0-4 16,12 0 3-16,3 0-10 0,0 0-50 16,26 0-5-1,22 0 68-15,8 0 4 16,2 0-3-16,-2 0-31 15,-9 0 15-15,-6 0 11 16,-8 0 7-16,-16 0-4 0,-4 0 5 16,-11 0 6-1,-2 0 11-15,0 0 42 0,0 0-7 16,0 0-23-16,0 5-29 16,0 14 5-16,0 10 1 15,-9 8 0-15,1 5 2 16,-5 9-7-16,2-4 1 15,2-1 0-15,3-4-1 16,4-8-1-16,2-4 0 16,0-13-1-16,0-1-3 0,5-6 0 15,13-9-1 1,5-1 1-16,7 0 2 16,4 0-14-16,-1-11-134 15,-6-7-180-15</inkml:trace>
  <inkml:trace contextRef="#ctx0" brushRef="#br0" timeOffset="8781">230 2212 336 0,'0'0'92'16,"0"0"-35"-16,0 0-2 0,0 0 1 15,0 0 13 1,0 0-12-16,5-29-24 15,-5 29-1-15,0 0 1 16,0 0-18-16,0 0 2 0,0 0 4 16,0 0-1-1,0 0-10-15,0 0-8 16,0 0-4-16,0 6-2 16,0 20 4-16,4 11 3 15,2 8 1-15,-4 3-1 16,-2 2-1-16,0-2 5 0,0-3-5 15,0-6 3-15,0-4-5 16,0-6 0-16,3-7-7 16,-3-9-10-16,0-8-16 15,0 0 1-15,0-5-36 16,0 0-86-16,0 0-23 16</inkml:trace>
  <inkml:trace contextRef="#ctx0" brushRef="#br0" timeOffset="9729">36 2225 245 0,'0'0'197'0,"0"0"-123"16,0 0-16-16,0 0 9 15,0 0 2-15,0 0-35 16,0-18-22-16,11 7-7 15,16 4 3-15,11 1 4 16,13-10-1-16,5 1-7 16,5 4 1-16,1-5 2 0,2 5-6 15,-4-2 0-15,-14 0-1 16,-10 3 0-16,-13-4 0 16,-8 9 1-16,-7 0 1 15,-4 5 1-15,-4 0 1 16,0 0-4-16,0 0-7 15,0 0-65-15,-20 0-96 0,-10 5-286 16</inkml:trace>
  <inkml:trace contextRef="#ctx0" brushRef="#br0" timeOffset="10230">6 2745 212 0,'0'0'95'16,"0"0"-72"-16,0 0 6 0,0 0 26 16,0 0-24-1,0 0-11-15,-3 30 18 0,0-26-7 16,3-4 3-16,0 0 8 16,0 0-10-16,0 6-9 15,0-6-13-15,0 0-3 16,0 0-1-16,0 0-2 15,23 0-2-15,22-13 16 0,20-10 19 16,6-5-13 0,5 2-20-16,-5-1 4 15,-4 2-7-15,-8-1-1 16,-11 0 3-16,-10 8 5 0,-12 2-4 16,-14 8-4-1,-7 2 1-15,-5 6 9 16,0 0-6-16,0 0 4 0,0-5-8 15,0 3-19-15,0-7-170 16,0-4-242-16</inkml:trace>
  <inkml:trace contextRef="#ctx0" brushRef="#br0" timeOffset="11437">733 2313 595 0,'0'0'147'16,"0"0"-95"-16,0 0-26 0,0 0 0 15,0 0-26-15,0 0-6 16,0 18-3-16,0 16 9 16,0 2 6-16,0 1-5 15,0 2 4-15,0-7-1 16,0 2-3-16,0-17 2 0,0-4-1 15,0-8 4-15,0-5-2 16,0 0 5-16,0 0 5 16,0-11-7-1,3-13-7-15,18-12 5 16,5 1-3-16,4-2 1 0,2 10-3 16,-3 8-1-1,-6 7 1-15,-5 7-2 0,-8 5-1 16,-8 0-8-1,4 0-7-15,1 0 4 0,-2 23 8 16,3 1 6-16,2 5 7 16,2-5 0-16,2-11-7 15,1 3 0-15,3-8 0 16,-1 3 0-16,7-6 1 16,3-5 1-16,1 0 2 15,3 0 8-15,4-5-12 16,-4-14 5-16,5-5 5 15,-3-2 0-15,-5-1-10 16,0-8 4-16,-11-1 4 0,-8 1-2 16,-7 1-5-1,-2 5-1-15,0 5 3 0,-2 5-2 16,-19 14 6-16,-5 5-7 16,-7 0-3-16,1 5-9 15,0 19 9-15,12 5-2 16,5 1-5-16,15-7-16 15,0 1-7-15,0-1 3 16,26-9 12-16,6 2 10 16,-3-5 8-16,4 2 4 15,-10-8-1-15,-5 1-3 0,-6 2-2 16,-6 2 2-16,-6 3-8 16,0 3 8-1,0 8 1-15,-6 0 0 0,-20 0 6 16,-7-6-5-16,1 4 2 15,-4-4-3-15,-2-10-1 16,0-3 0-16,2 1 0 16,8-6 0-16,7 0 3 15,14-11-3-15,7-8-15 16,0 1 6-16,10-6 2 16,18 6 5-16,11 2-2 15,-1 8 1-15,0 3 2 16,0 5 0-16,-2 0-8 15,-3 0 8-15,-1 2-5 16,-6 14 6-16,2-3 0 16,-5 3 2-16,0-8-2 0,-2-3 1 15,-4-5 3-15,4 0-4 16,-3 0 11-16,-1 0 6 16,4-10 3-16,-1-11-7 15,-2-1 3-15,0-4-4 16,-3-3-2-16,-3-6 0 15,-1-7-1-15,-8 2 1 16,-1-7 0-16,-2-4-4 16,0-4 5-16,0-4-9 0,-5-7 0 15,-6 7-1-15,-1 12-1 16,2 13 0 0,5 12 2-16,2 20 0 0,0 2-2 0,3 0-12 15,0 2-11 1,0 33-5-16,0 18 28 15,0 16 3-15,6-3 0 16,12 8-3-16,2-8 2 16,7-2-1-16,-3-14 0 15,-1-10-1-15,-3-11 4 16,-2-5-4-16,-6-8-3 16,-4-3-9-16,2-10-44 15,-7 0-72-15,-3-3-71 16</inkml:trace>
  <inkml:trace contextRef="#ctx0" brushRef="#br0" timeOffset="11663">1460 2284 485 0,'0'0'111'0,"0"0"-75"15,0 0 21-15,0 0 18 16,165-55-19-16,-121 49-32 16,-3 1-13-16,-3 2-6 15,-8 3-3-15,-4 0-2 16,-4 0-22-16,-11 0-93 16,-6 0-183-16</inkml:trace>
  <inkml:trace contextRef="#ctx0" brushRef="#br0" timeOffset="12044">1880 2215 330 0,'0'0'202'0,"0"0"-116"15,0 0-39-15,0 0 3 0,0 0-11 0,0 0-32 16,13 16-4-1,-1 18 6 1,3 7 6-16,-1 3-8 16,3 9 8-16,1-2-3 0,0-1-4 15,0-11-4-15,-6-9 0 16,-4-12-3-16,-2-13 2 16,-2-5-2-16,-4 0 1 15,0 0 16-15,2-10 2 16,-2-19 0-16,3-14-10 15,3 1-7-15,-4-3 0 16,11 7-1-16,-5-1-2 16,4 7 0-16,0 9-6 15,2 6-1-15,1 4 2 0,10 8-29 16,3 5-101 0,5 0-125-16,3 0-210 0</inkml:trace>
  <inkml:trace contextRef="#ctx0" brushRef="#br0" timeOffset="13140">2367 2244 522 0,'0'0'108'0,"0"0"-61"15,0 0-7-15,0 0 1 16,0 0-14-16,0 0-27 0,0-2 0 16,0 20 0-1,0 11 0-15,0 8 6 0,0 9-2 16,0-4-3-16,0 5 0 16,0 1-1-16,0-3 1 15,0-13 1-15,6-8-2 16,3-17-2-16,-4-7-1 15,2 0 3-15,4 0 2 16,6-15 7-16,7-22 18 16,-4-3-13-16,2-2-8 15,-11 7-4-15,-1-5-2 16,-5 6 7-16,-5 8-6 16,0 1 1-16,0 10-2 15,0 6 9-15,0 9 10 0,0 0-15 16,0 0-4-16,0 0-8 15,0 0-18-15,0 22 19 16,0 7 7-16,0 10 1 16,0-4-1-16,0 0 0 15,8-4 0-15,2-1-3 16,-2-14 2-16,1-3-4 16,2-13 2-16,2 0 0 15,4 0 3-15,9-6 3 16,4-17 11-16,3-7-9 15,-4-1 3-15,-2-1-7 0,-4 0-1 16,-2 9 5 0,-1-4-5-16,-5 5 0 0,-4 12 1 15,-4-1-2-15,-4 6 2 16,0 5 2-16,-3 0-3 16,0 0 0-16,0 0-4 15,0 0-5-15,0 0-5 0,0 2 2 16,-15 20 12-1,-3 7 2-15,-3 3 1 16,1 10-3-16,-3-5 2 16,5 3-2-16,0 2 0 15,6-7 0-15,9-6 0 16,0-5-3-16,3-11-6 0,0-2 0 16,0-11-7-16,0 0 9 15,18 0 1-15,5 0 6 16,5 0 9-1,3-24-2-15,2 0-6 0,-3-5 4 16,-4-6 2-16,1 1-6 16,-6-3 6-16,-4-8-4 15,0-3 3-15,-5-2-2 16,-2-11-2-16,-2-8 1 16,-5-5-1-16,-3-3-2 15,0 6 6-15,0-1-4 16,0 14-1-16,-16 16 11 15,8 12-7-15,3 17 1 0,5 11 1 0,-4 2-7 32,1 0-19-32,3 0-5 0,-3 34 14 0,3 8 10 15,0 22 0-15,0 5 0 16,0 8 1 0,0 7-1-16,15-2 2 15,-2-5 0-15,-2-8-2 16,1-3 3-16,-4-18-3 15,2-19 0-15,-8-10 2 16,1-12-2-16,0-4-2 0,-1-3-13 16,8 0-41-1,-7 0-78-15,-3-23-102 16</inkml:trace>
  <inkml:trace contextRef="#ctx0" brushRef="#br0" timeOffset="13565">2758 2141 363 0,'0'0'303'15,"0"0"-173"-15,0 0-96 16,0 0-26-16,0 0-4 16,0 0-3-16,67-21 12 15,-19 21-6-15,3 0 1 16,-5 0 0-16,-5 0-6 15,-3 0-1-15,-8 0 0 16,-7 0-2-16,-8 0 1 0,-6 0 0 16,-9 0 0-16,0 0-4 15,0 0 4-15,0 0-4 16,0 0-2-16,0 3 3 16,0 10 3-16,0 5 5 15,0 11-4-15,-3 0 0 0,0 6 0 16,0 7 0-16,3 0-1 15,0 4 3 1,0-4-1-16,0-2-2 0,0-3-2 16,3-6 0-16,10-9 0 15,-5-9 1 1,-3-8 1-16,2-5-3 16,-2 0-1-16,5 0 3 0,4-2 1 15,-2-25-24 1,-7-4-219-16</inkml:trace>
  <inkml:trace contextRef="#ctx0" brushRef="#br0" timeOffset="13779">3090 1889 516 0,'0'0'217'0,"0"0"-150"0,0 0-57 16,0 0-10-1,0 0-9-15,0 0-38 0,-3 35-76 0,3-6-117 16</inkml:trace>
  <inkml:trace contextRef="#ctx0" brushRef="#br0" timeOffset="14781">3377 2207 371 0,'0'0'180'0,"0"0"-58"15,0 0-37-15,0 0-31 16,0 0-21-16,0 0-19 16,-10-11-14-16,8 11-9 0,-1 24 5 15,-3 8 4-15,2 11 2 16,-1-7 1-16,2 12-3 0,3-3 2 16,0-2-2-1,0-9-1-15,0-5 1 16,3-5-5-16,9-13 2 15,-1-3 2-15,4-3-5 16,-3-5 4-16,2 0 2 16,11 0 3-16,-2-13 11 0,7-9 3 15,-1-9-15-15,-9-4 2 16,-5 1 2 0,-7-6-1-16,-8 2 1 15,0-6-6-15,0 7 1 0,-2 2 0 16,-22 6-1-1,-6 11 0-15,2 5 0 0,-2 7 0 16,9 6-3-16,1 0-5 16,5 13 0-16,4 14 5 15,8-3 1-15,3-6-4 16,0-1-2-16,0-10-1 16,8-1 0-16,22-6 9 0,8 0 6 15,9 0 0 1,1 0 4-16,-2-13-7 15,-8 2-1-15,-8 5 1 16,-4-4 2-16,-11 7-5 0,-7 3 0 16,-1 0-3-16,-4 0-6 0,0 3 4 15,5 20 3 1,-1 12 4-16,-7-3 1 16,0 5 0-16,0 0-1 15,0-8 0-15,0 0-2 16,0-18 0-16,0-3 2 15,0-8-1-15,0 0 4 16,5 0 4-16,8 0 7 16,7-19 1-16,6-15 3 15,7-3-13-15,-5 3-3 16,2 4-4-16,-4 1 7 0,-1 11-7 16,-7 12 3-16,-1-1-3 15,-6 7-3-15,-1 0-5 16,-2 2-6-16,2 27 10 15,-5-5 2-15,-2 4 4 16,0 2 5-16,-3-6-6 0,0 0 2 16,0-8-3-16,0-3-11 15,0-8-56 1,5-5-95-16,7 0-128 16</inkml:trace>
  <inkml:trace contextRef="#ctx0" brushRef="#br0" timeOffset="15494">5216 1801 485 0,'0'0'154'0,"0"0"-32"16,0 0-44-16,0 0-6 0,0 0-25 16,0 0-18-1,-38-113 5-15,17 102-29 0,-2 3-3 16,-4 8-2-16,-2 0-7 16,-1 0 6-16,0 8-7 15,-1 19-2-15,3 4 10 16,3 6-7-16,7 9 5 15,3-4 0-15,9 11-4 16,4 3 2-16,2-1-3 16,0 4 1-16,0-5 0 15,5 0 0-15,10-3 6 0,-3-4 1 16,2-5-1 0,-4-1 0-16,-2-10 0 15,-1-7 2-15,-5 0 0 0,1-3-2 16,0-10-1-16,-3 7 1 15,0-7 0-15,2 2-17 0,-2-2-52 16,0-4-45-16,0-7-148 16</inkml:trace>
  <inkml:trace contextRef="#ctx0" brushRef="#br0" timeOffset="16311">4760 2167 92 0,'0'0'407'0,"0"0"-311"16,0 0-56-16,0 0-17 16,0 0-4-16,0 0-19 15,11-8 2-15,25 8-2 16,9 14 15-16,4 2-10 0,1-3 3 15,-3 0-5-15,-2-5-5 16,-7-2 4 0,3-4 4-16,-6-2-4 15,1 0-1-15,-10 0 1 16,-3 0 1-16,-5 0 6 16,0-11 0-16,-6 3 9 0,-1-5-2 15,-2 3-3-15,-3-9-2 16,-3 3-1-16,-3-2-9 15,0-4 0-15,0 1-1 16,0 6 0-16,-18 4-8 16,-3 5-2-16,1 6 10 15,-3 0-1-15,5 0-4 0,3 22-2 16,1 1 5-16,2 7-1 16,2-1 2-1,8 5-9-15,2 3 9 16,0 0 0-16,0 3-1 15,0-5-1-15,17-4 1 16,11-2 0-16,0-7 2 0,8-9 0 16,-3-5 2-16,-2-5-2 15,-4-3 4-15,-1 0 1 16,-5 0 2-16,6-19 8 16,-6-5-7-16,-4-5-2 15,1-3 5-15,-7-5-7 16,1-8 2-16,-4-5-2 15,2-9-3-15,-2-5 2 16,-1 1 3-16,-7-3-2 16,0 8 10-16,0 10 30 15,0 11-15-15,0 13-11 16,-3 6-10-16,-1 12-2 0,4 6-6 16,0 0 0-16,-2 0-8 15,2 0-3-15,-3 13-9 16,3 25 15-16,0 17 5 15,0 11 0-15,0 9 4 16,0 4-1-16,0-4 0 16,3-7-2-16,6-15 1 15,2-13-2-15,-1-12-2 16,-5-11 0-16,-2-4-11 16,-1-10-41-16,5-3-74 0,-4 0-79 0,0-3-270 31</inkml:trace>
  <inkml:trace contextRef="#ctx0" brushRef="#br0" timeOffset="16592">5443 2085 505 0,'0'0'210'15,"0"0"-113"-15,0 0-62 16,0 0-19-16,0 0-16 15,0 0-4-15,29-7 4 16,16 7 5-16,8 0-4 16,3 0 9-16,-7 0-4 15,-8 0-4-15,-6 0-1 16,-14 0 1-16,-3 0 4 16,-9 0-2-16,-9 0-2 0,0 0 5 15,0 0-4-15,0 0-3 16,0 0-55-16,0 0-138 15,-7 0-454-15</inkml:trace>
  <inkml:trace contextRef="#ctx0" brushRef="#br0" timeOffset="16955">5947 2061 491 0,'0'0'154'0,"0"0"-82"16,0 0-35-16,0 0-3 16,0 0-22-16,0 0-11 15,-81 38 0-15,58-7 2 16,-3 6-2-16,8 3 3 15,0 2 3-15,3 4 3 16,7-4-7-16,4-5 3 16,4-5 0-16,0-11-6 15,7-5 1-15,13-11-1 16,9-2 2-16,-2-3 5 0,6 0 0 16,-1 0-2-1,0-3 5-15,1-18-10 0,-7-3-15 16,-8 0-121-16,-3-5-171 15</inkml:trace>
  <inkml:trace contextRef="#ctx0" brushRef="#br0" timeOffset="17782">6052 2064 223 0,'0'0'129'16,"0"0"-94"-16,0 0-9 15,0 0 16-15,0 0-2 16,0 0-19-16,0-5-8 0,0 5 7 16,0-5 10-1,0-6 4-15,9 3-2 16,5-8 22-16,4-8-13 16,0-5-17-16,2-3 12 0,0-2-10 15,-2-8-12-15,0 2-3 16,-6-6-2-16,3 9 0 15,-6 6-5-15,-4 2 4 16,-1 10-5-16,-4 6 10 0,0 10-5 16,0 3-2-1,0 0-6-15,0 0-2 0,0 0-9 16,0 13-13 0,0 22 24-16,-4 7 1 15,-4 14 2-15,0 10 2 16,1 0-2-16,1 6-3 15,1-1 8-15,-2-2-1 16,2-8-2-16,-1-8-4 0,-1-8 3 16,2-11 0-16,-1-9-4 15,-1-8 0-15,5-10 0 16,2-7 2-16,0 0-1 16,0 0 2-16,0 0 9 15,0 0 12-15,0 0-4 16,0-22-5-16,18-15 1 15,14-5-10-15,4-6-5 16,-1 8 1-16,1 9-1 16,-13 9-1-16,-8 9-3 15,-7 13 3-15,-2 0-6 16,-2 0-7-16,1 29-8 16,3 19 21-16,-1 13 4 0,1 2-4 15,-2-4 6-15,3-6 0 16,0-11-4-16,3-13-2 15,3-18 0-15,11-9-7 16,9-2 7-16,16 0 7 16,5-18 7-16,0-1-14 15,-4-7-10-15,-7 6-74 16,-16 8-98-16,-14-6-207 16</inkml:trace>
  <inkml:trace contextRef="#ctx0" brushRef="#br0" timeOffset="20413">7664 2278 435 0,'0'0'101'0,"0"0"-40"16,0 0-13-16,0 0 10 15,0 0-30-15,0 0-17 16,0 0-9-16,0 0-2 16,0 0 0-16,0 0 1 15,0 0-1-15,0 0 3 16,0 0-1-16,0 0 2 15,0 0 3-15,0 0 4 16,0 0 0-16,0 0-7 16,-5 0 2-16,-6-2-3 15,-1-3 1-15,-1-1-4 16,3 1 1-16,-8-6-1 0,3 4 1 16,-3-10 5-1,0 4-2-15,0-3-3 0,1-2 4 16,-1-1-2-16,0-4 12 15,5-1-3-15,0-10 1 16,1-7-3-16,4-1-9 16,5-6 2-16,3 1 0 15,0 2-3-15,0 2 2 16,0 6-2-16,11 3-5 16,9 4 0-16,5 5-1 15,-2 3 3-15,0 10-5 16,-5 3 3-16,-3 6 1 15,-9 3-10-15,-4 0-22 16,-2 5-24-16,0 19 22 16,0 3 32-16,0 5 6 0,-17 2 0 15,-9 5 11-15,0 7-4 16,-1-6 4-16,1 4 3 16,2 7-6-16,-3-4-7 15,7 2 4-15,-1-4-4 16,3 2-1-16,6-2 1 15,4 0 2-15,2-8-5 16,6-5 4-16,0-3-4 16,0-8 2-16,0-5-5 15,6-8 2-15,14-8 3 16,10 0 5-16,5 0 10 16,10-24 7-16,-2-10-8 0,5-12-1 15,-4-4 0-15,-3-5 2 16,-3-3-3-16,-5 5 3 15,-10 2-2-15,-5 9 0 16,-6 5-8-16,-7 13 3 16,-5 3-3-16,0 7 6 15,0 9-3-15,0 5-8 16,0 0-12-16,0 11-94 16,-17 13-160-16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5:50.9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210 177 172 0,'0'0'241'15,"0"0"-158"-15,0 0-14 0,0 0 4 16,0 0 14-16,0 0-31 15,-2-24-37-15,2 24-16 16,0 0-3-16,0 9-3 16,0 19 3-16,2 18 19 15,16 1 7-15,0 11-15 16,-3 1-4-16,3 7-4 16,-6-13 0-16,-1-5-2 0,-2-6-1 15,0-8-10 1,-3-10-33-16,3-14-112 15,-1-10-37-15</inkml:trace>
  <inkml:trace contextRef="#ctx0" brushRef="#br0" timeOffset="533">16 225 343 0,'0'0'78'0,"0"0"-37"15,0 0 3-15,0 0 15 16,0 0-18-16,0 0-5 15,-17-32-28-15,17 29-2 16,2-4 7-16,11-4-2 16,4-2-3-16,7 2 4 15,6-2-4-15,11 2-6 16,0-2-1-16,6 8-2 16,3-1 0-16,0 6 0 15,3 0-1-15,-1 0 2 16,-4 11 0-16,-2 13-6 0,-7 3 6 15,-4 1 0 1,-5 12 0-16,-9-5-5 16,-4 7 4-16,-8-2 1 15,-9 3 0-15,0 4 0 0,-6 0 13 16,-23 1 1-16,-6 0-6 16,-10-3 4-16,1-3-1 15,-9 1-6-15,0-3-1 16,-3-11-2-16,0 0-1 15,9-5 0-15,4-6-1 16,15-7-11-16,13-6-93 16,15-5-97-16</inkml:trace>
  <inkml:trace contextRef="#ctx0" brushRef="#br0" timeOffset="1779">976 390 414 0,'0'0'93'16,"0"0"-44"-16,0 0-17 0,0 0 1 16,0 0-13-16,0 0-12 15,-53-14-8 1,33 14-3-16,-1 7 1 15,-2 12 2-15,-2 11 0 16,2-1 0-16,3 11 1 16,2 2-1-16,3-2 0 15,7 2 0-15,5 0-1 0,3-13 1 16,0-12-5 0,0-4 2-16,0-13-10 0,8 0 6 15,19 0 7-15,5-25 13 16,6-14-4-16,0-3-3 15,-8-1-6-15,-4-2 2 0,-11 8 2 16,-9 3 2-16,1 5 1 16,-7 15-7-16,0 3 8 15,0 11 6 1,0 0-14-16,0 0-8 16,0 6-7-16,0 13 6 15,0 10 7-15,0 5 2 16,0-2-2-16,8 8-3 15,12-3 5-15,8-8 0 0,-5-8 0 16,3-2 0 0,-2-15-1-16,-1-4 1 15,-2 0 0-15,-1-10 10 0,1-19 1 16,-3-8-2-16,-1-3-4 16,-4-7 1-16,-5 4-1 15,-8-4 3-15,0 2 3 16,0-3-4-16,0 6-6 0,-6-6 5 15,-9 13 11 1,3 6-8-16,7 11 12 0,-1 7-17 16,3 11-1-1,-3 0-3-15,3 0-12 16,3 0-6-16,0 16-2 0,0 21 20 16,0 3 0-1,0 8 1-15,3-1-1 0,12 7-4 16,0-2 4-16,2-4 3 15,7-1-3-15,-7-4 0 16,4-9-3-16,-6-10 2 16,3-13-15-16,-3-6 0 15,-4-5 13-15,1 0 3 16,-4 0 6-16,7-5-3 16,-3-14 7-16,-1-2-9 15,-1 2 3-15,-5-4 1 16,1 4-2-16,-2-2 7 0,-4 13-6 15,0 8 1-15,0 0 2 0,0 0-7 32,0 0-11-32,0 0-4 0,0 8-7 15,0 19 18-15,8 9 4 16,10-1 1-16,5-6-1 16,0 3-5-16,5-11 4 15,-5-2 2-15,0-12 2 16,2-4 0-16,-5-3-2 15,1 0-1-15,-1 0 14 16,-2-16-6-16,-3-8 0 16,-7 1 0-16,-5-7-3 15,-3 1 1-15,0-2-1 16,0 2-5-16,-18 5 0 16,-8 2-1-16,-4 4-2 0,1 7 3 15,-6 9 2-15,5 2 0 16,1 0-2-16,2 13-6 15,6 11-21-15,10 5-37 16,7-5-84-16,4-6-271 16</inkml:trace>
  <inkml:trace contextRef="#ctx0" brushRef="#br0" timeOffset="2081">1679 461 474 0,'0'0'111'0,"0"0"-85"16,0 0-26-16,0 0-2 16,0 0 2-16,0 0 1 15,0 0 2-15,-2 159 2 16,14-117-1-16,6-8 4 15,2-4-4-15,3-13-1 0,3-5 2 16,7-12-3 0,8 0 16-16,0 0-11 0,1-12-5 15,-3-16-2 1,-11 4-77-16,-4 0-59 16,-12 0-188-16</inkml:trace>
  <inkml:trace contextRef="#ctx0" brushRef="#br0" timeOffset="2544">1135 418 296 0,'0'0'224'15,"0"0"-158"-15,0 0-43 16,0 0-15-16,0 0 3 15,0 0 9-15,114-28-9 16,-66 21 3-16,3 0-10 0,-5 2-4 16,5-6-111-1</inkml:trace>
  <inkml:trace contextRef="#ctx0" brushRef="#br0" timeOffset="3840">2347 291 142 0,'0'0'310'0,"0"0"-213"15,0 0-18-15,0 0-35 16,0 0-32-16,0 0-6 15,-3-21-3-15,18 21-3 0,0 0-7 0,1 8 0 16,1 16 2 0,-3 5 5-16,-2 6 0 15,-6 6 4-15,-4 5-3 16,-2 2 0-16,0-12 4 16,0-1-4-16,0-11 1 15,0-16-1-15,-2-3 5 16,2-5-2-16,0 0 5 15,0 0 9-15,0-8 19 16,0-26-5-16,0-14-30 16,0 0 3-16,20 3-3 0,5 2-2 15,-2 7 1 1,0 9-1-16,-5 9 3 16,-3 7-3-16,-4 9-7 0,-2 2 7 15,-3 0-9-15,1 0-8 16,4 5 3-16,-2 21 13 15,2 9-1-15,-1 0 4 16,-10-4-1-16,0 1 2 16,0-12-2-16,0-3-1 15,0-6 6-15,0-11-4 16,0 0-2-16,0 0 11 16,2 0 0-16,16-17-3 15,3-18 2-15,14-7-10 16,3 6 5-16,3 1-5 15,-5 11-1-15,-10 8-4 0,-8 9 2 16,-12 7 3-16,-3 0-6 0,-3 0-11 16,0 0-6-1,0 13 23-15,3 11 13 16,2 5 2-16,1 6-12 16,6-7-2-16,3 2-1 15,3-7 0-15,-3 1 0 16,-2-11-1-16,0-7-7 15,-5-1 2-15,1-5 3 16,0 0 3-16,6 0 4 16,2-11 2-16,1-7 7 15,0-6-8-15,-3-5-5 16,-4 5 3-16,-2 6 5 16,-6 6-6-16,-3 8 1 15,0 4-3-15,0 0-3 0,0 0-4 16,0 0-6-16,0 0 2 15,0 11 2-15,0 12 8 16,0 1 1-16,0 5-2 0,0 0-2 16,12 0 1-1,6-5-2-15,3-11-5 16,-1-2-3-16,-2-6-1 16,-4-5-2-16,1 0 16 15,0 0 1-15,-3-21 9 0,-1-5-2 16,-2-3 1-16,-9-1 3 15,0 7-12 1,0-4-1-16,-2 8 0 16,-23 7-1-16,-1-2-3 0,-4 9 4 15,-1 5 1-15,1 0 0 16,1 0-8-16,7 8-38 16,14 10-36-16,5 3-67 15</inkml:trace>
  <inkml:trace contextRef="#ctx0" brushRef="#br0" timeOffset="4779">3233 383 256 0,'0'0'146'0,"0"0"-138"16,0 0-4-16,0 0 3 16,0 0 11-16,0 0 11 15,-2 125-16-15,11-103-2 16,2 2-3-16,4-11 4 15,3-3 1-15,0-7-4 0,2-3-4 16,1 0 1-16,2 0 5 16,1-13 0-16,0-11-5 15,-7 0 8-15,1 0-8 16,-10-5 4-16,5 0-4 16,-8 10 0-16,-2 1 3 15,-1 8 6-15,-2 3 8 16,0 3-13-16,0 4 14 15,0 0-5-15,0 0-19 0,0 0-4 16,0 0-14 0,0 18-3-16,0 6 21 15,0 4 7-15,0 2-4 16,-2-1 2-16,-1-7-5 0,0-4 0 16,3-10-1-1,0-3 1-15,0-5 1 0,0 0 1 16,0 0 3-16,0 0 12 15,8-24 5-15,10-5-5 16,3-2-11-16,6 2 0 0,-9 2-6 16,2 8 0-16,-5 7 0 15,-7 5 1 1,-2 7 1-16,-6 0-2 0,0 0 0 16,4 0-4-1,2 0-8-15,2 14 3 16,4 10 9-16,0 3 2 15,-1-4 0-15,1 9 1 0,4-5-1 16,-3-1 1 0,2-2-1-16,0-8-2 0,-3-11 0 15,-3 1 0-15,0-4-4 16,2-2 2-16,4 0 2 16,3 0 15-16,-3-13-14 15,-1-11 10-15,1-5-3 16,-6 0-5-16,-1-1 2 15,-5-1 2-15,0 10-4 16,1 2-3-16,-1 8 7 16,-3 9-7-16,0 2 1 15,0 0-1-15,0 0-3 0,0 0-14 16,0 0 9-16,2 13-11 16,1 16 19-16,3 0 2 15,3 3-2-15,2 2 7 16,-1 1-6-16,2-6-1 15,-1-5-39-15,-2-6-62 0,-3-12 3 16,-6-6-198-16</inkml:trace>
  <inkml:trace contextRef="#ctx0" brushRef="#br0" timeOffset="4969">3852 201 582 0,'0'0'269'15,"0"0"-169"-15,0 0-66 0,0 0-30 0,0 0-4 16,0 0-17 0,-3-13-91-16,3 18-238 0</inkml:trace>
  <inkml:trace contextRef="#ctx0" brushRef="#br0" timeOffset="7043">3967 684 1 0,'0'0'303'16,"0"0"-219"-16,0 0-45 15,0 0 8-15,0 0-1 16,0 0-3-16,-6 12-18 16,6-12-7-16,6 0 10 15,6 0 2-15,6 0-7 16,-1-5 6-16,4-9-6 16,-1-3-7-16,4-5 0 0,1-2-9 15,0-5 2-15,-2-2-9 16,-2 1 2-16,-3-4 4 15,-1-3-6-15,-4 5 2 0,-8 6-2 16,-2 10 1 0,-3 8-1-16,0 3 4 15,0 5-4-15,0 0-1 16,0 0-16-16,0 5 2 16,-8 19 10-16,-7 13 5 0,-6 8 0 15,1 8 3 1,2 7-3-16,-7 7 0 15,5 7 0-15,-3 3 0 16,-1 0 1-16,1-1-4 0,-1-9-4 16,6-22-20-16,7-19-10 15,4-15 30-15,7-11 7 16,0 0 2-16,0 0 19 16,0-23 9-16,10-20-14 15,16-16-11-15,6-4-3 16,4-4-2-16,2-4 1 0,-2 7-2 15,-1-2 2 1,-4 8 0-16,-3-1-1 16,-2 17 0-16,1-4 0 15,-9 21 0-15,-5 8 0 16,-3 7 4-16,-10 10-4 0,0 0 0 16,0 0-15-1,0 0-8-15,0 21 13 0,0 9 10 16,3-1 1-16,-3 2 1 15,2-2 5-15,1 6-6 16,7-6 0-16,-5-5 0 16,3-6-1-16,2-12-2 15,-5-1-3-15,5-5-4 0,-2 0 9 16,7 0 4 0,0 0 1-16,6-11 6 15,2-18-4-15,0 0 0 16,-5 0-5-16,0-3 5 15,-6 9-4-15,-4-5 1 16,2 11 1-16,-8 3-5 16,1 9 2-16,-3 5-1 0,0 0-1 15,0 0-9-15,0 0-5 16,0 0-7-16,0 11 3 16,0 12 18-16,0 14-4 15,0-8 3-15,0 1-41 16,3-7-15-16,6-6 10 15,0-10 18-15,-4-1 4 16,5-6 4-16,-2 0 0 0,4 0 21 16,0-19 3-16,2-5 1 15,-2-5-2 1,1 0 5-16,-5 0 4 16,-3 10 0-16,-1 9 2 0,-1 2 11 15,-3 8 6-15,0 0-22 16,0 0-8-16,0 0-13 15,0 8-7-15,0 15 20 16,0 7 1-16,0-1 3 16,6 5-3-16,6-7 0 15,2-1 1-15,1-7 0 16,8-8-1-16,1-4-1 16,2-7 1-16,2 0 1 15,-5 0 6-15,3-10-3 16,-6-14-4-16,-2-2 5 0,0-4-1 15,-1-4-2-15,1-1 6 16,-3-7 6-16,-4 0-8 16,-1 1 2-1,-2-6 0-15,-4 0 0 0,-4-12 7 16,0 6 8-16,0 0-8 16,-15 11-8-16,-3 13 2 15,0 10 10-15,-2 15-20 16,0 4-15-16,-1 0-27 0,3 0 2 15,1 23-9 1,7 6 18-16,7 0 15 16,3 8 13-16,0-2 3 15,0-4 1-15,3 4-1 16,9-1 0-16,-4-5 1 16,-1 0 0-16,-1 1 1 15,-1 1 3-15,2-1 9 0,-2-1 5 16,1-6-16-16,-3 1 5 15,4-2-6-15,1-4-2 16,4 1 1-16,-1-6-1 16,4 3 0-16,3-8 0 15,-3-3 3-15,0-5 0 0,-2 0-1 16,5 0 5-16,-3 0-3 16,0-13 8-1,-3-11-5-15,-3 8 5 16,-1 3 13-16,-4 7-6 15,-4 1-6-15,0 5-11 16,0 0-2-16,0 0 0 16,0 0-25-16,0 11 13 0,0 18 12 15,0 3 4-15,0-3-1 16,5 0-3-16,4 0 0 16,6-7-4-16,5-4 1 15,1-6-5-15,3-5 3 16,-1-7-14-16,-2 0 17 15,-3 0 0-15,-1 0 2 16,1-24 4-16,-3 5 1 16,-4-11-4-16,-1-4 10 15,-5 0-7-15,-5-3 5 16,0 2-5-16,0 6-4 16,0 5 1-16,-12 1-1 0,-9 10 10 15,-2-3-2-15,-3 10 2 16,-4 6-10-16,4 0-5 15,-1 0-19-15,1 11-26 16,8 8-11-16,0-4 0 16,6-2-54-16,9-2-230 15</inkml:trace>
  <inkml:trace contextRef="#ctx0" brushRef="#br0" timeOffset="9338">5353 508 338 0,'0'0'86'16,"0"0"-65"-16,0 0-8 15,0 0-9-15,0 0 0 16,0 0-2-16,-11 35 8 15,11-11 1-15,0-1-6 0,0 7 8 16,0-7-8 0,0 1-2-16,11 0-3 0,4-14 6 15,0 2-2-15,0-10-4 16,2-2 1-16,-2 0 2 16,-1 0 3-16,4-14 5 15,2-10-9-15,-2-10 3 16,0-2 2-16,-3-4-2 15,0-8-2-15,-7 0 4 16,-1-5 1-16,-4 1 2 16,-3-7 10-16,0-2-17 0,0 3-1 15,0-6 3-15,0 17 3 16,-7 7 26 0,-2 16 40-16,4 17-25 0,1 1-32 15,1 6 0-15,0 0 14 16,1 0-23-16,-1 0-8 15,0 6-14-15,3 22 13 16,-2 10 1-16,2 3-1 16,0 8 2-16,0 1-1 15,0 5 1-15,0 4-1 0,0-2 1 16,0 2 1 0,0-6-2-16,8 0 0 0,0-5-2 15,4-1-3 1,3-13-8-16,0-10-4 15,-1-5-4-15,4-8-3 16,-3-9 12-16,0-2 6 0,2 0 6 16,4 0 4-1,-1 0 2-15,4-20-5 0,0-9 3 16,-1-6 3-16,-2-7-6 16,-3 2 2-16,-3 3 4 15,-10 8-4-15,-2 5-2 16,0 13 13-16,-3 6-14 15,0 5 4-15,0 0-4 16,0 0-5-16,0 0-2 16,0 0-13-16,0 18 19 15,0 6 1-15,0 3 0 16,0 4 1-16,9-7 2 16,-1 5-3-16,5-5-4 15,2-5 4-15,1-3 0 0,6-3-10 16,1-3 10-16,-2-5 2 15,-1-5-1-15,1 0-1 16,-6 0 6-16,2 0-2 16,1-10-3-16,-7-14 8 15,4 6-2-15,-5-11-3 0,-5-1 1 16,-2-4-1 0,-3 2-4-16,0-2-4 0,0-3 0 0,-8 5 1 31,-20 6-8-31,-5-3-8 15,2 10 8-15,-2 8 7 16,7 11-4-16,6 0-8 16,2 0 0-16,-2 0-18 0,7 5 23 15,-2 9 7-15,7-3 4 16,-1 2 2-16,0 3-2 16,3-9-3-16,3-2 1 15,3 1 0-15,0-6-5 16,0 5 7-16,0-5 1 15,0 0 3-15,0 0-2 0,0 0-2 16,0 0 11-16,0 0-4 16,0 0-5-16,0 0 4 15,0 0-3-15,0 0-3 16,0 0 3 0,0 0-3-16,0 0-12 0,3 0 2 15,-3 0 4 1,0 0-18-16,0 0-31 0,0 0 42 15,0 0-1-15,4 0 9 16,-4 0 3-16,2 0 3 16,-2 0-1-16,0 0 6 15,0 0 13-15,0 0 16 16,0 0-17-16,0 0-5 16,0 0-5-16,0 0-8 0,0 0-7 15,0 3 7-15,0 2-12 16,0 6 6-1,0 0 5-15,0 2 2 16,0 5 2-16,0 4 1 0,0-4-1 16,9 0-3-1,0-1 1-15,2-4-1 0,1-3 6 16,-3-4-6-16,0-4-1 16,2-2 0-16,4 0 2 15,3 0 8-15,0 0-9 16,5 0 16-16,4-13-5 15,-1-5-3-15,-3 1-3 16,2-1-3-16,-5 7 2 16,1-2-1-16,-6-3-3 15,-4 8 1-15,-2-2 6 16,-3-3 5-16,2 2 13 0,2-2 8 0,-2 2-11 16,4-2-15-1,-4 3-6-15,7-1 0 16,-5 3-1-16,1-3 0 15,-4 11 0-15,-5 0 0 0,1-5 0 16,-3 5 0-16,0 0 0 16,0 0 4-16,0 0-2 15,0 0-4-15,0 0 2 16,0 0-4-16,0 0 3 16,0 0-10-1,0 16-1-15,0 3 12 16,0 15 1-16,0 3 1 15,-3 5 0-15,-2 9 0 16,-2 2-3-16,-1 2 2 16,1-2 4-16,1-5-2 0,1-14-3 15,2-10-9-15,-1-19 4 16,4 1 5-16,0-6 0 16,0 0 0-16,0 0 3 15,0-6 4-15,0-23-3 16,0-8-2-16,7-16 6 15,8 0-8-15,-1-5 3 16,1 5 1-16,5 5-4 16,1 9 0-16,-1 7-4 15,5 5 4-15,-5 9-2 16,-2 5 2-16,2 7-2 16,-5 6 4-16,-1 0 8 0,-2 0-2 15,-3 0-1-15,3 0 5 16,-4 11-12-16,4 13 9 15,3 2-6-15,6 2-1 16,2 0 3-16,0-4-5 16,5-11-2-16,0-3 2 15,5-7-1-15,0-3-3 16,2 0-1-16,-6-3-28 16,1-13-102-16,-12-2-91 15</inkml:trace>
  <inkml:trace contextRef="#ctx0" brushRef="#br0" timeOffset="10292">5579 667 223 0,'0'0'135'16,"0"0"-46"-16,0 0-42 15,0 0-13-15,0 0-11 16,0 0-13-16,36-29-5 16,-27 21 2-16,-1-2-7 0,-1-3 2 15,1 7 6-15,-2-5 2 16,-2-2 0-16,-1-3 2 15,2-8 2-15,1 1-8 16,-4-1-4-16,5 0-2 16,-4 0 0-16,0 0 1 15,2 1-1-15,2 4 3 16,-2 9-3-16,-5 4 2 16,3 6-2-16,-3 0-2 15,0 0-1-15,0 0 2 16,0 0-2-16,0 0-3 0,0 0-1 15,0 0 6 1,0 19 1-16,0 9 31 0,0-3-5 16,0 4-2-1,3 0 24-15,6 0-26 0,-3-5-9 0,3 5-11 16,2 0 3 0,2-5-1-16,-8-6-3 15,7-1 0-15,-9-10 0 16,0 3-1-16,2-10-1 15,5 0 0-15,1 0-7 16,7 0-2-16,6 0-36 16,-6 0-77-16,0-20-109 0</inkml:trace>
  <inkml:trace contextRef="#ctx0" brushRef="#br0" timeOffset="10830">5683 177 371 0,'0'0'160'15,"0"0"-59"-15,0 0-22 16,0 0-26-16,0 0-29 16,0 0-24-16,0-5-1 15,0 5-11-15,0 0-66 16,0 0-97-16,0 0-206 16</inkml:trace>
  <inkml:trace contextRef="#ctx0" brushRef="#br0" timeOffset="11328">5454 278 248 0,'0'0'210'0,"0"0"-122"0,0 0-16 15,0 0 4 1,0 0 3-16,0 0-16 16,76-24-26-16,-38 16-22 0,0 3-11 15,1 0 3-15,-1-1-7 16,3 1-63-16,-6 0-267 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6:26.8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888 275 59 0,'0'0'154'16,"0"0"-23"-16,0 0-61 15,0 0-17-15,0 0-14 16,0 0-4-16,0 0 14 16,9-56 12-16,-9 56 4 15,0 0-34-15,0 0-11 16,0 0-2-16,0 0-5 15,-2 0-7-15,-23 0-6 16,-4 0 0-16,-9 0-6 0,-10 10 6 16,-3 12 2-16,-5 6-2 15,-4 2 0-15,5 7-3 16,-1 2 6-16,5 4-6 16,10 0 2-16,6 0 1 15,5-1-1-15,7 0 1 16,8 6-3-16,4 2-2 0,4 6 5 15,7 2-3 1,0 3-2-16,0 1 1 16,20-5 1-16,8-4 0 15,0-10-1-15,2-9 1 0,-6-8-2 16,-1-9 3 0,-5-8 2-16,-6-3 3 0,-4-3 1 15,-8-3-2-15,4 0 7 16,-4 0-2-16,0 0-7 15,0 0 8-15,0 0 4 16,0 0-6-16,0 0 4 16,0 0-10-16,-9 0-6 0,-12 0-3 15,-5 11 9 1,-9 4-4-16,-4 9 2 16,1 8-2-16,0 7 0 15,5 7 1-15,-2 1 3 0,6 4 1 16,-1 4 0-1,4 6-2-15,1 3-4 0,5 2 5 16,2 1 0 0,10-1 1-16,3-3-6 0,5 3 5 15,0-6-1-15,0-6-3 16,20-2-3-16,9-6 7 16,4-9-4-16,5-2-1 15,5-17 0-15,8-2 5 16,-1-3 3-16,-3-5 1 15,-3-2 0-15,-9-3-2 16,-5-3 0-16,-7 0 0 16,-10 0 0-16,-5 0-2 0,-8 0 4 15,0 0 6-15,0 0-4 16,0 0 5-16,0 0-2 16,0 0-9-1,-18 0 0-15,-8 0-7 0,-7 2 3 16,-2 9 3-16,-3 2 0 15,-3 7 0-15,-3 7 1 16,3 3-2-16,3 2 2 16,8 5-2-16,4-3-1 15,8 8-1-15,6-5-7 16,6 3 9-16,6 2-4 16,0 4 1-16,0 1-2 15,0 1 7-15,11 8 0 16,2-1-1-16,2 3-2 15,0 8 3-15,5-7 5 16,3 2-5-16,6-3-4 0,1-12-1 0,3-10 2 16,-5-6 3-1,0-12 2-15,-5-5-2 16,-5-2 0-16,-3-11 0 16,-4 5 1-16,-2-5 3 15,-6 0 3-15,0 0 1 0,-3 0 4 16,0 0-2-1,0 0-2-15,0 0 3 0,0 0-5 0,-15 0-6 32,-9 0-3-32,-6 0 3 15,-1 11-2-15,-7 13 1 16,0 10-1-16,-1 3 0 16,1 3 1-16,0 2 1 0,5 6 0 15,3 5-2-15,4-1 0 16,11 7 0-16,7 2 1 15,8 3-6-15,0 7 4 16,0 1-1-16,11-1 3 16,16-2 0-16,2-3 0 15,6-2-2-15,6-9 1 0,0-2 0 16,4-2 0 0,2-20 2-16,-6-1-2 15,1-11 2-15,-7-9 0 16,0-10 0-16,-3 0 7 15,1 0-3-15,-4-8-2 0,-2-8 3 16,-9 3 4-16,-7 2-6 16,-4 4-2-16,-7 1 0 15,0 3 7-15,0 1-5 16,0 2-1-16,0 0-2 16,-13 0-1-16,-7 0-6 15,-1 0 6-15,-2 18-12 16,-4 11 10-16,1 6 3 15,-1 2 0-15,1 8 1 16,2 2-2-16,7 2 3 0,-1-2-4 0,8 1 2 31,2-1 0-31,5 6-5 0,3 11 2 16,0-3 3 0,0 8-1-16,6 8-3 15,17-11 4-15,7 3-4 0,3-3 1 16,8-8-1-16,8-10-1 0,2-8 5 15,-1-9-2 1,-3-12-2-16,-2-9 8 16,-2-4-4-16,-2-6 8 15,-3 0-5-15,-7-6 4 16,-8-17-4-16,-8 4 1 16,-2 1 1-16,-3 2-2 15,-5-3 2-15,5 2-3 16,-10 0 0-16,3 6 0 15,-3 3 0-15,0 8 0 0,0 0-2 16,0 0 0-16,0 0-10 16,0 0 1-16,0 0-11 15,0 19 14-15,0 5 4 16,2-1 2-16,11 1 0 16,-2 0 0-16,9 5-3 15,7-13 1-15,5 8-2 16,13-6 4-16,11-1 0 15,5 1 1-15,16-10 2 16,2-8 2-16,0 0-5 16,2 0 3-16,-14 0 0 15,-5-13 1-15,-12-11 2 16,-5 0-4-16,-11-5 2 16,-4-11 0-16,-7 3-1 0,-2-5 0 15,-1-9-1-15,-8 9 1 16,-6 0-1-16,-3 7 1 15,-3 6-3-15,0 10 3 16,0 3 0-16,0 9-1 16,0 1 1-16,0 6-2 0,0-5-1 15,0 5 0-15,0 0 0 16,0 0-3-16,0 0-5 16,0 0-4-16,0 0-7 15,6 16 2 1,12 10 13-16,5 9 4 15,7-1 3-15,14 9-3 0,9-4 3 16,14 4-3-16,10 0-3 16,9-4 3-16,-2-10 5 15,2-5-5-15,-6-6 3 16,-9-12 2-16,-7-6 0 16,-8 0-5-16,-3 0 11 15,-7-24-5-15,-1-5-3 16,-6-8-1-16,-1 2 2 15,-5 1-2-15,-2-3-1 16,-1 1 0-16,-7 8-1 16,-8-1 0-16,-9 16 0 15,-3 2 1-15,-3 6 5 0,0 5 1 16,0 0 1 0,0 0 1-16,0 0-9 15,0 0 0-15,0 0-7 0,2 0 0 16,2 0-2-16,10 16-2 0,1 12 11 15,12 5 0 1,5-4 0-16,6 5-1 16,7-5-1-16,11-5-1 15,0-5 3-15,5-3 1 16,4-9 1-16,3 4-1 16,6-5 2-16,5-6-3 15,10 0 2-15,-2 0 3 16,-4-6-3-16,-9-10 0 15,-10 3 0-15,-8-5 0 0,-15 2 1 16,-11-3-3-16,-12 1 1 16,-7-4 3-16,-4-2 5 15,-5-5-6-15,-2-2 3 16,0-4-3-16,0 6-2 16,0 0-1-16,0 16 2 0,0 2-2 15,0 11 0 1,0 0 0-16,0-5-2 15,0 2-1-15,0 3-1 16,0 0-4-16,0 0 0 16,9 0 1-16,18 19 1 15,2 10-1-15,3-5 7 16,4 5-1-16,2-1 1 16,3-1 1-16,10 0 0 0,7 5 1 15,12-9-1-15,10-1 2 16,8 2 4-16,3-11-4 15,-2-3 0-15,-10-4-2 16,-5-6 0-16,-13 0 1 16,-10 0 2-16,-10-11-2 15,-11-7 1-15,-7-6 2 16,-2 0-2-16,-6-5 1 16,-4-7 0-16,-2-3 2 15,-3-3-4-15,3-6 0 16,-3 6 1-16,-4 15-2 15,1 9-1-15,-3 13 2 0,0 2-2 16,0 3-5-16,0 0 5 16,0 0-6-16,0 0-5 15,3 0 5-15,6 0 2 16,6 13 0-16,9 11 4 0,8 0 0 16,3 5 0-1,3 0 2-15,7-5-2 0,8 0 10 16,6-6 4-1,8-7-6-15,4 1-8 16,8-12 3-16,4 0-3 16,-1 0 1-16,-8 0 4 15,-13-23-2-15,-5 0-1 16,-8-9-1-16,-7-3 2 16,-5-7 0-16,-8-3-2 15,-5-3 0-15,-5 1 4 0,-11-6-3 16,-4 13-1-16,-3 8 1 15,0 3 2-15,0 11-1 16,0 7-2-16,0 5-1 16,0 6-3-16,0 0-3 15,0 0-2-15,0 0-1 16,0 0 3-16,0 0 0 16,5 0 0-16,16 6 5 15,9 7-1-15,11 3 2 16,9-8-1-16,9 2 0 15,15-4 1-15,2-6 1 16,1 0 3-16,2 0-1 0,-5-19 0 16,-10-2-3-16,-3 2 1 15,-5-10 1-15,-5 5 0 16,-8-11-1-16,-10 7 2 16,-10-3-2-16,-8-4 0 15,-9-3 8-15,-6-9-6 16,0 2 0-16,0-8 0 15,-17 5-3-15,-10 1-1 16,4 4-2-16,2 20 1 16,6 12-4-16,7 5 6 15,1 6-7-15,7 0-2 16,0 0-1-16,0 0 6 16,0 0 1-16,0 0-5 0,0 0-9 15,18 0 4-15,12 6 13 16,6 12 2-16,5-6-2 15,2-12 5-15,8 0-4 16,-2 0 4-16,7-12 2 16,10-17-5-16,-2-5 4 15,1-3 5-15,-3-6 2 16,-16-4-12-16,-4 1 0 16,-10-7 6-16,-2 6-6 15,-7-1 1-15,-5 3-2 16,-10 0 2-16,-4 5 2 15,-4-7-3-15,0-1-1 0,-20 3-2 16,-13 7-5 0,0 4 7-16,4 16-2 0,-1 2-2 15,13 8 2-15,4 8-1 16,8 0-4-16,5 0 4 16,0 0-1-16,0 0-3 15,0 0-4-15,3 0 0 16,24 0 8-16,4 0 3 15,8 0 4-15,6-5 4 16,-4-8-5-16,2-9-2 16,2-2 7-16,-6-5-6 15,-1-2 6-15,-9-4-2 16,1-10-1-16,-10 3 0 16,1-6-1-16,-6-5-1 15,-10 5 1-15,-2-15-1 0,-3-3-2 16,0-12-1-16,0-9-2 15,0 3-1-15,-15 2 6 16,-9-1-1-16,-8 1-2 16,-2 5-1-16,-5 3-2 15,-3 12-2-15,4 22-4 16,0 12 3-16,9 18-1 16,2 7-4-16,3 3 1 15,4 0 4-15,2 0 6 16,13 0 3-16,2 0-2 0,3 0-2 15,0 0-4-15,0 0-3 16,0 0 6-16,0 0 2 16,0 0 3-16,3-13-1 0,8-8 12 15,6-6-9 1,1-7-2-16,-3-1 1 16,-3 1 1-16,-6-3-4 15,-1-5 1-15,-5-1 0 16,0-2 0-16,0-3-2 15,-13-2-1-15,-17 2 0 16,-9 1 1-16,-2 2 0 16,-9 7 0-16,-6 4 0 15,-6 8-6-15,-3 2 2 16,-5 8 1-16,-3 8 3 16,2 8 0-16,6 0-9 0,7 0 9 15,10 5 0-15,12 8 0 16,13-2 0-16,11-3 1 15,6 3-1-15,4-11-9 16,2 2 8-16,0-2 0 0,0 0 0 16,0 0 0-16,0 0 1 15,0 0 5-15,0 0 4 16,0-15 4 0,0-10-5-16,8-6-6 15,-1-1-2-15,-2 3 1 16,1-11 1-16,-6 3-1 15,0-11-1-15,0-2 4 0,0-9-4 16,-11-7 0-16,-17-5-1 16,-3-5 0-16,-11-7 1 15,-7-2 0-15,-10 3-2 16,-7 14 1-16,-5 12-1 16,2 16 0-16,-5 18 1 15,6 15-6-15,6 7 6 16,9 0 1-16,12 0-1 15,5 18-1-15,8 4 0 16,6-3 0-16,11-4 0 16,1-2 1-16,8-5-1 0,2-4 0 0,0 0-2 31,0-1-1-31,0 2 4 16,0 0-1-16,0-2-2 15,0 0 3-15,0-3 0 0,0 0 1 16,0 0 3-16,0 0 8 15,0 0-3-15,0-9 7 16,0-14-9-16,0-8-1 16,0-5-4-16,0 6 2 15,-3-11-3-15,-20 1 0 16,-13-2-2-16,-12-6 0 16,-7 1 2-16,-12-1 0 15,-13 6 0-15,-6 4-6 0,-5 9 3 16,6 14 1-16,2 9-3 15,11 6 4 1,1 0-4-16,9 26 4 0,2 9 1 16,14 6 0-16,10-2-1 15,7 0-3-15,12-1 2 16,4-7 0-16,11-9 1 16,2-12-7-16,0-5 6 15,0-2-6-15,0-3 8 16,0 0 1-16,0 0 4 15,0 0 6-15,0 0 1 16,0-18 2-16,0-9-8 16,-10-5-6-16,-8-5 4 15,-2-3-4-15,-16 0-1 16,-15-5-3-16,-18 1 3 0,-15-2 1 16,-11 0-2-16,-6 13 2 15,2 9-1-15,2 8 0 16,2 13-4-16,4 3 3 15,9 0 2-15,6 10 2 16,7 15-2-16,13-1-1 16,10 2 0-16,16 4 1 15,12-4-4-15,3 1 1 16,10-7-3-16,2 4 6 16,3-5-2-16,0-3 2 15,0-3-2-15,0-8 1 16,0-2 2-16,0-3-1 15,0 0 1-15,0 0 2 0,0 0 4 16,-3-3-2 0,-4-15-4-16,-6-6 3 0,-5-1-4 15,-7-5 0-15,-1-3 0 16,-9 4 0-16,-11-5 0 16,-20 0-8-16,-10-1 8 15,-16 3 0-15,-5 5 0 0,0 12 0 16,-5 13 0-1,5 2-3-15,-2 0 3 16,9 20-1-16,-1 12 2 16,12 5-2-16,8 3 2 15,15 6-1-15,8-2 0 16,16-2-1-16,8-7 1 16,10-11-3-16,5-7 3 0,6-7-6 15,3-5 6-15,-3-5-5 16,3 0 2-16,-2 0 3 15,2 0 6-15,0 0-4 16,0 0 7-16,0 0-7 16,0 0 7-16,0 0-3 15,0 0 1-15,0-19-7 16,-3-5 0-16,-1-2 0 16,-2-3 1-16,-6-1 1 15,-2-1 3-15,-10-4-8 16,-5-2 3-16,-6 3-6 15,-6-1 4-15,-7 6 0 16,-1 11 1-16,-2 4-5 0,7 14 5 16,2 0-1-16,8 0-4 15,-4 25 3-15,-5 8 0 16,5 10 3-16,7 2 3 16,3 6-3-16,11-2-1 15,6-1-1-15,4-5-1 16,4-6 1-16,3-8 1 15,0-8 1-15,0-10 0 16,0-8 1-16,0-1-1 16,0-2 0-16,0 0 1 15,0 0 3-15,0 0 2 0,0 0-5 16,0-13 11 0,0-9-5-16,-11-4-5 0,-1-1-2 15,-8-2 0-15,-4-2 1 16,-6-4-1-16,-3 1 0 15,-1-1 0-15,-8 4-2 16,1-1-1-16,-5 5 1 16,-5 6 0-16,-8 5 1 15,-2 11 0-15,-7 5 1 16,-3 0 0-16,1 16-7 16,-4 16 5-16,3 2 0 15,10 3 2-15,13-8 4 16,10-3-1-16,15-4-2 0,8-11-1 15,4-1 4-15,1 1-2 16,-2-1 0-16,-2 4 2 16,2-2-1-16,-3-3-1 0,4 1 2 15,1 3 0 1,-1 1 0-16,2-4-4 16,3 0 1-16,0-4-1 15,6-3 0-15,0-3 0 0,0 0 0 16,0 0-1-16,0 0 1 15,0 0 1-15,0 0 1 16,0 0 2-16,0 0 5 16,0 0 3-1,-6 0-5-15,1 0-1 16,-5 0-3-16,2 0-2 0,2-5-1 16,0 0 0-16,0 5 0 15,3-3 2-15,1 3-2 16,2 0 0-16,0-3-5 15,0 3-3-15,0 0-14 16,0 0-57-16,0 0-75 16,11 0-33-16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02.5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0 780 288 0,'0'0'177'0,"0"0"-113"16,0 0-24-16,0 0-16 15,0 0 4-15,0 0-7 16,0 0-8-16,0 0-8 16,17-61 6-16,-8 50-10 15,0-7 16-15,-1-1-2 0,5 3 18 16,-5-1-16-16,1-9 16 16,-3 6-8-16,-1-4-9 15,5-5-2-15,-2 2 8 16,4-2-13-16,1-5 0 15,-2-1-2-15,4-2-2 16,-3-3-2-16,2 6 1 16,-2-3-4-16,3 2 4 15,-7 1-1-15,4 2-1 16,-1 3-2-16,-1 0 0 16,2 5 0-16,-1 6 3 15,-4 5-1-15,-2 2-4 0,-5 11 2 16,0 0 0-16,0 0 0 15,0 0 0-15,0 0-2 16,0 0-9-16,0 5-3 16,0 24 8-16,0 8 6 15,9 5 2-15,0 1-2 16,-1-3 1-16,-1 0 0 16,1 1 6-16,0 1-7 15,2 7-1-15,-4-4 1 0,0 3 2 16,-3-4-2-1,0-2-4-15,2 1-2 16,-2-6 4-16,0-4-6 16,4-2 6-16,-5-9-7 15,4-4 2-15,1 0-2 16,-5-10 4-16,1 1 4 0,0-2-5 16,-3-1 6-16,2-4-3 15,-2 1 2-15,3-3 1 16,-3 2 0-16,4 4 4 15,-4-1-4-15,0 0-2 16,0 1 1-16,0-6 1 0,0 2 0 16,0-2-1-16,0 0-15 15,0 3-44-15,0-3-37 16,0 0-70-16</inkml:trace>
  <inkml:trace contextRef="#ctx0" brushRef="#br0" timeOffset="575">84 586 214 0,'0'0'165'0,"0"0"-95"15,0 0-14-15,0 0 1 0,0 0-3 16,0 0-10-16,0-8-12 15,0 8-7-15,0 0-3 16,0 0-6-16,0 0-3 16,0 0-4-16,0 0-7 0,0 0 0 15,10-5 1 1,13 4-2-16,15 1 0 0,1-4-1 16,-4 4 0-1,-2-3 3-15,-7 3-3 16,-6-3-4-16,3 1-2 15,-1 2 0-15,-5 0-40 16,0-5-120-16,-2-4-217 16</inkml:trace>
  <inkml:trace contextRef="#ctx0" brushRef="#br0" timeOffset="1213">647 260 211 0,'0'0'190'0,"0"0"-141"16,0 0-14-16,0 0 7 15,0 0 0-15,0 0-10 16,-3-10-9-16,3 7-2 16,0-9 6-16,0 3-9 15,0-4-9-15,0 0 3 0,0 7-11 16,0 1-1-1,0-3 10-15,0 0-6 16,0 0 0-16,0-3 2 16,0 6-6-16,0 5 4 15,0 0-2-15,0 0-2 0,0 0 4 16,0 0-4-16,0 0-1 16,0 0-3-16,0 0-1 15,0 0-4-15,0 0-6 16,0 16 3-16,-3 13 12 15,3 1 0-15,-2 4 1 16,2 2 0-16,0 2-1 16,0 7-1-16,0-5 1 0,0 2 1 15,0 1 3 1,0-14-4-16,0 0-2 16,0-5 2-16,0-6 2 0,0 1-1 15,0-1-1-15,0-2 0 16,0-3 0-1,0 3 1-15,0-5-1 0,0 2-4 16,0-2-3-16,0-6-113 16,0-5-50-16</inkml:trace>
  <inkml:trace contextRef="#ctx0" brushRef="#br0" timeOffset="2155">450 218 87 0,'0'0'123'15,"0"0"7"-15,0 0-87 16,0 0 20-16,0 0-14 16,0 0-13-16,-12-34 7 15,12 28-24-15,0 4 5 16,0-3-3-16,0 5-4 16,0-6-6-16,0-5 10 0,0 4-9 15,10-4-12 1,3-2 0-16,8 2 0 15,3-2 0-15,5 2 0 0,1 4 1 16,-1 1-2 0,1 4 2-16,-2 2-1 15,0 0 0-15,-2 0 0 0,1 0 0 16,-4 0 0 0,-2 0 0-16,-1 0 0 0,1 0 0 15,2 5 1-15,1 5-6 16,0 9 4-16,2 2-2 15,-2 0 1-15,-3 1 0 16,-1 1 2-16,-2 7 0 16,-7-4 0-16,1 3 0 15,-4 3-1-15,-1 0 1 16,-1-3 3-16,-1-5-1 16,2-1 2-16,-4-4-5 0,-3-1 2 15,0-2-2-15,0 1 2 16,0 1-1-16,0 0 0 15,0-4-1-15,0 2 1 16,-10 1 1-16,-1-1 4 16,-4 4 0-16,-3-4-1 15,1-1-3-15,2 1 6 16,-3-3-7-16,0 3 0 16,4-8 0-16,-1 4 1 0,-2-2 1 15,-4-3 0 1,1 4 1-16,-5-6 1 15,2 1 0-15,2-6 1 16,-5 0-3-16,-6 1 2 16,-4-1-3-16,-5 0-1 0,-7 0 0 15,7 0 3 1,3 0-5-16,10 0 2 0,7 0-73 16,9 0-79-16,9 0-106 15</inkml:trace>
  <inkml:trace contextRef="#ctx0" brushRef="#br0" timeOffset="2781">1336 144 255 0,'0'0'140'0,"0"0"-81"15,0 0-6-15,0 0-8 16,0 0-5-16,0 0-18 16,-6-8-21-16,6 8-1 0,0 0-7 15,0 8 1 1,0 19 6-16,0 4 2 16,0 4 8-16,0-1-6 15,0 3-1-15,0 3 6 0,6 0-2 16,0-3-5-1,-1 0 2-15,-2-8 4 0,1-2-6 0,2-1-2 16,-4-5 10 0,1-2-8-16,-3-6 0 15,0-2-2-15,0-4 2 16,0 2-1-16,3-2-1 16,-3 0 0-16,0-6-4 15,0-1-96-15,0 0-153 16</inkml:trace>
  <inkml:trace contextRef="#ctx0" brushRef="#br0" timeOffset="3884">1123 131 87 0,'0'0'209'16,"0"0"-111"-16,0 0-31 16,0 0-4-16,0 0-8 15,0 0-18-15,0-24-22 0,0 24-1 16,0-2 4-16,0 2-7 16,0 0 2-16,0-3 0 15,0 0-4-15,0-2-4 16,5-1-1-16,5-4 0 15,5 2 3-15,6 3-5 16,-3-6-1-16,5 3 3 16,4 3-2-16,-1-6 2 0,7 0 0 15,-2 4-1-15,-1 2 2 16,-4-2-4 0,-5 7-1-16,-3 0-2 15,-1 0 2-15,-2 0 0 0,3 7-3 16,0 0 2-1,0 7 1-15,-1 1 0 0,4 7 0 16,-6-6 1-16,3 8-1 16,-1-4-1-16,-3 2 1 15,1 2 0-15,-3-6 0 0,-4 6-7 16,2-2 7-16,-2 1 0 16,2 1 4-1,-5 0-4-15,3 0 2 16,-1-6 2-16,-1 6-4 15,-4-8 0-15,-2 5-2 0,7 0 2 16,-7-2 0 0,0-3 3-16,3-3-3 15,-3 0 1-15,0 3 0 16,0-8-1-16,0 2-1 0,0 4 1 16,0 2 0-16,0-6 2 15,0 3-2-15,0 1 4 16,0 2-2-16,-3-9 0 15,-6 4 5-15,1 1-3 0,-2-5-3 16,2 3 0 0,-2 1 1-16,2 0 0 15,-4-4 6-15,-3-1 0 16,1-1-5-16,-4 1 15 16,-4-3-7-16,-3 1-3 15,-1-4 1-15,-4 0-7 16,-3 0 9-16,1 0-9 0,-9 0 3 15,-1 0-2-15,1 0 2 16,3 0-5-16,9 0 0 16,7 0 1-16,9 0-1 15,3 0 0-15,7 0-5 16,3 0-34-16,0 0-139 16,6-4-278-16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53.268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62 177 118 0,'-3'0'111'15,"3"2"-56"-15,-3-2-18 16,3 0 17-16,3 0 5 15,-3-2-26-15,0 2-12 16,3-3 1-16,0 3 1 16,-3-2-2-16,0 2-2 15,0-4 2-15,2 2-3 16,-2-1 1-16,0 3-5 16,3-2 9-16,2-5-16 0,-2-1 0 15,2 0-3 1,1-1-1-16,4 0-3 0,-4 1 5 15,0 0-4-15,1-3 1 16,-1-1 3-16,0 1 0 16,1 1-4-16,-1-2 2 15,-1 1 2-15,3-1-2 16,-5 4-2-16,-1 3 3 16,-2 2-4-16,0 0 1 15,0 0 1-15,0 0-2 16,0 3 1-16,0 0-2 15,0-2 1-15,0 4-4 16,0-2 3-16,0 0-4 16,0 3-3-16,0-3-4 0,0 6 3 15,-2-1 6-15,2 6 3 16,0 3 2-16,0 3-2 16,0 3 0-16,0-1 4 15,0 4-3-15,2 0-2 16,1 2 2-16,3 0-1 15,-2 0 0-15,2 1 2 16,3-1-1-16,-2 0-1 16,-1-6 0-16,0 1 0 15,1-3 2-15,-4 0-2 16,0-3 1-16,0 0-1 16,-1-3-1-16,-2-3 1 15,0-2 1-15,3 0 0 0,-3-4 0 16,0 1-2-16,0-3 3 15,-3 0-2-15,3-3 3 16,0 3 1-16,0 3-4 16,-2-3 1-16,2 0 0 15,0 3 2-15,0-6-2 16,-3 3 2-16,0 0-1 16,-4 3-2-16,-2-3 2 15,-4 0-2-15,1 0 0 16,-4 0-1-16,1 0-1 15,-1-3-1-15,1 3 0 16,-4 0 2-16,1 3 1 0,2-3 0 16,3 0-2-16,-2 0 2 15,5 0 1-15,1-3 0 16,2 3-1-16,1-3 0 16,4 3 0-16,2 0 0 15,0 0 0-15,0 0-1 16,0 0 0-16,2 3 0 15,-2-3-6-15,3-3 6 16,7-3 0-16,-10 6-1 16,0 0 1-16,3 0-3 15,-3 0 4-15,6 0 3 16,0-2-1-16,4 0-1 16,3-2-1-16,4 2 3 0,2-1-3 15,0 3 0-15,3-3-3 16,4 3 3-16,-5 0 1 15,1 0-1-15,-3 0 0 16,2 0 0-16,-5-3 1 16,-1 3-1-16,-2 0 0 15,3-3 1-15,-8 0-2 16,8 1 2-16,-6 2-2 16,2 0 1-16,-2-3 0 15,2 3 1-15,-2 0-1 16,-5-3 0-16,1 3 2 15,-1 0-2-15,-3 0-2 0,1 3 1 16,-3-3 1 0,0 3-2-16,3-3 1 0,-3 0-4 15,3 0 1-15,0 0-7 16,0 2-15-16,1 4-17 16,-1-3-49-16,0 3-174 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07.6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189 55 358 0,'0'0'128'0,"0"0"-101"15,0 0-19-15,0 0 9 16,0 0-11-16,0 0-6 15,0 61 7-15,-3-15 5 0,-1 6-8 16,1 9 6-16,3 3-5 16,-3-11 2-16,3 0 3 15,0-6-7-15,0-7 6 16,0 2 4-16,-2-7-9 0,2-4-4 16,-3-1 1-1,0-14 6-15,-1-3-7 16,-1-8 0-16,5-2-1 15,-8-3-69-15,1 0-87 16</inkml:trace>
  <inkml:trace contextRef="#ctx0" brushRef="#br0" timeOffset="801">0 150 396 0,'0'0'104'15,"0"0"-63"-15,0 0-31 16,0 0 46-16,0 0-29 16,0 0-3-16,8-84-12 15,2 76-1-15,4 0-7 0,-2-3 7 16,6 3 0-16,0 5-4 16,-1 1-4-16,1 2-1 15,2 0-2-15,4 0-1 16,-4 0 0-16,7 11 1 15,-3 7 0-15,-4 6-2 16,3 0 2-16,-2 0-5 16,-6-1 7-16,0 1-4 15,-3-2 3-15,-6-1-2 16,2-3 2-16,-1-2-5 16,-5 6 8-16,1-4-5 15,0 0 2-15,-3-1-2 0,0 1 1 16,0 0 0-1,0 6 4-15,-12-8-4 0,-5 0 0 16,-5 0 7-16,-1-1-7 16,-3-1-3-16,3-6 1 15,-2-3-5-15,5-5-7 16,5 0 6-16,1 0 2 16,7 0 5-16,5 0 1 15,2 0 0-15,0 0-3 16,0 0 3-16,0 0 8 15,0-5 1-15,0 2-7 16,0 3-1-16,0 0 3 16,0 0-2-16,0 0-1 15,0 0 1-15,12 0-2 16,6 0-5-16,5 0-2 0,3 11 3 16,4 13 3-16,3 2-4 15,2 6 5-15,-3 0 0 16,-2-3 0-16,-4-5 0 15,-6-8-2-15,-5 2 1 16,-5-5-2-16,-5-7-2 16,-2-1 1-16,0-2 1 15,-3 2 1-15,0-2-61 16,0-3-182-16</inkml:trace>
  <inkml:trace contextRef="#ctx0" brushRef="#br0" timeOffset="1409">592 445 294 0,'0'0'160'16,"0"0"-94"-16,0 0-10 16,0 0 18-16,0 0-25 15,0 0-27-15,0-17-11 0,0 17-1 16,0 0-3-1,0 0-2-15,0 0 3 0,0 0-7 16,0 0-1-16,0 17-6 16,0 6 6-16,0 9 3 15,0 7 9-15,5-4-7 16,2 0-4-16,-2 2-1 16,-5-6 3-16,0 2 2 15,0-7-2-15,0-5-3 16,0-2 2-16,0-14 1 15,0 0-3-15,0-2 4 16,0-3-2-16,0 0-2 0,0 0 0 16,0 0-88-16,0 0-240 15</inkml:trace>
  <inkml:trace contextRef="#ctx0" brushRef="#br0" timeOffset="4978">945 723 37 0,'0'0'183'0,"0"0"-59"16,0 0-38-16,0 0-16 15,0 0-11-15,0 0-9 0,0-8 0 16,0 8-10-16,0 0-2 16,0 0-4-16,0 0-3 15,0 0-14-15,0 0-6 16,0 0 9-16,0 0-16 15,0 0-4-15,-3 0-2 16,-1 8 0-16,-1 15 2 16,-3 1 3-16,-5 5-1 15,1 1-2-15,1 0 2 16,-4-7-4-16,0 0 6 16,4-6-4-16,-7 1 0 15,1-5-8-15,-4-2-50 0,1-6-112 16,2-5-34-16</inkml:trace>
  <inkml:trace contextRef="#ctx0" brushRef="#br0" timeOffset="5810">1218 150 144 0,'0'0'297'15,"0"0"-253"-15,0 0-16 0,0 0 25 16,0 0-3-16,0 0 3 16,0-37-29-16,0 37-7 15,0 0 4-15,0 0-2 16,0 0-7-16,0 0-7 15,0 8-5-15,0 21 0 0,0 14 4 16,0 9 6 0,3 5-5-16,7 3-3 15,-2-4 2-15,1-6 1 16,-3-7-5-16,-1-9 5 16,2-5 1-16,-7-10-6 15,3-3 5-15,0 2-1 0,-3-12 0 16,0 1 1-1,0-1-5-15,0-1 0 0,0-2 2 16,0 0-2-16,0-3 1 16,0 0-2-16,0 0-5 15,0 0-28-15,0 0-106 16,0 0-38-16,0 0-292 16</inkml:trace>
  <inkml:trace contextRef="#ctx0" brushRef="#br0" timeOffset="6665">1089 217 200 0,'0'0'177'0,"0"0"-121"16,0 0 3-16,0 0-10 0,0 0-11 16,0 0-7-1,-3-38-9-15,3 38-5 16,0-7 9-16,0 2-5 0,0 0-2 15,0-7-13-15,9 2 3 16,5 2 3-16,1-8-4 16,3 5 3-16,5-2-1 0,2 5 2 15,1 3 2 1,-1 0-7-16,0 5-1 16,-2 0-5-16,0 0 0 15,1 0 3-15,-2 0-3 16,-2 0-1-16,-2 13 0 15,-5 3-6-15,2 2 6 16,0 4 0-16,-6-1 0 16,-3 0-1-16,-6 3 1 15,0 0 0-15,0-6 1 0,0 6 1 16,0-3-1 0,-12 0 4-16,-8 1 1 0,-1 1-6 15,-6-10-5-15,1 4-4 16,0-4 6-16,-1-3-7 15,1 1 5-15,3-5-2 16,5-4 7-16,8 3 0 16,8-5 2-16,2 0 1 15,0 0-3-15,0 0-8 16,0 0 4-16,0 0 4 16,0 0 8-16,15 0-3 15,-5-7-4-15,8 1 2 0,0 3-3 16,-3 3 1-16,5 0 5 15,1 0-1-15,4 0 0 16,0 0 2-16,-4 0 0 16,-1 16-5-16,1-3-2 15,-9 3 0-15,-1 8 0 16,-1-5 4-16,-5 2-2 16,2 3 3-16,-7 0-5 15,0-6 6-15,3 1-6 16,-3-6 2-16,2-3 1 15,-2 1-3-15,3-5 0 16,-3-1 1-16,0 3-2 0,0-1-2 16,6-1-29-1,3-3-80-15,6-3-71 0</inkml:trace>
  <inkml:trace contextRef="#ctx0" brushRef="#br0" timeOffset="7693">1607 471 258 0,'0'0'177'0,"0"0"-127"16,0 0-14-16,0 0 10 15,0 0 12-15,0 0-9 16,0-8-29-16,0 8-4 15,0-7 1-15,3 3-3 16,9 1-8-16,-1-1 2 16,4 4-5-16,3-6-1 15,0 6-2-15,-3 0-2 16,-1 0 1-16,-5 0 1 16,-1 0 0-16,2 6 0 15,1 1 0-15,1 4 0 0,-2 5-3 16,-5 0-5-1,1 0 8-15,-1 2 0 0,2 1 0 16,-4 2 0-16,-3-9 1 16,0 5 2-16,0-4-3 15,0 3 0-15,0-3 2 16,0 4 0-16,-6 1-1 16,-9-5 1-16,-3 6 5 15,1-3-3-15,-1-3 0 16,0-3-1-16,3 1-3 15,1-3 0-15,2-3 2 0,-3 6 0 16,4-9 0 0,-1 4 0-16,0-1 0 0,1 0-1 15,-4 1-1-15,2-2 0 16,2 3 0-16,2 0 0 16,6-7 0-16,0 6 0 15,3-6 0-15,0 0 0 16,0 0 0-16,0 0 0 15,0 0 0-15,0 0 1 16,0 0 4-16,0 0 5 16,0 0-3-16,3 0 2 15,12 0-3-15,6 0-3 16,7 0-2-16,8-6 2 16,-1 1-3-16,1 0 3 15,-3 1-3-15,-7 2 2 16,-6 0 0-16,-2 2-2 0,-6-6 0 15,-6 6 0-15,-1-5 1 16,-1 5 0-16,-4 0 2 16,0 0-1-16,0 0-1 15,0 0-1-15,0 0-7 16,0 0-54-16,0 0-124 16,0-5-270-16</inkml:trace>
  <inkml:trace contextRef="#ctx0" brushRef="#br0" timeOffset="8819">2193 627 14 0,'0'0'380'15,"0"0"-327"-15,0 0-26 16,0 0 14-16,0 0 16 16,0 0-8-16,0 0-14 15,0-5-11-15,0 5 2 0,0 0-14 16,0 0 0-16,0 0-11 15,0 0-1-15,0 24 0 16,0 5 3-16,0 3 9 16,-15 7-5-16,-3-4-5 15,-5 0 5-15,0 1-7 16,-2-6-9-16,5-1-110 16,-1-11-78-16</inkml:trace>
  <inkml:trace contextRef="#ctx0" brushRef="#br0" timeOffset="9530">2438 145 516 0,'0'0'106'0,"0"0"-44"0,0 0 7 16,0 0-9-16,0 0-26 15,0 0-20 1,0-7-14-16,0 7-1 0,0 0-13 16,0 17 1-1,0 21 8-15,0 14 5 16,0 12 8-16,0 0-6 16,0-3-3-16,0-3 4 0,0-11-1 15,0-6-2-15,2-16 0 16,-2-3-2-1,0-14 1-15,0-5-7 0,0 5-14 16,0-8-32-16,0 5-59 16,0-5-24-16,0 0-194 15</inkml:trace>
  <inkml:trace contextRef="#ctx0" brushRef="#br0" timeOffset="10273">2302 140 300 0,'0'0'148'0,"0"0"-95"16,0 0-25-16,0 0 31 15,0 0 3-15,0 0-35 0,9-82-19 16,6 66-6 0,2 5 5-16,1 1-5 15,0 2 6-15,2 0-6 0,-2 5 4 16,3 3-1-16,-4 0-5 15,1 0 0-15,0 0 1 16,-2 0-1-16,-1 0-2 16,0 13-4-16,0 3 5 15,-6 5-1-15,0 6 1 16,-3-1-2-16,-6 3 0 16,0 1 6-16,0-4 0 15,0-2-3-15,0-3 0 16,0 0 0-16,-3-2 0 15,-12 0 6-15,-3-4-3 16,-2 4-6-16,-4-3-1 16,-3 2-10-16,4-7 1 15,0-3-2-15,2 3 8 0,6-11 3 16,3 0-6-16,9 0 10 16,0 0 3-16,3 0-3 15,0 0-12-15,0 0-6 16,0 0 10-16,0 0 5 15,10 0 3-15,4 0 4 16,3 0-4-16,4 10-3 16,3 9 3-16,2 5 1 15,0-1-1-15,-1 7 0 16,-5-1-1-16,-5 0 1 16,-6 0 0-16,-1-3 1 15,-4-4 0-15,-1-1-1 0,-3-5 0 16,0-9 3-1,2 2-1-15,-2-2-2 0,0-1 1 16,0-6-1-16,0 0-40 16,0 0-167-16</inkml:trace>
  <inkml:trace contextRef="#ctx0" brushRef="#br0" timeOffset="11337">2705 415 456 0,'0'0'71'15,"0"0"-40"-15,0 0 15 0,0 0 23 16,0 0-28-16,0 0-22 15,0-5-6-15,0 5 4 16,0 0-4-16,0 0-3 16,0 0-8-16,0 0-1 15,0 0 4-15,15 0-5 16,14 0 2-16,4 0 10 16,2 0-7-16,-6 0 0 15,-5 0-5-15,-3 0 1 16,-3 0-1-16,-5 0 0 0,-3 0 1 15,-5 0 3 1,-2 0-3-16,-3 0 0 16,0 0 3-16,0 0 0 15,0 0-4-15,0 0 3 0,0 0-3 16,0 0-2-16,0 5-2 16,0-5 1-16,0 3-3 15,-3 2 1-15,-12 6 4 0,2 2 1 16,-5 8 2-1,-3-2-2-15,1-1 0 16,2 6-2-16,0-5 0 16,3 2 2-16,0-5-2 15,0 3 2-15,7-6 0 16,3-3-2-16,1-7 2 16,4 0 0-16,-3-1 0 0,3-2 0 15,0 0-1-15,0 0 0 16,0 0-1-1,0 0 2-15,0 0 4 0,0 0 5 16,0 0 1-16,0 0 3 0,7 0-1 16,4-8-3-16,6-2-4 15,4-3-4 1,-1 7-1-16,5 1 0 16,-5-3 1-16,-2 4-1 15,-4 4-1-15,1 0 0 16,-6 0-1-16,0 0 0 15,-4 0-1-15,5 0-2 16,-2 12 1-16,4 6 3 16,-4 1 1-16,5 5 0 15,-8-3 1-15,5-3-1 0,-5 1-1 16,-5-3 1-16,0 2 0 16,0-4 0-16,0 2 1 15,0-3 0-15,0 3-1 16,0-12 2-16,0 10-2 15,-8-4 0-15,-4-1 2 16,-6 8 0-16,-5-7 0 16,-7 3 3-16,-6 0 1 15,-8 3-5-15,-2-2 4 16,-7 1-4-16,5-2 0 16,10-8-1-16,17-5 0 15,13 0-43-15,8-5-309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40.1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451 0 214 0,'0'0'176'15,"0"0"-114"-15,0 0-21 16,0 0 5-16,0 0 0 15,0 0-4-15,0 0-6 16,-4 0-5-16,4 0-1 16,0 0-2-16,0 0-3 0,0 0-14 15,0 0-2-15,0 0-5 16,0 0-4-16,0 0-1 16,0 0-2-16,-3 13-2 15,-2 6 5-15,-5 7 2 16,5 1-1-16,-3-1 0 15,1 3-1-15,-1 1 0 16,-5 1 0-16,2-2 0 16,-1 6 2-16,-3-11 0 15,4 5-4-15,-4-5 5 16,3 0-2-16,-3-6 0 0,4-2 0 16,-1 8-1-16,-3-6 2 15,1-4 0-15,-1 2-2 16,-3 2 0-16,-2-8 1 15,2 4 2-15,0-4-3 16,0 4 2-16,1-3-2 16,2-1-2-16,4-3 2 15,-2 5 0-15,5-10 0 0,-1 1-1 16,3 4 0-16,-1-7-1 16,2 6 2-1,-3-6-2-15,5 0 2 16,-4 5 0-16,4-5 0 15,1 0 0-15,-1 3-1 16,3-3 1-16,0 0 1 0,0 0-1 16,0 0 0-1,0 0-1-15,0 0 0 0,0 0 0 16,0 0-1-16,0 0 2 16,0 0 0-16,0 0 0 15,0 0-5-15,0 0 5 16,0 0 2-16,0-8-2 0,0-8-1 15,0 2-1 1,5 2 3-16,1-4-1 16,3-8 2-16,0 5-2 15,-3 1 0-15,3 2 0 0,-7-3 7 16,5 6-7 0,-4 3 0-16,0-1 0 15,-1 0-3-15,1 3 9 16,-3 3-5-16,3-6-1 0,-3 9 0 15,0-3 0-15,0 5 1 16,0 0-5-16,0 0 9 16,0 0-2-16,0 0-3 15,0 0 0-15,0 0 0 16,0-6 3-16,0 6 1 16,0-5-4-16,0 5-2 0,0 0 2 15,0 0 0-15,0 0 0 16,0 0 0-16,0 0-1 15,0 0-1-15,0 0-2 16,0 0 3-16,0 0-5 16,0 0-5-16,0 0 11 15,0 16-1-15,0 2 4 16,-3 1-5-16,-2 2 6 16,-5 0-4-16,2 1 0 15,2 1 0-15,0-9-2 16,0 1 2-16,1-1 0 15,2-3 0-15,-1-1 0 16,4-3 0-16,-3 5 0 16,3-7 0-16,-3 2 4 15,1-1-8-15,2-6 3 16,-3 5 1-16,3-5 1 16,0 0-1-16,0 0-2 0,0 0 2 15,-3 0 0-15,3 3 0 16,-4 2 1-16,1 1 0 15,1-1-1-15,2 0 0 0,0-5 0 16,0 6-1-16,0-6 3 16,0 0-2-16,0 0 0 15,0 0 0-15,0 0 0 16,0 0-3 0,0 0 9-16,0 0-11 15,-3 1 10-15,3 3-7 16,-3-1 4-16,3 2-4 15,-3-5 2-15,3 0 0 16,0 0 0-16,0 0 6 16,0 0-5-16,0 0 0 0,0 0 1 15,0 0 0-15,0 0-2 16,0 0 0-16,0 0 3 16,0 0 0-16,0 0-2 15,0 0-1-15,0 0 0 0,0 0-1 16,0 0-2-16,0 0 0 15,0 0 1-15,0 0-9 16,0 0 10-16,0 0 1 16,18 0 0-1,0 0 0-15,2 0-4 0,1 0 3 0,2 0 1 32,3 5 2-32,-1 0-2 15,1-5 0-15,4 0 0 16,-4 0 0-16,0 0 2 0,4 0-2 0,-4 0-1 15,-2 0 1 1,-3 0 0-16,-10 0 1 16,-2 0-1-16,-6 0 0 15,-3 0 0-15,3 0 0 0,-3 0 0 16,0 0 0-16,0 0-1 16,0 0 1-16,2 0-1 15,13 0-29 1,3 0-118-16,12-22-242 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42.4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0 195 0,'0'0'164'0,"0"0"-116"16,0 0-18-16,0 0 29 0,0 0 7 15,0 0-14-15,-3-8-18 16,3 8-17-16,0 0-4 16,0 0-9-16,0 0 0 15,0 0-4-15,0 0 0 16,0 0-8-16,0 13 8 15,0 5 1-15,0 2 10 16,-2 0 0-16,2 7 5 16,-3-1-4-16,3 1-1 15,0-1-9-15,0 3 9 16,0 1-10-16,0 1 5 16,3-2-6-16,5-4 2 15,4 3-1-15,-1-4-1 16,4 0 2-16,0 0 1 0,0-6-3 15,6 9 0-15,-1-1 1 16,3-2 1-16,0 0-2 0,2-3 1 16,-4-7-1-1,-1 1-1-15,0-1 1 16,1-9 2-16,-1 6 1 16,8-9-1-16,-2 1-1 15,2 0 3-15,5 1-4 16,-6-4 6-16,-1 0-4 15,-2 0 0-15,-7 0-2 16,-2 0-4-16,0 0 4 0,0 7 0 16,2-7 2-1,-2 0-2-15,0 0 0 0,-3 5-2 0,-6-5 2 16,-1 0-1 0,-2 0 1-16,-3 0 0 0,0 2 1 15,0-2-1-15,0 0 0 16,0 0 0-16,0 0 5 15,0 0-5-15,0 0 3 16,0 0 1 0,0 0-5-16,0 0 5 0,0 0-3 15,0 0 0 1,0 0 3-16,0 0-4 0,0 0 1 16,0 0 6-1,0 0-7-15,0 0 2 16,0 0-2-16,0 0 5 0,0 0-3 0,0 0 0 15,0 0 0 1,0 0 3-16,0 0-5 16,0 0 1-16,0-7-1 15,-6 0 0-15,1 3 2 16,-5-2 1-16,5-1-3 16,-1 1 4-16,-3-5-4 15,1 3 4-15,-2 3-4 16,5-5 3-16,-4 1-3 15,3 4 1-15,3-5-1 16,0 2 0-16,0 3 0 16,1-1 0-16,-5 1-2 0,4 0 2 15,0-1 0-15,1 4-1 16,-4-4 0-16,2 6 1 16,1-5 0-16,-2-6 4 15,2 9-4-15,0-3 0 16,-3-1-1-16,3 6 1 15,-3-5 0-15,6 5-5 16,0 0 5-16,0 0 0 16,-2 0 0-16,2 0 2 15,0 0-2-15,0 0 0 16,0 0 0-16,0 0 0 16,0 0-3-16,0 0 0 15,0 0-1-15,0 0 0 0,0 0 4 16,0 0-9-16,0 16 8 15,2-3 0-15,9 3 1 16,-1-3 1-16,2 6-1 16,-1-4 0-16,-1-1-1 15,1-1 1-15,1 3 1 16,-4-5-1-16,4-3 0 16,-6 3 0-16,6-6 0 15,-4 2 0-15,2-2-1 16,-2 1 1-16,2-6 0 15,-8 5 0-15,4-5 2 16,-3 0-3-16,1 0 2 0,1 0-1 16,-5 0 2-1,6 0 0-15,-4 0 0 0,5 0-2 16,1 0 0-16,-2 0 1 16,1 0 0-16,-5 0 0 15,1 0-2-15,-3 0 2 16,0 0-1-16,0 0 0 15,0 0 1-15,0 0 0 16,0 0 0-16,0 0-1 16,0 0 1-16,0 0 2 15,0 0-3-15,0 0 0 16,0 0 4-16,0 0-4 0,0 0 0 16,0 0 3-1,0 0-3-15,0 0 0 16,0 0 2-16,0 0-2 0,0 0 2 15,0 0-2-15,0 0 0 0,0 0 6 16,-3 6-5 0,-12 2 0-16,-5 8 1 15,-1-3-2-15,1-3 4 16,-3 3-2-16,-5 4-1 0,2 1-1 16,-4-5 1-1,2 3 1-15,0-8 1 16,2 3-1-16,6-6-2 15,10 0 3-15,2-2-3 16,5 0-1-16,-1-3-1 16,4 0-12-16,-5 0-26 0,2 0-129 15,0 0-118-15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43.5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306 47 552 0,'0'0'70'0,"0"0"-54"0,0 0-15 15,0 0 15-15,0 0 2 16,0 0-18-16,0 63 14 15,0-14 8-15,0 4-2 16,0-6-10-16,0 6-8 16,0-5 6-16,4-4-5 15,2-6-3-15,-3-9 1 16,-3-4-1-16,2-10-3 16,1-6-31-16,0-9-90 0,-3 0-86 15</inkml:trace>
  <inkml:trace contextRef="#ctx0" brushRef="#br0" timeOffset="493">80 169 235 0,'0'0'91'0,"0"0"-54"16,0 0 14-16,0 0-18 16,0 0-7-16,0 0-12 15,-52-5-1-15,42 5 5 0,2 0 23 16,4 0-18-16,-2 0-10 15,6 0 3-15,0 0-5 16,0 0-4-16,0 0-5 16,0 0 6-16,0 0 11 0,0 0-5 15,6 0-12-15,33 0 4 16,11-11 3 0,11 4 6-16,5-3-10 15,0-2-3-15,0 4 3 16,-5-8-2-16,-7 2-3 15,-11 10 2-15,-10-7-2 16,-15 10 1-16,-6 1-1 16,-9-7 3-16,0 7 1 0,-3 0 3 15,0 0 2-15,0 0-6 16,0 0-3-16,0 0-22 16,0 0-98-16,-6 19-136 15</inkml:trace>
  <inkml:trace contextRef="#ctx0" brushRef="#br0" timeOffset="818">13 694 369 0,'0'0'55'16,"0"0"-36"-16,0 0 7 15,0 0 16-15,0 0 0 16,0 0-3-16,0 0-1 16,23 0 10-16,15-11-1 15,10 1-5-15,4-9-28 16,-4 6-10-16,-5-3-3 15,-7 8 2-15,-3-3-3 16,-5 6-16-16,0 0-25 0,-8-3-63 16,-2-3-111-16</inkml:trace>
  <inkml:trace contextRef="#ctx0" brushRef="#br0" timeOffset="2014">583 336 174 0,'0'0'311'0,"0"0"-257"16,0 0-45-16,0 0-8 15,0 0-1-15,0 0 0 0,-5 53 0 16,5-18 6-16,0 7-6 15,0-2 4-15,0-3-4 16,-7-3 4-16,-1-10-4 16,-2 0 2-16,8-13-1 15,-4-6 8-15,6-5-3 16,0 0 9-16,0 0 14 0,0-5 31 16,0-19-4-16,8-16-53 15,20-2-3 1,4-1-3-16,3 10 1 15,-3 9-4-15,-2-2 0 16,-9 16 6-16,-10 5 2 16,-4 5-2-16,-2 0-7 0,1 0 3 15,0 5-5-15,3 19 9 16,0 0 0-16,-1 5 2 16,5-4-2-16,-2-8 1 15,1 0-3-15,0-4 4 16,-1-8-2-16,1 0 0 15,3 1 3-15,3-6-2 16,-2 0 0-16,9 0 9 16,-4-11-5-16,2-7-3 15,3-12 16-15,-2 1-15 16,-1 0 4-16,-2-5-5 16,-9 7-1-16,-4 4 1 15,-8 1 8-15,0 14-8 0,0 3 2 16,0 0 0-16,-12 5-3 15,-8 0-1-15,-1 0-4 16,3 0-4-16,8 10 1 16,3 3-1-16,7 4-7 15,0-10 3-15,0 4-10 16,12 2 10-16,8 2 5 16,1-1 2-16,2 2 4 15,-5 4-1-15,-3-3 2 16,-6-1-3-16,-6 3-2 15,-3-5 2-15,0 1 2 16,0-7 1-16,-3 2-1 0,-21 1 1 16,-2-3 2-1,-4-3-2-15,1 1 0 0,-1-6-26 0,7 0-21 16,3 0 25 0,7 0 4-16,10 0-3 0,3 0-4 15,0 0-11 1,0 0 17-16,13 0 19 15,20-11 5-15,-2 6-4 16,10 2 1-16,-3-2 0 16,-2-1 0-16,-4 6-1 15,-6-5 5-15,-4-3 0 16,-5-2 35-16,-2 4-4 0,-3-7-12 16,0 2 3-16,-6-2 14 15,-4-8-18-15,1-3 17 16,0 0-40-16,-3-5-1 15,0-2 14-15,0 1-13 16,0 1 4-16,0 0-4 16,-6-6 4-16,4 6-2 0,-4 6-2 15,2 4 9 1,4 3-2-16,0 8-3 16,0 8-2-16,0-4 0 15,0 4-3-15,0 0-3 16,0 0-4-16,0 4-3 15,0 25-1-15,0 8 9 16,7 11 2-16,7 10 3 16,1 1-2-16,5 4-1 0,-2-7 0 15,0-3 1-15,-1-8 0 16,-2-16-1-16,-2-5 0 16,-5-11-2-16,-3-8-33 15,-2-5-59-15,-3 0-40 16,0 0-295-16</inkml:trace>
  <inkml:trace contextRef="#ctx0" brushRef="#br0" timeOffset="2242">1157 371 475 0,'0'0'94'15,"0"0"-76"-15,0 0 1 16,0 0 18-16,0 0 5 16,0 0-26-16,180-35-8 15,-154 35-5-15,1 0-3 16,-3 0 0-16,-7 0-4 16,1 0-80-16,-7 0-64 15</inkml:trace>
  <inkml:trace contextRef="#ctx0" brushRef="#br0" timeOffset="2562">1460 307 192 0,'0'0'333'16,"0"0"-263"-16,0 0-65 15,0 0-5-15,0 0 0 16,0 0 3-16,20 45 10 15,-2-3-7-15,-3-2 6 16,-2 3 4-16,-8 0-13 16,-5-15 6-16,0-12-8 15,0-8 1-15,0-3 10 16,0-5-2-16,0 0 4 16,0 0 10-16,0-10 16 15,3-22-5-15,6-7-35 0,0 1 0 16,6-2 0-16,0 3-4 15,0 8-28-15,-5 8-26 16,3 8-27-16,-5 0-70 16,7 7-174-16</inkml:trace>
  <inkml:trace contextRef="#ctx0" brushRef="#br0" timeOffset="3635">1773 270 48 0,'0'0'369'16,"0"0"-291"-16,0 0-38 0,0 0-6 15,0 0-1 1,0 0-20-16,0 0-13 0,0 5-6 16,0 19 6-1,-3 5 4-15,3 8 5 16,0 2 12-16,0 4-1 16,0 6-12-16,0-10-1 0,0-2-6 15,0-3 2-15,5-15-1 16,5-3-1-16,-5-8-2 15,1-8 1-15,3 0 0 16,2 0 1-16,10-29 10 16,-1-8 0-16,-2-3-9 15,0-3-2-15,-6 1 0 16,-9 8 0-16,0-1-2 0,-3 11 2 16,0 6 1-16,0 7 0 15,0 3 5-15,0 8-3 16,0 0-3-1,0 0-2-15,0 0-7 16,0 0-5-16,0 30 10 0,0 6 0 16,0 4 4-1,0-3 2-15,9-8-2 0,2 1 0 16,-4-12 0-16,4-7-2 16,-4-6 2-16,1-5 0 15,10 0 2-15,5 0 3 16,7-16 2-16,5-12-6 15,-3-5-1-15,-2 4-7 16,-7 1-24-16,-5 2 18 16,5 3 13-16,-8 13 1 15,0-3 0-15,-7 13 1 16,-8 0-2-16,0 0 0 0,0 0-3 16,0 0-4-16,0 0 2 15,-13 18 5-15,-2 6 0 16,0 6-2-16,2-6 2 15,11 4 1-15,-4-4-1 16,6 0 0-16,0-6-5 16,0-7 4-16,0 2 0 0,0-8 0 0,8-5 1 15,10 0 3 1,2 0 22 0,5-5 24-16,4-19-7 15,-6-4-21-15,4-5-6 16,-4 0-4-16,-5-13 7 15,0 3-14-15,-6-4-3 16,-4-1-2-16,-2 0 4 16,-6 1-3-16,0-4 5 0,0 13-4 15,0 5 8-15,0 9-2 16,0 5 1-16,-3 14-7 16,0 0 1-16,3 5-2 15,0 0 0-15,0 0-7 16,0 10-8-16,-2 24 9 15,2 8 6-15,0 12 0 16,0 5 1-16,0 1 1 16,0 4-2-16,8-3 0 15,4-3 0-15,-4-10 0 16,2-3 1-16,-5-16-1 16,-2-5-4-16,4-16 4 0,-7-3-75 15,0-5-79-15,0 0-26 16</inkml:trace>
  <inkml:trace contextRef="#ctx0" brushRef="#br0" timeOffset="4079">2255 283 483 0,'0'0'89'0,"0"0"-60"16,0 0 7-16,0 0 35 0,0 0-19 16,0 0-27-16,136-42-14 15,-95 36-3-15,-3 1 1 16,-5 3-3-16,-4 2-4 16,-6-6-2-16,-2 6 0 15,-9-5 0-15,-7 5 0 16,-1 0-1-16,-1 0 1 15,-3 0 1-15,0 0-1 16,0 0 1-16,0 0-1 16,0 5 0-16,0 14 0 15,0 10 5-15,0 0-3 0,0 8-2 16,0-2 7-16,0 2-7 16,0-3 0-1,0 1 1-15,0-6 0 0,0-5-1 16,0-11 0-16,3-3 0 15,2-4-2-15,1-6 0 0,1 0-1 16,1 0-8 0,1 0-53-16,-6-16-113 15,-3-16-220-15</inkml:trace>
  <inkml:trace contextRef="#ctx0" brushRef="#br0" timeOffset="4275">2558 18 488 0,'0'0'100'0,"0"0"-68"0,0 0-31 15,0 0-1 1,0 0-11-16,0 0-150 15</inkml:trace>
  <inkml:trace contextRef="#ctx0" brushRef="#br0" timeOffset="5361">2797 299 138 0,'0'0'341'15,"0"0"-266"-15,0 0-61 16,0 0 0-16,0 0 13 16,0 0-6-16,-6 0-14 0,4 6-6 15,-3 12 0 1,0 6 5-16,2 5 0 0,1-1-2 16,-1-2 5-1,3 2-8-15,0-4 11 0,0-6-10 0,0 2 1 16,0-10-1-1,0-5-1-15,0 3 0 0,3-8 1 16,2 0 3 0,5 0-4-16,-2 0 4 15,7 0 12-15,3-3 9 16,-1-17-4-16,4 0-15 16,-6-3-5-16,-2-7 8 15,-6 1-1-15,-1-5-8 16,-6 8 1-16,0-4-2 15,0 9 2-15,0 8-2 16,-8-3 0-16,-10 13-3 0,0-2 2 16,-2 5-4-16,5 0 2 15,0 0 1-15,6 5-3 16,3 8 2-16,6 6-7 16,0 2 5-16,0-8 0 15,0 4 3-15,12-10-4 16,14-7 6-16,7 0 0 15,5 0 3-15,3 0 1 16,0-5-2-16,-3-8 0 16,-8 2 8-16,-7-2-2 15,-8 8 3-15,-3 5-4 16,-9-6 1-16,-3 6-4 16,0 0 0-16,0 0-4 0,3 0-1 15,-3 6 1-15,5 12 1 16,-2 4 0-16,4 1 1 15,-4-10 2-15,-1-3-2 16,1-1-2-16,-3-9 0 16,0 0 0-16,6 0 3 15,3 0-3-15,12 0 2 16,11-9 5-16,7-14-1 16,-1 7-6-16,-9 3 0 15,-9 8 0-15,-8-1 1 16,-2 6-2-16,-5 0-6 0,6 17 3 15,2 19 4 1,-1 7 2-16,-1-3 0 0,1-4-2 16,0-9 1-1,-1-8-1-15,10-14 0 0,9-5-1 16,8 0 1-16,8-16-45 16,2-12-275-16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8:49.7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142 8 389 0,'0'0'197'16,"0"0"-140"-16,0 0-44 16,0 0 2-16,0 0 20 15,0 0-31-15,0 35-3 16,0 2-1-16,0 10 6 15,5 4-1-15,10-3-1 0,-7-1-1 16,2-12-3 0,-2-4 1-16,2-7-1 15,-5-2-41-15,-2-9-113 16,-3-13-326-16</inkml:trace>
  <inkml:trace contextRef="#ctx0" brushRef="#br0" timeOffset="577">9 96 198 0,'0'0'174'0,"0"0"-117"0,0 0-14 15,0 0 9-15,0 0 0 16,0 0-13-16,-9-24-9 0,9 19 13 16,0-1-9-1,0 1-12-15,0-3 12 16,0 3-23-16,4-6-2 0,7 6-4 0,6-3-2 15,7-3-3 1,6 11 0 0,-2-5-1-16,8 5 0 0,-3 0 0 15,-1 0-1 1,4 0 2-16,-5 0-4 0,5 11 2 16,-3 12 2-16,-1 1-2 15,-3 5 2-15,-2 5 0 16,-6-1 0-16,-3-4 0 15,-7 1-1-15,-5-13 1 16,-3 5 0-16,-3 2-3 16,0 5 3-16,0-11 5 15,-25 11-1-15,2-10 3 16,-8 5-4-16,-5-1-2 16,-2 1 3-16,3 0-4 15,-1-9 0-15,1-1-2 16,5-8-3-16,4 0-26 15,8-2-81-15,7-4-40 0,7 0-268 0</inkml:trace>
  <inkml:trace contextRef="#ctx0" brushRef="#br0" timeOffset="1537">845 216 350 0,'0'0'100'16,"0"0"-54"-16,0 0 11 16,0 0 24-16,0 0-29 15,0 0-29-15,-47-20-5 16,35 20-3-16,-6 0-8 0,1 0-7 15,-4 0-1 1,-2 0 0-16,5 14 0 16,3-4 0-16,0 9-2 0,7 5 2 15,-2-5-1-15,2 7-4 16,8 0 0-16,0-2 0 0,0-8 2 16,0-3-3-1,6-8-10-15,14-5 3 16,5 0-5-16,3 0-7 0,8-7 1 15,-3-15-5 1,2-2-7-16,-9 0 30 16,-5-5 1-16,-6-1 3 15,-10 7 3-15,-2 6 1 16,-3 11 30-16,0-2-21 16,0 8 19-16,0 0-22 0,0 0-7 15,0 14-11-15,0 9 11 16,0 11 0-16,-3-5 0 15,3 8 0-15,0-8-5 16,0-5 5-16,0 0 0 16,18-8-1-16,2-8 1 15,4-3 0-15,3-5 1 16,-4 0 1-16,0 0 1 16,-2-18 1-16,-3-6 14 15,-3 0-6-15,-3-5-12 16,-4-6 26-16,-5-1-24 15,4-4 8-15,-7-3-8 16,0 9 5-16,0-4-4 0,0 4 1 16,0 5 9-16,0 11-1 15,0 2 6-15,0 8 10 16,0 8-22-16,0 0-3 16,0 0-3-16,0 0-5 15,0 0-4-15,0 13-9 16,0 11 15-16,0 16 3 15,0 2 1-15,0-2-1 16,0 8 2-16,0-1-2 16,0-5 0-16,0 1 0 0,5-3 0 15,1-11-2 1,0-5 4-16,0-6-4 0,-1-3 2 16,2-1-54-1,-1-8-80-15,-4-6-72 0</inkml:trace>
  <inkml:trace contextRef="#ctx0" brushRef="#br0" timeOffset="2437">895 292 500 0,'0'0'94'16,"0"0"-35"-16,0 0-2 16,0 0-17-16,0 0-6 0,0 0-24 15,56-24-10-15,-17 24 0 16,7-5 0-16,2-2 0 16,-4 6 3-16,-3-5-3 15,-3 1 5-15,-5 5-5 16,-10-5 1-16,-6-3-1 15,-7 3 1-15,-10 5 0 16,0 0 6-16,0-6 3 16,0 6 4-16,0 0-4 15,0 0-6-15,0 0-4 16,0 0-2-16,0 0 1 16,0 0-3-16,0 0 3 0,0 0-1 15,0 0 2-15,0 0 5 16,0 0-5-16,0 0-2 15,0 0-20-15,0 0-24 16,0 0-42-16,0 0-9 16,0 0 32-16,0 0 20 0,0 0 1 15,0 0 28 1,0 0 0-16,0 0 16 16,0 0 15-16,0 0 32 15,0 0 1-15,0 0-7 0,0 0 0 16,0 0-9-16,0 0-25 15,0 0-4 1,0 8 5-16,-7 13-8 0,4 3 9 16,1 0-4-1,2 5-5-15,0-5 6 0,0 0 1 16,0 0-2-16,0 5 4 16,8 0-8-16,4-5 6 15,6 0-3-15,0-6-3 16,-3-6 0-16,2-8-1 0,1 4 0 15,0-8 5 1,2 0-2-16,-2 0-3 16,3-8 13-16,-1-8 7 15,-2-8-12-15,-4 0 21 0,-2 1-11 16,-7-1-6-16,-1 0-7 16,-1 0 2-16,-3 3-7 15,0 2 0-15,0-5 0 0,-7 6-7 16,-13 3-4-1,-3 1 11-15,-1 9-5 16,-3-3 4-16,4 8 1 16,2 0-3-16,4 0-3 15,-4 0 5-15,3 8-1 16,6 2 0-16,1 3-1 16,9-7 3-16,-1 4-3 15,-1-4 3-15,4 1-6 16,0-7-44-16,0 6-166 15,9-6-269-15</inkml:trace>
  <inkml:trace contextRef="#ctx0" brushRef="#br0" timeOffset="2766">1496 332 421 0,'0'0'130'15,"0"0"-43"-15,0 0 8 16,0 0-18-16,0 0-44 16,0 0-26-16,-4-6-6 0,4 6-1 15,0 0-11-15,0 19 6 16,0 15 5-16,25 8 5 15,1-2-3-15,6 3 1 16,9-13 2-16,-2-7 0 0,-4-10-3 16,1-13-2-16,2 0 0 15,0-8-4-15,0-20-27 16,-2-13-68 0,-13 4-131-16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9:02.5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304 307 359 0,'0'0'100'0,"0"0"-19"16,0 0-3-16,0 0-9 15,0 0-6-15,0 0-16 16,0 0-23-16,0-26-9 0,0 26-1 16,0 0-4-16,0 0-6 15,0 0 1-15,0 0-5 16,0 2-6-16,0 16 5 15,0 9 1-15,0 10 2 16,0-1 2-16,0 5-2 16,0-1 1-16,0-1-3 15,0-1 2-15,-3-1-2 16,0-8 0-16,-3-5-1 16,6-8-12-16,-3-1-17 15,3-1-39-15,-3-4-63 0,-5-5-36 16,-2-5-294-16</inkml:trace>
  <inkml:trace contextRef="#ctx0" brushRef="#br0" timeOffset="638">51 354 69 0,'0'0'103'0,"0"0"-31"16,0 0 26-16,0 0-30 0,0 0-12 15,0 0 9-15,-35-19-6 16,35 19-12-16,0-4-2 15,0 1-13-15,0 0-15 16,0 3-8-16,0 0 1 16,0 0 2-16,0 0 1 15,0-2-5-15,5-1-8 16,13 1 1-16,15-5 0 16,8 3 1-16,9-4 7 15,5-3-2-15,-2 1-6 16,0-3-1-16,-2 2 2 0,-5 0-3 15,-1 3 6 1,-6 2-4-16,-8-1-1 16,-6 2 2-16,-9 0-2 15,-7 2 1-15,0 0 1 16,-9 3-2-16,4 0 1 0,-4 0 0 16,0 0-1-16,0 0-1 15,0 0-11-15,0 0-41 16,0 0-67-16,3 0-27 15,-3 0-152-15</inkml:trace>
  <inkml:trace contextRef="#ctx0" brushRef="#br0" timeOffset="1216">1 760 60 0,'0'0'168'0,"0"0"-64"16,0 0-28-16,0 0-10 15,0 0-2-15,0 0-1 16,-3 0-16-16,3 0-14 16,0 0-12-16,0 0-14 0,18 0-6 15,8-5 12-15,15-3 6 16,9-1-4 0,6-1 5-16,3 0-5 15,0-1-12-15,-6-1 5 0,-3 3-8 16,-6 2 2-1,-8 0 2-15,-8 2-4 0,-7 0 3 16,-6 2-3-16,-8 3-1 16,-5 0 1-16,-2 0-3 15,0 0-7-15,0 0-36 16,0 0-57-16,0 0-44 16,-2 0-187-16</inkml:trace>
  <inkml:trace contextRef="#ctx0" brushRef="#br0" timeOffset="1928">696 490 353 0,'0'0'113'16,"0"0"-64"-16,0 0-3 16,0 0 0-16,0 0-8 15,0 0-16-15,0-6-15 0,0 6-1 16,0 0 4-16,0 0 0 15,0 0-6-15,0 0-4 16,0 6 3-16,0 10 0 0,0 2 3 16,0 6 0-1,0 0-2-15,0 0 0 16,0-1-4-16,0-1 0 16,0-4 3-16,0-5-3 15,0-2 4-15,0-5-4 16,0-4 0-16,0-2 2 15,0 0 4-15,0 0 3 16,0 0-3-16,0 0 7 0,0 0 2 16,2 0 10-1,1-2 1-15,0-15 8 0,0-6-23 16,6-1-5-16,2-3 0 16,4 1-4-16,3 2-2 15,0-3-1-15,-1 6 1 16,4 8 0-16,-3 0 0 0,-6 6-1 15,-1 6-1 1,-2 1-3-16,0 0-13 16,0 0 4-16,2 11 14 0,-1 7 2 15,1 6 2 1,1 0-4-16,-4-1 3 16,4 7 0-16,-6-12-1 15,3 1-1-15,2-9-1 0,2 2-2 16,2-11 0-1,2 2-2-15,1 0 2 0,5-3 2 16,7 0 0-16,2 0-44 16,1 0-160-16,-1-11-342 15</inkml:trace>
  <inkml:trace contextRef="#ctx0" brushRef="#br0" timeOffset="3869">1596 659 454 0,'0'0'100'0,"0"0"-54"15,0 0 10-15,0 0 40 16,0 0-21-1,0 0-47-15,12-50-21 0,6 24-1 16,-1-7 3-16,1 2 3 16,0-9-10-16,0 3 15 0,-5-8-10 15,5 6-4-15,-3-4 0 16,-3 0-2-16,-1 6 8 16,-1 1-9-1,-2 3-3-15,2 9 3 16,-8 11 1-16,4 0 0 0,-6 10 0 0,0 3-1 31,0 0-1-31,0 0-14 16,0 0-4-16,0 16 6 15,2 16 8-15,11 8 5 16,2 11 4-16,-4 4-4 0,4 3 2 16,0-2 2-16,0 2-4 15,2-5 1-15,-3-5-1 16,-2-3 3-16,-2-15-3 15,-5-6 0-15,1-14 1 16,-6-5-1-16,0-5 0 16,0 0 1-16,0 0 3 15,3 0-1-15,-3 0 1 0,0 0 6 16,0-5-5 0,0-17-3-16,0-4-2 15,-18 2-1-15,-3-3 1 16,-5 0-4-16,-6 7 0 0,-9-10 0 15,-6 12 0-15,0-6 1 16,-4 11 3-16,5 2-5 16,5 6 4-16,5 5 1 0,16 0-13 15,7 0 11 1,5 0-6-16,8 0 0 16,-3 0 6-16,3 0 1 15,0 0-7-15,0 0-6 16,0 0 0-16,14 0-6 15,13 11 20-15,12 3 0 16,4 1 16-16,8-2-1 16,8-8-5-16,5-2 0 0,1-3-6 15,-6 0 5-15,-6 0-6 16,-12 0-3-16,-5 0-2 16,-10-8 2-16,-6-8 2 15,-5-3 0-15,-7 1 3 16,-1-3-3-16,-4 0 5 15,-3-1-7-15,0 9-6 0,0-5 5 16,-21 9-2 0,-6 6-2-16,-8 3-3 15,3 0-11-15,5 0-3 16,6 3 11-16,13 11 6 16,8 2-18-16,0 5-13 15,18-9 5-15,26 2 5 0,12 2 26 16,0 0-8-1,0-3 0-15,-15 4-18 0,-9 1-2 16,-11-5 15-16,-9 3 3 16,-6-3 2-16,-6 0 8 15,0-2 8-15,0 2-1 16,-13-2 9-16,-4 0-7 16,-7-1 2-16,4 1-1 15,5-3-4-15,7-4-5 0,8 0-1 16,0-4-1-16,0 0-5 15,0 0 1-15,0 0 5 16,0 0 7 0,0 0 26-16,11 0 8 15,4-8-8-15,5-4-1 16,3-5-17-16,2-5-7 0,1-2-5 16,-3 1 3-16,2-4-5 15,-5 1 0-15,-2-1 0 16,-10 4 3-16,-3 4-2 15,-5 5-1-15,0 12 2 0,0 2 0 16,0 0 0 0,-5 0-6-16,-13 0 1 15,3 0-4-15,2 12-2 16,13 5-2-16,0 2-21 0,0 2-1 16,17 3 6-1,12-3 20-15,7 3 0 16,-4-1 2-16,-6-1 4 0,-5-4 0 15,-9-2-8-15,-9 3 7 16,-3-8 1-16,0 2 2 0,0 0 12 16,-3-3 4-1,-15 4-10-15,-5-5 0 16,-4 3-2-16,4-1-2 16,-1-4-4-16,4-4 0 15,5 2-14-15,5-5-121 16,10 0-43-16</inkml:trace>
  <inkml:trace contextRef="#ctx0" brushRef="#br0" timeOffset="6390">2673 548 433 0,'0'0'95'16,"0"0"-37"-16,0 0-16 15,0 0-1-15,0 0-20 16,0 0-9-16,42-29-8 16,-25 23-3-16,7 1 0 0,-6-3 3 15,2 3 5-15,-2-3-5 16,-7-2-4-16,4-1 1 15,-5-2 3-15,-8 2-2 16,1-7-2-16,-3 7-6 16,0-2-16-16,0 2 0 15,-15 11 17-15,-8 0 0 16,-7 0-5-16,4 0 7 16,3 0 1-16,5 18 0 15,3 6 2-15,5 0-11 16,8 5 3-16,-1 6 8 15,3-6-9-15,0 0 9 16,0 0-3-16,5-6 3 16,13-3-4-16,3-4-1 0,3-9 5 15,2-7 2-15,4 0 17 16,2 0 4-16,3-7-3 16,1-15-14-16,-6-2 2 15,-7 1-7-15,-3-7 8 16,-5 7 9-16,-9-7 0 15,-1 4 3-15,2 6 8 16,-7 6-12-16,3 5 6 0,-3 7-2 16,0 2-21-16,0 0-3 15,0 0-18 1,0 2-21-16,0 21 11 16,0 10 20-16,0 2 5 15,0 2-33-15,0-6 11 16,0-5-3-16,0-6 6 0,0-10 7 15,0-4 15-15,0-6 3 16,0 0 7-16,0 0 35 0,11-16 59 16,1-16-64-1,3 0-29-15,3 0 11 16,2 9-6-16,1 1-13 16,-4 9-1-16,-1 5 1 15,-8 3-7-15,-6 5 0 16,1 0-8-16,1 0-17 15,-4 21 7-15,0 6 25 0,0 2 6 16,0-3-5 0,0-2 0-16,0-6-1 15,0-2 0-15,0-10-1 0,0-4 2 16,0-2 1-16,0 0 3 16,3 0 5-16,15-8 20 15,8-10-3-15,6-4-24 16,-6 4-3-16,-1 7 0 15,-9 3 0-15,-3 3 0 0,-4 5-1 16,-9 0-3 0,0 0-14-16,0 0-9 15,0 0 18-15,6 11 9 16,-4 0 6-16,4 2-1 16,3-8-5-16,0 3 2 15,3-3-2-15,-1-2 0 16,-2-1-2-16,0-2 2 0,0 0 11 15,-1 0 5-15,5 0 1 16,-5 0 4-16,1-6 0 16,4-17 1-16,-2-4-8 15,4-1 4-15,-3-10-10 16,2-4 2-16,-2 0-4 0,-7-10-2 16,2 2 8-1,-1-7-3-15,-6 4 0 16,0 5-3-16,0 8-6 15,0 14-5-15,0 10-4 16,-10 5 8-16,2 11-14 0,-7 0-10 16,0 0-3-16,1 9-8 15,-4 15 4 1,6 5 7-16,7 2 4 0,-2 4-1 16,7-4 18-16,0 4-5 15,0 2 8-15,0-3-1 16,0 6 2-16,7 0 0 15,4-1 6-15,1 1-6 16,-4-3 2-16,2-2-1 16,-2-2 0-16,-1-5 1 0,1-4 1 15,1-3-3 1,0-4-5-16,3-2 5 0,3-5 0 16,-7-2 1-16,4-5 0 15,-3 0 6-15,3-3 7 16,6 0 1-16,-1 0 1 0,1 0-6 15,-2 0-3 1,2-16 2-16,-3-6 1 16,0-3-4-16,-2-5 1 15,-8-5-1-15,-2-2-3 16,-3 3-3-16,0-3-1 16,0 5 1-16,-6 9 0 15,-9 9 3-15,10 6-2 16,-2 8-2-16,4 0-11 15,1 0-12-15,-4 0 16 16,6 0-1-16,0 16-11 16,0 5 0-16,6-3 18 15,14-1-8-15,3-4 10 0,5-6 0 16,0-4 4-16,-1-3 8 16,-1 0 4-16,4 0 5 0,-6-5-5 15,-1-23-5 1,0 3 2-16,-2-10 2 15,-4-4-2-15,-2-4-2 16,-2-1-8-16,-8-2-1 16,1-7 6-16,-2 8-4 15,-4 1-4-15,0 9 6 16,0 8-9-16,0 6 5 16,-15 13-4-16,0 6-4 15,-3 2-26-15,-3 0 13 0,4 7 6 16,-1 17-17-1,10 5-8-15,5 1 7 0,3 2 3 16,0-1 20-16,0 4 5 16,0 2 3-16,0 0 0 15,0 2 1-15,0 4 3 0,0 2-2 16,0-3 1 0,0 1 3-16,3 2-5 15,2-14-1-15,3 2 6 16,2-13-6-16,2-6-2 0,-4-6-2 0,1-6 8 31,3-2-3-31,6 0 41 16,2 0 10-16,3-26-29 15,5-3 3-15,-8-13-12 0,1 2 7 16,-1 3-11-16,-8 2 0 16,-3 6-5-16,-4 13-4 15,-5 8 5-15,0 8-6 16,0 0 0-16,0 0-8 15,0 0-10-15,0 24-11 16,0 11 19-16,-8 8 7 16,0 3 3-16,1-3-6 15,7-10-7-15,0-13-8 16,0-10 5-16,0-10 1 0,9 0 15 0,15-6 19 31,2-22 4-31,4-7-14 16,-10 4 2-16,-2-6 4 0,-10 8 11 15,2 7-6-15,-10 6-7 16,2 8-1-16,-2 6 4 16,0 2-11-16,0 0-5 15,0 0-2-15,0 0-3 16,0 8-8-16,0 13 5 16,0 11 8-16,-5 8 0 15,-5 7-2-15,2 3 1 16,1 2-1-16,5 2 1 15,2 2 0-15,0 0-3 16,0-6 4-16,0-5 0 16,0-11 1-16,2-10-1 15,-2-8 1-15,0-5-2 0,0-3-3 16,0-2-1-16,0-6-3 0,0 2 1 16,-2-2 7-16,-14 0 2 15,-4 0 1-15,-6 0 1 16,-12 0-4-1,-6 0-1-15,-6-8 1 16,-4-5 0-16,11 7 0 16,15-4 8-16,15 7-4 15,10 0-4-15,3 2 1 16,0 1-1-16,0-7-3 16,5 2 3-16,21-6 13 15,15-2-6-15,10-3-7 0,8 3-7 16,6-8-34-16,2 2-90 15,9-1-19-15</inkml:trace>
  <inkml:trace contextRef="#ctx0" brushRef="#br0" timeOffset="7259">4830 29 482 0,'0'0'114'0,"0"0"-24"16,0 0-7-16,0 0-23 0,0 0-28 15,0 0-32-15,0-12-8 16,0 40 5-16,0 10 3 16,0 8 6-16,0 7 1 15,0 3-5-15,-5 5 4 16,2 5 0-16,-2-4-4 16,2-2-2-16,-4-4 7 15,2-10-4-15,-1-16-3 16,6-11-3-16,0-8 3 0,0-11 3 15,0 0-3-15,0 0 0 16,0 0 0-16,14-16 26 16,6-8-14-16,5-2-9 15,-5-1 4-15,-2 3-3 16,-7 3-4-16,1 7 1 16,-4 4 3-16,-3 5-4 0,-5 2 0 15,0 3-3-15,0 0-2 16,0 0-2-16,0 0-7 0,0 8 10 31,0 16-3-31,0 8 7 16,2 5 2-16,4-3 0 15,6 1-2-15,2-12 1 16,1-4-1-16,2-8-6 16,-1-6 2-16,1-5 2 15,-2 0 2-15,3 0 8 0,3-5 0 16,-4-18-2-1,1-7-1-15,-4-5-2 0,-8 1 1 16,-3 2-2-16,-3 3-4 16,0 0 0-16,0 5 0 15,-20 2 2-15,-8 9-11 16,-3 9 4-16,-2 1 4 16,0 3-3-16,1 0-17 15,6 13 0-15,5 16-5 16,6 0-60-16,10-3-58 15,5 1-76-15</inkml:trace>
  <inkml:trace contextRef="#ctx0" brushRef="#br0" timeOffset="8684">5155 458 363 0,'0'0'213'16,"0"0"-192"-16,0 0-17 15,0 0-4-15,0 0 3 16,0 0 9-16,0 61 13 16,0-30-4-16,0 4-12 15,0-1 1-15,0-4-10 16,11-7 0-16,-1-9-1 0,3-9 1 15,5-5 0-15,7 0 8 16,3 0 18-16,5-24-11 16,-4-7-6-16,-2-4-2 15,-4 6 4-15,-2-6 2 16,-6 11 7-16,-7 6-4 16,2 10-9-16,-10 3 7 0,0 5-5 15,0 0-9 1,0 0-6-16,0 0-6 15,0 21-8-15,-6 6 18 16,-9 4 1-16,3 4 1 16,1-2-1-16,1-7-6 15,5-9 2-15,5-9 2 0,0-8-2 16,0 0 3-16,0 0 2 16,3 0 1-16,20-21 53 15,7-9-44-15,5-1-4 16,-3 5-6-16,-2 2 4 15,-7 6-4-15,-5 9-1 16,-6 7 0-16,-12 2-3 16,0 0-9-16,0 0-9 15,0 0 0-15,0 16 22 16,3 5 8-16,-3 0-6 16,3 0-1-16,-1-5-2 15,1-1-4-15,4-3-3 0,-2-4-3 16,1-8 6-1,1 0-4-15,1 0 4 0,4 0 5 16,6 0 17-16,0-11-9 16,2-10-4-16,1 0 3 15,-4-1-6-15,1 4 3 16,-7 5-4-16,-4 2 1 0,-5 6-1 16,-2 5 0-16,0 0 0 15,0 0-9 1,0 0-18-16,0 8 23 0,0 13 4 15,0 0 4 1,0 0-2-16,6-2 0 16,2-3-2-16,2 0 0 15,5-10-2-15,-2-2 2 16,5-1 0-16,0-3 9 0,0 0 16 16,2 0 5-16,-2-6-2 15,-3-12-15-15,-6-6 4 0,-6 0 2 16,-3-3-12-1,0 7-3-15,-3-2-1 16,-27 7-1-16,-2 6-2 16,-7 2-3-16,8 7-1 0,6 0-2 15,12 0-4 1,9 0-28-16,4 0-22 0,0 0-19 0,0 5 27 31,12 0 0-31,11 1 37 16,0-4 15-16,-1-2 6 0,-1 0 13 15,-8 0 15-15,2 0 5 16,-5 0-2-16,-5 0 0 0,-2 0 1 16,-3 0-7-1,0 0-13-15,0 0-9 16,0 0-3-16,0 0-6 0,0 11-9 16,0 2 8-1,0 11 0-15,0 9 2 16,3 3-1-16,0 4 5 15,1 7-5-15,-2 6-4 16,1 3 2-16,3 7-5 0,0-7-19 16,3-3 2-1,3-6 17-15,-1-9-3 0,-2-9-38 16,-3-14 48-16,-3-9-8 16,-1-1 3-16,-2-5-2 0,0 0 7 15,0 0 0-15,0 0 6 16,0 0 5-1,0 0 2-15,0 0 8 16,-17-2-9-16,-12-9-3 16,-12-11-5-16,-10 2-1 15,-5 4 2-15,0-7 2 16,15 9 18-16,16 6 7 16,15 0-5-16,10 6-16 0,0-7-11 15,12-4 4-15,32-6 21 16,17-2-19-1,16-3-6-15,-1 3-3 0,-2-2-1 0,-11 1-12 16,-11 1-34 0,-14 2-42-16,-11 6-71 0,-21 6-84 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19:25.51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4589 596 293 0,'0'0'122'16,"0"0"-62"-16,0 0-3 15,0 0-4-15,0 0 20 16,0 0-5-16,-7 0-32 16,7 0-12-16,-6 0-1 0,1 0-2 15,-5 0-7-15,-5-11-6 16,5 3-8-16,-8-5 7 16,0 0-6-16,-5 0 4 15,-7-6-1-15,-6-2-2 16,-5-3-2-16,0 0-3 15,0 2 3-15,-6 2 6 16,-7 2-6-16,-2-2 0 16,-8 7 0-16,3-3-1 15,-2 8 0-15,-1 1 0 0,0 4-9 16,-2 3 6 0,2 0-7-16,1 0 5 15,4 0 4-15,7 5-1 0,5 14 3 16,6 2-2-16,2 3-1 15,9 0 1-15,7-1-1 16,8 4-1-16,7-1 1 16,1 1-5-16,4 5 2 15,3-6-1-15,0 3 3 16,0-3-1-16,0 4 5 16,7-4 0-16,4-2-2 15,1-2-1-15,-1-12 3 16,-1-2-5-16,-7-3 4 15,-1-5-1-15,-2 0 2 16,0 0 2-16,0 0 6 0,0 0-6 16,0 0 11-1,0 0-4-15,-15-7-6 0,-13-9-3 16,-8 3-3-16,-7 2-2 16,-11 6-3-16,-4-2-2 15,-8 7 9-15,5 0-4 16,2 0 3-16,3 0 2 15,12 7 0-15,6 9-1 16,5 2-1-16,10 3-4 16,5 6 4-16,0 2-2 15,6 8-1-15,1 5 1 16,2 6-1-16,3 5 3 16,3 3 0-16,3 2 1 15,0-8-1-15,0-8-1 0,3-7-2 16,15-8 0-16,0-4 1 15,-5-4 4-15,2-8 1 16,-8-4 0-16,-1-1-1 16,-6-6 0-16,0 0 2 15,0 0 3-15,0 0 1 16,0 0 6-16,0 0-1 16,0 0 3-16,0 0-14 15,-15-11 0-15,-9 0 0 16,-8 3 0-16,-12 3 0 15,-7 4-1-15,-10 1 0 16,-7 0-1-16,-6 0 2 16,-5 6 2-16,2 11-2 0,6 3-10 15,7 7 10-15,5 2 3 16,6 6-3-16,7-1 0 16,3 3-3-16,9 0 2 15,7 3-3-15,9 2-2 16,10-2 2-16,8 3-1 15,0-1-8-15,0-6 10 16,11 5-1-16,14-7 4 16,-2-5 0-16,5 1 0 0,0-10 4 15,0-4-4 1,-3-2 1-16,-7-9 0 16,-7-2 0-16,-2-3 0 0,-6 0 3 15,0 0-1-15,-3 0 5 16,0 0 0-1,0 0 0-15,0 0 8 0,0 0-10 16,-10-11-5-16,-13 0-1 16,-3 3 1-16,-9 3-1 15,-1 0 0-15,-8 5 0 16,-3 0-2-16,-3 0 2 16,5 24-1-16,2 5-4 15,2 6 2-15,2 2 1 16,7 4-6-16,8 0 6 15,12 1-2-15,7 3-3 16,5 3 0-16,0-1 4 0,0 0-1 16,20 2 1-1,6-4-7-15,4 0 10 0,3 0 2 16,-4-14-1-16,1-4 2 16,-4-3-2-16,1-6 1 15,-7-10-1-15,1 3-1 16,-3-6 0-16,-7 1 1 15,1-2 1-15,-7-4-2 16,-2 3 0-16,1-3 0 16,-4 0 0-16,0 0 1 15,0 0 3-15,0 0-1 16,0 0 3-16,0 0 1 16,0 0 0-16,0 0 0 0,-18 0-1 15,-9 0-6 1,-6 0 2-16,-5 0-1 0,-6 0 0 15,1 0-1-15,-8 6-2 16,5 4 0-16,-2 7-1 16,1 3 3-16,2 4-2 0,4 3-1 15,6-2 2-15,6 5-7 16,5 3 7 0,7 3 1-16,13-1-8 15,4 7 5-15,0-5-3 16,0 4-1-16,18-2 0 15,7 3 5-15,6-10-1 0,2-3 3 16,2-5-2 0,1-3 2-16,-8-8 4 0,0-2-4 15,-15-9 0-15,-3 1-2 16,-5-3 2-16,-5 0 3 16,0 0-1-16,0 0 4 15,0 0-3-15,0 0 6 16,0 0 1-16,0 0 6 15,-15 0-8-15,-13 0-8 16,-11 0-1-16,-1 0-1 16,-11 0 0-16,0 0 1 0,0 0 1 15,-5 0-5 1,0 13 3-16,5 1 2 16,1 9-9-16,0 7 7 15,5 4-3-15,4-4 5 0,10 4-6 16,6-5 5-16,8 0-7 15,11 8 0-15,6-8 2 16,0 6 4-16,0 2 0 16,0-8-3-16,23 6-11 15,5-4 10-15,0-2 0 16,2-6 1-16,-4-6-8 16,-2-4-2-16,-9-2 5 15,-6-11 3-15,-6 0-3 16,0 0 10-16,-3 0 0 0,0 0 8 15,0-11-3 1,0-7 2-16,0-6 1 0,-15 0-3 16,-9 6-4-1,-2-4 0-15,-9 4-2 0,-10-1-5 16,-2 0 6-16,0 4-2 16,0 2-3-16,4 2 4 15,0 11 1-15,2 0 0 16,3 0-5-16,3 16 4 15,-1 7-4-15,5 4 2 16,3 2-1-16,2 5 4 16,6-4 0-16,8 4-2 15,3-2 0-15,7 2-2 16,2 1 1-16,0-6 1 16,0 0 0-16,0-5-5 15,8-1 2-15,4-9 5 16,-1-9 0-16,-1 0-1 0,-2-5-1 15,-5 0 1-15,1 0 1 16,-4 0 0-16,0 0 2 16,0 0 3-16,0 0 5 15,0-17-4-15,-4 6-2 0,-10-5 1 16,-4 8-5 0,-9 8 0-16,4 0-1 15,-3 0 1-15,-4 0 0 16,0 13-2-16,-5 16-2 15,-3 6 3-15,5-1 0 0,6-2 1 16,1 2 0 0,8 1-7-16,3-4 4 0,10 4-1 15,5-1 1-15,0-4 1 16,0-7-2-16,0 0-1 16,18-3 0-16,2-2 5 15,3-2 0-15,-2-5 2 16,3-3-1-16,0 2 0 15,-1-10 0-15,-3 0 0 16,-5 0 0-16,-2 0-1 16,-8 0-2-16,-2 0 2 0,-3 0 6 15,0 0-5-15,0 0 10 16,0 0 0 0,0 0 0-16,-6 0-10 15,-14 0 1-15,-7 0-4 16,-2 0 2-16,2 14-4 15,3 5-3-15,4 7 2 0,2-2 0 16,6 2 1-16,4 8 1 16,8 1 1-16,0 2-2 15,0 9 4-15,0-5-6 16,17-1 5-16,9-3-4 16,4 3 5-16,6-11 2 15,2 3-2-15,0-11 1 16,3-2-2-16,3-12 2 0,4 4 0 15,-2-6 6 1,2-5-6-16,-4 0 3 0,-3 0-1 16,-3 0 1-1,4 0 0-15,2 0 2 0,0 0 0 0,6 0 3 16,-6-5-5-16,-3 0 0 16,1-3 6-1,-8-3-6-15,-4 1 7 16,-6 2 2-16,-12-3-8 15,-4 6 16-15,-5 5 1 16,-3-6 10-16,0 6-8 16,0 0-8-16,0 0-8 15,0 0-3-15,0 0-5 16,7 0-5-16,8 0-1 16,5 0 3-16,6 0 1 15,10 0 4-15,2 11 1 16,6-6-3-16,3-5 0 0,9 11 2 15,0-8-2-15,-4 2 0 16,4-5 1-16,-5 0-1 16,-8 0 1-16,2 0-1 0,-4 0 0 0,-2 0 1 31,-7-5 0-31,-8-9 1 16,-4 4 1-16,-8-3-2 15,-1 2-1-15,-4-2 3 16,-1 2 1-16,-1-2-3 15,-2 2 2-15,-3 6-1 16,0 5-2-16,0 0 0 16,0 0 0-16,0 0-4 0,0 0-7 15,0 0-20-15,0 0-10 16,2 11 36-16,3 7 5 16,0-2 0-16,3 8 2 15,7 5-2-15,8-5-2 16,8 8 2-16,1-3-1 15,4-5 1-15,-2-3-1 16,-1-7 2-16,-3-10-2 16,-4-4 0-16,1 0-1 0,-1 0 2 15,0 0 4 1,7-18 2-16,2-9-5 0,1 2 0 16,5-3 0-1,-6 2-1-15,1-3 0 0,-10 5 0 16,-3 0 1-1,-8 3 0-15,-6 8-1 0,-3 2 0 16,-3 11 4-16,-3 0 5 16,0 0-8-16,0 0 7 15,0 0-8-15,0 0-4 16,0 0-8-16,0 0 4 16,0 11-2-16,0 12 6 15,0 7 4-15,0-1-1 16,12 0 0-16,-1-5-7 15,9-6-4-15,5 1-7 16,1-3 9-16,7-8 9 0,5-3 0 16,5 1 0-16,13-6 2 15,10 0 0-15,-2 0-1 0,0 0 1 16,2 0-1 0,1 0 0-16,1-6 0 15,-7-13-1-15,-2 2-7 16,-11-11 6-16,-10 4 1 15,-9-2 1-15,-5-3 2 16,-10 0 1-16,-4 5 1 16,-8 8 7-16,-2-3 5 15,0 9 14-15,0 2-12 16,0-3-10-16,0 7-5 16,0 4 4-16,0 0-7 0,0 0-5 15,0 0 2-15,3 0-5 16,9 0-3-16,6 0-2 15,8 0 11-15,10 15-4 16,2 3-23-16,12 1-9 16,9 5-15-16,3-3 53 15,6-8 11-15,1 0-8 16,2-2 6-16,3-11 1 0,-6 0 1 16,-3 0 7-1,-9-5 5-15,-3-8-4 16,-9-6-16-16,-9-8 0 15,-9 9 4-15,-8-6-2 16,-6-4 9-16,-4 4 11 16,-1-6 11-16,1-6-17 0,-1 0-10 15,1 0-8-15,0 6 0 16,2 1 1-16,-2 5-2 16,-4 14 0-16,2 4-2 15,-6 6 2-15,0 0-2 16,0 0-3-16,0 0-7 0,0 0-19 15,0 0-18-15,5 6-3 16,8 23 39 0,10 5 11-16,18 9 2 15,17 4 99-15,23 6-29 16,13-11-65-16,0-2-1 16,-1-10-3-16,1-7 3 15,-10-4-1-15,-2-8 0 0,-3-4-3 16,-5-1 5-1,2-6-5-15,-2 0 1 0,-3 0-2 16,0-13 2-16,-10-3-1 16,-5 2 1-16,-12 4 1 15,-11-3-1-15,-7-3-2 16,-11 2 4-16,-3 4 3 16,-7-3-6-16,-2-6 11 15,0 8-11-15,-3-2 10 16,0 3-10-16,0 10 4 0,0 0-4 15,0 0-3-15,0 0-1 16,0 0 3-16,0 0-5 16,0 0-12-16,9 0-8 15,9 5 14-15,15 13 12 16,8 12-2-16,8-7 4 16,7 1-2-16,7-5 1 15,1 2 1-15,7-13-2 16,6-3 1-16,4 1 1 15,-1-6 2-15,-9 0-4 16,-6 0 1-16,-13-11-2 16,-4-2 3-16,-10-3-1 15,-5-3 2-15,-10 1-2 16,-8 2 1-16,-1-7 0 16,-10 3 1-16,-1 2 2 15,-3 2-1-15,0 8-4 0,0-3 0 16,0 6-6-16,0 5 0 15,0 0 5-15,0 0 1 16,0 0-19-16,0 0-3 0,0 0 0 16,0 0-2-16,0 24 16 15,11 0 2 1,13 6-1-16,5-7 5 16,9 6 2-16,6-5 0 15,6 0-4-15,12-1 4 0,6-1 3 16,3-14-2-1,-4-3 1-15,-2-5-1 16,-3 0 5-16,-9 0-5 16,-4-13 1-16,-4-3-1 0,-4-8 3 15,-5 5-1-15,-3-4-3 16,-13-7 1-16,1 7 2 16,-11-11-2-16,3 4 0 15,-11 1-1-15,-2 10-5 0,0 5 4 16,0 10-10-16,0 4-10 0,0 0 14 15,0 0 1 1,0 0-14-16,0 8-1 16,0 14 13-1,6 2-2-15,12 4 0 16,9-4 10-16,8 5 3 16,12 0 0-16,9-5-1 15,8-6 10-15,10 1-6 0,2-3-3 16,10-8-2-1,-1-3 8-15,4-5-9 0,-1 0 6 16,-6 0 8-16,-2-11-6 16,-9-7-6-16,-3-1 3 15,-9 1 2-15,-10-6 1 0,-7-5-2 16,-6 5-3 0,-13-5 0-16,-8 5 3 0,-13-4-2 15,-2 2 5 1,0 3 1-16,0 7-7 0,0 9 5 15,-2 1-6-15,-5 6-4 16,4 0 2-16,3 0-1 16,0 0-9-1,0 0-10-15,0 0-8 0,3 24 4 16,24 0 24-16,7-6 2 16,6 6-2-16,4-8 1 15,9-8 1-15,-1 3 1 16,11-11-2-16,1 0 6 15,4 0 2-15,-4-11-1 16,-2-8 21-16,-6-4-4 16,-6-1-20-16,-9-5 4 15,-3-1-3-15,-2-6 0 16,-6-4-1-16,1-3-2 16,2-4 0-16,-3-4-3 15,-4 4-4-15,-11-1 4 16,-9 6-15-16,-6 2 0 0,0 8 0 15,-11 8-9-15,-11 8 20 16,4 3 4-16,10 8 0 0,2 5 0 16,6 0-2-1,0 0-23-15,0 0-12 16,0 5 20-16,0 14 12 16,0-1-6-16,14 1 11 15,8-3 4-15,7-3 0 16,14-3 0-16,11-10-2 15,4 0 3-15,11 0-2 16,-5-10 4-16,1-14-5 16,-6 5 5-16,-9-10 14 0,-6 0-5 15,-11-1 7-15,-10-6-4 16,-5 1-11-16,-3-1 1 16,-10-4-5-16,1 0 1 15,-6-3-4-15,0-4 0 16,0-1-1-16,0 6 0 15,-11 8 0-15,-7 4-3 16,-9 6-14-16,1 3 1 16,-1 8 16-16,1 5 2 15,2 5-2-15,7 3-4 16,2 0 0-16,6 0 4 16,5 0-2-16,4 0-2 15,0 0-2-15,0 0-3 0,0 0-14 16,0 0 23-1,0 0 1-15,0 0 3 0,15-2 2 16,13-9-5-16,0-2 9 16,2-3-6-16,-1-3-3 15,1-4 4-15,-7-1 1 16,-2-5-4-16,-1-5 0 16,-2-4-2-16,-6-12 6 15,-1-1-6-15,-4-12-1 0,-4-3-1 16,0-3-11-1,-3-14-5-15,0 12-32 16,0 0 10-16,-24 7 9 0,-6 16 18 16,-1 6-21-16,1 14 22 15,7 5 12-15,5 16 0 16,3 1 8-16,3 6-8 16,1 0 3-16,1 0-2 15,5 0 2-15,-1 6-1 16,6 7-2-16,0-3 0 15,0-2 9-15,0-5 0 16,0 0 0-16,6-3-4 16,6 0 17-16,6 0 25 15,5 0 0-15,0-7-15 16,0-19-12-16,2-2-8 16,-2-7 0-16,-5-5-11 15,0-2 1-15,-7-6 3 16,-2 1-5-16,-9-7-9 0,0 2-4 0,0-3 3 15,-9-4-1 1,-20 1 6-16,-4-1-3 0,0-1 7 16,5 7 1-1,4 13 0-15,3 3-5 16,10 13 5-16,5 8 1 16,6 11 3-16,0-3-8 15,0 5 3-15,0 1-9 16,0-1 0-16,0 0 3 15,0-2 4-15,0-6 3 16,14 1 7-16,4-9 9 16,2-2 7-16,-2-3-10 0,0-3 5 15,-6-7-9-15,-1-3-8 16,-2-11 3-16,-6 6-3 16,0-3 0-16,-3 3-1 15,0-6 0-15,0 0 0 16,0-2 1-16,0 7-2 0,-11 1 1 15,-4 8 0-15,-6 2-1 16,-3 5-3 0,1 10 4-16,2 10-20 15,-2 5 18-15,2 2 2 16,6 0-4-16,0 0 2 16,10 0-2-16,-1 8-6 15,6 0-1-15,0 2-1 0,0 1-3 16,0-6 15-1,0-2 0-15,14 0 6 0,11-3 3 16,-8 0 3-16,9-3-1 16,-2-21 5-16,-4-2-6 15,-2-6-2-15,-9-5-5 16,-3-9-2-16,-6-1 2 0,0-6-3 16,-8 0-7-16,-20 1 6 15,-4 1-8 1,-3 9 0-16,-3 2 8 15,-4 8 0-15,1 5-2 16,0 9-1-16,3 2 3 0,5 8-1 16,7 8 1-1,6 0 0-15,2 0-6 0,0 0 3 16,6 24-8-16,1-6 2 16,4 6 3-16,7-6-1 15,0-1 2-15,0-7 0 16,0-4 6-16,0-6 0 15,0 0 0-15,0 0 6 16,0 0 2-16,10-9 8 16,0-9-7-16,0-8 0 15,-10-3-4-15,0-6 2 0,0-5-6 16,-5 0-1 0,-28-2-9-16,-5 5-54 15,-10 3 63-15,-8 2 8 0,-6 5-8 16,-9 1 0-16,-5 8-6 0,6 1 4 15,5 10 2 1,9 7 0-16,2 0-5 16,8 0 3-16,5 10-1 15,8 11 0-15,10-2 2 16,8 8-2-16,3-2-4 16,9 3 3-16,3-7 1 15,0-6-2-15,0-4 5 16,0-5 3-16,0-6-1 15,0 0 1-15,0 0 5 0,0 0 7 16,0 0 0 0,0 0 24-16,3 0-3 0,-3-20-15 15,0-3-20-15,0-4 4 16,0 1-2-16,0 0 1 16,-21-4-4-16,-10-4-3 15,-7-1-94-15,-10 1 76 0,-5 7 21 16,-3 4 9-1,-3 6-9-15,0 13-2 0,-2-3 1 16,5 7 2 0,5 0-2-16,8 7-3 15,10 10 4-15,10 8-3 16,5-1 1-16,6 2-4 16,3-2 6-16,0-6 0 15,6 1 0-15,0-5-4 0,3-7 4 16,0-2 0-1,0-2 0-15,0-3 3 0,0 0-1 16,0 0 19-16,0 0 15 16,0 0 2-16,-2-13-8 15,-13-11-27-15,-6-5-3 16,-2-3 0-16,-10 3 0 16,-5 0-8-16,-6 0 1 0,-12 2-9 15,-5 8 10 1,-13 6-2-16,-7 9 0 0,-3 4 7 15,-2 0 1 1,7 0 0-16,8 7 1 0,9 14-1 16,16 6 0-1,10 1 0-15,9 2-2 0,11-1 0 16,6-2 2-16,7-3 1 16,3-1 2-16,0-4-3 15,0-6 0-15,0-5 0 16,0-5 3-16,0 0-2 15,0-3 1-15,0 0 8 16,0 0 7-16,0 0 1 16,0-3 0-16,0-16 4 15,0-8-18-15,0-1-2 16,-12-7 1-16,-2 3-3 16,-8-5 1-16,2 6-2 15,-6 4 1-15,0 4-5 16,-14 1-3-16,-6 8 7 0,-13 9-36 15,-9 5 37-15,-8 0-3 16,-4 11 3-16,-2 12-1 16,-1 7-1-16,16 2 2 15,11-4 0-15,9 2-4 16,11-6 3-16,10-3 1 16,6-3 0-16,7-1 0 15,8-6-3-15,5-4-1 16,0-2-4-16,0-5 0 15,0 0 7-15,0 0-2 0,0 0 3 16,0 0 4-16,0 0 8 16,0 0 5-16,0 0-5 15,0-7 19-15,0-12-22 16,-3 0 0-16,-6-2-8 16,-5 0-1-16,-4 0 3 0,-6 0-3 15,-8 0 0 1,-9 5-3-16,-9 2 3 15,-9 4-3-15,-7 7 3 16,2 3 2-16,-4 0-2 16,9 0 0-16,6 8-1 15,12 11 0-15,10-1 0 0,3 6-5 16,11 2-4 0,6 1 1-16,1 4 7 15,5-1-5-15,2-3 5 0,3-4 0 16,0-4 0-16,0-12 2 15,0-2-6-15,0-5 5 16,0 0 1-16,0 0 9 16,0 0 1-16,0 0 8 0,0-7 1 15,0-17-4 1,0-3-12-16,0-4 0 0,0-1-2 16,0 0 6-1,-12-2-6-15,-12 0-1 16,-6 2-1-16,-5 2 0 15,-9 4-8-15,-2 12 9 16,-10 7-1-16,-4 7 0 0,4 0 0 16,4 0-2-1,7 19 1-15,13 2 0 0,5 8-5 0,7 0 6 16,5-1-5 0,6 2 2-16,0-6-1 15,3-1 4-15,1-4-1 16,2 0 2-16,-1-8 0 15,4-7 0-15,0-1 0 16,0-3 0-16,0 0 2 0,0 0-2 16,0 0 1-16,0 0 5 15,0 0 1-15,0-12 5 16,0-13-6 0,-3-1-5-16,-10-6 0 0,-9 3 4 15,-10 0-5 1,-6 2-22-16,0 3 22 0,-7 5-2 15,-2 9 1-15,0 8 1 16,0 2-1-16,4 0 2 16,0 2-2-16,12 19 1 15,-2 6-1-15,7-1-2 16,8 4 2-16,3-4-6 16,6 1 6-16,3 2-9 15,6 0 10-15,0-3-2 16,0-2 0-16,-2-2 2 15,2-6 1-15,-3-3 0 0,3-8 0 16,-3-5 0 0,-1 0 1-16,4 0 4 0,0 0-2 15,0 0 7-15,0 0-1 16,0 0 3-16,0 0 5 16,0-10-11-16,-3-7-4 0,-2 2-3 15,-7-4 1 1,-9 0-1-16,1-1 0 15,-6 1 0-15,-7 0 0 16,0 6-3-16,-5 0 2 16,0 10 1-16,-1 3 0 15,1 0 0-15,0 0-3 16,5 13 0-16,-1 8 1 16,4 1 0-16,7 1 2 15,2 1-1-15,4 8-5 0,-1 5 2 16,3 6-4-16,2 1 7 15,5 7 1-15,3-11 0 16,-2-5-1-16,4-4 1 16,3-13 0-16,-2-1 0 15,2-7 0-15,0 3-6 0,0 0 4 16,5 0-8-16,31-4-45 16,2-9-158-1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3:07.0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252 12 262 0,'0'0'136'16,"0"0"-85"-16,0 0-9 15,0 0 18-15,0 0 7 16,0 0 0-16,0 0-10 16,0 0-18-16,3-2 2 15,-3 2-18-15,0 0-3 16,0 0-4-16,0 0-4 16,0 0 3-16,0 0-6 15,0 0-2-15,0 0 0 16,0 0 3-16,0 0-2 15,0 0 0-15,0 0-6 16,0 0 3-16,0 0 0 16,-3-3-5-16,-5 0 0 0,1 3 0 15,1 0 0-15,-2 0-1 16,-1 0 0-16,0 0 1 16,-3 0 0-16,4 0-1 15,-4 0-1-15,2 0 2 16,2 0-1-16,-2 0 1 15,2 0-1-15,0 3-1 16,-4 4 0-16,-1 2 2 16,5-1 0-16,3-3 0 15,-2 3 0-15,1-2 0 16,-3 4-2-16,1-2 2 16,-2 3-2-16,5-3-1 0,-1 2 3 15,1 3-1 1,-2-2-1-16,-1 0 1 0,5 2 1 15,-1 0-1-15,-2-2-2 16,6-1 1-16,-2 0 2 16,2-1-3-16,-3 2 1 15,3-4 2-15,0 1-1 16,0-3 2-16,0 1-2 16,0-1 1-16,0 0-5 15,0 1 1-15,0-1 0 16,0 3 2-16,0-3 0 15,0 1 0-15,0-1 1 16,0 0-2-16,5 2 3 0,1-4 0 16,1 3 3-1,1-1-3-15,1 0 1 0,0 1-1 16,-4-3 0-16,2-1 3 16,-2 1-2-16,1 2-1 15,1 0 0-15,-2-2-2 16,5 3 1-16,-5-6 1 15,1 4 1-15,3-4-1 16,-3 3 0-16,2 0 0 16,1 1 1-16,2-4-2 15,-1 1 2-15,-2 2-1 16,4-3 1-16,-2 2 0 16,1-2-2-16,1 0 2 15,-4 0-1-15,7 0 0 0,-2 0 1 16,-2 0 1-16,-2 0-2 15,-1 0 2-15,2 0-4 16,-2 0 0-16,2 0 2 16,-5 0 0-16,1 0 3 15,0 0-3-15,-3 0 1 16,0 0-2-16,-3 0-2 16,3 0-26-16,-3 0-76 15,0 0-117-15,0-2-251 16</inkml:trace>
  <inkml:trace contextRef="#ctx0" brushRef="#br0" timeOffset="639">496 33 358 0,'0'0'100'15,"0"0"-42"-15,0 0-7 16,0 0 5-16,0 0-14 15,0 0-8-15,0-5-8 16,0 5-6-16,0 0-7 16,0 0-4-16,0 0 0 15,0 0-4-15,0 8-5 0,0 11 7 16,0 5 5-16,0 1-2 16,0 5-6-16,0 2 2 15,0-2-1-15,0-2-2 16,0-1-2-16,0-1-1 15,0-5 1-15,0-2-1 16,0-1 1-16,0-2 1 16,0-3-2-16,0-3 0 15,0-1 0-15,0-4 2 16,0-5-2-16,0 3 0 16,0-3-1-16,0 0-7 15,0 0-17-15,0 0-59 0,0 0-74 16,0-3-206-16</inkml:trace>
  <inkml:trace contextRef="#ctx0" brushRef="#br0" timeOffset="1680">450 73 69 0,'0'0'142'0,"0"0"-67"15,0 0 5-15,0 0-12 16,0 0-17-16,0 0-8 16,0-10-2-16,0 10 4 0,0 0-20 15,0-3 11-15,0 3-8 16,0 0-5-16,0-3-2 15,0 1-4-15,0-3-9 16,3-1-7-16,7 0 3 16,0 1-1-16,1 0 0 15,1 3-3-15,0-3 0 16,-1 1 3-16,2 1-3 16,-1 1 1-16,-1 2-2 15,1-2 2-15,-1 2-1 16,1 0 1-16,-3 0-1 15,0 0-1-15,-3 0 1 16,3 0 0-16,2 0-1 16,-1 0-1-16,-2 0 2 15,1 0-1-15,2 0 1 0,-4 0 0 16,1 0 0-16,-2 2-2 16,1 0 2-16,-2 5 0 15,1-2 0-15,0 0 0 16,-3 0 0-16,0 0 0 15,0 0-1-15,-1 1 1 16,5-1 0-16,-7 1 0 16,3-1 1-16,-3 0 1 15,0 1-1-15,0-5-1 16,0 3-1-16,0 1 1 16,0 0 3-16,0 0-3 15,0 4 5-15,0-4-4 0,0-2 4 16,0 2-4-16,0 3-1 15,-10-3 2-15,2 0-1 16,-1 2 2-16,-2 0-1 16,-2-2-2-16,2 0 2 15,2 1-1-15,3-1-1 16,0-3 1-16,-3 1-1 16,4 0 0-16,-5-3 2 15,5 3-1-15,2-3-1 16,-4 0 1-16,5 0 2 15,-4 0-3-15,3 0 1 16,1 0 0-16,-5 0-1 16,4 0 0-16,-2 0 1 0,-1 0 0 15,-1 0-1-15,-1 0 0 16,1 0 3-16,2 0-5 16,-1 0 2-16,1 0-2 15,1 0 2-15,-2 0-1 16,1 2-1-16,2-2-3 15,-4 0 2-15,7 0-8 16,0 0-22-16,0 0-61 16,0 0-88-16</inkml:trace>
  <inkml:trace contextRef="#ctx0" brushRef="#br0" timeOffset="3105">924 55 170 0,'0'0'90'0,"0"0"-20"15,0 0 1-15,0 0-11 16,0 0-13-16,0 0 3 16,0-9-15-16,0 9 1 15,0 0-6-15,0 0-5 16,0 0-7-16,-5 0-6 15,5 0-3-15,0 0-2 16,0 0-1-16,0 0-4 16,0 0-2-16,-2 0 0 0,-1 6 6 15,0 5 10-15,1 2-7 16,-1 0-6-16,3 1 3 16,0-1 5-16,0 0-4 15,-3-3-2-15,3 7-3 16,-4-7 6-16,4 6-3 15,0-2-2-15,0 1-3 16,0-2 6-16,0 1-4 16,0-4-1-16,0 0 1 15,0 1-2-15,0 2 1 16,0-2 1-16,0 0-1 16,0-4-1-16,0 4 1 0,0-3 2 15,0 0-3 1,7-2 0-16,-7-4-2 0,3 0 1 15,-1-2 1-15,1 3 2 16,2-3-2-16,0 0 3 16,0 0 0-16,3 0 0 15,-1 0-3-15,1 0 4 16,-2 0-1-16,1 0-2 16,1 0 2-16,1 0-1 15,-3 0 0-15,6 0-1 16,-1 0 0-16,-4 0 1 15,1-3 1-15,-3-1-3 16,0 1 2-16,3-3-1 16,-3 3-1-16,2-1 2 15,-2-2-2-15,-2 1 2 0,0-1 2 16,4 1-2-16,-4 0-1 16,2-3 3-16,3 0-1 15,-1 0-3-15,1 0 3 16,-1 3-1-16,-4-1 0 15,2-1-2-15,-5 1 2 16,6-1-2-16,-4 1 4 16,3-2-4-16,-3 3 1 15,1-3 1-15,0 0-2 16,-3 1 1-16,2-4-1 16,1 5 1-16,1-3 0 15,-1 0 0-15,-3 1-1 0,0-3 1 16,0 3 0-16,0-3 0 15,0 4-1-15,0-1 1 16,0-1-1-16,0 4 2 16,0-2-1-16,0 0-1 15,0 3 2-15,0-2-1 16,0 6-1-16,0-2 1 16,0-1 3-16,3 1-4 15,-3-1 5-15,0 0-4 16,0-2-1-16,0 3 1 15,0-2-3-15,0 2 6 16,0-1-7-16,0 0 3 16,0 1 0-16,0-1 1 0,2 3-1 15,-2-2-4-15,0 2-18 16,0 0-41-16,0 0-84 16,0 0-144-16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8:35.7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0 411 160 0,'0'0'91'16,"0"0"-50"-16,0 0-3 15,0 0 3-15,0 0-9 16,0 0-8-16,0 0-5 0,0 0 3 16,0 0-8-16,3 0-3 15,-3 0-1-15,0 0 2 16,0 0 7-16,0 0-6 16,0 0-1-16,0 0-6 15,2 0-4-15,4 0-2 16,-4 3 5-16,5 0-3 15,-4 1 1-15,3-1-5 16,0 0 7-16,3 2-10 16,-1 0 11-16,-4-1-11 0,1-2 11 15,1-2-6 1,3 0 4-16,-1 0-4 0,5 0 10 16,2 0-4-16,-4 0 0 15,4-6-1-15,0-4 9 16,-7 0-5-16,4-6 12 15,-4 3-9-15,5-4 3 16,-5-1-3-16,4 0-5 16,-2-2-1-16,-2 2 4 15,-5-3-4-15,2 0 3 16,-5-3-2-16,0 3 7 16,0-6-8-16,0 4 1 15,0-1-7-15,0-1 10 16,0 4-10-16,0 3 1 15,0 2 1-15,0 3 10 0,-3 0-8 16,3 2-1 0,0 6-1-16,-2-3 0 0,2 5-2 15,-3 0 6-15,3 3 1 16,0 0 1-16,0 0-5 16,0 0-3-16,0 0 0 15,0 0-3-15,0 0-5 16,0 0 0-16,0 0 4 15,0 8 2-15,0 16-1 16,18 3 3-16,-1 1 2 16,7 4-1-16,-4-2-2 15,1-2 2-15,-1 2-1 0,-2-3 3 16,-6-6-3 0,-4 0 0-16,-1-5 0 0,-1-3-1 15,-4-3-2-15,1-1 3 16,-3-4 0-16,0-3 3 15,0-2-3-15,0 0 6 16,0 0-1-16,3 0 0 16,-3 0 0-16,4 0 0 15,1-16 0-15,-2-2-5 16,9-6 0-16,2-2-1 16,1-2 0-16,6 3 1 15,-1 1-1-15,5-3-1 16,-8 7 1-16,-3-2 1 0,-2 4 0 15,-3-1 1 1,0 3-1-16,-3 5 3 0,-4 2-3 16,2 2 0-16,-4 5 3 15,0 0 0-15,0 2-1 16,0 0-2-16,0 0-5 16,0 0-3-16,0 0 6 15,0 15-1-15,0 12 0 16,0 1 3-16,0 4 0 15,-4 1 0-15,4-2-3 16,0-2 3-16,0 2 0 16,0-1-1-16,0-1 1 15,0 4 0-15,0-3 0 16,7-5 0-16,1 2 0 0,2-7-3 16,-2-1 1-16,2-4 2 15,-2-1-7-15,1-2 6 16,2-2-2-16,-1-3-3 15,1 2 4-15,1-5-2 16,0-1 4-16,-1-3 0 16,2 0-1-16,-3 0 1 15,0 0 3-15,-2 0 0 16,4 0-1-16,1-7 2 16,-2-9-2-16,1-3 1 15,-4-2 2-15,2-3-2 16,-5 0 2-16,1-2-1 15,-2-1 3-15,-2-2-5 0,-2 0 4 16,0-1-1 0,0 7-4-16,0 2-1 0,0 5 2 15,0 5-1-15,0 6-1 16,-2 2 0-16,-5 3 0 16,1 0 0-16,1 0-2 15,-7 0-3-15,2 0 3 16,-1 8-4-16,2 8 3 15,3 4 1-15,1 2-4 16,-2 2 0-16,7 2 3 16,0-2 0-16,0 2 0 15,0-3 1-15,0-6-3 0,12 5 3 16,1-6-2-16,-5-3 3 16,4-2-7-16,-1-4 6 15,1 2 1-15,0-9 1 16,-1 0 3-16,2 0-1 15,-1 0 0-15,2 0 2 16,-2 0-1-16,0 0-1 16,-1-12 3-16,4 0-2 15,-3-10 4-15,2 4-6 16,-2-3 4-16,1-3-1 16,-5 3-3-16,1-1 2 15,0 2 0-15,-7 4 4 16,1 3 0-16,0 4-1 15,-3 5 3-15,0 0-5 16,0 4-4-16,0 0 0 0,0 0-1 16,0 0-5-16,0 0-2 15,0 0-7-15,0 6 2 16,0 15 13-16,0 5 2 16,0 4-1-16,0-4 0 15,0-2-1-15,4-1 0 16,-1-3 0-16,-1-5-1 15,1-1-1-15,-3-7 2 16,0 1 1-16,0-5-1 16,0-3 1-16,0 0-1 15,0 0 1-15,3 0 1 16,0 0 2-16,3 0-2 0,3-8 8 16,6-16-4-16,0-1-5 15,8-8 0-15,-3 3-1 16,1 7 0-16,-1 2 3 15,-5 10-3-15,-2 3 0 16,-8 3-1-16,-2 5-5 16,0 0 1-16,-1 0 1 15,5 0-5-15,1 0 3 16,-1 15-2-16,-1 5 2 16,-1 0 6-16,-5-1 3 15,3 5-1-15,-3-3-1 16,0-3-1-16,0-1 0 15,0-10 1-15,0-1-1 0,0-6-1 16,0 0 1-16,0 0 0 16,7 0 1-16,1 0 2 15,10-13 5-15,2-9-6 16,7-5 0-16,-1 3-1 16,-3 4 0-16,1 1 0 15,-9 8-1-15,0 4 0 16,-10 4 0-16,2 3-1 15,-7 0-5-15,5 0 0 16,1 0-6-16,6 14 9 16,3 9 3-16,-4 0-1 15,1 4 2-15,-3-3-1 0,3 0 0 16,0-6 1 0,-4 2-1-16,2-7 0 0,-2-8-2 15,-2 0 0-15,-4-5-1 16,8 0 2-16,-2 0 1 15,2 0 9-15,1 0 3 16,1-8-9-16,0-11 3 16,-4 0 2-16,2-1-5 15,-2-4-2-15,2 2 3 16,-2-2-4-16,-3 4 1 16,2 1 1-16,-4 3-2 15,-3 8 2-15,0 3 1 0,0 5-3 16,0 0 0-16,0 0-8 15,0 0 1 1,0 0-2-16,0 0 1 0,0 16 7 16,0 5 1-16,0 3 0 15,0 0-5-15,0-1 5 16,0 1-2-16,0-5 2 16,0 0 0-16,0-5-1 15,0-4-4-15,8-3 1 16,-1-1-7-16,-2-3 10 15,1-1 1-15,3-2 0 16,-3 0 4-16,2 0-3 16,4 0 2-16,1 0 3 0,-2-8-2 15,1-5 2 1,0-6-4-16,-4 1 3 0,2-4-3 16,-5 1-1-16,1-2 7 15,-6-1-8-15,0 0 7 16,0 0-4-16,0 3 3 15,0-3 3-15,-3 2 0 16,-9 3-5-16,1 7-4 16,-1 0 0-16,1 5 9 15,-2 2-9-15,1 3-2 16,1 2-1-16,-4 0-1 16,0 0 4-16,3 5-4 15,1 4 2-15,1 3 0 16,8 0-1-16,-1 0 0 15,3-2-4-15,0 1 2 0,0 0-1 16,0 2 3-16,0-2-5 16,18-4 8-16,2-1 2 15,6-4-1-15,1 1 4 16,-1-3-2-16,2 0-2 16,-8 0 5-16,-2 0-5 15,-5 0 0-15,0 0 2 16,-1-11-1-16,3 1-2 15,-4-3 3-15,1 0-1 16,-4 2 3-16,2-2-4 16,-2-2 0-16,-5 1 3 15,0 0 2-15,1 1-4 16,-4 0-1-16,0 1 4 16,0 7 1-16,0 0 1 0,0 3 3 15,0-1-8-15,-7 3-2 16,-1-2-2-16,2 2 0 15,-1 0-1-15,-1 0-1 16,-1 0 0-16,3 5 0 16,4 6-1-16,-1-1-4 15,3-2-1-15,0 3-4 16,0-6 4-16,0 3 2 16,11-3 8-16,6-2 3 15,7 0-2-15,3-3 3 16,2 0 1-16,-2 0-3 15,-7 0-2-15,-2 0 1 0,-7 0-1 16,-1 0 0-16,-8 0 0 16,-2 0-1-16,0 0 1 15,0 0 0-15,0 0-5 16,0 5-4-16,0 0 6 16,0 3 3-16,0 5 2 15,0 0 2-15,-2 3-2 16,-4 3-1-16,2-1-1 15,-1 6 1-15,2-3 3 16,0 3-4-16,3-2 0 16,0-4-4-16,0 1 4 0,0-6-1 15,0-6 0 1,0-1-4-16,0-6-5 0,0 0 10 16,0 0 3-16,11 0-2 15,4 0 2-15,0 0 4 16,3-6-7-16,-3-12 9 15,0-1-7-15,-1-7 2 16,-2 3 0-16,-4-7-2 16,2 3 1-16,-8 1-1 15,1 3-2-15,-3 1 5 16,0 5-2-16,0 5 3 16,0 7-3-16,0 5 2 15,0 0-5-15,0 0 0 16,0 0-10-16,0 0 6 15,0 3-3-15,0 17 5 0,0 7 2 16,0 2-3-16,0 1-1 16,0 3-2-16,0 0 6 15,3-2-1-15,9-4-6 16,0-6-6-16,2-7-1 16,-2-7 5-16,1-4 6 15,-2-3 3-15,4 0 4 16,2 0 2-16,1-14-3 15,3-9 5-15,-1-3 2 16,-5-4 3-16,0-2-9 16,-7 3 14-16,-2 0-14 15,1 3 4-15,-5 2 2 0,-2-4-4 16,0 8 0-16,0 4-3 16,0 5 4-16,0 6 0 15,0 5-3-15,0 0-4 16,0 0-2-16,0 0-11 15,0 0 13-15,0 0-6 16,0 11 3-16,0 10 3 16,0 5 0-16,0 7 0 15,0 3-7-15,0 4 7 16,0 3 1-16,0 1 1 16,0 1-2-16,0 2-2 15,0 2 0-15,9 1 1 0,3-5 1 16,-4-5-4-16,4-8 9 15,-6-8-5-15,-3-6 1 16,3-5-1-16,-6-2-7 16,0-8 7-16,0 0 3 15,0-3-1-15,0 0-4 16,0 0 4-16,0 0-2 16,0 0 8-16,0 0-8 15,0 0 0-15,0 0 2 16,-9 0 2-16,-12 0 1 15,-2 0-3-15,-3 0-1 16,-1 0 5-16,-2 0-6 16,-4 0 1-16,-2-3-3 15,-1-8 4-15,1 1-2 16,6 0 3-16,6-2 1 0,11 7-2 16,2-4-1-16,10 2-1 15,0-1 0-15,0-5-3 16,0 1 3-16,4-3-3 15,19-3 3-15,10-1-1 16,8 1-1-16,6-4 0 16,3 4 1-16,1-3-2 15,-5 2 3-15,5 1 0 16,-10-3-1-16,-6 2 2 16,-6 3 3-16,-5 0-3 15,-10 5 3-15,-4-2 4 16,-5 6 5-16,-5 4 4 0,0-1-8 15,0 4-7-15,0 0-2 16,0 0-37-16,0 0-25 16,-18 0-90-16,-2 0-143 15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8:55.15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5 3 0,'0'0'60'15,"0"0"-31"-15,0 0 23 16,0 0 55-16,0 0-28 15,0 0-40-15,46 0-11 16,-36 0 1-16,1 0-19 0,4 0 1 16,-3 0-5-16,9 0 1 15,-4 0-4-15,4 0 3 16,-1 0-1-16,1 0 4 16,-1 0 3-16,1 0-6 15,-1 0 9-15,2 0-3 16,1-2 0-16,1-1-7 0,-1 3-3 15,0 0-2-15,2 0 4 16,-2 0-4 0,0 0 0-16,0 0 0 15,2 0 0-15,-2 0 0 16,0 0 0-16,5 0 0 16,0 0 1-16,5 0 1 0,-4 3-1 15,6-1 0-15,-2-2 3 16,2 3-4-16,4-3-1 15,-4 0 1-15,3 0 4 16,1 0-2-16,-4 0-1 16,3 0-1-16,-2 0 0 15,-2 0 0-15,-1 0-1 16,0 5 1-16,-5-2 0 16,0 2 0-16,-2 0-2 15,-3-2 4-15,4 2-2 16,2-5 3-16,3 0-2 0,1 0-1 15,0 0 0-15,1 0 4 16,-1 0-4-16,0 0 1 16,-5 0-1-16,2 0 0 15,0 0 0-15,-1 0 0 16,4 0-1-16,0 0 3 16,1 3-2-16,-1-3 0 15,-3 2 0-15,-4 2 0 16,-3-2-1-16,4 3 1 15,-6-2-4-15,2 2 4 0,0-2 0 16,2 2 3 0,-2-2-3-16,0-3 1 15,3 0-1-15,-1 0 2 16,0 0-2-16,-1 0-1 16,0 0 1-16,2 0 0 0,-3 4 0 15,-2-4 0-15,-1 0 0 16,-2 1 0-16,-3-1-1 15,6 5 1-15,-4-5 1 16,1 0-1-16,0 0 0 0,2 0 0 16,-2 0 0-1,-3 0-1-15,0 0 1 16,3 0 0-16,-4 0-1 16,3 0 0-16,-2 0 1 15,3 0 1-15,0 0-1 16,2 0 1-16,-2 0-1 15,0 0 0-15,2 0-1 16,-2 0 1-16,0 3 0 0,0 0-4 16,-10-3 3-16,1 2 0 15,-3-2 1-15,-1 0-1 16,-5 0 1-16,3 0-1 16,1 0-1-16,-1 0 1 15,2 0-5-15,-5 0-107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55.294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40 249 195 0,'-2'0'129'0,"-1"0"-56"15,0-3-19-15,-2 3-13 16,5-3-6-16,5 3 3 16,-5 0-3-16,3 0-3 15,-3 0 1-15,3 0-1 16,-3-2 0-16,2-1-7 16,1 3-7-16,0-3-2 15,-3 1-2-15,3-7-11 16,1 3-2-16,-1-4 2 15,0-2-2-15,3-3-1 16,1 4 0-16,2-5 0 0,1 1 1 16,2-1 0-16,1 2 0 15,-2-2-1-15,5-2 0 16,-6 4 1-16,-1 1-1 16,-3 1 4-16,1 3-4 15,-4 1 1-15,-3 2 1 16,3 1-1-16,-3-1 1 15,0 4-2-15,2 2 0 16,-2 0 0-16,0 0 0 16,0 0-1-16,0 0 1 15,-2 0-1-15,2 2-4 16,0-2 5-16,0 0-14 16,0 3 11-16,-3 3-8 15,0-1 11-15,3 4 2 0,0 5-2 16,0-1 3-16,0 8-3 15,0-1 4-15,-3 1-4 16,-1 3 1-16,1 1-2 16,0-3 0-16,0 6 1 15,0-3 1-15,3 0 0 16,-3-2-1-16,3-1 0 16,3-3 0-16,-3 2-7 15,3-5 7-15,0-1 0 16,0-5 0-16,-3 1-2 15,0 1 2-15,3-4 0 0,-3 3 1 16,0-3-2 0,4 4 1-16,-1-7-3 0,0 4 0 15,0-4 2-15,-3 1-3 16,2-3 3-16,-2 0 0 16,0 2-5-16,0-5 2 15,0 4-12-15,0-3 9 16,-2-1-1-16,-1 3 8 15,0-3 0-15,-7 0 0 16,1 4 1-16,-4-4-1 16,1 0 0-16,-3-4 0 15,2 1-1-15,1 3-1 16,-4-1 2-16,3 1 1 16,-3 0 1-16,5 0-1 15,1 0-1-15,1-4-1 0,6 4 0 16,3 0 1-16,0 0 3 15,-4-2-3-15,4 2 3 16,0 0-3-16,0 0 0 16,-3 0 0-16,3 2 0 15,0-2 1-15,-3 0 0 16,0 0-1-16,3 0-1 16,0 0-3-16,0 0 2 15,3 0 1-15,0 0-3 16,-3 0 4-16,3 0 1 15,-3-2-1-15,4 4-3 16,-1-2 3-16,6 0 0 0,4 0 5 16,2 0-5-16,7 4 1 15,3-4 2-15,-4 1-3 16,4-1 4-16,1 0-2 16,-2 0-2-16,-2-1 1 15,3-3-1-15,-4-1 1 16,-2 2-1-16,0 0 1 15,0 1 0-15,-6-2-1 16,-2 4 0-16,5 0 0 16,-6 0 0-16,-1 0 0 15,4 4-1-15,-7-4 1 16,2 0 0-16,0 2 0 16,0-2-2-16,-5 3-1 0,4-3-1 15,-11 3-12-15,4-3-103 16,-3 3-187-16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8:57.12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45 139 0,'0'0'142'16,"0"0"-108"-16,0 0-18 15,0 0-1-15,0 0 9 16,0 0 4-16,18 0 4 16,-13 0-12-16,1 0-9 15,3 0 1-15,-1 0-7 16,5 0 3-16,-1 0-5 0,2 0-1 15,3 0 2 1,4 0 0-16,3 0 3 0,0 0-2 16,-1 0 8-16,4 0-5 15,-4 0-4-15,3 0 1 16,2 0-1-16,0 0-4 16,0 0 1-16,0 0 0 15,0 0 0-15,-5 0 3 16,3 0-4-16,1 0 0 0,-4 0 0 15,0 0 2-15,1 0 2 16,0 0-4 0,-3 0 0-16,2 0 4 0,-3 0-4 15,4 0 0 1,-1 0 0-16,1-2 1 16,0-4 1-16,-4 1-2 0,1 5 0 15,-1-6 0-15,1 6 2 16,-1-3-2-16,2 1 0 15,-2 0 0-15,1-1 0 16,-1 0 0-16,1 0 0 16,2-3 1-16,-2 5 0 0,2 1-2 15,1-3 1 1,-3 3-1-16,5 0 1 16,1 0 0-16,2 0 0 15,1 0 0-15,-4 0 0 0,4 0 1 16,1 0-1-1,-1 0 0-15,0 0 0 0,2 0 0 16,-5 0 4-16,-1 0-4 16,-3 0 1-16,-2 0-2 15,-4 0-2-15,1 0 3 16,3 0 4-16,-4 0-4 16,-2 0-1-16,0 0-1 15,0 0 4-15,-4 0-1 16,2 0 2-16,2 0-3 15,-4 0 0-15,4 0-3 16,-3 0 2-16,-1 0 1 16,1 0 2-16,3 0-2 15,-4 0 0-15,1 0-9 16,-12 0-75-16,0 0-380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05.3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1242 28 317 0,'0'0'170'16,"0"0"-123"-16,0 0-21 15,0 0 30-15,0 0 6 16,0 0-22-16,0 0-11 16,-12-28-15-16,12 28-6 15,0 0-4-15,0 0-2 16,0 0 4-16,0 0 1 15,0 0 1-15,0 0-7 16,0 0-1-16,0 0-1 16,0 0-2-16,0 0-1 0,0 7-2 15,-8 14 1-15,-2 8 5 16,0 6 3-16,-5 2-3 16,-1 0 2-16,-1-1-2 15,3 1 0-15,-1 2 0 16,0-9 2-16,3-3 2 15,4-3-4-15,-2-5 2 16,5-6-2-16,2-1 0 16,3-3 0-16,0-3 0 15,0-2 0-15,0-4 0 0,-3 0 1 16,3 0-1-16,0 0 1 16,0 0 0-1,0 0-1-15,0 0-1 16,0 0 1-16,0 0 0 15,0 0 0-15,8 0 0 0,20 0 2 16,7 0 5-16,3-8-3 16,3 1-4-16,0-2 0 15,-3 7 6-15,-9 0-6 16,-2 2-1-16,-3-3 1 16,-7 0 2-16,-4 1-1 15,-2 2 1-15,-5 0-2 16,-3-3 1-16,0 3-1 0,0 0 0 15,-3 0-3 1,0 0-20-16,2 0-65 16,1-5-68-16,1-4-79 0</inkml:trace>
  <inkml:trace contextRef="#ctx0" brushRef="#br0" timeOffset="764">1266 266 36 0,'0'0'86'0,"0"0"-36"16,0 0 17-16,0 0 14 15,0 0-23-15,0 0-21 16,7-2-15-16,-5-1 8 0,1 1 1 16,-3 2-9-16,3-4-2 15,-3 4-2 1,0 0-2-16,0 0-7 0,0 0 4 16,2-1-6-16,1-3 1 15,0-1-1-15,4-1-5 16,-2-1 1-16,-2 4-2 0,0 0 0 15,-3 3 1 1,0 0-1-16,0 0 0 16,0 0 2-16,0 0 0 15,0 0-3-15,0 0-4 16,0 0 2-16,0 0-3 16,0 0-8-16,0 0 2 15,0 11 6-15,0 2 5 0,0 6 5 16,0 2-1-1,0 1 3-15,0 3 0 0,0 3-2 16,-3 1 2-16,3 2 0 16,0 1-2-16,0 0-5 15,0-1 3-15,0 4 1 16,0-3-4-16,0 0 4 16,0-3-2-16,0-3 0 15,0-3-2-15,0-1 1 0,-3-3 1 16,3-6 0-1,0-2-2-15,0-6 3 0,0 0-3 16,0-2 1 0,0 0-1-16,0-1-6 0,0-2-103 15,0 0-111-15</inkml:trace>
  <inkml:trace contextRef="#ctx0" brushRef="#br0" timeOffset="1335">1681 153 309 0,'0'0'106'0,"0"0"-76"15,0 0-8 1,0 0 4-16,0 0-11 16,0 0-8-16,-6 13-4 0,1 16 6 15,-2 2-4-15,2 4 5 0,-1 5 3 16,2-6 1-16,-1 3-3 15,5-2-2 1,0-4-2-16,0-4-2 16,0-3 2-16,0-3-5 15,0-5 2-15,0-3-4 16,0-2 2-16,0-4 2 16,0 1-4-16,0-1 1 15,0 0-4-15,0-2-9 16,0-2-53-16,0-3-31 0,0 0-177 15</inkml:trace>
  <inkml:trace contextRef="#ctx0" brushRef="#br0" timeOffset="2256">1599 212 26 0,'0'0'278'16,"0"0"-211"-16,0 0-19 15,0 0 3-15,0 0-14 16,0 0 7-16,0-52-32 16,3 45 11-16,5-2-6 0,1 1-2 15,0 3 1 1,-3 0 6-16,3-1-9 16,0 2-4-16,-1 1-3 15,7-1-6-15,0 4-3 16,3 0 2-16,-4 0 1 15,4 0-3-15,-6 0-1 0,0 9 3 16,-4-1 0-16,5 2 0 16,-3 1 1-16,0 5-1 15,-4 0-6-15,-4 0 7 16,-2 1 0-16,0-3 0 16,0 2-2-16,0-3 2 15,0 3 0-15,-2 1 0 16,-14-2 2-16,-1-1 1 15,-4-4 2-15,1 4-4 16,-3-7 1-16,2 1-2 16,3-3 2-16,3-1 1 15,7-2-1-15,1-2 0 0,7 0 2 16,0 0-2-16,0 0-2 16,0 0-2-16,0 0 2 15,0 0 0-15,0 0 2 16,10 0-1-16,1 0 7 15,4 0-6-15,3 0-2 16,-6 0-2-16,6-2 2 16,-7 2-2-16,1 0-7 15,0 0 5-15,-6 0-11 16,-1 0 3-16,5 4-1 16,-2 10 10-16,-3-1-2 15,-1 1-4-15,-1 1 8 16,0 1 2-16,-3 0-2 15,0 3 1-15,0-6-2 0,0 0 1 16,0 3 1-16,0 0 0 16,-13 0 0-16,3-3 2 15,-5-3-1-15,0 1 0 0,0 0 1 16,-3-1 0 0,0-1-2-16,-5-4 5 15,0-3-3-15,-3-2-1 16,-2 0 5-16,5 0-5 15,0 0 0-15,2 0-1 16,6 0 0-16,6 0-1 0,6 0-27 16,3 0-62-16,0-5-67 0</inkml:trace>
  <inkml:trace contextRef="#ctx0" brushRef="#br0" timeOffset="4469">1951 264 309 0,'0'0'100'0,"0"0"-66"16,0 0-10-16,0 0 7 16,0 0-10-16,0 0-21 15,0-3 0-15,0 11 0 16,-5 15 1-16,-3 2 1 15,-5 2-2-15,5-2 2 0,1 0-1 16,4-1 1-16,3-1-3 16,0-4 1-16,0-3 0 15,0-3 0-15,0-3 1 16,0-5 1-16,3-2 1 16,4-3-1-16,4 0 3 15,1 0 9-15,6 0 1 16,-3-16-6-16,-4-2-3 15,1-6 26-15,-1 0-5 16,-1 2-10-16,-2 2-4 16,-4 4 8-16,-1 5-4 15,-3 3 0-15,0 4-10 16,0 1 13-16,0-1-16 16,0 4-4-16,0 0-3 15,0 0-5-15,0 0-5 0,0 0-5 16,0 11 9-16,0 10 9 15,0 6 8-15,0-1-8 16,0 4 0-16,0-4 0 16,5 6 1-16,1 0-1 15,0-2 0-15,3-2 0 16,-4-2 0-16,-1 1-4 0,-1-3 8 16,-3-5-4-1,0-4 0-15,0-1-2 16,0-4-9-16,0 1 8 0,0-1 3 15,0-3 4-15,-7 2 0 16,-11-1-1 0,-2-3 0-16,-6 1 1 15,0-6-3-15,-1 2-1 0,-2-2-1 16,4 0-1 0,2 0 2-16,5 0-2 0,8 0 2 15,3 0 1-15,4-6-1 16,3-3-13-16,0-2 3 15,0-2 2-15,0-1 8 16,10-1 2-16,13-4-2 16,5 0 0-16,5-2-4 15,3 0 9-15,-1 2-2 16,1-2-3-16,-1 3-3 16,-6-6 3-16,1 3-2 0,-7-1 3 15,0-1-2 1,1-1 2-16,-9-2-6 15,0-3 9-15,-3-6-4 16,-4 3 0-16,2 1 3 0,-5-4-4 16,1 0 2-16,-1 4 3 15,-1-4-4-15,-1 4-3 16,2 7 3-16,-5 2 3 16,3 11-3-16,-3 7 5 15,0 4-1-15,0 0-8 16,0 0-6-16,0 0 1 15,0 0-7-15,0 0 9 16,0 4-9-16,0 18 11 16,0 7 5-16,-5 6 0 0,-1-1 2 15,2 4-2 1,1 0 3-16,3 2-3 0,0 3 0 16,0-4 3-16,0-4-2 15,0 0 0-15,0-4-1 16,0-7-1-16,0 2 1 15,0-7-2-15,0-8 5 16,0-1-6-16,0-5 6 16,7-1-3-16,1-2 4 15,5-2 12-15,-2 3 4 16,1-3-7-16,0 0 0 16,-1 0-4-16,1-3-1 15,3-10-6-15,-4 2 7 16,4-2-3-16,-2-3 3 15,-2 1-9-15,1-2 0 0,-4-4 7 16,-1 0-5-16,-2-1-3 16,-2 2 1-16,-3 4 0 15,0-1-3-15,0 6 5 16,0 2-4-16,0 3 1 16,0-2-3-16,-8 6 4 15,-2 2 0-15,2 0 0 16,-4 0-7-16,-1 0 2 15,0 0 0-15,1 2 1 16,-1 12 2-16,5-1 1 16,0 2-2-16,4 4 1 15,1 0-1-15,3 2-2 0,0 0-1 16,0 3 5-16,0-2-2 16,0-2 1-16,15-4 2 15,6 0 0-15,-1-6 0 16,3-1 7-16,5-4-7 15,0-5 5-15,2 0 2 16,-1 0-6-16,-2 0 6 16,2-5-6-16,-5-11 8 0,2 0-4 15,-5-3 2 1,-1-1-4-16,-5-2 5 16,0-2 9-16,-6 3-9 15,0-6 1-15,-6 4-7 16,-3-1 3-16,0 0-1 15,0 2-3-15,0 5-2 16,0 3-3-16,-10 4-1 0,-1 7-3 16,-4 3 8-16,0 0-6 15,0 0-4-15,2 0-2 16,0 10 1-16,5 4 2 16,1 1-10-16,7-2-16 15,0 1-2-15,0-1 15 16,0-2 4-16,15 2 6 15,3-2 8-15,3-1 3 16,2 3 0-16,1-2 0 0,-6 0-1 16,3-1 0-1,-4 1 1-15,-3-1 1 16,1 1-7-16,-9-1-3 0,-2 1 1 16,-4 0 5-16,0-1-6 15,0 7 7-15,-7-5 3 16,-14 7 5-16,1-3-2 15,-1-6-2-15,1 1 0 0,-1-6 3 16,-2 0-3-16,1 1 3 16,2-4-1-1,-1-2 2-15,8 0-3 16,6 0 8-16,1 0-3 16,6-15 3-16,0-3-1 15,0-2 2-15,0 5-5 16,0-1 1-16,9 0 0 15,6 8-7-15,-3 3 0 0,-7 3 0 16,1 2-1-16,-6 0-6 16,4 0-10-16,-4 4 9 15,5 12 8-15,1 3 2 16,3-3 0-16,5-3-1 16,8 2 0-16,1-3 1 15,3-5 6-15,4 1-8 16,-1-8-10-16,-2 0-22 0,-9 0-46 15,-4 0-133-15</inkml:trace>
  <inkml:trace contextRef="#ctx0" brushRef="#br0" timeOffset="5130">2220 229 142 0,'0'0'89'0,"0"0"-53"15,0 0-4-15,0 0 16 16,0 0-8-16,0 0-21 16,-20 0-9-16,20 0 4 15,0 0 9-15,0 0 6 16,0 0-12-16,0 0-11 0,11 0 4 16,6 0 19-16,4 0-5 15,2 6-6-15,7-2-4 16,0-1-1-1,2 0-10-15,0 2 2 0,1-5-5 16,-4 4-4-16,1-4-26 16,-4 0-68-16,-3 0-130 15</inkml:trace>
  <inkml:trace contextRef="#ctx0" brushRef="#br0" timeOffset="6741">89 173 135 0,'0'0'154'16,"0"0"-73"-16,0 0-19 16,0 0-18-16,0 0 0 15,0 0-13-15,0-13-7 16,0 13-2-16,0-2 3 16,0-1 2-16,0 3-7 15,0 0-9-15,0 0 11 16,0-2 1-16,0-2-1 15,0-1-1-15,0 3-5 16,0-1-11-16,0-2-3 0,0 2 2 16,0 1 3-16,0-1-7 15,0 0 6-15,0-2-4 16,0 5 6-16,0 0-6 16,0 0 2-16,0 0-3 15,0 0-1-15,0 0-1 16,0 0 1-16,0 0-2 0,0 0-3 15,0 0-1 1,0 0-4-16,-3 0 5 16,-4 8 4-16,4 5 1 15,1 1 0-15,-4-4 1 16,3 3-1-16,1-1 0 0,-5 0-1 16,4 1 0-16,0 0 1 15,1 3 0-15,-1 1 0 16,3-2 0-16,0 1-2 15,-7 0 2-15,4 0 1 16,-2-1 1-16,-2 4-1 16,4 0 0-16,1-3-2 15,2 0 1-15,-3-1 0 16,3-1 0-16,-3-1-2 16,3 0 4-16,-2 1-4 15,2-1 1-15,0 2 1 16,0-1 0-16,0-1 0 0,0 0 0 15,0 0-1-15,0 3 1 16,0-5 0-16,0 2 0 16,0-2 0-16,0 2 0 15,0 0 1-15,0 1-1 16,0-1 0-16,0 0 0 0,-3 0 2 16,-1-3-2-1,1-1 0-15,3-4 2 0,0-2-2 16,0-1 0-16,0-2 1 0,0 0-1 31,0 0-2-31,0 0-106 16,0 0-147-16</inkml:trace>
  <inkml:trace contextRef="#ctx0" brushRef="#br0" timeOffset="7830">86 401 139 0,'0'0'168'0,"0"0"-101"16,0 0-13-16,0 0-15 15,0 0-8-15,0 0-15 16,-3-5 5-16,3 5-3 16,0 0-10-16,0 0 3 15,0 0-8-15,0 0-2 16,0 0 2-16,0 0 15 0,8 0 1 16,5 0-4-16,-2 0-1 15,4 0 5 1,0 0-3-16,2 2 0 15,1 1-1-15,5-1-3 0,3-2-4 16,2 4 2-16,-2-1-7 16,-3-3 1-16,-1 0-3 15,-6 0 0-15,6 0 1 16,-2 2-1-16,-2-2 0 0,-4 0 0 16,1 2 2-16,3-2 1 15,-1 0 1 1,4 0 4-16,-3 0 0 15,2 0-1-15,0 0-6 16,-4 0 0-16,-1 0 1 16,-5 0-2-16,0 0-1 15,1-2 1-15,-2 2 5 0,4-2-5 16,-2-1 4-16,1 3 2 16,3-6-6-16,-1 6-1 15,3-3 2-15,-2-1 1 0,0 1-3 16,-4 0 1-1,2 1-1-15,-1 2 1 16,-1-3-2-16,-2 3 1 16,0 0-1-16,3-3 2 0,0 1 1 15,-1-1-2 1,-1-3 1-16,-2 6-1 16,-3 0 2-16,2 0-4 0,-1 0-1 0,-1 0 3 15,2 0 0 1,1 0 0-16,2 0 0 15,-2 0 1-15,4 0-1 16,-1 0 0-16,4-4 0 16,0 0 0-16,0 2 1 15,-4 2 0-15,-4 0-1 16,-2-3 0-16,1 1 2 0,-6-1-2 16,0 3 0-1,0 0-2-15,0 0-29 16,-3 0-160-16,-23 0-185 15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18.8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0 363 35 0,'0'0'221'0,"0"0"-125"0,0 0-65 15,0 0-5-15,0 0 8 16,0 0-11-1,0 0 3-15,0 0-7 16,0 0 5-16,0 0-5 16,0 0 0-16,0 0-3 0,0 0 10 15,0 0-9 1,0 0-6-16,0 0-3 0,0 0-1 16,0 0 6-16,0 0-4 15,3 0 1-15,-3 0 7 16,3-3 5-16,-1 0-4 15,1 3-7-15,0-2-2 0,-3 2 0 16,7 0-4 0,3 0 0-16,3 0 0 0,2 0-4 15,0 0 0 1,3 0-1-16,-5 0 0 16,8 0 4-16,3 0-4 15,2 0 1-15,4 0 1 16,-1 0-2-16,4 0 4 15,-1 0-4-15,0 0 1 0,1 0 2 16,-3 0-2-16,-2 0 0 16,0 0-1-16,-5 0 0 15,-5 0 0-15,2 0-1 16,-5 0 3-16,-1 0-2 16,4 0 0-16,-3 0 0 0,2 0 1 15,1 0-1 1,-3 0-1-16,-4 0 0 15,-1 0 2-15,0 0-2 16,5 0 1-16,1 0 0 0,1 0 0 16,1 0 2-1,0 0-4-15,0 0 5 0,-1 0-3 16,1 0 3-16,2 0-3 16,1 0 0-16,2 0 1 15,0 0-1-15,1 0-1 16,-3 0 1-16,0 0 2 15,-1 0-2-15,1 0 0 16,-3 0 0-16,-1 0 0 16,-6 0 1-16,2 0-3 15,-1 0 4-15,-1 0-4 16,1 0 1-16,-6 0 1 16,3 0-2-16,-1 0 1 15,-2 0 1-15,6 0 0 16,-4 0 0-16,2 0 1 15,2 0 2-15,2 0-6 0,1 0 5 16,-3 0-5-16,-1 0 6 16,1 0-3-16,1 0 0 15,-2 0 2-15,4 0-2 16,0 0 0-16,0 0 2 16,-5 0-6-16,3 0 6 15,-8 0-7-15,1 0 9 16,1 0-7-16,-5 0 3 0,4 0-4 15,-4 0 3 1,3 0-5-16,-5 0 3 16,0 0 3-16,0 0 0 15,2 0 5-15,-2 0-4 16,0 0-1-16,0 0 3 0,0 0-7 16,0 0 4-16,0 0 0 15,0 0 6-15,0 0-5 16,0 0 0-16,0 0 0 15,0 0 6-15,0 0-6 16,0 0-1-16,0 0 8 16,0 0-5-16,0-3-2 0,0-3 0 15,0-1 1-15,3 1-1 16,-3 2 0 0,0 1-1-16,0-3 0 15,0-1 3-15,0-1-2 16,0-3-1-16,0 1-3 15,0-1 3-15,0 1 0 0,3-2 0 16,-3 2 0-16,2 0 2 16,-2 1-1-16,3 1 2 15,-3-2-1-15,3 3 5 16,-3-5-5-16,0-4 2 16,4 3-3-16,-4-3 2 15,3 0 0-15,-3 3 1 16,0-6 3-16,0 4 0 15,2-1-1-15,-2 0-1 16,0 3-4-16,3 2 3 16,-3 3-1-16,0 0-3 0,0 3-2 0,0 2 2 15,0 1-1 1,0-1 2-16,0 3-1 16,0 0 0-16,0 0 2 0,0 0-2 15,0 0 3-15,0 0-2 16,0 0-1-1,0 0 0-15,0 0-1 16,0 0-4-16,0 0 0 16,0 0-1-16,0 0 0 15,0 0-2-15,0 0 3 16,0 3-8-16,0 15 10 16,0 1 2-16,-3 2 1 15,-2 5-1-15,-2-2 2 16,4-3-1-16,1 0 0 0,2-5 0 15,-3 1-1-15,3-2 1 16,0 1 0-16,0-3 0 16,0 4 0-16,-3-5 0 15,1 1-1-15,-3 1 1 16,3-1 0-16,-1 3 0 16,0-3 0-16,3 4 2 0,0-4-2 15,0 0 0-15,0-3-1 16,-2 3 1-1,2-2 0-15,-3-3 0 16,3 8 0-16,0-5 0 16,-4 2 0-16,1 0 0 0,0 0 0 15,1 0 6 1,-1 3-7-16,3 0 1 0,-3 1-4 16,3-7 3-16,0 0 1 15,0-4-2-15,0 2 2 16,0-6-7-16,0 1 7 15,0-3-1-15,0 0 3 16,0 2-2-16,0-2 1 16,-3 0 3-16,3 0-1 15,0 0-3-15,-4 3 0 0,4 2-2 16,0 4 2-16,-3-1 2 16,1-1 3-1,-1-1-5-15,3-2 1 16,-3 3-1-16,3-5-1 15,0 3-4-15,-2 0 10 0,2-2-10 16,0-1 5-16,0 4 0 16,0-3 0-16,0 2 5 15,0-2-4-15,0-1-2 16,-5 4 1-16,5-6-5 16,0 0 5-16,0 0 4 15,0 0-3-15,0 0 0 16,0 0-1-16,0 0 2 15,0 0-2-15,0 0-43 16,-2 0-93-16,-4 0-33 16,-3 0-141-16</inkml:trace>
  <inkml:trace contextRef="#ctx0" brushRef="#br0" timeOffset="1749">1169 185 143 0,'0'0'161'15,"0"0"-114"-15,0 0-14 16,0 0 22-16,0 0-11 0,0 0-11 15,-4-27-5-15,4 27-10 16,0-2-6-16,-3 2-1 16,0 0 5-1,-2 0-7-15,-2-2-1 16,-1 2-4-16,-2 0-1 16,5 0 0-16,2 0-2 15,3 0 1-15,0 0 2 16,0 0-2-16,0 0-2 15,0 0-3-15,0 0 1 0,0 0-3 16,0 0-1-16,0 0-1 16,0 4 7-16,0 11 3 15,0-3-3-15,6 1 0 16,3 0 4-16,6 1 0 16,-4 0 6-16,1-4 1 0,-1 1-9 15,-4-1 0-15,1-2 5 16,-1 0-9-16,-1 3 3 15,-4-1-1 1,4-2 2-16,1-1-2 16,-2 2 0-16,3-3 1 15,-1-2 0-15,-1 1 1 0,2 1 0 16,-1-1 3-16,-5-2 4 16,1-3-7-16,-3 0 8 15,3 0-6-15,-1 3-2 16,3-3-2-16,-5 0 1 15,0 3 2-15,0-3-3 16,0 0 7-16,0 0-3 16,0 0 2-16,2 0 2 15,-2 0 7-15,0 0-11 0,0 0 4 16,0 0 3-16,0 0-7 16,0 0-4-16,0 0 2 15,0 0-6 1,0 0 4-16,0 0 0 0,0 0 0 15,0 0 6 1,0 0-6-16,0 0 0 0,0 0-2 0,0 0 1 16,0 0 1-1,0 0 0-15,0 2 1 16,0-2-5-16,0 3 4 16,0-1-1-16,0 1-3 0,0 0 2 15,0 2 0 1,-7 1 2-16,-3 1 8 15,-3 1-4-15,5 0 4 16,-4 2-8-16,-1-1 0 16,3 1 0-16,-5 1 0 15,0-1-4-15,4 3 4 16,-2-2 6-16,1 0-6 0,1-1 0 16,-1 1-2-16,1-1 4 15,-1-1 0-15,2-2-2 16,5-2-3-16,-1 4 3 0,1-4 0 15,-2 0 4 1,-1 0-4-16,1 1-3 16,1-4 3-16,1 1 1 0,5-3 1 15,-3 3 1-15,3-3-3 16,0 0 0-16,0 0 1 16,0 0 2-1,0 0-3-15,0 0 1 0,0 0-2 16,0 0 1-16,0 0-8 15,0 0 6-15,0 0 2 16,0 0 1-16,3 0 1 16,5-6 6-16,4-2-4 15,3 1-1-15,-4-3 2 16,2-2-4-16,4 2 1 16,-2-3-2-16,6-1 2 15,-3-2-2-15,-1 3 0 16,-3 1 0-16,-4 1 3 15,-5 2 1-15,5-1-4 16,-5 2 4-16,-2 2-7 0,0-1 6 0,3-1-3 16,-3 0 1-1,0 0 0-15,2 2 2 16,-2 1-3-16,-3 3-5 16,0 2 5-16,3-3 0 15,-3 0 1-15,0 1-1 16,0-1 4-16,0-2-4 15,0 2-1-15,4 0 1 16,-4 1 3-16,3-1-2 16,-3 1 3-16,2-2 0 0,-2 2-2 15,0-1-2-15,0 1 3 16,0 0 3 0,0 2-6-16,0 0-1 15,0 0 1-15,0 0 1 0,0 0 0 16,0-4-1-16,0 2 0 15,0 0-10-15,0-1-25 16,0-3-76-16,0 3-137 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24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35 251 110 0,'0'0'75'0,"0"0"14"0,0 0-20 0,0 0-33 16,0 0-1-1,0 0-13-15,0 0-3 16,-5-34 0-16,5 32 3 15,0-1 2-15,0 0 2 16,0-2 11-16,0 2-6 16,0-2-3-16,0 3-14 15,0-2 5-15,0 2-1 16,0 2-7-16,0-3-4 16,0 1 1-16,0-7-8 15,3-1 3-15,6 0-2 16,2 2-1-16,1-1 0 0,-3-1 0 15,3 2 4-15,0-3-4 16,-1 3 0-16,4 1 2 16,-3 2-4-16,-1 0 2 0,2 5 0 15,-5-4 0-15,-1 2 0 16,1-1 2 0,1 0-4-16,0-2 4 15,-1 3-1-15,-1-1-1 16,-2 0 2-16,5-2-2 15,-2 0 0-15,1-1 0 16,5-2 1-16,-2 3-1 16,1 0 0-16,-5-1 0 15,-3 5 0-15,-2-5 1 0,-3 3 1 0,4 3-1 32,-4-3 0-32,3 0-1 0,-3 3 1 15,3 0-1-15,-3-2 0 16,2 2-1-16,8 0-43 15,4 0-156-15,-2 0-209 16</inkml:trace>
  <inkml:trace contextRef="#ctx0" brushRef="#br0" timeOffset="1059">0 251 45 0,'0'0'94'0,"0"0"2"15,0 0-8-15,0 0-39 16,0 0-31-16,0 0-13 16,0 0 2-16,0 0-2 15,0 0-5-15,0 0 1 0,0 0 1 16,0 0-2-16,0 0 5 16,0 0 4-16,0 0-9 15,0 0 5-15,0 0-4 16,0 3 17-16,0-1-6 15,4 2-5-15,-4 1-6 16,5 0 11-16,-2 1-9 16,0 1 0-16,4 1 6 15,-5 1 3-15,1-2-10 16,3 1 3-16,3 3-4 16,-1-1 2-16,2 3-1 15,1-2 6-15,-2 2 0 0,0-5-4 0,0 3-3 16,-3 3-1-1,-1-4 1-15,5 6 1 16,-5-5-2-16,1-4 0 16,0 6 1-16,-3-4-1 15,3 1-3-15,-4 0 3 16,5-1 0-16,1 4 0 16,-2-2 3-16,1 2 4 15,-2-3-3-15,-2-2 0 16,6 5-3-16,0-2 0 15,-1 0 2-15,1 2-3 16,0-3 1-16,0 1 3 16,-1-3-4-16,2 0 2 15,1 2 0-15,1-1-2 0,9-2 0 16,-1-4-91-16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29.3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0 949 64 0,'0'0'47'16,"0"0"-19"-16,0 0 11 0,0 0 47 16,0 0-14-16,0 0-29 15,0 0-15 1,0 0-13-16,0 0 4 16,0 0-1-16,0 0-5 15,0 0 1-15,0 0-1 16,0 0-5-16,0 0-1 0,0 0 5 15,0 0-3-15,0 0-3 16,0 0 2-16,0 0-3 16,0 0-4-16,0 0-2 15,0 0 1-15,0 0 0 16,0 0 0-16,0 8 4 16,0 0-2-16,0 3 1 15,0-4 1-15,0 1 3 16,0 3-5-16,0-1 1 0,0-4-1 15,0 2 2 1,0 2-4-16,0-3 0 16,3 5 2-16,-3-2-1 15,0 3 0-15,0 4-1 16,0-4 1-16,0 3-1 0,3-3 0 16,-1-2 2-16,-2 2-1 15,0-3-1-15,0 0 3 16,0 4-3-16,0-8 0 15,0 1 0-15,0 2 1 16,3 1-1-16,1 0 0 16,-1 0 0-16,-3 4 2 15,3-4-2-15,-3-1 1 0,0-1-1 16,2-2-1 0,-2 1 1-16,0 1 2 15,3 3-2-15,-3-4-1 16,0 3 1-16,0 2-3 0,0-7 3 15,0 4 0-15,0-5 2 16,0 7-1-16,0-9 0 16,0 4-1-16,0-1 2 0,0-2 1 15,0-1-3-15,0-2 0 16,0 6 0-16,0-6 1 16,0 0-1-16,0 0 2 15,0 0-2-15,0 0 0 0,0 0 0 31,0 0-2-31,0 1-2 0,0 3-32 16,0-4-62 0,0 0-154-16</inkml:trace>
  <inkml:trace contextRef="#ctx0" brushRef="#br0" timeOffset="1380">385 1036 261 0,'0'0'116'0,"0"0"-73"15,0 0-4-15,0 0 1 16,0 0 8-16,0 0-19 15,-5 0-17-15,5 0-3 16,3 0-6-16,2 0-1 16,7 0 9-16,3-2 1 15,9-3 4-15,1-1 5 0,5 1-19 16,3-1 8-16,-1 1-6 16,-2-3-1-16,-2 0-3 15,-3 0 4-15,-7 2-3 16,-7 5 0-16,-5-3 1 0,-3 4 1 15,-3 0-2-15,0 0-1 16,0 0 6 0,0 0-6-16,0 0-6 15,0 0 3-15,0 0-9 16,-9 0 11-16,-5 4-3 16,-4 11 8-16,0 1-3 15,1 3-1-15,-1-2 0 16,3 0 0-16,0-4 0 0,4 1 0 15,1-4 0-15,5-2 1 16,0-2-1-16,0-4 0 16,5 3-2-16,0-5 4 15,0 0-6-15,0 0 7 16,0 0-3-16,0 0 0 0,0 0 0 16,0 0-1-16,0 0 3 15,7 0 4 1,7 0-1-16,4 0 2 15,-3 0-5-15,0 0 1 16,-3 0-3-16,-1 0-2 16,1 0-2-16,6 0 1 15,-3 0 2-15,-1 11-2 0,1 5 2 16,-6 0 1-16,2-3 0 16,-5 1 4-16,0-1-4 15,-3 0-4-15,-3-3 2 16,0 3 2-16,0-3-5 15,0 2 5-15,0 0 0 16,0 0 5-16,-9 2-2 16,-8-4-2-16,-5 0 3 15,2 0-1-15,-1-1 1 16,-2-4-2-16,0-3-1 16,-4 4 3-16,-5-6-1 15,2 2-3-15,4 1 0 16,2-3 0-16,10 0 5 0,2 0-4 15,6 0-2-15,4 0-7 16,2 0-30-16,0 0-79 16,0 0-58-16</inkml:trace>
  <inkml:trace contextRef="#ctx0" brushRef="#br0" timeOffset="2354">851 1142 232 0,'0'0'143'0,"0"0"-92"16,0 0-11-16,0 0-13 15,0 0 22-15,0 0-11 16,-12-16-5-16,12 14-1 0,0-4 0 15,0 6 5-15,0-7-5 16,0-2-10-16,0 4 8 16,0 0-12-16,0 0-7 15,0 0-2-15,0-1-7 16,0 1 3-16,9-1 4 16,2-1-8-16,1 4-1 0,-1 0-1 15,4 3 0 1,0-3 1-16,0 3 0 15,-4 0 1-15,2 0-2 16,-1 0 3-16,-4 0-5 16,-3 0 3-16,0 0-11 15,-3 0 6-15,-2 0 4 0,6 6-6 16,-3 4 7-16,-1 1 2 16,-2 5-2-16,0-3 2 15,0 3-1-15,0-2-1 16,0-1 0-16,0 0 3 15,0-3-3-15,0 3 0 16,0 1-3-16,0 2 0 16,-11 1 3-16,-1-5 1 15,-3 4-1-15,-3-1-3 0,2 1 2 16,1-2-2 0,0-4 1-16,0 1-5 15,4-3 3-15,1-4 1 0,2 2 3 16,1 0 0-1,5-6 0-15,-4 0 0 0,3 0 0 16,3 0 0-16,0 0 2 0,0 0-2 16,0 0 0-16,0 0 0 15,0 0 0-15,0 0 0 16,0 0-3-16,0 0-4 16,0 0 2-1,0 0-5-15,9 0 10 16,18 0 3-16,4 0 4 15,2 0-5-15,3-6 4 0,-8 4-6 16,0-2 0 0,-8 4 0-16,-2 0 1 15,-7 0-1-15,-2 0 0 0,-3 0 2 16,-6 0-1-16,2 0 0 16,-2 0-1-16,5 0 0 15,0 0-3-15,3 0 0 16,2-4-55-16,5-4-172 15</inkml:trace>
  <inkml:trace contextRef="#ctx0" brushRef="#br0" timeOffset="3554">1598 962 330 0,'0'0'124'0,"0"0"-70"16,0 0-17-16,0 0-8 15,0 0 7-15,0 0-15 0,-3-19-10 16,3 19-11-16,0 0-3 16,-3 0-4-16,3 0 2 15,-5 0-1-15,2 10 6 0,-4 13 1 16,2 0-1 0,2 4 1-16,-4 2-1 15,5 0 2-15,-1 0-2 16,0 0 3-16,0-5-1 15,3 0-1-15,0-6-1 16,-2-2 3-16,2-3-2 16,0-3-1-16,0-6 0 15,0-1-3-15,0-3 6 0,0 2-3 16,0-2 0-16,0 0 1 16,0 0 0-16,0 0 5 15,0 0 0-15,0 0 1 16,0 0-3-16,0 0 9 0,0 0-5 15,0 0 3-15,0 0-4 16,0-9 1 0,0-6 6-16,0 2 1 15,0-1-12-15,0 4-2 16,2-4 3-16,4 4 0 16,6 0-4-16,-4-1-1 15,5 6 1-15,-3 2 1 16,0-2 4-16,-2-1-5 15,5 6-1-15,-4-2-1 0,-1 2 0 16,-2 0 0-16,1 0-10 16,-5 0 8-16,4 0-3 15,-1 0-2-15,5 8 9 16,-2 5 0-16,-1 2 1 16,-2-3 0-16,-2 1 1 15,2 0-2-15,0-2-3 16,-3 2 0-16,1-3 1 15,-3 0 2-15,0-1 0 16,0 2 0-16,0-4 5 0,0 2-3 16,0-4-2-1,0 4-3-15,0-2 3 16,-12 1 5-16,1 0-5 0,-1-3 4 0,-4-3-4 16,1 4 6-1,2-3-5-15,-5-2 0 16,-2-1 0-16,-1 0 0 15,-1 0 2-15,2 0-3 16,2 0 1-16,4 0 1 16,2 0-1-16,7-7 1 15,2-3-4-15,-1-1-2 16,4-1-13-16,0-5-16 16,0 4-70-16,0-3-70 15</inkml:trace>
  <inkml:trace contextRef="#ctx0" brushRef="#br0" timeOffset="4080">1890 1145 116 0,'0'0'223'16,"0"0"-179"-16,0 0-21 16,0 0 11-16,0 0-13 15,0 0-8-15,-18 20-2 0,15-4-3 16,1 4 18-16,-5 0 0 15,7-4-8-15,0 3 1 16,0-4 1-16,0-3 0 16,0-1-8-16,0-4-3 0,0-4-4 15,0-3 3-15,0 0-7 16,0 0 1 0,0 0-2-16,9 0-14 15,5 0-10-15,1 0-75 16,-3 0-84-16</inkml:trace>
  <inkml:trace contextRef="#ctx0" brushRef="#br0" timeOffset="4346">1890 1145 326 0</inkml:trace>
  <inkml:trace contextRef="#ctx0" brushRef="#br0" timeOffset="4425">1887 1126 326 0,'-27'-173'170'0,"27"173"-125"0,-3 0-32 0,3-2 5 0,0 2 13 0,0 0-24 0,0 0-7 16,0 0-44-16,0 0-69 16,0 0-222-16</inkml:trace>
  <inkml:trace contextRef="#ctx0" brushRef="#br0" timeOffset="5946">2096 953 14 0,'0'0'99'0,"0"0"-11"15,0 0 3-15,0 0-26 16,0 0-24-16,0 0-15 16,0-1-9-16,0 1 1 15,0 0 1-15,0 0 4 0,0 0-2 16,0 0 8-16,0 0-1 16,0 0-11-16,0 0 1 15,0 0-12-15,0 0-2 16,0 0 0-16,-3 0-4 15,-3 0-1-15,3 5 1 16,-3 8 3-16,4 6-3 0,-2-6 6 16,1 3-6-16,-3 0 0 15,1 5 1 1,-2 0 4-16,4 0-2 0,-2 3 3 16,-1 0-6-1,0 2 4-15,0-9-3 16,3-2-1-16,3-4 0 0,0-4 0 15,0-1 1-15,0-2-2 16,0-3-2-16,0 2 0 0,0-3 6 16,0 2 2-16,0 4-3 15,9-6 5 1,6 4 10-16,-3-4-15 16,-1 0 4-16,1 0-6 15,0 0 1-15,2 0 2 16,1 0-2-16,0 0 1 15,0 0-2-15,-4 0 0 16,-1 0 4-16,-5 0-4 16,1-4 0-16,0 2 3 0,-3-2 6 15,0 2-8-15,0-2-1 16,2-6 2-16,2 0 5 16,1 0-5-16,2 4 2 15,-5-8-1-15,1 7-3 16,0-2-1-16,0-3 1 15,-1 1 3-15,-2 0-2 16,-3 1-1-16,4-3-3 16,-1 2 3-16,-3 1-2 15,0-1 2-15,0 6-8 0,0-1 7 16,0 1-19 0,-7 5 11-16,-7 0-8 15,-1 0 3-15,0 0 2 0,3 0 12 16,4 9-1-16,-2-2-1 15,8 4-4-15,2-6 5 16,0 3-3-16,0-3 2 16,0 1-12-16,0 1 13 15,12-4 1-15,3 2 0 16,0 4 0-16,-1-7-2 0,-2 3 2 16,0 1 0-16,2-1 0 15,1 3 0 1,3 2 0-16,-3 0 0 15,-5-1-2-15,0-1-8 0,-2-1 8 16,-4 2-7 0,-1 1 3-16,-3-2 0 0,0 1-1 15,0-3-1-15,0 3 5 16,0 2 3-16,0-4 0 16,-3 2 2-16,-6-2-2 15,1 0 0-15,-5-3 0 16,-4 2 0-16,2-4 3 15,-1 1 0-15,0-3 0 16,1 0-3-16,-3 0-1 16,3 0 1-16,7 0 1 0,-1 0 3 15,9-11-4-15,-3-5 0 16,3 5-3 0,0-2 0-16,0 6-5 0,0 0-6 15,0 3 13-15,0 4-1 16,0 0 2-16,0 0-3 0,5 0-1 15,2 0 0 1,4 0-2-16,1 11 5 16,-1 2-1-16,2-3 2 15,-1 1 0-15,-4 2 0 16,2-10-4-16,-2 0-7 16,-3-3-24-16,2 0-37 15,-1 0-105-15,-4 0-5 16</inkml:trace>
  <inkml:trace contextRef="#ctx0" brushRef="#br0" timeOffset="6547">1992 1012 123 0,'0'0'72'15,"0"0"-42"-15,0 0 52 16,0 0 2-16,0 0-34 15,0 0-25-15,0 0-15 16,15 0 0-16,9 0 12 16,8 0-11-16,4 0-10 15,-7 0-1-15,3 0-14 16,-2 0-55-16,-4 0-72 16,-2 0-155-16</inkml:trace>
  <inkml:trace contextRef="#ctx0" brushRef="#br0" timeOffset="9021">112 1214 50 0,'0'0'85'0,"0"0"-26"16,0 0 5-16,0 0 9 16,0 0-23-16,0 0-16 0,0-3 6 15,0 3-1 1,0-3-6-16,0 3-4 15,0 0-6-15,0 0-2 16,0 0-6-16,0 0-7 16,0 0 4-16,0 0-2 15,0 0-10-15,0-3-1 16,0 3 1-16,11 0 7 0,10-2-2 16,3 2-1-16,5 0-2 15,1-2-2-15,5 2 0 16,-3 0 0-1,-2 0 0-15,-4 0 3 0,-2 0-3 0,-7-3 0 16,-5 3-9 0,0 0 3-16,-6 0 5 0,-1 0-9 15,2 0 10 1,-1 0-1-16,2 0 1 0,-1 0-13 16,-2-3 3-16,0 3 8 15,0 0-1-15,-3 0-10 16,-2 0 5-16,0 0 8 0,0 0-2 31,0 0-3-31,0 0 5 16,0 0-10-16,0 0 7 15,0 0-7-15,0 0-9 16,0 0 7-16,0 0 10 0,-9 0 1 0,-2 0 0 16,-4 0-2-1,-3 0 3-15,-2 0-1 16,-4 0-8-16,0 0 4 15,3 0 1-15,1 0 0 16,2 0 0-16,-2 0-1 16,7 0 2-16,2 0 3 0,-1 0 0 15,4 0-1 1,-4 0-1-16,3 0-2 16,-6 0-7-16,3 0 2 0,1 0-4 15,2 0-7 1,6 0 10-16,-3-5 10 0,4 5-1 15,-5-2 1-15,-1 2 0 16,-2-4 0-16,2 1-2 16,2 3-8-16,0-2 5 15,0 2 2-15,3 0 0 16,1 0 3-16,-2-2-1 16,1 2 1-16,3 0 0 15,0 0 1-15,0 0-1 16,0 0 3-16,0-3-2 0,0 3 5 15,0-3-2-15,0 3 9 0,0-5-5 16,0-3-2 0,7 3 8-16,4-3-9 15,-2 0-1-15,9 2-4 16,-4-1 3-16,1 1-3 16,2 1 0-16,-4-3 2 15,-5 5-2-15,1-2 1 16,0-3-1-16,-4 6 1 15,2-3 2-15,-2-1-3 16,5 1-3-16,-5 3 3 16,1-2 0-16,-3 4-1 15,-3 0 1-15,2 0 0 16,-2 0 0-16,0 0-3 0,0 0 3 16,0 0-7-1,0 0-2-15,0 0-1 0,0 0 1 16,0 0-9-16,0 0-5 15,0 0 19-15,-5 0 4 16,-3 6 0-16,1 1 2 0,-1 2 0 16,2-1-2-1,-3-1 0-15,0 2 0 0,0-2 1 16,1 1 0 0,-5 1 2-16,5 1-3 15,-1-2 0-15,0 0 0 16,0 2 0-16,1-4 0 15,1-2 1-15,-1 3-1 16,5-5 0-16,-3 3 1 16,2-2-1-16,4 0 0 15,-2-3 0-15,2 2-1 16,-3-2 1-16,0 2 0 0,3 1 0 16,0-3 0-16,-3 3 0 15,3 0 1-15,0-3-1 16,-2 3 1-16,2-3-1 15,0 2 3-15,0 0-3 0,0-2 0 16,0 0 1-16,0 0-1 16,0 3 6-16,0-3-3 15,-4 0 3-15,4 0 1 16,0 0 8-16,0 0-5 16,0 0 0-1,0 0 4-15,0 0 1 16,0 0-8-16,0 0 0 0,0 0-6 15,0 7 2-15,6-6 3 16,5 8 4-16,4-3-6 16,0 1-3-16,0 3 3 15,0 0-1-15,2 1-2 16,-2 1 3-16,3-5-2 16,-1 1-2-16,1 0 2 15,0-1-2-15,-6-1 2 16,-1-3 0-16,-4-3 3 0,-4 1-5 15,-1-1 2-15,-2 0 3 16,0 0-3-16,0 0-2 16,0 0 0-16,0 0-66 15,0 0-256-15</inkml:trace>
  <inkml:trace contextRef="#ctx0" brushRef="#br0" timeOffset="11414">2552 1124 164 0,'0'0'115'15,"0"0"-54"-15,0 0-4 0,0 0-14 16,0 0-11 0,0 0-4-16,53 0 10 0,-32 0-7 15,5 0 3-15,0 0 0 16,4 0-4-1,0 0-20-15,-1 0-5 0,1 0 2 0,-2 0-4 16,2 0 4-16,-1 5-5 16,1-3-1-1,0-2 5-15,-1 4-6 16,1-4 0-16,-2 2 1 16,5-2 9-16,5 0-10 15,1 5 10-15,-1-5-6 16,3 0-1-16,-6 0-2 15,4 0 2-15,-4 0-3 16,-2 0 0-16,1 0 0 16,-1 0 0-16,2 0 0 15,4 0 1-15,-4 0 0 16,3 0-1-16,-2 0 2 0,-1 0-4 16,-3 0 1-16,0 0 1 15,1 0 3-15,-7 0-1 16,1 0-2-16,-3 0 0 15,-1 0-1-15,4 3 2 16,-4-3-1-16,6 0 0 16,-2 0 1-16,-1 0-1 15,2 0 0-15,-8 0 1 16,3 0 4-16,-5 0-5 16,0 0 1-16,0 0-5 15,-1 0 7-15,4 0-3 16,-1 0 0-16,-2 0 2 0,-3 0-2 15,-1 0 1-15,-2 0 0 16,0 0-1-16,-3 0-1 16,-1 0 1-16,-1 0 1 15,-5 0-1-15,4 0 0 16,-4 0-1-16,5 0 1 16,-4 0-1-16,0 0 1 15,-1 0 2-15,5 0-2 0,-1 0-2 16,-1 0 2-1,5 0 0-15,-7 0 2 0,5 0-2 16,-1 0-4-16,-2 0 4 16,3 0 3-16,-1 0-2 15,-4-3-2-15,2 3 5 16,-2 0-6-16,0 0 4 0,-3 0-2 16,0 0 1-1,4 0 0-15,-4 0-1 16,0 0 1-16,0 0-1 15,0 0 2-15,0 0 2 16,0 0-2-16,0 0 3 16,0 0-5-16,0 0 3 15,0-7-6-15,-7 1 3 16,-4 1 0-16,-1-1 2 16,-1-4-2-16,3-1 0 15,-5 3 1-15,2 1-2 0,0-2 3 16,-2 1-1-16,5 1-1 15,-1-2 2-15,2 3-2 16,0 2 1-16,0-1 0 16,1 0-1-16,-2-1 0 0,5 2-4 15,-1 0 4 1,-1 1 2-16,-1 3 3 0,3-5-5 0,-2 3 0 31,1-1 1-31,4 0-1 16,-4 3 0-16,2 0 0 15,4 0 0-15,0 0-2 16,0 0 4-16,0 0 1 16,0 0-3-16,0 0-4 0,0 0 1 15,0 0 1-15,0 0-5 16,0 0-4-16,0 0 7 16,4 0 4-16,10 3 0 15,-2 7 2-15,0-3 0 16,2 3 2-16,1-3-4 15,0 4 0-15,3-3 8 0,0 2-7 16,-3-4-1 0,-2-1 3-16,0-3 0 0,-5 4-3 15,1-3-1-15,-1-1 1 16,2 1 0 0,-2-3 0-16,-1 0 4 15,-4 0-4-15,-3 0 1 16,0 0 5-16,2 0-4 0,-2 0 2 15,0 0-1-15,0 0-2 16,0 0 11-16,0 0-9 16,0 0-2-16,0 0-1 15,0 0 0-15,0 0 1 16,0 0-1-16,0 0-2 16,0 3-3-16,0-3 2 0,0 2-6 15,0-2 8-15,0 3-6 0,0 2-3 16,0 3 10-1,-5 0 0-15,-2 6 3 16,2-1 1 0,-1 4 0-16,-3-5-4 0,1 1 2 15,-2 0-4-15,2 1 5 16,-2-7-3-16,5 4 5 16,-1-5-5-16,-1 0-3 15,2 1 0-15,0-2 6 16,-5 0-3-16,5 2 1 15,-4-1 1-15,3 0 1 16,-3-1-3-16,0 1-2 16,3-3 2-16,1 1-3 15,2-4-9-15,3 0-100 16,0 0-72-16,0 0-221 16</inkml:trace>
  <inkml:trace contextRef="#ctx0" brushRef="#br0" timeOffset="12125">4359 977 0 0,'0'0'120'0,"0"0"-24"16,0 0-5-16,0 0-16 0,0 0-24 15,0 0-9-15,0 0-5 16,0-10-2-16,0 10-15 16,0-2 0-16,0 2-5 15,0 0-3-15,0 0-12 0,0 0 0 16,0 0-5-16,0 0 5 16,0 16 4-1,0-1 8-15,0 4-1 16,0 0-9-16,0 2 15 15,0 0-1-15,0 3-2 16,0 0-7-16,0-3-2 16,4 5 0-16,-4-7-1 15,0 2-3-15,0-1 4 0,0-4-5 16,0 1-2 0,0-4 2-16,0 0 0 0,0-2 5 15,0-3-5-15,0-3 0 16,0 1 0-16,0-1-3 15,0 0-3-15,0-2-20 16,0-3-34-16,0 0-39 16,0 0-86-16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47.0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 17 91 0,'0'0'324'0,"0"0"-261"0,0 0-20 16,0 0 13-16,0 0-1 15,0 0-17-15,-3 2-15 16,3 1-15-16,0-3-8 15,0 2 1-15,-3 1-1 16,0 1 1-16,1 5 0 16,-8 1 10-16,5 1 1 0,-5 3-2 15,5-4-2-15,-1 4 5 16,1-4 0 0,-2 0-8-16,4 1-2 15,0 2-2-15,3 0-1 16,-2-2-1-16,2 5 1 0,0 0 1 15,0-3 2-15,0 4-3 16,8-2-5-16,4-2 5 16,3 1 1-16,6-3 0 15,-1-4 5-15,1 1-3 16,-1-3 0-16,-2-2-2 0,0 0-1 16,-8-3 0-16,0 0 2 15,-2 0-2-15,2 0 7 16,-5 0-1-1,8 0-3-15,-5 0 0 16,7 0 1-16,0 0-3 16,-4-6 2-16,4-4 0 15,0 4 0-15,-3-2-3 0,2 1 1 16,-2-2 0-16,-2-1 0 16,-2 0 1-16,0-3-1 15,-1 3 1-15,-2-4 0 16,-2 0-2-16,0 3 0 15,-3-2 1-15,0 2 4 0,0 1-3 16,0 0-2 0,0-1 0-16,0 0-1 15,0-2 2-15,0 5-1 16,-3-2 0-16,-5 2 4 0,1-1-4 16,-1-1 0-1,-5 2-4-15,3 3 3 0,-6-3-8 16,4 3 9-16,4-1 0 15,-2 1 0-15,2 3 0 16,3-1 0-16,-5 3 0 16,5-3 0-16,-5-1 0 15,2 4-2-15,-2-1-1 16,-3 1 2-16,1 0-1 16,-6 0 2-16,0 0-2 15,0 0 2-15,1 0 0 16,-1 0 0-16,4 0 0 0,-4 0-1 15,3 0 0 1,0 0 1-16,0 0 0 0,7 5 0 16,-1 3-5-16,6 3-6 15,3-1-45-15,0 0-71 16,0 1 14-16,12-8-80 0</inkml:trace>
  <inkml:trace contextRef="#ctx0" brushRef="#br0" timeOffset="624">780 61 257 0,'0'0'146'15,"0"0"-96"-15,0 0-15 16,0 0 12-16,0 0 0 0,0 0-15 15,-2-2-17 1,2 2-1-16,-3 0-4 16,3 0 2-16,-7 0-8 15,-1 0-1-15,-4 2-3 16,-2 12 3-16,2 1-5 16,-3-2 2-16,-3 7 0 15,3-5 2-15,1 1 2 0,2-1-6 16,4-1 2-16,-2-1 0 15,2-2 2-15,1 1-2 16,-1-6 0-16,8 2 0 16,-3-6 0-16,0-2-6 15,3 0-5-15,0 0-44 16,0 0-43-16,0 0-94 16</inkml:trace>
  <inkml:trace contextRef="#ctx0" brushRef="#br0" timeOffset="1170">580 85 162 0,'0'0'177'0,"0"0"-122"0,0 0-19 16,0 0-7-16,0 0 0 0,0 0-12 16,0-2-16-1,0 2 1-15,0 0 1 16,0 0-3-16,0 0 0 0,0 0 8 16,6 10 11-1,9 6-5-15,-4-2-11 16,7 1 1-16,0 3-1 15,-3-2 5-15,3 1-3 0,-7-1-1 16,4-1-2 0,0 0 0-16,-3 2 2 15,2-1-4-15,-5-2 3 0,-1-1-1 16,2-6-1-16,-5-1 1 16,-2-1 0-16,2-5-4 15,0 0-5-15,0 0-21 16,1 0-91-16,-4 0-281 0</inkml:trace>
  <inkml:trace contextRef="#ctx0" brushRef="#br0" timeOffset="2003">922 50 122 0,'0'0'210'0,"0"0"-140"15,0 0-32-15,0 0 11 16,0 0-16-16,0 0-14 16,-15-7-15-16,15 7-4 0,-2 0 0 15,-5 0-1 1,1 0 1-16,-3 10 5 0,3 7 7 16,1-2-8-16,2 3-2 15,0 4 5-15,-1-1 0 16,4 0-3-16,0-2 0 15,0 2 0-15,0-3 2 16,0-1-2-16,0-2 4 16,0-1-3-16,13 0 1 15,4-4-1-15,4 0 3 16,-1-2-4-16,1-3 1 16,-4 1 2-16,1-6-3 15,-3 0-3-15,0 0 5 16,3 0 2-16,-4 0 3 0,1 0-3 15,-3 0 3-15,3-3-1 16,-1-5 2-16,-2-3-5 16,-4 4-3-16,-1-3 5 15,-4-2-2-15,-1-2 6 0,-2 2 8 16,0-4 2 0,0 0-9-16,0 0 4 15,0 0-5-15,0 0-9 16,-8 2 3-16,1-1-3 15,-4 0 1-15,2-2-4 16,-2 4-1-16,-1 3 0 16,-3-1-8-16,-3 0 7 15,3 3-2-15,-6 3 2 0,8 0-2 16,-5-1 3-16,3 6 1 16,3-2-1-16,4 2-2 15,-2 0 1-15,2 0-6 0,-2 0 3 16,-1 0 1-1,-1 0 1-15,4 0 2 0,-2 0-3 16,5 0-2 0,-5 2 5-16,5 1-12 15,-1 3-14-15,-1-2-45 16,5 5-47-16,2-7-43 16,0 3-236-16</inkml:trace>
  <inkml:trace contextRef="#ctx0" brushRef="#br0" timeOffset="2925">1295 37 371 0,'0'0'51'0,"0"0"-11"16,0 0-13-16,0 0-3 0,0 0-5 16,0 0-17-16,0 0 3 15,0 0 3 1,0 11 13-16,0 2-2 16,-8 3-12-16,-2 0 6 15,5 3-2-15,2-1 8 16,0 1 1-16,1-3-14 0,2-1 0 15,-4 1-4-15,4 0 2 16,0-3 3-16,0 1-7 16,0-4 3-16,0 0 1 15,6-1-1-15,5-1-1 16,2 2 1-16,2-1 1 16,2-2 5-16,1 1-5 15,0-3 4-15,2 1-8 16,-2-6 4-16,3 3 3 0,-4-3-2 15,-3 0-2-15,1 0-2 16,0 0 4-16,-3 0 1 16,-1-3 6-1,-1-5-5-15,-2 0 7 0,-3-2 3 16,2 0-1-16,-4-2-2 16,0 1 5-16,-1-2-5 15,-2-1-11-15,3-1 1 16,1 0-2-16,-4-4 2 15,0 0-2-15,0 1-2 16,0 2 3-16,0 2 3 16,0 1 1-16,-9 3 3 15,1-3-7-15,-5 2-2 16,4 0-1-16,1 0 1 16,-1 7 0-16,0-2 1 15,1 1-2-15,-2 1 0 0,2 0 0 16,1 1-3-16,-1 1-1 15,-4 2-1-15,3 0 5 16,-3 0 0-16,1 0 0 16,-4 0 2-16,3 0-2 15,1 0-5-15,-7 0 5 16,3 0-2-16,0 0 2 16,0 2 0-16,0 5-4 15,1 5 0-15,-1-2-25 16,0 9-35-16,4-6-91 0,5-2-53 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53.7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62 54 0,'0'0'97'0,"0"0"-60"16,0 0-22-16,0 0-12 16,0 0 5-16,0 0-4 15,-42 0-2-15,39 0 1 16,-3 0-2-16,6 0 11 16,0 0 27-16,-2 0-6 15,2 0-10-15,0 0 3 0,-3 0-1 16,3 0-1-16,-7 0-13 15,2 0-6-15,-4 0-4 16,0 0 0-16,1 0 1 16,1 0-1-16,1 0 0 15,4 0-1-15,-1 0 6 0,0 0 1 16,-1 2-7 0,1-2 9-16,1 0-4 15,-1 0 14-15,0 0-5 16,3 0-2-16,0 0-5 0,0 0 1 15,0 0 6 1,0 0-5-16,0 0-5 16,0 0 8-16,0 0-8 0,0 0 3 15,8 0-7-15,10 0 11 16,5 0-7-16,2 0-1 16,1 0-3-16,7 0 2 15,2 0 0-15,3 0-1 16,1 0 1-16,4 0 2 15,5 0-3-15,-1 0 0 16,3 0 4-16,-6 0-4 16,-1 0 5-16,5 0 1 15,-1 0-1-15,0 0-3 16,0 0 1-16,1 0-2 16,-2 0-2-16,10 0 1 15,0 0 6-15,7-2-6 16,-4 2-1-16,-1 0 2 0,-2 0-2 15,0 0 4-15,0 0-4 16,-4 0 1-16,1 0 4 16,-5 0-5-16,-1 0 0 15,-2 0 0-15,-4 0 4 16,2-4-3-16,-2 2-1 16,0 2 7-16,-3 0-7 15,8 0 0-15,-5-3 0 16,5 2 1-16,-1 1 0 15,-1-7 1-15,-6 7-2 16,0 0-1-16,0-2 1 16,1 2 0-16,6 0 1 15,-7 0-2-15,0 0 1 0,0 0 0 16,-2 0 0-16,2 0 1 16,-4 0 1-16,9 0-2 15,-2 0 0-15,-1 0 0 16,4 0 1-16,-3 0 2 15,7 0-3-15,-2 0 0 16,10 0-1-16,0 0 2 16,3 0-1-16,1 0 0 15,-4 0 0-15,0 0 0 16,-7 0 0-16,2 0-1 16,-8-3 1-16,-2 3 0 15,-2-2 1-15,-7 2-1 0,-2 0 1 16,-6 0-1-16,-1 0 0 15,0 0-1-15,-2 0 1 16,3 0 0-16,2 0 0 16,4 0 1-16,-1 0 0 15,1 0-1-15,-4 0 0 16,-3 0 0-16,-3 0 0 0,2 0 0 16,-4 0 0-16,5 0 2 15,1 0-2 1,8 0 0-16,4 0-2 15,7 0 4-15,4-3-4 16,-2 0 4-16,-4 0-2 16,0-2 0-16,-6 5 0 15,-2-2 1-15,-4 2-1 16,-5 0 1-16,-7 0-1 0,-8 0 0 16,4 0 0-16,-5 0 0 15,-3 0 0-15,8 0 0 16,-8 0 0-16,7 0 0 15,-3 0 0-15,-3 0 2 16,3 0-2-16,0-3 0 16,-3 3 0-16,2-3 0 0,1 3 0 15,-3 0 0-15,3 0 3 16,0 0-1 0,-4-2-2-16,5 2-1 0,-5 0 0 15,5 0-2-15,-5 0 3 16,1 0 0-16,-4 0 0 15,-2 0-1-15,0 0-1 16,0 0 1-16,0 0-1 16,0 0 2-16,0 0 2 15,0 0-2-15,7 0-4 16,1 0 4-16,2 0 1 16,1 0-1-16,1 0 1 15,-7 0-1-15,2 0 3 16,-4 0-3-16,-3 0 0 0,0 0 3 15,0 0 0-15,0 0-1 16,0 0 0-16,0 0-1 16,0 0 5-16,3 0-6 15,-3 0 1-15,0 0-1 16,0 0 0-16,0 0 0 0,0 0 0 16,0 0 1-16,3 0-2 15,-1 0 2-15,1 0 1 0,0 0-1 16,4 0-1-1,-5 0 0 1,4 0 0-16,3 0 1 16,-6 0 0-16,0 0-1 15,-1 0 0-15,-2 0 1 16,3 0-1-16,0 0 0 16,4 0 0-16,-5 0 0 15,1 0 1-15,0-3-1 0,0 3 0 16,1 0-1-1,-1 0 0-15,2 0 1 0,-2-2 0 16,9 2 1-16,-4 0-1 16,4-4 3-16,1 4-1 15,-8-3-2-15,1 1 0 16,-6 2 0-16,0 0 0 0,0 0-2 16,0 0 2-16,0 0 0 15,0 0-3 1,2 0 2-16,-2 0 1 15,0 0 0-15,3 0 0 16,-3 0 1-16,0 0-1 0,0 0 0 16,0 0 1-1,0 0 1-15,0 0-2 0,0 0-2 16,0 0 2-16,0 0-19 16,0 0-115-16,-16 0-229 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39:56.2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39 772 38 0,'0'0'28'16,"0"0"-26"-16,0 0 27 0,0 0 35 15,0 0 19 1,0 0-22-16,0 0-11 15,0-3-8-15,0 3-6 16,0 0-14-16,0 0-8 16,0 0-13-16,0 0 4 15,-3 0 2-15,-3 0-4 16,-6 0-3-16,4 0 0 16,5 0-2-16,-4 0 0 15,7 0 4-15,0 0-2 0,0 0 0 16,0 0 2-16,0 0-2 15,0 0 11-15,0 0 5 16,0 0 6-16,0 0-1 0,0 0-10 16,0 0 9-1,0 0-5-15,0 0-2 16,0 0-5-16,0 0 2 16,0 0-1-16,0 0-6 15,0-2-3-15,13-3 2 16,4 2 9-16,7-2-9 15,6-4 3-15,2 7-2 16,7-6 1-16,4 3 0 0,-2 2 1 16,3-2 0-16,1 0-4 15,-4 1 0 1,0 3 2-16,3-5 1 0,3 3 9 16,4-2-6-16,-2-1-3 15,7 3 8-15,-3-4 8 16,3 2-12-16,3 0-4 15,-3 2-3-15,0-2 4 0,0 2-5 16,0-3 1-16,0 4 2 16,0-1 0-1,-3-2-3-15,3 2 2 16,0 0-1-16,0 1-2 16,-1 0 1-16,-2-3 0 15,-2 1 7-15,-5-1-7 16,-1 5 0-16,-4-2 0 0,0 2-4 15,0-3 7-15,0 3-3 16,4-3 0-16,1 1 0 16,5-3 0-16,5-1 0 15,0 1 0-15,5-1 0 0,1 3 2 16,-2 1-2 0,1-1 0-16,-5 1 0 15,-2-1 2-15,-5 0-2 16,-2 1 0-16,-3-1 0 15,4 1-1-15,-4-1 0 16,2-3 1-16,2 2 0 16,-4 0 0-16,3-1-4 15,0 3 4-15,1-4 0 0,-2 4 0 16,2-1 0-16,-7 3-1 16,0 0 2-16,-3-2-3 15,-3 2 1-15,6-3 1 16,0 3 0-16,4-3 6 15,-1 3-6-15,3-3-5 16,0 1 5-16,-6 2-1 16,0 0 0-16,-8 0 2 15,0 0-1-15,-2 0 1 16,2 0 3-16,5 0-4 16,0 0 0-16,1 0 2 15,-4 0-2-15,-2 0-1 0,-4 0 1 16,-5 0-3-16,-3 0 3 15,-8 0 0-15,0 0 0 16,-1 0 3-16,-1 0-3 16,1 0-3-16,-4 0 3 0,2 0 0 15,-2 0 0 1,2 0-1-16,-2 0 1 16,1 0 0-16,0 0-2 15,-3 0 2-15,0 0 1 16,2 0-1-16,-1 0 1 15,4 0-1-15,-2 0 1 16,0 0 2-16,3 0-3 0,-4 0-3 16,4 0 3-1,-1 0 0-15,2 0 0 0,-1 0 0 16,3 0 0-16,-7 0 0 16,4 0 3-16,-3 0-4 15,3 0 1-15,6 0-4 16,2 0 4-16,3 0-1 15,-2 0 1-15,-3 0 0 16,-3 0 2-16,-5 0-2 16,3 0 0-16,-8 0-1 15,-2 0 1-15,1 0-3 0,-1 0 3 16,2 0 0-16,1 2 1 0,1-2-1 31,-2 0 0-31,3 0 1 0,-1 0-2 16,1 0 1-16,-5 0-1 15,4 0 1-15,-5 0 0 16,-2 0 0-16,0 0 0 16,0 0-1-16,0 0 1 15,0 3-28-15,0 0-105 16,0-3-102-16</inkml:trace>
  <inkml:trace contextRef="#ctx0" brushRef="#br0" timeOffset="907">4610 43 391 0,'0'0'81'0,"0"0"-18"16,0 0 10-16,0 0-9 16,0 0-29-16,0 0-8 15,0-23-4-15,-3 23-4 16,1 0-14-16,-4 0-3 15,-1 0-2-15,-1 10-2 16,-4 17 2-16,-6 8 4 0,7 2-1 16,-4-1-2-1,7 1-1-15,1-2 0 16,7-1 0-16,0 1-1 0,0-9 0 16,0-2-1-16,0-2 1 15,0-6-7-15,10-1 8 16,-2-5-5-16,4-1 3 15,-1-4 0-15,4-2 2 16,0-1 5-16,6-2-5 0,2 0 5 16,-5 0 2-16,2 0-7 15,-5 0 4 1,0-10 0-16,0-1-3 16,3-2 2-16,-7 0-2 15,4 0 2-15,-3-6-1 16,-1 3 2-16,-1-3-4 0,1 1 3 15,-5-3-2-15,0-3 1 16,-3 3-1-16,2-1-1 16,-5 4 0-16,0 0 0 15,0-1 6-15,0 3-5 16,0 0 5-16,0-3-6 16,-3 3-2-16,-8 4-3 15,-1-5 5-15,-3 7-2 16,0-4-2-16,-3 6 4 15,5-2 0-15,-2 3 0 16,0-1 0-16,6 2 3 0,-3 3-2 16,0 3-1-16,4 0 0 15,-5 0-14-15,0 0 9 16,3 0 5 0,2 0-29-16,1 0-32 0,7 5-79 15,0 1-13-15</inkml:trace>
  <inkml:trace contextRef="#ctx0" brushRef="#br0" timeOffset="1375">5104 213 1 0,'0'0'319'0,"0"0"-235"16,0 0-46-16,0 0 3 15,0 0-16-15,0 0-13 0,-34 0-10 16,22 0 5-16,-3 16-4 16,0 1 0-16,-1 7 1 15,-2-4 3-15,-4 4-2 0,8 0-1 16,-3-3-1-1,4 0 0-15,2-7-2 16,2-1-1-16,-4-3 0 0,5 1-6 16,0-3-10-1,-1-3-42-15,0-2-77 16,5-3-200-16</inkml:trace>
  <inkml:trace contextRef="#ctx0" brushRef="#br0" timeOffset="1935">4864 232 261 0,'0'0'99'16,"0"0"-62"-16,0 0 0 0,0 0-4 15,0 0-13-15,0 0-6 16,0-11 0-16,0 11-1 15,0 0-2-15,0 0-1 16,0 0-3-16,0 0 0 16,0 0-7-16,3 0-1 15,0 0-2-15,6 11 3 16,-1 3 2-16,0 1 9 16,5-2-11-16,2 3 2 0,0 0 3 15,3 0-2-15,-2 3 0 16,2-4-2-16,-1 1 0 15,1 3-1-15,-6 2 0 16,3 0 0-16,-4-5 0 16,2 0 0-16,-1-3 1 0,-4-6 0 15,0 4 3 1,2-2-4-16,-5-4 0 16,-2-2 1-16,4-1-1 15,-7-2-7-15,0 0 3 16,0 3-23-16,0-3-40 15,0 0-75-15</inkml:trace>
  <inkml:trace contextRef="#ctx0" brushRef="#br0" timeOffset="2947">5234 46 205 0,'0'0'154'15,"0"0"-121"-15,0 0-18 16,0 0 18-16,0 0-3 16,0 0-14-16,-3 0-14 15,3 6 12-15,0 12 11 0,-2 8-3 16,-1-2-6-16,0 3 1 16,3 2-2-16,0-3 3 15,0 4-6-15,0 1-2 16,0-1-2-16,0-1 3 15,0-3-1-15,0-2-7 16,0-1-2-16,0-4 0 16,0 0 3-16,0-3-4 15,6 0 0-15,-1-5 6 16,5-4-6-16,-2-1 4 0,-1-1-1 16,1 1-2-16,1-4 2 15,0 1-1-15,3-1 4 16,-1-2-3-16,4 0 3 15,-3 0-5-15,2 0 1 0,1 0 5 16,0 0 6-16,0-2-4 16,-4-7 3-1,-2 2-12-15,0-4 14 16,-3 1-4-16,0-4 9 16,2-2-5-16,-1 1-7 15,-4-6 0-15,2-1-2 16,-2-2 0-16,-3-3 0 15,2 1-4-15,-2 2 5 16,0 0-4-16,0 1 0 0,0 2-2 16,0-3 0-1,0 2 0-15,-2 1 0 16,-6 0 1-16,-5 8-2 0,2-3-1 16,-1 3 0-16,0 2 1 15,1-2 1-15,-1-1 2 0,1 6-2 16,1 1 0-16,-2 2-2 15,1 0-4-15,-1 1 6 16,3 2 0-16,-3 0 0 16,7 2-1-1,-5-4 1-15,-1 4-1 16,-1 0-1-16,0 0 2 16,1 0 0-16,-2 0-1 15,5 0-2-15,-1 0 2 16,6 0-7-16,-3 0-46 0,4 12-37 15,2-2-17-15,0 1-34 0</inkml:trace>
  <inkml:trace contextRef="#ctx0" brushRef="#br0" timeOffset="3886">5679 4 119 0,'0'0'304'0,"0"0"-236"15,0 0-32-15,0 0 19 16,0 0 21-16,0 0-24 16,0-5-37-16,0 5-9 0,0 0-6 15,0 0-2 1,-2 0-6-16,-1 7 8 0,-4 12 0 15,1 2 5 1,1 6-4-16,1 5 1 0,1 2 0 16,0-2 1-1,3 5 0-15,-2-8-3 0,-1 0 2 0,0-5-1 16,-4-8-1 0,5 0 0-16,-1-9 1 15,3-4-1-15,-3 1 5 0,3-4-3 16,0 0 2-16,0 0 1 15,0 0 2-15,0 0 4 16,0 0-7-16,0 0 8 16,0 0 1-1,0 0-3-15,0 0-10 16,0 0-1-16,0 0-1 16,21 0 2-16,9 0 9 15,1-7-7-15,5 2 4 16,-4-2-6-16,-8 2 0 0,-1-1 1 15,-3 1 0-15,-2-1-1 16,-3 4 1-16,0-1 1 16,-3 0 0-16,-1 1 0 15,-1-1 1-15,1 0 8 0,-2 1-6 16,-3-1 4-16,-1 0-3 16,-2 2-4-1,1 1-2-15,2 0 1 16,-4 0-1-16,1 0-1 0,0-4 0 15,-3 4 1 1,0 0 1-16,0 0 1 0,0 0-2 16,0 0 0-16,0 0-1 0,0 0-18 15,0 0-49 1,0 0-138-16,0 0-221 16</inkml:trace>
  <inkml:trace contextRef="#ctx0" brushRef="#br0" timeOffset="4583">5814 129 172 0,'0'0'121'16,"0"0"-76"-16,0 0 34 15,0 0-10-15,0 0-28 0,0 0-10 16,-5-13 8-16,5 13-4 0,0 0-1 16,0 0-23-1,-3 0-1-15,3 0 5 16,0 0-8-16,0 0-7 15,0 0 0-15,0 0-3 16,0 0 1-16,-4 13 2 16,-1 2 6-16,-1 1 8 15,3 6 0-15,-1-4 4 16,2 8-2-16,-1 1-5 16,3-1-6-16,-3 7 0 15,3-4 0-15,0 2 0 16,0 1-3-16,0 2 1 0,0-2-3 15,-3 3 3-15,3-6-2 16,0 0 0-16,-2-6-1 16,2-1 1-16,-3-7 1 15,-1 1-1-15,1-2 1 16,3-3-2-16,-3-3 1 0,3-6-1 16,0-2 4-1,0 0-4-15,0 0 1 0,0 0 2 16,0 0 0-1,0 0-3-15,-2 0-9 16,-1 0-94-16,0 0-161 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40:03.1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0 693 35 0,'0'0'126'16,"0"0"-25"-16,0 0-23 16,0 0-16-16,0 0-27 15,0 0-19-15,0 0 0 16,0 0-6-16,0 0-3 15,0 0 9-15,0 0 0 16,0 0 6-16,0 0-6 0,-5 0-7 16,5 0 2-1,-3 0-1-15,3 0 1 0,0 0-1 16,0 0-9-16,0 0-1 16,0 0 0-16,0 0 2 15,0 0-1-15,0 0 4 16,0 0-4-16,0 0 3 15,0 0 4-15,0 0 4 16,0 0-5-16,0 0 0 16,0 0 4-16,0 0 9 15,0 0-3-15,0 0 10 16,0 0-13-16,0 0 2 0,3 0-16 16,5 0 2-1,10 0-1-15,6 0 9 16,10 0-5-16,14 0 1 0,5 0-2 15,6 0 0-15,3 0-3 16,-1 0 2-16,2-6-1 16,-2 3 0-16,-2-2-1 15,-6 0-1-15,0 3-3 16,-3-1 3-16,3 3 5 0,0-3-5 16,3-2 2-1,0-1-1-15,3 2-1 16,-6-5 0-16,3 7 0 0,-7-1 2 15,2 0-1 1,-8 0-1-16,2 3 0 0,-4-1 1 16,0 1-1-16,-2-4 0 15,-1 4 1-15,3-3-1 16,4-2 0-16,1 3 5 16,2-3-5-16,1 0-2 15,-1 1 2-15,-2 0 0 16,-2 0 0-16,-2 2-2 15,-1 2 2-15,-2-3 0 16,-1 1 0-16,0-1 1 16,-2 0-4-16,-1-2 9 15,1 5-6-15,2-5 3 16,3 2-3-16,0-1-1 16,3 0 1-16,1 1-1 15,4 1 4-15,4-4-4 0,0 4 2 16,0 0-1-16,-6-2 0 15,1 4 0-15,-7 0-2 16,2-1 2-16,1 1 1 16,1-4-1-16,2 4-5 15,-2-2 4-15,-4 2 1 16,2-3 3-16,-2 0-3 16,2 3 0-16,0-3-2 0,1 3 4 15,-3 0-2 1,4 0 0-16,1 0-3 15,5 0 2-15,-2 0 2 16,7 0-2-16,0 0 3 0,-8 0-2 16,-2 0 0-1,-3 0 2-15,-9 0-1 0,-2 0-1 16,-1 0 0-16,-6 0 0 16,11 0-3-16,2 0 8 15,3 0-6-15,7 0 1 16,-4 0 0-16,-1 0 0 15,5 0-1-15,-4 0 1 16,1 0 2-16,-11 0-2 16,-7 0 1-16,-6 0-1 15,-10 0-1-15,-2 0 1 16,-1 0 0-16,2 0 1 16,2 0-2-16,-3 0 2 0,3 0-1 15,-1 0 1 1,4 0-1-16,-3 0 0 0,2 0 0 15,-2 0 0-15,0 0 0 16,-4 0 0-16,-5 0 0 16,0 0 0-16,-3 0 1 15,0 0-2-15,4 0 1 0,-4 0 0 16,3 0 0 0,-3 0 0-16,2 0 0 15,-2 0 0-15,0 0 0 16,0 0 0-16,0 0 3 15,0 0-3-15,0 0 0 16,0 0-2-16,0 0-2 16,0 0-14-16,-2 0-9 0,-8 0-25 15,2-2-66-15,1-3-33 16,4-3-215-16</inkml:trace>
  <inkml:trace contextRef="#ctx0" brushRef="#br0" timeOffset="1050">4678 68 366 0,'0'0'75'0,"0"0"-33"16,0 0 7-16,0 0 6 16,0 0 0-16,0 0-4 15,0-17-18-15,0 17-17 16,0 0-16-16,0 0-5 16,0 0-8-16,-9 3 6 15,0 13 7-15,-3 8 8 16,4-1-6-16,-4 7 0 0,-1-1-1 15,5 3 0-15,-1 0-1 16,3-2 1-16,6-2-1 16,0-4 0-16,0-3-2 15,0-2-3-15,0-6 5 0,6 0 2 16,9 1 1-16,5-1-2 16,-2-6 4-16,0 1-5 15,2-3 0 1,1-1 0-16,6-4 5 15,-1 0-4-15,4 0 5 16,1 0-2-16,-1 0-2 16,0 0-2-16,-6 0 0 0,-4-4 1 15,0-6 0-15,-4 2 4 16,1-3 2-16,-3-2-2 0,-5 0 1 16,-3-1-1-1,3-1-2-15,-6 2 1 16,3-3 6-16,-6-3 0 15,0-2-2-15,0 0 0 16,0 0 0-16,0-1-4 0,0-2 3 16,0 0-3-1,-6 4-3-15,-3-2 0 16,-2 2 0-16,-4 0-1 16,-3 2-6-16,-3 2 6 15,1 3 0-15,2 0-1 0,-2 5 1 16,-1 0 2-1,4 5-2-15,2-2-5 0,-3 2 4 16,0 3-2-16,0 0 2 16,1 0 0-16,-4 0-1 15,3 0 0-15,-2 0 2 16,2 8 0-16,-2 3-3 16,-1 4-5-16,9 1 2 15,1 3-33-15,8-1-75 16,3-2-51-16,0-5-204 0</inkml:trace>
  <inkml:trace contextRef="#ctx0" brushRef="#br0" timeOffset="1524">5254 216 34 0,'0'0'393'0,"0"0"-348"16,0 0-34-16,0 0 24 16,0 0 20-16,0 0-29 15,-2 2-22-15,-4 9-3 16,-6 6 3-16,-6 3-3 15,0 4 0-15,1 2 7 0,-4 1-2 16,1-1-3-16,5-2 4 16,1-5-7-16,2-3 0 15,2-5-3-15,5-6-8 16,2-3-24-16,3-2-24 16,0 0-27-16,0 0-107 15</inkml:trace>
  <inkml:trace contextRef="#ctx0" brushRef="#br0" timeOffset="1860">5081 223 56 0,'0'0'331'0,"0"0"-278"16,0 0-39-16,0 0-10 16,0 0-4-16,0 0 1 15,5 6 7-15,8 11 3 16,-1 0-4-16,2 5 11 16,-5 2 5-16,2-4-5 15,-1 4-7-15,-5-2-5 16,7-2 1-16,-1 4-6 15,-1-4 3-15,-2-7-2 16,-1 0-2-16,-2-8-1 0,1 0-3 16,6-2-21-1,3-3-28-15,-4 0-214 0</inkml:trace>
  <inkml:trace contextRef="#ctx0" brushRef="#br0" timeOffset="2769">5402 131 368 0,'0'0'60'16,"0"0"-36"-16,0 0 19 15,0 0 8-15,0 0-23 16,0 0-28-16,0-5-6 15,0 5-6-15,0 5 10 0,-3 11 2 16,-4 5 1-16,-1 0 5 16,5 0 2-16,-2 6 10 15,1-1-6-15,4 4-10 16,-3-4 5-16,3 1-4 16,0-4 4-16,0-1-3 15,0-1 2-15,0-5-5 16,0-3-1-16,0-2 1 15,0-4 0-15,7 2 0 16,4-2 2-16,1-1 0 16,6-1 9-16,-5-3-5 15,5-2-2-15,-5 0-2 16,4 0 3-16,-2 0 0 16,0 0 3-16,2 0-3 15,-2 0 14-15,2-5 1 0,1-8-7 16,-5-3-4-16,-3 3-3 15,3-3 1-15,-5 3-1 16,1-4-2-16,-3 0 3 0,1-5 1 16,-4 4-1-1,-1-7 3-15,-2 5-6 16,0-2 9-16,0-2-8 0,0 4-1 16,0-3-1-1,0 0-3-15,0 5 4 16,0 2-4-16,-2-3-1 15,-11 3 0-15,-2 1-6 16,2-1 6-16,-5 0 1 0,3 5-1 16,0 3 4-1,2 0-4-15,0 3-5 0,1 2 5 16,-4 1 2-16,6 2 2 0,-3 0-4 16,5 0-1-1,-1 0 1-15,-4 0-4 16,5 0 2-16,-10 0-1 15,3 13 0-15,-5 4 0 16,2-2 3-16,3 3 0 16,-1-1 0-16,6-4 0 15,2 2-2-15,1-4-2 16,4 2-29-16,3 1-77 16,0-8-73-16,15-6-323 15</inkml:trace>
  <inkml:trace contextRef="#ctx0" brushRef="#br0" timeOffset="4486">5888 38 39 0,'0'0'42'0,"0"0"15"16,0 0 35-16,0 0-28 16,0 0-19-16,0 0-9 15,0-5-2-15,0 5-7 16,0 0-4-16,0 0-12 15,0 0-5-15,0 0-2 16,0 0-3-16,0 0 1 0,0 0 3 16,0 0 2-1,0 0 4-15,0 0 2 16,-10 0-4-16,-1 0 2 16,-6 0 1-16,2 0-1 15,0 5-7-15,2 3 4 16,2 0-8-16,2 3 0 0,6-1-5 15,-5 3 2-15,5 1 3 16,-1 5 2-16,1-4-2 16,3 1 1-16,0 0-1 15,0-3 0-15,0 0 0 16,3-2 0-16,15-3 0 16,0-3 5-16,-1 0-2 15,4-1 3-15,-1-2-2 0,1-2-2 16,-3 0 1-1,-1 0 0-15,-2 3-3 0,-5-3 5 16,-2 0-4 0,2 2-1-16,-2-2 0 0,4 3-1 15,-1 0 1-15,4-1 0 16,-3 3 1-16,-1-2-2 0,-1 0-2 16,-5 2 1-1,5-2 2-15,-5 2-7 16,1 0 5-16,3 0 2 15,-3 1 0-15,-1 2 1 16,2 0 0-16,-4-3-2 16,0 1 1-16,-1 1-4 0,1-1-5 15,-3-1 9 1,0 4-12-16,0-5 2 16,0 2 4-16,0 1 6 15,0 2 0-15,0 1 1 0,-8-2-1 16,-4 3 0-16,3-3 0 15,-3-1 0-15,0-1 4 16,1-1-3-16,-1 0-1 16,-1-5 1-16,2 3 0 15,-4-3 0-15,0 0 2 16,-2 0 2-16,-1 0-5 16,-3 0 0-16,4 0 2 0,-4 0-2 15,7 0 3-15,-1-8-3 16,6-3 4-16,3 4-2 0,1-4 10 15,-2 3-11 1,4 0 2-16,1 0 2 16,-1 3-4-1,0-1 2-15,3 1 1 0,-3-3 0 16,3 4-4-16,0-3 3 16,0 0-3-16,0-2 5 15,0 2-2-15,0-4-3 16,6 1 0-16,9-1-5 15,-1 3 5-15,3 0 1 16,1-3 2-16,-3 4-3 16,6-4 1-16,-4 0 1 15,1 1-2-15,0-4 2 0,0 1-1 16,-3 2 3 0,-4-2-3-16,1 3 0 15,-7-1 0-15,2 3 1 0,-1 1 1 16,-1-2 3-16,-2 1 2 0,1 1-2 15,-1-2-5 1,2 2 6-16,-2 1-5 16,0 1-2-16,-3 0 2 15,0-2 5-15,0 3-7 16,0 1 5-16,0 1 12 16,0-1-13-16,0-2-4 15,-6-1 0-15,-6 4-1 16,-6-6 1-16,0 5-4 15,-5 3 8-15,-3 0-8 16,-4 0 3-16,1 0-4 16,-3 0-7-16,2 11-58 0,4 2-52 15,2-5-143-15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3T02:40:18.9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0 749 55 0,'0'0'29'16,"0"0"-15"-16,0 0 22 16,0 0 22-16,0 0-17 15,0 0-10-15,0 0 1 16,-2 0-1-16,2 0 5 16,0 0-5-16,0 0-8 15,0 0 2-15,0 0-1 16,0 0-7-16,0 0-5 15,0 0-6-15,0 0 2 16,0 0-1-16,0 0 6 16,0 0-10-16,0 0 1 0,0 0 5 15,0 0-7-15,0 0-1 16,0 0 3-16,0 0-1 16,0 0-2-16,0 0-1 15,0 0 0-15,8 0 0 16,4 0 0-16,6 0 7 15,2 0-7-15,1-6 4 16,5 3-2-16,-2-2 2 16,2 3-1-16,4-2-2 15,-4-2 3-15,7 6-3 16,-7-1 0-16,7 1 1 16,-4-3-1-16,1 0-1 15,-2 1 2-15,0 2-2 0,-2-3 0 16,-6 3 0-16,7-2 0 15,-1-1 1-15,4 0 5 16,-1 0-2-16,-4 3-4 16,-2-2 3-16,-6 2-5 15,4 0 4-15,5-3-2 16,1 1 2-16,2-1-2 16,1 0 3-16,-4 3-2 15,4-2 0-15,-1 0 0 16,1 2-1-16,-2-3-1 15,5-1 1-15,-3 2 0 16,2 2 2-16,3-3-2 0,1 1 7 16,2-1-5-1,5-2-2-15,3-3 0 0,-3 2 1 16,1 1 1-16,-2 0-2 16,-8 1 1-16,2 4 3 15,6-1-3-15,-1-2 4 16,6 3-4-16,-2-2 3 15,-2-1-4-15,1 3 0 16,-3 0 2-16,-3 0-1 16,5 0 0-16,-2 0 0 15,-1 0-1-15,1 0 0 16,0 0 0-16,4 0 0 16,2 0 0-16,1 0 0 15,-5 0 0-15,-2 0 0 16,0 0 0-16,-2 0 5 0,-4 0-9 15,3 0 9-15,-2 0-4 16,-1 0-1-16,1 0-1 16,2 0 1-16,6 0 3 15,6 0-3-15,-1 0 0 16,7 0 0-16,0 0 0 16,-5 0 0-16,-1-3 0 15,-6 0 0-15,0 2-2 16,-2 1 4-16,-8 0-4 15,-1 0 2-15,0 0 0 16,0 0 0-16,5 0-1 16,0 0 1-16,3 0 1 0,0-4 1 15,0 4 1-15,-3 0-4 16,-2 0 1-16,-1 0-5 16,-2 0 5-16,-4 0 7 15,1 0-7-15,-7 0 0 16,0 0-1-16,0 0 1 15,5 0 2-15,-2 0-2 16,1 0 0-16,4 0 4 16,-1 0-4-16,0 0 2 15,-6 0-2-15,-4 0-1 16,-2 0 1-16,-3 0 2 16,-4 0-2-16,-2 0-2 15,-3 0 2-15,2 0 3 0,-4 0-3 16,1 0 0-1,1 0-1-15,1 0 1 0,-2 0 0 16,3 0 1-16,5 0 4 16,-1 0-5-16,2 0-2 15,1 0 2-15,0 0 2 16,0 0-2-16,-4 0 0 16,4 0 0-16,0 0 2 15,2 0-1-15,4 0-1 16,2 0 0-16,4 0 0 15,2-3 0-15,-6 3 1 16,-2-2-1-16,-6 2 0 0,-6 0 0 16,0 0-1-1,-4 0 2-15,-1 0-2 0,-4 0 1 16,0 0 0-16,0 0 0 16,0 0 1-16,0 0-1 15,3 0 0-15,0-3-1 16,-1 3-2-16,4 0 3 15,1 0 3-15,-2 0-2 16,1 0-1-16,0 0 3 16,0 0-6-16,-1 0 6 15,2 0-6-15,-4 0 3 16,5-2 0-16,-3 2 2 16,8 0-2-16,-1 0 1 15,-4 0-1-15,5 0 2 16,-3-3 0-16,0 0-3 0,-2 3 2 15,-1-3-1-15,-1 3 4 16,-1 0-3-16,2-3 1 16,1 3-2-16,-3-2 0 15,2 2 0-15,1 0 1 16,-5 0-1-16,4 0 2 16,-4 0-1-16,-1 0-1 15,4 0 2-15,-3 0 0 16,1 0-2-16,-1 0 3 15,-3 0 0-15,0 0 1 0,0 0-1 16,0 0 1 0,0 0-4-16,5 0-2 0,3 0 2 15,2 0 5-15,2 0-3 16,-4 0-2-16,-2 0 0 16,0 0 0-16,-3 0 0 15,-3 0 2-15,0 0-2 16,0 0-2-16,0 0 2 15,0 0-15-15,0 0-102 16,0 0-43-16</inkml:trace>
  <inkml:trace contextRef="#ctx0" brushRef="#br0" timeOffset="1281">4784 73 324 0,'0'0'95'16,"0"0"-53"-16,0 0-8 15,0 0 20-15,0 0-1 16,0 0-25-16,0 0-7 16,0-6-3-16,0 6 3 15,0 0-2-15,0 0-10 16,-3 0-9-16,-4 0 1 15,2 8 3-15,-4 11 4 16,3-3 0-16,0 0 6 16,1 2-4-16,2-2-6 0,-4 3 1 15,4 2 0-15,-2-2 1 16,2 5-5-16,-4-4-1 16,7 4 4-16,-2 0-4 15,2-3 3-15,0 6-3 16,-3-6 1-16,3 1 0 15,0-4 4-15,0-5-5 16,0 0 0-16,0 0-1 16,0-4 1-16,3-2-4 15,6-1 4-15,2-4 0 16,1 3 0-16,3-2 5 16,-1 0-2-16,1 0 2 15,0-1 0-15,-3-2-2 0,6 0 1 16,-4 0-2-1,4 0 0-15,-1 0-2 0,1 0 0 16,0 0 6-16,2 0-5 16,-2-8 3-16,-3 3-2 15,-3-3-1-15,-3 5 1 16,-4-4 0-16,5 1 2 16,-2-1-1-16,4-4 2 15,-4 0-2-15,4-2-2 16,1-3 5-16,-2 0-4 15,1 0-1-15,-4-5 0 16,-1-1 1-16,-2 2-2 0,-5-2 1 16,3 1 0-1,-3 2 0-15,0 1-1 0,0-6 2 16,0 3-2-16,0 2 1 16,0-2 2-16,0 5-2 15,0-2-1-15,0 2 0 16,0 0 0-16,-3 0 0 15,-12 3-7-15,5 2 1 16,-5 1 6-16,-1-1-1 16,-1 6 1-16,-1 0-1 15,-5-1 1-15,2 6-1 16,-2 0 0-16,1 0 0 0,4 0-5 16,2 0 5-1,-6 0-4-15,6 13 2 16,-9 1 2-16,8 2-4 0,-1 0 5 15,4 2-1-15,2-2-3 16,6 0-6-16,6 2-47 16,0-5-75-16,3-4 5 15,23-7-246-15</inkml:trace>
  <inkml:trace contextRef="#ctx0" brushRef="#br0" timeOffset="1950">5367 261 144 0,'0'0'263'15,"0"0"-209"-15,0 0-27 16,0 0 9-16,0 0 19 0,0 0-16 16,-3-8-20-1,3 8-5-15,-4 0-14 0,1 0 2 16,-2 0-2-16,-4 0 2 16,0 16-2-16,-6 7 1 15,4 4 0-15,-4-3 2 16,0 2-1-16,0-4-2 15,4-1 3-15,-1 0-2 16,3-8 0-16,0-2-2 16,3-3 1-16,4-3 0 15,2 0-1-15,0-5-8 16,0 0-23-16,0 0-15 16,0 0-11-16,0 0-52 15,0 0-111-15</inkml:trace>
  <inkml:trace contextRef="#ctx0" brushRef="#br0" timeOffset="2405">5260 314 28 0,'0'0'153'16,"0"0"-60"-16,0 0-43 15,0 0 0-15,0 0 3 16,0 0-21-16,0-5-16 16,0 5-5-16,0 0-6 15,0 0-4-15,0 0 0 16,0 5 5-16,0 6 4 16,10 7 0-16,1-5 2 0,4 3-9 15,0 3 5-15,0-1-6 16,-4-2 7-16,1-3-9 15,-4-2 1-15,-1-1 3 16,-2-1-2-16,-2-4-4 16,0 0-10-16,0 0-51 15,-3-5-152-15</inkml:trace>
  <inkml:trace contextRef="#ctx0" brushRef="#br0" timeOffset="13595">5561 62 10 0,'0'0'340'0,"0"0"-284"0,0 0-32 16,0 0 16-16,0 0-1 15,0 0 0-15,0 0-13 16,0-10-11-16,0 10-5 15,0 0 4-15,0 0 4 16,0 0-8-16,0 0-10 16,0 0-3-16,-3 0 3 15,-3 8 0-15,0 10 4 16,-3-2-3-16,0-3 2 16,3 6-3-16,1-4 0 0,-2 7 3 15,2-1-3-15,-1 0 0 16,-1 5 0-16,-1-1 0 15,3 4 0-15,-2-3 1 16,1-2 0-16,-2 0 3 16,4-1-4-16,-1 0-2 15,2-3 2-15,3 1-4 16,0 1 4-16,0-4 0 16,0 0 0-16,0-4-3 15,0-4 0-15,0 3-1 16,0-7 3-16,0 2 1 15,3-6 0-15,2 1 0 16,2 0 1-16,-2-1-1 0,5-2 0 16,1 0 5-1,1 0 4-15,6 0-3 0,-5 0-1 16,5 0-3-16,4 0 4 16,-6 0 0-16,2-10-3 15,0 2 3-15,0-5-1 16,-1 2-3-16,-2-2 5 15,3 0 3-15,0-3 3 16,2 0-1-16,1-3-7 16,-6 2 1-16,0 3 0 15,-4 1 3-15,1-4-4 16,-1 1-4-16,-1-2 4 0,-2 2 0 16,1-3 2-1,0 0-5-15,-7 2 6 0,2-2-5 16,2 3 0-16,-6-3 2 15,3 3-2-15,-3-2-1 16,0-1 0-16,0 6-2 16,0 0 3-16,0-1-2 15,0 4-1-15,0 2 0 16,0 0 0-16,0 0 2 16,0 0-1-16,0 3-1 15,0-3-2-15,0-1 2 16,-6 2 1-16,-1 2-1 15,2 0 0-15,-1-2-3 16,1 3 3-16,-5 4 1 16,5-3 0-16,-2 1 0 0,2 2-2 15,2 0 1-15,-3 0 0 16,-3 0-1-16,-6 0-2 16,-6 0 0-16,4 0 2 15,-1 0 0-15,-3 0 1 16,8 0 0-16,-2 0 0 15,-3 0-1-15,6 2 1 16,-3 5-2-16,1 5-2 16,-1-2 4-16,5-2-1 15,5-5 1-15,0 3-1 16,2-4 1-16,-4 1 0 16,4 2-5-16,1 0-11 0,2 3-47 15,0 3-67-15,0-3 2 16,0-1-221-16</inkml:trace>
  <inkml:trace contextRef="#ctx0" brushRef="#br0" timeOffset="15087">6273 17 41 0,'0'0'207'15,"0"0"-104"-15,0 0-38 16,0 0-16-16,0 0-2 16,0 0 2-16,6-5-17 15,-6 5-5-15,0 0 6 16,0 0 16-16,0 0 2 16,0 0-21-16,0 0-9 0,0 0-5 15,0 0-3-15,0 0 0 16,0 0-8-16,0 0-5 15,0 0 1-15,-3 0-1 16,-9 0 0-16,-3 0 0 16,1 0 0-16,-1 0-1 15,0 0 2-15,-3 0-2 16,7 0 0-16,-4 2 1 16,6 4 0-16,1-4 0 15,-2 4 0-15,5-3-5 16,-1-1 4-16,-1 3 1 15,5-2-1-15,-4 1-2 16,1 3 2-16,-2 1 1 0,1-1-1 16,-2 4 2-1,-1-3-2-15,0 3 2 0,-3 5-2 16,4-3 1-16,-4 0-1 16,6 3 1-16,-3-3 0 15,3 0 0-15,1 1-1 16,-2-2-2-16,4 0 3 15,-2 0 0-15,2 2-3 16,-1-1 3-16,1-2-3 16,3 2 3-16,-3 1-3 15,3-1 1-15,0 0 2 16,0 0-2-16,0-5 2 0,0 0-1 16,0-3-1-1,0 1 2-15,0 1-3 0,0 2 3 16,0-2 2-16,0-1-2 15,0 1-2-15,0 0 2 16,10 0 0-16,-5 1 0 16,1-3 0-16,3-2-1 0,0 4 1 15,0-4 0 1,-1 3 1-16,-2-4-2 0,3-2 6 16,0 3-5-1,3-1 3-15,0 2-2 16,-1-2 4-16,1-2-4 15,-1 2 4-15,4-2-3 0,0 3-2 0,0 0 0 32,-4 0 1-32,2-3-1 0,-4 0 0 15,-1 0 0-15,5 0 0 16,-5 0 4-16,4 0-4 0,-1 0 3 16,4 0-2-1,-3 0 1-15,3 0-1 16,-4 0 2-16,2 0-1 0,-3 0-2 15,-3 0 0-15,1 0 0 16,-2-3 1-16,1 3-1 16,-5-3 2-16,1 0-3 0,0 3 1 31,0 0 0-31,-3 0 0 16,0 0 0-16,0 0 0 0,0 0-16 15,0 0-147-15,0 0-197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0:57.198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68 93 247 0,'0'-6'139'0,"0"3"-67"16,0 0-19-16,0 0-17 15,3 0-4-15,-3 3-4 16,0 0-7-16,0-2-14 16,-3 2-4-16,3 0-1 15,0 0-2-15,-4 0 0 16,1 5-1-16,0 1 4 16,0-1-3-16,0 7 8 15,-3 1-6-15,2 2 3 16,-2-1-2-16,-3 5-4 15,2 1 4-15,1 2-1 16,1-2-2-16,0 2-1 0,5 1 1 16,-3-4-1-16,3 1 1 15,0-1 2-15,3-2-2 16,-3 1-2-16,5-2 2 16,-2-2 0-16,2 3 0 15,1-3 1-15,4 0-1 16,-1-2 3-16,7 1-2 15,-3-5 0-15,-2 1 1 16,5-3-1-16,0 0 1 16,-3-4 3-16,2-2-3 15,1 0-1-15,-1-2 2 16,1-1 0-16,-1 0-2 16,-2 0 1-16,0-3-1 15,-5 0 4-15,3 2-4 0,-3-2 4 16,-2-3-1-16,4-3 2 15,-4 2 2-15,0 2-3 16,1-4 6-16,-1-1-9 16,-1 1-1-16,0-3 4 15,1 2 0-15,-6-1 1 16,2-1-3-16,-2 2 1 16,0-2-1-16,-2-1-2 15,2 2-1-15,-3-3 0 16,3 3 0-16,-3-3 2 15,-2-3-2-15,3 5 1 0,2-3-2 16,-3 1-1 0,0 3 1-16,3 0 1 0,-3 3 2 15,-4 0-2-15,1 3-1 16,3-7 1-16,-3 4-1 16,-1 2 1-16,4-2-1 15,0 6-1-15,0-1-5 16,0 2 2-16,-4 3 5 15,1-2 1-15,4 0 1 16,-4 3-2-16,-4-6 0 16,4 6 0-16,-4-4 4 15,1 0-3-15,-4 1-1 16,4 1 0-16,-4 2 1 16,5-4 0-16,1 4-1 15,1-2 0-15,0 2-1 0,3 0-2 16,-4 0-1-16,-2 2-6 15,3 4-23-15,-4 5-69 16,2 2-73-16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49:47.961"/>
    </inkml:context>
    <inkml:brush xml:id="br0">
      <inkml:brushProperty name="width" value="0.05" units="cm"/>
      <inkml:brushProperty name="height" value="0.05" units="cm"/>
      <inkml:brushProperty name="color" value="#92D050"/>
      <inkml:brushProperty name="fitToCurve" value="1"/>
    </inkml:brush>
  </inkml:definitions>
  <inkml:trace contextRef="#ctx0" brushRef="#br0">0 312 76 0,'0'0'138'15,"0"0"-57"-15,0 0-32 16,0 0-6-16,0 0-8 15,0 0-16-15,0 0-12 16,0 0 8-16,0 0-10 16,0 0-3-16,0 0 0 15,0 0-2-15,0 0 9 16,0 0 1-16,0 0 0 16,0 0-4-16,0 0 0 15,0 0 8-15,0 0-3 0,0 0-2 16,0 0 3-1,0 0 2-15,0 0 2 0,0 0 1 16,0 0-6-16,0 0-1 16,0 0 11-16,0 0-2 15,0 0-11-15,0 0 7 16,0 0-11-16,0 0-4 16,0 0-4-16,0 0-5 15,6 0 9-15,14 0 7 16,13 0-1-16,3-8-3 15,-8 0-1-15,0 3-2 16,-5 0 1-16,-5 5 1 16,-1-3-1-16,1 1 3 15,-1-4-2-15,0 4-2 16,5-3-2 0,-1-1 2-16,5 1-3 0,6-3 7 0,0 3-6 15,3-4 5-15,-2 7-4 16,0-1 1-16,-2 3 0 15,-4 0 0-15,-6 0-4 16,-1 0 1-16,1 0 3 16,-3 0-4-16,-1 0 4 15,4 0 4-15,2 0-4 16,4 0 0-16,2 0 2 16,4 0 1-16,2 0-3 15,-2 0 0-15,-1 0-2 16,-2 0 4-16,-4 0-4 0,-3 0 0 15,1 0 2 1,0 0-1-16,-1 0 1 0,7 0-1 16,5 0 0-16,-6-2-3 15,4 2 3-15,-7-3 0 16,-2 0 0-16,-1 1 1 16,1-1 0-16,2 1 1 15,6-1-1-15,1 3 0 16,8 0-3-16,0 0-2 15,7 0 2-15,-2 0 6 16,2 0-3-16,-4 3 0 16,-1 4 0-16,3 1 2 15,-8 0 0-15,-3 0-2 16,-1-3 0-16,-4 3 0 16,-4-2 0-16,-4-3-3 0,-11-3 2 15,1 0 0-15,-1 0 2 16,4 0-4-16,6 0 3 15,6 0 0-15,5 0-4 16,6 0 4-16,4 0 2 16,-1 0 0-16,0 0-4 15,3 0 0-15,1 0 2 16,-1 0 4-16,-4 0-4 16,1 0 0-16,-2 0 2 15,-1 2-2-15,-3 1 1 16,1-1-2-16,-1-2 1 15,1 0 0-15,-1 0 0 0,1 0 0 16,-2 0 0-16,4 0-2 16,1 0 6-16,-4 0-8 15,-2 0 7-15,-3 0-3 16,-7 0 0-16,-2-5 1 16,2 0-1-16,-6-1 0 15,-2 1-1-15,1 0 1 16,4 0 1-16,0-1-1 15,4 1 0-15,8-3 0 16,4 3 0-16,2-3 0 16,6 5 0-16,-3 1-1 15,-6-1 1-15,-5 3 0 16,-6 0 0-16,-4 0 1 0,1 0-1 16,-6 0 0-16,0 0 0 15,-4 0 0-15,1 0 1 16,-4 0-1-16,4 0 0 15,-4 0 2-15,2 0-2 16,-2 0 1-16,5 0-2 16,-5 0 1-16,1 0-2 15,-3 0 2-15,1 0 0 16,-5 0-1-16,1 0 1 16,2 0-4-16,-2 0 4 15,4 0 0-15,-1 0 5 16,2 0-5-16,1 0 1 0,-1 0 0 15,2 0 0 1,-5 0-1-16,1 0 0 0,-2 0 0 16,1 0 0-16,-2 0 2 15,3 0-2-15,1 0 0 16,-2 0 0-16,0 0-2 16,5 0 2-16,-5-2 0 15,5 2-1-15,-5 0 1 16,4 0 1-16,-2-4 2 15,1 4-3-15,1 0 0 16,2-2-3-16,7-1 5 16,2 1-4-16,1 2 1 15,3-3-3-15,-3 3 0 16,-1 0-2-16,-5 0-6 16,-6 0 12-16,-7 0 0 0,-2 0 0 15,0 0-1-15,3 0-4 16,-3 0 5-16,3 0 0 15,-3 0 0-15,4 0 0 16,-1 0-1-16,2 0-4 16,-2 0 4-16,4 0-7 15,-5 0 5-15,4 0 1 16,-1 0 0-16,2 0 2 16,1 0 0-16,2 0-3 15,-2 0-2-15,2 0 0 16,-2 0 5-16,-5 0 0 15,-1 0 1-15,1 0-2 0,-3 0 1 16,0 0 0-16,0 0 0 16,0 0-4-16,0 0 3 15,0 0 0-15,4 0-2 16,-1 0 3-16,0 0 0 16,-1 0-2-16,4 0 2 15,-6 0 0-15,4 0-1 16,-1 0 1-16,-3 0 0 15,2 0 0-15,4 0 0 16,1 0 0-16,-2 0-2 16,1 0 1-16,-1 0 1 15,-1 0 0-15,-4 0 0 16,0 0 0-16,0 0 3 0,0 0-3 16,0 0-1-16,0 0-4 15,0 0 3-15,0 0 2 16,0 0 0-16,0 0-8 15,-7-5-4-15,-4-3 3 16,2 2 9-16,1 1 4 16,-5-1-4-16,1 1 0 15,-2-3-1-15,-1 4 1 16,0-5 0-16,0 2 3 16,4-1-3-16,-4 0-5 15,0-1-3-15,4 5-2 16,-1-7 6-16,0 2 0 0,1 5 4 15,-4-5 1 1,0 2 3-16,4 2-4 0,-7-3 1 16,3-3-2-16,0 5 1 15,0 1 0-15,7 0-2 16,-4 2-1-16,6-1 3 16,-3 0 0-16,0 4 1 15,4-3 1-15,1 3-2 16,1-2 2-16,3 2-2 15,0 0-1-15,0 0 1 16,0 0-1-16,0 0 1 16,0 0 0-16,0 0 1 15,0 0-2-15,0 0 1 16,0 0-6-16,0 0 6 16,7 0 2-16,4 0 2 0,7 0-1 15,-3 10-1-15,2 1 1 16,4 0-3-16,-3 0 0 15,-1-1 1-15,-2 0-1 16,-1 3 0-16,1 1 0 16,-3-1 0-16,-1 1-1 15,2-4 0-15,-1-3 1 16,-4 2 0-16,4-1 0 16,-1-1 1-16,2-1 0 15,-1 2 0-15,-1-3 1 16,-2 1 2-16,2-1-2 15,-1-2-4-15,-2 2 5 0,4 3-4 16,-6-3 1-16,6 1-2 16,-4-1 2-16,2-3 0 15,-2 1 0-15,2 0-6 16,1-3 5-16,-5 0 0 16,0 0 1-16,-1 0 6 15,2 0-6-15,-4 0 0 16,0 0 5-16,-3 0-1 15,0 0 2-15,0 0-1 16,0 0 0-16,0 0 2 16,0 0-2-16,0 0 0 15,0 0 2-15,0 0-1 16,0 0-3-16,0 0-2 0,0 0-1 16,0 0 1-1,0 0 3-15,0 0-4 0,0 0 6 16,0 0-2-16,0 5-4 15,0-5 2-15,-3 5-2 16,-12-2 8-16,0 0-2 16,-3 4-6-16,0 1 3 15,5 8-2-15,-5 3-1 16,-4-3-3-16,-1 5 0 16,0 3 3-16,-3-3 5 15,1 3-5-15,2-3 1 16,0 3-1-16,2-3 0 0,-2 0 0 15,5-2 3 1,-4 4-2-16,6-4-1 0,1 2 3 16,0-8-2-16,7-2-1 15,-2 0 0-15,5-6 0 16,2 0 3-16,3-5-2 16,0 0 0-16,0 0-1 15,0 0 5-15,0 0-3 16,0 0-2-16,0 0 0 15,0 0-5-15,0 0-51 16,0 0-161-16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49:51.868"/>
    </inkml:context>
    <inkml:brush xml:id="br0">
      <inkml:brushProperty name="width" value="0.05" units="cm"/>
      <inkml:brushProperty name="height" value="0.05" units="cm"/>
      <inkml:brushProperty name="color" value="#92D050"/>
      <inkml:brushProperty name="fitToCurve" value="1"/>
    </inkml:brush>
  </inkml:definitions>
  <inkml:trace contextRef="#ctx0" brushRef="#br0">0 720 222 0,'0'0'93'16,"0"0"-66"-16,0 0-14 15,0 0 14-15,0 0 24 16,0 0-23-16,0 0 2 16,38-34-9-16,-26 17 2 15,2 0-6-15,4-9 1 16,-1 1 4-16,1-7 4 15,3-5-3-15,-6-3-5 16,2 0-7-16,-2-2-4 16,0 0 2-16,2-1-5 15,-2-2 0-15,-3-3-4 16,0 3 3-16,-3 1 2 0,3 7-1 16,-4 4-3-1,-3 7-1-15,2 5 1 0,-4 8 0 16,0 4-1-16,-3 5 0 15,0 4 0-15,0 0-10 16,0 0 0-16,0 0-6 16,0 7 3-16,0 17 13 15,0 11 0-15,0 5 3 16,0 4 4-16,2 4-6 16,-2 0 0-16,0 5-1 15,0-3 0-15,0 3 0 16,0-3 0-16,0-2 2 0,0-3-2 15,0-4 3 1,0-5-2-16,0-4 0 0,0-3 0 16,0-8-1-16,0-3 0 15,0-5 1-15,0-4-2 16,0-7 1-16,0-2 0 16,0 0 0-16,0 0 2 15,0 0 2-15,0 0 4 16,0 0 2-16,0 0 4 15,0-13 4-15,0-11-8 16,0 1-3-16,0-1-5 16,0-3 4-16,0 2-5 15,0-3-1-15,-8-4 7 16,-4 3-5-16,0-5 0 16,-2 2 0-16,2 1 1 0,-1 2-3 15,3 4-3-15,-3 4 1 16,2 4 1-16,2 7 1 15,-4 0-4-15,5 5 1 16,-4 2 2-16,7 1-2 16,-1 2-2-16,-1 0-1 15,2 0-2-15,-3 0-3 16,-5 0 11-16,1 0 1 16,1 0-1-16,2 7-1 15,0 4-1-15,0 1-2 16,6 5 0-16,3 2-7 15,0 4 4-15,0 4 6 0,0-1 0 16,7 4 1-16,9-7-1 16,2 4-2-16,4-3 2 15,-2-9-1-15,1 2 0 16,5-7 2-16,0-4 0 16,1-4 0-16,2-2 0 15,-2 0 8-15,-1 0 0 16,-3 0-6-16,-1-2-1 15,-4-8 4-15,-5-4 0 16,-3-2 0-16,1 0 0 16,-2 0 1-16,-3-3-3 15,-3 4-2-15,-1 1 2 16,-2 4 0-16,0 2-3 0,0 2 0 16,0 6 0-1,0 0-2-15,0 0-3 0,0 0-5 16,0 0-3-16,0 0 3 15,-8 11 10-15,-4 10 0 16,4 0-3-16,5 3 1 16,0 3 2-16,3 3-2 15,0-2 1-15,0 1-1 16,0 1 0-16,0-10-4 16,18 2 6-16,-4-9-1 15,3-2 1-15,-2-6-8 16,0-3 6-16,0-2 2 0,6 0 2 15,-1 0 7 1,1 0 1-16,-1-13-6 0,-2 0 1 16,-3-3-3-16,-7 0 3 15,2-3-3-15,-5 2 3 16,-2-5 2-16,0-2-6 16,-3 4 1-16,0-3-1 15,0 4 3-15,0-1-2 16,0 1 0-16,-3 4-2 15,-9-1-1-15,1 5 0 16,-1 0 1-16,-3 3-2 16,4 1 2-16,-2 7-10 15,-2-3 8-15,2 3-7 16,-5 0 9-16,0 0 0 16,0 0 1-16,1 8-2 0,-1 2 1 15,3 4 0-15,0-4-1 16,4 4 0-16,1-4-3 15,2 4 4-15,5-4-3 16,1 0-8-16,2 0-29 16,0-6-54-16,0-2-10 15,0-2-23-15</inkml:trace>
  <inkml:trace contextRef="#ctx0" brushRef="#br0" timeOffset="1140">674 90 112 0,'0'0'132'16,"0"0"-68"-16,0 0-19 0,0 0-19 16,0 0 5-16,0 0-15 15,0-6-12-15,0 6-4 16,-4 0 0-16,-4 11 3 15,0 13 31-15,-2 2-12 16,2 5-11-16,4 5 3 16,1-2-6-16,3 0-2 15,0 3-5-15,0 1 5 16,0-2 0-16,0-1-1 16,0 0-5-16,0-2 2 15,0 0-1-15,0-2-1 16,0-2 0-16,0-5 2 0,0-5-1 15,0-6-1 1,0-2-4-16,0-3 4 0,3-3 1 16,4 1-1-16,-5-6-1 15,1 0 1-15,3 0 1 16,-2 0 1-16,-2 0 1 16,7 0 8-16,0 0 1 15,2 0 13-15,4-9-11 16,3-6-1-16,-3-1 1 15,-4-3-9-15,1 1 2 16,-6-4-3-16,3 1 1 16,-3 2-5-16,-4 1 5 15,1-1-3-15,-3 6 2 16,0 3 5-16,0 7 0 16,0 0-2-16,0 3-7 0,0 0-3 15,0 0-1-15,0 0-3 16,0 0-4-16,0 0-2 15,0 13 10-15,0 9 3 16,0 2 4-16,-3 2-2 16,3-2-2-16,0 2 0 15,0 1-1-15,0-3 1 16,0 0 0-16,3 2 0 16,9-8 0-16,3-1 0 15,-4-7-5-15,-1-4 3 16,-2-4 4-16,2-2-1 15,-2 0 5-15,4 0-1 0,0 0 2 16,-3 0 0-16,6 0 3 16,-5 0-1-16,8-11 2 15,0-7-8-15,-3-1 9 16,3-4-12-16,-6-1 7 16,-7 2-4-16,1-4-3 15,-3 5 1-15,-3 0 4 16,0-1-1-16,0 1-4 15,0 0 0-15,-6 3 0 16,-2-1 0-16,-4 3 4 16,-1 3-4-16,3 5-2 15,0 2-3-15,2 4-4 16,-2 2 3-16,-1 0 5 0,-4 0-1 16,0 0 0-16,0 0 0 15,4 5 2-15,-4 3 0 16,3 3 1-16,1 0-1 15,-4 2 0-15,3 0 0 16,1 0-1-16,1 1-10 16,8-7-3-16,-1 1-54 15,3-5-38-15,0 2 4 16,0-5-72-16</inkml:trace>
  <inkml:trace contextRef="#ctx0" brushRef="#br0" timeOffset="2236">1054 87 81 0,'0'0'169'16,"0"0"-75"-16,0 0-54 15,0 0-10-15,0 0-30 0,0 0-1 16,0-5 1 0,0 18 2-16,0 11 4 0,-3 2 7 15,-4 5-2-15,-1 5 4 16,-2 1 3-16,2 3 4 0,3 2-1 15,-2 0-6 1,4-2-10-16,0 2 3 16,3 0-1-16,0-2-2 15,0 0-3-15,0-6 2 16,0-5-3-16,0-5 1 16,0-2-3-16,0-9 1 15,0 0-4-15,3-5 4 16,7-2 0-16,-5-1 3 15,3-1-2-15,-1 0 2 0,1-1 2 16,-2-3-1-16,3 0-3 16,2 0 3-16,4 0 10 15,6 0-4-15,3-11 4 16,0-5-6-16,-1-3 3 16,-3 3-4-16,-2-2 1 15,-3 2-1-15,-7 0 6 16,2-3 3-16,-5-2-4 15,-2 0-4-15,0 0 8 16,1-3-14-16,-1-6 5 16,-3 2-2-16,0-4-2 15,0 3-1-15,0 2 1 16,0 7-6-16,-3 0 3 0,-12 7-3 16,0 8 1-16,-3 0-5 15,0 2 4-15,1 3 2 16,-1 0-2-16,0 0 2 15,4 0-3-15,2 8 3 16,7 4 0-16,-2 5-4 16,1-1 1-16,6 0-1 0,0 0-1 15,0 0 4 1,10-8-5-16,13 2 2 16,9-4 5-16,6-1 10 15,10-3-9-15,-2-2 2 16,5 0 0-16,-4 0 1 0,-6 0-4 15,-5 0-2 1,-7 0 2-16,-6 0 6 0,-6-2 2 16,-4-3-8-16,-5 2 2 15,-1 0-1-15,-4-2 6 16,-1 3 6-16,-2 2 0 16,0-3 18-16,0 3-8 15,0 0-10-15,0 0-13 16,0 0-4-16,0 0-1 15,0 0-6-15,0 3-1 16,0 17 12-16,-8 7 3 16,-2 5-2-16,5 2 0 15,2 3 3-15,3 0-4 16,0-2-2-16,0-8 2 16,0-4-6-16,0-7 4 0,8-6 1 15,5-1-2-15,5-7 3 16,5-2 0-16,15 0 12 15,15 0 1-15,11-5-13 16,20-16-37-16,-2-8-223 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06.418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4027 71 29 0,'0'0'64'15,"0"0"-21"-15,0 0 20 16,0 0-20-16,0 0-16 16,0 0-4-16,0 0-13 15,-3 0 1-15,0 0 0 16,3 0 3-16,0 0-5 0,-5 0 3 15,-2 0 4-15,-1 0-1 16,-2 3 1-16,-3-1-1 16,0-2 4-16,-4 4-4 15,-1-2-5-15,-3-2-2 0,-5 5-1 16,-1 1 6 0,1-4-5-16,-4 6-4 0,-3-5 2 15,5 2-2 1,-8 0 9-16,1-3-7 15,2 7 0-15,2-7-2 16,-2 4-2-16,-3-1 1 16,3 1-1-16,-5-1-2 15,0-3 2-15,4 4-2 0,-6-1 3 16,2-2-3-16,-3-1 0 16,0 1 4-16,0-3-4 15,-3 3 5-15,2-3-4 16,4 0 3-16,4 2-1 15,-6-2 5-15,2 0-3 16,-3 0-4-16,0 0 0 16,0 0 3-16,3 0-1 15,2 0-2-15,4 0 2 16,3 0-3-16,2 0 3 16,3 0-3-16,4 3 2 15,-1-3-2-15,4 0 0 16,-4 2 0-16,1-2 0 0,-8 4 2 15,0-2-2 1,-8-2 1-16,-2 3-1 0,-3-3 0 16,-7 2 1-16,5 1-1 15,-11-3 0-15,-2 3 1 16,-2-3 3-16,-9 0-4 0,-2 0-3 16,8 0 3-16,2 0 4 15,11 2 6 1,-2-2-2-16,3 5-6 15,-3-2 0-15,4 0 0 16,5-3-2-16,-2 2 3 16,5-2 0-16,-3 5-3 0,-5-2 0 15,-5 3-1-15,1-1 1 16,-2 0 2-16,-2-2-2 16,4-1 0-16,-3-2 0 15,6 0 1-15,6 0-1 16,3 0 0-16,8 0 0 15,1 0 2-15,-1 0-2 16,0 0 0-16,2 0 2 16,-2 0-1-16,6 0-2 0,4 0 1 15,5 0 0 1,0 0 1-16,4 0-1 0,-4 0 0 16,-3 0 0-1,-2 0 2-15,-4 0-2 16,-6 0-2-16,-2 0 2 15,-7 0 0-15,8-2 0 0,-5-1 6 16,6 0-12-16,-1 1 6 16,-2-1 0-16,3 1 6 15,2-4-6-15,7 3-2 16,1 3 2-16,2 0 0 16,3 0 0-16,0 0-2 15,3 0 2-15,1 0-7 0,-4 0 6 16,6 0 0-16,0 0 1 0,6 0 5 31,0 0-4-31,1 0-1 0,2 0-4 16,0 0 4-16,0 0 3 15,0 0-3-15,-3 0 0 16,3 0 0-16,-4 0 0 16,1 0 2-16,0 0-2 15,1 0 0-15,-1 0-1 16,0 0 1-16,3 0 0 15,0 0 0-15,0 0 0 16,0 0-1-16,0 0 3 16,0 0-3-16,0 0 2 15,-4 0-2-15,1 0 2 16,-2 0-1-16,-1 0 0 16,-3 0 0-16,1 0 0 0,-2 0 0 15,-1 0 0-15,2 0 0 16,-2 0 0-16,4 0 2 15,1 0-2-15,-3 0 0 16,1 0-3-16,-1-5 6 16,0 3-5-16,6 2 2 0,-2-3 0 15,5 3 0-15,-4 0 0 16,1 0 0-16,3 0 0 16,-3 0 0-1,3 0-1-15,0 0-3 16,0 0 4-16,0-3-3 15,0 3 2-15,0 0-2 16,0 0 3-16,0 0 0 16,0 0 0-16,0 0 0 0,0 0 3 15,0 0-2 1,0 0-1-16,0 0 2 0,0 0-4 16,0 0 4-16,0 0-2 15,0 0 1-15,0 0-1 16,0 0-3-16,0 0 2 15,0 0-5-15,0 0 5 0,0 0-3 16,0 0-2-16,0 0 4 16,0-2-5-1,0 2 0-15,0 0 5 0,3 0-1 0,6 0 3 32,0 0 3-32,3 2-3 15,-1 4 0-15,7 1 0 16,2 4 0-16,2-3 1 15,-2 0-1-15,-2 5 0 0,0-5 0 16,-2 3 0-16,-1-1-2 16,0 1 2-16,0-3 4 15,-4 0-4-15,4 0 0 16,0 0 0-16,0 0-1 16,3-1 1-16,-4 1 2 0,-2 1 0 15,3-2-4 1,-4 1 4-16,-1 1-2 0,-2-4 0 15,-1 3 0-15,-2-3 0 16,0 2 0 0,2 0 0-16,-4-2-2 0,2 0 1 0,1-3 2 15,-2 1 1 1,-4-3-2-16,0 0 1 0,0 0-1 16,0 0 1-1,0 0 2-15,0 0 4 16,0 0 3-16,0 0-3 15,0 0 0-15,0 0-5 16,0 0 4-16,0 0-6 16,0 0 2-16,-10-8-2 15,2 1 0-15,-9-5-1 16,-1 0 2-16,0-2-1 16,-2 3 0-16,2 1 0 15,-3-1 0-15,4 1 0 0,2-4 1 16,0 4 2-16,6-1-3 15,0 3 0 1,3 0-3-16,1 3 5 0,-2 0-4 16,7-1 4-16,-5 1-2 0,2 3 0 15,0 0 0-15,-4-2 1 16,7 4-2 0,-2-2 2-16,-1-1-1 15,0 1 1-15,-2-1 2 0,2 0-3 16,-4 0-3-1,4-2 3-15,-2 2-1 16,-2 1 1-16,4-3 1 16,-2 2-1-16,-1 0 1 0,0 0-1 15,0-2-1-15,1 3 1 16,-2-4 0-16,-1 1-1 16,-2 3 1-16,2-4 0 15,2 1-1-15,-3 3 1 0,1-4-2 16,-2 1 2-16,5-1 2 15,-4 4-2 1,3-1-3-16,3 0 2 0,0 1 2 16,0-1 0-1,1 3 1-15,2 0-1 16,0-3 0-16,0 3-1 16,0 0-4-16,0 0 0 15,0 0-6-15,0 0-2 0,0-2 1 16,0-1-5-1,0 1 10-15,2-2 6 0,13 2 10 16,-1-3-10-16,1-1 3 16,3-1-2-16,2 1 1 15,1-2 1-15,-1-2-1 16,-2 2-1-16,0 0-1 16,0 0-3-16,-1 0 3 0,1-3 0 15,-3 3 2 1,-4 1-1-16,4 2 0 15,-5-3 3-15,1 2-4 16,1-2 2-16,-4 2 2 0,-1 4-3 0,-4 0 0 31,-3 2-1-31,0 0 2 0,0 0-2 16,0 0-2-16,0 0 2 16,0 0-2-16,5 0-28 15,0-3-183-15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09.441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81 237 315 0,'0'0'85'0,"0"0"-9"15,0 0-24-15,0 0 14 16,0 0-15-16,0 0-21 0,0 0-21 16,0-8 2-16,0 8-5 15,0 0 4 1,0 0-9-16,0 0-1 16,0 10 0-16,-12 13 4 15,-4 7-1-15,1 3 1 0,0-2-1 0,2-2-3 31,8 0 1-31,0-5 2 16,5-5-2-16,0-2-2 0,0-7-2 16,0-4 0-1,0 3 2-15,0-4 2 0,8-2-1 16,4-3 7-16,3 0-5 16,6 0-2-16,4 0 4 15,5 0-4-15,6-5-14 16,-7-16-119-16,-9 0-100 15</inkml:trace>
  <inkml:trace contextRef="#ctx0" brushRef="#br0" timeOffset="497">129 20 308 0,'0'0'101'0,"0"0"-34"15,0 0-2-15,0 0-2 16,0 0-12-16,0 0-33 16,0-13-18-16,0 13 0 15,0 0-14-15,0 0-32 16,0 7-79-16,0 9-39 0</inkml:trace>
  <inkml:trace contextRef="#ctx0" brushRef="#br0" timeOffset="785">129 20 12 0</inkml:trace>
  <inkml:trace contextRef="#ctx0" brushRef="#br0" timeOffset="2144">129 20 12 0,'94'180'137'0,"-94"-180"-54"0,0 0-55 0,0 0-17 0,0 0 6 16,0 6-5-16,0 12-5 15,0 3 4-15,0 6 2 0,0 2-2 16,0 0 9-16,0 6 0 15,0-2-4-15,-4 0-1 16,2-7-7-16,-4-8-1 16,3-4 0-16,1-9-3 15,2-5 5-15,0 0-2 16,0 0 7-16,0 0 32 0,0-19 15 16,11-10-41-16,6-5-16 15,7 0-4-15,0 1-3 16,-3 7 3-16,-1 8-1 15,-9 7 1 1,1 3 0-16,-6 5-1 16,3 3-1-16,-3 0-8 0,1 0 3 15,-2 0-3 1,1 11 3-16,3 5 7 0,-3 5 0 16,2-3 0-16,1 6 2 15,0-2 0-15,0-4-2 0,-1 1 0 16,2 1 0-1,-2-3 0-15,2-4 4 16,-2-5-8-16,-3-4 6 16,2 0-2-16,1-1 2 15,2-3-1-15,1 0 0 16,4 0 9-16,5 0-7 16,-2-8 5-16,2-6-5 15,-4 1-2-15,-1-3 7 16,-5-2-7-16,0-2 3 0,-5-6 3 15,5 2-5-15,-7-4 4 16,2 1 3-16,-2 1-4 16,-3-1 1-16,0 6 0 15,0 2-1-15,0 5 0 16,0 7-5-16,0 2-2 16,-11 5 2-16,-9 0 0 0,-5 5-7 15,2 14 2 1,5 2-1-16,6-2 3 15,6-1-11-15,6-5 7 16,0 0-4-16,0-4-6 16,13 2 5-16,10-4 3 15,10 1 9-15,-5 3 2 0,2-4-2 16,-4 4-1-16,-5 0-2 16,-4 0 3-16,-4 2-2 15,-5 0-1-15,-1 0 3 16,-7 3-6-16,0-3 1 15,0 1 5-15,0 0 1 0,-3 1 2 16,-15 0-3-16,-6-1 4 16,-2-1-3-1,-4-2 3-15,1-3-3 16,2-6 1-16,3-2-2 16,7 0 5-16,6 0 0 15,1 0-2-15,10-12-3 0,0-14 0 16,0 6 1-1,0-7-1-15,18 8-2 0,2 2 1 16,1 6 0-16,-1 3-4 16,1 5 4-16,-3 3-1 15,-1 0-3-15,-2 0 1 16,0 11-3-16,0 2 6 16,-1 0 1-16,4-2 0 15,0-3 0-15,-1 1 1 16,4-8 1-16,-3 5-2 0,-3-6 1 15,0 0 0-15,-4 0-1 16,1 0 8 0,0 0-2-16,-1-11 1 0,-1-11 1 0,-2-2 2 31,1-7-3-31,0 3 0 0,-3-7-4 16,-3-3 3-16,0-1-4 15,-3-4-1-15,0 4-1 16,0-2 5-16,0 7 6 15,0 2-6-15,0 6 1 16,0 5-3-16,0 5-1 16,0 5 3-16,0 6 0 15,0 5 4-15,0 0-9 16,0 0-4-16,0 0-8 16,0 0-6-16,0 22 4 0,0 7 14 15,0 13 2 1,0 6 0-16,0 2 0 0,0 3-2 15,0-5 1-15,0-3-1 16,5-6 0-16,5-4 1 16,-2-9-1-16,4-2-2 15,-1-8 0-15,-1-4 0 0,1-5 2 16,-2 1 0-16,0-7 0 16,0 3 0-1,-1 1 2-15,2-2-2 16,1-1 0-16,1-2-8 15,-4 0-57-15,-1 0-71 16,-4 0-220-16</inkml:trace>
  <inkml:trace contextRef="#ctx0" brushRef="#br0" timeOffset="2559">868 200 18 0,'0'0'188'0,"0"0"-127"15,0 0-45-15,0 0 19 16,0 0 11-16,0 0-13 16,64 0 0-16,-34 0-18 15,-7 0-6-15,1 0 0 16,-1 0 1-16,1 0-7 15,0 0 4-15,-1 0 3 16,-3 0-4-16,-2-8-4 16,-6 5-2-16,-1-2-1 0,2-6-11 15,-5 4-94 1</inkml:trace>
  <inkml:trace contextRef="#ctx0" brushRef="#br0" timeOffset="3142">1182 168 151 0,'0'0'124'0,"0"0"-88"16,0 0-26-16,0 0 2 15,0 0-3-15,0 0-8 0,0 11 8 16,0 10 11 0,0-2-2-16,0 4 5 0,0 4-2 15,7-1 0 1,-2 4 2-16,1-1-12 15,1-3-5-15,-5-2 2 16,-2-6 3-16,0-2 0 16,0-6 4-16,0-4-7 15,0 0 0-15,0-4-3 0,0-2-4 16,0 0 3-16,0 0 0 16,0 0 5-16,0 0-1 15,0 0 6-15,0 0 3 16,0 0 6-16,0 0 6 0,3 0-6 15,-3-16-1 1,3-8-22-16,-1 3 0 16,5-8 0-16,4 2 1 15,2-2-2-15,-3-1 1 16,5 6-1-16,-2 4 1 16,2 4-2-16,-4 6 2 15,-4 0-2-15,1 7-2 0,-6 0-15 16,4 3-51-16,1 0-38 15,-2 0-5-15,-2 0-182 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15.604"/>
    </inkml:context>
    <inkml:brush xml:id="br0">
      <inkml:brushProperty name="width" value="0.05" units="cm"/>
      <inkml:brushProperty name="height" value="0.05" units="cm"/>
      <inkml:brushProperty name="color" value="#00B0F0"/>
      <inkml:brushProperty name="fitToCurve" value="1"/>
    </inkml:brush>
  </inkml:definitions>
  <inkml:trace contextRef="#ctx0" brushRef="#br0">31 170 78 0,'0'0'189'15,"0"0"-131"-15,0 0-37 16,0 0 7-16,0 0-10 15,0 0-12-15,-5 3-6 16,-1 15 8-16,2 8 7 16,-1-3-6-16,-1 7 10 15,4-3-1-15,2 2-3 0,-3 1-3 16,3-4-3 0,0-2 2-16,0-1-1 15,0-7-8-15,0-5 1 0,0-3 3 16,0-5-1-16,3-2-5 0,2-1 2 15,0 0 5 1,5 0-4-16,1 0 12 0,4 0-3 16,0-9 4-1,3-12-2-15,-3-1-1 16,2-7-5-16,-6 2-2 16,2-1-3-16,-5-1 2 15,-1 5-1-15,-2-3-1 16,-2 6 3-16,-3 0 0 15,0 8 0-15,0 4 5 16,0 7 5-16,0 2-9 0,0 0-4 16,0 0-3-16,0 0-4 15,0 0-6-15,0 0 0 16,0 11 9-16,-6 12 1 16,-3 1 0-16,6 2 0 15,-2 4-1-15,2 2 0 16,3 2-1-16,0-5-3 15,0 0 5-15,0-5 1 16,0-4-1-16,0-3-3 16,3-10 0-16,5 2 0 15,-5-6 2-15,1-3 2 16,-2 0 0-16,4 0 4 16,3 0-1-16,8 0 15 15,5-16-8-15,4-4-1 0,4-3-10 16,-4-3 2-16,4-1-2 15,-2-2 1-15,-4 0-1 16,3 3 0-16,-9 4-1 16,-5 6-5-16,0 6 6 15,-8 2 0-15,2 6 0 16,-4-1-1-16,-3 3-1 16,0 0-9-16,0 0-5 15,0 0 0-15,0 0 2 0,0 0 12 16,-6 10 2-16,-6 6 0 15,-3 3 1 1,-3 2 0-16,3 0 0 0,1-2-1 16,-1-1 0-16,6 3 6 15,1-2-6 1,5-4 0-16,3-1-2 0,0-2 0 16,0-8-6-16,0-1 7 0,0 0-9 15,0-3 10 1,0 0 1-16,8 0 5 15,10 0 2-15,5 0-2 16,2 0 1-16,3-6 5 16,0-7-1-16,-2-6-2 15,-3 1-4-15,-3-2-2 16,-2-6 2-16,-3 0 3 16,-3-3-5-16,-1 0-3 15,-4-3 7-15,-2-5-3 16,-5 0-4-16,0-1 0 0,0 7 1 15,0-1 2-15,0 5-2 16,0 10 5-16,0 0-6 16,0 9 5-16,0 6-3 15,0-1-2-15,0 3 0 16,0 0-1-16,0 0-1 16,0 0-4-16,0 0-6 15,0 0 2-15,0 13 1 16,0 14 9-16,0 7 4 15,0 4-1-15,0 4-3 16,0 0 0-16,0 0 1 0,0-2 0 16,0-5-1-1,0 0 0-15,0-7-1 0,0-1 0 16,0-3-1-16,0-6 0 16,6-2 2-16,4-8-6 15,-2-4 3-15,1 0 3 16,-1-1 0-16,2-3 3 15,1 0-3-15,1 0 7 16,-1 0-1-16,4 0-2 16,0-8 6-16,0-7-5 15,0-5 3-15,-1-3-7 16,-2 0 2-16,-4-7 2 16,-4 3-5-16,2 1 0 15,-1 2 3-15,-2 5 1 0,-3 6-3 16,0 5 0-16,0 6 1 15,0 2 1-15,0 0-3 16,0 0-7-16,0 0 2 16,0 0-1-16,0 0-6 15,0 13 12-15,0 10-1 16,0 4 1-16,0-1 0 16,0 1 0-16,0-1-2 15,7-5-1-15,1 3-1 16,7 0 3-16,3-8 1 15,-3 0-1-15,-1-5 0 16,-2-10 1-16,0-1 1 16,-1 0-1-16,1 0 8 0,1 0-7 15,0 0 12-15,2-7-7 16,3-11-3-16,-3-1 1 16,-4-3-1-16,-1 2-1 15,-2 0 6-15,1-3-8 16,-6 3 2-16,-3 3-2 15,0 1-3-15,0 3 3 16,0 0 0-16,0-3 0 16,0 8-5-16,0 0 10 15,0 6-9-15,0 2 7 16,-3 0-6-16,3 0 3 0,0 0 0 16,0 0-1-16,0 0 1 15,0 0 0-15,0 0-3 16,0 0-3-16,0 0 4 15,0-3-2-15,0 3 8 0,0 0-5 16,0 0 1 0,0 0-5-16,0 0 1 15,-2 0-1-15,-2 10 5 16,1 6 1-16,3 1-1 16,-3-2 2-16,3 1-2 15,0-3 1-15,-3 3 0 16,3-3-1-16,0 0 0 15,0 1-1-15,0-4-2 16,0 1 2-16,0 0-1 16,0-4 0-16,0-1 2 0,0-3-8 15,3-1 5-15,7 1 3 16,1-1 0-16,1-2 4 16,3 0-3-16,-2 0 1 15,3 0-1-15,-1 0 2 0,0 0-2 16,2 0 7-16,-2-10-6 15,2-3-1-15,-2-3 3 16,-3 0 0 0,-1-3 2-16,-2-2-4 15,-3-3 1-15,-6 1 1 0,0 1-4 16,0-2 0-16,0 0-3 16,0 4 3-1,-3 1 6-15,-9 3-5 0,-4 5 1 16,-2 1-2-16,0 4 0 15,-7 4-2-15,2 2 1 16,0 0-2-16,0 0 3 16,5 0-4-16,6 8-1 15,-3 5 4-15,7 3-4 16,2 0 5-16,2-1-4 0,4 1-1 16,0-2-2-16,0 2 5 15,0-6-1-15,0 1-4 16,10-3 7-16,5-6 1 15,-4 4 0-15,4-3 2 16,2-3-3 0,1 0 5-16,5 0 1 0,0 0-3 15,5-6-2 1,-2-5 3-16,-3-2-1 0,2-3-3 16,-5 3 0-16,-5 0 1 15,-1 2 0-15,-5 4 6 16,-1-4-4-16,-5 3 2 15,4-2-2-15,-4 4 2 16,-1 1 5-16,-2 2-6 16,0 0 3-16,0 3-5 15,0 0-2-15,0 0-4 0,0 0-3 16,0 0 0-16,0 0-4 16,0 0-1-16,0 14 12 0,0 9 2 15,0 6 1 1,-5 1-3-16,-2-1 1 15,2 5 1-15,-1-2-2 16,3 0 0-16,1-6 1 0,-2-4-1 16,4-7 0-1,-3-9 0-15,3-3-1 16,0-3 1-16,0 0 1 16,0 0 2-16,0 0 10 15,0-10 4-15,0-16 4 16,15-2-14-16,0-4-6 15,3 0 2-15,2 1-3 16,1-2-1-16,2 7 1 16,0-1-2-16,2 4 2 15,-5 2 0-15,-2 2 1 0,0 3-2 16,-5 5 1-16,-3 6-1 16,-2 3-4-16,-1 2 4 15,-4 0-2-15,2 0-5 0,-2 0 3 16,4 7 0-1,-2 12 1-15,-2 2-3 16,2 6 7-16,-2-4 6 0,1 7-6 16,2-7 0-1,2 4 2-15,1-6 0 16,2-3-3-16,2-4 1 16,-1-6-1-16,-1-3 1 15,4-5 2-15,3 0-2 0,2 0 8 16,3 0-5-16,2 0 1 15,-5-10-4-15,-5 0-2 16,-4-1-12-16,-8-3-74 16,-3 1-129-16</inkml:trace>
  <inkml:trace contextRef="#ctx0" brushRef="#br0" timeOffset="715">558 93 263 0,'0'0'103'15,"0"0"-43"-15,0 0-14 16,0 0 4-16,0 0-12 15,0 0-23-15,0 0 0 16,0-2 2-16,0-1 6 16,0 0 3-16,10-2-10 15,3-1 0-15,2 1-2 16,3-3-6-16,-3 3-6 0,0 0 1 16,-1-1-1-1,-2 1-2-15,3 0 0 0,0 0-3 16,-4-4-65-16,-1-4-163 15</inkml:trace>
  <inkml:trace contextRef="#ctx0" brushRef="#br0" timeOffset="1391">833 58 143 0,'0'0'193'0,"0"0"-105"15,0 0-14-15,0 0 13 16,0 0-21-16,0 0-20 15,-4 0-20-15,4 0-8 16,0 0-14-16,0 0-4 16,0 0 0-16,0 3-37 15,0 5-213-15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29.3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18 151 0,'0'0'94'0,"0"0"-37"16,0 0 0-16,0 0-21 0,0 0-5 15,0 0-14 1,24 0-1-16,-16 0-5 0,2 0 0 15,1 0-4-15,1 0 1 16,3-2 4-16,3-1 0 16,3 0 6-16,2 0-11 15,-3 3 4-15,3 0-11 16,2 0 2-16,-2 0-1 16,6 0 1-16,4 0 3 15,-1 0-4-15,7 0 1 16,-1 0 3-16,0 0 0 15,0 0-4-15,3 0 0 0,0 0-1 16,-2 0 0 0,-1 0 0-16,-3 0 1 15,3 0-1-15,-2 0 0 0,-1 0 0 16,-2 3 1-16,-4 0-1 16,6 0 0-16,1-3 2 15,2 0-1-15,3 0 0 16,0 0-1-16,4 0 1 15,-4 0 0-15,6 0-1 16,-2 0 0-16,1 0-1 16,2 0 1-16,-4 0-1 15,-4 0 0-15,4 0 1 16,7 0 3-16,-1 2 0 16,9-2-2-16,0 0 7 15,-3 3-8-15,0-3 0 0,-6 0 0 16,-1 2 2-16,-8-2-2 15,-3 3 0-15,-2 2-1 16,-3-2 1-16,2 2 0 16,-2-2-1-16,-2 0 3 15,2-1-2-15,0 0 0 16,2-2 0-16,0 3 1 16,0-3-1-16,3 3 0 15,-2-3 0-15,-1 0 0 16,4 0 0-16,2 0 2 15,4 0-2-15,-2 0 0 16,1 0 1-16,1 0-1 0,1 0 1 16,5 0-1-1,-2 0-1-15,7 0 1 16,-5 0 0-16,5 0 0 0,-6 0 0 16,-3 0 0-16,-4 0 2 15,-7 0-5-15,-9 0 6 16,-4 0-6-16,-5 0 1 15,0 0 1-15,-7 0 1 16,1 0 0-16,-2 0 0 16,-2 0 0-16,7 0 1 15,0 0 1-15,-2 0-1 16,5 0 0-16,0 0-1 16,5 0 0-16,2 0-1 0,-2-3 7 15,0 3-11 1,0 0 5-16,2-3-1 0,1 3 1 15,0-2 1-15,7-3 0 16,-1 2-2-16,-3 0 1 16,-2 1 0-16,-3-1 0 15,-4 1 0-15,3-1 0 16,2 0 3-16,1 1-6 16,-6-1 6-16,-2 3-5 15,0 0 4-15,-3 0-2 16,-4 0 0-16,1 0 0 15,-2-2-1-15,-2 2 0 16,4 0 0-16,-4 0 2 16,2 0-1-16,-2 0 0 15,2-3-2-15,0 0 2 0,-4 0 0 16,3 3 0-16,-3-2-1 16,6 0 1-16,-4 2 0 15,5 0 0-15,-8 0 0 16,5 0-2-16,-8 0 2 15,4 0-1-15,3 0 1 16,-6 0 0-16,3 0 0 16,3 0-1-16,-1 0 1 15,2 0 0-15,-2 0 0 16,-2 0 0-16,0 0-1 16,0 0 0-16,-3 0-3 15,2 0 4-15,2 0 0 0,-2 0 3 16,1 0-3-1,3 0 0-15,-3 0 1 0,-1 0-1 16,8 0-1-16,-4 0 1 16,2 0-2-16,1 0 5 15,-3 0-3-15,0 0 0 16,-1 0 0-16,2 0-1 16,1 0 1-16,1 2 0 15,-1-2 0-15,1 2-3 16,3-2 3-16,-2 0 0 15,-5 3 0-15,0-3-1 16,2 0 1-16,2 0 1 0,-4 0-1 16,-5 0 0-16,2 0 0 15,-5 0 1-15,0 0 1 16,0 0-4-16,0 0 1 16,0 0 1-16,0 0 1 15,0 0-1-15,0 0-43 16,0 0-68-16,0 0-301 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39.3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600 70 53 0,'0'0'117'16,"0"0"-10"-16,0 0-38 15,0 0-27-15,0 0 3 16,0 0-9-16,-15-50 4 16,15 50-7-16,0-3-1 15,0 3-6-15,0 0-2 16,0 0-6-16,0 0-3 15,0 0-8-15,0 0-7 16,-2 0 0-16,-1 0 2 0,-3 0 1 16,0 0 0-16,-5 0 4 15,-4 11 2-15,0 2-4 16,-6 3 3-16,3-3 0 16,1 3-1-16,2 0-6 15,1-1 3-15,-1 2-1 0,-3-4-1 16,0 6 1-1,3-3-2-15,-2 2 1 16,-1 1 4-16,0-1-5 16,0 1-1-16,5-2 6 15,-5 0-5-15,3-1 2 16,3-3-3-16,-2 0 3 16,-4 0 2-16,6 1-5 0,-3-1 1 15,-3 0-2 1,5 0 5-16,-5-2-7 0,6 2 8 15,-4-2-5-15,6 0 0 16,-3-1-1-16,-2 1 1 16,7-1 2-16,-1 4-2 15,-2-2 1-15,-2 0-2 16,5-5 2-16,-1 1-1 0,0-5 2 16,5-3-4-16,2 3 5 15,2-3-7-15,0 0 8 16,0 3-8-1,0-3-2-15,0 0-48 0,0 0-108 16,0-3-143-16</inkml:trace>
  <inkml:trace contextRef="#ctx0" brushRef="#br0" timeOffset="779">71 136 25 0,'0'0'153'0,"0"0"-58"15,0 0-37-15,0 0-27 16,0 0-5-16,0 0-10 0,-13-12 0 15,11 12-1-15,-1-4 0 16,0-1 2-16,0 3-2 16,1-4 6-16,-3 1 0 15,3 3-11-15,-1-2-4 0,0 2 3 16,3 2 15-16,0-3-2 16,0 3-15-16,0 0-7 15,0 0 0 1,0 0 0-16,0 0-2 15,0 0 2-15,0 0-3 16,0 0 0-16,0 0 3 16,0 0-9-16,0 0 3 15,0 9-1-15,0 6 4 16,0 1 2-16,15 2 1 16,0 4 2-16,2-1 0 0,5 0 1 15,1 1 5-15,0-4-2 16,-3 1 6-16,4-1-6 15,3-2 2-15,-4 3-1 16,0-3 5-16,2 2-2 16,-5-2-10-16,-2-3 4 15,-1 3-1-15,-2 0-3 16,0-1 0-16,0 1 0 0,0-2 6 16,-2 2-6-16,0-3 0 15,-5-6 1 1,-1 2 1-16,-2-4-2 0,-2-2 0 15,-3-3 3-15,0 0-1 16,0 0-2-16,0 0 5 0,3 0-5 16,1 0-130-1,-2-11-409-15</inkml:trace>
  <inkml:trace contextRef="#ctx0" brushRef="#br0" timeOffset="1216">733 325 372 0,'0'0'95'0,"0"0"-40"16,0 0-7-16,0 0 14 15,0 0-14-15,0 0-25 0,-3 5-9 16,3-3-7-16,-3 4-5 16,3 7-1-16,0 3 6 15,-2 5 11-15,-3 0-2 16,3 3-6-16,-1 4-7 16,-2 0-1-16,-2 3 2 15,1 9-4-15,-2 0-20 16,-1 3-173-16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2.5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0 866 198 0,'0'0'113'0,"0"0"-72"16,0 0-5-16,0 0 6 15,0 0-5-15,0 0-8 0,5 0-11 16,13-3-5 0,0-4 4-16,2 1-10 15,6 4 4-15,4-3 0 16,3 2-2-16,1 0-6 15,8 3 4-15,7 0-4 16,5 0-2-16,4-3-1 16,8 1 0-16,-2 0 0 0,7-1-1 15,-4-4 1-15,1 6 0 16,-1-5 0-16,-1 1 0 16,-2-3 4-16,4 0-4 15,0 3 1-15,2 0-1 16,1-4 0-16,3-1 0 15,0 1 0-15,-1 2-1 16,-3-3 1-16,-2 7 0 16,-9-5-2-16,-6 2 2 15,0 1 2-15,-3-3-1 16,0 3-2-16,-3 3 3 16,-2-3-3-16,-4 1 1 15,-1 1 0-15,6 1 3 0,-3 0-3 16,4-1 0-16,0 0 0 15,0 1 0-15,3-3 0 16,-3 1-1-16,3 4 1 0,1-2 6 16,-2-1-4-1,4-2-2-15,-5 2 0 16,-4-2 3-16,-3 5-3 16,-3 0 0-16,-8-3 1 15,-1 3-1-15,-2-2-1 16,2 2 1-16,3 0 0 15,7-3 5-15,4 3-2 0,0 0-1 16,-2-3-4-16,-6 1 3 16,-3-1-2-16,3 3 1 15,-5 0 0-15,-1 0 2 16,-2 0-1-16,-4 0-1 16,1 0 0-16,-1 0-1 15,4 0 2-15,2-2 0 16,3 2 1-16,-1-3-1 15,0 0-1-15,-4 3 0 0,-4-3 1 16,1 3-1 0,3 0 0-16,-4 0 0 15,6 0 0-15,-5-2 0 16,2 2 2-16,-2-2-2 16,3-2-1-16,-4 4 1 15,7-2-1-15,-1 2 3 16,-2 0-2-16,-1 0 0 0,-5 0 0 15,-4 0-1-15,4 0 0 16,-6 0 1-16,3 0 1 16,-1 0 3-16,-3 0-8 0,-2 0 4 15,1 0 0 1,-3 0 6-16,3 0-6 16,-5 0 0-16,4 0-2 0,1 0 2 15,-3 0 1-15,5 0-1 16,3 0 0-1,-3 0 2-15,6 0-3 0,-1 0 1 16,1 0 0 0,-1 0 1-16,-2 0-1 0,-3 0-2 15,0 0 2-15,-4 0-1 16,-2 0 1-16,0 0 0 16,-3 0 0-16,3 0-2 15,-1 0 2-15,4 0 2 16,3 0-2-16,0 0 1 15,-1 0 0-15,-2 0-1 16,0 0 0-16,-3 0-1 0,-4 0 1 16,5 2 0-16,-8-2 0 15,4 0 0-15,1 0 0 16,-2 0 0-16,1 0 1 16,3 0 0-16,-3 0-1 0,-1 0 0 15,-1 0 0 1,-4 0 0-16,0 0-1 15,0 0-1-15,0 4-3 16,0-2-64-16,-18-2-93 16</inkml:trace>
  <inkml:trace contextRef="#ctx0" brushRef="#br0" timeOffset="789">1485 132 45 0,'0'0'148'0,"0"0"-61"0,0 0-59 16,0 0 9-16,0 0 31 15,0 0-45-15,-35-108 4 16,32 102 18-16,3 5 10 16,0-3-23-16,0 4-4 15,0 0-21-15,0 0-7 16,0 0-1-16,0 0-7 15,0 0-5-15,0 9 1 0,15 14 12 16,11 9 1 0,9 5 2-16,4 6-2 15,6 1 0-15,4 4-1 16,4 0 0-16,0-3 4 0,-9-5-4 16,-6-9 0-16,-2-1-2 15,-9-6 2-15,-4-7 3 16,-8 0 1-16,-4-6-4 15,-8-6 0-15,0 0 0 16,1-1-2-16,-4 5 2 16,0-3 0-16,0-1-2 15,0-3-35-15,0-2-48 16,0 0-60-16</inkml:trace>
  <inkml:trace contextRef="#ctx0" brushRef="#br0" timeOffset="1298">1854 0 75 0,'0'0'56'0,"0"0"-46"0,0 0 2 16,0 0 23-16,0 0 27 15,0 0-19-15,-45 37-5 16,34-21-5-16,-1 6-2 16,-6 3 4-16,-5 3 11 15,-1 3-7-15,-3 4-2 16,1 5-12-16,-7-1 12 0,1 6-9 16,-3 0-6-1,3 0-12-15,-1-8 1 16,7-8-4-16,3-8-6 15,5-4 1-15,8-7 5 16,8-7-7-16,2-3-1 16,0 0-3-16,0 0 4 0,0 0-12 15,0 0-44-15,0 0-79 16,12 0-4-16,14-3-165 16</inkml:trace>
  <inkml:trace contextRef="#ctx0" brushRef="#br0" timeOffset="1989">2035 331 105 0,'0'0'155'0,"0"0"-84"16,0 0-5-1,0 0-23-15,0 0-25 0,0 0-8 16,-2-48 8-16,4 41-8 16,13 1 1-16,-2 1-6 15,2 0-2-15,1 5-3 16,6 0-1-16,-2 0-1 16,1 0 2-16,-3 0 0 0,-5 0 0 0,2 16 0 31,-2-1-1-31,-5 5-2 15,-1 0 3-15,-7 1 0 16,0-2 0-16,0 2 0 16,0-2 5-16,-10-1 2 15,-10 1 5-15,-4-3-2 16,1-3-4-16,-4-2 1 0,1-1-2 16,3 1 2-1,1-3-2-15,6 1-4 0,6-5 3 16,5-1 2-16,5-3-3 15,0 0 0-15,0 0 1 16,0 0-1-16,0 0-2 16,0 0-1-16,31 0 9 0,14 0 12 15,11 0-4 1,5 0-15-16,4 0 14 16,-3 0-14-16,-8-7 1 0,-11 6-1 15,-7-2-2 1,-13 0 0-16,-8 3-2 15,-4 0-1-15,-4 0-38 0,-4 0-117 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6.5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14 394 0,'0'0'144'0,"0"0"-18"0,0 0-51 16,0 0-23-16,0 0-27 16,0 0-19-16,15-19-6 15,-15 19-6-15,0 6-15 16,0 21-51-16,0-3-149 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6.7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0 417 0,'0'0'107'0,"0"0"-82"0,0 0-23 0,0 0 1 16,0 0-3-16,0 0-6 15,0 47-94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1:20.285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49 285 287 0,'0'0'122'0,"0"-2"-89"16,0 2-11-16,0 0 7 15,0 0 1-15,0 0-13 16,0 0-7-16,3 0 4 16,0 0-1-16,-3-3 2 15,4 1 1-15,2-5-8 16,-3-1 2-16,2-4-4 15,3 2 6-15,-3-5-6 0,6 2 4 16,-6-4-6 0,7 0 1-16,-2-3-2 0,3-1 1 15,-1-2 0-15,3 0 5 16,-6 1-1-16,1 5-8 16,-4 3 7-16,0 0 2 15,-2 5-4-15,-1 1 2 16,-3 5-1-16,0 0-3 15,0 1-1-15,0 2-2 16,0 0-1-16,0 2 0 16,0-2-11-16,-3 3 5 15,3 2 3-15,0 1 4 0,-4 6 2 16,4 1 1 0,-3 4-3-16,3 6 4 0,0 2-1 15,0 1-3-15,-3 1-1 16,0 4 1-16,3 0 3 15,-3 2-1-15,3-2-2 16,0 3-2-16,0-3 2 16,0-3 0-16,0 0 0 15,0-6 3-15,0 3-3 16,0-7-3-16,-3-1 3 16,3-6 0-16,0 0-1 15,0-6-3-15,0-1 4 16,0 1 0-16,0-2 0 15,0-3 2-15,0 2-2 16,0 1 0-16,0 0 0 0,-3-3-2 16,3 2 2-16,-4-2 1 15,1 3 4-15,-3 2-3 16,-4-1-2-16,2-1 0 16,-5 5 0-16,-2-2-3 15,-4-1-6-15,4 1-4 16,-7 0 7-16,6 0-1 15,0-1 4-15,5-2 2 16,0-3 1-16,6 3 0 16,2-3 1-16,3 0 1 15,0 2-2-15,0-2-7 16,0 0 4-16,3-2-5 0,-3 2 4 16,3 0 4-16,-3 0-2 15,2-3 5-15,1 0-3 16,5 0 4-16,3 1-4 15,5-4 0-15,3 0 0 16,5 0 2-16,1-3-2 16,4 5 0-16,1-2 0 15,5 0 4-15,2 0-4 16,-2 3 0-16,-2 1 1 16,-4-1-1-16,-7 0-5 15,-3 1 5-15,-8-1 2 16,-1 0-1-16,-7 3-1 15,3 0 0-15,-6 0 4 16,4 0-4-16,-4 0 0 16,0-2 0-16,0 4-1 0,0-2 1 15,0 0-3-15,3 3 2 16,-3 0-3-16,6 2-1 16,0-2-5-16,1-1-19 15,-1 1-32-15,7 2-51 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6.9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0 357 0,'0'0'117'0,"0"0"-65"16,0 0-12-16,0 0-10 16,0 0-23-16,0 0-7 0,5 59-1 15,5-35-140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7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0 218 0,'0'0'256'0,"0"0"-153"16,0 0-44-16,0 0-52 15,0 0-7-15,0 0-19 16,0 43-137-16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7.2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0 224 0,'0'0'275'0,"0"0"-138"0,0 0-70 16,0 0-49-16,0 0-17 15,0 0-1-15,-3 23-14 16,3-7-111-16,8 3-118 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7.8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0 353 0,'0'0'116'16,"0"0"-91"-16,0 0-25 15,0 0 0-15,0 0-11 0,0 0-82 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7.9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0 358 0,'0'0'46'16,"0"0"-40"-16,0 0-6 0,0 0 0 16,0 0-51-16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7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0 383 0,'0'0'203'0,"0"0"-108"0,0 0-82 15,0 0-13-15,0 0-1 16,0 0-2-16,-3 16-15 15,-5-3-108-15,-1 3-233 16</inkml:trace>
  <inkml:trace contextRef="#ctx0" brushRef="#br0" timeOffset="165">15 214 346 0,'0'0'119'16,"0"0"-66"-16,0 0-35 16,0 0-8-16,0 0-10 0,0 0-1 15,0 50-15-15,-3-33-109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0:49.9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0 296 130 0,'0'0'150'0,"0"0"-97"0,0 0-29 16,0 0-2-16,0 0 0 16,0 0 4-1,0 0-12-15,0 0-6 16,3 0 9-16,12-5 3 0,5 0 9 16,10-1-15-16,6 1 5 15,5-3-6 1,9 3-5-16,9 2-5 0,8 0-3 0,1 0 0 15,-1 1 2 1,-1 0-1-16,-7-4 1 16,-1-2-4-16,-2 0 2 0,0-3 0 15,0 2 1 1,3-5-1-16,-3 2 1 16,0 3-4-16,0 1 3 15,5 0 0-15,5 0 0 16,8 3 6-16,-5-4-5 15,5 7 3-15,-3 2 0 16,0 0-3-16,-1 0 1 16,1 0-2-16,0 0 0 0,-4-3 0 15,-2 3 14-15,-4-2-10 16,-7-1-3-16,-8 0 8 16,-1 1-1-16,-1-2 6 15,0 0-8-15,3-2 4 0,-3 1-8 16,4 0 7-16,-2-3-4 15,-1 0-1 1,5 0 0-16,-3 0 0 16,2 3-1-16,2-4 0 15,0 8 7-15,-2-3-10 16,4-1 1-16,-3 3 0 16,0 2 3-16,0-3-3 15,1 3-1-15,5 0 0 0,2 0 2 16,-2 0-2-16,3-2 3 15,-6 2-6-15,1 0 3 16,-5-4 0-16,4 4 4 16,0 0 3-16,-4 0-6 15,-1 0-1-15,-4 0 0 0,1 0 1 16,-7 0-1-16,-4-3 0 16,-6 3 2-16,-8 0 1 15,-2 0-3-15,-10 0 0 16,4 0 0-1,-4 0 0-15,-1-2-4 16,2 2 4-16,-3 0 2 0,3 0 0 16,3-2-2-1,-1 2 1-15,4 0-2 0,0-3 2 16,5-2-1-16,1 2 2 16,2 1-2-16,4-1 0 15,-4 3-1-15,1 0 0 16,-4 0 1-16,1 0-3 15,-4 0 3-15,-2 0 0 16,-2 0 2-16,-2 0-4 0,1 0 2 16,3 0 0-1,-1 0 0-15,-2 0 0 16,0 0 0-16,-4 0 0 16,-2 0 0-16,-2 0-1 0,1 3 1 15,-2-3 0-15,7 2 0 16,-2 1 0-16,0-1 0 15,2 1-1-15,-2 0 0 16,1 1 0-16,4 5 2 16,-5-4-2-16,4 0 2 15,-1-1-1-15,-1-3 1 16,-2-1-2-16,4 0 2 16,-4 3 0-16,5-3-1 15,-1 3 0-15,-4-3 0 0,0 3 0 16,2 0 0-1,-2-1 0-15,-1 1 0 16,-2-1 0-16,-2-2-1 16,0 0 2-16,-3 0-1 0,0 0 0 15,0 0 0-15,2 0 0 16,-2 0 0-16,0 0 0 0,0 0-20 16,0 0-104-1,0 0-92-15</inkml:trace>
  <inkml:trace contextRef="#ctx0" brushRef="#br0" timeOffset="916">1385 577 173 0,'0'0'183'0,"0"0"-97"0,0 0 10 16,0 0 8-16,0 0-24 15,0 0-30-15,-13-24-20 16,13 22-10-16,0 2 1 16,-2 0-8-16,2-3-9 15,0 3 1-15,-3 0-1 16,3 0 4-16,0 0-6 16,0 0-1-16,0 0 1 15,0 0-1-15,0 0 0 16,0 0-2-16,0 0-4 0,0 0 4 15,0 0-7 1,0 0 3-16,0 0 0 16,14 19 5-16,10 7 0 0,5 5 1 0,4 4 0 15,2 3 1 1,1-5-1-16,2 2 0 0,-3-5 0 16,-6-2-1-1,1-1 0-15,-9-6-1 16,-4 0 2-16,-3-5-1 15,-2-2 0-15,-2-4 0 0,-2-2 0 16,0 3 0 0,2-4 0-16,-2 1 0 15,2-3 0-15,-5 5 2 0,5-6-2 16,-8-1-2 0,1-1 2-16,0-2-2 15,0 0 2-15,-3 0-4 0,0 0-17 16,6 0-34-16,0 0-55 0,-1 0-52 15,-2-19-127 1</inkml:trace>
  <inkml:trace contextRef="#ctx0" brushRef="#br0" timeOffset="1417">1726 505 292 0,'0'0'87'0,"0"0"-30"16,0 0 14-16,0 0-22 0,0 0-12 15,0 0-13 1,0-20-11-16,0 20 5 16,-4 0 6-16,1 0-2 15,3 0-2-15,-2 0-7 16,-1 0 1-16,-3 0-2 16,-3 5-8-16,-6 10 7 0,-3 7-3 15,-2 2-8 1,2 2 9-16,-5 8-1 0,-3 1 0 15,-2 6 0-15,2-2 0 16,-4 0-1-16,4 1-6 16,0-3 1-16,-1-3-1 15,7-7 0-15,2-3 1 16,3-9-2-16,4-4 0 16,6-6 0-16,0-2-2 15,3 2 2-15,2-5-18 0,0 3-45 16,0-3-30-1,0 0-48-15,0 0-30 16,0 0-154-16</inkml:trace>
  <inkml:trace contextRef="#ctx0" brushRef="#br0" timeOffset="2413">1908 730 251 0,'0'0'112'0,"0"0"-67"16,0 0 8-16,0 0 17 16,0 0-12-16,0 0-23 0,0-1-6 0,0 1-7 15,0 0-2 1,0 0-11-1,0 0 5-15,0 0-8 16,0 0-4-16,0 0 2 0,15-3-1 16,11 0 6-16,9 0-3 15,1 0-5-15,-4-2 3 16,4 0-3-16,-10-1 0 16,-3 2 0-16,-5-2 0 15,-9 3 0-15,-3 3-1 16,-6 0 0-16,0 0 2 15,0 0 1-15,0 0-2 16,0 0-1-16,0 0-1 16,0 0-2-16,-6 11 3 15,-11 7 1-15,-4-2 1 16,1 5-1-16,-1-2 3 0,-3-3-4 16,0 2 1-1,1-4 2-15,5-4-3 16,1 1 3-16,9-6-2 0,1-2-1 15,4-3-1-15,3 0 1 16,0 0 2-16,0 0-2 16,0 0-1-16,0 0 0 15,0 0 1-15,23-3 4 16,2-8 6-16,3 1-6 16,0 7-4-16,-5 1 1 15,0 2-1-15,-2 0 0 16,-1 0-1-16,3 0-3 15,-5 0 4-15,3 0-3 16,0 15 1-16,-4 5 2 16,1 0-1-16,-6 2-1 0,0-4 1 15,-6 1 0-15,-4-3 0 16,-2-1 1-16,0 0 0 0,0-8 1 16,0 0-1-16,0 2-1 15,0-4 1-15,0 0 0 16,-2 0 3-16,-11 6 0 15,-10-3-2-15,0 2 2 16,-7 1-2 0,-2-3 2-16,2 0-3 15,0 0 2-15,2-2-1 16,-2-4-1-16,4-2 1 16,0 0 3-16,4 0-3 0,11 0 0 15,1 0 1-15,8 0-2 16,2 0-32-16,0 0-58 15,0-16-94-15,2-2-251 16</inkml:trace>
  <inkml:trace contextRef="#ctx0" brushRef="#br0" timeOffset="3090">2432 729 208 0,'0'0'124'0,"0"0"-72"15,0 0 1-15,0 0 6 16,0 0-10-16,0 0-4 15,0-9 0-15,0 9-8 16,0 0-10-16,0 0-5 16,0 0-1-16,0 0-6 0,0 0 8 0,0 0-8 15,0 0-4 1,0 0 1-16,0 0-6 16,0 0-5-16,0 0-1 15,0 0-3-15,0 0 0 16,0 21-3-16,0 14 6 15,0 5 3-15,0 5 3 16,0-6-3-16,0 1-2 16,0-3-1-16,0 3-1 15,0 0-60-15,0-8-104 16,-12-8-160-16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2:29.0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174 160 260 0,'0'0'48'0,"0"0"-29"15,0 0 18-15,0 0-11 16,0 0-7-16,0 0-7 16,0 0 6-16,-2-35-12 15,2 33 4-15,0 0 10 16,0 2 4-16,0-3 12 16,0 3-1-16,0-3 1 15,0 3-13-15,0 0 1 16,0 0-4-16,0 0-3 15,0 0-6-15,0 0-4 0,0 0 1 16,0 0-6-16,0-3 7 16,0 3-6-16,0 0 6 15,0 0-4-15,0 0-4 16,0 0 1-16,0 0 5 16,0 0-7-16,0 0-2 15,0 0-4-15,-3 0 1 16,-1 11 5-16,-2 8 1 15,4-1-1-15,-1 0 2 16,3 1-1-16,0-1 0 16,0-2 0-16,0 1-1 15,0-2 0-15,0-1 0 0,0-3 0 16,0 1 0-16,0-1 0 16,0 5 0-16,0 0 0 15,0 5 0-15,0-2 1 16,0-4 0-16,0 2-1 15,0-5 0-15,0 2-1 16,-3 1 1-16,3-1 1 16,-4-3 0-16,4-1-1 15,0-5 0-15,0 1 2 16,0-3-2-16,0-3 0 16,0 0 1-16,0 0-1 15,-3 0-4-15,3 0-44 16,-5 0-131-16,-3 0-91 15</inkml:trace>
  <inkml:trace contextRef="#ctx0" brushRef="#br0" timeOffset="922">1 165 225 0,'0'0'112'0,"0"0"-59"16,0 0-4-16,0 0 1 16,0 0-3-16,0 0-15 15,0-23 11-15,0 14-4 16,0 1-8-16,0 1-17 15,0-2 3-15,0 2 1 0,8-4-14 16,4 0-1-16,-1 1 0 16,4 2-3-16,0 1 0 15,0-2 5-15,-4 1-3 16,2-1-2-16,2 5 1 16,2-4-1-16,4 4-1 15,-3 0 0-15,2-2 0 16,1 4-2-16,-4 2 3 15,-2 0-4-15,3 0 4 16,-7 0-1-16,4 0 1 16,-3 0 0-16,-3 0 0 15,6 0-5-15,-5 2 4 0,3 8 0 16,-1 0 0-16,-4 0-1 16,2 0 2-16,-7 3 0 15,2-2 0-15,-2 2 0 16,4-2 2-16,-5 3-2 15,1-1-2-15,-3 5 2 16,0-5 0-16,0 3 3 16,0-3-2-16,0 1-1 15,0-1 0-15,0-3 0 16,0 4 1-16,0-6 3 16,-10 0-4-16,8-5 2 15,-4 2-1-15,-3 0 0 16,1-2-1-16,-5 4 2 0,2-7 4 15,-1 3-5-15,1 3 3 16,2-4-4-16,-4 2 2 16,2-3-2-16,-1 5 0 15,1-4 0-15,2 4 0 16,0-1 0-16,0-5 0 16,1 4 2-16,-2-3-1 15,5-1-1-15,-5 3 0 16,7 0-2-16,1-3 2 15,-1 0 0-15,0 0 0 16,0 0-15-16,-3 0-56 16,0 0-79-16,1 0-23 0</inkml:trace>
  <inkml:trace contextRef="#ctx0" brushRef="#br0" timeOffset="2046">854 76 195 0,'0'0'158'0,"0"0"-103"15,0 0-8-15,0 0 10 16,0 0-9-16,0 0-2 16,0-6-3-16,0 6-13 15,0 0 5-15,0 0-8 16,0-3-3-16,0-2-9 16,0-1-6-16,-5 2-2 15,1-2 5-15,-2 3-7 16,-2-2 0-16,-1 3-4 0,-2-5-1 15,-2 7-1-15,-2 0-3 16,-2 0 3-16,-4 0-1 16,-2 0 2-16,2 0 0 15,1 0 0-15,2 4 2 16,3 4-2-16,0 0-3 16,4-2 3-16,-4 4-2 15,3 1-1-15,4-1 3 16,-2 6-2-16,2 0 1 15,-2-3 1-15,5 3 0 16,0-6-1-16,-2 1 0 16,4 3 1-16,3-7-3 0,-3 1 3 15,0 0-1-15,3 2 0 16,-2 1 1-16,2 0-3 16,0 0 3-16,0 2 0 15,0 0 0-15,0 1 0 16,0-2-4-16,0 2 5 15,0 2-1-15,2-1 4 16,4-1-4-16,-1-4 0 16,2 1 0-16,-1-3 0 15,-1 0 0-15,5 3-1 16,-5-3 0-16,5-1 1 16,-2-2 0-16,1 4 0 15,0-4 1-15,0 3-1 16,-3-6-1-16,5-2-2 15,6 3 3-15,5-3 0 0,4 0 5 16,0 0-5-16,-5 0 0 16,3 0 1-16,-6 0 0 15,2 0-1-15,-6 0 0 16,-4 0 1-16,-2 0-1 16,-4 0-1-16,4 0 1 15,-2 0 0-15,3 0 0 16,-1 0 1-16,-1 0-1 15,-4-3 2-15,0 3-2 16,-3 0-2-16,0 0-8 16,0 0-99-16,0 0-206 15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2:43.7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113 42 304 0,'0'0'91'0,"0"0"-53"16,0 0-11-16,0 0 8 15,0 0-8-15,0 0-18 16,0-5-8-16,0 5-1 16,0 0 0-16,0 0 0 15,-3 0 0-15,-5 0 8 16,-1 10 1-16,-4 11 2 15,0 5-4-15,-2 4-4 16,2 5 0-16,2-4 6 16,2 1-3-16,3-5-4 15,1-4 1-15,1 1 0 0,4-5 2 16,0-3-4-16,0 2 3 16,0 1-3-16,0-1 0 15,0 4 1-15,0-2-1 16,4 0-1-16,7-2 3 15,1 0-2-15,-1-1-1 16,7 1 1-16,-3-3-1 16,3-1 0-16,-1-1 5 15,1-4-5-15,3-5 0 16,-1-4 1-16,3 0 13 16,5 0 10-16,-3 0 3 15,3-7-4-15,-2-6-6 16,-3-4-3-16,0-1-8 0,2 3 1 15,-5-2 3-15,-2 4 1 16,-3-3 5-16,-1 2-4 16,-2-2 3-16,0 3-12 15,-6-3 3-15,-1 3-2 16,1-2 0-16,-2-1 3 16,-2-1-7-16,-2-1 0 15,0 0 3-15,0-1 2 16,0 1-5-16,0-1-3 15,0 3 3-15,0-2 3 16,-6-1 0-16,-3 3-2 16,1-1-1-16,-1 5 1 0,3 0-1 15,-1 8-1 1,2-2 1-16,-3 1 0 0,-2 4 0 16,5-3 0-16,-5 1-2 15,2-2 2-15,-2 3 0 16,-1-1 0-16,-4-3 0 15,0 3 0-15,7 1 0 16,-4 0 0-16,4-1 1 16,-5 0-1-16,3 1 2 15,-5-1-2-15,0-3 0 16,2 6 0-16,0-3-1 16,-5 3-3-16,0 0 0 15,0 0 3-15,1 0-4 0,4 0 4 16,5 0 0-1,5 9-1-15,-1 2-1 0,2-1-20 16,2 6-56-16,0 3-32 16,0-9-73-16,0-2-216 15</inkml:trace>
  <inkml:trace contextRef="#ctx0" brushRef="#br0" timeOffset="547">872 232 205 0,'0'0'154'15,"0"0"-87"-15,0 0-30 16,0 0 14-16,0 0-18 16,0 0-18-16,-2 0-14 15,-7 0-1-15,0 4 0 16,-6 12 0-16,1 1 3 15,-1 3-3-15,-3-2 3 16,1 3 1-16,-1 0-3 16,0 1 0-16,0-5 0 0,7 0 3 15,-1-4-4-15,4-3-7 16,4-4-4-16,1-2-63 16,3-4-68-16,0 0-179 15</inkml:trace>
  <inkml:trace contextRef="#ctx0" brushRef="#br0" timeOffset="974">719 256 195 0,'0'0'112'0,"0"0"-70"16,0 0-19-16,0 0 1 15,0 0-17-15,0 0-2 16,-2 0-5-16,2 0-1 15,0 0 1-15,0 13 1 16,5 7 10-16,10 0-2 16,3 2 3-16,2 2 2 15,1-1-8-15,-1 1 1 0,-2 0 1 16,2-6-1-16,-4 1-3 16,-4-1-2-16,-1-4 3 15,-7-4-5-15,1-1 0 16,-2-7 5-16,2 2-4 15,2 3-1-15,-1-5-1 16,-4-2-150-16</inkml:trace>
  <inkml:trace contextRef="#ctx0" brushRef="#br0" timeOffset="1896">1205 26 41 0,'0'0'315'0,"0"0"-226"16,0 0-36-16,0 0 8 0,0 0-7 16,0 0-28-16,-15-8-20 15,13 8-6-15,-1 0-7 16,-3 0 5-16,-3 13 2 15,-3 14 0-15,1 7 3 16,1 0-1-16,2 6 3 16,5-3-2-16,3 3 3 15,0-5 3-15,0-4-4 16,0 2-3-16,0-7 2 16,8-3-4-16,7 0 2 15,3-6 1-15,3-4-2 16,-1 1-1-16,1-9 0 15,-1 0 5-15,7-5-5 0,-3 0 4 16,-1 0 1-16,0 0 2 16,-1 0 12-16,-6 0-7 15,2-2 0-15,-3-6-2 16,-3 0-4-16,-1 0 4 16,2 0-9-16,-5 0 5 15,4 0 2-15,-2-2 3 16,-5-1 2-16,1-5-10 15,0 6 1-15,0-4 1 16,-1-1-3-16,-2 1 0 16,-3-5 2-16,3 1-1 15,-3-6 2-15,0 3-5 0,0-3 2 16,0 0 0-16,0 3-2 16,0 0 1-16,0 0-1 15,-3 6 0-15,-8-2 0 16,-4 6 0-16,3 1 2 15,-3 1-2-15,4 2-1 16,-7-1 0-16,3 4-3 16,-3-3 3-16,3 2 1 15,2 2 0-15,-5 3 0 16,3-2 0-16,0 2-5 16,-3 0 3-16,0 0 2 15,1 0-2-15,-1 0 1 16,0 0-1-16,-2 0 2 0,6 7-1 15,-1 4 0-15,3 0-2 16,1 2 2-16,1 5-2 16,2 1-1-16,5 0-4 15,3-1-28-15,0-7-97 16,14-11-120-16</inkml:trace>
  <inkml:trace contextRef="#ctx0" brushRef="#br0" timeOffset="3510">1947 10 228 0,'0'0'150'0,"0"0"-118"15,0 0 4-15,0 0 11 0,0 0-16 16,0 0-14-16,-18-10-3 16,7 10-11-16,-1 0-3 15,-3 0 2-15,0 0-2 16,-6 4 0-16,4 12 0 15,-4 1 2-15,3 0-1 16,5-1 2-16,0 1-3 16,1 2 2-16,4 1-2 15,2-1 0-15,2 0 0 16,2 0-2-16,2-4 2 16,0-1-3-16,0-1 2 15,0 0 0-15,0-5 2 16,9 0 0-16,-1-3 2 0,2-2-3 15,1 0 4-15,1-3-1 16,3 0 4-16,3 0 17 16,-4 0-4-16,3 0-9 15,1 0 0-15,0 0 1 16,2 0-7-16,-2 0-3 16,0 0-2-16,2 0 0 15,-5 0 0-15,3 0 0 16,-3 0 0-16,0 0 0 15,-4 0-1-15,-1 2 1 16,-2 3-1-16,1 3-2 16,2 1 3-16,-4 1 2 15,4 0-1-15,-6 1-1 16,5 0 0-16,-4-4 0 0,-4-1 0 16,2 5-1-16,-1-4 1 15,-3 4 2-15,0 2-2 16,0-2 1-16,0 0 0 15,0 2-1-15,0 0 3 16,-3-3-1-16,-9 7 1 16,-6-4 5-16,1 3-8 15,-1-2 8-15,-5-2-4 16,-5-1-2-16,2-4 5 16,0 2-6-16,-1-4-1 15,4-3 6-15,0-2-6 16,2 0 2-16,3 0 4 15,3 0-2-15,0-7-4 0,4-7 2 16,2 1-2-16,3 1 0 16,0-2 1-16,6 1-1 15,-3 2 0-15,3-3 1 16,0 4 2-16,0-1-3 16,0-2 0-16,0 0-2 15,0-1-3-15,9-2 5 16,6-2-3-16,2 5 3 15,1 0 0-15,-3 0 0 16,2-1 2-16,-4 6-2 16,-2-3 0-16,4 4-2 15,-3 1 2-15,3-1 2 0,-1-2-2 16,3 2-2-16,1-1 2 16,-3-3 0-16,3 3 3 15,-3-2-3-15,-1 1 0 16,-2-1 0-16,0 3 3 15,-4-2-2-15,-1 1 2 16,-1 3 4-16,-1-3-1 16,-2 0 5-16,4 0-1 15,-2 0-2-15,1 0-6 16,-4 0 8-16,2 0-10 16,-1 3 8-16,-3-4-3 15,3 5 5-15,-3-2-6 16,0 1 0-16,0-1 2 0,0-1-2 15,0-1-3 1,0 0 1-16,0 0-1 0,0 3 0 16,-6-1-1-16,-3-1-1 15,-6 3 0-15,-6-1-1 16,1 5 1-16,-6-2-5 16,-1 2 6-16,3 0 0 15,-2 0 2-15,2 0-2 16,6 0 1-16,4 0-1 15,2 0 1-15,7 0 1 16,-5 0-2-16,2 0-4 16,-4 7 0-16,1 7-12 15,-4 2-74-15,2 0-140 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2:59.8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7 0,'0'0'153'16,"0"0"-53"-16,0 0-32 15,0 0-19-15,0 0-10 0,0 0-10 16,0 0-7-16,0 0-10 16,0 0 8-16,0 0 9 15,0 0-5-15,0 0-3 16,0 0-2-16,0 0 7 16,0 0-14-16,0 0 2 0,0 0 0 15,0 0-3 1,0 0-1-16,0 0-3 15,0 0 4-15,0 0 1 16,0 0-4-16,0 0 0 16,0 0-6-16,0 0 1 15,0 0-1-15,0 0-2 0,0 0-2 16,0 0 1-16,0 0-2 16,0 0 1-16,0 0-4 15,0 2 4-15,0 9 2 16,0 5 0-16,0-3 2 15,0 0-1-15,0 0-1 16,0 1 3-16,0-1-2 16,0 0-2-16,0-2 0 15,0 2 1-15,0 3 2 16,0-3-2-16,0 0 0 16,0-2 0-16,0 0 2 15,0-7-2-15,0-1 0 0,0-3 1 16,0 0 0-16,0 0-1 15,0 0 4 1,0 0-3-16,0 0 1 0,0 0 0 16,0 0-4-16,0 0 0 15,0 0-73-15,0 0-153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09:40.9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855 29 89 0,'0'0'91'16,"0"0"-65"-16,0 0-2 16,0 0-3-16,0 0 13 15,0 0-4-15,148-4-2 16,-105 4-8-16,13 0-1 16,-4-2 0-16,15 2-12 15,7-2 8-15,11-1-8 16,4 3 9-16,11 0-9 15,6 0-2-15,-4 0 4 16,5 0-8-16,-4 0 1 0,9 0-2 16,0 0 4-16,19 0-2 15,12 0-2-15,19 0 3 16,13 0-4-16,-2 0 5 16,2 0-4-16,-13 0 0 0,0 0 0 15,0 0 0-15,0 0 3 16,1 0-8-16,-1-3 6 15,-11 3-1-15,0 0 0 16,-5 0 1-16,-3 0-1 16,-9 0 0-16,6 0 0 15,0 0 3-15,1 0-8 16,2 0 7-16,7 0-2 16,-7 0 0-16,-3 0-4 15,0 3 4-15,0 2 1 0,3 1-1 31,6 3-5-31,10-7 3 0,-9 1 2 16,-1 0 2-16,-9-1-2 16,-8 1 0-16,2 0-1 15,-1-3 3-15,7 3-1 0,4 0-1 16,12-3 2-16,0 0-4 16,-3 3 2-16,-7-1 0 15,-12 2 0-15,-10-2 2 16,-8-2-4-16,-8 3 4 15,-14-3-2-15,6 4 0 16,-3-4 0-16,-10 0 1 16,9 0-1-16,-12 0 0 15,-9 0 0-15,-10 0 2 0,-21 0-5 16,-13 0 1-16,-22 0-9 16,-9 0 6-16,0 0 5 15,0 0-1-15,0 0-11 16,0 0 0-16,0 0 12 0,0 0 0 15,0 0-3-15,0 1-2 16,0 2-5-16,0 3 1 16,0 9 9-1,0-2 0-15,0 12 1 16,0 3 3-16,0 3-4 16,-6 8 3-16,6 4 0 15,-3 1-2-15,-7 9-1 0,-1 6 12 16,-2 3-7-16,-3 2 0 15,10-2 5-15,3-3 4 16,-4-1-2-16,7-1 1 16,0 1 3-16,0 4-8 15,0-2-8-15,0 1 7 16,-6-3-7-16,-2 2 3 0,-8 2 1 16,3 2-1-16,-9 1-1 15,6-1 3-15,4-2-5 31,-1-1 1-31,5-5-5 0,-2 0 7 16,1-5-3-16,-1-1 1 16,-2 1 3-16,2-3-4 15,2-1 0-15,-8 1 0 16,0 2 0-16,4-2 1 16,-4-1-1-16,6-1 0 0,-1 1-1 31,1 1 1-31,7 0 0 0,-10 2 3 0,10 1-3 15,-3 1-1-15,3-1 1 16,-3-1 0-16,6-3 1 16,0-4-1-16,-7-4 0 0,7 1-2 31,0-4 1-31,0 6-1 0,0 0 0 0,0-2 1 31,0 2 1-31,13-2-4 16,-4-2 3-16,-6 2 1 15,10-4-2-15,-13 0-2 0,0-2 4 16,0-1 0-16,0 4 0 16,0-5 0-16,0 4-1 0,0 0 1 15,0 0 1-15,0 4-1 16,0-1-2-16,0 3 2 16,0-3 0-16,0 0 0 15,0-5-1-15,0 2 1 16,0-2 2-16,3-1-2 15,4-1 0-15,1 4-1 16,1 0 0-16,1 1 2 0,3 4 0 16,-10-2-1-16,3 1 1 15,-6-1-1-15,3-3 0 16,-3-1-1-16,13-5 0 16,-10 0 2-1,5 5-2-15,0 2 1 16,0 2 0-16,-1 4 0 15,-4 1 0-15,3 0 0 16,3-5 1-16,-2 7-1 0,-4-7 0 16,13 3 2-16,-2-3-2 15,2 3-1-15,3-6 1 16,-3 6 0-16,0-3 4 16,0-2-2-16,-8 5-2 15,8-3-3-15,-13-2 3 16,3-1 3-16,-3-2-3 0,-3-6 0 15,0 0 0-15,0-6 0 16,0 1 0-16,0 3 0 16,0-5 1-16,0 4 0 15,0 4-2-15,0-1 1 16,0 3 0-16,7-3 4 16,-7 5-3-16,6-2-1 15,-6 3 0 1,0-3 2-16,0 3-5 0,3-7 4 15,-3 5-1-15,5-2 2 16,0-1 1-16,-5 0-3 16,0 0-3-16,0-1 3 15,0-1 0-15,0-2 0 16,0-7 0-16,0-1 2 0,0-3-2 16,0-8-2-16,0-1 2 15,0-3 0-15,0-2 0 16,-5 0 0-16,0 0-8 15,-14 0 6-15,3 0 2 16,-9 0 0-16,-9 0-5 16,0 0 4-16,-13-5 1 15,3 0 3-15,-5-1-1 16,-7 0 3-16,3 4-1 16,-13-1-4-16,-9 0 1 0,2 1-1 15,-18 2 1-15,-3 0-1 16,-12 0 2-1,-2 0 0-15,-14-3-2 16,-12 0 3-16,-6 0-3 16,-13-3 0-16,-6 1-2 15,-6 2 1-15,0-3 1 16,1 1 0-16,5 5 2 16,-8 0-1-16,9 0 2 15,-10 0-4-15,-4 0 2 0,-4 0-2 0,-5 0 2 31,6 0-1-31,-8 4 0 0,-14-4 0 16,9 0-4-16,-1 0 2 0,8 0 2 16,22 0 9-16,11 0-1 31,3 0-5-31,5 0-3 0,0 0-6 16,0 1 6-16,-3-1 0 15,-6 0 0-15,-1 0 2 16,1 0 1-16,-2 3-3 0,11 0 0 15,-3 0-4-15,3 2 4 16,-9 1-3-16,-1 0 3 16,4-1 0-16,12-2-2 15,6 0-2-15,16-1-4 16,0 4 2-16,13-3 6 16,2 3-3-16,3-4 3 15,4 3-6-15,-1 3-1 16,0-3 0-16,15-3 4 0,-5 4-1 15,3-1 2-15,11-2-1 16,2 6 2-16,6-4 1 16,10 1-3-16,-2-1 2 15,5 1 1-15,9-1 0 16,-4 4 1-16,6-4-2 16,5 1 3-16,-2-3-2 15,8 0 0-15,5 0-1 0,-6-3 1 16,7 0 0-16,-4 0 2 15,3 0-2-15,-7 0 1 16,4 0-1-16,-2 0 0 31,-1 0 1-31,1 0-4 0,-2 6 2 0,7-6 1 16,2 2 3-16,-6 1-2 16,5-3-1-16,-8 3 4 15,4-3-2-15,4 0-2 16,-7 0-6-16,9 0 6 15,-8 2 2-15,5-2-1 16,3 3-2-16,-3-3-1 16,-2 3 2-16,-4-3 0 0,6 3 4 31,-11 0-4-31,4 0-2 16,1-1 0-16,6 1 2 0,4 0 0 15,6-1 3-15,3-2-3 0,2 4 1 16,-2-4-1-16,0 0 2 15,3 0 3-15,3 0-5 16,-7 1 1-16,4-1-1 16,-3 0 0-16,6 0-1 15,-7 4 1-15,4-4-2 16,-2 3 2-16,2 0-1 16,-3-3-4-16,6 2-25 0,0-2-88 15,0 0-240-15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1:31.714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46 145 175 0,'0'-6'185'0,"-4"3"-118"0,1 0-20 16,3 1-14-16,0 2-15 16,0 0-5-16,0 0 0 15,0 0-7-15,-3 2 4 16,3-2-2-16,0 0 1 15,0 3-9-15,-3 0 0 16,3-3 0-16,0 2 4 0,-6 4-2 16,2 3-2-16,-2-1 0 15,3 6 2-15,-3-3-2 16,3 1 0-16,-1-1 0 16,4 3 1-16,0 0 0 0,0-1-1 15,0 5 0-15,0-5 0 16,4 1-1-16,-1-5 2 15,0 2-3-15,3-2 4 16,0-4-1-16,1 3-1 16,-1-3 2-16,0 2-1 15,4-5 0-15,-5 2 0 16,1-2 1-16,4-2 1 16,-1 3-2-16,1-3 6 15,-1-3 0-15,4 3-4 16,0-2-3-16,-5-2 5 31,8-1-2-31,-4 1-1 0,4-1 2 16,0 0 4-16,0-1 1 0,-5-3-2 0,5 2-1 31,-3-2 0-31,-1 1 2 16,1-4-2-16,-3 1 0 15,1 0 6-15,2-3-11 16,-4 0 2-16,1 0 0 0,-1 3 1 15,-3-1-2 1,1 1 3-16,-4 0-3 0,2 2-1 16,3-1 3-16,-5-1-1 15,2-3 1-15,-2-1-1 16,0 1 1-16,-3 3-1 16,0-1-1-1,4 4 3-15,-8 0-4 0,4 3 2 16,-3-1-2-16,0 0 2 0,-2-2-3 15,2 2 2-15,-5 1 0 16,3-1-2-16,-5 1 0 0,4 2-1 16,0 3-1-16,0-4 2 15,-1 4 1-15,1 0 1 16,-4-2-2-16,4 2 0 16,-2-3 2-16,-5 0-1 15,4 3 1 1,-1 0-2-16,1 0-3 15,-1 0 1-15,4 0-2 16,-4 0 0-16,1 3 3 0,-1-3-3 16,2 5 4-16,-5-1-2 15,1 2 1-15,-1 2-1 16,4-1-1-16,-6 0 3 16,4 1-1-16,3 1-4 15,-1-4 5-15,2 3 0 16,1-4 0-16,3 0 0 0,0 0-1 15,-1-1 0-15,4-1-1 16,-3 1 2-16,3 0-2 16,-3 3 2-16,3-4 0 15,-3 6 1-15,0 1-1 16,1-1 0-16,-6 1 0 16,3 2 1-16,-1 0-1 15,3-3 1-15,-4 4-2 16,1-4 0-16,3 3 0 15,-4 1-37-15,1-1-45 0,0 6-36 32,6-1-184-32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05.1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17 275 0,'0'0'77'16,"0"0"-45"-16,0 0-1 15,0 0 2-15,0 0-11 16,0 0-6-16,0-13-4 15,0 10 3-15,3 3-6 16,4 0-9-16,-2 0 0 16,3 0-6-16,-1 0 2 15,1 3 4-15,2 10 0 16,-4 0-1-16,-4 1-1 16,-2-4-6-16,0 1-1 15,0-3 3-15,0 0 0 0,0 0 2 16,-5-3 4-16,-8 1 0 15,-2-4 0-15,-2 3-3 16,0-5 3-16,0 0-1 16,2 0 2-16,0 0 0 15,6 0-1-15,0 0 1 16,9 0 0-16,-3 0-1 16,3 0 0-16,0 0-3 15,0-2 2-15,0-6 1 16,0-3 3-16,0 3 9 15,3 0-3-15,6 1-5 16,-3-2-3-16,2 2-1 16,4 1-1-16,1 1 1 0,-5 3-1 15,1 2 1 1,0-4 0-16,-1 4-1 0,1 0-2 16,-3 0 2-16,1 0-1 15,-5 4-1-15,1 9 2 16,0 5 1-16,-1-2 0 15,-2 3 0-15,0-4 1 16,0 1 1-16,0-3-2 16,0 2 0-16,0-3-2 15,0-1 2-15,0 4 2 16,0-1-2-16,0 1 0 16,-5-1 0-16,-5 1 0 15,2-1 1-15,-1-1 0 16,-2-2-1-16,1-3 3 0,-1-3-3 15,-1 1 2-15,4-4-1 16,-4 1-1-16,-1-1 0 16,2-2-3-16,-1 0 2 15,4 0-3-15,-2 0 2 16,5 0 2-16,2 0 0 16,3-5-2-16,-3-3 2 15,3-3 0-15,0 0-1 16,0 4-4-16,0-3 5 15,0 2 8-15,0-1-8 16,0-1 0-16,0 5-1 16,9-4 1-16,0 1 3 15,-3 1-3-15,2-1-3 0,-1 6 3 16,-2-2 0-16,-2 4-6 16,0 0 6-16,3 0-2 15,0 0-5-15,2 0 7 16,2 4 0-16,-2 3 1 15,1-2-1-15,0 7 1 16,0-5-2-16,-1 3 3 16,-2-2-4-16,3 3 2 15,-6 0-1-15,2-1 1 16,2 1 0-16,-4-3 1 16,0-1-1-16,-1 2 0 15,-2-7-1-15,3-2 1 0,0 0 1 16,1 0-1-16,2 0 0 15,2 0 2-15,-1 0 0 16,1 0-2-16,-3-2-61 16,-1-3-231-16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08.5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8 307 44 0,'0'0'92'16,"0"0"-36"-16,0 0 19 15,0 0-6-15,0 0-20 16,0 0-19-16,0 0-9 16,0-13 1-16,0 13-15 15,0-3 4-15,0 1 0 16,0-2-3-16,0-1-2 15,0 3 1-15,0-4-6 16,0-1 3-16,0-2-1 16,0 2 3-16,0-4 1 15,0-1-2-15,0 0-1 0,0-4 4 16,0 1-1-16,0 1-6 16,0-2-1-16,0 6 0 15,0-3-2-15,0 1 1 16,0 5-1-16,0-3 0 15,0 1 1-15,6-1 0 16,-1 2 1-16,2-2 0 16,1 1-3-16,-2 1 3 15,1 3 0-15,1 0-3 16,-3-1 2-16,5 3-2 16,-5-1 0-16,2 1-1 15,-2 0 0-15,1-2 1 0,1 3 3 16,-2-2-2-16,3 4 2 15,-1-2-4-15,-1 2 2 16,2 0-2-16,1 0 3 16,2 0-5-16,-1 0 6 15,2 0-7-15,-6 0 7 16,2 0-2-16,-1 0 1 16,1 0 1-16,-3 0 0 15,2 0 0-15,-1 0 0 16,3 0-1-16,-1 0 1 15,1 0 0-15,0 0-3 16,-3 0 3-16,3 0-2 16,-6 0 2-16,5 6 0 0,-5-4-1 15,4 3 1 1,-2 1 0-16,-2 1-4 0,4 1 3 16,-5 3-1-16,4-3 2 15,-3 0 0-15,3 0-2 16,-3-3 2-16,0 3 0 15,2-3 0-15,-5 4-3 16,3-2 3-16,-3 3-3 16,0 2 3-16,0 1-1 15,3 3 1-15,1-3-1 16,-1 3 1-16,-1-3 0 16,1-5 0-16,-3 2 0 0,3-3-1 15,0 3 1 1,-3-3 0-16,0 0-1 0,0-1 1 15,0 3 0-15,0-4-1 16,0 3-1-16,0-3 2 16,0 1 0-16,0-1 0 15,0 0 0-15,0 3-1 16,0-3 1-16,0 5 0 16,0-1 0-16,0-2 0 15,0 1 0-15,0 1 0 16,0-2 0-16,0 3 0 15,-3-9 1-15,0 2-1 16,3-1-1-16,-3 4 1 16,1-2 0-16,-5 5 0 15,1-1 1-15,4-3 1 0,-4 3-4 16,-1-2 4-16,5-1-2 16,-4 0 0-16,-3 0 0 15,3 4 0-15,-2-4 1 16,-2 0 0-16,2 0-2 15,-1 3 1-15,0-2 0 16,3-1 0-16,0-3 0 16,3 1 0-16,1-3 1 15,-4 3-1-15,6-3 2 16,-7 2-2-16,5-2 0 16,-4 3 0-16,-1-3 0 15,2 2 0-15,-3 2 1 0,1-1-1 16,-1-1 0-16,2 0 0 15,-1 1-1-15,5-3 1 16,-4 3 1-16,3-3 1 16,-1 0-1-16,2 0-1 15,-1 2 0-15,-5-2 0 16,1 0 1-16,1 0-1 16,-2 0 0-16,-1 0 0 15,1 3 0-15,1-3 0 16,1 0 1-16,1 0-1 15,2 0 3-15,-1 0-3 16,-2 0 1-16,4 0 0 16,-1 0-1-16,0-5 0 15,-1-3 1-15,1-1-1 16,1 4 1-16,-1-3-2 0,0 2 2 16,1 2-1-16,2-2 1 15,-3 1-1-15,-1-4 0 16,4 3 0-16,-3-3-2 15,3 1-3-15,0 3 5 16,0-3 3-16,0 0-3 16,0 3 1-16,0-3 0 15,0 2 0-15,0-1-1 16,0 1 0-16,-3-4 1 16,3 4-2-16,0-4 0 0,0 2 1 15,0 0-1 1,0 0 1-16,0 0 0 0,0 0 0 15,0 0 0-15,0-2 0 16,0-1 0-16,0-2 0 16,0 2-2-16,0-2-2 15,0 3-4-15,0-1-5 16,0 3-17-16,0 3-38 16,0 2-163-16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11.3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377 335 182 0,'0'0'93'0,"0"0"-47"16,0 0-14-16,0 0-6 15,0 0-8-15,0 0-13 16,7-23 7-16,-4 19-10 15,0-1 5-15,-3 2 12 16,2 0-2-16,-2-1 5 0,3-1-5 0,-3-4 1 31,3 1-13-31,1 0 8 0,-1-2-5 16,-1 1-5 0,-2 1 0-16,0 1 2 0,3-2 2 15,-3 2-6 1,0-1 0-16,0 0 0 0,0-2 4 15,0-1-4-15,0 0-1 16,0 3 0-16,0 1 1 16,0-2 3-16,-3 2-2 15,-6 1-3-15,1-2 2 0,-5 2-2 16,5-1 0 0,-7-4 1-16,0-1 0 15,0 3 2-15,2-2-2 16,-5 4 4-16,3-2-4 15,0 4 0-15,0-4-3 16,1 5 3-16,2-2 0 16,-3 1 0-16,7-3 0 15,-5 5 4-15,8 1-4 0,-5 0 1 16,2 2-1-16,3-3 0 16,-2 3-3-16,-1 0-2 15,-2 0 1-15,-1 0 2 16,2 0 0-16,0 0 1 15,0 0-1-15,3 5 4 16,1 0-2-16,-2 3 0 16,-1-3-4-16,2 3 4 15,-3 3 0-15,1 0 0 16,-2 2-1-16,5 4 0 16,-1-2 1-16,-1 0 0 15,2-1 0-15,2 1 0 0,0-4-1 16,1 2 1-16,2 1-2 15,0 2 2-15,0 3 0 16,-4-1 0-16,4 1 2 16,0-1-4-16,0-1 2 15,0-5-2-15,0 4 3 16,0 0-1-16,0 0 0 16,0-3-1-16,0 0 0 15,0-2 1-15,0 2-4 16,6-3 4-16,0 2-1 15,-3-2-1-15,2 4 2 16,2-2 1-16,-4 2 0 16,2-1-1-16,2-2 1 0,-2-6-1 15,4-1 0 1,-3 5-1-16,3-1 0 0,-4-1 2 16,5-1-1-16,-5-1 0 15,2 4 0-15,-2-7-1 16,1 3 2-16,3 1-1 15,-3-1 0-15,-3 1 0 16,2-4 0-16,-1 1 0 16,2-3-2-16,2 2 2 15,-1-2 0-15,-2 3 1 16,3 0 0-16,-1-1-1 16,-1-2 0-16,-1 3 3 15,2-1-6-15,1-2 4 16,-3 0-2-16,5 0 1 0,-2 0-1 15,2 0 2-15,-2 0 0 16,-1 0 1-16,-2 0 0 16,1 0-2-16,1 0 0 15,-2 0-1-15,0 0 1 16,1 0 1-16,4 0-1 16,-8 0 0-16,4-2 3 15,1-3-3-15,-2 2 2 16,0-2-1-16,5-4 2 15,-5 2 0-15,1 1-2 16,-2 1-1-16,1 3-6 16,-2-7 6-16,3 2 6 15,1 1-4-15,-2-1-2 0,-2-1 0 16,2-1 2-16,-5 4 0 16,4 0-1-16,-1 0 0 15,0-3 1-15,2 0-2 16,-2-1 4-16,-3 2-2 15,4-1 1-15,-4-1-3 16,3-1-4-16,-1 3 4 16,1-1 1-16,-3 2 2 15,0 1-1-15,0-1-2 16,0 1-2-16,0 3 2 16,0-4 2-16,0-5-2 15,0 4 0-15,0-3 0 0,3 1 0 16,-3-1 1-16,3-1-1 15,-1 0 0-15,-2-2 0 16,0 6 1-16,0-2-1 16,0-2 0-16,0 6 0 15,0-3 3-15,0 6-6 16,0-3 3-16,0-1 0 16,0 1 0-16,0-3 1 15,0 0-1-15,0 0 0 16,0 3 2-16,0-1-2 15,0 4 0-15,0-1 0 16,0-2 2-16,0 0-1 16,0-4-1-16,0 4 0 0,0-3 0 15,0 0 0 1,0 3 1-16,0 0-1 0,0 5-1 16,0-2 0-16,0 2 0 15,0 0-5-15,0 0-25 16,0 0-18-16,0 0-32 15,0 0-144-15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20.6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7116 3 0,'0'0'201'0,"0"0"-110"15,0 0-52-15,0 0-13 16,0 0-4-16,0 0-2 16,-6 0 2-16,6 0 2 0,0 0-3 15,0 0 3 1,0 0 5-16,0 0-5 0,0 0 6 15,0-3 2-15,0-8-9 16,-2-2-12-16,2-2 3 16,0-4-5-16,0 0 5 15,0 1-4-15,0-2 3 16,0-2-4-16,0-5-5 16,0-3-3-16,0-1 4 15,0-4-1-15,0 1-2 16,0 0 2-16,2 2-2 15,1 0-2-15,0 3 0 16,1 0 1-16,-4-3 1 16,0 3-1-16,0 0-1 15,0-2 1-15,0-7-1 0,0-2 0 16,0-2 2-16,0-3-2 16,0 0 0-16,-4 3 0 15,1-1 0-15,0 6 0 16,3 5 0-16,-2 3 0 15,-1 0 1-15,0 2-2 16,3-2 1-16,0-5 0 16,0 0 1-16,0-4 0 15,0 1 1-15,0-4-2 16,0-2 1-16,0 0-1 16,0 0 2-16,0 1-2 15,0 2 0-15,0-4 1 0,3-4-2 16,2 3 2-16,-2-5-1 15,4-1 0-15,-2 6-1 16,1 0 1-16,-1 3 0 16,2 2 0-16,-4 3 0 15,0-3 0-15,-1-2 0 16,1-1 1-16,1-2-1 16,-4 0 0-16,3 0-1 15,0-2 1-15,-1 2 1 16,4-1-1-16,1 5 1 15,-5 0-1-15,1 4 0 16,0 3 0-16,6-1-1 16,-6 4 1-16,5-4 0 0,-1 0-1 15,-4-1 1 1,2-4 1-16,-2 0-1 0,0 1-1 16,4-4 1-16,-2 6 0 15,1 0 0-15,0 2 0 16,0 1-2-16,-1-1 2 15,5-2 1-15,-2-3-1 16,-3-2 1-16,2-6-2 16,-1 1 1-16,-1-3-1 15,5 2 1-15,-5 0 0 16,1 0 0-16,3 4 0 16,-6 4 1-16,2 0-1 0,0 3 0 15,-3-3 0 1,4 3 0-16,-4 0 0 0,4-3 0 15,-2-2-1-15,1-1 1 16,-2 1 0-16,3-3-1 16,3 2 2-16,-3 2-1 15,3-4 0-15,-1 2 0 16,-2 0-1-16,3 4-1 16,0-1 2-16,0 3 0 15,-1 0 0-15,-1 1 0 16,-1 6 0-16,2-7 0 15,-1-1 0-15,1-1 0 16,1-4 0-16,0 4 0 16,-4 1 0-16,2 1 0 15,-4 6-1-15,2-1 1 0,1 2 0 16,3 4-1-16,-1-1 1 16,-4-1-1-16,5-4 0 15,-4 0 1-15,5-2-1 16,-2-1-2-16,1-2 3 15,-3 3-2-15,-3-1-1 16,3 1 0-16,0-1-1 16,-1 3-2-16,-2-2-1 15,4 2 6-15,-4 0 0 16,-1-2-2-16,4 0-4 16,1-1 6-16,-5-2 1 15,1 3 0-15,-3 2 0 0,0 0-1 16,0 3 0-16,0 3 0 15,0-4 1-15,6 1 0 16,-1 0 0-16,2 2-1 16,1 1-1-16,-1-1 4 15,-2 1-5-15,-2-1 4 16,3-2-2-16,3 4 1 16,-1-1 0-16,2 0 0 15,-2 3 0-15,-1-7-9 16,1 7-2-16,4-7 6 15,-1 0-6-15,4 5 6 16,-2-2-4-16,-5 3 4 16,-3 4-5-16,2 3 10 15,-4 1-2-15,2 1 2 16,2-1 0-16,-1-3 0 0,2 0 0 16,1 4-2-16,0-1-5 15,-3 0 5-15,3 3-8 16,-7-1 8-16,4 4-3 15,-2-3 3-15,4 0 0 16,2-4 0-16,-2-1 2 16,7-3-1-16,-4 1-9 15,-2 3 10-15,4 1 0 16,-8 0-2-16,-2 2 4 16,5 1-2-16,-8 6 0 0,4-1 0 15,-1-1 2 1,-3 1 0-16,3 1-2 0,2 2 0 15,-5 2-1-15,3-3-2 16,1 1 3-16,-4 0-1 16,0 0 2-16,3 0-1 15,2-4 0-15,0 4 0 16,2 0 0-16,-4 2 2 16,0 0-4-16,-3-2 2 15,2 0-2-15,4-3 2 16,1 2-3-16,4-2 3 15,1-2 0-15,0 0 0 16,6-4 0-16,-4 1 1 16,1 0-1-16,5-3 3 15,-5 3-3-15,0 0-1 0,-4 2 1 16,-1 0 1-16,-2 3-1 16,-1 0 5-16,4 1-4 15,-2-4 2-15,-1 5 0 16,2 1-2-16,-5 0 0 15,1-3 8-15,6-3-9 16,-1-2 7-16,4 2-4 16,-3 1-1-16,1 2 0 15,-2 0-1-15,1 0 1 16,-1 3-2-16,1-1 0 16,3 1-1-16,0-2 1 15,3 2 0-15,-2-4 1 0,2 3-1 16,-3 1 0-1,0 1-3-15,6-2 1 0,-4-2 2 16,4 2 2-16,-3-2 1 16,2 3-2-16,-2-3-1 15,0 3 0-15,2 0-1 16,3-1 1-16,2 1 0 16,-2 0 1-16,0 0-1 15,0-4 0-15,2 4 0 16,1-3 0-16,3 3 0 15,-2 0 0-15,-1-1 0 16,1 1 0-16,-9 3 0 16,0-2-1-16,-5 4 1 0,2 0 0 15,3 0 0 1,3 0 0-16,-1 0 0 0,-2 0-1 16,0 0 0-16,-3 0 1 15,0 0 0-15,2 0 0 16,1 0 0-16,5 0 0 15,1 0 0-15,1 0 0 16,3 0 0-16,0 0 1 16,0-2-1-16,-5-1 1 15,3 1-1-15,-6-4 0 16,5 6 0-16,-2-2 0 16,3 0 6-16,4-5-6 0,3 5 0 15,-2-3 0 1,2 3 0-16,3-4 0 0,-1 4 0 15,1-1 0-15,-1 0 0 16,-3 3 0-16,0-2 0 16,-2 2 0-16,-4-3 0 15,0 0 0-15,2 0 0 16,-3 1 0-16,3 0 0 16,-2-4 0-16,7-2 1 15,5 1 0-15,3-5 0 16,-3 5-1-16,3-1 0 15,-3 3 2-15,-2-4-2 16,2 4 4-16,-3-1-4 16,-6 2 1-16,1 1-1 15,-4 0-1-15,-6 3-2 0,8 0 3 16,-5 0-1-16,4-3 1 16,2 2 0-16,4 1 0 15,2-4 0-15,6 4 0 16,-3 0 2-16,3 0-2 15,0 0 1-15,4 0-1 16,-1 0 0-16,3 0 0 16,0 0-5-16,0 0 7 15,1 0-2-15,-2-3 4 16,-4 1-4-16,2 2-4 16,0-3 4-16,4 1 0 15,3 2 4-15,5 0-3 0,-5 0-1 16,-3 0-1-16,-5 0 1 15,-2 0 0-15,3 0 0 16,-2 0 0-16,5 2 0 16,1 1 0-16,-2-3 1 15,5 2-1-15,-5 1-1 16,2 1 1-16,-5 0 3 16,-2 2-2-16,-2-4-2 15,-1 0-1-15,0 1 2 16,0 0 0-16,5-3 0 15,-5 0 2-15,0 0-2 16,-4 3 0-16,2-3 0 16,-1 0 0-16,3 0 0 0,1 0 0 15,2 2 0 1,1-2 0-16,-1 3 1 0,8 3-2 16,2-4-2-16,2 1 3 15,0 0 3-15,-4-3-3 16,5 2-3-16,-1 1 3 15,3-1 0-15,-3-2 1 16,-1 0-1-16,-2 0 2 16,4 0-1-16,-4 0-1 15,-1 0 0-15,-1 0-4 16,-4 0 4-16,-3 0 0 16,4 0 4-16,-7 0-4 0,0 0 1 15,1 0-1 1,-1 0 0-16,0 0-1 0,0 0 3 15,1 0-3-15,-4 0 1 16,-1 0 0-16,2 0 1 16,-1 0-1-16,3 0 0 15,1 0 0-15,-4 0 0 16,-2 0 1-16,-10 0-2 16,-5 0 1-16,-3 0 0 15,-7 0-1-15,4 0 1 16,3 0 0-16,3 0-1 15,3 0 1-15,5 0 0 16,6 0 1-16,-3 0 0 16,4 0 1-16,-3 0-2 15,-4 3 0-15,-6-1 0 0,-5 1-1 16,-2-1 1-16,-5-2-1 16,-6 4 0-16,1-4-1 15,0 0 2-15,-3 3-2 16,0-3 1-16,0 1 1 15,4 2-1-15,-1 0-1 0,2 0 2 0,1 2 0 32,-2 1 0-32,1-4 0 15,-5 3-3-15,3 1 3 0,0 2 0 16,-1 0-1 0,5-1 1-16,-4 2 0 15,0 1 0-15,-1-3 0 0,4 4 1 16,1 0-1-16,1 0 0 15,-1 0 2-15,-2 2-1 16,-2-3-1-16,0 6-1 16,-3 0-1-16,0 2 2 15,0 3-1-15,0 1 1 16,0-1-3-16,5 2 4 16,7-1-1-16,3 2 1 15,0 0 0-15,-1-6 2 16,-2 1-3-16,-3-6 0 15,-3-1 0-15,0 3 0 16,-3-2 0-16,-1 3-2 16,-2-1 2-16,0 1 2 0,0 3-2 15,0-1 0 1,0 4 0-16,0-4 0 0,0 1 0 16,-5-4 1-16,2 2-1 15,0-2 0-15,-3-2 0 16,3 1 4-16,-3 2-2 15,4-3-4-15,-4 0 2 16,2 4 0-16,1-3 2 16,1 3-2-16,-1-1-4 15,-3 0 4-15,6 5 2 16,0 1 0-16,0 1-4 16,0 7 1-16,0-1 1 0,6-1 0 15,6-4-1 1,-4 4 1-16,1-5 2 0,-3 4-2 15,0-1 2-15,-1 1-2 16,2-1 1-16,-4-5-1 0,0 0 0 16,-1-5 0-1,-2-3-1-15,3 3 1 16,-3-3 0-16,0 0 0 16,0-2 0-16,0 2 1 15,4-2-1-15,-4 0 1 16,0 2-1-16,0-3 0 15,0 3-1-15,0-3 2 16,0 2-1-16,0-1 0 16,3-4 0-16,0 4 0 15,2 2 0-15,1 0 0 0,0 1 0 16,0 5 1-16,-1-6-1 16,5 3 0-16,-5 2-1 15,1-5 1-15,1 6 0 16,-2-1 0-16,-5 4 0 15,6-4 0-15,0-1 0 16,0-2 1-16,-1-2-2 16,2-3 2-16,-4 1-2 15,0-2 0-15,-3-5 1 16,2 5 0-16,-2-2 0 16,0 5 1-16,0-5 0 15,0 1-1-15,0-2 1 0,0-2-2 16,0-1 2-16,0 0-1 15,0-3 0-15,0 3-1 16,3-1 0-16,-3 1 1 16,3 5 0-16,-3-3 1 15,0 0-1-15,0 4 0 16,0-7 1-16,0 6-1 16,4-3 0-16,-1 1 0 15,-1-4 0-15,-2 1 0 16,0 2 1-16,0-2-1 15,0-1-1-15,0 4 1 16,0-1 0-16,0 5 1 16,0 4-1-16,0-1 3 0,0 0-3 15,0 0 0 1,0-5 0-16,0 1 0 0,0-4 0 16,0-3 0-16,3 4-3 15,-3-6 3-15,3 0 0 16,-3 0 2-16,0 0 0 15,0 0-1-15,0 0 1 16,0 0-2-16,0 0 0 16,3 0 0-16,3 0-2 15,0 0 2-15,2 0 14 16,4 0-2-16,1 0-12 16,4 0 7-16,1 0-6 0,3 0 1 15,-4 0 0 1,1 0 0-16,3 0-2 0,-4 0-2 15,7 0 1-15,2 7 0 16,-3-1 0-16,9-1 1 16,-1 0 2-16,-3-2 1 15,2 2-3-15,-1 1-3 16,-2-4 3-16,-4 1 0 16,1 2 0-16,-7-2 0 15,4 2 0-15,3-2 0 16,-3-1 0-16,-1 2 1 15,-2-4 1-15,0 2-2 16,-7 1 0-16,4-3 0 16,3 2 0-16,-1 1 0 15,1-1 1-15,5 1-2 0,1-3 1 16,6 0 0-16,2 0 0 16,2 0 2-16,-1 0-2 15,-5 0 0-15,-2 0 0 16,-3 0-4-16,7 0 8 15,-4 0-9-15,6 0 10 16,7 0-7-16,-1 0 2 16,3 0-2-16,0-5 2 15,0 0 5-15,-3 2-4 16,2-3-2-16,1 4 0 16,-6-1 1-16,3 3 2 15,-4 0-2-15,2-2 0 0,2 2 0 16,5 0 0-16,-2 0-1 15,-1 0 1-15,-1 0 2 16,-4 0-1-16,-3 0-1 16,0 0 0-16,1 0 2 15,3 0-6-15,-1 0 6 16,-3 0-2-16,3 0 0 16,-5 0 0-16,3 0 0 15,1 0 0-15,-1 0 0 16,5 0-1-16,-2 0 1 15,-4 2 0-15,-3 1 0 16,1-3 1-16,-4 6-2 16,4-4 2-16,-4-2-1 0,4 5 0 15,-4-5-1 1,1 3 1-16,-4-1-1 0,3-2 2 16,4 3-1-16,2-1 0 15,3-2 0-15,1 3-2 16,2 1 2-16,3-4 0 15,4 2 0-15,2 1 0 16,0-1 2-16,-3 3-4 16,0-2-1-16,-6 2 0 15,-3-2 3-15,4 2 0 16,-1 1 0-16,4-4 0 16,2 1 0-16,2-3 0 0,2 3 1 15,-4-1 1 1,0-2-4-16,-5 3 2 0,-7-1-3 15,-2 1 3-15,-7 0 2 16,3 0-2-16,1-3 0 16,6 1 0-16,5 3 0 15,3-1 0-15,3-1 0 16,-1 1 0-16,2 2 0 16,-4-3 0-16,-2 1-1 15,-7 3 1-15,-3-4 0 16,-6 3 0-16,-5-2 0 15,0 0 0-15,0-1 1 16,-1-2 3-16,4 0-4 16,3 3-1-16,2-3-1 15,4 0 2-15,-1 3 2 0,1-3-1 16,1 0-1-16,-1 3 0 16,-1 2 0-16,4-3 2 15,-6 1-4-15,2 0 2 16,1 2 0-16,-4-5 0 15,-3 3 0-15,-5-1 0 16,0-2 1-16,-3 0 0 16,0 0-1-16,0 0 0 15,8 0 0-15,0 0 0 16,0 0 0-16,2 0-1 16,-9 0 1-16,-1 0-1 15,0 0 2-15,-7 0-1 0,5 0 1 16,-1 0-1-1,-6 0 0-15,3 0 0 0,-3 0 0 16,-1 0 1-16,0 0-1 16,5 0-1-16,2 0 1 15,-1 0 0-15,2 0 1 16,-3 0-2-16,3 0 1 16,2 0 0-16,0-2 0 15,-2 2 0-15,0 0-2 16,-1 0 2-16,-7-3 2 15,4 3-2-15,0 0 1 16,-3-4 0-16,6 4-1 16,-1-1-1-16,7-2 0 0,2 3 1 15,7-3-2 1,-1 3 2-16,-2 0 0 0,-3 0-3 16,-3 0 7-16,-4 0-6 15,6-2 2-15,1-1 0 16,6 1 2-16,2 2-1 15,-2 0-2-15,-1-3 0 16,-5 3-2-16,3-3 5 16,-1 0-2-16,3 3 0 15,4-2 0-15,-1 2 0 16,1 0 1-16,-9 0-2 16,-1 0 1-16,-2 0-2 0,-1 0 4 15,7 0-2 1,3 0 1-16,-1 0-1 0,4 0 0 15,-4 0-3-15,0 0 5 16,-6 0-2-16,-2 0 0 16,3 0 1-16,0 0-1 15,0 0 0-15,-3 0 0 16,2 0-1-16,-2 0 2 16,2 0-1-16,4 0 0 15,-1 0-1-15,7 0 1 16,-1 0 0-16,1-3 1 15,5 3-2-15,1 0-1 16,5 0 2-16,2 0 0 16,5 0 0-16,-2 0 0 15,2 0 2-15,-4 0-4 0,-3 5 4 16,-3 4-2-16,-2-7 0 16,-6 6 0-16,-2-5 0 15,0-2-3-15,-8 3 2 16,1-1 2-16,-4-3-2 15,4 2 1-15,-1 1-1 16,1-3 1-16,2 3-1 16,0-3 1-16,2 2-1 15,-2-2 1-15,0 3 0 16,-2-1 0-16,-1 0 0 16,-5 2-2-16,3-2 2 15,2 1 0-15,1 5 0 0,-1 0-2 16,-2-3 1-16,0 0-2 15,0 1 1-15,-3-1 1 16,0 0 1-16,2 3 0 16,-3-3-1-16,4 3 1 15,0-2-2-15,-1 2 4 16,-2 0-2-16,3-3 0 16,-3-3 0-16,-4 1 0 15,1 0 0-15,-3 0 1 16,0 2 0-16,2-3 1 15,1 2-4-15,6 1 2 16,3 0 0-16,5 2 0 16,4 0 0-16,0 0 0 15,-4 1 0-15,6 0 0 16,-3 0 0-16,4 0 2 0,0 0-2 16,-2 3 0-16,4-3 0 15,-2-1 0-15,0 3 0 16,-2-1-3-16,-3 1 3 15,-8-1 0-15,1-5 0 16,-6 2 0-16,-4-3 0 16,4-2 0-16,0 6 0 15,5-2 3-15,3 0-3 16,-2 1 0-16,3-1 0 16,-3-3 0-16,-6 4 0 0,-1-1-2 15,1 0 2 1,-6 3 2-16,5-3-2 0,-2-1 0 15,0-1 0-15,-1 4-2 16,2-2 2-16,-5 0-1 16,4 4 1-16,0-2-1 15,-1 4 1-15,2-1 0 16,-3 1-2-16,5 0 4 16,-2-1-2-16,7 3 1 15,3-2-1-15,5 5 0 16,3-3 0-16,2 4-1 15,0-2 5-15,2 0-3 16,-6 4-1-16,1-5-3 16,-10 2 3-16,-2-6 0 15,0 3 2-15,0 1-4 0,2-1 2 16,-2 0-2-16,-4-2 2 16,1-2 1-16,-3 1 3 15,-1-3-4-15,-2-1 0 16,-3-1 0-16,-1-3 0 15,2 4 0-15,1-3 1 16,2 2 0-16,3 1 1 16,3-2-2-16,-1 1 1 15,0 1 5-15,0-1-6 16,2 1 3-16,-3-4-3 16,6 3 0-16,-5 1 1 15,0-1-1-15,1-3 0 0,-1 1 0 16,-2 0 0-16,8 2 2 15,-1 0-2-15,5 1 0 16,-2 2 0-16,0 0 0 16,-5-3 0-16,-3-2 0 15,-7 1 2-15,-1-4-1 16,-2 0-1-16,-2 0 2 16,0 0-2-16,6 1 1 0,0-1-2 15,6 3 1 1,2-1 0-16,1 1-2 15,0 2 4-15,0 0-2 16,-1 1 0-16,4-3 0 16,-6-1 0-16,-1 1 0 0,-2 0 1 15,0-1-1 1,-1-2-1-16,1 4 1 0,-1-3-2 16,-1-1 4-16,-2 3-4 15,4 0 2-15,1 2-1 16,-2-2 1-16,4 2 0 15,-3-1 0-15,-1-3 0 16,-4 2 0-16,-2-3 0 16,1 0 1-16,-6 0-1 15,0 0 3-15,0 0 0 16,0 0 0-16,0 0-2 16,0 0 0-16,0 0 1 0,0 0-2 15,0 0 0 1,0 0 0-16,0 0 0 0,0 0 1 15,0 0 1-15,0 0-2 16,0 0 1-16,0 0 0 16,0 0 1-16,0 0-1 15,0 0 0-15,0 0-1 16,0-4 2-16,-6-8-2 16,-6 4 0-16,4 0 0 15,2 0-2-15,-1 1 1 16,-1-2 1-16,-1 1-1 15,0 2-1-15,0-4 1 16,3 3-3-16,-2 1 3 16,-1-1 0-16,3 1 0 15,-6-2 0-15,1 0-2 0,-4 3 3 16,3-3 0-16,1 0 3 16,4 3-3-16,4 2 0 15,0 1 2-15,1 2-2 16,2-4 0-16,0 4 1 15,0 0-1-15,0 0 1 16,0 0-1-16,0-5 1 16,-3 3-1-16,3 0-1 15,-7-4 1-15,7 6 1 16,-3-3 1-16,3 3-2 16,0 0 0-16,0 0-2 15,0 0 2-15,0 0-4 0,0 0-4 16,0 0 2-16,0 0-1 15,0 0-1-15,0 0 3 16,0 0 2-16,0 0 3 16,0 5 0-16,13 6-1 15,2 2-1-15,-2 0 2 16,5 0 0-16,0 3 0 16,0-2 0-16,-1-4 0 15,-2 1 0-15,0-6 0 16,-4 3 3-16,2-3-3 15,-5 4 2-15,-1-4-1 16,-2-2-1-16,-5-1 1 16,3-2-1-16,0 0 0 0,-3 0-1 15,0 4 1 1,0-4 0-16,0 0 0 0,0 0 0 16,0 0 1-16,0 0-1 15,0 0 0-15,0 0 0 16,0 0 0-16,0 0 0 15,2 0 0-15,2 1 0 16,2 2 0-16,-1 3-1 16,-2-1 1-16,0-3 0 15,1-2-1-15,-4 0 1 16,0 0 0-16,0 0 0 16,0 0 0-16,0 0 4 0,0 0-1 15,0 0-2 1,0 0 0-16,0 0 0 0,0 0-1 15,0 0 3-15,0 0-3 16,0 0 1-16,0 0 0 16,0 0-1-16,0 0-3 15,0 3-1-15,-15 1 4 16,-3 0-2-16,-2 2 2 16,-8 0-2-16,2 6 2 15,-6 2 0-15,3-2 1 16,2 2-1-16,3-4 0 15,4 1 0-15,-1-1 0 16,6-1 0-16,0 1 0 16,4-5 0-16,-1 1 3 15,7-1-2-15,-1-5 0 0,2 0 1 16,1 0-1-16,1 0-1 16,-7 0 0-16,3 0-1 15,-3 0-63-15,7 0-103 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35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1318 673 57 0,'0'0'135'16,"0"0"-61"-16,0 0-9 15,0 0-2-15,0 0-11 16,0 0-36-16,9-32-11 16,-3 29 2-16,2 3-5 15,4 0-2-15,6 0 0 16,0 0 2-16,2 0-2 15,1 0 2-15,2 0-2 16,2 0 2-16,-5 0-2 16,1 0-3-16,-4 0-1 0,1 0-36 15,0-2-68 1</inkml:trace>
  <inkml:trace contextRef="#ctx0" brushRef="#br0" timeOffset="605">2007 506 174 0,'0'0'43'0,"0"0"-22"16,0 0 46-16,0 0-7 15,0 0-38-15,0 0-7 0,0-3-9 16,0 3 9-16,0 0-2 16,0 0-6-16,0 0-5 15,0 0-2-15,3 0-4 16,-3 0-2-16,0 19 6 15,0 0 1-15,0 4-1 16,0 1 1-16,0 2-1 16,0 1 5-16,0-1-5 15,-9-2-1-15,0 0 1 16,7-3 2-16,-5-2 0 16,4-3-2-16,0-8 0 15,1-1 0-15,2-4 0 16,0 0 0-16,0 0 0 0,0-1 0 15,0-2 0 1,0 0 0-16,0 0-6 0,0 0-35 16,0 0-110-16</inkml:trace>
  <inkml:trace contextRef="#ctx0" brushRef="#br0" timeOffset="1619">1909 554 106 0,'0'0'94'0,"0"0"-43"15,0 0-2-15,0 0 33 0,0 0-48 16,0 0 3 0,0-40-29-16,0 37-4 15,7-2 11-15,1-3-9 0,2 3 0 16,1 0 0-1,4-4-6-15,5 4 2 0,3-4-2 16,5 8-1-16,0-5-2 16,2 3 2-16,-4 1 1 15,2 2 1-15,-8 0-1 16,-2 0-3-16,-3 0 3 16,-4 0-4-16,-2 0 2 15,-3 2 0-15,-3 7-4 16,-1 1 2-16,-2 4 4 15,0-1-1-15,0 3 1 16,0-3 0-16,0-2-1 16,0 2 1-16,-8 0 0 15,-7 1 0-15,3-5 0 0,-2 0 0 16,-4 1-4-16,1-2 3 16,-4 0 1-16,1 0 2 15,-5-5 2-15,5 2-4 16,2-3 0-16,0 2 0 15,7-4-1-15,2 2 1 16,3-2 1-16,6 0-1 16,-3 0-1-16,3 0-2 15,0 0 3-15,0 0-1 16,0 0 0-16,0 0 1 16,0 0-1-16,6 0 0 15,9 0 1-15,3 0 2 16,5 0-2-16,-5-2 5 0,5-4-5 15,-3 3-3-15,-5 3 1 16,3-2 4-16,-3 2-2 16,0 0 0-16,-1 0 0 15,-5 0-3-15,0 0 1 16,-3 0-3-16,-3 2 4 16,0 9-3-16,0 2 4 15,-1 2 0-15,-2-1 0 16,0 2 0-16,0 0 0 15,0 0 0-15,0-2 0 16,0-1 0-16,0-3-1 16,-5 0 1-16,-3 1 0 0,-5-2 0 15,4 4 0 1,-2-6 1-16,-1 2-1 0,1-5 0 16,-2 2 3-16,-2-3-1 15,-2 2 0-15,-4-3-2 16,1-2 3-16,-10 4-3 15,-2-4 2-15,-3 2-1 16,-1 1 0-16,3-3-2 16,-2 0 1-16,1 0-60 15,1 0-254-15</inkml:trace>
  <inkml:trace contextRef="#ctx0" brushRef="#br0" timeOffset="2668">1501 408 67 0,'0'0'101'0,"0"0"-68"15,0 0 3-15,0 0 23 16,0 0-19-16,0 0-25 16,0 0-3-16,0 0-7 0,0 0 4 15,0 0-2 1,-3 0-4-16,0 0 0 0,-3 0-1 16,0 0 3-16,1 0-5 15,-5 3 4-15,2 4 1 16,-2 0-4-16,2 3 0 15,-4 0 0-15,4 0 0 16,-5 0 2-16,5 2-3 16,-1-1 1-16,-4-1-1 15,8 0 2-15,-6-4-2 16,4 2 0-16,-1 0 0 16,1 0 0-16,2 0 0 15,-4 3 1-15,0-4-1 16,1 4 0-16,-2-1 0 15,5 4 0-15,-1-4 2 0,-3 1-2 16,6-1 0-16,-3-4 0 16,4 1 0-16,-2 3 0 15,-2-3 0-15,3 0 0 16,3 3 1-16,-2-4-1 16,-1 11 0-16,-1-2 0 15,-4 6 0-15,2-2 0 16,-1-1 1-16,2 1-2 15,2 0 2-15,1-6-1 16,-1 0 0-16,-4-5 0 16,7 0 0-16,-3 3 0 15,0-7 0-15,3 5 0 0,-2-4 0 16,2-2 1-16,0 0-1 16,0-1 0-16,0 0-1 15,0-2-90-15</inkml:trace>
  <inkml:trace contextRef="#ctx0" brushRef="#br0" timeOffset="3703">2914 474 179 0,'0'0'50'0,"0"0"-31"0,0 0-6 16,0 0 25-16,0 0-19 15,0 0-3-15,-50-10-5 16,35 10-10-16,0 0 4 15,-6 0 0-15,1 0 7 16,-4 5-4-16,4 3-5 16,2 3 3-16,0-4-1 15,3 4 0-15,0 0-4 16,7 2 3-16,-4 3-3 16,4-1 0-16,2 5-1 15,-1-2 0-15,5 3 2 16,-1-3 1-16,3 4-1 0,0-4 3 15,0-3-3-15,0 2-1 16,8-4 1-16,17 3 0 16,1-6 5-16,0-1 0 15,4-1 4-15,-4-3-3 16,1-3-7-16,-4-2 6 16,3 0-1-16,-4 0-5 15,1 0 4-15,-2 0-5 16,-1 0-1-16,1 0-6 15,2 0-68-15,4-2-242 16</inkml:trace>
  <inkml:trace contextRef="#ctx0" brushRef="#br0" timeOffset="4470">3594 355 110 0,'0'0'51'16,"0"0"-33"-16,0 0 6 15,0 0-1-15,0 0-12 16,0 0-5-16,-9-3-6 0,3 3 7 15,-6 13 35 1,4 9-22-16,-7 2 12 0,0 0-13 16,-3 2 0-16,3 4-3 15,4-7-1-15,-1 1-7 16,3-1-6-16,3-3 1 16,0-2-1-16,3-3-1 15,3-2 2-15,-2-2-3 16,2-2 1-16,0-2 1 15,0-1-2-15,0 1 0 16,0-1-9-16,0-2-140 16</inkml:trace>
  <inkml:trace contextRef="#ctx0" brushRef="#br0" timeOffset="5390">3311 392 1 0,'0'0'173'16,"0"0"-118"-16,0 0 22 16,0 0-21-16,0 0-17 15,0 0-11-15,-4-27-7 0,4 25 2 16,0-1 7-16,0 2-9 16,7-6-10-16,4 2-10 15,10 2-2-15,-6-2 4 16,5 2-3-16,7-2 6 15,-3 0-5-15,-1 2 0 16,7-2-1-16,-7 3 0 16,3-2-2-16,1 4 2 15,-3 0 0-15,-1 0-10 16,1 0 10-16,2 0-2 16,0 0-1-16,-5 8 2 15,1 3-1-15,-12 0-6 16,3-1 2-16,-5 1 2 0,2 1 4 15,-2 2 0-15,1-1 0 16,-3 1-2-16,-1-1 2 16,-5-1 0-16,3 2-4 15,-3 0 3-15,0-1 0 16,0 0-1-16,0 3 0 16,0-3 2-16,0 4 2 15,0-4-2-15,-8 0 0 16,-5 1-2-16,5-5 2 15,-4 2 0-15,-3 0 0 0,1-3 0 16,-3-1 0 0,-1 2 0-16,0 2 2 0,3-4 0 15,-3 1-2 1,1-3 1-16,1 5-1 0,0-4 0 16,-8 0 1-16,0 1-1 15,-2-1 1-15,-4-1-1 16,2 1 0-16,-5 0 5 15,-3-2-2-15,1 4-3 16,2-3 2-16,2 2-2 0,-2-6 1 16,0-1-1-16,4 0 0 15,-1 0-2 1,7 0-5-16,0 0-191 16</inkml:trace>
  <inkml:trace contextRef="#ctx0" brushRef="#br0" timeOffset="7341">1827 100 18 0,'0'0'17'16,"0"0"7"-16,0 0 4 16,0 0 2-16,0 0-10 15,0 0 7-15,-28 57 1 16,21-43-12-16,1 5 19 15,-3 4 3-15,1 3-13 16,-1 0-12-16,0 0-1 16,3 3-1-16,-3 0-3 15,3 1-7-15,-2-4 10 0,-1 1-5 16,-4-1-2-16,5 4 2 16,-4-4-3-16,1-2 5 15,-1-3-7-15,-1 1 7 16,5-4-5-16,0 0-2 15,-2 3-1-15,5-2 1 16,2 2 0-16,-4-3-1 16,7 1 0-16,-2 0 2 15,-1 0-2-15,0-1 1 16,0 0-1-16,-1 4 0 16,4-1 1-16,-5-2-1 15,2 2 0-15,-2-1-1 16,-5 0 2-16,5 0-1 0,-1-1 0 15,-3-1 0-15,3 1-7 16,-3-6-127-16</inkml:trace>
  <inkml:trace contextRef="#ctx0" brushRef="#br0" timeOffset="8271">2395 39 16 0,'0'0'194'0,"0"0"-102"15,0 0-50-15,0 0 16 0,0 0-30 16,0 0-15-16,0-39 2 16,3 39-8-16,-3 0-4 15,0 0-3-15,0 0-3 16,0 0-4-16,0 13 3 15,0 13 4-15,0 9 0 16,0 5 1-16,0 0-1 16,0 2 4-16,0-2-4 15,0-3 0-15,0-1 2 16,0-1 2-16,0-4-3 16,0-1-1-16,0 0 0 15,0-4 1-15,0 4-1 16,0-4 0-16,0 0 0 15,0 1 1-15,0-1 0 16,0-2 0-16,0-3 1 0,0 0-1 16,0-2-1-16,0 0 0 15,0 1 1-15,0 4 0 16,-5-2-1-16,2 1 0 16,3-1 1-16,-3-4-1 15,3 4 0-15,0-7 0 16,0 1 0-16,0 0 2 15,0-2-2-15,0-1 1 16,0-3-2-16,-3 3 1 16,3-5 0-16,0 0 0 0,0 0 0 15,0 0 0 1,0-3-13-16,0-2-56 0,0-3-142 16</inkml:trace>
  <inkml:trace contextRef="#ctx0" brushRef="#br0" timeOffset="9179">3085 88 125 0,'0'0'51'0,"0"0"-3"15,0 0 15-15,0 0-17 16,0 0-28-16,0 0-10 0,0 0-8 15,0 0 0 1,0 12 0-16,-4 12 4 0,1-1 8 16,0 7 0-16,1 3 1 15,2 0 0-15,-3 5-3 16,0-1 8-16,3-6-11 16,-3-1 1-16,3-4-1 15,0 1-2-15,0-1-3 16,-4 7 4-16,1-5-2 15,1 4-3-15,-4-2 1 16,4-4 0-16,-3-6-1 16,3 6 4-16,2-6-5 0,-3-2 1 15,3 1-1 1,0-6 1-16,0 0 0 0,0-2-2 16,0 0 2-16,0 2-1 15,5 1 1-15,5 1 2 16,-2 4-3-16,-1-1 1 15,-4 0-1-15,-3 2 0 16,0-3 1-16,0-1 0 16,0 1 0-16,0-7-1 15,0 0 0-15,0-1 1 16,0-4-1-16,0-3 2 16,0 1-2-16,0-3 0 15,0 3-2-15,0-1-20 16,0-2-247-16</inkml:trace>
  <inkml:trace contextRef="#ctx0" brushRef="#br0" timeOffset="11691">187 1216 198 0,'0'0'119'16,"0"0"-70"-16,0 0-6 0,0 0 11 15,0 0-12 1,0 0-5-16,0-8-7 0,0 8-3 16,0 0-6-16,0 0-6 15,0-3-11-15,0 3 3 16,0-2-3-16,0 2 2 16,18-6-3-16,3 4-2 15,-1 2 4-15,-2 0-5 16,-3 0 4-16,-3 0-4 0,-6 0-5 15,3 0 3 1,-3 0-3-16,-1 5-2 16,-2 6-1-16,-3-3 3 0,0 3-8 15,0 2 10 1,0 0-5-16,0-3-6 0,-14 3-3 16,-6 1 9-16,2-6 2 15,0 2 5-15,0-7-10 16,9-1 4-16,-2-2 5 15,4 3 2-15,4-3 0 16,3 3-1-16,0-3 0 16,0 0 1-16,0 0-3 15,0 0 1-15,0 0-2 16,0 0-7-16,3 0 11 0,12 0 0 16,0 0 0-1,3 0 0-15,-7 0 0 0,4 0 0 16,-3 0 0-1,-4 0-1-15,2 0-1 0,-2 5 0 16,2 6 2-16,1-1 0 16,-5 1-1-16,0 3 1 15,-3-2 0-15,-3 7-1 16,0-3 1-16,0-5 0 16,0 2 0-16,0-6-3 15,0-2 3-15,0 2 0 16,0-2 3-16,-3 0-2 15,-7-3 0-15,-6 1 0 16,-2-1 2-16,-2 2 0 16,-5 1-1-16,2-3 1 15,0 1-1-15,2 0-2 0,1-3 0 16,5 0 0-16,2 2 1 16,5-2 2-16,5 0-3 15,3 0-9-15,0 0-59 16,0 0-55-16,0 0-189 15</inkml:trace>
  <inkml:trace contextRef="#ctx0" brushRef="#br0" timeOffset="13235">521 1393 12 0,'0'0'63'16,"0"0"-37"-16,0 0 26 16,0 0 13-16,0 0-14 0,0 0-1 15,0-39-44 1,0 31 1-16,0-6 4 0,0 6 17 16,0-2-1-16,0-3-21 15,0 2 9-15,0-2 14 16,-3-1-19-16,3 4 8 15,-6-3-13-15,2 3-5 16,-1-4 0-16,-1 3 5 16,-1 3-4-16,2-3-1 15,-7 2 0-15,-5 1 0 16,-5-4 0-16,2 7 0 16,0-2 0-16,-1 4 2 15,3 0-2-15,1 1 3 0,-1-1-3 16,4 3 7-1,-1 0-5-15,3-3-2 0,-3 3 0 16,1-3 2-16,2 3-2 16,0 0 0-16,1 0 0 15,-2 0-2-15,2 0 3 16,-1 0-1-16,0 0 0 16,1 0 1-16,1 0-1 15,2 0 2-15,-1 0-2 16,3 0 0-16,1 0 1 15,-2 6-1-15,1-1 0 16,1 1 0-16,-2 1-1 16,-1 1-1-16,2 3 0 15,0-1 2-15,-3 1-1 0,4 2 1 16,1 3 0-16,-2 0 0 16,1 3 0-16,-2-1 0 15,4 1 0-15,-2-3 0 16,-1 2 1-16,2-2 0 15,-1 0-2-15,2 0 2 16,0 2-1-16,1-4 1 16,-1 1-1-16,3-1 0 15,0 1 0-15,0-1 0 16,0-1 0-16,0 3 0 16,0-2 0-16,0-1 0 15,3-3 4-15,5 1-4 16,-3-1 1-16,2-1 0 0,1 1-1 15,2 0 0-15,-2-4 0 16,2 4-1-16,-2-4 1 16,-3-1 0-16,5 1 0 15,-2-2 1-15,2 2-1 16,-2-1 2-16,1-2-2 16,2-1 0-16,4 1 1 15,0 0 0-15,-2-3 0 16,-2 2-1-16,4 1 2 15,-3-3 0-15,-1 0-2 16,1 0 1-16,-1 0-1 16,-1 0 0-16,-2 0 0 0,1 0 0 15,0 0 0 1,0 0 1-16,2 0 0 0,1 0 0 16,-2 0 2-16,-2 0-3 15,4-3 0-15,-6 1 0 16,6-4 1-16,-1 1 1 15,-6 0-2-15,5-1 3 16,-2 2-3-16,-1-2 1 16,1-2 1-16,-1 3-2 15,1 0 1-15,-5-4 4 16,7 2-4-16,-2-1 0 16,-3 3-1-16,5 1 2 0,-5 2-4 15,1 2 2 1,1-3 0-16,-5 1 0 15,1-4 0-15,0 4 2 0,-1-3-2 16,3 2 2-16,0-2-2 16,-2-2 0-16,2 3 1 15,-1-1-1-15,2 0 1 16,-3 2-1-16,-1-5 4 16,1 2-3-16,0 1 0 15,1-6-1-15,-1 4 0 16,-1-1 0-16,1-1-1 15,-3 4 2-15,3-2-1 16,-1-1 0-16,3-1 2 16,-5 4 0-16,2-3-2 15,1 3 2-15,-3-1 4 0,0 1 2 16,3 2 5-16,-3 1-1 16,0 2-7-16,0-3 2 15,0 3-3-15,0-5-1 16,0 3-1-16,0-1-1 15,0 1-1-15,0-2-6 16,0 2-13-16,0-3-36 16,-6-1-30-16,-1-4-101 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3:54.8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9922 1157 93 0,'0'0'58'16,"0"0"-10"-16,0 0 35 15,0 0-39-15,0 0-21 16,0 0-8-16,-41-4-10 0,29 4 1 16,1 0 3-1,-1 0-3-15,-6 0 1 16,0 0 2-16,3 0-5 16,2 0 3-16,0 0-3 15,-2 0 4-15,4 0 2 16,-4 0-10-16,3 0 3 0,0 0 0 15,1 0-3-15,-4 0 1 16,2 0-1-16,0 0 2 16,-2 0-1-16,0 0-1 15,-3 0 4-15,0 0-3 16,1 0-1-16,-4 0 6 16,3 0-5-16,-2 0 0 15,2 0 2-15,-2 0-2 16,2 0 0-16,-3 0 1 15,6 0 2-15,-2 0-1 16,-4 0 0-16,1 0-3 16,-6 0 0-16,2 0 0 15,-3 0-4-15,1 0 4 16,-1 0 3-16,4 0-3 0,-1 0 0 16,4 0 1-16,-3 0-1 15,5 0 1-15,-2-3 0 16,-5 0-1-16,4 0 1 15,1 3 2-15,2 0-3 16,1-2 1-16,-1-1-1 16,4 1-1-16,-4 2 1 15,-6-3 0-15,1 0 1 16,-3 0-1-16,1 1 0 16,2-4 2-16,2 1-2 15,1 0 3-15,2-1-3 16,-2 2 1-16,2-2 1 15,0-2-2-15,0 3 0 0,1 0-1 16,-7 2 1-16,4 1-1 16,-3-2 2-16,-7 2-2 15,4 2 0-15,-4-3 1 16,1 3 0-16,4-2-2 16,0-1 5-16,1 0-6 15,4 3 6-15,-1 0-4 16,4 0 1-16,-1-3 0 15,3 3 1-15,-6 0 3 16,1-2 1-16,-5 2-5 16,2 0 1-16,0 0 2 15,-3 0-3-15,-4 0 1 0,4 0 2 16,-7 0 0-16,3 0-3 16,1 0 1-16,-6 0 0 15,-3 0-1-15,-1 0 4 16,-1 0-3-16,-1 0 0 15,8 0-1-15,-5 0 0 16,2 0 1-16,1 0-1 16,-1 2-3-16,1 4 3 15,-4 2 0-15,4-2 0 16,1-4 0-16,1 1 1 16,3-1 1-16,4 1-4 15,3 0 4-15,-2-1-2 16,-1 1 3-16,3 2-3 0,-7-2 0 15,1 2 0 1,2 0 0-16,-2 3 0 0,2 0 1 16,1-3 1-16,-1 4-2 15,3-2 1-15,-4-1-1 16,3-1 1-16,5 0-1 16,-1 1 0-16,1 0 0 15,-1-1 0-15,1-1 2 16,2-1-1-16,3 0-1 15,0 2 0-15,1 0-3 16,-3 1 3-16,-1 1 0 16,-3 2 0-16,4-4 2 0,-1 1 1 15,0-2-3 1,0 0 2-16,-2-2-2 0,-3 3 0 16,-2-2 0-16,5-1 0 15,-6 3 2-15,0-2-2 16,-4 1 0-16,0-3 0 15,4-1 0-15,0 3 2 16,1 0-2-16,7-3 1 16,1 5 0-16,-4-5-1 15,3 3-1-15,-2-1 1 16,0 2 1-16,-4-2-1 16,-2 0-1-16,-6 4 1 15,-1-3 0-15,1-1-1 16,0 1 2-16,-1-3-1 15,7 3 0-15,1-3 0 0,2 2 3 16,5-2-5-16,1 0 4 16,-4 0-1-16,3 0 0 15,-2 0 0-15,-1 0-1 16,1 0 0-16,2 0 0 16,0 0 1-16,1 0 3 15,6 0-2-15,-1 0 2 16,-4 0 1-16,1 0 1 15,-2 0-6-15,0 0 1 16,-5 0 2-16,6 0-3 16,-6 0-3-16,2 0 3 15,-1 0 0-15,1 0 0 0,2 0-1 16,-2 0 1-16,-1 0 0 16,-2 0 0-16,0 0 0 15,-7 0 0-15,0 0 1 16,-2 0 3-16,2 0-4 15,7 0-2-15,0 0 2 16,5 0 1-16,6 0-1 16,1 0 1-16,1 0-5 15,5 0 6-15,2 0-2 16,-1 0 2-16,-2 0-2 16,1 0-1-16,-5 0 0 15,0 0 1-15,-3 0-3 16,-2 0 4-16,-3 0-1 15,5 0 0-15,-5 0 2 16,-7 0-4-16,2 0 4 0,0 0-2 16,-3 0 0-16,-1 0-2 15,4 0 2-15,-5 0 0 16,8 0 2-16,-1 0-4 16,4 0 5-16,3 0-3 15,-1 0 1-15,0 0-1 16,3 0 0-16,3 0 0 15,0 0 0-15,3 0-2 16,4 0 0-16,-4 0 1 16,-1 0 2-16,5 0-2 0,-4 0 1 15,3 0-1 1,-3 0 1-16,3 0 0 0,0 0 0 16,0 0 2-16,1 0-2 15,-1 0-2-15,-1 0 2 16,1 0 0-16,-2 0 6 15,-1 0-6-15,-6 0 0 16,0 0 0-16,1 0 0 16,-4 0 0-16,2 0 0 15,0 0 0-15,3 0 0 16,-1 0-4-16,-1 0 8 16,-3 0-4-16,0 0 0 15,1 3 0-15,2-3 0 16,0 0 0-16,3 2 0 0,0-2 2 15,3 0-2-15,1 0 0 16,0 0-2-16,-2 3 1 16,-1-1 1-16,-2-2 0 15,-1 3 0-15,-1-1 0 16,-6-2 1-16,0 4-1 16,-5-1 1-16,0-3-1 15,-4 0 0-15,-9 0-1 16,2 0 1-16,-6 0 0 15,2 0 0-15,-6 0 0 16,-2 0 0-16,-5 0 0 16,1 0 0-16,1 0 1 15,-2 0-1-15,5 0 0 0,-2 0 0 16,-3 0-1-16,2 0 1 16,2 0 0-16,8 0-1 15,13 0 4-15,3 0-4 16,8 0 1-16,3 0-1 15,4 0 1-15,-2 0 2 0,5 0-2 16,-5 0-3 0,2 2 2-16,-4 0 1 15,1 6-2-15,-2-3 0 16,2 1 4-16,-4-3-2 16,3-1 2-16,-8 4-4 15,-1-4 2-15,1 1 0 16,-8 2-1-16,5-5 0 0,-3 3 1 15,3 0 4 1,-4-1-4-16,1 1 0 0,-4 3-3 16,1-1 3-16,-1 0 0 15,1 3-1-15,-1-3 1 16,0 3 0-16,2-3 0 16,0 1 0-16,2-1 0 15,0-3 0-15,-4 4-1 16,-2-1 0-16,0 3 1 15,-3-3 0-15,2 3-4 16,0-3-3-16,7 1 6 16,0-1 0-16,2 0 0 0,0 1-2 15,4-4 3 1,-1-2 0-16,-2 3 2 0,-1-3-4 16,0 3 0-16,4-1 2 15,0 1 1-15,-1 0 0 16,1-1 2-16,2 1-3 15,-3 0 0-15,4 2 0 16,-7 1 0-16,0-4 0 16,1 3 0-16,-6 0 0 15,-1-2 0-15,0 2 0 16,1 0-3-16,-1-1 3 16,7-2 0-16,0 1 3 0,-1-3-3 15,7 0 0 1,-4 0 2-16,-1 0-3 0,2 0 1 15,-1 0 0-15,1 0 0 16,-3 0 0-16,-3 0-1 16,-4 0 0-16,-3 0-1 15,4 7 2-15,-3-4 0 16,1 2 4-16,0 1-4 16,4-3 0-16,1 2 0 15,5 0 0-15,4 0 0 16,2-2 0-16,4-1-1 15,-2-2 1-15,-2 4 1 16,0-3-1-16,-2-1-6 16,3 4 5-16,2-1 0 15,-3-1-5-15,0 1 2 0,4-3 0 16,-2 0 4-16,5 2-2 16,-1-2 2-16,0 0-2 15,3 0 0-15,-3 0-3 16,4 0 0-16,-5 3 2 15,5 2 0-15,-5-5 2 16,2 2 1-16,3-2 0 16,-2 0 0-16,1 4 0 15,-2-4 0-15,-7 0 0 16,0 0 1-16,-3 2-1 16,3-2 0-16,2 3-1 15,0-1 1-15,-2-2 0 0,5 0 0 16,-3 0 0-16,-2 0 0 15,7 0 0-15,-2 0 1 16,8 3-1-16,-1-3 2 16,-2 0-1-16,0 0-1 15,-3 0 0-15,-1 0-1 16,1 0 2-16,-5 0-1 16,2 0 0-16,-1 0 0 15,-3 0 0-15,1 0 0 16,2 0-1-16,3 0-2 15,0 0 3-15,4-5 0 16,-2 5 5-16,2-3-4 16,2 1-1-16,-3-2 0 0,2 2 0 15,-1-3-3-15,-1 2 3 16,-3-4 0-16,3 0 3 16,-2 2-3-16,1-2-3 15,-1-1 3-15,-1 0 3 16,0 2-3-16,0 1-2 15,1 2 2-15,-2-4 0 16,2 2 0-16,2 0 1 16,-3-2 0-16,3 0 1 15,-3 2 0-15,1 0-2 0,-1-4 0 16,0 1 1 0,-3-2-1-16,1-1 0 0,-2 0 0 15,-2-2 0 1,2 3 1-16,-2 2-1 15,2-6 0-15,-2 4 0 0,2-3 1 16,3 2-1-16,-1-2 4 16,2 2 0-16,3 1-2 15,-3-4-2-15,3 1 4 16,1-5 3-16,-5 2 5 16,2-3-11-16,-4 3 0 15,4-3 1-15,-8-2-1 16,1 0 0-16,-2 0-1 15,6 1 2-15,-4 1-2 16,2 3-2-16,3 2 2 16,-3 1 1-16,1 0-1 15,-2 0 0-15,5 0 4 0,-4 2-2 16,3-2 3-16,-3 0-3 16,5-7-2-16,-4 4 3 15,4 1-3-15,1-7 0 16,1 6 2-16,4-2-2 15,-4-1 0-15,-1 4 1 16,2 1-1-16,-5 1 1 16,5-1-1-16,-3 2 0 15,1 1 0-15,1 1 0 16,-2-1 0-16,1 0 0 16,-1 0-1-16,-1 1 1 15,3-3 1-15,-2-1-1 0,1-1 0 16,-1-1 1-16,-4 0-1 15,3-3 0-15,-3 3 1 16,4-1-2-16,-2 0 1 16,5 1-1-16,-5-1 1 15,5 5 0-15,-1-1-2 16,-3-1 2-16,3 4 0 16,-3 0 3-16,1 1-4 15,2-1 1-15,-6-4 0 16,-3-2 0-16,-3-5-2 15,-8 0 4-15,0 0-1 16,2-3 0-16,0 3-1 16,7 2 0-16,2 1 0 15,4 1 2-15,1 3 0 16,5 0-2-16,-1-2-1 0,-1 6 1 16,2-3 0-16,0 2 1 15,2 2-1-15,-1-1 0 16,-2 2 0-16,1 3 1 15,2 0 0-15,-1 0-2 16,-2 1 1-16,4 2-1 16,-1-4 2-16,-2 1-1 15,0-2 0-15,0-2 0 16,2 2 0-16,-2-4 0 0,-2-2 1 16,2-1-1-16,-8 1 0 15,2-2 0-15,-4-2 0 16,3 4 0-16,4 0 0 0,2 5 0 15,0 0 0 1,0-1 0-16,1 5-1 16,-2-1 3-16,1-1-2 15,6 4 0-15,-5-1-1 16,2-1 1-16,3 3-2 16,-4-2 2-16,4 0 1 15,-3 3 0-15,3-2-1 16,0 2 1-16,-2-3-1 15,2 3 0-15,0 0 0 16,0 0 0-16,0 0 0 0,0 0-2 16,0 0 1-1,0 0-4-15,0 0-1 0,0 0-1 16,0 0 1-16,0 0-1 16,0 8 7-16,0 5-1 0,0 2 0 15,0 5 1 1,0-2 0-16,0 3 0 15,0 3 0-15,5 3 0 16,5-1-1-16,-5 0 1 16,0 1 0-16,2-3 3 15,-4 0-3-15,3-3 0 16,-4-2-2-16,2-2 2 16,-1-2 0-16,-3-2 0 15,0 0 1-15,3-5-1 0,-3 2-1 16,0-1 1-16,0-2 0 15,0 1-1-15,0 1 2 16,0 1 0-16,0 0-1 16,0 1 1-16,0-3-1 15,0-3 0-15,0-3-2 16,0-2 2-16,0 0 0 0,0 0 1 16,0 0 5-1,0 0-4-15,0 0 3 0,0 0-4 16,0 0 2-1,0 0 0-15,0 0-3 16,0 0 0-16,0 0 5 16,0 0-4-16,0 0 7 15,0-4 3-15,0-10-11 16,0-4 0-16,0 2 1 0,0-2-1 16,0 2 0-16,0-3 0 15,0 1 0-15,0 2 1 16,0-3-1-16,0 3 1 15,0 3 0-15,-3 0-1 16,3-1 0-16,-3 3-2 16,3 1 2-16,0 2 0 15,-4-2 1-15,2 1-1 16,2 1 1-16,-3 0-1 16,0 1-2-16,3 1 2 15,-3-4 1-15,3 2 0 16,0 0-1-16,-2-3-1 0,2 1 0 15,0 2 1-15,0 0 0 16,0 5 0-16,0-2 0 16,0 3-1-16,0-2 2 15,0 2-1-15,0 2 0 16,0-3 1-16,0 1-2 16,0-1 2-16,0-2-1 15,0 2 0-15,0-2 0 16,0-1 0-16,0 1 0 15,0 0 0-15,0 2 0 16,0 1 0-16,0 2 0 16,0-3 1-16,0 3 1 15,0 0 0-15,0 0-1 0,0 0-2 16,0 0 0-16,0 0-7 16,5-2 2-16,16-2 6 15,9 2 0-15,8-1 1 16,0 1-1-16,0-2 3 15,1 0-5-15,-11 1 2 16,-5 1 0-16,-8 2 0 16,-5 0 4-16,-7 0-4 15,-1 0 0-15,1 0 1 16,0 0-1-16,-3 0 2 16,0 0-2-16,0 0 0 15,3-3 0-15,-3 3 0 0,0 0 2 16,0-3-2-16,0 3 0 15,0 0-2-15,0 0-4 16,6 0-22-16,5 0-49 16,11 0 44-16,1 0-70 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4:02.2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540 343 50 0,'0'0'129'15,"0"0"-50"-15,0 0-17 16,0 0 6-16,0 0-24 15,0 0-17-15,0 0-1 16,0 0-19-16,0-22 3 16,0 22 3-16,0 0-9 0,0 0-4 15,0 0-3 1,0 9 0-16,-6 15 3 0,1 7 2 16,-5 4-2-16,2-1 0 15,-1-2-1-15,3-1 1 0,-1-7 0 16,5-3 6-1,-1-2-5-15,0-6-1 16,3-4 0-16,0-4 1 16,0 0-1-16,0-3 0 15,-3-2 2-15,1 0-2 16,-1 0 1-16,3 0 2 16,0 0 8-16,0 0 1 15,0 0-4-15,0 0 20 16,0-2-14-16,0-14-11 15,0-5-1-15,0-3 1 0,0-2-3 16,3-7 0-16,8 5 0 16,1-7 1-16,0 6 2 15,-1 8-3-15,1-3 0 16,-1 5-2-16,2 3 1 16,2 0 1-16,0 3-2 15,2 5 0-15,-3 3-3 16,4 0 5-16,-6 5 0 15,-4-3-6-15,2 3 4 16,-5 0 1-16,1 0-3 16,3 0-2-16,0 8 3 15,0 5 0-15,-1 6 2 0,2 4 1 16,-2 1 0-16,-1 5 1 16,-2 0 2-16,-2 1-2 15,0-3-1-15,0-4 0 16,-3 1 0-16,0-5 0 15,2-4-4-15,-2-1 4 16,0-6 4-16,0 0-4 16,0 0 0-16,0-1-3 15,4-1-15-15,2-1-29 16,-3 0-33-16,2-5-129 16</inkml:trace>
  <inkml:trace contextRef="#ctx0" brushRef="#br0" timeOffset="369">581 486 76 0,'0'0'104'0,"0"0"-78"0,0 0-15 16,0 0 11-16,0 0 13 16,0 0-26-16,-6-6 13 15,6 6 5-15,0 0 3 16,0-2-8-16,15 2 10 15,6-3-7-15,2 3-12 16,4 0-13-16,-1-2 0 16,7 2 1-16,-4-8 2 15,6 3-3-15,1-4-35 16,-7-4-80-16</inkml:trace>
  <inkml:trace contextRef="#ctx0" brushRef="#br0" timeOffset="1456">926 343 97 0,'0'0'77'0,"0"0"-46"16,0 0 6-16,0 0 20 16,0 0-29-16,0 0-18 15,-4-3-9-15,4 3-1 0,0 0 0 16,0 0 0 0,0 8 2-16,0 11-2 0,-2 1 0 15,-1 2 10-15,0 7-10 16,0 0 3-16,1-3-3 15,-3 1 2-15,0-3-1 16,0-6 3-16,2-4-4 16,-1-6 4-16,1-6-4 15,3-2 0-15,0 0 2 16,0 0 4-16,0 0 3 16,0 0 19-16,0 0 30 15,0 0-10-15,-3-10-32 16,3-9-15-16,0 3 3 0,-5-8 2 15,5 3-4 1,-6 0-2-16,0-8 3 0,3 3-2 16,0-4 0-16,0 7 4 15,3-1-4-15,0 5-1 16,0 4 0-16,0-2-1 16,0 6 2-16,0 4-2 15,0 0 1-15,3 3-1 16,9-1 1-16,-3-1-5 15,-1 4 3-15,1 2-2 16,4 0 4-16,0 0 0 16,0 0 0-16,-1 0-3 15,-4 0 3-15,2 0-3 16,-2 0 3-16,-3 13-1 0,2 1 0 16,-1-1-1-16,-1 0 1 15,-2 3 1-15,-3-1-2 16,0 5 4-16,0-2-4 15,0-3 1-15,0 5 1 16,-14-5 1-16,-1 1 1 16,-3 0-2-16,3-5 3 15,4-3-2-15,2-1 0 16,3-4-1-16,-1 0 0 16,5-3 3-16,2 0 0 15,0 0-3-15,0 0 3 16,0 0-1-16,0 0-1 15,0 0 6-15,0 0-6 0,0 0 3 16,0 0-4-16,12-11-2 16,6 6-1-16,-3 0 3 15,-2-4-1-15,0 7-1 16,-1-1 2-16,-4 3-3 16,2 0 5-16,-5 0-4 15,3 0-1-15,2 0 1 16,-5 0 2-16,1 5-3 15,-2 9-2-15,-4 2 5 16,0 0-4-16,0-1 4 16,0 1 2-16,0-3-2 15,-12 2 0-15,-3-3 6 0,-6-1-6 16,6 2 2-16,-3-5 1 16,5 0-1-16,1-6-1 15,-1 1-1-15,2-1 1 16,2-2-1-16,1 0 3 15,-5 0-3-15,5 0-37 16,-1 0-57-16,0 0-69 16</inkml:trace>
  <inkml:trace contextRef="#ctx0" brushRef="#br0" timeOffset="2115">1270 321 32 0,'0'0'56'0,"0"0"3"0,0 0 0 0,0 0 24 16,0 0-22-1,0 0-32-15,0-7-14 16,0 7 5-16,0-3-5 15,0 3-4-15,0 0-9 16,0 0 1-16,0 0-3 16,-9 0-2-16,-9 0-1 15,0 0 3-15,5 0 0 16,0 3 1-16,1 4-2 16,1 2-2-16,-1 4 2 15,1 0 1-15,-1 3 3 16,-1-1-3-16,8 1 0 0,-1 6-4 15,2-4 3-15,2 1 1 16,-1 2 3-16,3-2-3 16,0-6 2-16,0 0 0 15,0-8-1-15,0 1-1 16,0-1 3-16,0 0 11 16,5 0-4-16,10 2 0 15,0-7 2-15,-2 1-1 16,-2-1 1-16,-2 0-6 15,-1 0-5-15,-1 0 2 16,4 0-3-16,1 0 2 16,3 0-2-16,6 0 0 15,-1 0-4-15,6 0-33 0,-2-5-143 16</inkml:trace>
  <inkml:trace contextRef="#ctx0" brushRef="#br0" timeOffset="2559">1533 297 74 0,'0'0'83'0,"0"0"-60"15,0 0-12-15,0 0 10 16,0 0-15-16,0 0-6 16,0-2-4-16,0 2 4 15,0 16 4-15,0 3 13 16,-7-1-8-16,1 6 13 15,4 5-11-15,-8 3 8 16,5 2-7-16,-4-5-2 16,0 3-7-16,6-11-3 0,0 0 2 15,3-5-1 1,0-3 2-16,0-4-2 0,0-2-1 16,-2-4 0-16,2-1 4 15,0-2-4-15,0 0 2 16,0 0-2-16,0 0-14 15,0 0-177-15</inkml:trace>
  <inkml:trace contextRef="#ctx0" brushRef="#br0" timeOffset="3264">1408 330 78 0,'0'0'89'0,"0"0"-32"16,0 0-7-16,0 0-12 15,0 0-17-15,0 0 14 16,-2-51-24-16,10 43 5 0,1 0-5 16,0 0 15-1,3 1-13-15,0-2-4 0,2 1-7 16,4 1 4-16,2 1-6 16,-2 6 1-16,0-3-1 15,-3 3 0-15,0 0 0 16,0 0-2-16,-5 0 1 15,6 16-1-15,-8 1-1 16,1 3 3-16,-3 2 0 16,3 2 0-16,-3-4 3 15,2 4-3-15,-1 3 0 16,-5-5-3-16,4 1 3 16,-3-2 1-16,-3-2 6 15,0-1-7-15,0-2 0 16,0 0-2-16,0 1 2 0,0-5 2 15,0 1 2-15,0 1-3 16,-3-1 3-16,-8-3-3 16,-1 4 4-16,-3 0-4 15,-3-4 0-15,0 3 5 16,5-2 2-16,-5-1-6 16,3-2 2-16,-3-1-3 15,0 2 3-15,-2-1-2 16,-3-3 6-16,-5 3-2 15,2-3-3-15,-1 3-2 16,1-2-1-16,0-1 3 16,-4 0 0-16,7-2 2 0,0 0-5 15,5-2 0 1,3-1 0-16,5 0 0 0,5 0-25 16,5-9-191-16</inkml:trace>
  <inkml:trace contextRef="#ctx0" brushRef="#br0" timeOffset="4220">184 49 184 0,'0'0'36'16,"0"0"-6"-16,0 0 1 15,0 0 22-15,0 0-15 16,0 0-21-16,0-10-16 16,0 10 7-16,0 0-4 0,0 0-4 15,0 0-1 1,-3 20 1-16,-8 6 1 0,-4 4 4 16,0 2-2-16,3-4-3 15,6-2 4-15,1-9-4 16,2-4 0-16,3-1-1 15,0-7 1-15,0-1 0 16,0-4 1-16,3 0 2 16,17 0 4-16,1 0 22 15,2 0-13-15,0-2 0 16,2-9-5-16,-5 3 1 16,-2-2 0-16,0 2-10 15,-5 0-2-15,5 0 10 16,0 0-7-16,-1 0-3 15,-1 2 0-15,-4 2-1 0,-4 4-1 16,-3 0-22-16,-5 0-52 16,0 0-176-16</inkml:trace>
  <inkml:trace contextRef="#ctx0" brushRef="#br0" timeOffset="4561">252 152 59 0,'0'0'48'16,"0"0"-35"-16,0 0 1 15,0 0 0-15,0 10 29 16,0 3-11-16,0 6 0 16,3 5 8-16,-3 1-17 15,0 0-13-15,0-1-1 16,0-2 4-16,0-2-11 16,0 0-1-16,0-5 1 15,0-7 0-15,0 0 0 16,0-6-2-16,0 1-3 0,0-3-10 15,0 0-244 1</inkml:trace>
  <inkml:trace contextRef="#ctx0" brushRef="#br0" timeOffset="5738">435 194 67 0,'0'0'51'0,"0"0"-1"16,0 0 2-16,0 0 7 15,0 0-27-15,0 0-25 16,0-66-1-16,0 53 7 15,0 0-10-15,0 2 12 16,0 1-15-16,-13-1 2 16,1 3 3-16,-3-3-5 15,4 3 0-15,-4 4 0 16,3-5 1-16,1 6-4 16,-4-2 2-16,0 2 1 15,1 1 3-15,-8 0-1 16,5-1 6-16,-4 0-5 15,3 0 0-15,5 0 7 0,1 1 0 16,3 2 0-16,0 0 2 16,-2 0-8-16,1 0-4 15,2 0 3-15,-1 0-6 16,3 0 5-16,-1 0-2 16,2 0 0-16,2 0-2 15,-2 0 1-15,-5 0 1 16,2 2 1-16,-2 10-1 15,-1-2 0-15,2 4 0 16,-2-2 0-16,-1 2 0 16,2 2-1-16,2-1 1 15,0 1-1-15,1 3 1 0,4 2 0 16,3-2 1 0,0 1 0-16,0-1-1 0,0-1 0 15,0 4 2-15,0-1 2 16,0 3-4-16,0 0-2 15,0 0 2-15,0 0 0 16,0-6 0-16,0-2-1 16,10-3 0-16,-2-2-1 15,4-1 2-15,-4 1 4 16,2-3 3-16,-2 0-7 16,2 3 4-16,-5-6-2 15,3 3-2-15,-1-1 1 16,1 2 0-16,7-2 3 0,-4-1-1 15,7-1 1-15,0-2 1 16,-3-3-3-16,3 0 4 16,-3 0 6-16,0 0-5 15,-4 0 3-15,-5 0 2 16,3 0 6-16,-1 0 1 16,4-3-5-16,-2-2-3 15,0-3-2-15,0 0 2 16,1 0-9-16,1-3 0 15,1 1 3-15,0 0-4 16,0-4 2-16,-5 3 7 16,1-4-8-16,-1-2 10 0,2 1-2 15,-5 1 2-15,1 4-6 16,1-5-6-16,-5 5 3 16,4 3-4-16,4 1 1 15,-8-1-2-15,1 0 2 16,0 0 2-16,-3-6-1 15,0 1 4-15,0 0-4 16,0 1-1-16,0-3 1 16,0 2 1-16,0 0 1 15,0 0-2-15,0-1 0 16,0 1-1-16,-3-2 0 16,-2 1 0-16,-2 3 0 15,1 1 0-15,3 3 2 16,1 4-1-16,-1-3 1 15,-1 6-1-15,1 0-2 0,3 0-4 16,0 0-3-16,0 0-6 16,0 0 1-16,0 0-51 15,0 9-22-15,0 1-217 16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6:35.8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48 38 0,'0'0'46'0,"0"0"-27"16,0 0-3-16,0 0 25 0,0 0 18 16,0 0-31-16,0-6-12 15,0 6-4-15,0 0 5 16,0 0 4-16,0 0 0 15,0 0-3-15,0 0-7 16,0 0 3-16,0 0 4 16,0 0-5-16,0 0-7 15,0 0 1-15,0 0-7 0,0 0-5 16,0 0 4 0,3 0 1-16,19 0 5 15,-2 0-4-15,3 0 1 16,3 0-4-16,-1-6 4 0,-2 5-1 15,-2-2-1-15,-1 0 2 16,-5-2-1-16,-4 5 0 0,-1-2-1 16,-2-1 0-1,1 3 2-15,0 0-2 16,-3-3-2-16,-3 3 2 16,0 0 0-16,0 0 0 15,-1-4 0-15,8 3-1 16,-2-2 0-16,2 0-2 15,1 3 0-15,1-2-8 16,-1-1-6-16,-2 3 2 16,0 0-5-16,-5 0-22 15,-2 0 4-15,-2 0 23 0,0 0-2 16,0 0 14-16,0 0 3 0,0 0 14 16,0 0 9-1,0 0-1-15,0 0-5 16,0 0-17-16,0 0-3 15,0 0 3-15,0 0 0 16,-12 11 3-16,0 0-2 0,1 2 0 16,-7 3-1-1,0-1 0-15,1 7 1 0,-1-2 2 16,3 2-2 0,-3-1-1-16,0 0 0 15,7-2 0-15,-1-3 1 0,4-3 1 16,-2 1 0-16,5-8-2 15,2 3 0-15,0-6 0 16,3-1-2-16,0-2 0 16,0 3-6-16,0-3-22 15,0 0-107-15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6:37.32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 3 64 0,'0'0'68'0,"0"0"-27"15,0 0 6-15,0 0-20 16,0 0 12-16,0 0-14 16,-33-3-6-16,33 3-2 15,0 0-5-15,0 0-5 0,0 0-5 16,0 0-2 0,0 0-3-16,0 0 3 15,10 0 0-15,13 3 0 16,4 5 11-16,-1 0-6 0,4 0-1 15,-7-3-2-15,1-2-1 16,1 0 0-16,-3-1 5 16,-1 0-5-16,-3 1 0 15,-8 0-1-15,6-3 0 16,-4 0 1-16,-1 0-1 0,4 0 0 16,-3 0 0-1,2 0 0-15,-2 0 0 16,0 0 0-16,-6 0 3 15,-1 0-2-15,-2 0-1 0,-3 0-1 16,0 0 1 0,0 0-1-16,0 0 1 15,0 0 0-15,0 0-3 0,0 0-2 16,0 0 1-16,0 5 3 16,0 6 1-16,-11 0 0 15,-4 2 3-15,-3 3-3 0,0-3 0 16,1 4 1-1,-4 3 0-15,-5 4-2 0,-1-1 2 0,1 4-1 32,3-3 0-32,2-3 2 15,0 0-2-15,7-5 0 0,-1-1 2 16,3 5-2 0,1-7 0-16,-2 5-1 15,1-1 0-15,1-4 1 0,4-3-13 16,2 2-28-1,5-8-60-15,0-1-74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6:39.6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 24 111 0,'0'0'99'0,"0"0"-47"15,0 0 0-15,0 0-7 16,0 0-16-16,0 0-14 15,-15-19-5-15,15 19-10 0,0 0-4 16,6 0 4-16,15 0 5 16,8 0-4-16,4 9-1 15,8 1 0 1,3-5-1-16,-2 1 2 16,-1-1-1-16,-10-5 5 15,-3 3-4-15,-8-3-1 16,-8 0 1-16,-6 0 0 0,-6 0 0 15,0 0 3-15,0 0 4 16,0 0-3-16,0 0-5 16,-15 0-11-16,-8 0 9 15,-7 0-2-15,-9 0 6 16,1 0-2-16,0 0 0 16,2 2 0-16,5 6 3 15,1 3-6-15,4 5 3 16,1-6 0-16,5 1 0 0,9-1 0 15,1-4-2-15,10-3 0 16,0-1 0 0,0 1-4-16,0-3-6 15,21 0 12-15,9 0-4 0,8 0 8 16,0 0-4-16,-2 0 7 16,-13 0-6-16,-8 0 2 15,-9 0-2-15,-6 0-1 16,0 0 0-16,0 0-1 15,0 0-8-15,0 0 8 16,-24 0 1-16,-6 7 0 16,2 5 1-16,-2 0-1 15,6 5 0-15,9-4 0 16,10 3-2-16,5-3 1 16,0-2-9-16,3-1-12 15,27-5 0-15,1 1-5 0,5-1 18 16,-1 3-38-16,-5 0-29 15,-12 0 25-15,-7 0 40 16,-8-4 10-16,-3 0-10 16,0-2 9-16,0 3 2 15,-9-1 48-15,-14 3-24 16,-4-1-10-16,1 1-6 16,-1 2 3-16,1 4-11 15,0 0-3-15,1 5-75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02.516"/>
    </inkml:context>
    <inkml:brush xml:id="br0">
      <inkml:brushProperty name="width" value="0.35" units="cm"/>
      <inkml:brushProperty name="height" value="0.35" units="cm"/>
      <inkml:brushProperty name="color" value="#9966CC"/>
      <inkml:brushProperty name="fitToCurve" value="1"/>
    </inkml:brush>
  </inkml:definitions>
  <inkml:trace contextRef="#ctx0" brushRef="#br0">1576 104 199 0,'9'-9'178'16,"-6"4"-93"-16,3-4-39 16,-6-2-16-16,4-1 0 15,-1 4 7-15,0-3 10 16,0 3-11-16,-1-1-7 0,-2 1-7 16,3 3-3-16,-3 1-3 0,-3 2-2 15,1-1 0-15,2 3 1 16,-3 0-7-16,-3 0-5 15,-7 0-3-15,-3 0 0 16,-11 3 0-16,-11-1 3 16,-13 7-3-16,-8-1 0 15,-3 6-1-15,-6 3 1 0,0 0 0 32,-1 3 0-32,-6 5 0 15,1 0 0-15,-1 6 0 16,6-1-1-16,1 7 1 0,8 3-2 15,1 2 2-15,10-1 0 16,1 7 0 0,8 0-6-16,12-3 6 0,7 2-1 15,8 1 1-15,7-3-2 0,6-3-2 16,9 3 1-16,4-3 1 16,5-3 2-16,7 0-6 15,10 1 3-15,8-4 6 16,10-2-4-16,7-1 2 15,8-2-1-15,0-6 6 16,7-2-6-16,-3-9 0 0,-1-3 2 16,-2-5-1-16,-4-4-2 15,-3 2 2-15,-3-4-1 16,-2 0 1-16,-1 0-1 16,-4 2 1-1,-4 0-2-15,-5 4 1 16,-2 0-2-16,-7 2 2 15,-3 3-1-15,-2 3 0 16,-8 3 1-16,1 3 0 16,-3 2 0-16,0 1-3 0,-1 2 3 15,-3 3 1-15,-2 4-1 16,0 1 1-16,-7 0 1 0,-4 4-1 16,4-4-2-16,-9 2 2 15,3-2 0-15,-8-2-1 16,-5 2 0-16,-9-2 1 15,-5 3 1-15,-8-3 2 32,-3 4-4-32,-8 0 2 0,-5-2 5 15,-1-2-5-15,-7 2 0 16,-3-4 9 0,-10-4-7-16,-9 0 3 0,-6-2-2 0,-7-4 2 15,-5-1-1-15,-4-2-1 16,-7 1-4-16,-4-3 1 15,-2 3 5-15,7-3-7 16,0 0 0-16,12 0 0 16,14 0-1-16,13-6-1 0,18 1-2 15,18-4-16-15,12-5-55 16,19 0-111-16,22-8-159 16</inkml:trace>
  <inkml:trace contextRef="#ctx0" brushRef="#br0" timeOffset="716">2974 431 310 0,'-3'-16'118'0,"-3"-1"-54"0,3 0-26 15,3 6-6-15,0 6 6 16,0-1-11-16,0 3-7 15,3 3-17-15,-3 3-3 16,0-1-7-16,0 4 3 16,0 14 4-16,0 10 2 0,3 18 4 15,0 17-1-15,0 16-3 16,1 20 2-16,2 11-2 16,2 11-1-1,0 3 5-15,-3-8-6 16,-2-12 2-16,3-18-6 15,-6-15 8-15,0-18-4 16,-3-9 3-16,0-13-1 0,-3-8 0 16,1-5-2-16,-3-11-11 15,8-4-50-15,-2-5-97 16</inkml:trace>
  <inkml:trace contextRef="#ctx0" brushRef="#br0" timeOffset="1652">2679 684 201 0,'-7'-17'68'0,"4"-1"-31"0,0-3 16 15,3 2 7-15,6-2-2 0,-4-1-40 16,9 3-6-16,-3-4 9 16,5-2-4-16,6 3-5 15,0-7-11-15,2 4 3 32,7 0-3-32,66-48 5 15,-75 59-2-15,2 6-3 0,4-2 1 16,-3 3-1-16,25-7-2 15,2 5 2-15,5 9-1 0,-1 0 0 16,2 5 0-16,-1 7 0 16,2 5 0-16,-4 3 0 15,-4 1 3-15,-8 8-3 16,-2-1 0-16,-8 3-1 16,-5 3 1-16,-7-1 0 15,-5 4 0-15,-7-1-2 0,-1 1 2 16,-13-1 4-16,-3 3-3 15,-5-2 2-15,-3-4-3 16,-5 4 2-16,-8-4 0 16,-6 4 3-16,-2-3-5 15,-7-1 1-15,-3-2 0 16,4-6 1-16,-3-5-2 16,7-3 0-16,6-6 3 15,7-3-1-15,10-2-2 16,7-6 1-16,9 0-2 0,3-2 0 15,3 2 1-15,3-4 0 16,3 4 1-16,4 4-1 16,6 1 0-16,5 3 1 15,5 3 0-15,9 9 1 32,8 6-1-32,6 5 1 15,4 4-2-15,6 7 0 0,5 3 0 16,-5 6 0-16,-3-1 0 15,-3 1 0-15,-9-6-1 0,-10-6 1 0,-6-6 5 32,-13-8-1-32,-5-4 3 15,-7-7 6-15,-6-3 9 16,3-5-12-16,-3-2-1 16,0 0-6-16,0-4-2 15,0-4-1-15,-3 4-6 16,3 0-61-16,0 4-200 15</inkml:trace>
  <inkml:trace contextRef="#ctx0" brushRef="#br0" timeOffset="2370">4192 1783 302 0,'-12'-11'115'0,"-1"-3"-63"0,0 0-2 15,2 0-35-15,0 0 15 0,3-4 10 16,2 2-19-1,-4-1-3-15,4-6 1 16,-1 1-11-16,1 0-2 16,0-6 4-16,1 0 2 15,-3-6-11-15,0-2 11 16,0-1-1-16,0-2 11 16,-1-3-2-16,-1 0-11 15,4 0-4-15,3-3-4 16,-1 0 1-16,8 0-4 0,2 0 2 15,3 1-1-15,4 2 1 16,0-2 0-16,6 6-1 16,-2 5 0-16,6 2-1 0,2 1 1 15,2 5-1-15,2 1 2 16,-5 5 0-16,7-1 0 16,-2 6-1-1,-2 0-2-15,2 3 3 0,-1 2-3 16,-7 7-2-16,4 2 1 15,-4 8 0-15,3 6 1 16,3 8 3-16,5 9-1 16,4 12 2-16,1 4 0 15,1 6 0-15,3-1-2 16,-7 9 0-16,-3-3 1 0,-3 4 0 16,-3-4 0-16,-3 4-1 15,-6-6 1-15,-1 0 1 31,0-5 0-31,-5-7-2 0,-1-7 1 16,-5-4 0-16,-1-6 5 16,-3-6-5-16,-3-6-2 15,-1 1-12-15,-2-4-25 16,0-1-45-16,-4 0-19 16,-2 0-198-16</inkml:trace>
  <inkml:trace contextRef="#ctx0" brushRef="#br0" timeOffset="2737">4137 1306 137 0,'-7'-5'257'16,"4"-4"-186"-16,0 7-45 0,3 2-13 15,0 0 11-15,0 0-4 0,6 0-7 16,1 0 8-16,7-4 1 15,8 2-12-15,13-1-4 16,5-2-6-16,6-1 2 16,8 0-2-16,2-3 0 15,0 1-22-15,4 0-48 16,-1-1-234-16</inkml:trace>
  <inkml:trace contextRef="#ctx0" brushRef="#br0" timeOffset="4102">5173 706 309 0,'0'-5'140'0,"0"-1"-96"0,0 3-33 0,0 1-4 16,0 4 2-16,4 4-1 16,-1 5 8-16,0 6-5 15,8 11-1 1,2 11 0-16,0 11-2 16,-4 10 2-16,4 7 1 0,-1 6-5 15,1 0-2-15,0 0-3 16,-2-3 1-16,-1-8 2 15,-7-12-4-15,0-11 0 16,0-8 0-16,-3-8 3 0,0-13 0 16,0-4-2-16,0-3 4 15,3 0 1-15,-3-6 4 16,0 3 18-16,0-6 20 16,4 1-9-16,-4-7-37 15,0-2 0-15,-4-8-1 0,4-3-1 16,0-3 2-16,-3-6-2 15,3-6 1-15,0 2-1 16,-3-10 0-16,0-3 1 16,-2 1-1-16,-3-4 0 15,0 2 0 1,-2-2 0-16,4 3-1 16,3 4 1-16,0 5 1 15,3 3-1-15,3 8 0 16,0 6-1-16,0 5 2 15,4 6-1-15,-4 2 0 0,-3 8 0 16,3 0-2-16,-3 2-3 16,0 2-4-16,0 0 0 15,3 2-4-15,-1 2 12 0,9 0 1 16,-3 8 0-16,11 2 1 16,3 8-1-16,5 4 1 15,5 2 1-15,3 4-2 16,-2 3 0-16,1 1-1 15,1 1 1-15,-4-1 2 16,-3-2 0-16,0-3-2 16,-2-3-2-1,-9-6 2-15,2-2 2 16,-3-3-2-16,-3-4 0 16,-4-1 0-16,-2-4 0 15,-1-1 0-15,-6-7 0 16,2 2 2-16,-2-2-1 15,0 0 2-15,0-2-2 16,3 2 5-16,3-7 14 16,4-1-5-16,6-8-10 15,6-2-3-15,5-10-1 0,2 0-1 0,2-6 1 32,0-1-3-32,0-2 4 15,-2-2-2-15,1 2 3 0,-4-2-2 0,1 0 1 16,-2-1-1-16,-3 1-1 15,-4 3 0-15,1 2 2 16,-6 0-1 0,-1 9 1-16,1 0 1 15,-5 2 0-15,0 7 1 16,-3 5 3-16,-2-1-4 16,0 7-3-16,2 2 0 0,-5 3-8 15,2 0 3-15,-2 6-3 16,3 4 8-16,6 7 0 0,1 11 0 15,2 12 0 1,4 5 0-16,-1 11 1 0,1 5 1 16,0 8-1-16,2 1 0 15,0 2-1-15,1 4 0 16,0-4 1 0,0-1-1-16,-3-8-1 0,-1-9 1 0,-3-6 0 15,1-10 0-15,-7-6 0 16,1-10 2-16,-4-5-1 15,0-9-1-15,0-2 0 16,-3-6 0-16,0 0-3 16,0 0-62-16,3 0-98 15,-3 0-293-15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1:56:41.6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 0 87 0,'0'0'102'16,"0"0"-39"-16,0 0-10 15,0 0-8-15,0 0-14 0,0 0-17 16,-15 5 6-16,15-5-11 16,-3 0-3-16,3 4 1 15,0-4-4-15,0 0-1 0,0 0-2 16,0 1-2-1,0 4-4-15,8 4 6 16,20-1 1-16,-5 2 6 16,0-1-3-16,-2-2-8 15,-6-2 2-15,-3-2 2 16,-1 3 1-16,-6-3-1 0,-1 1 0 16,-4-1 0-16,0 0-6 15,0-3-2-15,0 2-4 16,0 6 11-16,-12 5 1 15,-11 4 0-15,-4-4 7 16,3-3-7-16,9-2 1 16,7-6 0-16,5 1-1 0,3 3-2 15,0-6-4-15,11 0-6 16,28 0 11 0,6 0 1-16,1 0-1 15,-8 0 1-15,-15 0-7 16,-10 0 4-16,-11 0 3 15,-2 0 6-15,0 0-1 16,0 0-5-16,0 0 2 16,-20 0 9-16,-9 0-11 0,-3 2 2 15,-1 9-2-15,7-3 0 16,5 5 2-16,6-5-2 16,10 3-4-16,5-4-1 15,0 3 4-15,0-3-14 0,5-5-9 16,28 1 18-1,5-3-7-15,-4 0 9 0,-1 0-11 16,-10 0-2 0,-13 0 16-16,-5 0 2 15,-5 0 5-15,0 0 29 16,0 0-1-16,-10 0-33 16,-18 0 2-16,0 0 10 15,-5 8-11-15,3-3 3 16,9 0 1-16,6 1-6 0,13 0 0 0,2-1-1 15,0 2-8 1,20-4-11-16,22-3 15 16,2 0-4-16,2 0-8 15,-3 0-9-15,-12 0 5 16,-16 0 21-16,-9 0-3 0,-6 0 6 16,0 0 6-1,-3 0 21-15,-18 0-10 16,-2 0-9-16,-7 0-4 15,2 9 4-15,0-2 11 16,8 3-12-16,2 1-8 16,7-1-2-16,2 4 0 0,3 0-2 15,3 1-3-15,1 1-12 16,2 0-6-16,0-9-24 16,0-2-20-16,5-1-52 0,3-4 59 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6:38.58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45 139 0,'0'0'142'16,"0"0"-108"-16,0 0-18 15,0 0-1-15,0 0 9 16,0 0 4-16,18 0 4 16,-13 0-12-16,1 0-9 15,3 0 1-15,-1 0-7 16,5 0 3-16,-1 0-5 0,2 0-1 15,3 0 2 1,4 0 0-16,3 0 3 0,0 0-2 16,-1 0 8-16,4 0-5 15,-4 0-4-15,3 0 1 16,2 0-1-16,0 0-4 16,0 0 1-16,0 0 0 15,0 0 0-15,-5 0 3 16,3 0-4-16,1 0 0 0,-4 0 0 15,0 0 2-15,1 0 2 16,0 0-4 0,-3 0 0-16,2 0 4 0,-3 0-4 15,4 0 0 1,-1 0 0-16,1-2 1 16,0-4 1-16,-4 1-2 0,1 5 0 15,-1-6 0-15,1 6 2 16,-1-3-2-16,2 1 0 15,-2 0 0-15,1-1 0 16,-1 0 0-16,1 0 0 16,2-3 1-16,-2 5 0 0,2 1-2 15,1-3 1 1,-3 3-1-16,5 0 1 16,1 0 0-16,2 0 0 15,1 0 0-15,-4 0 0 0,4 0 1 16,1 0-1-1,-1 0 0-15,0 0 0 0,2 0 0 16,-5 0 4-16,-1 0-4 16,-3 0 1-16,-2 0-2 15,-4 0-2-15,1 0 3 16,3 0 4-16,-4 0-4 16,-2 0-1-16,0 0-1 15,0 0 4-15,-4 0-1 16,2 0 2-16,2 0-3 15,-4 0 0-15,4 0-3 16,-3 0 2-16,-1 0 1 16,1 0 2-16,3 0-2 15,-4 0 0-15,1 0-9 16,-12 0-75-16,0 0-380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6:47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348 146 14 0,'0'0'343'16,"0"0"-285"-16,0 0-36 15,0 0-4-15,0 0 0 16,0 0 0-16,0 0-3 15,0-6-5-15,0 3 1 16,0 3-3-16,0 0 6 16,0 0 6-16,0 0 12 15,0 0-8-15,0 0 11 16,0 0-20-16,0 0-5 16,-2 0-10-16,-6 0 0 15,-2 0 0-15,-5 0 0 16,4 0 3-16,-7 0-3 15,3 0 4-15,-2 0-2 0,-1 0 1 16,-3 0 0-16,4 9-3 16,-1-4 0-16,0 3 0 15,3-3 0-15,-3 6 0 16,5-4-1-16,-2 4-1 16,2-3 2-16,2-3 5 15,5 1-5-15,0-1-1 16,-2 3-3-16,1 2 4 15,-4 4-1-15,2-1 1 16,0 1-1-16,3-4 0 16,0 3 1-16,3-2-1 15,1-1 0-15,2-2-3 0,0 3 3 16,0-1-5-16,0 4 4 16,0 4 2-16,0-5 0 15,0 4 0-15,0-3-1 16,8-2 0-16,1 2-2 15,-3-5 3-15,2 2 0 16,-1-3 0-16,1 3 0 16,-1-6-2-16,-2 0 1 15,1 1 1-15,-3-6-2 16,6 5-4-16,-1 1 6 16,2-4-1-16,1 3 3 15,1 1-1-15,-4-4 0 16,5 3 2-16,-1-2-2 0,-4 4 0 15,4-6 0 1,-1 4-1-16,-1-5 0 0,-2 3 0 16,2-3-1-16,-5 0-3 15,5 0 4-15,-2 3 3 16,-3-3-1-16,2 0-2 16,4 0-1-16,-1 0 1 15,0 0 0-15,6 0 3 16,-4 0-2-16,3 0 1 15,-2 0 3-15,2 0-5 16,-2-6 0-16,-5 6 6 16,-1-3-6-16,-4 3-1 0,-3 0 1 15,0 0 0 1,0 0-5-16,0 0-2 0,0 0-62 16,0 0-128-16</inkml:trace>
  <inkml:trace contextRef="#ctx0" brushRef="#br0" timeOffset="683">540 82 266 0,'0'0'104'16,"0"0"-70"-16,0 0-11 15,0 0 4-15,0 0-6 16,0 0-17-16,0 0-2 16,0 0 0-16,0 8 0 15,2 9 0-15,8 7 6 16,-5 4 2-16,2 3 1 16,-1 1 7-16,-1 3-3 15,1-1-5-15,0 0-2 16,0-5-3-16,-1 1-1 0,-1-3 6 15,-1-7-2 1,0 2 7-16,0-4 7 0,2 1-12 16,-5-3-5-16,3-3 2 15,1 0-3-15,-4-2-2 16,3-4 1-16,-1 4-3 16,4-6 1-16,-6-1-1 15,0-4 2-15,0 0-2 16,0 0 0-16,0 0-1 15,0 0-22-15,0 0-109 16,3 0-64-16</inkml:trace>
  <inkml:trace contextRef="#ctx0" brushRef="#br0" timeOffset="1616">463 188 242 0,'0'0'90'0,"0"0"-35"15,0 0-18-15,0 0-11 16,0 0 10-16,0 0 0 16,-11-35-2-16,7 30-21 15,4 0 7-15,0-1 9 0,0-2 10 16,0-2-19-16,0-3-12 16,0 2-1-16,0 0 1 15,0-2-1-15,7 5-3 16,1-2 0-16,4-2-4 15,-1 5 10-15,4 0-9 16,3 1-2-16,0 1 2 16,0 2-2-16,5-3 1 15,-3 4 0-15,1-1-1 16,1 3-2-16,-5 0 1 16,-3 0 0-16,1 0 2 15,0 0-5-15,-4 0 4 16,-1 3 1-16,2 8-5 0,-4-3 3 15,0 2 2-15,2 1 0 16,-2-1 2-16,2 0 0 16,-2 1-1-16,-1 0-1 15,-2 0 0-15,1-2 0 16,-4 3 7-16,2-2-7 16,-4-2 0-16,0 3 1 15,0-3-1-15,0 2 1 16,0-1 2-16,0 1-2 15,0-2-1-15,0 0 3 16,0 3-2-16,0-4 2 16,-9 4 1-16,-2 0 2 0,-1 0-4 15,-3-4 2 1,0 3-3-16,1-1 1 0,2 1-1 16,-3-5 2-16,4 1 0 15,-2-6 0-15,8 2 0 16,-2-2 5-16,2 0 4 15,2 0-2-15,-3 0-6 16,2 0-4-16,2 0 0 16,-1 0-1-16,3 0-1 15,-3 0-33-15,3 0-86 16,0 0-42-16</inkml:trace>
  <inkml:trace contextRef="#ctx0" brushRef="#br0" timeOffset="2864">1008 16 48 0,'0'0'254'0,"0"0"-199"15,0 0-34 1,0 0 8-16,0 0-3 0,0 0-10 16,-12 0-7-16,9 0-5 15,0 2 8-15,-2 11-8 16,2-3 3-16,-1 4 7 16,1 2 8-16,0 0 1 15,1 3 2-15,-1-1-11 16,3 4 7-16,-3-4-1 15,3 0-3-15,0 3-5 16,0-2-3-16,0-3-1 16,0 3-4-16,0-4 2 15,3-1 2-15,0-1-2 16,-1 0-6-16,1 0 6 0,0-3-3 16,1 2 2-16,-4-1 2 15,6-1-4-15,-4 0 0 16,4 1 0-16,1 0 2 15,-5-3-3-15,6 0-1 16,2 1 1-16,-5-3 0 16,5 5-1-16,-2-6 0 15,2 3-1-15,1 1 0 16,1-2 1-16,-4 1-1 16,2-3 2-16,-2 1-2 15,4-3-1-15,-1-1 1 16,1 0 0-16,3-2 0 15,-4 0 0-15,4 0 1 0,0 0 3 16,0 0 0-16,3 0-3 16,-10 0-1-16,5 0 8 15,-2 0 3-15,1-4-7 16,3-5 7-16,-4 2 7 16,-2-1-17-16,4-3 6 15,-5 4-1-15,0-4 4 16,2 0-7-16,-2-2-3 15,-1-2 9-15,1 6-2 16,-1-2 4-16,1 1-7 16,-5-2 2-16,-1 0 1 15,5-4-6-15,-4 0 7 16,0 0 2-16,-1 0-2 16,-2-2 0-16,0 2 3 0,0-3-9 15,0 1 10-15,0-1-3 16,0 1-5-16,0-1-2 15,0 3 2-15,0 0-3 16,0 3 0-16,0 0 2 16,0 2-3-16,0 4 2 15,0 1-2-15,0 1 0 16,0 1-2-16,0 4 6 16,0 0-4-16,0-2 2 15,0 2-2-15,0-3 1 16,0 1 1-16,0-1-2 0,0 1 0 15,0 2 0 1,0-3 0-16,0 3 0 0,0 0-2 16,0 0 1-16,0 0 1 15,0 0-7-15,0 0-41 16,0 0-59-16,0 0-167 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6:53.1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4 513 0,'0'0'112'0,"0"0"-73"16,0 0 6-16,0 0-6 16,0 0-7-16,0 0-16 15,0-4-10-15,0 4-4 16,0 0-2-16,0 0-2 16,0 0 0-16,0 0-6 15,0 0-13-15,0 0-42 16,0 0-90-16,0 0-65 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7:35.3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230 33 377 0,'0'0'88'0,"0"0"-33"15,0 0-2 1,0 0 1-16,0 0 4 16,0 0-16-16,0-33-7 0,0 33-17 15,0 0-7-15,0 0-4 16,0 0-3-16,0 0-4 15,0 10-9-15,0 14 9 16,0 11 2-16,0 7 4 0,0 0 1 16,0 7-1-16,0-7-4 15,0 0-2 1,0-1 0-16,0-5 1 0,0-4 0 16,0-9-1-1,0-9 1-15,0-6-1 16,0-8-5-16,0 0-7 15,0 0-10-15,0 0-32 16,0 0-64-16,-9-8-164 16</inkml:trace>
  <inkml:trace contextRef="#ctx0" brushRef="#br0" timeOffset="1185">80 193 144 0,'0'0'208'0,"0"0"-147"16,0 0-18-16,0 0-7 0,0 0 14 16,0 0-19-16,-5-52-9 15,5 46 3-15,0 1-4 16,0-1 3-16,0 2-9 15,0-2-8-15,0-5 0 16,0 0 1-16,20-1 0 16,3 1-4-16,1 0-1 15,6 0-3-15,-2 1 1 0,2 6 2 16,-1-3-1 0,1 5-2-16,0 2 0 15,-1 0 0-15,-2 0-7 16,2 0 3-16,-6 0 4 15,1 13 0-15,-3 0-1 16,-3 0 0-16,-7 4 0 16,1-1 1-16,-7-3-2 15,1 0 2-15,-6 0 2 16,0 5-2-16,0-2 0 16,0 1 0-16,-11-1 7 15,-10-1-6-15,-2-1 0 16,-4 1 3-16,-2-2 1 0,-1-2-5 15,-3 0-3-15,10-6 0 16,-3 1 3-16,6-4 1 16,8-2 0-16,2 0 0 15,7 0 1-15,3 0-2 16,0 0-1-16,0 0-8 16,0 0 7-16,0 0-4 15,0 0 5-15,7 0-2 16,7 0 3-16,3-2 5 15,11-4-3-15,3 3-1 16,5 3-2-16,-4 0 0 16,4 0 1-16,-3 0 0 0,-5 0-3 15,2 0-2-15,-6 3 0 16,-7 10 5-16,-2-2-3 0,-4 2-3 16,-1 3 6-1,-7-5-3-15,-1 4-1 16,-2-1 3-16,0 0 1 0,0-2 5 15,-8 1-2 1,-10 4 5-16,-9-1-1 16,1-1-3-16,-9-1-4 15,-4-1 4-15,-4 0 2 16,-2-5-4-16,-2 3 0 16,-1-3 2-16,2-3-4 15,2-1-2-15,-3-4 2 0,6 4-2 16,2-4 2-16,7 0 0 15,11 0 0-15,9 0-5 16,6 0 4-16,4 0-7 16,-1-8 2-16,3 0 0 15,0 0 3-15,0 0 0 16,0 3 3-16,0 0 4 16,3 2-4-16,5 3-4 15,4 0 1-15,9 0-8 16,-1 0 7-16,1 0 4 15,3 0-6-15,-3 5 6 16,5 3 7-16,-1 0-7 0,3-3-2 16,-2 3 2-16,1-3 0 15,-1 1 0-15,-6-4-1 16,1-2-40-16,-1 0-72 16,1 0-122-16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7:40.3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0 250 241 0,'0'0'157'0,"0"0"-83"16,0 0-25-16,0 0-1 16,0 0 7-16,0 0-20 15,0-10-9-15,0 10-8 0,0 0-6 16,0 0-9-1,0 0-3-15,0 0-8 0,0 0 1 16,0 7-1-16,0 12 8 16,0 2 0-16,0 0 4 15,0 3-1-15,0-3-1 0,0 3 2 16,3-6-3-16,3-1 1 16,-4-2 1-16,5-1-3 15,-1-1-2 1,-1-2 0-16,5-3-1 0,-2-6 0 15,4 1 0-15,-1-3 1 16,1 0 2-16,6 0 9 16,0 0-9-1,-3 0 2-15,0-3 7 0,-4-6-4 16,1-3 1-16,-4-1 0 16,2-9 2-16,-2 3-3 15,-1-2 4-15,-2 3-7 16,-5 5 1-16,0-1 5 15,0 6-3-15,0 1 6 16,0 5-1-16,0 2-4 16,0 0-3-16,0 0-3 15,0 0 0-15,0 0-8 0,0 0-5 16,0 2 4-16,0 13 9 16,0 1 4-1,0 3-4-15,0 0-1 0,6-4 1 16,-1 1-3-16,7-3 3 0,1 1-5 15,0-4 3 1,0-1-4-16,2-9 5 16,2 0 1-16,-2 0 1 15,3 0 7-15,-1 0-3 0,0-9 0 16,1-4 1-16,0-6 2 16,-3 4-1-1,3-6-4-15,-10-1 2 16,4-2 2-16,-6-1 1 15,0 0-7-15,0-4 10 16,-3 2-5-16,-3-2 4 16,0 1-3-16,0-2-5 0,0 1-1 15,0 5-1-15,0 0 1 16,0 3 0-16,0 3-1 16,0 4 0-16,-11 3-4 15,4 7-2-15,1 4 2 16,1-3-4-16,1 3-11 15,-2 0-17-15,1 0-2 16,-2 0 15-16,-4 0 3 16,2 13 7-16,0 1 4 15,0 1 4-15,6 1-1 16,-2-3 4-16,5 1-6 16,-3-1 0-16,3 2-3 15,0 7 9-15,0-1 2 0,0 3 0 16,0-3 2-16,0 3-1 15,0-5 2-15,0 2-3 16,0 0 0-16,3 0 0 16,-3 0 0-16,2-2 1 15,1 5 0-15,-3-1 3 16,3 1-4-16,-3 3 2 0,0 5-2 16,0-1 1-1,0 4-1-15,0-1 0 16,0-5 5-16,0-2-4 15,0-9 1-15,0-2 1 16,0-5-3-16,0 0 0 0,0 0 0 16,0-4 0-1,0-2 0-15,0-2-4 0,0-1 1 16,0-2-2-16,4 0 5 16,1 0 2-16,1 0 2 15,3 0 2-15,0 0 9 16,0 0-13-16,2 0 5 15,-1 0-6-15,5 0-1 16,-4 0 1-16,1 0-1 16,3 0 1-16,-4-10 5 15,1-1 3-15,-4-2-4 16,-1-5 0-16,-1 2 3 16,-1-6 0-16,-5-1-5 15,0-1-3-15,0-3 2 16,0 1 3-16,0 2-2 0,0 0-3 15,-15 3 0-15,4 5 0 16,-4 0 0-16,0 6-5 16,0 0 4-16,4 3-6 15,-1 6 4-15,4 1-4 16,-2 0 6-16,2 0-4 16,5 0 0-16,-4 0 5 15,7 0-1-15,0 0-8 16,0 1-1-16,0 11-1 15,0-2 1-15,0-2 5 16,3 3 1-16,12-3 4 16,0-3 0-16,6 0 1 0,-1-5 3 15,3 0-3-15,2 0 12 16,1 0-6-16,1-5 8 16,-4-8-12-16,3-4 14 0,-3 0 1 15,-5-5-7 1,3 1 1-16,-4-1 1 15,-4 1 1-15,-5 0 2 16,-1-3-6-16,-2 1 2 16,-2-4 1-16,-3 1-7 15,0 2-1-15,0 3-1 16,0 0 1-16,0 10-3 16,0-2 1-16,-8 4-3 15,-2 7-1-15,5-3-4 0,-3 2 1 16,3 3-6-16,-3 0-1 15,3 0 0-15,-5 0-10 0,2 0 4 16,1 0-3 0,2 8 1-16,-1 3 0 15,4 2 5-15,2-6 3 16,-5 7-1-16,5-1 6 16,0 0 2-16,0 4 0 15,0 1 3-15,0 0 1 16,0 1 1-16,0-1 1 15,0 1-2-15,0-1 1 16,0 2-1-16,0-3 2 0,0 5 1 16,0-1 1-1,0 2 5-15,0 4-1 0,0 0-2 16,0 4 3-16,0-1-4 16,0-1 1-16,0-2-2 15,0-4-3-15,0-2 2 16,-5 1-2-16,5-1 0 15,0-2-1-15,0-4 0 16,0 1 0-16,0-6-2 16,0-4-1-16,0 0 1 15,0-4-1-15,0-2-1 16,0 0 4-16,3 0 0 16,9 0 0-16,3 0 17 15,3 0-4-15,2-8 1 16,-6-3-6-16,4 1-1 0,-6-1-4 15,0 1 0-15,-1-4 2 16,-1 4-2-16,-2-6 0 16,2-2 2-16,-2-1-2 15,1-2 0-15,-6-1-3 16,0-4 1-16,-3 2 3 16,0 2-2-16,0 5-4 15,0-2 2-15,-15 3 0 16,-9 0 0-16,-3 1-1 15,1 1 2-15,3 4 2 16,5-1-2-16,6 5-1 16,4 4 0-16,5-1-2 0,0 3-7 15,-1 0-7-15,4 0 7 16,-3 0 1-16,3 0 3 16,0 8 1-16,0 2 3 15,0 6-11-15,0-2 10 16,0-4-2-16,10 1-1 15,8 0 2-15,5-3 3 16,6-3 1-16,3 0 2 16,1-2 1-16,3-3 0 0,-5 0-1 15,-1 0 1 1,-4 0-3-16,-1 0-2 16,1 0 2-16,-6-3-2 15,-2-5 8-15,0-2-4 0,-3-1-2 16,-4 3-1-1,1-2 6-15,-7 1-4 0,-2-1 3 16,4 0-4-16,-4-1 1 16,-3-3 4-16,0-2-1 15,0 3-1-15,0-3 2 16,0 3-5-16,-3 5 0 16,-7 0-1-16,-1 3-1 15,-4 2 0-15,3-2-5 16,1 5-2-16,-7 0 6 15,3 0-3-15,-2 0 4 16,-1 5 1-16,3 6-1 0,1 2 0 16,5-2-2-1,0 4-3-15,3 0 4 0,3 0 1 16,3 1-3-16,0 0 0 16,0-1 0-16,0 6-1 15,0-2 2-15,0 0 3 16,12-3 3-16,-1 0-3 15,7-3 4-15,0-2-3 16,2-4 2-16,1-1 5 16,6-5-4-16,-4-1 1 15,3 0 2-15,-1 0-5 16,-2 0 9-16,0 0-10 16,0 0 3-16,-1-1 4 15,1-7-3-15,-2-3-4 16,2 3 3-16,-5-2-2 0,2-1 1 15,-5 3 0-15,-2-2 4 16,0 1-1-16,-3-1-2 16,-2-1 0-16,2-2 4 15,-10 0-7-15,0-6 7 16,0-2 6-16,0 0-13 16,0-3 6-16,0 3 2 15,-7 2-2-15,-11 3-5 16,7 6 5-16,-7 2-7 15,1 3 1-15,-1 2-1 16,0 1-4-16,-2 2 1 16,5 0-2-16,-3 0 3 0,0 0 3 15,4 0-1-15,5 0 0 16,6 2-7-16,0 6 2 0,3 0-2 16,0-3-5-1,0 5 4-15,0-1-5 16,0-2 8-16,18 1 3 15,8-5 4-15,7-3 3 0,2 0 0 16,4 0 0 0,-4 0-2-16,-4 0-1 15,-1 0 1-15,-4 0-2 16,-1-5 1-16,-9-1 1 16,-3 1-1-16,-1 0 0 15,-4-1 0-15,-1 4 2 0,-2-3 0 16,-5 2-2-1,3 0-1-15,-3 3 5 0,0 0-5 16,0 0 1-16,0 0-1 0,0 0-1 16,0 0 0-1,0 0-4-15,0 0-4 16,0 0-2-16,0 8-4 16,-3 8 14-16,-6 6 5 15,3 1-2-15,4 1-3 16,2 0 0-16,0 2-2 15,0-5 2-15,0-2-1 0,8-3-2 16,4-5 1-16,3-6 0 16,0-2 3-16,2-3-1 15,10 0 10-15,-4 0-3 16,4 0-2-16,-10 0-3 16,1 0-2-16,-6 0 0 15,0-3 0-15,-1 1-1 16,-4-1-13-16,-2 3-61 15,-5 0-122-15,0 0-247 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9:43.7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0 604 217 0,'0'0'120'0,"0"0"-69"15,0 0 4-15,0 0-12 0,0 0-3 16,0 0-7 0,-4 0-16-16,4 0-4 15,0 0-8-15,0 0 2 0,12 0-2 16,3-2 4-16,5-6 7 15,-2-1-12-15,3-1 5 16,5-5 11-16,1-4 1 16,4-3-5-16,-1 2-1 15,-4-2-7-15,2 1-2 16,-8 2-2-16,-5 3 0 16,-4 1-2-16,-1 2-1 15,-5-1 4-15,-2 6-1 16,-3 0-4-16,2 5 7 15,-2 3-3-15,0 0 0 16,0 0-4-16,0 0-3 16,0 0-11-16,0 0 3 15,0 0 4-15,0 14 7 16,-8 7 6-16,-4 0-2 0,1 5-2 16,-1 2 0-16,-3 1 0 15,0-1-1-15,1 1-1 16,-1 3 0-16,0-1 0 15,3 2 0-15,4-4 0 16,5-3 0-16,0-7-2 16,0-6-1-16,3 1-1 15,0-7-1-15,0 4-1 16,0-3 2-16,0 0 2 16,0-3-1-16,3-2 3 15,5 2 1-15,5 0 2 16,-3-2 2-16,5-3 4 0,3 0-8 0,3 0 9 15,9-11-1 1,1-13-8-16,2 1 2 16,-6-1-1-16,-4 3-1 15,-2 0 3-15,-1-3 0 16,-5 0-4-16,0 3 0 16,-4 0 2-16,-1-3 3 0,1 0-4 15,-2-3 0 1,0 3-1-16,-3 6 1 0,0 0 4 15,-1 7-5 1,-2 0 0-16,0 9 0 16,-3-1 0-16,0 3 0 15,0 0 0-15,0 0-5 0,0 0-11 16,0 0-10-16,0 13 3 16,0 12 23-16,0 6 6 15,0-2-2-15,0 3-4 16,0 2 5-16,0-2-5 15,-6 0 1-15,4-3 1 16,-4-5 0-16,-1-8-1 16,5-6 0-16,2-7-1 15,0-3 4-15,0 0-2 0,0 0 1 16,0-5 13 0,9-19-2-16,12-8-8 15,7-2-6-15,5-1 0 0,-3 6 0 16,2-1 2-1,-5 7-2-15,-1 4 0 0,-8 3 0 16,-3 8 0-16,-10 6-1 16,-2 2-3-16,-3 0 3 15,3 0-7-15,6 0-2 16,3 2 1-16,5 14 5 0,-5 3 4 16,3-3 0-1,-3 2-1-15,-3 1 0 16,3 0 1-16,-7 2 0 0,1 0-5 15,-4-3 5 1,3-1 3-16,3-3-2 0,-3-2-2 16,2 0-2-1,-1-3 3-15,2-1 0 16,1-3-2-16,-1-2 2 0,5 0 0 0,2-1 2 16,3-2 2-1,2 0 3-15,0 0-6 0,1 0 3 16,2 0-4-1,0-13 6-15,5-6-5 16,-5 1 2-16,0-3 1 16,-2-4-3-16,3 0-1 15,-6 1 3-15,-4-3-3 16,-2 1 3-16,-7 2-2 16,-2-3 1-16,-3 7 1 15,0-2-2-15,0 9-2 16,0-1 1-16,0 6-1 0,-11 3 1 15,-7 0-7-15,1 5 7 16,-4 0 0-16,-6 0-16 16,1 5 10-16,0 16-1 15,5 3 6-15,6 2-6 16,3 1-3-16,7-6-3 16,5-2 12-16,0-3-20 15,0-8 11-15,2 2 8 16,22-5 2-16,6 1 5 15,2-6-2-15,7 3 3 16,-8-3-2-16,2 0 0 16,-7 0-4-16,-6 5-1 0,-2 0 0 15,-6 0 1-15,1 4-1 16,-8-4 1-16,3 3-7 16,-1 2 0-16,-1 1-1 15,-4 5-4-15,1 1 5 16,-3 3 4-16,0 1-4 15,0 0 6-15,0-2 1 0,-5-1-1 16,-16 1 6 0,1 2 2-16,-4 0-4 15,-3-2-2-15,1-6 1 0,-1-5 2 16,1-3-1 0,0-5 5-16,-1 0-4 15,6 0-4-15,3-5 0 0,10-16-1 16,1 0 1-1,5-3 0-15,2-3 1 0,0 6 6 16,0 0-7-16,15 2-10 16,2 9 6-16,4 4 1 15,-3 4 3-15,2 2-6 16,-2 0 1-16,2 0-8 16,1 18 11-16,-1-2-3 15,1 5 3-15,-1-5 1 16,2-5 1-16,-1-1-3 15,2-4 3-15,-3-4 0 0,1-2 1 0,-1 0 1 32,3 0 6-32,-1 0-6 0,2-13-2 15,-1-3 2-15,0 0 3 16,-3-2-4-16,-5-1 0 16,3-5 4-16,-3 1-3 15,-4-7 4-15,1-1-4 16,-6-1 3-16,1-3-5 15,-5 1 1-15,-2-1 4 16,3-2-5-16,-3-5 1 16,0 0-1-16,0-6 0 15,0 3 3-15,0 0-1 16,0 5 1-16,0 0-2 16,-5 6-1-16,2 5 0 0,3 8-3 15,-4 8 3 1,4 4 0-16,0 7 1 0,0 2-2 15,-3 0-4-15,0 0-27 16,3 24-7-16,0 10 39 0,0 14 8 16,0 2-5-16,0 3-2 0,0 3 4 15,0-1-5 1,0-2 2-16,0-2-3 16,0-6 1-1,0-2 0-15,0-4 0 16,6-2 1-16,1 0-6 15,-2 0 10-15,7-8-10 0,-3-2 9 16,3-8-4 0,3-6 0-16,-1-3 1 0,1 1 0 15,0-6 8-15,2-2-5 16,-2-1-3-16,-4-2 5 16,2 0 1-16,2 0-5 15,2 0 13-15,0-13-9 16,10-14 9-16,-4-4-5 15,1-6-5-15,-7 0 1 0,-4-1 2 16,-5 2-5 0,-8-1 5-16,0 2-5 15,0 0-3-15,0 6 3 16,-3 0-2-16,-15 5 13 0,-2 4-9 16,2 1-5-1,-2 5 0-15,2 7-4 0,3 3 0 16,-2 4-3-1,2 0-6-15,0 6 10 0,3 13-3 16,9 2-3-16,1-3-6 16,2-2 0-16,0-3 3 15,0 1 5-15,17-4 7 16,7-2 5-16,8-5-4 16,7-3 12-16,4 0-10 15,2 0 3-15,2-7-5 16,-9-7-1-16,0 0 1 15,-5 1-1-15,-4 3 1 0,-7 2-1 16,-6 3 0-16,-7 5 0 16,-6 0 2-16,-3 0-2 15,0 0-2-15,0 0-3 16,0 0-16-16,0 5 1 16,0 16 20-16,0 8 4 0,-3-3-2 15,-2 6 1 1,-2 2-1-16,4 4-2 15,1-1 0-15,2 3 1 16,0-3 0-16,0-8-2 16,0-3-2-16,0-7 0 15,0-8 3-15,2-4 3 16,11-7 1-16,2 0-3 16,1 0 13-16,6 0-1 15,1-10-4-15,0-11-7 16,-2-3 3-16,-1-3-2 0,-2 1 0 15,-3-3 1-15,-3 2-2 16,-6 3 0-16,-1-2-2 16,-2 5 0-16,4-3 1 15,-4 3-1-15,-1 3-1 0,-2-2-2 16,0 7 6-16,0 6-2 16,0 4 2-1,0 3-3-15,0 0-12 16,0 0 0-16,0 0-8 15,0 3 6-15,-8 17 10 16,-1 7 4-16,3 3-6 16,3-1 3-16,3 2 3 0,-4 1 1 15,2 2 2-15,-4 1-3 16,6-1-2-16,0-2 2 16,0-5 0-16,0-6 0 15,0-6-2-15,0-4-5 16,0-5 7-16,0-6 0 0,0 0 0 15,6 0 5-15,9 0 5 16,2 0 2-16,7-17 0 0,-4-4-12 31,5-5 0-31,1 0 0 0,-3-3 1 16,0 2 0 0,-8 1 4-16,-3-2-3 15,-1 8-2-15,-1 1 0 0,-5 3 1 16,2 5 3-16,-1 4-4 15,-6-1 0-15,0 2 1 16,0 2 0-16,0 0 0 16,0 4 0-16,0 0-2 15,0 0-8-15,0 0-5 16,0 0 0-16,0 0 10 16,-6 8 4-16,-6 8-3 15,9 0-1-15,-4 5-2 0,5-2-1 16,2 2 7-16,0 1 0 15,0-4 0 1,0 2-1-16,0-5 1 0,0 0-3 16,0-4 3-1,0-3 0-15,0-3 4 0,6 0 1 16,0-2-4-16,-1-1 2 0,5-2-3 16,-5 4 4-1,1-4 0-15,1 0 3 16,-2 0-2-16,3 0-3 15,-1 0-1-15,4 0 1 16,-1 0 1-16,-5 0 0 16,5 0 2-16,-2 0-3 15,4-4 1-15,-1-3-2 16,1-4 2-16,1 0 1 0,-5 1-3 16,1 0-1-1,0-7 0-15,3 4 3 16,-7-3 2-16,3-2-3 0,2-1-2 15,1-3 4-15,-1 2-3 16,-2-2 0-16,4 7-1 0,-4-1-1 16,4 2 1-16,-2 4 0 15,1 2-2-15,1 0-2 16,-1 3 3 0,1 3-1-16,1-3 1 15,-2 1-2-15,-2 1 3 16,-1 1 0-16,-1-1 0 15,-4 3 0-15,-3 0 0 16,0 0 1-16,0 0-1 16,0 0-6-16,0 0-6 0,0 0-1 15,0 0 5-15,-3 5 8 16,-12 11 2-16,0 6 0 16,0 1-2-16,0 4-2 15,2 5 2-15,-3 2 0 0,1 1-2 16,7-2 2-1,-1-3 0-15,6-1-3 16,3-5-7-16,0-5 9 16,0-4 0-16,0-4 1 0,0-5 0 15,3-2 7 1,12-1-3-16,11-3 8 16,4 0 2-16,5 0 7 15,1-10-13-15,-5-9-3 0,-4-5-1 16,-1 4-1-1,-5-7-1-15,-1 1 5 0,5-4-6 16,-5-2 1-16,-2-4 0 16,0-7 0-16,-4-2 2 15,-2-6-3-15,0 4 2 16,-9-4-1-16,-3-2-2 16,0 0 5-16,0-2-4 15,0 4-1-15,0 1-1 0,-7 8 1 16,2 8 5-16,2 7-5 15,3 11 1-15,-3 8 1 16,0 8-2-16,3 0-2 16,-4 0-16-1,2 0-7-15,-1 5-3 0,-3 25 28 0,4 10 2 16,-5 2 2 0,4 5-1-16,3-1-3 15,-3 1-1-15,1 1 1 16,2 0 0-16,0 2-2 15,0-5 2-15,0 1 0 16,0-4 1-16,0-3-1 16,0 1 1-16,0-3 0 15,0-4-1-15,0-3 0 16,0-6-2-16,0-3-1 16,2-2 3-16,4-6 0 0,6-2 0 15,0-6 0-15,-3 0 0 16,6-2 4-16,5-3 1 15,3 0 5-15,5 0-5 16,-2 0-1-16,-6 0-1 0,1-13 0 16,-6-6 2-1,0 3 0-15,0-8 0 16,-5 1-4-16,0-1 4 16,-4-5-2-16,-1-1 0 15,-5 4-1-15,0 2 2 16,0 1-4-16,0 6 0 15,0 7 2-15,0 4 1 16,0 4-2-16,0 2-1 16,0 0 0-16,0 0-7 0,0 0-10 15,0 0 0-15,0 0-2 0,0 16 18 16,0 8 1 0,0 2 3-16,0 1 0 15,-5-1-1-15,5 3-2 16,0-5 0-16,0 3-3 15,0-6 3-15,0-3 0 16,0-2-5-16,0-3 5 0,0-2 0 16,0 0 3-1,8 0-3-15,4-4 0 16,3-1 2-16,5 1-1 16,1-1 5-16,2-3-3 0,0-3 3 15,-1 0-3-15,-1 0 0 16,-1 0 0-16,-2 0-2 15,-7-5-1-15,-2-6 7 16,0 3-6-16,-7-1 2 16,5-4 4-16,-4 0-5 15,0 3 2-15,-3-3-1 16,2 2 4-16,4-2-5 16,-2 2 0-16,-1 3-2 15,-1 0 1-15,1 6-4 16,-3-1 6-16,0 3-3 15,0 0 0-15,0 0-2 0,3-3 2 16,-3 0 2-16,0 1 6 16,0-4-6-16,0 1 0 15,3-5-1-15,-3-1-1 16,4-2 2-16,-2-3-4 16,-2 5 6-16,0 1-5 15,0 5 3-15,0 2 4 16,0 3 2-16,0 0 1 15,0 0-9-15,0 0-8 16,0 0 0-16,0 0-10 16,0 0 15-16,0 13 3 15,0 8 4-15,0-2-4 16,0 2 0-16,0 0 0 16,-2 0 0-16,-2 3 0 15,1 3 4-15,3-1-3 16,0 1-2-16,0-4 2 0,0-4-4 15,0-3 3-15,0-8-6 16,0-1 5-16,0-3 2 0,0-2-1 16,7-2 2-16,4 0 0 15,1 0 2 1,3 0 2-16,3 0-2 16,-2-9-1-16,-1-1 0 15,-3-5-3-15,1 1 5 0,-2 1-1 16,-2-3-3-1,-1 1-1-15,2-4 8 16,-5-2-6-16,-2-1-2 0,0-2-1 16,-3-2 1-16,0 2 2 15,0-5 3-15,0 2-5 16,-3 1 0-16,-12-1-9 16,-5 7 9-16,-1 1 4 15,1 5-4-15,-1 7-3 16,6 4-3-16,0 3 6 0,4 0-3 15,-1 0 3 1,-3 3-6-16,7 10 1 0,1 2 2 16,7 2-14-16,0-2 9 0,0 4 6 31,4-4-1-31,16-1 3 16,6-4 3-16,4-1-2 15,-1-7 0-15,1-2 2 0,-4 0 1 16,4 0-3-1,-4 0 5-15,1-5-6 0,-3-8 2 16,-4 3 0-16,-2-4-2 16,0 1 2-16,-1 2 0 15,-3-2 1-15,1 3-3 16,-5 5 1-16,-8-2 0 16,1 6-1-16,-3 1 3 0,0 0-1 15,0 0-2-15,0 0-5 16,0 0-2-1,0 0-11-15,0 0 13 16,0 8 5-16,0 12 2 0,-5 7 0 16,-5-3-2-1,5 5-1-15,-8 0 0 0,5 0 1 16,-2-3 6-16,5-2-5 16,0-2-1-16,-2-4 1 15,4-2-6-15,3-3 3 16,-3-3 1-16,3-3 0 15,0-5-2-15,0-2 2 16,0 0 0-16,0 0 1 16,0 0 14-16,0 0-4 15,0-9 0-15,6-12 8 0,9-5-13 16,0-1 2 0,3 1-2-16,-6 0 1 0,1-1-6 15,0 1 2-15,-1 1 1 16,2 5-3-16,1-1 0 15,-3 4 0-15,-1 4 0 16,1 3 0-16,-2 4 0 16,-5 2 1-16,3 0-1 15,2 4 0-15,-2-2-1 16,4 2 1-16,-1 0 0 16,2 0-3-16,-4 0 2 15,-1 0-8-15,1 7 7 16,0 10 1-16,-3 7 0 15,0 1 1-15,0 5 0 0,-3-3 0 16,-1 2 0 0,5-3 0-16,-1 1 2 0,-1-6-2 15,5-3 1-15,-5-4-4 16,3-6 4-16,2-6-5 16,8 1 8-16,-1-3 0 15,9 0 2-15,-2 0-5 16,3-8 5-16,2-8-5 15,-5-3-1-15,2-2-17 0,-11 3-65 16,-9 0-125-16,-6-4-323 0</inkml:trace>
  <inkml:trace contextRef="#ctx0" brushRef="#br0" timeOffset="682">3057 297 20 0,'0'0'359'0,"0"0"-280"16,0 0-12-16,0 0-12 15,0 0-14-15,0 0 2 16,0 0-25-16,-3-10-8 16,3 6-8-16,18 4 8 15,5 0 2-15,4-2-1 16,9-1-6-16,-2-2 2 15,11-2 2-15,-4-5-5 16,-3 2 1-16,-2-4 0 16,-3 1-4-16,-5 0 1 0,0 2 1 15,-12 1-2-15,-4 4 1 16,-9 1-2-16,0 3 0 16,-3-1-55-16,0 3-165 0</inkml:trace>
  <inkml:trace contextRef="#ctx0" brushRef="#br0" timeOffset="1103">3522 445 560 0,'0'0'163'0,"0"0"-93"16,0 0-37-16,0 0-23 15,0 0-9-15,0 0-1 16,0-5-4-16,0 5-53 15,0 0-149-15,-2 13-93 16</inkml:trace>
  <inkml:trace contextRef="#ctx0" brushRef="#br0" timeOffset="2020">281 157 466 0,'0'0'133'15,"0"0"-37"-15,0 0-29 16,0 0-5-16,0 0-26 0,0 0-30 15,0-6-6-15,0 6-2 16,0 0 1-16,0 0-19 16,7 0-62-16,19 8-48 15,9-3-126-15</inkml:trace>
  <inkml:trace contextRef="#ctx0" brushRef="#br0" timeOffset="2708">1494 273 95 0,'0'0'185'0,"0"0"-131"16,0 0-14-1,0 0 5-15,0 0-5 0,0 0-4 16,-56-3 0-16,56 3-19 16,0-3 7-16,0 2-10 15,0-2 13-15,0 3-22 16,0-4-3-16,20 4 3 0,9 0 2 15,6-2 9 1,11-1-2-16,0-2-13 16,4 0 6-16,0-3-6 15,-5-3 0-15,-4 6 1 0,-6-3-2 16,-12 6 5-16,-2 2-5 16,-9-3-1-1,-6 3-14-15,-4 0-49 16,-2 0-36-16,0 0-57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9:48.9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543 66 397 0,'0'0'77'16,"0"0"-17"-16,0 0-17 15,0 0 15-15,0 0 10 16,0 0-16-16,0 0-12 16,0-8-14-16,0 8-9 0,0 0 0 15,0 0-2 1,0 0-4-16,0 0 8 0,0 0-10 16,0 0 4-1,0 0 3-15,-2-3-9 16,-11 1-7-16,2-1 2 15,-4 3-1-15,-5 0 0 16,-7 0-1-16,-2 0-2 0,-4 0 2 16,2 0 4-1,-2 0-4-15,3 0 0 0,-2 5-1 16,5 6 1-16,4-1 0 16,0 3-2-16,2 1 2 15,3-5-1-15,1 8 0 16,2-4-2-16,0 4 2 15,0 1-2-15,1 0 2 16,-1 1-1-16,3-1-1 16,1 2 1-16,1-2 1 15,5 3 1-15,-5-3 0 16,2 1-2-16,5 2 1 16,1 3-2-16,2-3-3 15,0 0 0-15,0 3 5 16,0 3 0-16,10-3-1 0,5 2 1 15,3 1-3-15,0-7 4 16,0 0 0-16,0-7 4 16,-1 0-4-16,-3-6 0 15,4 4 0-15,6-3-1 16,-1-3-3-16,3 4 4 16,7-2 7-16,-7 1-7 15,1-5-1-15,-3 2 1 0,2-5 0 16,4 0 1-16,2 0 0 15,3 0 7 1,4-5-8-16,-7-11 1 16,0 3 4-16,-6-3-4 0,-5 3-1 15,1-3 0-15,-6 0 0 16,-1 0-15-16,-5 1-61 0,-10-1-136 16,0-4-336-1</inkml:trace>
  <inkml:trace contextRef="#ctx0" brushRef="#br0" timeOffset="1255">912 0 228 0,'0'0'179'0,"0"0"-116"16,0 0 6-16,0 0 7 0,0 0-4 15,0 0-35-15,0-9-14 16,0 9-2-16,0 0-8 16,0 0 7-16,0 0-7 15,0 0-5-15,0 0-2 16,-4 0 0-16,4 0-5 16,0 0-1-16,0 16 3 15,0 8 6-15,0 5-3 16,0-2 3-16,0-2-3 15,0 3-5-15,0-6 1 16,0 1-1-16,4 0-1 16,4 1 3-16,2 3-3 0,-2-3 4 15,0-3-3-15,2 0-1 16,2 2 3-16,-1 0-2 16,1 0-1-16,3-2 4 15,-1 1-3-15,1-2-1 16,-3-4 0-16,-1 3 0 15,1-1 3-15,1-2-1 16,-2 4-2-16,1-7 3 0,-4 0-2 16,2-2-1-1,1-4 0-15,-5-1-5 16,3-1 2-16,3 0 3 0,-4-2-1 16,7 0 2-16,-3-1 0 15,-1-2 0-15,-1 0 1 16,1 0 0-16,-2 0 1 15,4 0-1-15,-5 0-2 0,4 0 0 16,-1 0 2-16,1-11 5 16,3-4-7-16,-4-1 7 15,-1-3-5 1,1-2-1-16,1-3 0 0,-4 0-1 16,2 0 1-1,-5 3 6-15,2-4-6 16,-4 1 2-16,-3-2-1 15,2 3-2-15,-2 0 0 16,3-4 0-16,-3 6 1 0,0-3-1 16,0 0 0-16,0 4 2 15,0 0-2-15,0 2 0 16,0 2 0-16,0-3 4 16,0 2-4-16,0 2 0 15,0 0 0-15,0 1 1 16,0 1-1-16,0 2-1 0,0 1 1 15,0 6-2-15,0 0 7 16,0 4-5-16,0 0 0 16,0 0-6-16,0 0 2 0,-3 0 0 15,1 0-15 1,-1 0-18 0,-4 0-66-16,-1 5-90 15,-2 10-176-15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09:51.8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9 686 299 0,'0'0'88'0,"0"0"-33"16,0 0-24-16,0 0 28 15,0 0-32-15,0 0-12 16,-3-60 11-16,3 44-16 16,0-1 4-16,0 2-1 15,0-3 8-15,0-2-2 0,0 2 4 16,0-2-2 0,0-4-8-16,0 2-6 15,0 2-2-15,6-2-1 16,2-2 4-16,-1 2-1 15,4 2-5-15,1-7-1 16,0 1 3-16,2 2-8 0,-2 0 8 16,3 2-4-1,-4 6 0-15,2-2 6 0,-1 5-3 0,-4 0 2 16,0 4-3 0,4-1 3-16,1 6-4 15,-5 0-1-15,4 1-2 16,-6 3-1-16,3 0 3 0,-3 0-3 15,6 0 0 1,-1 0-2-16,4 11 0 16,3 5 5-16,-3 2 3 15,5 1 2-15,-2 0-5 16,0-4 2-16,-1 2-1 16,-3-5 0-16,1 2-1 15,0 5-1-15,0-1 1 16,-4 2 1-16,1 2 2 0,1 0-3 15,-5-4 0-15,0 3 6 16,2-1-2-16,-2 3-4 0,-1 1 7 16,-2 2-4-1,1 1 6-15,-4-2-5 16,2-1 0-16,-1-2-1 16,0-3 0-16,-3-3 1 0,0-3-4 15,0-2 2-15,0-7-2 16,3 2 0-1,-3-3 0-15,0-1 2 0,0-2-2 0,0 0 0 32,0 0-2-32,0 0-22 0,0 0-80 0,0 0-65 15,0 0-15 1</inkml:trace>
  <inkml:trace contextRef="#ctx0" brushRef="#br0" timeOffset="645">159 474 174 0,'0'0'156'15,"0"0"-108"-15,0 0-5 0,0 0-2 16,0 0-16-16,0 0-10 16,-12 0-15-16,12 0 12 15,0 0-2-15,-3 0 0 16,3 0-2-16,-2 0 4 15,2 0-3-15,0 0 0 16,0 0-2-16,0 0-3 0,0 0 5 16,0 0-7-1,0 0-2-15,0 0-1 16,0 0 1-16,17 0 4 16,9-2 6-16,4-3-3 0,2-3 1 15,3-1-8 1,-5 2 3-16,2 0 0 0,-2 0-2 15,-4 2 0-15,-5 2 0 16,-4 3-1-16,-8 0-2 16,-3 0 2-16,-6 0-2 15,3 0-2-15,-3 0-1 16,4 0-12-16,1 0-71 0,-2 0-343 16</inkml:trace>
  <inkml:trace contextRef="#ctx0" brushRef="#br0" timeOffset="1404">741 114 12 0,'0'0'297'0,"0"0"-186"16,0 0-50-16,0 0-6 16,0 0-3-16,0 0-25 15,0-5-22-15,0 5 6 16,0 0-11-16,0 0-3 16,0 0 0-16,0 14 3 0,0 6 10 15,0 7-3 1,0 2 1-16,4 0 4 15,2 5 0-15,-4 4-4 16,4-1-4-16,-2 0 5 0,-1 0-3 16,-1-5-5-16,-2-3 0 15,0-3 3-15,0 1-2 16,0-6 7-16,0 1-3 16,0-5-3-16,0 0 0 0,0 1-2 15,0-4 0 1,0-4 4-16,0-5-3 0,0-3-2 15,0 2 0-15,0-4 0 16,0 0 0-16,0 0-1 0,0 0 1 31,0 0 16-31,0 0 1 16,0 0-11-16,8 0 6 16,13 0-4-16,4-6-2 15,3-1-4-15,2 1-1 16,-1 1-1-16,4 1 0 0,-7 3 0 15,-5 1-1-15,-4-3 2 16,-8 3-2-16,0 0 1 16,-5 0-1-16,-4 0 0 0,0 0 1 15,0 0-6 1,2 0-6-16,1 0-39 16,-3 0-93-16,3 0-59 15</inkml:trace>
  <inkml:trace contextRef="#ctx0" brushRef="#br0" timeOffset="2557">1021 66 300 0,'0'0'117'16,"0"0"-68"-16,0 0-12 16,0 0 15-16,0 0-15 15,0 0-27-15,0 0-8 16,0 0-2-16,0 0 0 16,0 0-1-16,0 6 1 15,0 7 15-15,0 3 3 16,0 2-9-16,0 5 4 15,0 0 6-15,0 1-11 16,0-4 8-16,0 4-11 0,3-2 8 16,3 1-3-1,-3 1-1-15,3-2-6 0,0 2 5 0,0-4 0 16,-1-1-8 0,5 0 7-16,-7-4-2 0,5 1-3 15,-1 0-1-15,-2-2-1 0,6 2 0 16,-1-4 4-1,-2 0-3-15,1-5 1 16,-3-2-2 0,-3-2 0-16,1 2-2 15,-2-2 5-15,4-3-7 16,-1 0 7-16,5 0-3 16,1 0 8-16,-2 0 1 15,2 0-2-15,2 0-1 16,-4 0-1-16,-1 0 5 0,1 0-6 15,-3 0 3-15,0 0-2 16,-1-3 1-16,-1-2 2 16,5 0-5-16,-7-5-3 0,8-2 9 15,-2 0-3 1,-3-2 0-16,5-2-2 0,-4-1 2 16,0 0-6-16,0 1 11 15,-3 3-7 1,-1 0 1-16,-2-1-2 15,3 1 1-15,-3-4-2 16,0 2-2-16,0 2 2 0,0-3-1 16,0 5 0-16,0-2-1 15,0 0 1-15,0-1 2 16,0 1-3-16,0 0 3 16,0 2-2-16,0 1 0 15,0 3-2-15,0-5 4 16,0 2 0-16,0 4-3 15,0-1 0-15,0-4 0 16,0 3 0-16,0-3 0 16,0 1 0-16,0 2 0 0,0-3 0 15,0 4-2-15,0-2 2 16,0 1-2 0,0 3 6-16,0-3-7 0,0 1 4 0,0-2-1 15,0 2 7 1,0-1-6-16,-3 3-1 15,3-1-1-15,0 3 1 0,0-2 1 16,0 2 1 0,0 3-2-16,-2 0 6 15,2 0-6-15,0 0-3 16,0 0-4-16,0 0 3 16,0 0 2-16,0 0-6 15,0 0-37-15,0 0-60 16,0 13-130-16,0 9-137 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0:28.77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71 1373 128 0,'0'0'72'15,"0"0"-1"-15,0 0 15 0,0 0-30 16,0 0-13 0,0 0-3-16,0 0-10 15,-5-13-4-15,5 13-5 16,0 0-4-16,0 0-5 16,0 0-6-16,0 0 6 15,0 0-12-15,-4 0 1 16,4 0 2-16,0 0-3 0,0 0 3 15,0 0 1 1,0 0 6-16,0-3-3 0,6 3 4 16,15-4 4-16,2 3-12 15,7 1 6-15,2-2-8 16,3-2 1-16,-2 2 1 16,5 2-1-16,0-3-2 0,6 1 6 15,9-1-6 1,3-5 0-16,6 3 0 15,0-1 4-15,-3 2-1 0,-3-2-3 16,-9 0 0-16,-6 2 0 16,-1 0 0-1,-1-2 1-15,3 2-1 0,4-2 7 16,5 1-3-16,-5-5 0 16,5 2-1-16,-5-2 3 15,-1-1 0-15,2-1-4 16,1 5-1-16,-2-3 0 15,-1 3-1-15,-1 3 4 16,-3-2-4-16,0 1 4 16,0 4-4-16,1-6 0 15,-1 4 0-15,3-1 0 16,-1-2 2-16,2 3-2 16,-4 0 0-16,7 1 1 15,-4 0-1-15,2-1 0 16,-1 3-1-16,2 0 1 0,1 0 0 15,-5 0-2-15,8 0 4 16,-5 0 0-16,5 0-1 0,5-3-2 16,0 3 0-1,2-3-3-15,4 1 4 16,3 0 0-16,2-2 1 16,2 1-1-16,-2 3 0 15,-2 0 2-15,-1 0-2 0,4 0-4 16,2 0 3-1,1 0 1-15,0 0 0 0,0 0 3 16,-1 0-3 0,4 0 2-16,-1 0-2 15,1 0 1-15,2 0 0 0,-2 0-2 16,0 0-2-16,0 0 3 16,2 0 0-16,3 0 5 15,1 0-5-15,-4 0 0 16,0 0-1-16,-2 0 0 15,0 0 0-15,2 0 1 16,4 0 3-16,0 0-3 0,-1 0 0 16,3 0 0-1,-3 0 0-15,-5 0-3 16,3 0 0-16,-4 0 4 0,1 0-1 16,0 0 2-16,2 0-2 15,1 0 1 1,2 0-2-16,-5 0 1 15,-3 0 0-15,0 0-2 0,-7 0 2 16,-3 0 0-16,2 3 0 16,-4 3 2-16,0-4-4 15,-3 4 2-15,0-1 0 16,-3 0 0-16,3-2-1 16,-7 0 1-16,1 0 1 15,-6 1 1-15,-6-4-2 16,-5 3 3-16,-7 0-2 15,-5 1-1-15,-4-3 0 0,-4 2-1 16,-5-1 1 0,-4-2 0-16,-4 0-6 0,0 0 5 15,0 0-16-15,0 0-24 0,0 0-62 16,-22 0-37 0,-9 0-227-16</inkml:trace>
  <inkml:trace contextRef="#ctx0" brushRef="#br0" timeOffset="2243">107 1346 45 0,'0'0'119'0,"0"0"-42"16,0 0-19-16,0 0 8 16,0 0-16-16,0 0-24 15,-13 0-11-15,11 0-5 16,-1 0 3-16,0 0 0 16,3 0-5-16,-7 0-3 15,5 0 2-15,-1 0 1 16,0 0-7-16,0 0 3 15,1 0 10-15,2 0 1 16,0 0-9-16,0 0 2 0,0 0-1 16,0 0 8-16,0 0 3 15,0 0-2 1,0-2-4-16,0-3 16 0,0-9-5 16,13-4 5-16,12-3-28 15,-2-3 6-15,0 0-5 0,3 0 2 16,-1 1-5-16,-2 1 2 15,-2 4 0 1,-4-2-1-16,-2 7 2 16,-4 3-1-16,-1 0 2 15,-5 1-2-15,5 1 0 16,-7 6 0-16,-3-3 0 16,2 5 8-16,-2 0-8 15,0-3 1-15,0 3-1 16,0 0 0-16,0 0 0 0,0 0-1 0,0 0 2 31,0 0 1-31,0 0-1 0,0 0-1 16,3 0 0-16,-3 0 2 15,0 0-3-15,0 0 1 16,0 0 0-16,0 0 1 16,0 0-1-16,0 0 0 15,0 0-8-15,0 0 4 16,0 0 3-16,0 0 1 0,0 0 0 15,0 0-1-15,0 0-3 16,0 0 4 0,-5 3 0-16,-2 4 3 0,-1 1-3 15,-5 1 0 1,2-2 0-16,-4 6 0 16,0 0 0-16,-2 1 1 0,6-1 0 15,-2 0-1-15,1-2 0 16,4 0 0-16,-4-3 0 15,6 0 0-15,1-3 0 16,1 0 0-16,-2 0 0 16,-2 6 0-16,-2 1 0 15,-1 0 0-15,2 1 0 16,-2-2-1-16,1-1 1 16,2 1 0-16,1 0-1 15,2-3-1-15,-1 2 2 0,4-2 1 16,-5-3-1-1,1 1 0-15,4 2 0 0,-5-5 0 16,4 4 0-16,0-4 0 16,1 3 0-16,-1-4 0 15,-4 0 0-15,2 1 0 16,2 0 0-16,-3 2 1 16,4-2-1-16,-2-1 0 15,1 2-1-15,3-4 1 16,-3 2 0-16,3-2 0 15,0 0 1-15,0 0 0 16,0 0 0-16,0 0-1 16,0 0 3-16,0 0-3 15,0 0-2-15,0 0 2 16,0 0 0-16,0 0 0 16,0 0 0-16,0 0-3 0,0 0 1 15,0 0 2-15,0 0 2 16,0 0 0-16,0 0-2 0,0 0 0 15,0 0-1-15,0 0-1 16,0 0 2 0,0 0-7-16,0 0 1 0,0 0 3 15,0 0-1-15,0 0-3 16,0 0 5 0,15 5 2-16,0 3 0 15,-1 0 0-15,8 8-4 16,-6 2 4-16,9 4 0 15,-2 1 0-15,6 4 2 16,1-1 1-16,-5 1-3 0,3-1-2 16,-5 1-2-16,-3-1 4 15,-2-2 3-15,3 0 0 16,-4-2-1-16,-2-2-2 16,-2-4-1-16,0 3 1 15,2-6 0-15,0-5 0 0,-6 0-1 16,0-6 2-16,-6-2-1 15,0 0 3-15,-3 0-3 16,0 0 2-16,0 0 0 16,0 0-1-16,0 0 4 0,0 0 1 31,0 0-6-31,2 0-38 0,1-7-257 0</inkml:trace>
  <inkml:trace contextRef="#ctx0" brushRef="#br0" timeOffset="4942">3930 124 333 0,'0'0'76'0,"0"0"-38"16,0 0 21-16,0 0-6 16,0 0-26-16,0 0-3 0,0 0-11 15,-30-15-11-15,19 20 0 16,-10 22 0-16,1 8 1 15,-5 2 1 1,8 3-2-16,0-3-2 0,2 5 11 16,3 0-7-16,4 0 0 0,4 4-2 15,1-1-2-15,3 3 4 16,0-4-3 0,0 1-1-16,0-2 0 15,0-3-1-15,3-4 1 16,9-4 2-16,0 0-2 15,6-3-5-15,0-5 5 0,2-1 2 16,-2-6-2-16,0-1 2 16,-2-6 1-1,6-4-1-15,-4-1-2 16,5-5 5-16,0 0-1 0,3 0 6 16,4 0-1-16,-4-2 4 15,4-14 6-15,-7-3-3 16,-2 1-11-16,-4-4 2 15,1 3-2-15,-3-2 5 16,0-3-1-16,-1 1-1 16,-2-3-4-16,1-4-2 15,-5-4 0-15,4-1-1 16,-4 0 3-16,-1 1-4 0,-2 2 2 16,1 3 4-16,-6 0-4 15,3-3 0 1,-3 4 1-16,0 1-3 0,0 3 0 15,0 3 0-15,0 0 0 16,0-1 0-16,-9 3 0 16,4 4-1-16,-5-1 1 15,2 3 0-15,-4-1 0 16,0 1 0-16,3 1 0 16,-3 0-2-16,1 5 2 15,-1-4 0-15,0 0 2 16,1 3-2-16,-2 1 0 15,3 4-3-15,0 1 3 16,-5-2-3-16,-3 3 3 16,5 1-4-16,-2 0 4 0,0 0-1 15,0 0 1-15,-1 0-1 16,6 0 2 0,0 0-2-16,5 0 0 0,2 1 1 15,0 5 0-15,-4-3 0 0,2 2-8 16,-3 0-1-16,-5-1-29 15,5 0-62-15,4 4-13 16,1-3-104-16</inkml:trace>
  <inkml:trace contextRef="#ctx0" brushRef="#br0" timeOffset="5670">4651 602 180 0,'0'0'180'0,"0"0"-124"15,0 0-17-15,0 0 11 16,0 0 6-16,0 0-15 16,0 0-11-16,0-16-6 15,0 16-13-15,0 0-4 16,0 0-7-16,0 0-1 15,-11 19 1-15,-14 4 8 0,-1 7-7 16,-4-1 2 0,2 0 4-16,-2-2-7 0,4-1 0 15,5-5 0-15,3-2 2 16,3-3-1-16,3-6-2 16,4 1-1-16,5-3-18 15,0-6-38-15,-1 3-15 16,4-5-9-16,0 0-37 0,0 0-176 15</inkml:trace>
  <inkml:trace contextRef="#ctx0" brushRef="#br0" timeOffset="6063">4430 639 326 0,'0'0'83'15,"0"0"-32"-15,0 0-20 16,0 0 4-16,0 0 2 15,0 0-20-15,0-13-15 0,0 13-2 16,0 0-3 0,6 7 1-16,12 18 1 0,3 4 1 15,-1 0 5 1,3 0-4-16,5 0 2 0,0-5-2 16,-2-6 1-16,2 1 2 15,-11-3-2-15,-6-8-1 16,-1 2-1-16,-5-1-2 15,-2-4-21-15,4-2-78 16,-2-3-232-16</inkml:trace>
  <inkml:trace contextRef="#ctx0" brushRef="#br0" timeOffset="6795">4921 750 147 0,'0'0'215'16,"0"0"-176"-16,0 0-20 15,0 0 15-15,0 0 18 0,0 0-5 16,0 3-10-16,0-3 4 16,0 0 13-16,0 0 0 15,0 0-4-15,0 0-8 16,0-3-17-16,0-13-15 15,0-4-4-15,0-2 3 16,-3-4-9-16,3-1 8 16,0-4-6-16,0-2-2 15,0-4 3-15,0-2 1 16,0 0-3-16,0-10-1 16,0 4 0-16,10 1 0 15,5 1 0-15,1 6-1 0,2 2-1 16,4 4 0-16,1 6 0 15,-2 2-1 1,2 7 3-16,-8 5 0 0,0 6-1 16,-7 5-1-16,2 0-4 15,3 0-4-15,5 5 9 16,3 22 0-16,-1 5-3 16,2 5 4-16,-6 3 0 15,-1 0 0-15,-2 5 0 16,-5 2 0-16,4-2 1 15,-4 3 0-15,2-3 1 16,-2-2-1-16,2-4 0 16,-5-5 0-16,5 1 0 15,-8-9-1-15,1-7 1 16,-3-3-1-16,0-3-2 0,0-8 2 16,0 1 0-16,0-4-1 15,0-2-6-15,0 3-54 16,0-3-74-16,0 0-49 15,0 0-262-15</inkml:trace>
  <inkml:trace contextRef="#ctx0" brushRef="#br0" timeOffset="7142">4943 451 296 0,'0'0'125'16,"0"0"-78"-16,0 0 0 15,0 0 7-15,0 0-12 16,0 0-22-16,-7-5-13 16,19 5-2-16,14 0 22 15,4 0 10-15,6 0-20 0,-5 0-9 16,8 0-3-16,3 0-5 16,-4 0-12-16,-4 0-134 15,-1-8-222-15</inkml:trace>
  <inkml:trace contextRef="#ctx0" brushRef="#br0" timeOffset="7612">5657 166 157 0,'0'0'171'16,"0"0"-109"-16,0 0-16 15,0 0-1-15,0 0-12 16,0 0-11-16,-3-4-7 16,3 4-5-16,0 5-10 15,0 25 7-15,0 10 29 16,0 4 5-16,0 5-9 0,0 6-22 16,0 0 11-16,7 1-2 15,4 0 0-15,-5-3-7 16,3-8-9-16,-3-5 1 15,-4-9 0-15,2-9 2 16,-1-12-6-16,0-5 4 16,-3-2-4-16,3-3 0 15,-3 0-2-15,0 0-38 16,0 0-135-16,0-11-293 0</inkml:trace>
  <inkml:trace contextRef="#ctx0" brushRef="#br0" timeOffset="8611">5499 191 296 0,'0'0'89'15,"0"0"-57"-15,0 0 17 0,0 0 0 16,0 0 8-16,0 0-15 16,-3-31-24-16,3 22 3 15,0-1 14-15,3 0-22 16,14-7 4-16,7 4-10 15,3-3-1-15,4 6-1 16,5-4-4-16,-1 4 3 16,-2 5 0-16,3 0-4 15,2 5-1-15,-7 0-2 16,5 0 3-16,-6 5 0 16,-1 5 0-16,-5 4-1 15,-1 1 1-15,-8 4-1 16,-4 1 2-16,-4 3-1 0,-4-4 1 15,0 1 4 1,-3 1 4-16,0-2-8 0,0-1 3 16,0 4 3-16,-10 2-3 15,-10-4 0-15,-6 2 0 16,-4-1-3-16,-6-2 4 16,5-3-3-16,-5-3-2 0,-2-5 2 0,2 2 2 31,6-4-3-31,7-1 2 0,5-3 0 15,10 1-3 1,1-3 2-16,7 0 1 16,0 0-5-16,0 0 2 0,0 0-12 15,0 0 7 1,0 0 5-16,0 0 2 0,10 0-1 16,10 0 4-16,6-5-3 15,4 0-2-15,0-1 5 16,-1 3-3-16,1 3-1 15,-1 0 0-15,4 0 0 16,-5 0 4-16,5 0-5 0,0 0 0 16,-5 9 0-16,3 4 0 0,-6 0 0 31,0 3 5-31,-11 1-5 0,-2-2-3 16,-7 3 1-1,0 1 2-15,-5 2 0 16,0 0 2-16,0 0 1 15,0 1 5-15,0-6-4 0,-7 2-2 16,-4 1 2-16,-7-1-2 16,0 1 5-16,-9-1-6 15,1 1 0-15,0-4 5 16,-4 2-5-16,0-4 3 16,-1 3-1-16,-2-3 1 15,-5-2 4-15,2-7-1 16,-2 3-1-16,0-7-2 15,-3 0-2-15,2 0 7 0,4 0-8 16,2 0 1 0,13 0-2-16,9-4-1 0,1-6-4 15,10-4-64-15,0-4-112 16,26-3-251-16</inkml:trace>
  <inkml:trace contextRef="#ctx0" brushRef="#br0" timeOffset="9457">6676 91 338 0,'0'0'97'0,"0"0"-30"15,0 0 3-15,0 0 25 16,0 0-26-16,0 0-11 16,0-37-19-16,0 34-13 15,0 3-6-15,0 0-2 16,-15 0-4-16,1 0-14 15,-11 0 0-15,2 0 0 0,0 0 0 16,-7 14 0-16,1 6 0 16,-1 2-4-16,2 4 4 15,-2 3 0-15,1 3 1 16,4 0-1-16,2-1 3 16,8 2-6-16,1 1 3 15,2 3-3-15,9-2-1 16,1 1 8-16,2 4-7 0,0-3 3 15,0-3 0 1,0 7-2-16,2-4 2 0,16 0-1 16,3-3 1-16,-1-2-1 15,3-8 1-15,1-5 2 16,0-6-2-16,5-3 1 16,1-5 6-16,-1 1-6 0,3-6 7 15,-6 0-8 1,-1 0 3-16,-5 0-3 15,-2 0 1-15,0 0-1 16,0-3-10-16,-1-10-76 16,0-9-163-16</inkml:trace>
  <inkml:trace contextRef="#ctx0" brushRef="#br0" timeOffset="10012">7292 109 59 0,'0'0'288'16,"0"0"-189"-16,0 0-29 15,0 0 20-15,0 0 14 16,0 0-34-16,-24-39-15 15,24 39-13-15,0 0-11 16,0 0-10-16,0 0-7 16,0 0 1-16,0 0-15 15,0 0-5-15,-4 30-7 16,2 19 8-16,-4 15 4 16,3 4 4-16,3 1 1 15,0-3-5-15,0-2 5 16,0-2-3-16,0-5 1 15,0-6 1-15,6-6-4 0,-1-8 3 16,-1-11-3-16,-4-7 1 16,3-6-1-16,-3-8 2 15,3-2 0-15,0-3-2 0,-3 0-4 16,0 0-17 0,0 0-51-16,0 0-67 15,0-11-210-15</inkml:trace>
  <inkml:trace contextRef="#ctx0" brushRef="#br0" timeOffset="10777">7053 191 9 0,'0'0'308'0,"0"0"-209"16,0 0-29-16,0 0-16 15,0 0-5-15,0 0-10 16,-6-50-3-16,6 47-7 0,0-2-3 16,0 0 1-16,0-3-13 15,0 0 9-15,0-3-5 16,0 1-14-16,0 2 1 16,15-5-5-16,3 2 6 15,5-2-5-15,3 2-1 16,4 1 0-16,3 2 0 15,1 3 4-15,4 1-3 0,-2 4 4 16,2 0-3 0,-5 0-2-16,0 0 1 15,2 13-2-15,-6 14 2 0,3 0-1 16,1-1 3-16,-7 4-3 16,0-7 0-16,-5 1-2 15,-4 5 4-15,1 1-1 16,0-1 1-16,-3 5-2 15,0 0 0-15,-4 1 1 0,-2 2 2 16,-3-3-3-16,-3-2 2 16,-3-3-2-16,0-2 4 15,0-3-4 1,0-1 0-16,0 1 2 16,-14 0 5-16,-1-3 1 15,-6 3 3-15,4-2-4 16,-7-1 0-16,0-3-3 15,-2-2 3-15,-4 0 0 0,1-3-4 16,-9 0 3-16,-7 1 0 16,-4-4 1-16,-10 1 2 15,-4 0 5-15,-1-4-9 0,-7 2 0 16,-5-4 5 0,5 2-7-16,4-1-3 0,16-4-1 15,20 2-35 1,18-4-177-16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07.853"/>
    </inkml:context>
    <inkml:brush xml:id="br0">
      <inkml:brushProperty name="width" value="0.35" units="cm"/>
      <inkml:brushProperty name="height" value="0.35" units="cm"/>
      <inkml:brushProperty name="color" value="#9966CC"/>
      <inkml:brushProperty name="fitToCurve" value="1"/>
    </inkml:brush>
  </inkml:definitions>
  <inkml:trace contextRef="#ctx0" brushRef="#br0">1477 259 471 0,'0'0'45'0,"0"0"-45"0,0 3 1 32,3 5-1-32,1 9 11 0,2 8 1 15,3 14 4-15,-2 15 5 16,-1 12-5-16,0 17-2 16,-9 12-4-16,0 5-6 15,-3 5 2-15,-4 1-4 16,1-3-2-16,-4-10 1 15,5-7 5-15,-3-4-5 16,3-14 1-16,-5-12-2 16,4-9-10-16,-1-7-46 15,1-13-220-15</inkml:trace>
  <inkml:trace contextRef="#ctx0" brushRef="#br0" timeOffset="849">705 276 351 0,'-2'-11'78'16,"-3"2"-38"-16,2 1 9 15,3-2-10-15,0 3-7 16,8-4 3-16,-3-1-9 16,4 1-15-16,7-3-3 15,8-2-2-15,11 1 1 16,11-4-2-16,14-1 1 15,6 1 0-15,8-7 12 0,11 4-2 16,10 0-6 0,5 5-9-16,10 11-1 0,6 6 0 0,-5 14-3 15,2 5 3-15,-11 15-3 16,-5 5 2-16,-13 9 0 0,-9 5 1 16,-10 9-1-16,-6 3-1 31,-13 2 2-31,2 6 0 0,-7 6 0 15,-8 4 0 1,-7 7 0-16,-7 8 2 0,-14 0 0 16,-5 1-1-16,-10-2 0 0,-1 1 1 15,-8-8 4-15,-3 0-5 16,-10-4 3-16,-2-7 4 16,-2-6-8-16,-9-8 6 15,-7-9-5 1,-5-12 4-1,-15-1 2-15,-6-9-3 0,-22-7 2 16,-11-4 0-16,-17-3-1 16,-5-9-2-16,-10-6 2 15,2-2-4-15,4-6 0 16,0 1 5-16,0-4-4 0,2 0 0 16,5 4-2-16,6-2 0 15,8 4 0-15,14 0-1 16,14 6-1-16,23-3-2 15,18 3-29-15,21 19-106 16,45-21 34-16</inkml:trace>
  <inkml:trace contextRef="#ctx0" brushRef="#br0" timeOffset="1487">3434 1055 503 0,'5'-11'24'0,"0"5"-20"0,-2 0-4 16,-3 4-1-16,0 4-1 16,0 7-1-16,-3 8 3 15,-5 8 3-15,0 17 1 0,-5 12 0 16,4 9-1-16,-7 11 4 16,3 10-6-16,-1 6 3 15,1-4-3-15,0-1 0 16,1-10-1-16,-1-11 0 15,5-17-7 1,-5-15-24-16,2-12-83 16,3-12-148-16</inkml:trace>
  <inkml:trace contextRef="#ctx0" brushRef="#br0" timeOffset="2110">3159 1229 387 0,'0'-25'62'16,"4"2"-12"-16,-1-2-18 15,6 2-2-15,4 1-16 16,6-3-2-16,2 2 3 15,7 4-9-15,7-3 0 0,2-1-4 32,4 7 5-32,8-5-5 15,1 4-1-15,2 7 6 0,2 4-7 16,-1 3-4 0,-7 6 4-16,1 8-6 0,-3 3 4 15,-7 7 1-15,-3 5 1 16,-5 5 0-16,-10 0 0 0,-2 6 0 15,-4-4 0-15,-3 4-2 16,-10-3 0-16,-4 2 2 16,-7-2-2-1,-11-3 0-15,-10 0-2 16,-8-3-16-16,-10-4-5 16,-6 2 3-16,0-6 8 15,-6-1-3-15,5-2 11 16,4-6 2-16,12-2 4 0,14-4-1 15,11-2-3-15,13-3 4 16,16 3 1-16,12 6 5 16,15 1 1-16,14 10-7 15,11 8 3-15,3 11-3 16,-2 4 0-16,-1 4 0 16,-3-2 0-16,-13-3 1 15,-4-4 7-15,-7-3 0 16,-14-1 0-16,-8-3-3 15,-13-6-1-15,0 0 1 0,-6-9-1 0,-10 0-4 16,0-3-64-16</inkml:trace>
  <inkml:trace contextRef="#ctx0" brushRef="#br0" timeOffset="2649">4263 1988 505 0,'-7'-9'93'0,"4"2"-52"0,-3-4-4 16,3-1 20-16,-1 1-15 15,1-3-6-15,3-3-16 16,3-11-12-16,-3-3-2 15,7-5 3 1,2-9-6-16,1-5 7 16,1-12-10-16,2 0 1 15,3-5-1-15,-1 2 0 0,4 1 0 16,7 8-3-16,-2 2 1 16,7 7-1-16,-3 6 3 0,3 6-4 31,-2 4 3-31,5 6-3 0,0 9 3 15,0 4 0-15,1 1-2 16,5 8 0-16,-2 3 2 16,2 6-1-16,1 5-2 0,-1 6 4 15,1 8 0-15,-4 4 0 16,-3 4 1-16,-3 4-1 16,-3 5 1-16,-6 2-1 15,-7 3 0-15,1 7 0 16,-7 2 0-16,-6 3 0 31,-6 0 2-31,0-6-2 0,-3-8-1 0,-4-8-4 16,2-9-13-16,2-3-38 15,-7-6-33-15,4 4 0 16,-4-7-44-16</inkml:trace>
  <inkml:trace contextRef="#ctx0" brushRef="#br0" timeOffset="2952">4406 1546 495 0,'-7'-20'65'0,"-2"6"-30"0,6 3 4 16,6 2-3-16,0 4-15 16,3 5-9-1,7 0-7-15,9-4-4 16,5 8 0-16,11 1 1 16,6 1-2-16,3 2 0 15,2-2-15-15,4 0-31 16,4-4-39-16,-1-4-163 15</inkml:trace>
  <inkml:trace contextRef="#ctx0" brushRef="#br0" timeOffset="4239">5708 1249 326 0,'-3'-7'177'0,"3"0"-135"0,3 3-22 15,-6-1-14-15,6 5-3 16,-3 0-3-16,0 3-5 15,-3 8 5-15,-1 3 1 16,-2 14 0-16,-3 12 4 16,-1 7-1-16,-1 9 2 15,-2 9 0-15,-3 5-4 16,0 0-1-16,-3-3 2 0,2-5-3 16,1-12 1-1,0-8 0-15,3-11 0 16,7-11 1-16,0-9 0 15,6-7 4-15,0-3 1 16,0-2-3-16,0-7 4 16,3 1-4-16,3-8 10 0,1-7-12 0,5-6 4 15,1-9-4-15,-2-4-2 16,5-5 2 0,-3-4 0-1,-4-6-2-15,4-3 0 0,-4 1 1 16,1-1 3-16,1 6-1 15,-1 5 1-15,3 9-2 16,-4 5-1-16,0 3 2 16,1 9-1-16,-1 7 8 15,1 5-7-15,-5 1-1 16,-2 6-2-16,0 3-4 16,2 0-2-16,0 8 5 15,4 4 0-15,10 7 1 16,2 10 0-16,5 6 0 0,5 11 1 15,3 7-1-15,1 3 0 16,-4-2 0-16,-3-2 0 16,-3-7 0-16,-3-8-1 15,-6-12 1-15,-8-8 1 16,-1-11-1-16,-1-4 1 16,-3 1-1-16,-3-6 5 15,3 1-1-15,0 2-3 16,4-6 18-16,5-5-16 15,9-3 4-15,5-6-6 16,8-8 1-16,-3-6 2 16,7-2-1-16,0-3 2 0,-5-3-1 15,4-1-2-15,-2 2-2 16,-5 1 5-16,-1 7 2 16,-4 1 1-16,-6 10 6 15,-6 6 14-15,-5 7-17 16,-5 6-11-16,0 3-1 15,-3 0-5-15,0 3-7 16,0 8 5-16,0 9 8 16,4 14 2-16,5 18-2 15,1 22 3-15,2 10-2 0,4 8-1 16,-3 7 0-16,1-4-3 16,-1-3 3-16,0-13 2 15,-4-12-1-15,-3-17-1 16,-4-16 5-16,6-17 0 15,-8-8-4-15,0-7-1 16,-3-4-7-16,-2-4-108 16,0-5-266-16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0:41.9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45 10 319 0,'0'0'103'0,"0"0"-56"16,0 0 3-16,0 0 11 15,0 0-4-15,0 0-9 16,0-16-17-16,0 16-11 16,0 0-9-16,0 0-9 15,0 0-2-15,0 19 0 16,0 12 6-16,-4 4 1 15,-1 5 2-15,2 3-7 0,0-3-2 16,0 6 5 0,-1 0 0-16,4-4 1 15,-2-2-6-15,-1-6-2 0,0-7 2 16,0-8 0-16,1-2 2 16,2-6 1-16,0 0-1 15,0-3-2-15,-3-3 0 16,-1 0 1-16,4 4-1 15,-3-7 0-15,3 4-4 16,0-6-25-16,0 0-104 16,0 0-29-16,0-6-252 15</inkml:trace>
  <inkml:trace contextRef="#ctx0" brushRef="#br0" timeOffset="659">62 222 75 0,'0'0'119'0,"0"0"-42"16,0 0-31-16,0 0 8 15,0 0-9-15,0 0-7 16,-11-56-19-16,11 46-7 0,0 0 1 16,0-1 8-16,0-3-15 15,5 1 0-15,7 1-3 16,-1 0 1-16,2 1 2 15,2 1-1-15,0 0 6 16,-2 3-4-16,0 3 1 16,-1 2-8-16,-1 2 1 15,6-4-1-15,4 4 1 16,2 0-1-16,2 0 2 16,-2 0-1-16,0 0-1 15,0 0-1-15,-1 4 1 16,-1 9 0-16,-4 4 0 15,1 0 3-15,-1-1-3 0,-2 2 3 16,2 1-1-16,-4 0-2 16,-2-1 6-16,1 4-2 15,-3 1 5-15,0 1 0 16,-1 0-3-16,-1 2 10 16,-2-2-5-16,-2 0-10 0,0-4 13 15,-3 2-7 1,0-3-2-16,0-6 2 15,0-1-4-15,0-3 1 16,0-1-1-16,0-2-2 16,0-3-1-16,0-1 4 15,0 0-4-15,0 1-3 0,0 0-26 16,0-3-141-16,0 0-215 16</inkml:trace>
  <inkml:trace contextRef="#ctx0" brushRef="#br0" timeOffset="1178">112 336 168 0,'0'0'119'0,"0"0"-50"15,0 0-37-15,0 0-7 16,0 0-11-16,0 0-8 0,30 0 7 16,-4 0-5-16,0 0 4 15,7 0 0-15,5-3 10 16,7-2 12-16,1 1-5 15,5 0-16-15,-2-1 5 16,-4 2-15-16,-4 3 7 0,-8 0-6 16,-7 0 2-1,-8 0-2-15,-10 0-1 16,1 0-2-16,-3 0-2 16,3 0 1-16,5 0-41 15,11-14-123-15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0:43.6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322 0 440 0,'0'0'95'15,"0"0"-82"-15,0 0-12 0,0 0 15 16,0 0-7 0,0 0-3-16,-3 45 16 15,3-14 18-15,0 6-4 16,0 1 1-16,0 7-21 0,0-2-2 15,9-4 2 1,0 1-4-16,3-9-7 0,-1-3 4 16,-2-8-3-16,-6-4-5 15,0 0 2-15,0-5-3 16,-1-4 0-16,-2-1 1 16,4-4 1-16,-4 1-2 15,0-3-3-15,0 0-29 16,0 0-62-16,0 0-46 0,0 0-82 15</inkml:trace>
  <inkml:trace contextRef="#ctx0" brushRef="#br0" timeOffset="1043">107 254 352 0,'0'0'85'0,"0"0"-33"16,0 0 14-16,0 0-31 16,0 0 5-16,0 0 2 15,-12-58-25-15,12 48-9 16,15-1-5-16,3 2-2 0,2 2 2 15,3-3 0-15,10 1 9 16,3 2-10-16,2-3-2 16,-3 3 0-16,1 2 3 15,-1-3 0-15,-3 3 0 16,-2 0 1-16,-2 5-1 16,-3 0-3-16,-2 0 2 15,-2 0-2-15,-4 0 1 16,1 0-1-16,-3 0 0 0,-1 0 0 15,-2 0 1-15,-4 5-1 16,2 0-1 0,-2 3 1-16,-1 3-1 15,-2 0 1-15,-2-1 3 0,-3 0-1 16,0 6 3-16,0-3-4 16,0 1 7-16,0-4-3 15,0 1 5-15,-15 0-2 16,-11 2-4-16,-7-2 0 0,-2-1-1 15,-6-2-2 1,0 0 3-16,3-3-3 0,2-3-1 16,8 1 0-1,10-3 2-15,3 0-1 0,9 0 0 0,6 0-1 16,0 0 0 0,0 0-11-16,0 0 3 15,0 0 5 1,3 0 2-16,18 0 1 0,7 0 0 15,8-10 0 1,2 2-1-16,0 0 2 0,3 0-2 16,2 3 2-16,-5-1 0 15,-3 2-1-15,3 4 0 16,-3 0 0-16,-3 0 0 16,-2 0 0-16,-1 0-4 15,1 0 3-15,-7 0-1 16,1 0 1-16,-9 7 0 15,0 4 1-15,-3 2-2 16,-7-5 4-16,1 5-2 0,-3-2 1 16,-1-2 2-1,-2 3 0-15,0 0-3 16,0 0 6-16,0 4-1 0,-2-2 4 16,-16 1-2-16,-3 0-3 15,-2 2-3-15,-3-4 5 16,-7 5-5-16,1-2-1 15,-4 0 5-15,-2 0-2 16,-6-2 1-16,-4 2-2 16,-3-3 0-16,-5 2 1 15,-3 1 1-15,-1-3 3 16,1-2-4-16,0 0 9 16,1-4-9-16,4-4 0 15,8 0 2-15,8-3-4 16,8 0-1-16,9 0 1 15,6 0 2-15,7 0-3 0,-2 0-3 16,8 0 2-16,2 0-61 16,0-11-127-16,24-4-241 15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0:45.7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420 32 37 0,'0'0'269'16,"0"0"-171"-16,0 0-46 16,0 0-12-16,0 0 20 15,0 0-7-15,7-30-4 16,-7 30-18-16,0-2-12 0,0 2 9 15,0 0-2-15,0 0 0 16,0 0 2-16,0 0-11 16,-20 0-17-16,-8 0-4 15,0 0 4-15,-11 0 2 16,-6 2 1-16,7 12-1 16,-3-4 1-16,3 2 0 15,5-1 1-15,7-4 0 16,3 6 2-16,5-2-6 15,6 5-1-15,-3-3 0 16,7 6-1-16,2-1 2 16,0 1-1-16,3 0 1 15,3 1-5-15,0 2 1 0,0 2 0 16,0 0 4 0,9 2 0-16,15 1 7 0,1-1-7 15,8-3 0-15,6 1-2 0,1-5 2 16,11-5 0-1,2-7 3-15,3-1 3 16,3-6-3-16,-3 0-2 16,-10 0 3-16,-2 0-4 15,-14 0-1-15,-9-3 1 16,-9 0 1-16,-4 3 2 16,-2-2-3-16,9-3-4 15,0-4-62-15,5-3-137 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0:46.4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211 55 343 0,'0'0'117'16,"0"0"-62"-16,0 0-21 16,0 0-18-16,0 0-12 15,0 0-4-15,0 5 0 16,0 19 17-16,0 5 19 0,0 2-9 16,0 4 13-1,0 2 9-15,0 3-20 16,0-3-13-16,7 0-1 15,1-3-2-15,1-2-4 16,-3-8 5-16,0-8-5 16,-3-6-7-16,-3-4 5 15,0-1-6-15,0-5 0 0,0 0 1 16,0 0 3-16,2 0-4 16,-2 0-2-16,0 0 0 15,0 0-49-15,0-5-100 16,0-14-140-16</inkml:trace>
  <inkml:trace contextRef="#ctx0" brushRef="#br0" timeOffset="818">35 126 308 0,'0'0'112'16,"0"0"-57"-16,0 0-19 15,0 0 25-15,0 0-18 0,0 0 0 16,-5-35-11-16,5 29-10 15,0-1-2-15,5-3-10 16,10-1 21-16,6 0-15 16,2 3 8-16,3-2-11 15,4 1-6 1,3 2-5-16,-2 4 8 0,-1 1-8 16,0-1 4-16,-4 1-4 15,3 2 6-15,1 0-3 16,0 0-4-16,-1 0 3 15,1 0-4-15,1 0 1 16,5 5 6-16,-4 3-7 16,1 5 2-16,-4 1-2 15,-5-1 0-15,-7 2 0 16,0 0 0-16,-4 5 0 16,-1-7 0-16,-4 3 0 0,2 0 3 15,-5-5 1-15,-2 5-4 16,0-3-1-16,-3 0 1 15,0 0 0-15,0 3 2 16,0-1-2-16,0 7 7 0,-6-6-3 16,-3 0 3-1,-2-1-5-15,-2-1 3 16,3 2-5-16,-5 2 1 0,2-3-1 16,-2 2 1-16,4-1 1 15,-1-2-3 1,-3-4 1-16,1-2 0 15,-1 3 3-15,0-4 2 16,-2 4-4-16,-1-3 2 16,0-3 1-16,-2 1-3 15,-4-1 0-15,-3-3 0 0,1 1 0 16,-4 3 2-16,-1-6-2 16,-8 2 2-16,-2-2 0 15,-1 0-3-15,4 0 0 16,0 2-1-16,2 1 1 15,7 0 0-15,6 0 0 16,6 2-3-16,2-3 1 0,2 2 0 16,8-4-9-16,5 0-97 15,0 0-219-15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00.9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0 117 0,'0'0'118'15,"0"0"-45"-15,0 0-28 0,0 0-4 16,0 0-13-16,0 0 0 16,0-2-3-16,0 2-1 15,0 0 3-15,0 0 0 16,0 0-8-16,0 0-2 15,0 0-3-15,0 0-7 16,0 0-2-16,0 10-4 16,7 11 11-16,3 6-3 15,0-1 3-15,-2 6-8 16,2 2 3-16,-5 3 0 16,5 3 0-16,-2 3 5 15,0 0-4-15,2-1 0 0,-2-3-8 16,-1 1 5-1,1 2 2-15,-5-2-2 0,4 2-5 16,-5 1 5-16,4 5-5 16,-1-4 1-16,2-1-1 15,-4-3 0-15,-1-6 2 16,-2 2-2-16,0-3 2 16,0 0-2-16,0-3 3 15,3 3-1-15,-3-4-4 16,0 0 4-16,0 2-3 15,0-7 2-15,0 4-2 16,0-8 1-16,0 1 0 16,0-2 1-16,0-1-1 15,0 1 0-15,0-3 2 0,0 3-2 16,0-2 0-16,0 0 0 16,0-4 0-16,0 0-3 15,0 1 3-15,0-5 0 16,0 6-1-16,0-2 0 15,0 0 0-15,0-3 1 16,0 3-3-16,3-2 3 16,-3-3 0-16,0 5 2 15,0-5-2-15,0 3 1 16,0-3-1-16,0-3 0 16,0 3-1-16,0 1 1 15,0-4-2-15,0-1 4 16,0-4-2-16,0 3 0 0,0-3 1 15,0 0-4-15,0 0 7 16,4 0-8-16,-4 0 7 16,0 0-4-16,0 0 2 15,3 0-1-15,-1 0 1 16,7-3-1-16,0-4 1 16,2-1 3-16,1 0-6 15,3-3 2-15,0 3 0 16,3 3-1-16,3-3 0 15,-4 3 1-15,7-1 0 16,-4 4 0-16,3-3-1 16,5 2 1-16,-5 3 0 15,-3-3 2-15,1 3-2 0,2-2 0 16,4-1 0 0,5-3 0-16,1 4 3 0,-1-3-2 15,0-1-1-15,-5 4-1 16,-1-1-1-16,1 3 1 15,-4 0 1-15,3 0 3 16,2 0-3-16,0 0 0 16,5 0 1-16,0 0-1 15,-2-2 0-15,5-1 1 16,-3-3-2-16,-1 1 2 16,0 3-2-16,3-2 2 15,1 4-2-15,2 0 1 0,3 0-1 16,7 0 1-1,-2 0 1-15,2 0 0 0,-2 0-1 16,2 6 0-16,-1-6 0 16,0 0 0-16,0 3 0 15,-6-3 0-15,4 0 2 16,-4 0-2-16,-3 0 2 16,3 0-2-16,-3 0 0 15,1 0 0-15,-1 0-1 16,-3 0 0-16,6-3 1 15,-3 1 0-15,1-2-2 16,-1 2 2-16,-3-5 0 16,1 3 0-16,-3 0 0 15,2-3 0-15,1 3 0 16,-2-4 0-16,1 0 1 0,1 0-1 16,-1 0 2-16,4 0-2 15,2 0 1-15,-3 3-1 16,0 3 0-16,-5-1-2 15,0 3 2-15,-5-4 2 16,2 2-2-16,-4 2-1 16,1-3 1-16,-6 1 1 15,-3-3-1-15,-7 2 0 16,-2 3-1-16,-3 0 1 16,3 0 0-16,-1 0-2 15,5-2 2-15,-5 2 0 16,4 0 0-16,-1 0 2 0,1 0-3 15,-3 0 1-15,0 0-1 16,3 0 1-16,-6 0 1 16,2 0-1-16,2 0 0 15,-2 0 4-15,-1 0-4 16,1 0-5-16,0 0 5 16,2 0 6-16,-2 0-5 15,1 0-1-15,0 0 0 16,0 0-7-16,-3 0 7 15,-1 0 6-15,2 0-6 16,-2 0-1-16,-2 0-1 16,4 0 0-16,-2 0 3 15,4 0-2-15,0 0 2 0,-1 0-5 16,-1 0 8 0,1 0-7-16,-2 0 6 0,3 0-3 15,-3 0 3-15,-1 0-6 16,2 0 7-16,-4 0-5 15,2 0 2-15,2 0-2 16,1 0-3-16,0 0 4 16,-1 0 0-16,2 2 2 15,-3-2 0-15,0 3-2 16,2-3-3-16,-1 2 2 16,-2-2 2-16,1 3 0 15,1-1-1-15,-5-2 0 0,6 3 0 16,2 3 0-16,-4-3 0 15,2-1-1-15,-4 3 1 16,1-2 0-16,1 2 0 16,1-5 0-16,-5 2-1 15,1-2 1-15,2 4 1 16,1-2-1-16,-2 3 0 16,4-2-1-16,-2 0 1 15,1-1 2-15,1 1-2 16,-3-3 0-16,2 3 0 15,-2-1 0-15,-2 1-1 16,4 0 1-16,-2-1 1 16,1-2-1-16,-1 0 0 0,5 0-1 15,-2 0 1 1,4 0 1-16,1 0-1 0,-2 0 0 16,1 0 0-16,-4 0 0 15,-1 0 0-15,1 0 0 16,-2 0 0-16,0 0-1 15,0 0 1-15,-3 0-4 16,3 0 4-16,-6 0 4 16,6 0-4-16,2 0 0 15,2 0 0-15,-2 0 0 16,1 0 0-16,0 0 0 16,-7 0-2-16,5 0 2 15,-4 0 0-15,-3 0 0 16,3 0 0-16,-3 0 0 0,0 0 0 15,0 0-1-15,0 0 1 16,0 0 0-16,0 0 4 16,0 0-4-16,0 0 5 15,0 0-2-15,0 0 7 16,0 0-2-16,0 0 3 16,0 0-1-16,0-2 4 15,-6-4-9-15,-6-2 3 16,0 0 0-16,-2 1-3 15,-1-2 1-15,-3 1-2 16,3-3-1-16,0 4 7 16,1-1-9-16,-1 0 1 15,0-3 5-15,3 1-5 0,-2-1-2 16,-1 0 0-16,0 4 0 16,3-3 0-16,4 1 0 15,-4 1 0-15,3 0 6 16,-3 0-5-16,7 3-1 15,-3-6-2-15,-2 3 2 16,2 4 0-16,1-5 5 16,2 4-4-16,-1-1 1 15,2-1-2-15,-2 4 0 16,4-2 0-16,-1 5 0 16,0 0 0-16,3-3 2 15,0 3-1-15,0 0-1 0,0 0-2 16,0 0-1-1,0 0 1-15,0 0 1 0,0 0-7 16,0 0 7-16,0 0-6 16,0 0 6-16,0 0-1 15,0 0-3-15,0 0 3 16,0 0 1-16,0 0 1 16,8 8-1-16,5 2-3 15,-2-1 4-15,4 2 0 16,-3 1 0-16,3-4 5 15,-1 3-5-15,-2-3 0 16,-4-5 0-16,2 4 0 16,-2-1 0-16,1 0 0 15,0 1 0-15,0 1 0 16,-1 1 1-16,-1-2-1 0,1 1 0 16,-2-3 0-16,1 0 0 15,-2 0 0-15,1 1 0 16,0 0 0-16,0-1 0 15,-1 2 0-15,2-2 0 16,1 4-1-16,1-4 1 16,0 3 0-16,-1 0 0 15,2-3 0-15,-5 1 0 16,5-4 0-16,-5 4 0 16,-2-4-1-16,0 1 0 15,0 0 1-15,1-1 0 16,-2 1-1-16,1 1 1 0,0 3 0 15,2-5 0-15,-5 0 0 16,0-2-2-16,4 0 1 16,-4 0 1-16,0 0 0 15,0 0 3-15,0 0-2 16,0 0 0-16,0 0-1 16,0 0 1-16,0 4-1 15,0-4-1-15,0 2-3 16,0 1 0-16,0 1-1 15,0 5 5-15,-6-1 2 16,-3 0-2-16,-3 2 1 16,-3 1 0-16,4 0-1 15,-4 4 0-15,0 1 0 0,-3 3-1 16,1 0 1-16,3 0 0 16,-1-4 1-16,3-2-1 15,-1 3 0-15,0-1-4 16,0-1 4-16,-2 2 0 15,5-3 2-15,-6-2 1 16,4 0-3-16,1-1-3 16,-4 0 3-16,6-1 2 15,1-2-2-15,-2-1 0 16,4-1 0-16,4 1 0 16,-1-4 2-16,0-2-4 15,1 0 3-15,2 3-1 0,-5-3 0 16,5 2-1-16,0-2 1 15,0 0 0-15,0 0 0 16,0 0 0-16,0 0-2 16,0 0 2-16,0 0 0 15,0 0-6-15,0 0 6 16,0 0 0-16,7-2 0 16,7-9 1-16,1-2 0 15,3-3-1-15,-1 3 1 16,1-1-3-16,-3-1 3 15,0 4-2-15,-4 0 1 16,-4 6-6-16,-2 3-7 16,-5 2-8-16,0-3-34 15,0-2-84-15,0-4-271 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15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 0 496 0,'0'0'211'16,"0"0"-116"-16,0 0-46 16,0 0-39-16,0 0-10 15,0 0-5-15,-15 31-35 16,15-12-168-16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06.5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58 646 101 0,'0'0'105'16,"0"0"-29"-16,0 0-7 16,0 0-13-16,0 0-28 15,0 0-7-15,0-3 9 0,0 1 2 16,0 2 4-16,0 0-11 15,0 0-7-15,0 0 1 16,0 0-1-16,0 0-6 16,0 0 0-16,0 0-4 15,0 0-3-15,0 0-5 16,0 0 0-16,0 0 7 16,0 0-5-16,4 0 3 15,-1 0-5-15,3 0-4 16,3 0 4-16,8 0 0 15,7 0 0-15,2 0 0 16,10 0-1-16,-1 0 2 16,3 0-1-16,1 0 5 0,2 0-5 15,0 0 0 1,4 0 0-16,-2 0 2 0,1 0-2 16,1 0 1-16,-4 2-1 15,3 4 0-15,-3-5 5 16,0 3-5-16,-2 1 0 15,-1 1 0-15,1 1-1 16,-5-1 0-16,1-1 2 16,4-3 1-16,-1 2-2 15,0-2-1-15,-2 1 1 16,-4-1 0-16,1 1 0 16,-2 2 0-16,-1 0-1 15,3 1 2-15,-1-1-1 16,0 0 5-16,-2 1-5 0,2-4 0 15,1 3 0-15,-1 1 0 16,4-1 0-16,-5 3 0 16,-1-5 0-16,3 2 0 15,-4 0 1-15,4-5-1 16,-1 5 0-16,-3-5 0 16,4 3-1-16,0-3-2 15,5 0 3-15,0 0 0 16,0 0 1-16,1 0-1 15,-1 0-2-15,3 0 2 16,0 0 0-16,-3 0 2 16,6 0-4-16,-6 0 2 15,0 0-1-15,-2 0 2 0,-4 0-1 16,4-3 0-16,-3-2 4 16,-2 3-7-16,2-4 6 15,0 4-6-15,-1-3 1 16,0 2 2-16,0-5 0 15,1 2 0-15,3 1 0 16,-2-3 5-16,1 3-9 16,6-3 6-16,2 0-4 15,0-2 2-15,4 1 0 16,-2 2 1-16,-1-1 2 16,-3 0-3-16,-6 5 2 15,-2-2-7-15,0 1 10 0,-2 0-9 16,4-1 6-1,1 0-2-15,2-1 0 0,-5 3 2 16,-4 3-4-16,-2-2 0 16,-1 2 2-16,-6-3 3 15,-2 3-3-15,0 0 0 16,-6-3 0-16,-1 3 0 16,-1 0 0-16,-2-2 0 15,1 2 1-15,0-3-1 16,0 1 1-16,5-2-2 15,-2 4 0-15,0-2 1 16,-1 2 0-16,-1-3 0 16,1 3 0-16,-4-2-1 15,1 2 1-15,1 0 0 16,0 0 0-16,-4 0 1 0,5 0-1 16,-5 0 0-16,5 0 0 15,-5 0-1-15,3 0 1 16,2 0-3-16,2 0 3 15,-1 0 0-15,-1 0 3 16,-2 0-3-16,1 0-3 16,0 0 3-16,0 0 0 15,-1 0 3-15,0 0-3 16,5 0 0-16,-1 0 3 16,6 0-3-16,0 0 0 15,5 0 0-15,0 0 1 16,-3 0-1-16,1 0 0 0,-6 0 0 15,-3 0-1-15,-6 0-5 16,-1 0 12-16,-2 0-6 16,-3 0 0-16,0 0 0 15,0 0-3-15,0 0-17 16,0 0-113-16,-14 0-131 16</inkml:trace>
  <inkml:trace contextRef="#ctx0" brushRef="#br0" timeOffset="697">1398 122 68 0,'0'0'80'15,"0"0"11"-15,0 0 8 16,0 0-40-16,0 0 5 16,0 0-34-16,-36-72-9 0,34 67 28 15,2 2-14 1,-3 3-8-16,3 0 3 0,0 0-6 16,0 0-19-16,0 0-5 15,0 0-3-15,9 0-7 16,17 13 8-16,7 8 4 15,-1 3 0-15,0 2 0 16,4 4 0-16,-1-1 0 16,4-2 1-16,-4-1 5 15,-4 3-7-15,2-8 0 16,-5 0 4-16,-5-2 0 16,-5-6-1-16,-8-2-4 15,3-3 0-15,-8 0-2 16,-2-5 2-16,4 2 2 0,-4-3-2 15,-3 1-31-15,0-3-116 16,0 0-129-16</inkml:trace>
  <inkml:trace contextRef="#ctx0" brushRef="#br0" timeOffset="1193">1734 0 75 0,'0'0'111'0,"0"0"9"16,0 0-67-16,0 0-16 16,0 0-5-16,0 0-14 15,0-4-1-15,0 4 2 16,0 0-3-16,-3 0-5 16,-7 9 12-16,0 4 10 15,-3 3 3-15,-2 3 1 0,-3 1 0 16,2-1-2-16,-6 5-12 15,-1 1-6-15,0 0-6 16,0 4 7-16,-5-2-13 16,2 5 2-16,0-3 2 15,2-3-8-15,-2-2 2 16,8-5 1-16,3-3-4 16,4-6 0-16,7-2 0 15,1-5 2-15,3-1-2 16,-2 1-9-16,2-3-19 15,0 0-74-15,12 0-34 16,11 0-31-16</inkml:trace>
  <inkml:trace contextRef="#ctx0" brushRef="#br0" timeOffset="1734">2075 238 327 0,'0'0'95'0,"0"0"-31"16,0 0 8-16,0 0 4 15,0 0-32-15,0 0-8 16,3-21-2-16,-3 21-3 15,0 0-4-15,0 0-3 16,0 0-6-16,0 0-1 16,0 0-4-16,0 0-7 15,0 0 0-15,0 0-6 0,0 0 0 16,0 14 0-16,0 7 4 16,0 7 5-16,0 4 1 15,0 5-2-15,0 0-4 16,0 1 1-16,0-7-2 15,0-2 0-15,0-7-3 16,0-3 0-16,0-4 1 16,0 4-1-16,7-4-26 15,1-5-108-15,-3-6-306 16</inkml:trace>
  <inkml:trace contextRef="#ctx0" brushRef="#br0" timeOffset="3285">80 1915 307 0,'0'0'76'15,"0"0"-44"-15,0 0-10 16,0 0 9-16,0 0-6 16,0 0-16-16,6 0 2 15,11 0 10-15,4 0-8 0,2 0 8 16,7 0 8-1,2 0-12-15,6 0-4 0,10 0-6 16,2 0-4-16,9 0 6 16,2 0 0-16,3 0 0 15,-1 0-6-15,-1 0-1 16,-4 0 2-16,1 0-2 16,-3 0 2-16,3-3 1 15,2-5-4-15,8 0 8 16,-1 0 7-16,-7 1-9 15,-5 2-6-15,-9-1 2 16,-5 4-3-16,-4-4 1 16,-4 3 4-16,2 1-5 15,-3-1 0-15,-3 0-1 16,1 3 2-16,7-3-1 0,5 3 3 16,3-2 1-16,5 2-2 15,0 0-2-15,5 0 2 16,-2 0-2-16,-1 0-1 15,0 0 1-15,0 0-3 16,6 0 6-16,-3-3-3 16,6 3 0-16,-1 0-3 15,5 0 3-15,-5-2 0 16,-2-1 0-16,-6 3 0 16,0-4 3-16,-6-3-4 15,3 5 1-15,-9-4 0 16,-3 2-3-16,1 0 3 0,-9-1 3 15,1 3-1-15,2-1-4 16,0 3 0-16,2-3 2 16,-1 0 3-16,-1 1-2 15,3 2 0-15,-1 0-1 16,1 0 0-16,2-3-1 16,0 3 2-16,-5 0-1 15,-2 0 0-15,-1 0-1 16,-4 0 1-16,4 0 0 15,-7 0 0-15,3 0 0 16,2 0 0-16,-2 0 0 16,4 0 0-16,-2 0 0 15,0 0 0-15,-5 0 0 0,-3 0 0 16,-2 0 0 0,-3 0 0-16,0 0 0 0,-4 0 0 15,-1 0 0-15,-2 0 0 16,1 0 1-16,2 0 0 15,4 0 4-15,-2 0-5 16,4 0 0-16,-3 0 3 16,1 0-3-16,-3 0-3 15,-4 0 3-15,-2 0 4 16,-2 0-4-16,-4 0-3 16,0 0 3-16,0 0 0 15,0 0-24-15,-4 0-105 0,-25 0-102 16</inkml:trace>
  <inkml:trace contextRef="#ctx0" brushRef="#br0" timeOffset="3929">1390 1172 118 0,'0'0'165'0,"0"0"-52"16,0 0-31-16,0 0-22 0,0 0 23 15,0 0 8-15,0 0-35 16,-59-33-43-16,59 33-7 16,0 0 0-16,20 0-6 15,4 0-1-15,6 21 1 16,1 3 2-16,7 5 2 16,5 0-1-16,3 5-2 15,2 1 1-15,-2-1 0 16,2 1 4-16,-1 5-1 15,-7-6-3-15,-1 0-1 16,-9-5 0-16,-7-6-1 16,-5-8 0-16,-3 0 0 15,-7-6 1-15,-1-5-1 0,-2-1 0 16,-2-3 0-16,0 3 0 16,-1-3 0-16,-2 0-2 15,0 0-2-15,0 0-56 16,3 0-89-16,-3 0-18 15,0 0-244-15</inkml:trace>
  <inkml:trace contextRef="#ctx0" brushRef="#br0" timeOffset="4395">1802 1113 191 0,'0'0'156'16,"0"0"-101"-16,0 0-9 16,0 0-7-16,0 0 10 15,0 0-15-15,-15-51-5 16,15 51-5-16,-3 0-5 15,1 0-3-15,2 0-12 16,-5 0 0-16,3 0-3 16,-4 0-1-16,1 0 8 15,-5 11-1-15,2 2 1 16,-4 3 6-16,-6 2 0 0,3 6-2 16,-5 4 2-16,-1 8-6 15,1 3-2-15,-1 2 1 16,-2-1 6-16,2 4-11 15,1-5 4-15,-2-6 0 16,6-3-6-16,1-16 1 16,8-3 6-16,4-6-5 15,3-5-1-15,0 0-1 16,0 0-3-16,0 0-14 16,0 0-109-16,21 0-31 15,11 0-246-15</inkml:trace>
  <inkml:trace contextRef="#ctx0" brushRef="#br0" timeOffset="5145">2235 1378 345 0,'0'0'97'0,"0"0"-50"15,0 0-2-15,0 0 13 16,0 0-36-16,0 0-21 16,8-33-1-16,10 31 2 15,2-1-1-15,4 1-1 16,-4 2 2-16,7 0-1 16,-3 0-1-16,1 0 1 15,-3 5-2-15,-5 6 1 0,-5 2-3 16,-2 0 1-16,-8 0 2 15,-2 0 0-15,0 3 7 16,0 2-7-16,-12 1 8 16,-14-1 4-16,-7 4-4 15,-5-1-1-15,0-1 1 16,-6-4-7-16,-1 1 5 16,-1-1 1-16,1-2 2 15,1-4 1-15,6 0 13 16,8-4-16-16,9-1 1 15,13-3-1-15,5-2-4 16,3 0 0-16,0 0-3 16,0 0-2-16,0 0 2 15,0 0-2-15,0 0 0 16,15 3 0-16,19 0 2 0,14 0 3 16,5 0 1-16,9-3 2 15,2 0-5-15,4 0 0 16,-6 0 7-16,-6 0 3 15,-6-6-6-15,-12 0 0 16,-9 4-2-16,-7 2 1 16,-11-2-3-16,-6 2 1 15,-5 0-1-15,4 0-1 16,-4 0 3-16,0 0-6 16,0 0-10-16,0 0-123 15,0 0-93-15</inkml:trace>
  <inkml:trace contextRef="#ctx0" brushRef="#br0" timeOffset="6548">30 2914 80 0,'0'0'90'16,"0"0"-71"-16,0 0-3 0,0 0 11 16,0 0-12-16,0 0-5 15,-24 21 4-15,24-16-9 16,0-5 7-16,0 0-2 15,0 3 17-15,-2-3 4 16,2 0 19-16,0 0-6 16,0 0-3-16,0 0 2 15,0 0-11-15,0 0-12 16,0 0-11-16,0 0-1 16,-4 0 0-16,4 0-3 15,0 0 0-15,0 0-5 0,0 0 0 16,0 0-1-16,0 0-4 15,0 0 5-15,24 0 3 16,8 0 10-16,0-3-6 16,7-6 0-16,2 2-4 15,6-1-2-15,12 3 3 16,3-3-2-16,9 0-1 16,2 4 0-16,6-5 2 15,-2 1-6-15,2 2 8 16,0 1-7-16,-2 0 2 15,-1 0 0-15,5-4 2 16,1 2-2-16,4-1 0 16,8 0 0-16,3 0 1 15,-6-3 2-15,-3 4-3 0,-12-4 0 16,-5 0-1 0,-2 0 1-16,-3 1 4 0,0 2-3 15,-2 0-2-15,4 3 2 16,-1-1 2-16,2 4 2 15,0 2 23-15,2-3-4 16,-2 1-12-16,-5-1-1 16,-3 0-6-16,-1 0 8 15,-1 1-6-15,-3-6-6 16,0 5 7-16,-7 1-8 16,-1-3 2-16,-4 2-2 15,-3-4 4-15,-3 4-2 0,0 3 0 16,-5-4-2-16,-7 2 1 15,1 2 2-15,-1-3-1 16,-1 3 0-16,3 0-1 16,5 0-1-16,5 0 0 15,3 0 0-15,0 0 4 16,-3 0-4-16,3 0 0 16,-2 0 0-16,3 0 0 15,-4 0 1-15,-6 0-1 16,0 0 0-16,-8 0 0 15,-4 0-1-15,0 0-3 16,-5 0 4-16,1 3 0 16,-4-1 5-16,-1 2-3 15,-2-4-2-15,-3 0 1 16,-1 0-1-16,2 2 0 0,-7-2 0 16,0 0 2-16,0 0-5 15,0 0 3-15,0 0-22 16,0 0-85-16,-15 0-97 15</inkml:trace>
  <inkml:trace contextRef="#ctx0" brushRef="#br0" timeOffset="7149">1209 2272 294 0,'0'0'155'16,"0"0"-85"-16,0 0-36 15,0 0 0-15,0 0 6 16,0 0-11-16,71-24-13 16,-32 24-8-16,2 14 8 15,6 12-9-15,3 4-6 0,-3-1 10 16,4 2-10-16,-7-2 7 15,-1-2-7-15,-7-6 4 16,-6-2-3-16,-10-9-1 16,-9-1-1-16,-4-7 1 15,-4 0 1-15,0 1-2 16,-1-3-2-16,-2 0 0 16,3 3-53-16,-3-3-116 15,0 0-240-15</inkml:trace>
  <inkml:trace contextRef="#ctx0" brushRef="#br0" timeOffset="7553">1719 2209 282 0,'0'0'107'0,"0"0"-35"16,0 0 6-16,0 0-29 16,0 0 6-16,0 0-9 15,-14-61-24-15,14 58-10 16,0 3-2-16,0 0 5 16,0 0-8-16,-4 0-6 0,-1 0-2 15,-4 3-4 1,-3 19 5-16,-6 3 6 0,-2 8-5 15,-1 1 2-15,-2 0 0 16,-1 4-3-16,0-1 8 16,-2-3-6-16,-1 3 1 15,-2-5-1-15,2-1 1 16,-2-4 1-16,9-5-2 16,2-10-2-16,9-4 0 15,3-2 0-15,3-3-9 16,3-3-36-16,0 0-94 15,0 0-52-15</inkml:trace>
  <inkml:trace contextRef="#ctx0" brushRef="#br0" timeOffset="8219">1932 2312 363 0,'0'0'91'0,"0"0"-50"15,0 0-21-15,0 0 6 0,0 0 8 16,0 0-15-16,38-45-9 15,-24 40-3-15,1 3 5 16,2-5 8-16,4 2-6 16,-1 0-2-16,4 5-3 15,0 0-5-15,-3 0-1 16,-4 0-1-16,-3 0 1 16,-2 3-3-16,-2 8 0 15,-10 4 0-15,0 1 2 16,0 6 1-16,0-4 4 15,-15 3-3-15,-8 1 7 16,-2-4-6-16,-1-2-3 16,0-3 0-16,8-2-1 15,3-6-1-15,6 0-1 16,6-2 1-16,0-3 1 0,3 0-1 16,0 0-11-16,0 0 4 15,15 0-1-15,14 0 8 16,4 0 2-16,2 0 1 15,-6 0-5-15,1 0 2 16,-7 0-1-16,-2 0 0 16,-12 11 1-16,-3 0-2 15,-6 4 2-15,0 1 1 16,0-3 0-16,-3 3 8 16,-23 0 5-16,-7 0 13 15,-8-1-8-15,-6-1-2 16,-7-3-1-16,-2-1-3 0,2-3-9 15,9 3 4-15,9-6-8 16,13 2-5-16,5 2-23 16,10-3-141-16,4 3-367 15</inkml:trace>
  <inkml:trace contextRef="#ctx0" brushRef="#br0" timeOffset="8477">1808 3171 681 0,'0'0'98'16,"0"0"-91"-16,0 0-7 16,0 0-5-16,0 0-31 15,0 0-193-15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15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1956 0 448 0,'0'0'245'16,"0"0"-137"-16,0 0-54 15,0 0-28-15,0 0-19 16,0 0-7-16,-36 32-7 16,36-16-43-16,-3 2-130 15,1 1-139-15</inkml:trace>
  <inkml:trace contextRef="#ctx0" brushRef="#br0" timeOffset="157">1879 199 430 0,'0'0'147'0,"0"0"-30"0,0 0-11 16,0 0-24-16,0 0-37 15,0 0-41-15,-7 0-4 16,7 8-39-16,0 0-150 16,0 5-510-16</inkml:trace>
  <inkml:trace contextRef="#ctx0" brushRef="#br0" timeOffset="309">1879 199 508 0,'56'161'211'0,"-56"-161"-104"16,0 0-44-16,0 0-42 16,0 0-16-16,0 0-5 15,0 0-86-15,-10 0-444 16</inkml:trace>
  <inkml:trace contextRef="#ctx0" brushRef="#br0" timeOffset="1649">0 424 210 0,'0'0'166'0,"0"0"-119"0,0 0-28 15,0 0 11-15,0 0-1 16,0 0 1-16,83-40 1 16,-51 40-5-16,6-2-6 15,4 2 3-15,8 0-6 16,3 0 2-16,3 0-1 16,8-3-9-16,4 1 0 15,3-1 0-15,-1 0 1 16,1 0-6-16,-3 1 3 15,-1 0-6-15,1-2-1 16,-3 2 4-16,-3-1-2 16,-3-2 3-16,-6 2-5 0,-1-5 2 15,4 0-2-15,-3 1-3 16,-2-4 3-16,-5 3 1 16,2 3 3-16,-4-4-4 15,-3 2 0-15,4-4 1 16,-4 3-1-16,3-3 0 15,3 4 0-15,0-1 0 16,9 5 0-16,0 1 0 16,2 2-1-16,-2 0 4 15,0 0-1-15,3 0-1 16,-3 0-1-16,6 0-1 16,-2 0-1-16,-2 0 0 15,4 0 2-15,-3 0 2 0,-1 0-1 16,4 0-1-16,-2 0 1 15,4 0 0-15,0-6 1 16,-1 1-2-16,-4 0 0 16,-3-4 0-16,-7 5 1 15,-1-2-1-15,-10 1 2 16,-3 1-2-16,-6 2 0 16,-2 2 0-16,-6-3-2 15,-1 3 2-15,6-2 3 16,7-3-3-16,5 0 3 15,3-3 9-15,0-1-10 16,1 5 3-16,-3-2-5 0,-1 3 0 16,-9 1 1-16,1-1 3 15,-7 0-7 1,-8 3 6-16,0 0-2 0,-7 0-1 16,-2 0 0-16,0 0 0 15,-6-3 2-15,3 3-2 16,0 0 0-16,-3 0-3 15,0 0 7-15,0 0-7 16,0 0 8-16,0 0-4 16,0 0-1-16,3 0-1 15,-3 0 0-15,5 0 1 16,-1 0 0-16,4 0 0 16,5 0-2-16,4 0 5 15,4 0-3-15,2 0 8 16,-2 0-5-16,-1-2 3 0,-5 0-3 15,-4 2 0-15,-1 0 2 16,-8 0-3-16,-2 0-2 16,0 0 0-16,0 0 0 15,0 0-2-15,0 0-35 16,-20 0-100-16,-21 13-95 16</inkml:trace>
  <inkml:trace contextRef="#ctx0" brushRef="#br0" timeOffset="2259">1401 596 336 0,'0'0'171'0,"0"0"-92"16,0 0-21-16,0 0 10 15,0 0-16-15,0 0-28 16,0 0-15-16,77-13-3 15,-42 19-4-15,1 14-2 16,2 7 0-16,3-1 4 0,1 7-4 16,-1-4 3-1,3 1 1-15,-1-2-4 16,-7-4 0-16,-6-6 9 0,-9-5-9 16,-9-7 0-16,-4-5 1 15,-5 3-1-15,-3-2 0 16,2-2 1-16,3 4-1 15,-5-4 0-15,0 0-5 16,0 0 0-16,0 0-10 16,0 0-42-16,2 0-28 15,1 0-28-15,-3-17-115 16</inkml:trace>
  <inkml:trace contextRef="#ctx0" brushRef="#br0" timeOffset="2648">2017 464 235 0,'0'0'201'16,"0"0"-106"-16,0 0-37 15,0 0-6-15,0 0 19 16,0 0-18-16,0-27-31 15,0 27-11-15,0 0-5 16,0 0 8-16,-6 0-7 16,-11 0-2-16,-11 16 0 0,-3 8-4 15,-2 5 3-15,-2 8-2 16,-1 0 3-16,1 3-1 16,-1 2 0-16,5-2 5 15,-5 2-7-15,4 1 1 16,-1-3-1-16,4-3-2 15,-1-3 1-15,7-10 1 16,2-3-2-16,6-8-1 16,7-5-1-16,5-5 0 15,3 0-14-15,0-3-40 16,0 0-100-16,3 0-61 16</inkml:trace>
  <inkml:trace contextRef="#ctx0" brushRef="#br0" timeOffset="3337">2134 742 308 0,'0'0'108'0,"0"0"-45"0,0 0 4 16,0 0 3-16,0 0-16 15,0 0-31-15,0-11-17 16,0 11-2-16,0 0-4 15,0 0 0-15,0 0-1 16,0 17 1-16,-2 3 2 16,-1 2 6-16,-3 2-8 15,0 2 0-15,3-2 2 16,-3-1 2-16,0-1-3 16,-3-4-1-16,4-5 3 15,-2-4-1-15,2-4-1 16,2-3-1-16,3 2 4 0,0-4-3 15,0 0 6-15,0 0-3 16,0 0 5-16,0 0 14 16,0-11 12-16,15-11-21 15,5-2-6-15,6-2-3 16,2-1-1-16,-2 7-1 16,0 1-3-16,-6 5 0 15,-2 4 0-15,-3 5 0 16,-3 0-2-16,-4 2 2 15,5 3 6-15,-5 0-5 16,4 0 4-16,0 0-5 16,2 3 0-16,1 12 1 15,0 7-1-15,0-2 2 0,0 0-1 16,-7-2-1 0,5-7 0-16,-5-4 1 0,-3-1-3 15,5-4 6-15,-2-2-2 16,7 0-2-16,0 0-8 15,3 0-87-15,-3-8-148 16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31.88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7408 19 106 0,'0'0'98'0,"0"0"4"16,0 0-26-16,0 0-31 16,0 0 2-16,0 0-20 15,0 0-6-15,-2-3 16 16,2 3 1-16,0 0-4 15,0 0-2-15,-3 0 4 0,3 0-6 16,0 0-4 0,-3-3-4-16,3 3-8 0,0-3 4 15,0 1 2-15,0 2-7 16,0 0 1-16,-7 0-9 16,2-3 4-16,-3 1-4 15,-10 2-3-15,0 0 0 16,-6 0-2-16,-5 0-1 15,-1 0 1-15,-6 0 4 16,5 0-3-16,-7 0-1 16,2 0 0-16,1 0 1 15,-6 2 1-15,0 3-2 16,-4-2 2-16,1 3-1 16,0-2 0-16,-1 2 2 15,-1-1-3-15,1 0 1 0,1 1 1 16,1-1-1-16,2 0-1 15,-2 3 2-15,5 1 2 16,-6-2 0-16,1 1 0 16,-8 3 0-16,1-3-2 15,3 0 1-15,3-3-2 16,2 0-1-16,1 0 0 16,0-2 1-16,3 3-1 15,-6-4 0-15,2 3 2 16,1 1-1-16,-3-4-2 15,3-2 2-15,0 3 0 16,3-3-1-16,3 0 1 0,2 0 0 16,0 0-1-1,2 0 0-15,1 0 0 0,-3 0 1 16,-3 0-1-16,-5 0 0 16,0 0 1-16,-5 0-1 15,-2 0 1-15,-2 0-2 16,6 0 2-16,3 0-2 15,6 0 1-15,2 0-1 16,4 0 2-16,-1 0-2 16,-1 0 1-16,1 0-1 15,-6 0-1-15,-5 3 1 16,0 2 1-16,0-2 0 16,-4 2-1-16,4 0 1 15,-2 0-2-15,-5 4 1 16,-1-4-2-16,-2 3 3 0,-2-1 0 15,0 4-3-15,3 0 3 16,-3-3 0-16,-3 2 0 16,3 1-6-16,-3-3 4 15,0 0 2-15,3 0-1 16,-3 0 1-16,0 2 0 16,4-2 0-16,4 1-1 15,4-2-2-15,6-1 4 16,-3-4-1-16,3 3 0 15,2-2-2-15,1 0 2 16,-3 2 0-16,-7-1 0 16,-5 0-1-16,-3 1-1 0,-6 3 2 15,-2 0 0-15,5-2 0 16,-3-1-5-16,6 3 5 16,0-5 1-16,2-1 1 15,8-2-1-15,-5 0-2 16,10 0 2-16,-1 0 0 15,8 0 0-15,1 0-1 16,4 0-1-16,-1 0 1 16,3 0 0-16,1 0-1 15,0 0 0-15,-2 0 1 16,0 0 0-16,-6 0 1 16,0 0-1-16,-4 0 0 15,-1 0-1-15,-5 0 1 0,3 0 0 16,-7 0 0-1,1 0 0-15,-2 0 0 0,-8 0 0 16,4 0 0-16,4 0 1 16,-2 0-1-16,7 0-6 15,5 0 6-15,1 0 0 16,3-2 0-16,0-1 0 16,2 1 0-16,-2 2 0 15,2-4 0-15,0-1-1 16,1 3 1-16,2 2 1 15,-2-3-1-15,-1 3-1 16,2 0 1-16,-8-3 0 0,1 3-2 16,-6 0 0-1,2 0 0-15,-1 0 1 0,1 0 1 16,1 0-6-16,-4 0 4 16,8 0 1-16,-2 0-1 15,1 0-5-15,-4 0 3 16,-2 0-4-16,-4 0-1 15,-1 0-4-15,1 0 9 16,4 0 4-16,0 0 2 16,3 0-2-16,2 0-4 15,5-2 4-15,-5-1 0 16,4 0 4-16,-4 3-4 16,3-2 0-16,2-1-5 0,1 3 3 15,1 0 4 1,5 0 0-16,0 0-2 0,1 0 0 15,3-3-1-15,-5 1 1 16,5-1-1-16,2 0 1 16,1-2 0-16,2 0 0 15,6-1 0-15,1 1-3 16,1 3 3-16,1 0 1 16,1 2-1-16,-1 0 0 15,2 0-2-15,4-4 4 16,-2 4-3-16,2-2 2 15,0 2-2-15,0 0 0 16,0 0 0-16,0 0-5 16,-3 0-2-16,0 0 8 0,0 13-2 15,1 4 2-15,-2 0-1 16,1 2 0-16,3-1 1 16,0 1 0-16,0-1 0 15,0 1-4-15,0 5 4 16,0-5 1-16,0 5-1 15,0-1-4-15,0 3 4 16,0 1 0-16,0-1 4 16,0 4-8-16,0 2 4 15,0 2 0-15,0 3 2 16,0-6-2-16,0 4 2 16,0 0 0-16,0 0-4 15,0-2 4-15,0 0-1 0,0-2 0 16,0-2-1-16,0-2 1 15,0-3 6-15,0-3-7 16,0 0 0-16,0 3 0 16,0-3 3-16,0 3 2 15,0 0-5-15,0 2 1 16,0 3 0-16,0 3 5 16,-3 2-5-16,-2 0 2 15,-5-1-3-15,2 1 3 16,2 1-2-16,-3-1-1 15,3-2 1-15,4-5-1 16,-5-7 0-16,7 0 0 16,-6-5 0-16,4 1 2 15,-1 0-2-15,0 0 0 0,3 0 0 16,-4 2 2-16,1 1-2 16,-2 2 3-16,2 3-2 15,0-1-1-15,-3 1 0 16,6 1 2-16,-6-1-2 15,3-1 0-15,3-2 2 16,-2 1-2-16,-1-4 0 16,-1 1 0-16,1-1 0 15,0 1 3-15,3-1-3 16,-2-2 0-16,2 0 0 16,-3 0-3-16,0-3 3 15,-4 3 0-15,5 2 3 16,-4 4-3-16,1-3 0 0,-2 2 0 15,4-6 0-15,0 1-2 16,-2 0 5-16,1-3-3 16,1 4 0-16,0-2 0 15,1 1 0-15,2 0 0 16,-3 0 0-16,3-3 1 16,-3 3-1-16,-1-2-4 15,4-4 4-15,-3 6 5 16,1-6-5-16,-1 3-1 15,0 1 1-15,1-1 1 16,-5 1-1-16,1-4 0 16,1 0-1-16,2-1 1 0,-1-2 2 15,4-1-2-15,0 1 0 16,0 2-1-16,0-1 0 16,0-1 1-16,0-1 0 15,-3 2 1-15,3-3-1 16,-3 0 0-16,3 0 0 15,-2 1 0-15,2-1 0 16,0 0 0-16,-3-1 0 16,3 3 0-16,-3-4 1 15,3 2-4-15,0 0 6 16,-2-2-4-16,2 0 2 16,0-2-1-16,0 3 1 15,0-4-1-15,0 0 0 0,-5 0 1 16,5 0 0-1,0 0 1-15,0 0 0 0,0 0 0 16,0 0 5-16,0 0-5 16,0 0 7-16,-2 0 4 15,-1-5-8-15,-2-6-4 16,-2-1-1-16,1 0 2 16,-2 1-3-16,-1-2 6 15,0 0-4-15,-6 0-1 16,3-1 1-16,4 1 0 15,-4-3-1-15,3 1 0 16,2-1 0-16,2-3-2 0,-3 0 2 16,1 4 1-16,-1-1 2 15,2 0-3-15,6 0 7 16,-4 3-5-16,2 2-1 16,-4 0 0-16,1 1 1 15,2 2-1-15,-1 0-1 16,-2 0-1-16,4 0-1 15,-1 1 4-15,0-4 1 16,-1 2-3-16,4 2 3 16,-3-1-3-16,1 3 0 15,2 2 2-15,0 0-2 16,0 3 0-16,0 0-1 16,0 0 1-16,0 0-3 15,0 0 2-15,0 0-8 16,0 0 7-16,0 0-3 0,0 0 1 15,0 0 3-15,0 3 1 16,0 5-1-16,2 3 2 16,11-2-1-16,-5 6 0 15,4-2 1-15,0-3-2 16,-3 6 1-16,3 0 0 16,-4 0 1-16,2-1-1 15,-2-1 1-15,-3-1-1 16,2 0-1-16,-4 0 1 15,2 1 1-15,5 2-1 16,-5-3 0-16,1 1 0 16,1 2 0-16,-2-3 0 0,1 2 1 15,-4-4-2-15,8 0 2 16,-5-1-1-16,-2 1 0 16,4 2 0-16,-4-2 0 15,-1-4-1-15,1-1 0 16,0-1 1-16,-3 1 0 15,2-1 0-15,5-3-1 16,-7 4 3-16,3 1-2 16,0-1 0-16,-3 2-2 15,2-2 2-15,1-4 0 16,-3 3 3-16,0 3-6 16,3-5 5-16,-3-1-5 15,4 1 3-15,-1-3 0 0,-3 0 1 16,0 0 0-16,0 0 2 15,0 0-3-15,0 0 0 16,0 0 0-16,0 0 0 16,3 0 0-16,-3 0 0 15,2 0 0-15,4-3-2 16,1-10 2-16,3-3-2 16,3-5 2-16,2 0 0 15,0-1 7-15,1 2-7 16,-1-4 2-16,3 5-1 15,-6 0 0-15,-1-1 1 16,1 1-2-16,-2-3 2 0,1 2-2 16,-2-2 0-1,0 1 4-15,3 0-4 0,-1-3 0 16,1 6 1-16,0-1 4 16,-3 3-4-16,-1 2 0 15,-1 7 2-15,-5 2 0 16,1-2-1-16,-3 7-2 15,0 0 1-15,0 0-2 16,0 0 1-16,0 0-1 16,0 0-8-16,3 0-15 15,9 0-62-15,9 0-170 16,5 0-57-16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36.40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6322 18 193 0,'0'0'170'0,"0"0"-90"16,0 0-10-1,0 0 16-15,0 0 4 0,0 0-40 16,-8-9-10-16,8 7-17 16,0 2 3-16,0-3-12 15,0 3-2-15,0 0 2 16,-4 0-4-16,1 0 2 15,0 0-2-15,-5 0 6 16,-4 0-11-16,-3 0 0 16,-6 0-4-16,1 0 1 15,-10 0-2-15,-2 0 0 16,-9 0 0-16,-4 0 0 16,-4 0 0-16,-4 0 0 15,2 5 0-15,-2 0 0 16,1-1-1-16,2-2 1 0,-4 0 0 15,1 1 2-15,4-3-5 16,1 0 4-16,-5 2-2 16,-6 2 2-16,-5-2-2 15,-4 1 2-15,-3-1-1 16,7-2 1-16,-1 3 0 16,0 2-1-16,-2-2 0 15,-1 2-1-15,-1 3 1 16,3-3-1-16,0 3 1 15,7-3 0-15,1 5 0 16,2-9 1-16,0 7 2 16,6-3-3-16,0 1 0 0,-1-1 0 15,0 0-1-15,-3-2-2 16,1 2 3-16,-6-3-2 16,-6 5-6-16,-2 0 6 15,-10-1-4-15,-2 1 5 16,-1 2 0-16,0-2 0 15,4 1 1-15,5 3-1 16,7-3-4-16,2 2 4 16,6-4-1-16,3-3-3 15,-3 1 5-15,3-1 1 16,-3 3-1-16,-3-4-3 16,3 3 2-16,3-1 0 15,1-4 1-15,-1 3 0 0,2-3 0 16,1 0 0-1,-2 2 0-15,1 0-1 0,-2-2-1 16,0 3 0-16,1 0 1 16,1-3-3-16,-2 2 4 15,7-2-4-15,-5 3 3 16,8-3 0-16,-2 0 0 16,4 0 1-16,-3 0 3 15,-4 0-3-15,4 0 2 16,1 0-4-16,0 0 2 15,5 0-1-15,4 0 1 16,-1 0 0-16,-1 2-1 16,-5 1 0-16,3 0 1 15,0-3-3-15,5 0 3 0,0 0-1 16,-2 0-5-16,-1 0-12 16,2 0 0-16,-2 0 10 15,1-3 3-15,-3 0 1 16,-7 3-10-16,1 0 10 15,0 0 1-15,-4 0 2 16,7 0 0-16,1 0-1 16,-1 0 2-16,5 0 0 15,1 0-4-15,4 0 3 16,3 6-6-16,2-3 3 16,1-3 4-16,-1 0-1 15,3 0 2-15,3 0-1 16,-2 0 0-16,11 0-4 0,-1 0 4 15,-3 0 0-15,4 0 4 16,-4 0-1-16,0 0-3 16,0 0-6-16,1 0 6 15,-1 0 4-15,0 0-2 16,0 0-4-16,1 0 4 16,2 0-2-16,-3 0 0 15,-3 0 0-15,-2 0 0 16,-4 0 0-16,-8 0-6 15,-4 0-4-15,1 0-1 16,3 0 11-16,5 0 0 16,7-3 0-16,4 0 0 0,6-2 4 15,4 2-3-15,2 1-1 16,1-1 0-16,1 3 0 16,2 0 0-16,0 0 1 15,-3 0-1-15,0-3 0 16,0 1 2-16,-1 2-1 15,2 0-1-15,-1-2 1 16,3 2-1-16,-3-3 0 16,0 3 0-16,1 0 2 15,-2 0 0-15,1-4 0 16,0 4-1-16,3 0 3 16,0 0-4-16,0 0 2 15,0 0-2-15,0 0 1 0,0 0-2 16,0 0 1-16,0 0-3 15,0 0 1-15,-3 0-2 16,1 17 2-16,-1 1 2 16,0 0 1-16,-1 2-1 15,4-5 0-15,-3 3 0 16,1-1 0-16,2-1 1 16,-3 2-1-16,3-5 2 15,0 3 1-15,-3 3 1 16,3-1-3-16,0-2 0 15,0 3 3-15,0-4-2 16,0 4 1-16,0 2-2 0,0-2 0 16,0-1 0-16,0 1 1 15,0 5 1-15,0-6-3 16,0 4 0-16,0-4-1 16,0 1 2-16,0-4-1 15,0 1 1-15,0-3 0 16,0 2-1-16,0-6 0 15,-3 5-1-15,3 1 1 16,0-4 0-16,-4-1 1 16,4-2-1-16,0 3 1 15,0 0-1-15,-2 0 0 16,2 2 0-16,-3-1 2 16,0 2-4-16,-2 2 4 0,2-3-4 15,-4 3 4 1,4 0-1-16,-2-1-1 0,2 0 1 15,-1 0-1-15,-1-1 1 16,2-4-1-16,0 0 1 16,3-4 0-16,-3 2 0 15,1 0-1-15,-2 0-3 16,1-1 3-16,-3 4 0 16,4 0 3-16,-5 0-3 15,1 5 0-15,1-6 1 16,2 4 1-16,-4-4-4 15,5 0 4-15,-1-1-4 16,0 1 2-16,3-2 0 16,-3-2 0-16,3-2 0 0,-2 2-2 15,2-1 3-15,0 6-1 16,-4-1 0-16,4-3 0 16,0 5 0-16,-3-4 0 15,3-4 0-15,-3 2 1 16,0 0-1-16,3-1 0 15,-2 0 0-15,-1 1-1 16,3-1 1-16,-4 1 0 16,1-3 0-16,3 1 4 15,-3-1-7-15,3-3 6 16,0 3-6-16,0-3 5 16,0 0-2-16,0 0 1 15,0 0 2-15,0 0-2 0,0 0 4 16,0 0 5-1,0 0-1-15,0 0 9 0,-5 0-4 16,-5-13-11-16,2-4-3 16,-4-1-1-16,4-3-2 15,-2-3 3-15,2 2 2 16,-4-2 2-16,3 4-1 16,-3 1-3-16,7 3 1 15,-5 2-2-15,5 1 1 16,2-2 0-16,-3-1 0 15,2 3 0-15,4-4-6 16,-2 2 3-16,2-1 3 0,0 3 2 16,-3-1-1-1,3 6 1-15,0-2-2 0,-3 5 3 16,3-2-1-16,-3 6 1 16,3-2-3-16,-2 0 0 15,2 1 1-15,0-3-1 16,-3 2 0-16,3-3 1 15,0 4-1-15,0 2 0 16,0 0 0-16,0 0 0 16,0 0-7-16,0 0 4 15,0 0 0-15,0 0 0 16,0 0 0-16,0 0 0 16,0 5 3-16,0 6 0 15,0 2 0-15,0-2 1 0,0 2-1 16,0 3 5-16,3-1-5 15,2 1-3-15,1 3 3 16,3-3 0-16,-3 2 0 16,3-1 0-16,-1-2 0 15,-2 1 3-15,3-3-3 16,-3 3-3-16,3 0 2 16,0 0 2-16,-1-2-2 15,1-1 5-15,0 2-8 16,-3-4 4-16,3 3 0 15,-7-4 1-15,5-2-1 16,-4 0 1-16,-3-1-1 16,3 2 3-16,-1-2-4 0,1-1 2 15,0 5-2-15,1-4 2 16,-4 0-5-16,3 2 7 16,-3-1-5-16,2 1 4 15,-2-2 0-15,3 1-2 16,-3 0-2-16,3-3 2 15,0 0 0-15,-3-2 0 16,0 0 0-16,0-3 2 16,0 0-2-16,0 0 0 15,0 0 0-15,0 0 2 16,0 0 1-16,0 0 1 16,0 0-1-16,0 0 1 15,0 0-2-15,4 0-2 0,-4 0 0 16,0 0 3-1,2 0-1-15,-2 0 4 0,0 0-4 16,0 0-2-16,3 0 0 16,0-3-1-16,9-7 0 15,-1-6 2-15,10 0 0 16,6 0-1-16,-1 0-2 16,1 3 2-16,2 0 0 15,-2-1 0-15,-4 4 1 16,1-1-1-16,-4 1 0 15,-5 3 6-15,-7 3-6 16,-1 1 0-16,-7 3 0 0,0 0 0 16,0 0 0-1,0 0 0-15,3 0 2 0,-3 0-2 16,0 0 3-16,0 0-3 16,0 0-3-16,0 0 3 15,0 0 1-15,0 0 0 16,0 0-1-16,0 0 0 15,0 0-1-15,0 0-2 16,0 0 4-16,0 0-1 16,0 0 0-16,0 0 0 15,0 0-2-15,0 0-20 16,0 0-56-16,3 0-68 16,2 0-8-16,-2 0-199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16.3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 50 210 0,'0'-5'200'0,"3"0"-139"0,-3-1-26 16,0-3 15-16,0 4-14 0,7 0-10 16,-7-1 7-16,3 3-12 15,0 0 4-15,0 0-11 16,-6 3-5-16,3 0-2 16,0 0 0-16,0 3-3 15,-3-3-4-15,0 3-4 16,3 0 4-16,-7 5-1 15,4 3 2-15,-3 9 1 16,0 5 2-16,-4 6-2 0,2 5-2 16,-5 4 2-16,0-1-1 15,1 4-1-15,-1 1 2 16,2-2-3 0,-2 3 2-16,0-3-1 15,4-6 0-15,-1-4 0 0,1-5 0 16,3-8 2-16,2-4-2 15,-2-1 0-15,0-3-4 16,4 0-18-16,-3-2-38 16,2-4-31-1,3 1-116-15</inkml:trace>
  <inkml:trace contextRef="#ctx0" brushRef="#br0" timeOffset="727">4 258 158 0,'-3'4'115'16,"0"-4"-33"-16,3 0-13 15,0 0-12-15,3 0-25 0,-3-4-18 16,0 8-4-16,3-4-1 16,-3-4-9-16,0 4 4 15,3 0-1-15,0 0 2 16,0 0 1-16,4 4 1 15,2-3-3-15,7 3 4 16,2-2-1-16,10 1-4 16,6 0 0-16,7 0-2 15,2 3-1-15,1-1 0 16,0 0 2-16,0 1-1 16,-4-3-1-16,-5 0 0 0,-5-3 3 15,-8 0-2-15,-9 0 3 0,-7 0 1 16,-3 0-1-1,-3 0-4-15,0 0-4 0,0-3-157 16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41.1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33 3092 60 0,'0'0'108'16,"0"0"-81"-16,0 0 0 15,0 0 39-15,0 0-17 0,0 0 3 16,0 0-39-16,-6-79 11 15,6 76 5-15,-4 3 11 16,4 0-6-16,0-3-3 16,0 3-6-16,0-2-3 15,0 2 0-15,0 0-2 16,0 0 2-16,0 0-3 16,0 0-9-16,0 0-6 15,0 0-1-15,0 0 2 16,0 0 4-16,0 0 1 15,0 0-3-15,0 0 2 16,0 0-8-16,0 0 0 0,0 0-1 16,0 0 1-1,0 15 1-15,0 4 1 0,0 5-1 16,0 5-2-16,0 4 3 16,0 1-1-16,0 2 3 15,0 2-5-15,0-4 2 16,0 0 1-16,0-4-2 15,0-1 1-15,0 2 2 16,0-2-5-16,0 4 4 16,0-5-6-16,0 1 3 15,0 1 0-15,0-4 0 16,0-2 1-16,-3-4 0 16,1 2-1-16,-1-3-8 15,0-3 8-15,-4 0 3 16,7-6-3-16,-2-1-2 0,-1-2 2 15,3-3 3-15,0-4-3 16,0 0-4-16,0 0 4 16,0 0 0-16,0 0 0 15,0 0-1-15,0 0-1 16,0 0 1-16,0 0-2 16,0 0-4-16,0 0-4 15,0 0 11-15,0 0-14 16,5 0 14-16,20 0 5 15,1 0-1-15,9-7-4 16,1 3 0-16,8-5 3 16,3 1-6-16,7-2 8 0,0-1-6 15,-1 1 1-15,3 2-4 16,-5 0 3-16,-5 0 1 16,2-3 3-16,-4 2-3 15,4-3 1-15,4-3-1 16,8-5 2-16,4 0-1 15,4 1 0-15,2-3-1 16,-5 5 0-16,-1 0 0 16,-5 4-1-16,-6 0 0 15,1 2 1-15,2-1 0 16,0 5 0-16,8-1 0 16,12 4 0-16,10-1 41 15,8-4-25-15,6 1-12 0,-3 0-2 16,4-2-1-16,-1 4-1 15,-3 1-1-15,-3-3 1 16,-5 0 1-16,-7 0 0 16,-11-3-1-16,-4 1 0 15,-2 0 0-15,-6-1 5 16,-6 0-5-16,-1 0 0 16,1 0 0-16,-5 4 3 15,-2-3-3-15,-1 2 0 16,-4 0 0-16,-2 3 1 15,2-4-1-15,0 4 0 16,2 0 1-16,5 0 4 0,-2-1-4 16,8 1 1-1,2-3-2-15,-3 0 0 0,3 0 0 16,-3 0 0-16,0-2 0 16,3 4-1-16,-6 2 1 15,0 0-3-15,-1 4 2 16,-4 0 2-16,-4 0 0 15,0 0-1-15,-2 0-1 16,-1 0 0-16,0 0 1 16,-3 0 0-16,4-3-1 15,-4 1-1-15,3-3 2 16,-2 2 2-16,-3 3-2 16,-2 0-2-16,-4-2 2 15,-1 2 0-15,-2 0 0 16,0 0 0-16,5-4 0 0,1 4 0 15,8-5 2-15,3 3-2 16,3-4 0-16,4 1 1 16,-5 3-2-16,-5-1-4 15,-2 3 4-15,-6 0-3 16,-7 0 1-16,-8 0 0 16,-1 0 3-16,-2 0-5 15,-4 0 5-15,5 0 0 16,-4 0 0-16,2 0 0 15,-1 0 0-15,1 0 0 16,-2 0-1-16,-3 0 0 16,-4 0 0-16,-2 0 1 0,0 0 1 15,3 0 1-15,-3-3-1 16,0-2-1-16,4-6 6 16,-4-2-5-16,6-8 4 15,-4-3-2-15,4 0-2 16,1-5 0-16,1-3 0 15,-3-2-1-15,-1 2 4 16,2-2-4-16,-6-2 0 16,3 0 3-16,-1-4-3 15,1-2 0-15,0-3 0 16,4-3-1-16,-5-2 3 16,4-3 1-16,-3 0-3 15,1 3-5-15,1-1 4 0,1 3 1 16,-1 1 6-1,-1-2-6-15,-1 6-4 0,0-3 4 16,-3 3 0-16,0-1 1 16,0-6 0-16,0-1-1 15,0-2 0-15,0-2 0 16,0 4-3-16,0-5 3 16,0 6 3-16,0 0-3 15,0-1-2-15,0 4 2 16,0 2-4-16,0 5 1 15,0 3 2-15,0 2-2 16,0 1 6-16,-6 0-8 0,-1-4 3 16,-1 1 0-1,3-4 2-15,-2-5-1 0,4-2-4 16,-2 4-1-16,2-2-2 16,-4 2 8-16,4 1 0 15,-2 6-4-15,-1 1 4 16,0 8-1-16,0 2 1 15,3 2-1-15,1 0 1 16,-2 3 2-16,1-3-2 16,-3 0-1-16,4 0-2 15,-4 3 3-15,2-3 0 16,-1 0 2-16,-1 4-2 16,3-2 0-16,-3 4 1 15,6 5-1-15,0 2 0 16,0 2 1-16,0 9-2 0,0-3 1 15,0 3 0-15,0 0-1 16,0 0 1-16,0 0-1 16,0-1-4-16,0 1 0 15,0 0 1-15,0-3-5 16,15 3 9-16,5-8 0 16,1 5-5-16,-1-5 5 15,5 3 3-15,-2 3-3 16,0-2 2-16,-2-1-1 15,-1 2-2-15,1 1 2 16,3-4-1-16,-1 2 2 16,6-5-2-16,7-1 8 0,2-4-4 15,0 4-1-15,0-1 1 16,-2 1-2-16,-6 2-2 16,-2 2 2-16,0 4-2 15,-5 0 5-15,0-4-5 16,4 1-2-16,-1-1 2 15,4 1 1-15,-6 3 0 16,-1-4 3-16,0 3-4 16,4 1 0-16,2-3 0 15,4-1 11-15,5 1-9 16,-2-1 6-16,-1 1-7 16,1-1-1-16,-10 4 0 15,-3-1 3-15,-3 3-1 0,-2 0 2 16,0 0-4-1,-3 0 0-15,2-2 2 0,4 2-1 16,2-2 4-16,4-1-5 16,2 3 0-16,1-3 0 15,-7 3 0-15,3 0-1 16,-5 0 2-16,-6 0-1 16,-3 0 4-16,-4 0-4 15,2 0 0-15,-2 0-5 16,-1 0 6-16,4 0-1 15,-2 0 0-15,2 0-1 16,4 0 1-16,0 0 0 16,0 0 1-16,-1 0 0 0,4 0 0 15,-6 0 0-15,0 0 0 16,-1 0 1-16,-1 0-2 16,-7 0 0-16,5 0-2 15,1 0 2-15,0 0 0 16,6 0 3-16,0 0-3 15,2 0 0-15,-2 0-1 16,-4 0-3-16,2 0 4 16,-3 0 4-16,0 0-3 15,-5 0-1-15,1 0 2 16,-6 0-2-16,0 0 0 16,0 0 1-16,4 0-2 0,-4 0-1 15,3 0 2 1,0 0 0-16,-1 0 4 0,4 0-4 15,-2 0 1-15,-1 0-4 16,-1 0 4-16,-2 0-1 16,3 0 4-16,-3 0 1 15,0 0-4-15,0 0 9 16,0 0-5-16,0 0 5 16,0 0-2-16,0 0 0 15,0 0-7-15,0 0 10 16,0 0-3-16,0-9-4 15,-8 0 1-15,-7-5-5 16,2 1 1-16,-2 2 1 16,-2 1-1-16,-4-4 0 0,1 4-1 15,-1-3 4-15,4 2-3 16,-4 1-1-16,3 0 0 16,1 1 2-16,3 4-2 15,-1 0-1-15,3 2 1 16,3 1 0-16,0-4 1 15,3 1 0-15,-3-1 0 16,3 1-1-16,1 2 1 16,-5 0-1-16,5-2 0 15,-3 3 0-15,-2-4 0 16,2 5 0-16,-2-6 0 16,5 5-1-16,-1-1-2 15,2 3 4-15,2-3-2 0,-1 3 1 16,3 0-1-1,0 0 1-15,0 0 0 0,0 0-1 16,0 0-1-16,0 0-6 16,0 0 3-16,0 0-2 15,0 0 2-15,0 0-6 16,0 0 7-16,9 0 4 16,2 0 3-16,2 0-3 15,2 6-2-15,-2 3 2 16,12-5 0-16,1 1 2 15,4 3 2-15,-1-2-3 16,-6-4 0-16,-3 6-1 0,-2-3 1 16,0 1-1-1,-3 2 2-15,0-1-2 0,0 1 0 16,-4 3 2-16,4 0-1 16,0 0 1-16,3-3-2 15,-3 2 0-15,-5-4 0 16,3-1 0-16,-5-2 0 15,4-1 0-15,-6-2 0 16,-1 0 0-16,-5 0 0 16,0 0 2-16,0 0-1 15,0 0 3-15,0 0-1 16,0 0 2-16,0 0-2 16,0 0 0-16,0 0 1 15,0 3-1-15,0-3-6 16,0 2 6-16,0-2-4 0,0 0 1 15,0 0 0-15,0 3-1 16,0 4 0-16,0 7 1 16,-8 7 0-16,-7 5 3 15,-6 7-2-15,1 1 0 16,0 5-1-16,-1 5 1 16,1-2-1-16,-4-1 0 15,2 0 0-15,6-4 0 16,1-8 0-16,0 0 0 15,3-7 0-15,4-7 1 16,2-4-1-16,2-9 1 16,4 1-1-16,0-3 0 0,0 0 0 15,0 0-8-15,0 0-27 16,0 0-35-16,0 0-78 16,0 0-102-16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51.9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0 176 262 0,'0'0'121'0,"0"0"-81"16,0 0 2-16,0 0-6 16,0 0 17-16,0 0-6 0,0 0-4 15,0 0-8-15,0 0 0 16,0 0 4-16,0 0-6 15,0 0-5-15,0 0-4 16,0 0 2-16,0 0 2 16,0 0-9-16,0 0-3 15,0 0-10-15,0 0 4 16,0 0 4-16,0 0-7 16,0 0 1-16,0 0 0 15,0 0-2-15,0 0 2 16,0 0 0-16,3-3-4 15,4-10 0-15,-2 0-4 16,5-1-4-16,1-1 4 0,4 1 0 16,-3 1-2-1,2 2 2-15,-5 1-1 0,2 2 1 16,1-3 1-16,1 1-1 16,0 2-2-16,2 0 2 15,-5 3 0-15,5-1-1 16,-4 5 1-16,1-6-5 15,3 5 3-15,-7-1 1 16,0 3-3-16,-1 0 0 16,-1 0 3-16,3 0-1 15,0 0 2-15,-1 0-1 16,1 0 1-16,-3 0-3 16,3 0 0-16,-3 3 0 0,-1 2 2 15,2 0 0-15,1 4 0 16,-2 1 1-16,1-2 0 15,-2 2 0-15,-2-1 0 16,4 1 0-16,-2-1 0 16,0-2 0-16,1 1 0 15,3 2 0-15,-3 1 0 16,4 0 0-16,-5-1 0 16,3-1 0-16,2 1 0 15,-2-3 0-15,1 4 0 16,4 0-1-16,-2 0 2 15,-2 0-1-15,-1-4 0 16,7 4 0-16,-6-1 0 16,0 4 0-16,-1-7 0 0,5 1-1 15,-1-2 3-15,2-1-2 16,3 4 0-16,-2-5 4 16,3 4-4-16,-3-3-3 15,-1 2 3-15,4 0 0 16,-3-2 1-16,2-2 0 15,-2-1 0-15,0-2 4 16,3 0-4-16,-4 0 0 16,4 0 1-16,-3 0-1 15,0 0 1-15,0-8 1 16,2 0-1-16,-3-2-1 16,1-3 0-16,0 0-1 0,-3 2 1 15,-1-2 2-15,2-3 1 16,2 0-2-16,-2-3-1 15,2 1 0-15,0-1 1 16,-2 4 0-16,-5 3-2 16,-3 0 4-16,-2 4-3 15,1 2-1-15,-1 1 2 16,-3 3-1-16,0 2 2 16,0 0-3-16,0 0 0 15,0 0-2-15,0 0-1 16,0 0-7-16,0 0-45 15,0 0-59-15,0 0-167 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53.3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 54 29 0,'0'0'59'15,"0"0"27"-15,0 0 3 16,0 0-18-16,0 0-13 15,0 0-21-15,-8 6-16 16,8-6 1-16,-4 0-9 16,4 0 1-16,0 0 1 15,0 0 3-15,0 0 4 16,-3 0-6-16,3 0-7 16,-3 0-1-16,0 2-3 15,1-2-1-15,-5 0 1 16,4 0-5-16,0 0 2 15,-2 3 1-15,-1-3-3 16,2 2 3-16,-1-2-2 0,2 0 4 16,3 0 4-1,0 0 2-15,0 0-2 0,0 0 11 16,0 4 0-16,0-4 0 16,0 0-9-16,0 0 0 15,0 0 0-15,0 0-4 16,0 0-2-16,0 0 0 15,0 0 1-15,0 0-1 16,15 0 3-16,6 0-1 16,-1 0 5-16,6 0-12 15,-3 0 2-15,-1 0 2 16,-1 0-1-16,-1 0 5 0,-2 0 0 16,0 0 4-1,-1-4-3-15,0 2 1 0,5-3 1 16,4 2-4-16,-1-3 5 15,3 1-12-15,0 0 1 16,0-3 4-16,-5 6-5 16,3-1 2-16,-2 0-2 15,-3 3 0-15,-1 0 0 16,-2 0 2-16,3 0-4 16,-1-3 4-16,1 3-2 15,-4-2 1-15,7 0-1 16,-1 2 0-16,-1 0 0 15,-2-4 1-15,-2 4-1 16,-2-2 0-16,-1 2 0 16,3 0 0-16,-3 0-4 0,6-3 4 15,-4 3 0-15,1-2 0 16,0-1 4-16,-3 3-4 16,-2-3-4-16,2 3 4 15,1 0 2-15,-4 0-2 16,1 0 0-16,0 0 5 15,-1 0-5-15,-4 0 0 16,5 0-4-16,-8 0 8 16,0 0-6-16,0 0 7 15,-5 0-3-15,0 0-2 16,0 0 0-16,2 0 1 16,4 0-1-16,-1 0 1 0,2 0 1 15,-7 0-1-15,0 0 1 16,0 0 0-16,0 0-1 15,0 0 0-15,0 0 0 16,0 0-1-16,0 0 0 16,0 0 0-16,0 0-1 15,0 0 0-15,0 0-14 16,0 0-89-16,0 0-126 16,-18 0-329-16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55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9 590 375 0,'0'0'95'0,"0"0"-30"15,0 0-11-15,0 0 15 16,0 0-10-16,0 0-14 16,-3-107 3-16,3 81-23 15,0 0-12-15,0-3-5 16,0 5 4-16,0-5 2 0,0 1 4 16,8 3-12-1,2-2-6-15,1-2 3 0,1-3 4 16,6 1-5-16,-1-4 1 15,7 6-3-15,2 0 0 16,-2 5 0-16,2 2 4 16,-5 9-2-16,-4 0 0 15,4 8-1-15,-3 2-2 16,2 3 1-16,-2 0-2 16,0 0-1-16,-1 8 0 15,4 14 3-15,-3 1 3 16,-3 6-1-16,-2 0-1 15,0 6-1-15,-1-4 1 16,1 7 1-16,-3-7-3 16,-2 2 2-16,-1-2-1 0,-4-5 0 15,0-2 0-15,-1 1 2 16,-2-7-2-16,3 0 0 16,-3 3 1-16,0-5 2 15,0 0-2-15,0-4-1 16,0-5 1-16,0 1 0 15,0-3-1-15,0 0-6 16,0-2-7-16,0 2-19 16,0 0-28-16,0-1-41 15,-3-4-85-15,-8 0-129 16</inkml:trace>
  <inkml:trace contextRef="#ctx0" brushRef="#br0" timeOffset="460">91 394 207 0,'0'0'149'0,"0"0"-101"16,0 0-7-16,0 0 15 15,0 0-3-15,0 0-14 16,-3-5-10-16,15 1 12 16,14 2 3-16,7-3-15 15,2 2-17-15,4-2-2 16,-1 2-4-16,0-2-2 0,0 2-3 16,-6-2-1-1,-2 2 0-15,-10-3 0 0,1 1-1 16,-6 1-12-16,3-2-53 15,-10-5-124-15,1-2-248 16</inkml:trace>
  <inkml:trace contextRef="#ctx0" brushRef="#br0" timeOffset="878">671 84 332 0,'0'0'120'0,"0"0"-51"15,0 0-1-15,0 0 5 16,0 0-18-16,0 0-46 15,0-11-9-15,0 11-14 16,5 16 14-16,1 15 9 16,1 6 18-16,-5 6-4 15,1 2 1-15,0 3-5 16,0 2-8-16,3-2-3 16,3-3-1-16,0-3-2 0,-3-10-4 15,-1-5 0-15,-2-15 0 16,1-4-1-16,-4-4 0 15,0-4 0-15,0 0 0 16,0 0 0-16,0 0-6 16,0 0-28-16,0 0-27 15,0-12-112-15,0-3-89 16</inkml:trace>
  <inkml:trace contextRef="#ctx0" brushRef="#br0" timeOffset="1515">595 157 301 0,'0'0'95'16,"0"0"-37"-16,0 0-3 15,0 0 4-15,0 0-10 16,0 0-4-16,-3-63-17 16,3 55-17-16,3 0 0 15,7 3 3-15,5-1-1 16,0 1 2-16,3-3-1 0,0 3 1 16,0 0-5-1,2-1 1-15,1 6-6 0,2 0-4 16,-3 0 0-16,4 0 0 15,3 6-1-15,-1 10 0 16,1 2 2-16,-4 4 2 16,3-4-2-16,-5 3-1 15,-3 0 2-15,-1 0-5 16,-4 1 4-16,-1-4-1 16,-7-1 2-16,-2 3 2 15,3-4-2-15,-6 3-2 16,0 4 4-16,0-3 0 15,0 0-4-15,0 4 1 16,0-2 2-16,-14 4-4 16,-1-2 2-16,3-3 2 0,-6-3 0 15,3 1-3-15,-6-1 0 16,1-2-1-16,-1-3 6 16,-5-2-3-16,-1-3-3 15,-2 3 2-15,-3-3-4 16,-1 0 4-16,4-3 1 15,2 1-2-15,9-6-2 16,7 1 4-16,6-1-3 16,5 0 0-16,0 0-4 15,0 0-29-15,0-7-57 16,20-17-117-16,21-8-208 16</inkml:trace>
  <inkml:trace contextRef="#ctx0" brushRef="#br0" timeOffset="2039">1285 73 74 0,'0'0'278'16,"0"0"-188"-16,0 0-21 15,0 0 7-15,0 0 0 16,0 0-24-16,5-8-27 15,-5 8-11-15,0 0-6 16,0 0-2-16,0 0-1 16,0 0-3-16,0 16 0 15,2 10 12-15,4 9 9 16,-4 0-12-16,4 1-2 0,3 4 0 16,0-3-4-1,0-2 1-15,2 2-3 0,-4-3 1 16,-2-5-4-16,-2 1 2 15,0-10 0-15,-3-5-2 16,0-8 6-16,0-2-4 16,0-2 2-16,0-3-2 15,0 0-1-15,0 0-1 16,0 0-9-16,0 0-25 16,0 0-71-16,0 0-88 15,0-3-302-15</inkml:trace>
  <inkml:trace contextRef="#ctx0" brushRef="#br0" timeOffset="2857">1163 113 122 0,'0'0'187'16,"0"0"-106"-16,0 0-39 16,0 0 5-16,0 0 0 0,0 0-13 15,-21-53-11-15,21 47 7 16,0 1-11-16,0 0 18 15,0 2-9-15,0-2-9 16,3 0-2-16,5-3-4 16,7 3-5-16,3 1-2 15,2 0 1-15,8 1-3 16,-3 3-3-16,1 0 3 16,2 0-3-16,-5 0 0 15,-3 0 1-15,-2 0 1 16,-3 0-3-16,0 3 4 15,-1 5 1-15,4 5 3 16,-3 0-3-16,2 0 1 0,1 1-3 16,-3-1 3-1,-4 3-4-15,-1 2 4 0,1 1 3 16,-2-1-4-16,-1 6-1 16,-4 0 1-16,-1-1-4 15,0 6 4-15,-3-5 3 16,0 3-4-16,0-3-2 15,0-3 0-15,0 0-2 16,0-4 2-16,0 1 0 16,-10-3-1-16,5 1 1 15,-3 3-2-15,-2-3 1 16,2-3 0-16,-4 0 0 0,3-2 2 16,-3 0-1-1,0 2 0-15,-2-3 1 0,2 3 0 16,-3-4-3-16,0-2 2 15,1 1 0-15,-1 1 0 16,0-4 2-16,-3 3-2 16,3-3 1-16,2 2 3 15,-5-3-3-15,0-1-2 16,1 2 0-16,-1-3 4 16,-3 1-3-16,4 2-1 15,-4-5 0-15,1 0-1 16,-2 0 0-16,1 0-1 15,3 0 0-15,5 0-12 16,6 0-20-16,7 0-33 16,0 0-95-16,7-18-363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1:59.2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 88 414 0,'0'0'92'0,"0"0"5"16,0 0-3-16,0 0-20 16,0 0-28-16,0 0-26 15,0-16-17-15,0 16-3 16,0 0-7-16,2 8 1 16,16 16 6-16,3 7 15 15,2 9-4-15,1 3-2 16,2 4-8-16,4-2 0 15,2 3 1-15,-2-3 0 16,3-2-2-16,-5-6 1 16,-2 0 0-16,-1-7-1 0,-10-10 0 15,-7-1 0-15,-2-6 1 16,-4-5 1-16,2 0-2 16,-4-5 1-16,0-3-1 15,0 0 0-15,0 0-1 16,0 0-15-16,0 0-27 15,0 0-41-15,0 0-42 16,0 0-18-16</inkml:trace>
  <inkml:trace contextRef="#ctx0" brushRef="#br0" timeOffset="721">435 9 104 0,'0'0'194'0,"0"0"-110"16,0 0-27-16,0 0-1 15,0 0 17-15,0 0-7 16,0-7-20-16,0 7-16 0,0 0 1 16,0 0-4-1,-4 0-11-15,4 0-7 0,-2 0-2 16,-7 12-7-16,0 9 8 15,-5 3 3-15,-1 2-8 16,0 4 3-16,-5 1 0 16,2 1 2-16,0 0 0 15,-2 2-1-15,-4 3 0 16,0 0-5-16,1 1 2 16,-1-1 0-16,1-3-3 15,3-2-1-15,-1-3 0 16,3-2 2-16,1-3-2 15,2-6 0-15,0 0 0 16,0 1 3-16,4-6-3 16,-2 1-1-16,5-4 0 0,1-1 2 15,2-2-2-15,-1-4 1 16,6 2-1-16,-2-5-2 16,2 0-5-16,0 0-11 15,0 0-40-15,0 0-67 16,0 0-102-16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2:03.7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150 967 110 0,'0'0'199'15,"0"0"-121"-15,0 0-20 16,0 0-16-16,0 0 2 16,0 0-12-16,-5 0-8 15,5 0-5-15,0 0-2 16,0 0 4-16,0 0-2 15,0 0 11-15,0 0-9 16,0 0-6-16,0 0-5 16,0 0-3-16,0 0 1 0,0 0 7 15,0 0 0-15,0 0 1 16,0 0-2-16,0-3 2 16,8-2-8-16,12-1-1 15,8-4-7-15,-8 5 1 16,6-1 1-16,-1 4-2 15,-2-1 0-15,3 0 0 16,1 1 2-16,-4-1-2 16,1 0 0-16,-9 3 1 15,-10-1 1-15,-5 1-2 16,0 0 2-16,0 0-2 16,0 0 0-16,0 0 1 0,0 0 2 15,0 0-3-15,0 0 1 16,0 0 2-16,0 0-3 15,0 0 0-15,0 0-2 16,0 0 1-16,0 0 1 16,0 0-1-16,0 0-1 15,0 0-1-15,-5 0 2 16,-5 4 1-16,-1 12 2 16,-7 6-1-16,-2-5 3 15,-5 5-4-15,-1-1 2 16,6-3-2-16,-1 1 0 15,1-3 1-15,8-3-1 16,1-2 0-16,-2 0 0 0,4-3-1 16,1 0 0-1,0 1 0-15,-2-3 1 0,5-1 0 16,-2-1 0-16,4-4 0 16,3 0-1-16,0 0-1 15,0 0 2-15,0 0-2 16,0 0-1-16,0 0-1 15,0 0 3-15,0 0 2 16,0 0-2-16,0 0 0 16,0 0 0-16,10 0 1 15,7 0 1-15,9-6 0 16,0-3 2-16,4 2-3 0,0-1 0 16,-7 3 1-16,1 0 0 15,-4 5-1-15,-5 0 0 16,-3 0-1-16,-6 0 0 15,2 0-3-15,2 0 3 16,1 0 0-16,1 5 0 16,-3 6 1-16,0-2 0 15,-1 0 0-15,-1 4 0 16,-5-2 0-16,4 0 0 16,-6-1-1-16,0 0 1 15,0 1 1-15,0 0 3 16,0-3 0-16,0 2 0 15,-6 1-3-15,-9 2 0 0,-2 0 3 16,-4 3-3 0,-2 1 0-16,-3-4-1 0,-7 0 0 15,3-2 2-15,-1-1-1 16,1 0 1-16,4 1-1 16,-2-6-1-16,5-2 3 15,6 3-2-15,1-4 0 16,-1 3 2-16,-1-5-3 15,0 0-3-15,0 3 3 16,5 0 1-16,-2-2-1 16,3 6-18-16,1-7-30 15,1 0-31-15,10 0-64 16,0 0-30-16</inkml:trace>
  <inkml:trace contextRef="#ctx0" brushRef="#br0" timeOffset="982">886 845 107 0,'0'0'179'16,"0"0"-99"-16,0 0-37 0,0 0-17 15,0 0 2-15,0 0 0 16,0 0-13-16,0 0-1 16,0 0 4-16,0 0 10 15,0 0-7-15,0 0-11 16,0 0-7-16,0 0-3 15,0 0 0-15,0 0 0 16,0 0 0-16,0 0-1 16,0 0-1-16,0 0 2 15,-5 5 2-15,-8 3 2 16,3-3-4-16,0-2-1 16,2 0-6-16,-2-1 6 0,7-2 1 15,3 0-1-15,0 0 1 16,0 0-3-16,0 0-2 15,6-5 5-15,12-5-3 16,2 4 3-16,-5 3-1 16,0 3 1-16,-7 0-1 15,-1 0 0-15,-4 0-6 16,0 3 1-16,-3 16 6 16,0 7 21-16,0 6 2 15,0 0-10-15,-15 0 5 16,-6-3 0-16,-2 0-7 15,-7 0-7-15,-6-1 0 16,2 2-4-16,-1-8-4 16,2-4-11-16,0-10-71 15,7-8-115-15</inkml:trace>
  <inkml:trace contextRef="#ctx0" brushRef="#br0" timeOffset="1869">1251 294 274 0,'0'0'187'0,"0"0"-114"15,0 0-14-15,0 0-3 16,0 0 1-16,0 0-18 16,-3-19-15-16,3 19-15 15,0 0-9-15,0 0 0 16,0 2-3-16,15 20 3 15,11 10 8-15,4 6 9 16,3 1-11-16,-2 3 2 0,2-2-2 16,3 2-2-1,-4-2-2-15,-3-3 0 0,-2-2 0 16,2-4-2-16,-2-2-2 16,-1-2 2-16,-5-1 6 15,-4-4-6-15,-2-6-1 16,-6-3 1-16,-3-5 3 15,-3-3-3-15,-3-2 0 16,0 0-1-16,0-3 1 16,0 0-14-16,0 0-62 15,0 0-109-15,0 0-209 16</inkml:trace>
  <inkml:trace contextRef="#ctx0" brushRef="#br0" timeOffset="2439">1617 297 328 0,'0'0'78'16,"0"0"-29"-16,0 0 16 0,0 0 3 15,0 0-7-15,0 0-8 16,-3-30-24-16,3 30-12 16,0-2 2-16,0 2-9 15,0 0 1-15,0-3-4 16,0 3 7-16,0 0 7 15,0-1-8-15,0 1 3 16,0 0-7-16,0 0 0 16,0 0-7-16,0 0-2 15,0 0-1-15,0 0-5 16,-4 0 5-16,1 0-1 16,-2 4 3-16,-8 15-1 0,-4 4 0 15,-4 9 3-15,-2 5-2 16,0 3-1-16,-5 5 1 15,0 3 1-15,-2-1 0 16,4 3-2-16,-2-1 0 16,5-5 3-16,0-2-2 15,5-2-1-15,-2-2 6 16,2-4-6-16,3-7-5 16,4-9 5-16,4-8 0 15,7-7-5-15,0-3-17 16,0 0-66-16,13 0-86 15,19-11-90-15</inkml:trace>
  <inkml:trace contextRef="#ctx0" brushRef="#br0" timeOffset="3435">1946 736 217 0,'0'0'149'15,"0"0"-82"-15,0 0 9 16,0 0-10-16,0 0-12 15,0 0 7-15,-8 0-5 16,8 0-14-16,0 0-8 16,0 0-12-16,0 0 2 15,0 0-8-15,0 0-4 16,0 0-11-16,0 0-1 16,0 0 0-16,8-5-5 0,4 0 2 15,6 2 0-15,2 3 1 16,-5 0-3-16,-1 0 4 15,-4 0-6-15,-2 0 1 16,-1 8-2-16,-2 7 5 16,-2 4-3-16,-3 3 5 15,0-1 1-15,0 3 3 16,0 0 0-16,-15 0-2 16,-3-1 0-16,-2-2 0 15,-6 6 2-15,-2-4 1 16,-3 1-3-16,-5-2 0 15,1-2-1-15,-3 2 3 16,2-6-2-16,7 0 2 16,2-4-3-16,12-5 0 15,7-2 1-15,5-5-2 0,3 0 0 16,0 0-4-16,0 0-4 16,0 0 9-16,26 0 2 15,18 0 2-15,9-12-2 16,13 5 1-16,-5-3-2 15,-2 2-1-15,-3 0 0 16,-6-1 0-16,-9 4 1 16,-5 0 4-16,-8 0-3 15,-10 3-1-15,-3-5 7 16,-9 6 11-16,-6 1 2 16,0 0-8-16,0 0-2 15,0 0-11-15,0-4 0 0,2 2-37 16,5-6-104-16,4 3-371 15</inkml:trace>
  <inkml:trace contextRef="#ctx0" brushRef="#br0" timeOffset="4059">2526 805 99 0,'0'0'172'0,"0"0"-73"16,0 0-33-16,0 0 7 15,0 0-2-15,0 0-6 16,-7-8-7-16,7 8-22 16,0-2-23-16,7-1 8 15,14 3-14-15,2 0-7 16,0 0-1-16,2 0 0 15,-2 0-1-15,-3 3 1 16,1 12-1-16,-3 7 2 0,-6 2 4 16,-4 5-1-16,-8 2 18 15,0 6 2-15,0 3-14 16,0-3 2-16,-23-3-3 16,-7-1-1-16,-8-4-7 15,-1 0 0-15,-2-3-11 16,9-2-76-16,6-11-115 15</inkml:trace>
  <inkml:trace contextRef="#ctx0" brushRef="#br0" timeOffset="5114">3091 119 134 0,'0'0'241'16,"0"0"-162"-16,0 0-2 16,0 0-2-16,0 0 3 15,0 0-25-15,-6-21-19 16,6 18-4-16,0 3-7 15,0 0-10-15,0 0-6 0,0 0-4 16,0 0-2-16,0 0 1 16,0 0 0-1,0 0-1-15,-3 0 1 0,3 0 2 16,-3 0-3-16,3 0 2 16,0 0 4-16,0 0-6 15,0 0-1-15,-3 0-2 16,3 0-1-16,-5 0 3 15,-2-3-1-15,2 1-4 16,-1-1 5-16,-1 3 0 16,7 0 0-16,0 0 0 15,0 0 0-15,0 0-3 16,0 0-1-16,0 0-6 0,0 0-2 16,0 5-2-1,7 18 13-15,16 10 1 0,6 4 0 16,13 3-2-16,5 8 1 15,3-3 2-15,4 0-3 16,-3-3 6-16,-3-4-1 16,-4-7-3-16,-6-2 1 15,-2-3 4-15,-6-2 0 16,-4-2-4-16,-3 0 2 16,-3-5 1-16,-2 2-4 15,-3-1 7-15,0 1-7 16,-3-1 2-16,-3-7-1 15,-4-6 1-15,-2-1-4 16,1-4 1-16,-4 0-6 0,0 0-9 16,0 0-48-16,0 0-95 15,0-11-197-15</inkml:trace>
  <inkml:trace contextRef="#ctx0" brushRef="#br0" timeOffset="5624">3580 37 267 0,'0'0'155'15,"0"0"-110"-15,0 0 4 16,0 0 17-16,0 0-4 16,0 0-14-16,0-37-28 15,0 37-6-15,-4 0 8 16,-1 0 3-16,2 0-3 15,-3 0-7-15,-3 2-5 16,-9 20-3-16,-8 9 6 0,-7 6 0 16,1 3 4-16,-2 6-4 15,-2 3-4-15,1 1 2 16,-4 4 2-16,1 1-8 16,3-2-2-16,-4 0-1 15,1 0-1-15,3-1-1 16,-4-8 1-16,4-2-2 15,6-7 2-15,5-9-1 16,6-7 0-16,10-8 0 16,5-6 0-16,3-5-9 15,0 0-31-15,41-9-98 16,18-22-123-16</inkml:trace>
  <inkml:trace contextRef="#ctx0" brushRef="#br0" timeOffset="6194">4042 609 32 0,'0'0'448'0,"0"0"-327"16,0 0-36-16,0 0-16 15,0 0-16-15,0 0-11 16,0-11-13-16,0 11-17 16,0 0-9-16,0 0-3 15,0 19 3-15,0 15 7 16,0 14 24-16,0 6-22 16,0 3 1-16,0 4-10 15,0-2 2-15,0-3-5 16,0-14-4-16,0-6-53 15,-13-3-87-15,3-12-195 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2:12.2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20 742 283 0,'0'0'195'15,"0"0"-98"-15,0 0 1 16,0 0-22-16,0 0-31 16,0 0-8-16,-5-42-22 15,5 42-13-15,0 0-2 16,0 0-9-16,0 2-3 16,0 22 12-16,0 5 6 0,0 5-6 15,0 1 5-15,0-6-5 16,0-5 2-16,-6-6 2 15,-1-7-4-15,5-9-9 16,2-2 9-16,0 0 1 16,0 0-1-16,0-16 0 15,0-18-2-15,12-9-8 16,14-2 7-16,9 6 3 16,-2 4 1-16,-2 9-1 15,-9 13-9-15,-8 5 8 16,-7 8-3-16,-2 0-4 15,-5 0-7-15,6 11 2 16,-4 15 13-16,-2 3-1 0,0-2 2 16,5-3-2-16,-5-11-1 15,2-3-4-15,-2-7-5 16,3-3 3-16,5 0 4 16,10 0 4-16,9-19 7 15,9-2-7-15,2 0 1 16,0 8-1-16,-6 2 0 15,-5 6 0-15,-7 3 1 16,-5 2-1-16,-4 0-11 16,-1 0 3-16,-5 13 4 15,1 7-3-15,3 2 7 16,0 4 2-16,3 1-2 0,3-3 0 16,3-6 1-1,2 0 2-15,3-9-1 0,3-9 1 16,4 0 0-16,-4 0 3 15,2 0 1-15,-5 0-1 16,-3-14-2-16,1-1 7 16,-3-4-3-16,-3 0-2 15,-7-5 0-15,1-2-4 16,-6 2 1-16,-3 1-1 16,0 1-2-16,0 4 0 15,0 5 0-15,-15 2-5 16,-3 9 1-16,-2 2 3 15,-1 0 1-15,4 0-1 16,4 0-4-16,2 2-12 0,9 14 3 16,-1 2 3-16,3 3 4 15,0 6 0-15,0 2 1 16,14 3-1-16,13-3 1 16,2-5 5-16,1-7-8 15,-2-11 4-15,2-6-2 16,0 0 7-16,4-2 0 15,-4-22 7-15,1-6-7 16,-8 2 9-16,-6-1-4 16,-8 0 0-16,-4 7 18 15,-1 7 2-15,-4 6-13 16,0 9 7-16,0 0-14 16,0 0-5-16,0 0-6 0,0 0 5 15,0 0-11-15,0 22 8 16,0 4 1-16,0 6-5 15,0 4 8-15,0-3 0 16,0 0-2-16,8-8-1 16,7-4-3-16,0-10 0 15,6-11 6-15,-1 0 5 16,6 0-1-16,2-17 2 16,-5-8-3-16,-3-7 1 15,-2 2-1-15,-6 1 1 16,-6 0-1-16,-6 3 3 15,0 2-6-15,0 6 0 16,-15 7-3-16,-11 6-9 0,-4 5 7 16,-8 0 1-16,2 13-6 15,3 11-16-15,7-1-77 16,11-1-54-16,13-9-184 16</inkml:trace>
  <inkml:trace contextRef="#ctx0" brushRef="#br0" timeOffset="1139">1357 752 274 0,'0'0'110'16,"0"0"-86"-16,0 0-15 15,0 0-3-15,0 0-1 16,0 0-3-16,-10 29 14 16,8-5-1-16,-4 0 6 15,6-3-10-15,0-5 5 16,0-5-11-16,0-3-3 0,0-6 1 15,0-2-2 1,12 0 7-16,9 0 15 16,2-19 2-16,3-4-8 0,4-7-8 15,-4-1-4-15,1-4 2 16,-3 4-5-16,-4 4 9 16,-2 9-2-16,-6 5-1 15,-7 7-7-15,-5 2 9 16,0 4-8-16,0 0-2 15,0 0-16-15,0 10 9 16,0 13 7-16,0 9 4 16,-5-1 2-16,-7-1-4 15,4-6 3-15,1-12-5 16,7-5 0-16,0-7 4 16,0 0-3-16,0 0 0 0,0 0 11 15,20-17-3-15,13-6-6 16,2 4-3-16,1 3-2 15,-5 3 2-15,2 8-1 16,-6 2 0-16,-6 3 1 16,-7 0-6-16,-2 0-5 15,-3 0 2-15,-3 19 9 16,6 2-3-16,-4-3 4 16,7 3-1-16,0-4 0 15,-1-4 6-15,-2-3-5 16,3-4-1-16,-4-4 0 15,2-2 2-15,2 0 2 16,0 0 4-16,-2 0 0 0,5-8 2 16,0-13 9-16,0 0 1 15,-3-6-7-15,-5-2-6 16,0 0 2-16,-2-6 10 16,-1 2 1-16,-4 0-9 15,0 7-1-15,-3 7-1 16,0 11-3-16,0 6-6 15,0 2-5-15,-9 0-4 16,-3 5-19-16,0 11-4 16,12 0 19-16,0-4-29 15,0 0-33-15,24-2 36 16,2-2 16-16,-3-3 7 16,-2 2 12-16,-3 8-3 15,-6-2 4-15,-7 5-1 0,-2 6-14 16,-3-2-7-16,0 2 20 15,0-4 5-15,-5 2 2 16,-16-1-2-16,-5-2 1 16,-4-5-1-16,-5-4 1 15,-1-5 0-15,5-4 2 16,-2-1 4-16,10 0 6 16,5 0 0-16,9-6 28 15,9-4-2-15,0-2-22 16,0 1-15-16,0 4-2 15,2 4 1-15,13 3 0 16,3 0-1-16,0 0 0 0,2 5-3 16,1 23 2-16,-1 5-4 15,-2 12 2-15,3 0 0 16,-1 6-13-16,0-12-13 16,5-15-38-16,-2-16-237 15</inkml:trace>
  <inkml:trace contextRef="#ctx0" brushRef="#br0" timeOffset="3224">2687 468 43 0,'0'0'407'0,"0"0"-322"16,0 0-37-16,0 0 8 15,0 0 9-15,0 0-14 16,0-7-27-16,0 7-12 15,4 0-10-15,19 0-1 16,8 21 8-16,8 11 0 16,3 8-7-16,4 4 6 15,2 8-6-15,-1 0 0 16,0 3 0-16,-3 0-1 0,-6-4 1 16,-2-6 1-1,-10-8-3-15,-2-8 1 0,-13-12-1 16,-1-7 1-16,-7-4-1 15,-3-6 0-15,0 2-1 16,0-2-8-16,0 0-46 16,0 0-74-16,0 0-26 15,0-13-248-15</inkml:trace>
  <inkml:trace contextRef="#ctx0" brushRef="#br0" timeOffset="3697">3114 415 306 0,'0'0'95'15,"0"0"-44"-15,0 0 13 16,0 0 20-16,0 0-15 16,0 0-37-16,-9-47-10 15,9 47-7-15,0 0-7 16,0 0-1-16,0 0-5 16,0 0-2-16,0 0 7 0,0 0-1 15,-6 0 5-15,1 3-6 16,-8 21 4-16,-2 5 3 15,-1 8-5-15,-9 5-3 16,2 6 4-16,-3 2-2 16,2 3-3-16,0 6-1 15,-1 4 5-15,-6 0-4 16,3 4 6-16,-2-6-8 16,0-1 3-16,4-12 0 15,3-9-4-15,8-16 2 16,9-16-2-16,6-4-1 15,0-3-18-15,0 0-54 0,36-21-95 16,15-14-277-16</inkml:trace>
  <inkml:trace contextRef="#ctx0" brushRef="#br0" timeOffset="4702">3499 940 211 0,'0'0'186'0,"0"0"-130"0,0 0-4 15,0 0 15-15,0 0-2 16,0 0-8-16,-11-10-15 16,11 10-11-16,0-2-6 15,0 2-5-15,0 0-4 16,0 0-14-16,0 0 10 16,0-3-11-16,18-1 6 15,11-3 2-15,9 1-8 16,7-1 4-16,-1 1-2 15,-3-2 3-15,-3 3-6 16,-8-3 1-16,-10 2-1 16,-5 4 2-16,-9 2-2 15,-6 0 0-15,0 0 2 16,0 0 1-16,0 0-3 16,0 0 0-16,0 0 0 0,0 0 1 15,-6 0-1-15,-11 0-1 16,-8 16 0-16,-4 3 1 15,-1 5 0-15,2 2 0 16,0 1 0-16,11-1 0 16,-1-3 0-16,4-1-2 15,5-7 1-15,3-1-3 16,3-8 3-16,3-6-7 16,0 0 0-16,0 0 4 15,0 0 4-15,0 0 0 16,14-4 6-16,11-6-6 15,3 0 2-15,0 1 1 0,0 2-3 16,2 1-1-16,-1 6 1 16,4 0-2-16,0 0 0 15,-5 0 2-15,2 0-2 16,-6 13 1-16,-4 3 1 16,-2 1-4-16,-9-2-1 15,-3 3-5-15,-3 2 8 16,-3 0 2-16,0 3 3 15,0 0 1-15,-9-4 1 16,-8-2 1-16,-8 2-3 16,-1-3 1-16,-7 0 2 15,-5-1 1-15,3 2-2 16,-4-7-1-16,-2 1 6 16,3-3-2-16,0 0-1 15,0-3 5-15,2 0-9 0,1-2 2 16,6-3-3-16,2 0-2 15,6 0-18-15,10 0-39 16,9-10-95-16,2-14-103 16</inkml:trace>
  <inkml:trace contextRef="#ctx0" brushRef="#br0" timeOffset="5260">4197 479 430 0,'0'0'105'0,"0"0"-53"0,0 0 2 16,0 0 16-16,0 0-12 0,0 0-32 16,0 0-4-16,0 0-14 31,10 0 6-31,10 0 10 16,15 0-12-16,9 0 7 0,9 0 2 0,6 0-15 15,0-11-3 1,-6-5 3-1,-6 6-5-15,-9-3-1 0,-11 5 2 16,-12 2 1-16,-7 4 1 16,-8-1-2-16,0 3 4 15,0 0 2-15,0 0-8 16,0 0-50-16,-5 0-59 0,-20 0-159 0</inkml:trace>
  <inkml:trace contextRef="#ctx0" brushRef="#br0" timeOffset="5594">4262 696 318 0,'0'0'204'0,"0"0"-105"15,0 0-36-15,0 0 5 16,0 0-20-16,0 0-14 16,21 0-15-16,8 0 5 15,6 0-3-15,10 0-8 16,2 0 0-16,3 0-2 15,-6 0-7-15,-3-5 0 16,-11-6-4-16,-4 1-1 0,-6 0-11 16,-5 0-71-16,-7-2-259 15</inkml:trace>
  <inkml:trace contextRef="#ctx0" brushRef="#br0" timeOffset="6501">5095 182 548 0,'0'0'122'0,"0"0"-63"15,0 0-11 1,0 0 5-16,0 0-13 0,0 0-29 16,24-5-9-16,6 5-2 15,11 16-2-15,15 24 2 16,13 17 0-16,15 18 2 16,3 12-2-16,-4 3 1 15,-12-10-1-15,-12-13-9 16,-21-23 4-16,-15-9-1 15,-8-19 5-15,-12-8 1 16,0-4 2-16,-3-4-1 16,0 0 5-16,0 0 0 15,0 0-6-15,0 0-43 16,0 0-84-16,-3-7-103 16,-6-6-248-16</inkml:trace>
  <inkml:trace contextRef="#ctx0" brushRef="#br0" timeOffset="7003">5687 143 195 0,'0'0'224'16,"0"0"-181"-16,0 0 26 16,0 0 10-16,0 0 11 15,0 0-36-15,0-83-21 16,0 81-16-16,0-1 10 15,0 3-5-15,0 0-11 16,0 0-6-16,0 0 0 16,0 0-5-16,0 0-4 15,-3 11 0-15,-3 18 4 16,-3 13 17-16,-6 9-3 0,-6 7-1 16,-2 5-8-1,-10 4 2-15,-2 5 6 0,-6-2-10 16,-5 0 1-16,-2-8-1 15,4-8-3-15,9-9 2 16,2-13-2-16,12-8 2 16,4-8 0-16,8-8-2 15,7-5 2-15,2-3-5 16,0 0-21-16,0 0-62 16,23 0-148-16</inkml:trace>
  <inkml:trace contextRef="#ctx0" brushRef="#br0" timeOffset="8459">6081 707 124 0,'0'0'408'16,"0"0"-289"-16,0 0-18 16,0 0-17-16,0 0-15 15,0 0-23-15,6-21-16 16,-4 21-18-16,-2 0-9 15,0 0-3-15,0 0-6 16,0 0 0-16,0 8 2 16,0 18-6-16,7 11 10 15,-4 8 2-15,0 3 5 16,2 0-6-16,-2 2 2 0,1-2-3 16,-1-6 0-1,-3-10-1-15,0-8 2 0,0-14-2 16,0-4 1-16,0-2-8 15,0-4-18-15,0 0-25 16,8 0-26-16,4-10-126 16,6-19-295-16</inkml:trace>
  <inkml:trace contextRef="#ctx0" brushRef="#br0" timeOffset="9038">6599 182 42 0,'0'0'392'0,"0"0"-291"0,0 0-25 16,0 0 20-16,0 0-25 15,0 0-16-15,-8-17-16 16,8 13-15-16,0 4-8 16,0 0-3-16,0 0 1 15,0 0-3-15,0 0 0 16,0 0-5-16,0 0-5 16,0 0-1-16,0 0-15 15,0 27 9-15,2 16 6 16,11 12 2-16,-2 8-2 15,-2 1 0-15,-3 5 0 0,-4-3 1 16,-2-10-1-16,0-10-2 16,0-13 1-16,0-12-3 15,0-7 3-15,0-9-5 16,0-2-6-16,0-3-5 16,0 0-8-16,0 0-21 15,0 2-43-15,0-2-63 16,0 0-58-16</inkml:trace>
  <inkml:trace contextRef="#ctx0" brushRef="#br0" timeOffset="9460">6502 498 1 0,'0'0'440'16,"0"0"-345"-16,0 0-36 0,0 0 10 15,0 0-10 1,0 0-24-16,-8-6-15 0,8 6-20 16,5 0 1-16,18-2-1 15,16 2 10-15,6 0-4 16,1 0-5-16,2 0 1 16,-5 0 1-16,-2-6-1 15,0 1 3-15,-11 0-3 16,-9-1-2-16,-6 4 0 15,-7-3-1-15,-1 3-2 16,-2-5-43-16,-5-3-138 16,0-1-180-16</inkml:trace>
  <inkml:trace contextRef="#ctx0" brushRef="#br0" timeOffset="9883">6970 5 279 0,'0'0'206'15,"0"0"-180"-15,0 0-13 0,0 0 1 16,0 0-1-16,0 0 12 16,94 53 0-16,-55-12 11 15,-1 6-2-15,3 0-15 16,-6 1-8-16,-2 0-2 16,-4-3-5-16,-2-3-3 15,-6 0 1-15,2-5 0 16,-8-2 3-16,-4-8-5 15,-2-3 2-15,-6-9-2 16,2-7 1-16,-5-3 1 16,5-5-2-16,-3 0 2 15,-2 0 0-15,0 0-2 16,0 0-4-16,3 0-44 16,-3 0-65-16,3-2-127 15</inkml:trace>
  <inkml:trace contextRef="#ctx0" brushRef="#br0" timeOffset="10311">7408 0 406 0,'0'0'89'16,"0"0"-31"-16,0 0 12 16,0 0-1-16,0 0-28 15,0 0-20-15,0-6-12 16,-8 15 4-16,-4 17-12 15,-6 9 10-15,0 7 6 16,-2 3 4-16,0 3 0 16,-6 1-2-16,-2 2-7 15,2 5 6-15,-1-3-17 16,4-2 2-16,0-9 0 16,2-8-3-16,3-5 6 0,3-10-5 15,3-8-1-15,7-7-3 16,5-4-18-16,0 0-37 15,0 0-82-15,5 0-124 16</inkml:trace>
  <inkml:trace contextRef="#ctx0" brushRef="#br0" timeOffset="11489">7691 461 397 0,'0'0'22'15,"0"0"-17"-15,0 0 10 16,0 0 19-16,0 0-5 0,0 0-18 16,59-16-11-1,-52 16 1-15,-5 0-1 0,-2 0-1 16,0 10 1-16,0 6 0 15,0 3 9-15,0-1-2 16,-12-1-2-16,-3-5 2 16,-3-1-2-16,1-5-3 15,-1 1 6-15,-8-1-6 16,5-1 0-16,-2-3 1 16,-1-2-3-16,10 0 2 15,-4 0 3-15,6 0 7 16,6 0 16-16,4-2 11 0,2-9 14 15,0-8-25 1,0 4-26-16,8-6 5 0,10 3 0 16,-1 4-4-16,-2 1 1 15,6 0 7-15,-3 2 3 16,5 0 0-16,0 6 6 16,2-1-7-16,1 4-9 15,-6 2 2-15,3 0 1 16,2 0-6-16,-2 0 2 15,-5 0 3-15,-5 0-3 16,-3 5 1-16,-4 6-1 16,-4 5-2-16,2 3 2 15,-4 9-1-15,0 5 5 16,0 3-2-16,0 4-4 16,-6-5 8-16,-18 2-5 0,1-6-1 15,3-2-2-15,-5-5 1 16,9-2 0-16,1-5 3 15,-3-5-1-15,3 1 3 16,3 0-4-16,-6-2-2 16,-8 2 3-16,3 1-2 15,-7-8-1-15,4 3 1 16,2-1-1-16,0-2-1 16,-2-5 4-16,3-1-3 15,-2 0 0-15,2 0-1 16,5 0 0-16,0 0 2 15,8 0-1-15,-3 0 1 0,5-10 8 16,1-4-5-16,4 2 0 16,3-6 2-16,0-4-7 15,0-2-1-15,0-2-1 16,3 5-2-16,12 2 4 16,0 6-4-16,-2 5 2 15,-3 0 2-15,-4 5-3 16,3 1 1-16,4 0-1 15,0 2 0-15,5 0-3 16,0 0 1-16,2 0-1 16,1 13 2-16,3 10-3 15,0 7 6-15,-1 1 1 16,0-2 2-16,2-2-2 16,-2-3 1-16,0-3-1 15,-2-5 1-15,-1-2 0 0,-5-7-1 16,3-2 3-16,-6-2-1 15,6-3 0-15,5 0 0 16,-2 0 2-16,5 0-4 16,-6 0-10-16,5 0-41 15,1-13-67-15,-1-3-122 16,-7 0-206-16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2:40.2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2284 59 17 0,'0'0'21'0,"0"0"3"16,0 0 18-16,0 0 4 16,0 0 33-16,0 0-28 15,0 0-11-15,0 0-27 16,0 0-7-16,0 0 14 0,0 0-2 15,0 0-5-15,0 0 0 16,0 0 5-16,0 0-2 16,0 0 1-16,0 0-4 15,-3 0 6-15,1 0-2 16,-7 0-4-16,0 3-3 16,1 1 5-16,-5 2 2 15,1 2-1-15,1-2-5 16,-1 2-4-16,-3-1 0 15,4 7 1-15,-4-1-5 16,-3 2-2-16,0 2 5 16,-2-5 0-16,2 4-1 15,-2-3 2-15,2 4-5 0,-3-1 0 16,1 2 2-16,-3 1-2 16,-5 2 2-16,5-2-2 15,0 1-2-15,-4 2 0 16,-2-1 0-16,-1 3 0 15,-6 2 0-15,5-2 7 16,-2 6-7-16,1-2 4 16,3-1-1-16,-1 1 3 15,1-3-3-15,-4-1 3 16,3-1-2-16,-1 1-2 16,-2 1 6-16,0-1-8 15,-2 5 0-15,3-3 2 16,-3 2-5-16,-1 0 3 15,-4 0 0-15,-1 4 0 16,-4-2 1-16,1-1-1 0,-7 0 0 16,5-1 2-16,-2 2 3 15,4 0-10-15,9-7 5 16,2 3 0-16,4-3 0 16,6 1 3-16,1 2-3 15,6-11-4-15,1 3 4 16,0-1-1-16,0-4-3 15,0 3 4-15,4-3-4 16,-1 0 4-16,1-2 0 16,-4 2 0-16,-3 3 0 15,0 1 0-15,1 0 0 16,-4 4 0-16,1-2 0 0,-1 2 0 16,1 1 0-16,-8-2-2 15,5 2 3-15,0-1-1 16,2-2 1-16,6-6-1 15,6-2-1-15,-2-2 0 16,4 2-2-16,-1 0 3 16,2-3-1-16,-3 2 1 15,1 1-3-15,-2 2-1 16,-1 3-3-16,2-3-1 16,-2 4 0-16,-4 1 7 15,2 0-3-15,-4-2 4 16,2 1 0-16,4-4 4 0,1-2-8 15,2-1 5-15,-2 0-2 16,2 2 1-16,-4 0 0 16,4-1 0-16,-5 2 0 15,8 3 0-15,-5-2-3 16,2 1 3-16,3-2 0 16,-8-2 0-16,5 2 1 15,-1 1-2-15,-4-4 2 16,2 3-2-16,2 1 2 15,1-1-1-15,-5 0 1 16,5-2-1-16,-1-1 0 16,3-2 0-16,1 0 0 15,2-3 0-15,-4 3 4 0,2-2-4 16,2-1-4-16,0 3 3 16,-1-2 0-16,1-1 1 15,1 0-1-15,-4 0 2 16,4 0-1-16,-5 0 0 15,1-1 0-15,4 1 0 16,-1-3 0-16,3-2 0 16,0 0 0-16,0 0-3 15,0 0-1-15,0 0-2 16,0 0 4-16,0 0-3 16,0-5 4-16,0-9 1 15,0-1 4-15,0-1-4 0,0 0 13 16,0-5-13-16,3 0 1 15,-1-1 1-15,4 4 1 16,-2-3 4-16,-1 5-5 16,-3 0 4-16,0 3-3 15,0-1 7-15,0 2-7 16,0 0 10-16,0 2 0 16,0 0-2-16,0-3-5 15,0-1-1-15,0 7-4 16,0-7 0-16,0 4 3 15,0-2-1-15,0 2 1 16,0 2-3-16,0-3 2 16,0 1-3-16,0 2 8 15,0 1-3-15,0 1 4 16,0 6-8-16,0-3 5 0,0 3-4 16,0 0-2-16,0 0-3 15,0 0-3-15,0 0 1 16,0 0-2-16,0 0 3 15,0 0 3-15,0 0-3 16,-3 0 1-16,3 0-1 16,0 9 4-16,-4 3 4 15,4 4-1-15,0 3-2 16,-3-4 1-16,3 6 1 16,-3-2-3-16,1 3 1 15,-1 1 0-15,3-4 0 16,0-1 2-16,-3-2-3 0,3 1 0 15,0-4 0-15,0-3-1 16,0 0 1-16,0 1-2 16,0 2 2-16,0-2 0 15,0 0 2-15,0-4-1 16,0 4-1-16,0-3 0 16,0 5-4-16,0-2 4 15,0-1 1-15,0 1 1 16,0-1-2-16,0 2 1 15,0-5-2-15,0 1-1 16,0 3 2-16,0-3 0 16,0 0-1-16,0-1 0 15,0-2 1-15,0 2-2 0,0-5 1 16,0 1-2-16,0-3 2 16,0 2 1-16,0-2-1 15,0 3-1-15,0-1 0 16,0-2-1-16,0 0 3 15,0 3 1-15,0-3 1 16,0 0 1-16,0 0-2 16,0 0-1-16,0 0 0 15,0 0 0-15,0 0 1 16,0 0 3-16,0 0-3 16,0 0 1-16,0 0 0 15,0 0 1-15,0 0-3 0,0 0 3 16,0 0-3-16,0 0-3 15,0 0-1-15,0 0 3 16,0 0-3-16,3 0 4 16,12 0 6-16,5 0-3 15,6 0-3-15,0-3 3 16,10 1-2-16,-4-3 2 16,7 0-5-16,-4-2 4 15,-2 6-4-15,-2-5 2 16,-6 1-9-16,-11 2 5 15,-5 3 0-15,-6 0 4 16,-3 0-1-16,0 0-3 16,0 0 2-16,0 0-2 0,0 0 3 15,0 0-1 1,0 0-8-16,0 0-80 0,12 0-64 16</inkml:trace>
  <inkml:trace contextRef="#ctx0" brushRef="#br0" timeOffset="2714">3862 33 43 0,'0'0'136'0,"0"0"-72"16,0 0-15-16,0 0 14 15,0 0-20-15,0 0-15 16,-35 23-6-16,23-15 4 16,-2 0 12-16,-1 2 1 15,-3-2 3-15,1 6-22 16,-4 1 3-16,-2-1 0 0,-4 5 3 15,1-1-18-15,-4 0 13 16,-2 6-21-16,-3 0 15 16,-1 3-8-16,-2 4 4 15,0 1-5-15,-1 0 1 16,1-2-5-16,-3-1-1 16,3 0 0-16,-4 0-1 15,-5 0 0-15,-3 3 1 16,3-7 1-16,0 3 0 15,0-5-2-15,9-4 3 16,0 2-2-16,2 0 1 16,6 1-2-16,-1 1-2 15,-8 7 2-15,1 1-1 0,-7 1 1 16,-1 2 1 0,1 1 1-16,1-1-1 0,-2 3-1 15,3 1 1-15,2-7 0 16,3 2-1-16,9-5 1 15,-1 0-1-15,0-3 0 16,2-1-1-16,2-3 1 16,-2 1 2-16,2-1-2 15,2 0 3-15,-2-3-7 16,3 1 4-16,2-1 0 16,-3-2 0-16,0 7-2 15,-2-6 2-15,-4-1-1 0,7 3 3 16,-7-4-4-1,7 1 2-15,-3 3-1 0,-7-3-1 16,5 2-6-16,-2 2 0 16,4-5 5-16,1 0 2 15,7-1-2-15,5 1 1 16,-8-1 1-16,6 2-4 16,-3-2 1-16,3 1 2 15,3-1 0-15,-2-4-3 16,2 3 3-16,-3 1 0 15,4-4 1-15,2 3 0 16,-2-5-1-16,1 3 2 16,2 2-3-16,-4 3 3 15,-3 0-1-15,0 0 1 0,-2 2 0 16,2 1 0-16,0 2 0 16,0 0 0-16,-3 3 0 15,1-3 0-15,-1-2 0 16,-3 0 0-16,4-4 0 15,3 1 0-15,-1-3 0 16,5 1 0-16,0-1 0 16,-3 4-3-16,1 0 0 15,1 2 3-15,1-3 0 16,2 3 0-16,-1-4 0 16,-2-1-1-16,4-4 0 15,4 0 1-15,0-5 1 16,1-1-1-16,-1-1 0 0,0 2 1 15,3-3-1-15,-2 1 0 16,-3-1 0-16,5 3 0 16,-2-1 0-16,-4-2-1 15,4 1 1-15,-1-1-1 16,-1 1 1-16,4-3 1 16,0 0-1-16,0 0-1 15,0 0 0-15,0 0 0 16,0 3 1-16,0-3-3 15,0 0-5-15,0 0 7 16,0 0-5-16,0 0 5 16,0-3 1-16,0-7 12 15,0-4-1-15,0 4-7 0,0-1-3 16,0-5 4 0,4 3 0-16,-1-5-1 0,-1 1 4 15,4 1-1-15,-6 3 3 16,2-3-9-16,-2 0 0 15,5 1-1-15,-3 2 3 16,1-4 5-16,2 4-8 16,-2-3 0-16,-3 3 0 15,3 2 0-15,1 4 1 16,-4-1 1-16,0 0-1 16,0 0 0-16,0-1 2 15,0 2-3-15,0-1 0 0,0-3 2 16,0 1-2-16,0 2-1 15,0 0 1-15,0 5 3 16,0 0-2-16,0 3-1 16,0 0 2-16,0 0-2 15,0 0-3-15,0 0-2 16,0 0-1-16,0 0 6 16,0 0-12-16,0 0 9 15,0 11 3-15,0 2 0 16,-4 4 3-16,-2 0-2 15,1 2 1-15,-5 2 0 16,2 3-2-16,-1 0 2 16,1 0 1-16,2 0-6 15,-1 0 7-15,-1-1-4 16,-2 1 0-16,2-3 1 0,3-2 1 16,2 3-4-16,-4-7 4 15,2 1-1-15,2-5-1 16,-4 0 0-16,7-6 0 15,0-3 1-15,-2 1-1 16,2-3-2-16,0 0 2 16,0 0-3-16,0 0 3 15,0 0-1-15,0 0 2 16,0 0-1-16,0 0 1 16,0 0 1-16,0 0-2 15,0 0 0-15,0 0 1 16,0 0 3-16,-3 0-2 0,3 0-2 15,0 3-5-15,0-2 5 16,0 3 0-16,0 1 2 16,-3 1 3-16,3-1-5 15,0-1 1-15,-3 0-1 16,3-4 0-16,0 0-1 16,0 0 1-16,0 0-2 15,0 0 1-15,0 0-1 16,0 0 2-16,0 0-2 15,0 0 2-15,9 0 2 16,15 0 9-16,8 0-3 16,8-11-1-16,6-2-2 15,0 2 0-15,2-2 0 0,-2 0-3 16,2-1-2 0,-4 4 0-16,-6 1 0 0,-12 4-1 15,-4 0 1-15,-11 5-1 16,-9 0-1-16,5 0 2 15,-7 0 0-15,3 0 3 16,5-2-3-16,10-9-24 16,12-13-109-16,14-12-151 15</inkml:trace>
  <inkml:trace contextRef="#ctx0" brushRef="#br0" timeOffset="5130">6364 0 67 0,'0'0'283'15,"0"0"-200"-15,0 0-30 16,0 0-18-16,0 0 9 16,0 0 9-16,0 0-2 15,0 0-10-15,0 0-6 16,0 0-23-16,0 0 7 15,0 0-10-15,0 0 1 16,0 0-2-16,0 0-5 16,0 6-3-16,-14 4 6 15,-1 2-5-15,0 0 2 16,-2 4-2-16,2-3 0 0,-3 0 1 16,-3 4 0-16,1-5-2 15,-3 5 2-15,-1-2-2 16,0 7 2-16,-5 1-1 15,-1 1-2-15,-5 5 1 16,-6-2 0-16,2 2 2 16,-2 5-2-16,-2 4 0 15,-5-2 0-15,-1 5-1 16,-4-7 2-16,5-2-1 16,1 2 3-16,-3 1-4 15,-3-1 2-15,1-2-2 16,-2-3 1-16,1 1 0 0,3-7 0 15,3 3 0-15,-3 1-1 16,3-1 1-16,-1 4-1 16,2-4 2-16,1 0-1 15,1 1 0-15,3-1 0 16,-4 4 0-16,2-1-2 16,-4 2 2-16,2-5-5 15,1 7 1-15,1 0 3 16,-8 0-4-16,-8 4 5 15,-2 0-7-15,-2 0 4 16,-4 1 3-16,2 1 0 16,1-5-1-16,-2 1 1 15,2 2-3-15,2-5 1 0,0 0 2 16,7 0-1-16,2-1 1 16,2-1-1-16,1-4 0 15,3 1 0-15,-1-4-8 16,-1 1 3-16,-4 2-8 15,3 4 0-15,-2-4 3 16,1 1 5-16,1-1-8 16,0 0-8-16,0-1-2 15,-1 1 9-15,0-2 0 16,3 0 3-16,-3 0 6 16,2-1 5-16,1-1 0 15,2-1 1-15,1-6 0 0,7-1 0 16,3 2 1-16,0-5 0 15,5-3-2-15,-3 2 0 16,2 1-14-16,-5-1-19 16,3 4 3-16,1-1 18 15,0 0 6-15,0-1 5 16,-4 3-6-16,-2 0 8 16,0 1-3-16,-1 0 1 15,1 0 2-15,0 2 0 16,-3 4 1-16,0-4-1 15,-1 4-1-15,1-2-5 16,-3 2-3-16,3-6 4 16,5-1 5-16,1-1 0 15,9-1 0-15,4-5 0 16,9-3 1-16,6-2 2 0,4 0-3 16,0 2 2-16,-2-3-2 15,-2 1-1-15,1 0-4 16,4 1 5-16,2 0 0 15,0-1 0-15,0-3 0 16,0 0 0-16,0 0 4 16,0 0 0-16,0 0 14 15,0 0-16-15,0 0 4 16,0 0-2-16,0 0 2 16,0 0 3-16,0-14-2 15,0 4-2-15,0-3 12 16,2-6-14-16,8-2 6 0,-2-5-4 15,5-1 8-15,0-5-6 16,5 5-5-16,-6-2-1 16,3 3 6-16,-4 2-6 15,-1 3 0-15,2 5 2 16,-7-3-2-16,1 4-1 16,-3-1 1-16,3-1-1 15,-6 10 1-15,0 2-1 16,0 5 3-16,0 0-2 15,0 0-1-15,0 0-11 16,0 0 5-16,0 0-6 16,0 0 2-16,0 5 10 15,-4 11 4-15,-7-1-2 0,-4 7-1 16,0 3 2-16,2 3-1 16,-5 3-1-16,-4 2 3 15,-1 0-4-15,-3 4 2 16,3-1 1-16,-2-3-1 15,5 0 0-15,-3-4-2 16,8 0 3-16,-1-8 2 16,6-5 1-16,4-5 4 15,-1-4-3-15,2-4 0 16,5-3 4-16,0 0 5 16,0 0 3-16,0 0 0 15,0 0-11-15,0 0-4 0,0 0-3 16,0 0-1-16,0 0 0 15,5 0 0-15,23 0 0 16,6-5 7-16,11-10-4 16,4 6 2-16,7-7-3 15,9-1-2-15,0 3-3 16,6-3-49-16,2-4-81 16,4-8-36-16</inkml:trace>
  <inkml:trace contextRef="#ctx0" brushRef="#br0" timeOffset="7746">7774 6 204 0,'0'0'138'0,"0"0"-86"0,0 0-18 15,0 0 13 1,0 0 4-16,0 0-17 0,-40-3-18 16,15 3-9-16,2 6-2 15,-6 9 9-15,-1 1 7 16,1 0-5-16,-1 3 11 15,-2-4-11-15,0 1 3 16,-3 6-11-16,-6 2-3 16,-2-1 0-16,-3 3 3 15,-10 7 3-15,-3 1-10 16,-6 3 2-16,-2 0 2 16,-2 3-5-16,8-3 1 15,-7 0-7-15,1 0 8 16,-1-5-4-16,1-3 1 0,-4 0-1 15,0 0 1-15,0 1-5 16,4-1 5-16,1 2-12 16,5-4 10-16,-1-1 2 15,6 1-3-15,-2-3-6 16,2 0-10-16,2 0 2 16,-2-1-13-16,6-3 20 15,1 6-3-15,1-6-6 16,2 4 1-16,-2-2 4 15,-1-1 9-15,-2 2 2 16,1-1 0-16,3-4 4 16,-1 4-9-16,7-4 7 15,3-2 1-15,0 0-3 0,5 0 3 16,4 0-19-16,-1-1 7 16,7 1 12-16,-3-2 0 15,-1 2 0-15,1 0-6 16,-4 2-1-16,1-2 7 15,-1-3-1-15,-5 6 1 16,-3-1 0-16,-3 1-4 16,-3-1 5-16,-4 4-5 15,4-1 5-15,-3 0 0 16,3 0-1-16,0-2 0 16,-1-1 1-16,4 1-1 15,6-6-1-15,-4 1 2 0,1 2 0 16,3-1-8-16,1 1-1 15,-5 0 4-15,4 3-4 16,-6 1-9-16,-1-1-9 16,1 2 11-16,-3 0-16 15,3-2-7-15,-7 2-7 16,7-4 33-16,0-2-2 16,3 1 10-16,0 2 5 15,0-1 2-15,5 0-1 16,-3 2-1-16,3 0-10 15,-1 2 6-15,-1 1 2 16,-1-4 2-16,6 0 8 16,4-4 18-16,-1 0-5 15,4 1-13-15,-3 3-3 16,3 1-1-16,-5 0-1 0,2 0-3 16,-4-2 0-16,2 5 0 15,-8-2-1-15,-2 8 1 16,0-7 1-16,2 0 0 15,1-1-1-15,2 0 3 16,4-5-3-16,-1 4 0 16,2-5 5-16,-2-1-5 15,4 0 4-15,-4 0 5 16,1 6-7-16,-1 0 2 16,-3-4-3-16,4 6-1 15,-1-5 1-15,-2 3-1 16,3 2 0-16,-4-2 0 0,-2 2 0 15,-1-4 1-15,2 8 2 16,-8-1-3-16,3-1 0 16,-4 1-2-16,-1-2 0 15,-1 1 2-15,-1 1 0 16,-2 0-2-16,-4 3-3 16,-1-1-43-16,-1-2 28 15,1 3 13-15,-3-7 1 16,3 4-11-16,4-5 17 15,-2 0 2-15,8-1 5 16,-5-1-5-16,7-2-2 16,5 1 7-16,4-1-6 15,6 1-1-15,0 1 4 0,1-7 0 16,9-2-2 0,1 0 4-16,2-3 7 0,5 4-11 15,1-4-2-15,2 0 2 16,-1-2-2-16,4-1 13 15,-5 2-4-15,4-3-5 16,3-1 11-16,0 0 6 16,0 0-3-16,0 0-3 15,0 0-6-15,0 0-1 16,0-5 8-16,6-5-4 16,6 1-9-16,-4-1-3 15,2-3 8-15,-2 2-8 0,-1-2 0 16,-2 2 3-16,1 3-2 15,0-2 5-15,-3-1 3 16,0 1 9-16,0-6-10 16,-3 5 16-16,2 3-24 15,-2 3 8-15,0 5 9 16,0 0 2-16,0 0 9 16,0 0-14-16,0 0-7 15,0 0-5-15,0 0 10 16,0 0-6-16,0 0-4 15,0 11 11-15,0 2 2 16,-5 3-8-16,-7-1 8 16,1 4-4-16,-4 5-1 15,0-4-3-15,0-1-2 16,4 0 0-16,-2-1-4 0,5-2 0 16,-1-6-1-16,3-3 2 15,3-7 1-15,3 2-3 16,0-2 3-16,0 0 2 15,0 0 7-15,0 0 22 16,0 0-3-16,0 0-10 16,0 0-12-16,0 0-8 15,0 0 1-15,0 0 0 16,0 0 1-16,0 0-3 16,0 0-3-16,0 0-7 15,18 0 10-15,8 0 0 16,10 8 6-16,2 2-4 0,6 1-1 15,-6 1 0-15,-3-2 0 16,-7-5 1-16,-11-3-4 16,-3 1 0-16,-4 0-6 15,-8-3-13-15,-2 3-45 16,0-3-93-16,0 0-305 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2:54.4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27 361 244 0,'0'0'153'15,"0"0"-84"-15,0 0-10 16,0 0 5-16,0 0 10 15,0 0-30-15,0 0-9 16,-12-16-5-16,12 8-8 0,-3 3-4 16,0-6-1-1,1-2-4-15,-3-3-5 0,5-3-2 16,0 1 2-16,0-6-3 16,0 0-2-16,0-3 3 15,0 1-1-15,0 3-5 16,10-1 0-16,2 2 6 15,2-5 1-15,-2 9-7 16,1 5 1-16,-5 2-1 16,0 6 0-16,2 0-4 15,2 0 3-15,1 5 1 16,2 0-4-16,3 0-1 16,0 0 1-16,2 5 4 15,4 10-1-15,-4 4 1 0,5 2 0 16,-5-2 0-1,-5 4 0-15,-1 1-3 0,-5 3 3 16,2 5 0-16,-1-1 2 16,-2 1-2-16,-1-2 0 15,-4-4-2-15,-3 1 2 16,0-4 4-16,0 1-2 16,0-5-1-16,0-3 0 15,0-3-1-15,0-2-2 16,0-7-6-16,0 2-8 15,0-3-31-15,0 2-38 16,0-5-70-16,-13 0-55 16</inkml:trace>
  <inkml:trace contextRef="#ctx0" brushRef="#br0" timeOffset="384">35 297 142 0,'0'0'236'0,"0"0"-187"16,0 0-18-16,0 0-3 16,0 0-11-16,0 0-2 15,36-2 9-15,-10 2 8 16,4 0-6-16,0-3-13 15,-2 3-10-15,5-6 9 16,-4 0-12-16,1-1-1 16,-1-6-101-16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3:03.1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0 493 301 0,'0'0'131'16,"0"0"-78"-16,0 0-4 16,0 0 18-16,0 0 12 15,0 0-40-15,9-11-24 16,-7 7-1-16,8 4-7 15,5-4-4-15,8 1 1 16,6-4 1-16,1-2-4 16,5 1-1-16,-2 3 1 0,-4-3-2 15,1 3-9-15,-10 2-60 16,-5 3-124-16</inkml:trace>
  <inkml:trace contextRef="#ctx0" brushRef="#br0" timeOffset="617">41 713 154 0,'0'0'301'0,"0"0"-231"16,0 0 0-16,0 0 13 15,0 0-14-15,0 0-29 16,-2-17-25-16,2 17-12 0,0 0-2 15,17 0 1-15,12 0 0 16,4 0 0-16,8 0 2 16,2 0-3-16,5 0-2 15,3-5-62-15,-5-3-198 16</inkml:trace>
  <inkml:trace contextRef="#ctx0" brushRef="#br0" timeOffset="3516">848 495 333 0,'0'0'61'16,"0"0"-18"-16,0 0 5 15,0 0 13-15,0 0-30 16,0 0-8-16,0-64-5 16,0 62 2-16,0-6 1 15,-4 3-1-15,1 1 4 0,-2-1-4 16,0 3-5-16,-2-1-1 15,-4 1-12-15,-2 2 5 16,-4 0-7-16,-4 0 0 16,1 0-1-16,-6 11-1 15,1 4 2-15,5 1 0 16,-3 3 3-16,8-2-3 16,4 3-3-16,-2 4 0 15,8 2 0-15,1 3 1 16,1 3 1-16,3 2-2 15,0-1-4-15,3-3 6 16,12 0 0-16,0-6-2 16,5-5 2-16,1-3 1 0,-1-6 0 15,1-2 1-15,-1-6 2 16,-2-2-2-16,-3 0 1 16,0 0 3-16,-3 0-3 15,2-13 6-15,-5 0-1 16,0-4-1-16,-2-3-6 15,-2-3 7-15,0-7-5 16,2-2 2-16,-4 3-1 16,0-3-3-16,-3 3 5 15,0 3-3-15,0 2-2 16,0 5 5-16,0 4-5 16,0 4 8-16,0 3-1 15,0 3 3-15,0 2 0 16,0 1-7-16,0 2-3 0,0 0-5 15,0 0 1-15,0 0-12 16,0 0 1-16,0 13 10 16,0 10 5-16,0 4 0 15,12-1 0-15,-1 6 3 16,4 0-2-16,0 3-1 16,-1-4 1-16,3-1-1 15,4-10 0-15,1 2 0 16,-2-6 1-16,-2-5-1 15,-7-7 0-15,1-4-2 16,-4 0 3-16,2 0-1 16,-2 0 11-16,2 0-10 0,-2-18 6 15,1-1-3-15,0-5-1 16,3 1 1-16,-7-7-2 16,-2 7 0-16,-3-1 4 15,0 2-6-15,0 9 0 16,0 0 9-16,0 6-5 15,0-2 1-15,0 7 3 16,0-1-2-16,0 3-4 16,0 0-2-16,0 0-2 15,0 0-8-15,0 0-4 16,3 5-1-16,6 17 14 16,0 1 1-16,3 4 0 15,3-6 2-15,3 3-4 0,2 0 4 16,1-6-4-1,5-2 3-15,1-5-1 0,-4-3 0 16,0-5 1-16,0-3 0 16,2 0 5-16,-4 0-6 15,-1-3 10-15,0-10-4 16,-2-4-2-16,-3-2 0 16,-1 2 0-16,-5-2-2 15,-6-2 3-15,0 0 2 16,-3-4 2-16,0 2 3 15,0-4 1-15,-8 4-6 16,-10-5 2-16,-2 3-8 0,-1 3 6 16,-4 7-7-1,2 4-3-15,0 3 3 16,3 6 1-16,-5 2-1 0,4 0-3 16,4 0-2-16,-4 2 4 15,3 13-3-15,2 2 4 16,1-1 0-16,3 2-2 15,4-5 2-15,-2 4-2 16,5-7 4-16,-1 3-2 16,-1-5 0-16,5 0-2 15,2-3 1-15,0 4-17 16,0-5-51-16,0 5-28 16,0-9-79-16,12 0-59 15</inkml:trace>
  <inkml:trace contextRef="#ctx0" brushRef="#br0" timeOffset="4395">1475 52 328 0,'0'0'70'0,"0"0"2"16,0 0-16-16,0 0 18 16,0 0-9-16,0 0-30 0,0-52-27 15,0 52-8-15,0 0-16 16,0 16 10-16,0 13 6 16,3 6 2-16,2 1 2 15,-2 7 3-15,1-1-3 16,-1 3 2-16,2-3-1 15,1 4 2-15,0-4-4 16,3-2-2-16,0-3-1 16,-3-8 0-16,-1-5 0 15,1-6 1-15,0-5-1 16,-3-2 0-16,0-6 1 16,0-2-2-16,-1-3 1 15,-2 0-3-15,4 0 3 0,-1 0 2 16,3 0 5-1,-1-16 7-15,5-2-4 0,-5-6-5 16,1 3 1-16,0-1-2 16,-6 7-4-16,0 4 4 15,0 6 1-15,0 5-2 16,0 0-3-16,0 0-5 16,0 0-6-16,0 12 2 15,0 13 9-15,0 4 3 16,3 0-2-16,5 0-1 15,5-3 1-15,-1 1-2 16,-1-5-1-16,1-5-1 0,3-1 1 16,-1-5-3-1,4-6 4-15,2-5 1 0,2 0 7 16,-2 0-6-16,4 0 2 16,-4 0-2-16,1-5-1 15,-1-8 6-15,-2-1-1 16,0-3-1-16,-3-5-4 15,-5 1 8-15,0-3-8 16,-7 0 1-16,-3-2 7 16,0 2-4-16,0 0 2 15,0 6-1-15,-3-1-2 16,-15 0-1-16,1 9 1 16,-4 2 0-16,1 2 0 15,-1 4-3-15,1 2-1 16,-1 0-2-16,-1 0 2 0,-1 0-2 15,-3 8 2-15,3 10 0 16,-2 1 1-16,8 2 0 16,3 1-4-16,2-4 1 15,9-2-1-15,0-1-36 16,3-6-76-16,0-4-7 16,3-5 11-16,15 0-274 15</inkml:trace>
  <inkml:trace contextRef="#ctx0" brushRef="#br0" timeOffset="4867">1893 59 220 0,'0'0'158'0,"0"0"-93"16,0 0-7-16,0 0-4 16,0 0 16-16,0 0-23 15,0-30-32-15,0 30-10 0,0 0-5 16,0 0-4-16,0 8-2 15,0 18 6-15,0 6 19 16,0 6-12-16,0 4 7 16,0 8 4-16,0 3-9 15,0 10 7-15,0 7 4 16,0 6-14-16,15-4 0 16,-2-3 2-16,5-17-8 15,-3-12 0-15,6-5-2 16,2-14 1-16,2-8 1 15,-2-6 2-15,3-3 0 16,-2-4 4-16,2 0-2 16,-3 0-4-16,-2 0-6 15,-3 0-17-15,-1 0-52 0,-7 0-137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19.7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260 17 282 0,'2'-7'144'0,"-2"2"-96"0,3 2-26 16,-3 1-5-16,3 2-2 15,-3 0-10-15,0 2-5 16,0-2-3-16,0 8 3 0,0 1 0 15,0 5 2-15,0 3 0 16,-3 8-1-16,0 1 0 16,-2 4-1-16,-3 2 0 15,3-2-10-15,-5 1-33 16,4 0-70-16,0-10-70 31</inkml:trace>
  <inkml:trace contextRef="#ctx0" brushRef="#br0" timeOffset="366">101 145 202 0,'2'-9'87'0,"1"4"-49"0,-3 0-2 0,0 1 0 15,0 4-4 1,3 0-12-16,4 0-5 0,-1 4-6 15,6 1-5-15,4-2-2 16,5 6 0-16,5-4 0 16,5 0-1-16,3 1-1 15,7 0-1-15,-4-3-12 16,4-3-68-16,-6 0-62 0</inkml:trace>
  <inkml:trace contextRef="#ctx0" brushRef="#br0" timeOffset="805">176 470 178 0,'-5'-5'231'15,"5"2"-190"-15,0 0-34 16,0 1-5-16,0 2-2 16,5 2-2-16,-5 1 1 15,0 5 1-15,3 6 4 16,-3 3-4-16,3 6 0 16,-1 5 2-16,1 3-2 0,-3 5 0 0,0 1-1 15,-3-4-7-15,1-2-15 16,-4-6-30-16,6-5-66 15,-7-3-26 1</inkml:trace>
  <inkml:trace contextRef="#ctx0" brushRef="#br0" timeOffset="1116">1 630 392 0,'0'-8'106'0,"-3"0"-65"0,9-1-18 0,0 0-13 15,7 7-3-15,2-5-6 16,10 6 1 0,0 2-1-16,9-1-1 0,4 0 0 15,2 0-5 1,4-1-35-16,2-5-160 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3:08.8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148 23 334 0,'0'0'88'16,"0"0"-74"-16,0 0-5 15,0 0 7-15,0 0 2 16,0 0-11-16,13 0-7 0,-5 18 23 16,2 6 3-16,2 0-6 15,-7 8 7-15,6 3-3 16,-1 2 4-16,2 2-21 16,-1-2 10-16,4 0-13 15,-7-4-1-15,4-4 3 16,-6-3-6-16,1-7 0 15,-5-2-9-15,-2-6-61 16,0-5-42-16,0-6-133 16</inkml:trace>
  <inkml:trace contextRef="#ctx0" brushRef="#br0" timeOffset="968">64 129 75 0,'0'0'116'0,"0"0"-68"15,0 0 13-15,0 0 5 16,0 0-22-16,0 0-21 15,-38-13 7-15,38 9 3 16,0 2 5-16,0 0-13 16,0-3-5-16,0-1-16 15,0-2 15-15,8-5-6 16,12 2-10-16,8-1-3 16,7 0 0-16,1 5 0 15,5-1 6-15,-1 0-3 0,7 2-2 16,-2 2 0-16,-1 0 2 15,-6 4-4-15,-12 0 1 16,-4 0-8-16,-6 0 1 16,-6 0 2-16,-2 14 2 15,-1-1 3-15,-5 0 1 16,-2 6 1-16,0-1 0 16,0 6-2-16,0 0 2 15,-15 3-2-15,-5-3 1 16,-3-1 3-16,-5-4-2 15,5-1-1-15,0 1 0 16,2-9 2-16,4 2-3 0,4-7 2 16,8-5-1-1,5 0 3-15,0 0-2 0,0 0-2 16,0 0 0-16,0 0 2 16,0 0-3-16,0 0 2 15,5 0 0-15,8-4-1 16,4 4-3-16,4 0 2 15,2 0-4-15,0 0 3 16,7 0 2-16,-6 0 0 16,-1 9-1-16,-5 1-2 15,-6 1 2-15,-4 0 0 16,2-1 1-16,-5 4-2 16,-5 1-2-16,0 1 4 15,0 5 0-15,0-2 1 16,0-1 2-16,-15 1 6 0,-11-3-4 15,-4 2 3-15,-4-2-6 16,-8 3 0-16,-2-6 9 16,-3 1 4-16,0-1-6 15,0-2 2-15,2-2-4 16,7-1-3-16,9-2 0 16,9 0-4-16,10-6 0 15,8 0 0-15,2 0-17 16,0 0-148-16,20-9-93 15</inkml:trace>
  <inkml:trace contextRef="#ctx0" brushRef="#br0" timeOffset="1400">808 259 281 0,'0'0'102'16,"0"0"-62"-16,0 0-5 16,0 0-5-16,0 0-3 15,0 0 9-15,74-21-18 16,-51 18-6-16,-3 0-7 15,2 0-2-15,-1 1 3 16,-8 2-5-16,-3 0-1 0,-5 0-6 16,-2 0-24-1,1 0-49-15,-4 0-210 0</inkml:trace>
  <inkml:trace contextRef="#ctx0" brushRef="#br0" timeOffset="1704">808 259 345 0</inkml:trace>
  <inkml:trace contextRef="#ctx0" brushRef="#br0" timeOffset="1829">808 259 345 0,'-15'124'63'0,"15"-124"-34"0,0 0 8 0,0 0 24 16,0 0-22 0,0 0-17-16,0 0-12 0,4 0 4 15,10 3 2-15,10 0-1 16,2-3 6-16,10 0-15 16,2 0 1-16,6-6-7 15,6-9-43-15,1-1-216 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3:14.8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74 159 292 0,'0'0'93'0,"0"0"-43"16,0 0 1-16,0 0 1 15,0 0 0-15,0 0 7 16,0 0-21-16,-45-46-10 16,42 42-1-16,3-3 6 15,-2 3-16-15,2-4-1 16,-3 3 1-16,3-1-7 16,-3 1 0-16,1 5-2 15,-1-3-5-15,-1 3 7 0,4 0-4 16,-3-2-4-1,3 2 3-15,0 0-3 0,-3 0 0 16,3 0 4-16,0 0-4 16,-2 0 1-16,2 0-3 15,0 0 0-15,0 0-3 16,0 0-7-16,0 0-2 16,0 18-4-16,17 12 16 15,12 4 1-15,1 5 1 16,5 4-2-16,-2 2 1 15,5 0-1-15,1-3 3 16,-1 1-1-16,-3-9-2 0,0-2 0 16,-5-5 0-16,-2-7 0 15,-3 0-3-15,-5-10 3 16,-5-3 2-16,-6-4-1 16,-4 1-1-16,-1-2 0 15,-1 1 0-15,-3-3-2 16,0 0 1-16,0 0-10 15,0 0-48-15,0 0-63 16,0 0-53-16</inkml:trace>
  <inkml:trace contextRef="#ctx0" brushRef="#br0" timeOffset="690">304 127 166 0,'0'0'103'0,"0"0"-52"16,0 0-6-16,0 0-4 0,0 0-17 15,0 0 1-15,0-18 7 16,0 18 5-16,0 0 7 16,0 0-10-16,0 0 9 15,0 0-9-15,0 0-12 16,0 0 3-16,0-7-13 15,0 0-1-15,0-3-7 16,0-4 0-16,0-2-4 16,0 1 1-16,0-1 1 15,0 0 0-15,0 8-2 16,0 2 10-16,0 6-7 16,0 0 10-16,0 0-6 15,0 0 1-15,0 0-8 0,0 0-2 16,0 0-4-16,0 0 6 15,0 0-6-15,0 0-5 16,0 14 11-16,0 7 2 16,-3 10-1-16,-7 2 3 15,2 6 0-15,-1 1-7 16,-2 2 9-16,-2 1-6 16,-2-1 1-16,-2-2-1 15,0 3 3-15,2-5-3 16,0 3 4-16,0-4-2 15,-3-5-1-15,3-4-1 16,2 2-1-16,0-6 1 16,1 0 2-16,1-6-2 15,6-5 0-15,-2-2-1 0,7-6 1 16,0-2-42-16,0-3-150 16,10 0-33-16</inkml:trace>
  <inkml:trace contextRef="#ctx0" brushRef="#br0" timeOffset="1598">545 365 385 0,'0'0'77'0,"0"0"-38"16,0 0 15-16,0 0 15 0,0 0-23 15,0 0-30-15,-2 0-6 16,4 0-2-16,19-5-1 16,5-3-2-16,7-2 5 15,5-2-3-15,0 0-2 16,3-4 1-16,-6 2 0 15,-2 2-2-15,-12 3-2 16,-6 1 2-16,-10 6-4 16,-2 2 3-16,-3 0 2 15,0 0 11-15,0 0-11 16,0 0 7-16,0 0-5 16,0 0-4-16,-8 2-2 15,-10 15 1-15,-3 1 1 0,1 3-3 16,2 3 0-16,1-1-1 15,-1 7 1-15,-3-2 0 16,-3 5 0-16,3-4 1 16,3 0-2-16,1-8 1 15,9-5-3-15,2-6 6 16,2-3-2-16,4-7-1 16,0 0-3-16,0 0 1 15,0 0 0-15,0 0 2 16,0 0 6-16,10-11 6 15,10-6-10-15,3 4 2 16,2 0-4-16,-5 5 1 0,3 3-2 16,1 2-2-1,3 3 2-15,-1 0-4 0,-3 0 5 16,-5 0 0-16,0 0-3 16,-6 11 2-16,-1 2-8 15,-2 5 6-15,0-1 0 16,-7 1 5-16,-2 0-4 15,0 1 4-15,0-4 1 16,0 2-2-16,0 2 6 16,-8-4-5-16,-12 4 7 15,-4-3-2-15,-8 0 1 16,-1 0 0-16,-8-3-1 16,-7 8-5-16,-1-2-2 15,1 2-2-15,5 0-13 16,12-8-116-16,11-11-268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3:17.7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356 413 377 0,'0'0'64'0,"0"0"-10"16,0 0-3-16,0 0 7 16,0 0 10-16,0 0-24 15,0-19-14-15,0 19-9 16,0 0-2-16,-9-3 0 15,-9 3-2-15,-5 0-15 16,-7 0 2-16,-2 0-6 16,0 14 2-16,-1 7 0 15,0 1 2-15,4 1 0 16,3 1-2-16,2 0 0 16,6 5-3-16,0-2 0 15,7 5 1-15,2-1 2 0,3 4-1 16,6-1-3-16,0-2 0 15,0-3 3-15,0-3 0 16,6-1 0-16,12-2 0 16,-1-4-4-16,1 2 5 15,3-8-1-15,2 0 1 16,4-7 0-16,2-6 0 16,1 0 1-16,3 0 6 15,2 0-2-15,-3-16-5 16,0 0 0-16,-2-4-16 15,-9 8-125-15,-8-4-386 16</inkml:trace>
  <inkml:trace contextRef="#ctx0" brushRef="#br0" timeOffset="698">694 580 288 0,'0'0'122'0,"0"0"-90"16,0 0 9-16,0 0 4 16,0 0 2-16,0 0-26 15,-3-8-7-15,3 8-14 16,0 0 1-16,0 0-1 16,0 0 0-16,18 0 4 15,12 0 8-15,2 0-5 0,3 0 4 16,0-4 0-16,-2 0-7 15,0-2 1-15,-10 4-1 16,-3-3-2-16,-2-1-1 16,-6 4 4-16,-6-1-3 15,-3 3-2-15,-3 0 0 16,0 0-9-16,0 0-60 16,0 0-119-16</inkml:trace>
  <inkml:trace contextRef="#ctx0" brushRef="#br0" timeOffset="1621">736 773 181 0,'0'0'118'0,"0"0"-40"16,0 0-18-16,0 0-6 15,0 0-4-15,0 0-24 16,0-7 15-16,0 7 2 16,0 0-5-16,3 0-15 15,2 0-9-15,7-4-6 16,9 2-1-16,5-4 0 15,4-2-6-15,1 3 4 16,2 1-2-16,-6-3-3 0,2 5 0 16,-2 2 1-1,-10-2 3-15,0 2-3 0,-10 0 0 16,-4 0 0-16,-3 0 1 16,0 0-2-16,0 0 2 15,0 0 1-15,0 0-3 16,0 0-5-16,0 0-56 15,0 0-179-15</inkml:trace>
  <inkml:trace contextRef="#ctx0" brushRef="#br0" timeOffset="3269">1292 238 389 0,'0'0'76'0,"0"0"-61"16,0 0 24-16,0 0 23 16,0 0-32-16,0 0-14 15,-29-13 0-15,29 10 0 16,0 0-5-16,0 3-2 16,0-2 6-16,0 2 3 15,0 0-4-15,0 0 0 0,0 0-6 16,0 0 0-16,0 0-3 15,0 0-4-15,0 0 0 16,0 0-2-16,0 0 0 16,0 0 1-16,0 0 4 15,0 0-4-15,0 0-4 16,0 0 3-16,0 0-1 16,0 0 2-16,0 0 2 15,0 0 0-15,0 0-1 16,0 0 4-16,0 0-4 15,0 0-1-15,0 0 0 16,0 0 3-16,0 0 1 0,0 0-4 16,0 0 2-1,0 0-1-15,0 0 0 0,0 0-1 16,0 0 0-16,0 0 3 16,0 0-3-16,3 0-7 15,17 0 3-15,9 2-7 16,6 22 4-16,6 5 3 15,4 11 3-15,5 3 2 16,-5-4-1-16,-2 3 2 16,-2-4-4-16,-2-3 4 15,-7-10 1-15,-3-1-3 16,-2-7 0-16,-4-9 0 16,1-1 0-16,-7-1-2 15,1-6 2-15,3 0 2 16,-1 0 0-16,5 0-2 0,-12 0 0 15,2 0-2-15,-2 0-20 16,-5 0-91-16,-1 0-125 16</inkml:trace>
  <inkml:trace contextRef="#ctx0" brushRef="#br0" timeOffset="3845">1745 121 293 0,'0'0'120'0,"0"0"-86"16,0 0 14-16,0 0 27 16,0 0-3-16,0 0-25 15,-3-74-17-15,3 69-10 0,0-3-6 16,0 3-2-1,0-3-5-15,0 2 0 0,0-2-5 16,0 3 2-16,0 5-4 16,0-2 9-16,0 2-1 15,0 0 2-15,0 0-3 16,0 0 1-16,0 0-8 16,-2 0 0-16,-8 21-6 15,2 13 6-15,-10 17 3 16,0 9 0-16,-5 12 0 15,-4 10 1-15,-2 8-3 16,-4 6-1-16,1-1 0 0,0-5 3 16,-1-8-1-1,3-10-2-15,7-17 3 0,3-17-3 16,11-12 1-16,0-12-1 16,9-10-2-16,0-4-22 15,0 0-164-15,18-4-121 16</inkml:trace>
  <inkml:trace contextRef="#ctx0" brushRef="#br0" timeOffset="4552">2022 561 429 0,'0'0'24'0,"0"0"-22"16,0 0 9-16,0 0 25 16,0 0-17-16,0 0-6 15,97-103 5-15,-82 98-2 16,3 5-1-16,-7 0-1 16,4 0-1-16,-3 0-8 15,-4 5-5-15,1 14 0 0,-3 6 0 16,-6 7 1-16,0 9 8 15,0 1 1-15,-2 3 1 16,-19 0-9-16,-9-3 7 16,0-5-4-16,-1-4 13 15,3-7 10-15,8-9 6 16,9-5 9-16,4-10-11 16,7-2-11-16,0 0-7 15,10 0-13-15,31 0 2 16,17 0 13-16,16-10 2 15,3-4-15-15,-4-1 0 16,-9-2-2-16,-10-4-2 16,-11 1-6-16,-7 1-17 15,-12 5-70-15,-10 1-91 0,-10 6-252 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7T02:13:27.8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152 185 384 0,'0'0'175'16,"0"0"-123"-16,0 0-5 0,0 0 6 15,0 0 7-15,0 0-21 16,0 0-21-16,0-7-15 16,0 7-3-16,0 0-7 15,0 7-6-15,3 20 4 16,5 7 9-16,-1 6 7 16,-1-1-6-16,-4 2 6 15,-2-4-7-15,0-6 3 16,0 4-1-16,0-8 0 15,0-7 1-15,0-1-3 16,0-3-2-16,0-5-2 16,0-1-67-16,0-10-72 0,0 0-56 15</inkml:trace>
  <inkml:trace contextRef="#ctx0" brushRef="#br0" timeOffset="712">10 332 292 0,'0'0'70'16,"0"0"-32"-16,0 0 25 16,0 0-17-16,0 0-8 15,0 0-9-15,-8-33-1 16,8 33-3-16,0-2 4 16,0-4-2-16,0 1-1 15,0-3-7-15,0-3-4 16,3 1-10-16,9-1-3 15,-1 1 3-15,4-1-4 16,0 0 9-16,0 4-9 0,3-4 8 16,-4 6-8-1,3-1 4-15,4 1-4 0,-3 5-1 16,-1 0 0-16,1 0 0 16,-3 0-5-16,0 5 2 15,3 11 1-15,-4 5-1 16,3 3 3-16,-2 0 1 15,-2 5 9-15,-5-3-9 16,1 1-1-16,0 2 0 16,0-5 0-16,-3 3 1 15,-1-2 2-15,2 5 2 16,-7-1-4-16,0-5-1 16,0 3 3-16,0-6-2 15,0-5 1-15,0 2-2 16,0-5 1-16,0-2 6 0,-7 0-7 15,-1 0 3-15,-4 2-3 16,-3-6 5-16,-3 4 5 16,4-1-9-16,-6-2 7 15,-5 1-1-15,-1-1-4 16,-4-6 2-16,1 3-5 16,-1 1-2-16,4-3 1 15,9-2 1-15,2-1-3 16,7 0-10-16,8 0-39 15,0 0-88-15,0 0-26 16</inkml:trace>
  <inkml:trace contextRef="#ctx0" brushRef="#br0" timeOffset="1104">700 323 491 0,'0'0'62'0,"0"0"-14"16,0 0 6-16,0 0 2 15,0 0 1-15,0 0-36 16,8-10-8-16,2 7-2 16,7-3-10-16,4 1 1 15,-1-3 4-15,1 6-6 16,2 2 0-16,-5-3-2 15,0 3-16-15,-1 0-45 16,-8 0-140-16,-9 0-170 0</inkml:trace>
  <inkml:trace contextRef="#ctx0" brushRef="#br0" timeOffset="1312">700 323 546 0,'0'138'71'16,"0"-138"-18"-16,0 0-13 15,0 0-24-15,0 0-2 16,5 0 0-16,16 0-7 16,6 0-4-16,5-4-3 15,6-8 0-15,7-10-30 0,-1-1-192 16</inkml:trace>
  <inkml:trace contextRef="#ctx0" brushRef="#br0" timeOffset="1957">1207 42 340 0,'0'0'120'0,"0"0"-101"15,0 0-2-15,0 0-13 16,0 0 7-16,0 0 0 16,64 19 2-16,-38 2 3 15,1 3 3-15,2 5 0 16,1 3-1-16,2-1-3 15,0 2 0-15,1-2-2 16,-3-4-1-16,-7-3-3 0,-3-12 2 16,-2 2-4-1,-7-6 1-15,-1 0 2 0,-5-3-7 16,2 3 2-16,-2-2-4 16,1 1 1-16,-1 2 1 15,2-5-2-15,-1 5-1 16,-1-7-29-16,2-2-94 15,-7 0-141-15</inkml:trace>
  <inkml:trace contextRef="#ctx0" brushRef="#br0" timeOffset="2392">1607 31 142 0,'0'0'228'0,"0"0"-149"16,0 0-6-16,0 0-9 15,0 0 9-15,0 0-13 16,-10-26-12-16,7 26-19 16,3 0-15-16,-5 0-2 0,-2 0-12 15,-4 21 2-15,-9 11-1 16,-1 5 9-16,1 8-3 16,-5 2-6-16,2 4 7 15,0 0-2-15,-1-1 0 16,4-5 5-16,2-6-6 15,3-9-2-15,3-9-2 16,6-8-1-16,1-4 0 16,5-5-4-16,0 2-25 15,0-3-72-15,0-3-92 16,26 0-94-16</inkml:trace>
  <inkml:trace contextRef="#ctx0" brushRef="#br0" timeOffset="2932">1959 254 11 0,'0'0'310'0,"0"0"-243"16,0 0-42-16,0 0 14 15,0 0 11-15,0 0 17 16,0-5-13-16,0 5-3 16,0 0 0-16,0 0-4 15,0-3-2-15,0 3-18 16,0-2-8-16,0 2-5 0,0 0-1 16,0-3-1-1,0 3-4-15,0 0 1 0,0 0 3 16,0 0 0-16,0 0-9 15,0 0-3-15,0 0-5 16,0 8-5-16,0 21 0 16,0 13 10-16,0 12 0 15,7 1-1-15,4 1 1 16,4-6 5-16,0-3-5 16,-3-3-7-16,-4-13-48 15,-2-13-90-15,-4-8-220 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7:10.22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0 203 14 0,'0'0'49'0,"0"0"-31"16,0 0 0-1,0 0 21-15,0 0 3 0,0 0-14 16,0 0-5-16,0 0 2 16,-8 0 13-16,8-2 4 15,0 2-4-15,0 0-6 16,0 0-11-16,0-3-11 15,0 3 5-15,0 0-14 16,0 0 2-16,0 0-3 16,0 0 3-16,0 0-2 15,18 0-1-15,5 0 0 16,3 0 3-16,4 0-3 0,-1-3 0 16,1 0 0-1,-1 2 3-15,3-6-2 16,4 2 1-16,-1 0-2 0,4-2 0 15,-4 1 3-15,-2 0-3 16,-7 4 0-16,-3-1 1 16,4 1-1-16,-1-1 0 15,0 0 0-15,2 0 0 16,0-2 1-16,5 0-1 16,0 1 1-16,5-5-1 0,3-1 0 15,0 1 0 1,0-2 0-16,-3 4 3 15,0 4-3-15,-2-2 0 16,-9 2 0-16,-1 1 0 0,-3-1 2 16,2-3 0-16,1 1-2 15,-6 0 0-15,1 2 0 16,-3 1 0-16,-3-1 0 16,0 0 0-16,-2 3 0 15,5-3-1-15,-6 3 1 16,3 0 0-16,3-2 1 15,0 0-1-15,2-4 0 16,1 1 0-16,2 0-1 0,0-1 2 16,-2 1-1-16,-1 3 0 15,2 2-1 1,-8 0 1-16,1 0 0 0,-6 0-1 16,-3 0 1-1,2 0 0-15,-1 0 0 0,-2 0 0 16,-2 0 0-1,0 0 3-15,-1 0-6 0,2 0 6 16,-4 0-1-16,0 0-2 16,0 0 0-16,0 0 0 15,0 0 0-15,0 0 0 16,0 0 0-16,0 0 8 16,0 0-6-16,0 0-2 15,0 0-1-15,0 0 0 16,0 0 1-16,0 0-1 0,0 0-4 15,0 0 1 1,0 0 1-16,0 0 6 0,0 0-3 16,0 0 0-1,0 0 0-15,0 0-2 0,0 0 2 0,0 0 5 16,0 0-5 0,0 0 0-16,-4 0-1 15,4 0-1-15,0 0 2 16,0 0 5-16,0 0-5 15,0 0 0-15,0 0 0 16,0 0 0-16,0 0 1 16,0 0-1-16,0 0 4 15,0 0-5-15,0 0 3 16,0 0-1-16,-2 0 0 0,2 0-1 16,0 0 6-16,0 0-5 15,-3 0-1-15,0 0 2 16,-2 2-2-16,-2 1 0 15,-1 2 0-15,2-2 0 16,-3 2-5-16,0 3 5 16,0 2-1-16,-2 1 1 0,-1 2 4 15,-3-2-4-15,4 2-4 16,-2 0 4 0,1 3 0-16,1-3 0 15,-1 0 0-15,-3 3 0 16,0-2 3-16,1-1-6 15,2 0 6-15,0-5-6 16,4 3 4-16,-5-3-1 16,2 3 3-16,-4 1-3 0,0 0 3 15,4 0-3-15,-4-1-3 16,6 0 3-16,-2 2-2 16,-1-3 3-16,3 3-3 15,-3 1 4-15,4-1-2 16,-2-2 0-16,-2 2 0 15,1-2-2-15,-1-1 2 0,1-2 3 16,1 4-3 0,2-3 0-16,-4 2 2 0,0 0-2 15,3 2 0 1,0-3-5-16,1 2 8 0,2 0-7 16,-3-1 8-1,0 0-8-15,0 2 7 16,1-2-7-16,1 2 8 15,-1-3-6-15,2-2 4 0,-3 0-2 16,0 3 1-16,0-3-1 16,1 1 0-16,-2 0 2 15,5-1-2-15,-4-1-2 16,3 2-1-16,3-3 6 16,-3-1-6-16,0 3 6 15,0-3-7-15,3 0 5 0,1-2-2 16,2 0 2-1,-3-1-1-15,-4-2 3 16,4 5-6-16,-2 1 3 0,2-6 0 16,-4 2 2-16,7-2-2 15,-2 3 0-15,2-1 0 0,-3-2 4 16,0 4-8 0,-2-2 8-16,2-2-4 15,-4 2 0-15,4 1-4 16,1 0 4-16,-1 0 1 15,0-1 3-15,-1-2-4 16,4 0-1-16,0 3 1 16,0-3 0-16,0 0 1 15,-3 0-1-15,3 0 0 16,0 0-1-16,0 0 1 16,-2 0-1-16,-1 2-2 0,-2 1 3 15,-2 0 0-15,4-1 0 16,0 1 0-16,3-1-1 15,-3 1-1-15,3 3 2 16,0-4 0-16,-2 3 0 16,2-1 0-16,-3 0-1 15,3 2 1-15,-4 4 0 0,4-1 1 16,0 1-1 0,0 0 0-16,-3-2 0 15,3 1 1-15,0-4-1 16,-3 3-1-16,3-1 1 15,0 2 0-15,0-2 0 16,0 1-1-16,0 1 1 16,0 1 0-16,0-2 0 0,0 3 1 15,0-3-1-15,0-1 0 16,0 2 0-16,0-2 0 16,0-1 0-16,0 1 0 15,0 2 0-15,0-4 0 16,0 4 1-16,0 1-1 15,0-3 0-15,0 0 0 0,0-1 2 16,0 3-5-16,0-2 3 16,0 7 0-1,0-1 0-15,0 3 2 16,0 0-5-16,0-1 3 0,0 4 0 16,0 0 0-1,0-1 1-15,0 1 1 0,0-6-4 16,0 1 2-1,0-1 0-15,0-3 0 0,0 1 0 16,0 4 0-16,0-4 0 16,0 5 0-16,0 3 0 15,0-3 0-15,3 2 0 16,-3 1-1-16,3-6 1 16,1 0 1-16,-1-2-1 15,-3 2 0-15,0 1 0 0,2-1-1 16,1 0 1-16,-3 0 0 15,0-3 1-15,3 1-1 16,-3 2 0-16,3-4-1 16,-3 1 1-1,0 4 0-15,4-1 4 0,-4 6-4 16,0-4-3-16,0 4 3 16,0-1 0-16,0-2 0 15,0-1 2-15,0 2-5 16,0-4 3-16,0-3 0 15,3 1 0-15,-1-3-2 16,1 3 2-16,2-1 0 16,-2 1-1-16,4-1 1 15,-4 1 0-15,-3 5 0 16,2-3 0-16,-2 3 0 0,0-3 0 16,0 3 0-16,0-5 1 15,0-1-1-15,0 1 2 16,0-1-2-16,0 1 0 15,0 0 0-15,0-1 0 16,0 1 1-16,0 2-2 16,0 1 2-16,0-1-1 15,0 0 0-15,0 3 0 16,3-3-1-16,-3-2-1 16,3-6 2-16,-3 3 0 15,4-3 2-15,-4 3-2 16,0-3-2-16,0 1 2 15,0-3 0-15,0 2 0 16,0 3 0-16,3-1 5 16,-3 2-5-16,2-1-3 0,-2-3 0 15,3 3 6-15,0 1-6 16,0-2 7-16,-3-2-8 16,2 3 4-16,2 0 0 15,-1-3 0-15,3 0 0 16,-6 1 0-16,2-3 0 0,1-3-1 15,-3 0 0 1,0 0-4-16,4 0 2 16,-4 0 0-16,3 0 3 15,2 0 1-15,-2 0 3 16,7 0-4-16,-5 0 1 16,3-5-1-16,2-1 0 15,-5 1 0-15,8-6 1 0,-2 0 1 16,4 2 1-1,0-6-3-15,0 5 1 0,0 0-1 16,-7-1 0-16,4 3-3 16,-4 3 3-16,-2-1 0 15,3 3 0-15,-6 1-1 16,7-1 1-16,-2 1 1 16,4-4-1-16,-1 4 0 15,1-3 1-15,3-1-1 16,-4 4-1-16,4-1-3 0,-2-1 4 15,0 2 4 1,2-3-4-16,0 0 0 0,0 0 1 16,0-1-1-1,2-2-1-15,-2 3 1 0,0-3 0 16,0 3 1-16,-4 2-1 16,4 0 0-16,-3 3-4 15,3-2 4-15,3 2 3 16,-5 0-3-16,5-2 0 15,3-1 0-15,-4-1 0 16,8-1 1-16,-5 3-1 16,1-3 0-16,-1-3 0 15,4 3 1-15,-1-4-1 0,1 7 0 16,0-1-1-16,-1 3 1 16,0 0 0-16,2 0 0 15,1 0-1 1,0 0 1-16,4 0 0 0,2 0 0 15,-3 0 1-15,4 0-1 16,0 0 0-16,-2 0 0 16,-1 0 0-16,-4 0 0 15,1 0 0-15,-4 0 0 0,1 0-1 16,-1 0 1 0,1 0 0-16,2 0 0 15,-2 0 1-15,3 0-1 16,2 0 0-16,3 0 0 15,1 0-1-15,-1 0 3 16,-2 0-3-16,0 0 2 16,1 0-1-16,-1 0 1 0,-1 0-1 15,-5-3 0-15,0 1 0 16,-4 2 0-16,-2-3-2 16,0 1 2-16,-1 2 1 15,4-3-1-15,-1 0 0 0,1 0-2 16,-3-2 2-1,2 0-1-15,0 0 2 0,4 2-1 0,0 3 0 16,2 0 0 0,0-2 0-1,1 2 0-15,-1 0 0 16,2 0 0-16,-2 0 0 16,0 0 0-16,1 0 1 0,-1 0-1 15,4 0 0-15,-1 0 0 16,3 0 0-1,1 0 0-15,-1 0 0 0,-2 0-1 16,0 0 1-16,-4 0 1 16,-3 0-1-16,0 0 0 15,-1 0 0-15,-2 0 0 16,-2 0-1-16,3 0 1 16,-8 0-1-16,2 0 2 15,0 0 0-15,-3 0 0 0,2 0-1 16,-2 0-2-16,1 0 2 15,-5 0 0-15,1 0-1 16,0 0 2-16,-4 0-1 16,5 0 0-1,-8 0 1-15,4 0 0 0,-3 0-1 16,1 0 0-16,1 0 2 16,1 0-2-16,0 0 0 15,3 0 0-15,-1 0 0 16,-1-3 0-16,-2 3 0 15,1 0 0-15,3 0 0 16,-3-2 2-16,-4 2-2 16,2 0 0-16,-4 0 0 15,3 0 0-15,-3 0 3 0,0-4 2 16,0 4 0-16,0 0 8 16,0 0-9-1,0 0 8-15,0 0-10 0,0 0 7 16,0 0-9-16,0 0 1 15,0 0-2-15,0 0-2 16,0 0-20-16,-12 0-147 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7:16.956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929 0 116 0,'0'0'117'16,"0"0"-56"-16,0 0 8 16,0 0-5-16,0 0-13 15,0 0-16-15,0 0-12 16,0-4-5-16,0 4-2 16,0 0 10-16,0 0-12 15,0 0 3-15,0 0-13 16,-12 0 0-16,-3 0-4 15,1 8-1-15,-7 8-1 16,-3-1 2-16,-2 4 4 16,0 2-3-16,-4 0-1 0,4 0 0 15,1 3 0-15,2 0 4 16,3 0-4-16,-3 3-3 16,-5 2 3-16,0 3-2 15,-2 2 3-15,1 1-1 16,-1-1 1-16,-3 0-1 15,4 1-1-15,-3-1 0 16,3 1 2-16,-4-4 3 16,0 1-4-16,5 3-5 0,-2-1 5 15,4 0-4 1,1 1 1-16,5-1 3 16,-1 6 0-16,1 3 0 15,-1 2-1-15,1 6-3 0,2 4 4 0,0 6-2 16,0 2 0-1,8 3 0-15,-3-2 1 16,4 4-1-16,3-1 2 16,1 5-1-16,5 1 1 15,0 2 0-15,0 5 2 16,0-6-2-16,0-1 0 16,0 0 0-16,0-6-1 15,0-1 0-15,5 2 1 16,13-2 2-16,0 0-2 15,2 3 0-15,-2-3 1 0,2 3 0 16,1-3-2 0,-1-2 2-16,5-3-2 0,-2-3 1 15,3-5 0-15,4 2 0 16,-4 1 1-16,4-3-1 16,-1 3-1-16,1-3 0 15,-1 0 2-15,1-3-2 16,0 3 1-16,-2-4 0 15,5-7 0-15,-4-1 1 16,6-1 3-16,-2 3-7 16,0-3 3-16,1 2 0 15,1-3 5-15,4-1 3 16,-1-1-8-16,-3 8 1 0,4-11 2 16,-4 9-2-1,1-1 0-15,-1 0 0 0,3 3 2 16,-2-8-2-16,2 3-1 15,-2-8 0-15,-5 2 3 16,2-4-3-16,-3-1 0 0,-4-6 1 16,0 1-1-16,1 5 0 15,-1-7-2 1,-1 2 2-16,1 2 4 16,-1 2-4-16,3-5 0 15,-2-3 0-15,-6 3 0 16,3-11 0-16,-1 4-2 15,-4-5-2-15,-2 2 4 16,2-2 4-16,3 2-4 0,0-3 3 16,-4 3-3-1,1 1 0-15,-3-4 0 0,0 1 0 16,-3-6 0-16,-1 3 0 16,1-3 0-16,-1 1 0 0,1 2 0 15,1-3 1 1,-2 6 0-16,1-6-1 15,-4 0 2-15,4 3-2 16,-2-3-2-16,-2-5 2 16,-2 6 0-16,-4-6 2 0,2 0-2 15,-1 0 2-15,-3 0-2 16,0 0-2-16,0 0 2 0,0 0 2 31,0 0-1-31,0 0 0 16,0 0-1-16,0 0 3 0,0 0 2 15,0 0 9-15,0 0 4 16,3-6 0-16,0-10-4 16,-3 3-7-16,0 0-5 15,0 2 2-15,0-5 2 16,0-2-1-16,2-1-4 16,-2 1-1-16,3-3 2 15,-3 7-2-15,0-4 0 16,0 2 1-16,0-3-1 15,0 3 3-15,0-2-2 16,0-1-1-16,0 1 2 16,0-3-2-16,0 2 0 0,0 1 2 15,0-1 0-15,0-5-2 0,0 3 0 16,0 0 1-16,0 5 2 16,0-5-3-16,-3 1 0 15,3 8 0 1,-5-4 0-16,2 2 1 15,0-1 2-15,-1 2-3 16,2 2 1-16,-4 3 1 16,3-5-2-16,-2 2 2 0,1 1-2 15,-2-1 3 1,4 3 1-16,-1 3-2 16,0 3 5-16,3 2-1 0,-4 0-2 15,4 0-1-15,0 0-3 16,0 0 0-16,0 0 0 15,0 0 0-15,0 0-1 16,0 0 2-16,0 0-1 0,0 0 1 16,0 0 0-1,0 0-1-15,0-4 1 0,0 2 0 16,-3-6 2 0,1-8-3-16,-4 6 1 15,3-9-2-15,-1 8 2 16,2 6-2-16,2-3 2 15,-3 3-1-15,3 2 1 16,0 3-1-16,0 0 0 0,0 0-1 16,0 0 1-1,0 0 0-15,0 0-3 0,0 0 1 16,0 0 1-16,0 0-1 16,0 0-4-16,0 0 1 15,0 0 3-15,0 3-3 16,0 15 3-16,0 6 2 15,0 0 3-15,0 5-3 16,0 0 3-16,0-2-3 0,0 0 1 16,0-4 0-1,5-7-1-15,-5 0 0 0,4-5-1 16,-1 2 1 0,-3 3 0-16,3-6 2 15,0 1 0-15,2 2-4 0,2 6 2 16,-2-3-1-16,5 5 0 15,-5 0 1-15,1-3 1 16,-1-1 0-16,2 1-1 16,-1-6 0-16,-1 0 0 15,-1-8 0-15,2 5-1 16,-4 2 1-16,-2-4 0 16,3 4 1-16,0 2 1 15,0 3-2-15,3-5 0 0,-3 7 1 16,3-1-2-16,0 1 2 15,0-5-1-15,-1-2 0 16,-2 0 0 0,1 2 0-16,-1-6 0 0,2-1 0 15,-2 4-1-15,-3-10 1 16,0 0 0-16,0 6 0 16,0-6 0-16,3 0 0 15,-3 0 0-15,0 0 1 16,0 0-1-16,0 0 0 0,0 0-1 15,0 0 2 1,0 0 0-16,0 0-1 16,0 0 0-16,0 0 1 15,0 0-1-15,0 0 2 16,0 0-2-16,0 0 0 0,0 0 3 16,0 0-2-16,0 0-1 15,0 0 3-15,0 0-2 16,0 0-1-16,0 0 3 15,0 0-2-15,0 2-1 16,0 1-1-16,-3 0 1 16,-5 2 1-16,1 0 0 15,-1 1 1-15,2-4-2 16,0 1 0-16,-5 2 0 16,1 3 0-16,-1-8 0 15,2 5 1-15,-4-5 0 16,2 6 1-16,-4-4-2 15,3 4 0-15,-2-1 1 16,-1 0-1-16,0-5 0 0,0 0 0 16,4 6-1-1,-4-6 1-15,3 2 3 0,1 1-3 16,-4-1 1-16,3-2-1 16,1 3 1-16,1-3-2 15,-1 0 2-15,-1 0-1 16,-3 0 0-16,0 0-1 15,-5 3 0-15,-1-3 1 16,1 5 0-16,-4-5-2 16,7 0 4-16,-4 0-2 15,1 5 0-15,-5-5 0 16,2 0-1-16,0 3 1 16,-3-3 0-16,-1 0 1 15,3 0-2-15,-2 0 2 0,2 0-3 16,1 0 4-16,2 0-4 15,-2 0 1-15,5 0 1 16,3 0 0-16,0 0 0 16,4-3-4-16,-1-2 4 15,0 0 1-15,3 2-1 16,0-2 0-16,-2 5 0 16,1-3 1-16,-1 1 1 15,2 2-2-15,1 0 0 16,-5 0 1-16,5-6-1 15,-4 6 0-15,4 0 0 16,-2 0 0-16,5 0 0 16,-1 0 0-16,-1-5 0 0,5 5 0 15,-4 0 0-15,3 0-1 0,3 0 1 16,0 0 0 0,0 0 0-16,0 0 0 15,-4 0-2-15,4 0 1 16,0 0 1-16,0 0-1 15,0 0 0-15,0 0-1 16,0 0 2-16,0 0-5 16,0 0 4-16,0 0-2 15,0 0 1-15,0 0 1 16,0 0-1-16,0 0 0 16,0 0 1-16,0 0-1 0,0 0 2 15,0 0 0-15,0 0 0 16,0 0 2-1,0 0-2-15,0 0 1 0,0 0-1 16,0 0 0-16,0 0-1 0,0 0 1 16,0 0-3-16,0 0 0 15,0 0 1-15,0 0 1 16,0 0-2-16,0 0 3 0,0 0 0 31,0 0 0-31,0 0-1 16,0 0 0-16,0 0-1 0,0 0-3 15,0 0-3 1,0 0-5-16,0 0 1 16,0 0 4-16,0 0 2 15,0 0 0-15,4 0 5 0,10 0 1 16,1 0 1-16,3 0-1 16,-3 0 1-16,3 0 1 15,2 0-2-15,1 5 0 16,-1 1-3-16,1-4 3 15,2 1 0-15,-3-1 0 16,-2 1 0-16,-3-3 3 16,-3 3-3-16,-3-3-2 15,0 5 1-15,-1 0 1 16,2-5-1-16,-5 3 1 16,1 2 0-16,3-3 1 15,-3 1-1-15,3-3 0 0,-3 6 0 16,2-6-15-16,-1 0-54 15,4 0-32-15,-2 0-51 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7:32.377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0 214 54 0,'0'0'150'0,"0"0"-71"0,0 0-42 16,0 0 7-1,0 0-7-15,0 0-5 0,-3 0-2 16,3 0-11-16,0 0 2 16,0 0-2-16,0 0-10 15,0 0 1-15,0 0-2 16,0 0-8-16,0 0 0 15,0 0 4-15,0 0-6 16,0 0 2-16,0 5-2 0,9-1 0 16,5 0 3-16,6-1-2 15,5-3 1-15,-2 0 0 16,6 0 4-16,1 0-4 16,0 0 1-1,-4 0 1-15,4 0-1 0,-4 0-1 16,3 0 1-16,-2 0-1 15,2 0 0-15,1 0 0 16,2 0 0-16,-6 0 3 16,4-6-2-16,-1 5 0 15,-2-5-1-15,-1 1 0 16,0 0 0-16,2-2 2 16,-5 0-2-16,3-1 0 15,-4 3 0-15,1-3 0 16,-5 0 0-16,2 5 0 15,-2-5-1-15,0 3 1 16,-1 0 0-16,4-6 4 16,-4 6-5-16,4-3 3 0,-1 0-2 15,1 0 0-15,-1 0-1 16,-2 0 1-16,0-2-3 16,2 1 6-16,-5 1-3 15,3 1 0-15,-4 1-1 16,-2-1-6-16,-2 1 5 15,-5 1 2-15,-2 2 0 0,-3 1-1 16,5-1-1 0,-2 0 0-16,7 0 4 15,-5 1-2-15,2 0 0 16,-4-2 0-16,-1 4 0 16,1 0-1-16,-3 0 1 0,0 0-4 15,0 0 0-15,0 0-4 16,0 0 0-16,3 0 4 15,-3 0 0-15,0 0-2 16,0-2 3-16,0 2-5 16,0 0 8-16,0 0-2 15,0 0-1-15,3 0 3 16,-3 0-2-16,6 0-1 0,0 0 3 16,-1 0 0-1,-2 0 0-15,4-3-2 0,-2 3 2 16,1 0-3-1,1 0 2-15,-2-2-7 16,-2 2-11-16,0 0 11 0,-3 0 3 16,0 0 0-1,0 0 2-15,0 0-1 0,0 0 1 16,0 0 3-16,0 0-6 16,0 0-1-16,0 0 5 15,0 0 2-15,0 2 0 16,0 9 3-16,-9 0 0 15,0-1-3-15,1 1 1 16,-2 2 1-16,2-3-1 16,-4 6-1-16,3 0 2 0,-3 3-1 15,4-4-1-15,-2-1 0 16,2 2-2-16,-4 0 2 16,4 0 0-1,-2 0 4-15,5 2-4 0,-4 1 0 16,0-3 1-16,-3 5 0 15,3-3 0-15,0-2-2 16,-2 0 2-16,1 0-1 16,5-3 0-16,-1 0 0 15,4 0 0-15,-5 1 0 16,4-1 0-16,-5-3 0 16,1 4 0-16,2-4-2 15,-1 4 2-15,-1-1 3 0,-1 0-3 16,0 1 0-1,1 1-3-15,-1-1 3 16,-2-1 2-16,5 3-2 0,-1-3 0 16,0 0 1-16,0 0-1 15,1 1 0-15,-2 2 0 16,1-3 0-16,4 1 0 16,-4-1 0-16,2-3 0 0,1 0 0 0,1-1-1 31,-4 2 2-31,4-6-1 15,-1 3 0-15,-4 2 0 16,4-2 0-16,-2 5 0 16,2-2 0-16,-7 2 0 15,5 3 0-15,-5-5 0 16,2 2 0-16,3-5-2 16,-2 2 2-16,2 3 3 15,2-3-3-15,-4 0 0 0,1 0 2 16,1 3-2-16,-5 0-3 15,2 4 3-15,3-4 0 16,-2 2 3-16,2-1-3 16,-4 1 0-16,3-1-2 15,0-4 4-15,1 1-2 0,-2-6 0 16,1 6-2 0,4-6 2-16,-8 6 0 15,5 0 0-15,-4-1 0 16,-3 3 3-16,3 1-7 15,0 1 8-15,1-4-4 16,1-2 0-16,2-2 0 0,-1-2-1 16,2 3 2-1,2-3-2-15,2 1 1 0,0-6 0 16,0 2 1-16,0 1-1 16,0-1 0-16,-3 1 0 15,3-3-1-15,0 3-1 16,-3 0 4-16,3-3-2 15,0 0 1-15,0 0-1 16,0 0 0-16,0 2 0 16,0-2 0-16,0 5 0 15,0 1-1-15,0 1 1 16,0-1 0-16,0-3 1 16,0-1-1-16,0 3-1 0,0 2-1 15,0 0 2-15,0 3 0 16,0 1 2-16,0 3-2 15,0 1 0-15,0-4 1 16,0-1-1-16,0 6-3 16,-3-2 3-16,1-1 3 15,-1 0-3-15,3-5 1 16,-4-1-1-16,1 4 0 16,0 3 0-16,1-1 0 15,-4 6-1-15,2-1 0 16,1-2 2-16,1 0 0 15,2-2-1-15,0-7 0 0,-3 3 0 16,3 2 0 0,0-5 0-16,-3 6 0 0,3-4 1 15,0 1-1-15,0 4 0 16,0-4 0-16,0 3 0 16,0 0 0-16,-3-2 1 0,3 2-1 15,-4-2 0 1,2 2 2-16,-1-2-1 15,-3 0-1-15,4-1 0 16,-5-2 0-16,4 0-1 16,3-3-2-16,-3 3 3 15,3-3 3-15,-2 0-2 16,2 1-1-16,0-6 0 0,0 0 0 16,0 0 0-16,0 0 0 15,0 0-1-15,0 0-3 0,0 0 4 16,0 0 0-1,0 0 0-15,0 0 0 16,0 0 0-16,0 0-1 16,0 0 0-16,0 0 1 0,0 0-4 15,0 0 3-15,0 0-1 16,0 0 2-16,0 0 1 16,0 0 0-16,0 0-1 15,0 0 1-15,0 0 3 0,0 0-3 31,0 0 0-31,0 0-1 16,8 0 2-16,1 0 2 16,2 0-3-16,4-11-1 15,0 6 1-15,0 0-1 0,0-3 1 16,-4 2-1-16,2 1 0 16,-2 0 2-16,1 2-1 15,-3 0-1-15,0 1 0 16,0-4 0-16,-3 4-1 15,2-3 1-15,4 1 0 0,-4-1 0 16,5 3 0-16,2-8-3 16,-5 2 6-16,5-1-3 15,1 2 1 1,-1 1-1-16,0-2 1 16,-2 5-1-16,2-1 0 15,0 0-1-15,3 2 1 0,0-3 0 16,-5 0 0-16,5-4 0 15,-3 5 0-15,-3 0 0 16,-1-1 0-16,-1 5 0 16,-2-2-1-16,2-1 2 15,-2 3-2-15,4-2-1 16,0 2 2-16,-1 0 0 16,2 0 0-16,2 0 2 15,2-6-2-15,0 4 0 0,5-4 0 16,-2 1 0-16,1-1 0 15,2 4 0 1,-3-1 0-16,1 3 0 16,-1 0 0-16,-2-5 0 0,0 5 1 15,2 0-1-15,1-2 1 16,-1-2-1-16,5 3-1 16,-5-8 1-16,1 3 0 15,-1-1 0-15,1 1 0 16,-4 1 0-16,4 3 0 15,2-4 1-15,-2 6-1 16,3-5-1-16,-3 5 1 16,-1 0 0-16,1-3 0 15,2-2 0-15,-3-3-1 16,1 2-1-16,6-1 4 16,-4 1-4-16,3-1 4 0,2 1-4 15,-5 1 4-15,0-1-2 16,-2 1 2-16,-1 3-2 15,2-1 0-15,1-2 1 16,-2 0-1-16,-1-1 0 16,3-2 0-16,0 2-1 15,5 2 1-15,0-5 0 0,5 5 0 16,0-3 0 0,-4 3 0-16,1 4 0 0,-7 0-1 15,0 0 3 1,-1-3-4-16,-2 1 2 15,1-1 0-15,-1-2-3 0,4 5 3 16,-1-6 0 0,4 4 0-16,-4-6 0 15,-2 3 2-15,-1-1-2 0,-2 1 1 16,0 2-1-16,0 3 0 16,-3-3-1-16,2 3 1 15,1 0 0-15,-1 0 1 16,4-4-1-16,3 1 0 15,-1-6 0-15,7 2 0 16,-2 2 0-16,5-1 0 16,-4 4 0-16,4-2 0 15,-3 2 2-15,-4-1-2 0,4-2 0 16,-4 2-2 0,4 1 4-16,1-3-4 15,2 2 2-15,0 0 0 0,-5 0 0 16,0 2 0-16,-5-6 0 15,0 2 0-15,-2 3 0 16,-1-3 0-16,1 1 0 16,-4 4 0-16,5 0 0 15,-6 0 3-15,2 0-1 16,-3-1-4-16,0-3 1 16,0 4 1-16,3 0 3 15,-4 0-2-15,1 0-2 16,0 0-1-16,-3 0 2 15,-4 0 2-15,7 0-2 16,-4 0 0-16,4 0 0 0,3 0 0 16,0 0 0-16,-1 0 0 15,-2-2 0-15,0-4 1 16,-4 6-1-16,7-5 0 16,-3 5-1-16,6-2 2 15,-6-1-2-15,0 3 2 16,-4 0-1-16,-2 0 0 15,2 0 0-15,-1-3 0 16,-5 3 0-16,5 0 0 16,-8 0 0-16,4 0 0 0,-3 0 0 15,-3 0 0 1,0 0 0-16,0-3 0 16,0 3 0-16,0 0 0 0,0 0 1 15,0 0-1 1,0 0 0-16,0 0 0 0,0 0 1 15,0 0-1-15,0 0-1 16,0 0 0-16,0 0 0 16,0 0-5-16,0 0 4 0,0 0-15 15,0 0-161-15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7:40.52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41 0 95 0,'0'0'109'0,"0"0"-62"0,0 0 0 16,0 0-17-16,0 0 4 15,0 0-13-15,0 0-12 16,0 0-4-16,0 0 5 0,0 0-1 16,0 0-3-1,0 0 1-15,0 0 1 16,0 0 2-16,0 0-2 16,0 0 4-16,0 0-9 15,0 0 5-15,0 0-6 0,0 0-2 16,0 0 1-1,0 0-1-15,0 0 4 16,5 3-3-16,10-1 4 16,3 4-4-16,3 2 1 0,6 0 3 15,-1-3 3-15,4 1-4 16,-4-4-3-16,7 3 6 16,-5 1-1-16,2 1-5 15,-4 1 0-15,-3 0 1 16,5 3-2-16,-2 2 0 15,1 4 5-15,2 0 0 16,1 2-4-16,-2 3 1 16,2 2 2-16,-1-1-4 15,4 4 0-15,0-3 13 16,-1 2-9-16,3 3 0 0,-3 3 2 16,1-3-3-16,-4 6 6 15,-5-7 0-15,0 4-2 16,-7 1 6-16,1 3 4 15,0-1 3-15,-5 5 1 16,5 4-1-16,-3 2-6 16,0 1 1-16,-2 0-6 15,-3-1-5-15,3 2 0 16,-2-10-4-16,1 3 4 16,-2-1-2-16,-5-3-1 15,3 3 0-15,-5 0-1 16,1-3 3-16,-1 3-2 15,-3-4 1-15,0-1-2 16,0 0 1-16,0 1 0 0,0 7 1 16,0-6 0-1,-10 2 1-15,-1 1-2 0,-4-2 0 16,0 1-1-16,4-4 1 16,-1 2 2-16,-3-3-3 15,0 0 0-15,-3 9 0 16,0 4 0-16,5 2 0 15,-5 3 4-15,6 7 33 16,-3-6-21-16,-3-6-12 16,-2 1-4-16,-1-3 0 15,-2-3 0-15,0-5 1 16,-5 3-1-16,2-11 5 16,0 1-4-16,-1-4 1 15,1 1-1-15,-1-7 0 0,4 2-1 16,-3 2 0-16,-2-1 1 15,2-4-2-15,-6 2 2 16,3 0-2-16,-1 1 1 16,-3 1-1-16,5-4 1 15,-5 2 0-15,7 0-2 16,-1-5 1-16,3 3 1 16,4-3 0-16,2-3 0 15,0 0-2-15,1-2 2 16,6 2 0-16,-2-3 0 0,1 1 0 15,4-3 0 1,-4 3 1-16,1-1-1 0,-2-2 0 16,1 3 0-16,1 0 0 15,-1-6 0-15,6 3 0 16,4-2 1-16,-2-6-1 16,1 4 0-16,3-4 0 15,0 0 0-15,-3 0 0 16,0 0 0-16,1 0 0 15,2 0 0-15,0 0 0 16,0 3 1-16,0-3-1 0,0 0 0 16,0 0 0-16,0 0-1 15,0 0 1-15,0 0 0 16,0 0-1-16,0 0-4 16,0 0 2-16,0 0 2 15,0 0 1-15,0-3 0 16,0-7 2-16,0-3-3 15,0-6 2-15,0 3-1 16,2 0 1-16,1-3 0 16,3 1-1-16,-2 0 0 15,1-6 1-15,-2 0-1 16,0 3 1-16,-1-3-1 16,2 0 0-16,-1 5 0 15,3-10 2-15,-4 5-2 0,4-5 0 16,-2 5 0-1,1 1 0-15,-2 3 1 16,0 0-2-16,-3-2 3 0,3 7-2 16,1-7 0-1,-4 9 1-15,0 0-1 0,2 2 0 16,-2 1 0-16,0 2 0 16,0-3 0-16,0 4 2 15,0 1-2-15,0 1 0 16,0-6 0-16,0 6 0 15,0-3 0-15,0 3 0 16,0-8 1-16,0 2-1 16,0-2 0-16,0 2 0 15,0-2 0-15,0 2-1 16,0-7 1-16,0 6 0 16,0-3 1-16,0 7-1 15,0-5 0-15,-2 5 1 0,2 0-2 16,-4 8 1-16,4-5-1 15,-3 5 2-15,3 0-1 16,0-2 1-16,0 2-1 16,0 0 0-16,0 0 0 0,0 0-1 15,0 0 1 1,0 0-1-16,0 0-3 0,0 0 4 16,0 0-1-1,0 0 1-15,0 0 0 16,0 0 0-16,0 0 0 15,0 0-2-15,-3 0 0 16,3 0 0-16,0 0 1 0,-3 0-1 16,3 2-2-16,-5 11 4 15,-2 3 2-15,2 0-2 16,2 3 3-16,-3-2-3 16,2 5 0-16,-1 5 0 15,2-4 0-15,-2 4 0 16,1-1 0-16,1-4 0 15,0 2 0-15,0-6 0 0,1 0-1 16,-1-1 2-16,3 1-1 16,-4-5 0-16,4 9-1 15,0-2 1 1,0 3 0-16,0 0 0 16,0 0 0-16,0 1 0 0,0-8 0 15,0 4 0-15,0 3 0 16,0-10 0-16,0 8 0 15,0-2 0-15,0 4-2 16,-3-9 4-16,3 2-4 16,0-3 2-16,0 0-1 15,0 3 1-15,0-5 0 16,-3-4-1-16,3 9 0 16,-2-3 1-16,2 4-1 15,0 2-1-15,-3-12 2 16,3 1 0-16,0 1 0 0,0-5-2 15,0-4 2 1,0 6 0-16,0-6 2 0,0 0-2 16,0 0 0-16,0 0 0 0,-3 0 0 15,3 0 0 1,0 0 1-16,0 0-1 16,0 0-4-16,0 0 2 15,0 0 2-15,0 0 0 16,0 0 1-16,0 0 0 15,0 0 3-15,0 0-3 0,0 0-1 16,0 0 0 0,0 0-1-16,0 0-3 15,0 0 3-15,0 0 1 16,0 0-4-16,3-6 0 0,8 2 4 16,1-3 0-16,3 5-2 15,8 2 1-15,-2 0 0 16,2 0-1-16,4 0 1 15,-3 0 1-15,3 0 0 16,-4 0 0-16,0 9 0 0,1-5 0 16,-4 2 0-16,5 1 0 15,-8-1 0 1,7-1-1-16,-1 0 1 16,0 1 0-16,4 7 0 15,2-8 0-15,-2 6 1 16,2 2-2-16,-6-8 2 15,2 8-2-15,-5-7 2 16,-2-1-1-16,-4 1 0 16,3-4-1-16,-2 1 1 0,3-1 1 15,0 4-1-15,-3-6 0 16,3 5 0-16,-1-5 1 0,1 5-2 16,-4-2 1-1,4 0 0-15,-3-1 1 16,0 3-1-16,-3-5 0 0,-4 0 0 15,0 6 0-15,2-6 0 16,-7 0 0 0,-1 0 0-16,-2 0 0 0,0 0 0 0,0 0 0 15,0 0 0 1,0 0 0-16,0 0-132 0,0-19-195 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7:57.748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350 249 392 0,'0'0'83'0,"0"0"-30"16,0 0 1-16,0 0 7 15,0 0 5-15,0 0-15 0,0 0-16 16,0-18-4-16,0 13-10 15,0 5 4-15,0 0-13 16,0 0 1-16,0 0-3 16,0 0-5-16,0 0 1 15,0 0-6-15,0 0-1 16,0 18 1-16,0 11 1 16,0 8 1-16,0 3-2 15,0 8 1-15,0-3 0 16,7 4 1-16,8 5-1 15,-4-1-1-15,4 0 0 16,-3-5 0-16,-6-4 0 0,-1-2 2 16,-2-6-1-16,0-2-1 15,1-8 0-15,-1 1 0 16,-3-3 0-16,0-6 1 16,2-4-1-16,-2 2-1 15,0-3 1-15,0-8-1 0,0 0 1 16,0 1 2-16,0-6-2 0,3 0 1 15,0 0-1 1,-3 0 0-16,0 0-20 16,3 0-38-16,1 0-50 15,-4 0-116-15</inkml:trace>
  <inkml:trace contextRef="#ctx0" brushRef="#br0" timeOffset="1272">9 387 170 0,'0'0'154'15,"0"0"-82"-15,0 0-28 16,0 0-9-16,0 0 8 16,0 0-5-16,-8-3-19 15,8-2-6-15,0 5 5 0,0-5 6 16,0 0 5-16,0 3-1 15,0-10-1-15,5 7-9 16,13-11-11-16,5 3-2 16,7 0 1-16,3-3-1 15,-4 8-2-15,4 3 0 16,-5-6-3-16,5 11 1 16,2-8-1-16,1 5 2 15,2 1-2-15,-2 2 0 16,2 0 0-16,-3 0 0 15,1 0 0-15,2 0-3 16,-6 0 3-16,0 5-1 0,-2 14 1 16,-4-9 0-16,4 9 1 15,-6-6 1-15,-1 5 0 16,0 3 1-16,-3-2-2 16,-2 0 3-16,-3 2-2 15,-2 0-2-15,0 3 3 16,-3 3-2-16,-2 2 1 15,1 2-2-15,-3 4 3 16,1-1-1-16,-4-10 0 16,-3 8 1-16,0-5 1 15,0-1-2-15,0 8-2 16,0-4 1-16,0-1 3 16,-7 0 0-16,-7-5 2 0,-4-6-5 15,-2 6 10-15,-5-8-6 16,2 2 0-16,-3 1-4 15,-1-8 3-15,-2 7-1 16,-4-7 1-16,-5 7 1 16,-3-8-3-16,0 4 1 15,-4-2 3-15,4-5-2 16,3-2 2-16,-3 6-4 16,3-6-1-16,-1 3 3 15,4-4-3-15,5 2 0 16,1-6 0-16,6 6-1 15,3-4 0-15,2 4 4 0,6-6-4 16,-1 6-2-16,2-6 2 16,2 0-1-16,3 4 0 15,4-4-1-15,-1 6-3 16,3-4 2-16,0 1-14 0,0 5-38 16,0-8-88-16,38 0-45 15,8-13-208 1</inkml:trace>
  <inkml:trace contextRef="#ctx0" brushRef="#br0" timeOffset="4223">1002 710 274 0,'0'0'152'0,"0"0"-99"15,0 0-26-15,0 0-8 16,0 0 7-16,0 0-5 15,0-13-17-15,0 13 2 16,8-5-1-16,7-1 8 16,0 1 9-16,3 0-9 15,-1-3-3-15,4 3-2 16,-1-8 3-16,1 2 4 0,-1-2-7 16,4 2-5-16,-7 0 2 15,-2 4-1 1,-5-4 1-16,-2 5 1 15,-2-4 13-15,0 2 1 0,-3 3 11 16,0-8-14-16,0 2-3 16,-3-2-5-16,0 2-3 15,0 1-4-15,0 2 1 16,0-3-3-16,0-5 7 16,-3 8-5-16,-9-5 2 15,1 8-2-15,-4 0 4 16,0-2-6-16,-3 7-1 15,0 0-6-15,0 0 7 16,-2 0-1-16,-3 0-5 0,5 7 3 16,-3 0 2-1,4 9-3-15,-1-5 4 16,3 2 0-16,4 3 0 16,-1 2-4-16,3 1 4 15,3 5-1-15,0-1-3 0,3 7 3 0,1-1-5 16,2 0 5-1,0 0 1-15,0 3 0 16,0 8-1-16,2 1-1 16,16 0-1-16,3-4-3 15,5-3 4-15,4-5-3 16,2-5 3-16,-3-5-1 0,1-1 0 16,-4-7-1-1,0 0 3-15,-1-7-2 16,-5-4 3-16,1 0 4 15,-4 0 4-15,-2 0 0 0,-4 0 3 16,4 0 1-16,0-10-2 16,-4-6-6-16,4-2 1 15,-2-11-1-15,-3 5 0 16,5-8-1-16,-5 3-3 16,-2 0 1-16,2-6 0 15,-2-7 0-15,2 2 1 16,-2 3-2-16,4 8 0 15,-1 0 0-15,1 5 1 16,-1 6-2-16,1 1 1 16,1-1-1-16,-2 7 1 0,4-2-2 15,-3 2 2 1,3 4-2-16,-1-4-3 16,1 1 5-16,0 2-5 0,-4 2 4 15,1 1 0-15,-3 0 0 16,0 5 1-16,-4-8 0 15,-1 5 0-15,-1 3 0 16,-3 0 0-16,3 0 0 16,-3 0 1-16,2 0 0 15,1 0-1-15,-3-3 0 16,0 3 0-16,3 0 0 0,-3 0 0 16,0 0 0-1,0 0-1-15,0 0-7 16,0 0-1-16,0 0 5 0,0 0-1 15,0 0-5-15,-3 0-3 0,-2 14 13 16,-8-4 0 0,2 9 0-16,-6-3 0 15,4 2 0-15,-2 6 0 16,0-6 2-16,4 6-1 16,-1 0-1-16,1-2 0 15,2 1 0-15,3 1 0 16,-1 6-3-16,5 1 2 15,-1 4-1-15,3-1 0 16,0-5-2-16,0-5 4 16,0 0-1-16,0 0 0 15,0-6-6-15,5-2 3 16,8 3-1-16,2-6-1 0,0-3 6 16,2 4-2-1,-6-4 2-15,7-4-2 0,-6 1-5 16,-1-1 7-16,4-6 0 15,-2 0 3-15,4 0 9 16,1 0 3-16,-4 0-3 16,8-13 7-16,-6-3-5 15,2 2-7-15,0-2-3 16,-1 3-2-16,-2-11 2 16,3 6-1-16,-3-3-1 15,0 2 0-15,-4 6-2 16,-1-11 0-16,-2 8 1 0,-3-2-1 15,2-1 2 1,-7-8-1-16,0 7 4 0,0-2-4 16,0-2 1-16,0 6-1 15,0 2 2-15,0 3-3 16,0 7 0-16,0-1 1 16,0 4 1-16,0 0-2 15,0 3 0-15,0 0-2 16,0 0 1-16,0 0-2 15,0 0 2-15,-3 0-8 16,-1 8-8-16,2 21 12 16,-1 0 1-16,3 0 1 15,0 6-2-15,0-3 3 16,0 7 1-16,0-9 0 16,15-1 0-16,3 0-6 0,2-5 4 15,3-6 1-15,0 1-2 16,2-9-1-16,4-4-1 15,4-4 1-15,-1-2 5 16,0 0 1-16,-2 0 3 16,-7-2 2-16,0-14-5 15,-2-3-1-15,-4 1 4 16,-2 2-2-16,-2-3 2 16,-8 6 2-16,-2-3 9 15,0-2-10-15,1-6-1 16,-4 2 2-16,0-1 0 15,0-7-3-15,0 4 4 0,0-8-6 16,-13 4 0-16,5 7-1 16,-4-1 0-16,2 5 0 15,-3 3 0-15,-2-2 0 16,-3 2 2-16,0 8-2 16,-2 3-2-16,-1-1 2 15,-2 6-13-15,-4 0 4 16,4 0 3-16,-3 0 6 15,1 0-5-15,4 0 3 16,1 0-2-16,8 11 2 16,-2 0 2-16,2 2-2 15,6 5-1-15,-1-2-1 16,7 8 2-16,0-5-4 0,0 4 1 16,0-4-6-16,5-4 5 15,15 4-1-15,-2-8 3 16,5 2-2-16,0-2 6 15,7-6 0-15,-1-5 6 0,1 0-4 16,3 0 8 0,-5 0 0-16,5-3 1 15,-4-10-7-15,-2 0-2 16,-1-3 2-16,-5 2 2 16,-1-3-4-16,5-5-1 15,1-2 5-15,0 0-5 16,-2 6-1-16,-6 0 0 15,-2 1-1-15,-3 4 1 16,-8 3 2-16,2-3-2 0,-4 7 5 16,-3 1-3-16,0-1 6 15,0-5-7-15,0 9 8 16,0-3-8-16,0 5 0 16,0 0 2-16,0 0-1 15,0 0 1-15,0 0-5 16,0 0 4-16,0 0-4 0,0 0-2 0,0 7-3 15,0 15 7 1,-6-3-1-16,6 4 1 16,0 1-6-1,0 0 1-15,0 5 5 16,3 0-2-16,8 1 1 16,4 4 0-16,0-2-2 0,3-4 0 15,-1 2 2-15,4-14-2 16,-6-8-2-16,3-3 5 15,-7 1-2-15,4-6 1 16,2 0 2-16,1 0 7 16,0 0 3-16,0-11 8 15,-8-2-12-15,3-9 9 16,-1 3-9-16,-4 7-5 16,2-10 0-16,-5 2 6 15,1 3-5-15,-4-2-2 16,1-4-1-16,-3 7 2 15,0-2-1-15,0-1-1 0,0-2-1 16,0 2 1-16,0-5-2 16,0 6 2-16,0 0 0 15,0 1-1-15,0 4 1 16,0-2 0-16,-3 1 1 16,-5 4-1-16,-4-4 2 15,-3-2 1-15,-3 4-1 16,2-2-2-16,-2 9-1 15,3-6 0-15,-3 6-5 16,3 5 1-16,0 0-3 16,-3 0 7-16,1 0-1 15,3 0-2-15,-4 16 2 16,1 3-3-16,2 4 4 16,-3-4-1-16,10-2 2 15,-5 5-1-15,8-3 1 0,-2-6-2 0,2 3-1 16,5-3-3-1,0 3-37-15,0-8-85 16,0-3-24-16,0-5-141 16</inkml:trace>
  <inkml:trace contextRef="#ctx0" brushRef="#br0" timeOffset="5595">2726 14 179 0,'0'0'117'16,"0"0"-57"-16,0 0-1 15,0 0-11-15,0 0-3 16,0 0-7-16,-5-14-12 16,2 14-4-16,3 0-5 15,0 0-5-15,0 0-12 16,0 14 0-16,0 9 9 15,0 1-2-15,0 11-2 0,8-6-1 16,5 2 3-16,-3 4 2 16,5 0-3-16,0-4-3 15,-2 4 3-15,0-1-1 16,0 0 3-16,-1 4-4 16,-1-3-3-16,1-1 9 15,-4-2-6-15,5-4 3 16,-1-4-4-16,-7-2 2 15,4-4 0-15,-3 6-4 16,0 0 6-16,2-6-7 16,4 6 2-16,-3-2-2 15,3 9 1-15,0-2 1 16,-1-6-2-16,-1-6 0 0,1-4-2 16,-2-7 0-16,-1-1 2 0,5 0-3 15,-1 3 3-15,-4-8 0 16,2 5 2-1,-2-5 0-15,-5 0-2 16,6 0 0-16,-1 0 1 16,7 0 2-16,0 0 14 15,-1 0-3-15,4 0-11 16,-6-5 3-16,3-6-3 16,3 4-2-16,-7-5 2 15,7 0-3-15,-1-12 1 16,1-6 4-16,0 13-1 15,-3-7-3-15,-4 7 4 16,-4 4-4-16,-2-3 0 0,0-2 2 16,0 7 0-16,-3-7 1 15,-2-1 5-15,0-5 1 16,0-5 3-16,0 5-6 16,0-5-3-16,-12 5 5 0,4 1-3 0,-4-1-6 31,-3 0 0-31,4 3-1 15,-4 2 1-15,0 3 2 16,2 3-2-16,0-6-1 16,-2 6 0-16,2 3-1 15,-2 4 0-15,2 1 1 16,3 5-5-16,-1 0 5 16,2 0-2-16,-4 0-5 0,2 0 4 15,-1 0-1-15,1 16 3 16,4 8-4-16,5 5 2 15,2 3 2-15,0 2-1 16,0 1 1-16,0 2 2 16,0-3-2-16,12-5-1 15,-1 0 3-15,4 1 0 16,0-7 0-16,0 7 0 16,3-4 0-16,2 1 0 15,-2-3 1-15,5 5 1 16,0-9 3-16,0 2-1 15,2-4 1-15,-2-7 2 0,0-6-5 16,1 3 5-16,-2 3-6 16,-6-6 1-16,6-2 1 15,-11 2-3-15,6-5 5 16,-2 0-1-16,3 0 1 16,3 0-2-16,-1 0 2 15,-2 0-5-15,0 0 0 16,-3 0-2-16,-4 0-5 15,4 0-21-15,-3 0-19 16,8 0-57-16,4-8-120 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8:05.720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0 338 89 0,'0'0'215'0,"0"0"-130"16,0 0-50-16,0 0-19 0,0 0 11 15,0 0 6 1,29-19-4-16,-5 14-11 16,2 5-12-16,0-5 2 15,7 2-2-15,5 0 1 16,3 1 4-16,4 2-10 16,2-5 0-16,-4-1 2 15,5-4 0-15,-7 5-3 0,-3-4 4 16,-2-1 5-16,-6 2-2 15,-1-3 8-15,-6-2 1 16,1 2 10-16,-6 0-1 16,-7 4-1-16,1-3-1 15,-6-4 6-15,-3-2-8 16,-1 4-12-16,-2-7 2 16,0 2-11-16,0 1 5 15,0-2-3-15,0 5 4 0,-5-3-2 16,-7 3-3-16,-5 2 2 15,-1 3 1 1,-2 3-1-16,-7-1-3 0,-6 6-3 16,-1 0-3-16,-2 0-1 15,6 0 4-15,2 0 0 16,3 6 2-16,2 2 1 16,5 8-5-16,-2 7 2 15,2 1 0-15,3 11 3 16,4-5-4-16,1 4 4 15,5 2-4-15,-1-1 3 16,6 2-3-16,0 3 2 16,0-6-1-16,0 3 3 15,6 4 0-15,12 1-2 16,-1-8 0-16,4 3-2 16,2-13 2-16,4-1-4 0,-1-6 2 15,3-4-2-15,6-13 6 16,-2 0 2-16,3 0 3 15,-1 0-2-15,-6 0-3 16,-2-6 1-16,-9-1 1 0,-10 1 0 16,2 1 0-16,-10 5 2 15,0 0 5-15,0 0-1 16,0 0 1 0,0 0 8-16,0 0-3 15,-15-6-3-15,-6 6-11 16,-9 0 1-16,-5 0-1 15,-4 0 1-15,-2 0-2 0,-2 0 2 16,-2 17 5 0,4 6-6-16,5-4 5 0,5 5 0 15,4-1-5-15,6 12 1 16,3-3-2-16,3 12 0 16,4-2 1-16,9-1-2 15,-1 1 0-15,3-7-1 16,0 12 1-16,0-10 2 15,20 3-3-15,6-4 3 0,10-8 0 16,2-4 0 0,8 0 0-16,8-17 7 15,-1 4 0-15,3-6-4 0,0-5 2 16,-6 0-4-16,-3 0 4 16,-12 0 2-16,-9 0-4 15,-5 0 0-15,-6 0-1 16,-8 0-2-16,4-5-3 15,-2-6 3-15,5 4-51 16,4-17-121-16,-1 0-227 16</inkml:trace>
  <inkml:trace contextRef="#ctx0" brushRef="#br0" timeOffset="721">886 632 390 0,'0'0'91'15,"0"0"-31"-15,0 0-36 16,0 0 5-16,0 0 39 16,0 0-35-16,18-66-18 15,-1 61-2-15,10 5-12 16,8 0 8-16,1 0-3 15,5 0-3-15,-3 1 0 0,0 21-3 16,-2 2 1-16,-5 0 0 16,-4 5 0-16,-3-5 0 15,-7 5-1-15,-4-5 1 16,-8 5-1-16,-2-6 2 16,-3 10 1-16,0-4-3 15,0-1 8-15,-6 2-7 16,-14-6 8-16,-5-6-6 0,-1 4-1 15,-4 2 1 1,-1-6-3-16,-2-2 4 16,-2-3-3-16,6 0 5 15,-1-2-6-15,7-6 2 0,2 1-2 16,4-4 0 0,-1-2 0-16,3 0-3 0,0 0-25 15,4 0-24-15,8 0-29 16,3-13-42-16,0 0-302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17.8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275 25 293 0,'2'-7'80'0,"-4"-2"-26"0,2 3-13 15,0 3-14-15,2 1-11 16,-2 2-10-16,0 0-2 16,0 0-2-16,0 2-2 15,0 1-5 1,-2 6 5-16,2 3 2 15,-6 4-2-15,-1 9 2 16,-2 3 0-16,2 3-1 16,-2 3-1-16,3 2 0 15,3-2 0-15,-4 2-5 16,4-5-21-16,3-3-28 16,0-6-110-16</inkml:trace>
  <inkml:trace contextRef="#ctx0" brushRef="#br0" timeOffset="393">56 192 242 0,'6'0'76'31,"7"0"-36"-31,3-3-15 15,6 3-8-15,2 0-8 16,1 3 2-16,10-1 1 0,-4 1-3 16,0 0-3-16,3-1-5 15,-3 2-1-15,-2-4 1 16,-2 2-1-16,-5-2-2 16,-1 0-38-16,-2 0-92 15</inkml:trace>
  <inkml:trace contextRef="#ctx0" brushRef="#br0" timeOffset="804">156 508 245 0,'-3'-5'132'0,"3"-1"-59"0,0 3-22 31,3 1-22-31,0-2-6 0,-3 4-16 15,3-2-6-15,-3 2-1 16,3 2-3-16,-3 2-3 16,0 1 5-16,4 4 1 15,-4 2 0-15,3 5 1 16,0 4-1-16,-3 5 0 16,3 2-1-16,-3 0-2 15,0-2-12-15,3-3-8 16,-3 0-13-16,0-5-47 0,0-3-75 15</inkml:trace>
  <inkml:trace contextRef="#ctx0" brushRef="#br0" timeOffset="1132">13 606 271 0,'-10'-1'73'0,"7"-3"-39"0,3 1-12 16,3 3-12-16,7-3 8 0,2 3 11 15,6 3-19-15,8 0-7 16,2 1-1-16,7 0-2 16,-5 1 3-16,5 1-2 15,-4-3-1-15,0 4 0 16,-2-5-18-16,-5-2-151 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8:09.95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236 318 311 0,'0'0'98'16,"0"0"-73"-16,0 0 3 16,0 0 8-16,0 0 0 15,0 0 10-15,-67-5-25 0,52 5 3 16,-6 0 1-16,-2 12-15 16,-1 7-4-1,3 8-2-15,1 4 0 16,2 4 2-16,7 0-5 15,1-4 0-15,8 9 2 16,2-11-2-16,0 8-1 16,0-2 1-16,0-6-1 15,17 0 0-15,1-5 2 16,0 0-1-16,5-6-1 0,0 1 5 16,7 2-1-16,3-3-4 15,-1-4 1-15,3 2 3 16,-2-11-4-16,-5 3-1 15,0-8 1-15,-2 0-1 16,1 0 3-16,-1 0-2 16,4 0 2-16,-4 0 0 0,-3-6 1 15,4-1-3 1,-3-4 1-16,-1-2 4 16,-3-3-3-16,1 3 4 15,-3-6-5-15,-1 3 3 16,-4-2-4-16,-8-1 3 15,1-2 3-15,0 2 0 16,-3-4-1-16,0-7 2 0,-3 6 1 16,0-5 14-16,0 5-13 15,0 1-4-15,0 4 0 16,0-2-1-16,-6 8-4 16,-6 0 0-16,-3 2 0 15,-3-2 7-15,-2 7-5 16,2 1-1-16,0 0-1 15,1-1 0-15,3 6 4 16,-1 0-4-16,-3 0-4 16,3 0 0-16,0 0-1 15,1 11 4-15,-1 0 1 0,3 7-2 16,4-5 0-16,1 16-2 16,7 1-4-16,0 4 2 15,0 8-5-15,0-2 7 16,22 3-2-16,1-6 2 15,0-3 2-15,7-10 1 16,2-6-3-16,1 4 4 16,-1-14 0-16,0 2 1 15,-2 1 0-15,-4-11 4 16,-2 0 8-16,-6 0 8 16,5 0-8-16,3-16 1 15,2-3-7-15,0-4-3 0,0-12 3 16,0 1-3-1,5-9-2-15,0 1 0 0,-5 2-1 16,5 3-1-16,-7 8 0 16,4 5 0-16,2 3-3 15,-2 8 3-15,0 0-1 16,-4-4 0-16,-3 4 1 16,1 8 0-16,-13 0 1 15,-1-1 0-15,-5 6 3 16,-2-5-5-16,-3 5 2 0,0 0-1 15,0 0 2-15,0 0-1 16,0 0 3-16,0 0 0 0,0 0 5 16,0 0 0-16,0 0 2 15,-8 0 4-15,-17 0-15 32,-1 0-2-32,0 11 2 15,2-1-2-15,1 9 2 0,-1 5-2 16,1-1-1-16,1 1 2 15,2 11 0-15,2 0-1 16,5 1 1-16,0 7-2 16,5 2-1-16,4-11 0 15,4 3-5-15,0-13 4 16,0 5-3-16,0-10 3 16,7-3 3-16,13-3-3 15,1-2-6-15,2-4 11 16,4 4 3-16,-1-11 1 15,0 0-4-15,1 0 1 16,-1 0 0-16,2 0 3 0,-2 0-3 0,-3-5-1 16,0-8 3-1,4-7-3-15,-6 5 0 16,2-3 1-16,-2 2 4 16,-4-3-3-16,-2 1 1 15,0-1-2-15,-4-5 2 16,2 3 2-16,-5-3-4 15,-1-6 3-15,-2-6-2 16,-2-4-1-16,-1 3-1 16,-2 3 2-16,0 10 0 15,0 0-2-15,0 6 2 16,0 1-2-16,0 7 0 0,0 7 3 16,0 3-3-16,0 0 0 15,0 0-5-15,0 0-7 16,0 0 0-16,0 0 3 0,0 13 4 15,0 11 5-15,0 5 2 16,0 1-2-16,0-1 0 16,0 8 0-1,0 3 0-15,0-11 0 16,0 2 0-16,7-4 0 16,-1-3-2-16,3-6 2 15,-3 1-1-15,5-8-2 16,4 2 3-16,-3-8-1 15,3 0-6-15,3 1-1 0,2-4 0 16,1 1 1 0,5-3 7-16,-3 0 0 0,-3 0-4 15,2 0 4-15,-1 0 1 16,-1 0 0-16,-2-5 2 16,-4-6 0-16,1-2-1 15,-3 2-1-15,-4-2 0 16,-1-3 4-16,-4 3-3 15,-1-3 1-15,1-3 1 16,-3 1-2-16,3-6-2 16,0-5 3-16,-3-1 2 15,4 6 1-15,-4-4 0 0,0 9-2 16,0-2 0-16,0 2 1 16,0 6-4-1,0 3 1-15,0 4 0 0,0 6-2 16,0 0 5-16,0 0-2 15,0 0-2-15,0 0-1 16,0 0-2-16,0 0-2 16,0 0 1-16,0 0-2 15,0 11-3-15,0 13 8 16,0 5 2-16,0 3-1 16,0 7-1-16,0-4 0 15,2 7 0-15,7-7 0 16,3-6 3-16,-4 0-3 0,2-10-3 15,-2-1 2 1,1-7 0-16,2-9-3 0,4 4-2 16,0-1 3-16,0 0 3 15,3 1 0-15,-4-6-2 16,1 0 2-16,3 0 2 16,-1 0 2-16,4 0 2 15,2 0-1-15,-3 0 1 16,2-16 0-16,-5 2 0 15,0-4-6-15,-2-3 13 16,1 2-10-16,-4-15 6 16,-4 2-7-16,2-16 13 15,-5 3-9-15,-2-8 0 16,-1 5-5-16,-2 6 1 0,0-3 5 16,0 3-7-16,0-6 2 15,-5 6 1-15,-7-5 2 16,1 1-3-16,-1 4-2 15,2 7 3-15,4 1-1 0,1 7 3 16,-5 4-2 0,5 6-2-16,2 6 0 0,1 6 0 15,2 3-1 1,0 2 0-16,-3 0-1 16,3 0-4-16,0 0 3 15,0 0-5-15,0 0-1 16,0 24-6-16,0 13 14 15,0 8 2-15,0 8-2 0,0-3-3 16,0 6 3 0,8-1 0-16,2-1 0 0,-2-2 1 15,0 1-1-15,-1 0 0 16,1 0 1-16,-1 6-2 16,1-6 2-16,4-6-3 15,-1-7 5-15,-1-8-3 16,-2-8 0-16,4-3-1 15,-1-3-1-15,1-8 1 16,3 4-2-16,-2-1 2 16,3 3 1-16,6-8-4 15,-6 3 3-15,12-11-4 16,-5 4 4-16,0-4 1 16,10 0 0-16,0 0 5 15,8-9-3-15,2-5 2 0,-4-9 0 16,-1 1-1-16,-5 4-1 15,-10-6 3-15,-3 5-2 16,-5-4 0-16,-2 4 3 16,-8-5 0-16,0 3-3 15,2-3 2-15,-4-6-2 16,0 2 2-16,-3-4-3 0,0 2 1 16,0 2-2-1,0-1 2-15,-3-1 3 0,-9 7-5 16,-3-7-1-1,-2 12 1-15,0 0 3 16,-1 7-4-16,0 0 0 0,0 3 1 16,3 8-2-16,0-5-2 15,4 5 1-15,-4 0 0 16,6 0 2-16,1 0-1 16,2 0-1-16,-1 0 1 15,-1 0-3-15,3 5-1 16,1 19-1-16,4 5-1 15,0 3 5-15,0 8-2 16,0-6 3-16,4 9-2 16,12-3 3-16,-1-3 0 15,3-1 0-15,0-6-1 0,-3-7 0 16,2-1 1 0,4-9-4-16,-6-2 4 0,3-4 2 15,2 4 3-15,1-6-1 16,4 3 0-16,-1 3-2 15,3-6 0-15,-4 1-1 16,3-1 0-16,4-3-1 16,0-2 4-16,-1 0-2 15,-2 0 3-15,2 0 0 16,1 0 3-16,-4 0-3 16,-3-2-5-16,-5-3 0 15,-3 5-1-15,-6-6-2 16,2 1-18-16,-1-6-18 15,-5 3-31-15,-5-2-87 0,0-3-231 16</inkml:trace>
  <inkml:trace contextRef="#ctx0" brushRef="#br0" timeOffset="690">2041 291 244 0,'0'0'221'0,"0"0"-131"15,0 0-10-15,0 0-7 16,0 0-20-16,0 0-19 16,0 0-11-16,0 0 7 15,0 0-5-15,0-2 3 16,14 2-7-16,16-5-3 0,11-1 0 16,6-5-9-16,12 6-5 15,2 2-4-15,-2-2 0 16,-8 5 0-16,-8-5 3 15,-7 5-3-15,-10-5 0 16,-8 3 0-16,-6-5 1 16,-7 7 1-16,-5 0-4 15,0 0-1-15,0 0-8 0,0 0-44 0,-2 0-89 32,-19 0-253-32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9:20.31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538 334 266 0,'0'0'177'0,"0"0"-111"16,0 0-17-1,0 0 0-15,0 0 14 0,0 0-9 16,0 0-13 0,0-3-15-16,0 3-6 0,0 0-3 15,0 0-5-15,0 0-7 16,0 0-5-16,0 8-6 16,0 27 5-16,0 9 1 15,0 12 12-15,0 5-9 16,0 0 1-16,0 2-2 15,0-4 0-15,0-6-2 16,0-3 1-16,0-7-1 16,0-9 1-16,0-8 0 15,0-10-1-15,0-8-1 16,0-5 1-16,0-3 2 16,0 0-1-16,0 0 8 0,0 0-6 15,0 0-3-15,-3 0-10 16,-8 0-77-1,-1-24-195-15</inkml:trace>
  <inkml:trace contextRef="#ctx0" brushRef="#br0" timeOffset="749">165 384 250 0,'0'0'134'16,"0"0"-59"-16,0 0-34 16,0 0 7-16,0 0 7 15,0 0-16-15,23-71-11 0,-8 60-11 16,-1 0 5 0,4 1-1-16,0-1-2 0,2 3-4 15,5-3-7-15,3 6 0 16,5-2-1-16,0-1 6 15,5 5-12-15,-4 0 11 16,-1 3-12-16,3 0 5 16,-1 0-5-16,1 0 0 15,5 16 1-15,-3 3-1 16,0 5 2-16,-3 2-2 16,-2-2-1-16,-4 5 1 15,-6 5-1-15,2 3 2 16,-8 1-1-16,-3 0 2 15,1-2 0-15,-5-5-2 16,-2 4 4-16,-5-5-3 16,-3-2-1-16,0-1-1 0,0-1 1 15,-3 6 2-15,-20 0 2 16,-5 2 1-16,-3 3-5 16,-5-1 3-16,-5-3-1 15,-4 0-1-15,2-2 2 16,-5-5 1-16,-1 1 3 15,1-3-5-15,-8-6 1 0,-3 1-2 16,1-6 8 0,-1 3-8-16,3-5 4 15,0-1-4-15,5-5 4 16,2-1-5-16,8-4 2 16,11 0-1-16,12 0-1 0,13 0-1 15,5 0-3 1,0-15-47-16,18-11-138 15,35-16-362-15</inkml:trace>
  <inkml:trace contextRef="#ctx0" brushRef="#br0" timeOffset="2841">1263 745 72 0,'0'0'228'16,"0"0"-166"-16,0 0-22 0,0 0-23 0,0 0 1 31,0 0 14-31,44 5-8 15,-18-3-10-15,1-2 0 0,-1 0 6 16,4 0-6 0,-1 0-2-16,1-2-5 0,-4-12-2 15,-2-1 3-15,-1 2-1 16,-5-6 5-16,-4 0-8 16,-5-2 8-16,-6-2 2 0,-3-1 3 15,0 2 0 1,0 1-13-16,-8 0 7 15,-13 3 1-15,-9 1-1 16,-2 7-4-16,-7 1-3 16,1 9 1-16,0 0 2 0,0 0-6 0,2 0-1 15,5 12 0 1,1 12-2 0,4 2-2-16,1 8 4 15,12 2-1-15,3 5-3 16,10 7 1-16,0-1-4 0,0 6 6 15,12-2-3-15,12-3 4 16,1-6-4-16,6-8 3 16,1-2 1-16,4-14 0 15,2-9 0-15,3-9 7 16,3 0 6-16,6-27 12 16,3-13-6-16,6-8-5 15,-3 1-9-15,0-1 3 16,-4 6-5-16,-7 7 8 15,-4 4-8-15,-5 7-2 16,-5 0-1-16,2 3 1 16,-6 5 1-16,-4 2-1 15,-2 4 2-15,-9 4-3 0,-7 4 0 0,-2 0 1 16,-3 2-1 0,0 0 3-16,0 0-3 15,0 0-1-15,0 0-1 16,0 0 2-16,-3 0 3 15,-20 13-3-15,-7 5 0 16,-3 3 6-16,-2 7-6 16,-3 0 0-16,4 7 1 15,-2-2-1-15,3 2 1 0,3 5-1 16,7 2-2-16,8-1 2 16,4-7-2-1,4-2 1-15,7-8-2 0,0-6 1 16,0 1-3-16,13-9 0 15,13-5 5-15,16-5 1 16,4 0 6-16,5 0-6 0,2-26 2 16,-4-7 2-1,-1-6 4-15,-4-1-9 16,-9 4 1-16,-9 2-1 16,-5 4 3-16,-6 3 5 15,-6 1-4-15,-3 10-2 16,-4 3-1-16,-2 7 6 15,0 6 1-15,0 0-5 16,0 0-3-16,0 0-4 16,0 0-4-16,0 3 1 0,-5 20 7 15,-5 4-2-15,5 5 1 16,5 1-1-16,0-2 2 16,0 1 0-16,0-1-3 15,0-4 2-15,0-1-1 16,15-4 2-16,3-9 0 15,8 0 0-15,1-10 3 16,2-3-3-16,1 0 5 16,-4 0-3-16,1 0-1 15,-4-14 1-15,-2-10 5 0,-1 0-4 16,-5-5 3 0,-7-2-4-16,-2-5 5 15,-6-3 2-15,0 0-5 0,0-1-3 16,0 3 1-1,-17 5-1-15,-7 3 0 0,-2 5 0 16,-7 8 2-16,0 6-3 16,5 8-1-16,4 2 0 0,4 0-3 15,-1 2-2 1,6 22 4-16,6 5 0 16,6 2-3-16,3-1 1 15,0-1-1-15,18-3 3 0,15-7 2 16,8-3 1-1,2-8-1-15,5-6 0 16,-4-2 1-16,-1 0 0 0,0 0 0 16,-12-2-1-1,-1-14 3-15,-7 4-1 0,-5-5 2 16,-3 4-3-16,-4 2 4 16,-1 2 0-16,-5 2 4 15,-2 1-1-15,1 6-1 0,-4 0-1 16,0 0-4-1,0 0-2-15,0 0-5 16,0 0-3-16,0 24 7 16,-4 8 1-16,-4 3 0 0,5 4 0 15,3-1 0 1,0-4-1-16,0-2-1 0,5-5 2 0,13-7-1 16,5-7 1-1,-2-7-1 1,-1-6 0-16,8 0 1 0,0 0 3 15,5-19 3-15,-3-10-6 16,-4 0 3-16,-5-2-2 16,-9-4 4-16,-4 0-2 15,-5-1-1-15,1 1 0 16,-4-3 3-16,0 7-3 16,0 2 0-16,-12 0 4 15,-14 8 1-15,-4 5-2 16,4 6-1-16,-4 7-4 15,4 3-1-15,1 0-2 16,-4 10-3-16,2 20 0 16,1 1 6-16,0 6-1 0,6 1-3 15,5-2 2-15,2-6-15 16,13-7-39-16,0-7-35 16,0-11-94-16,21-5-103 15</inkml:trace>
  <inkml:trace contextRef="#ctx0" brushRef="#br0" timeOffset="3660">3014 198 256 0,'0'0'186'15,"0"0"-123"-15,0 0-41 16,0 0-4-16,0 0 0 0,0 0-5 15,-14 9-2 1,2 15 8-16,-3 5 13 0,0 5-3 16,1 6 4-1,-1 2 4-15,3 3-6 0,3 6-15 0,3 3-7 16,3 6-4 0,-3 0 2-16,6-4 0 0,0 0-1 0,0-6 0 31,0-2-4-31,0-6 1 15,0-4 5-15,15-7-5 16,3-5-1-16,0-4-1 16,2-4 1-16,4-7 1 15,-1-3 1-15,0-8-2 16,7 0 1-16,-4 0 10 0,1-6 5 16,2-10 0-1,4-4-9-15,-7-2-4 16,1 1 0-16,-7 0-1 0,1-3-4 15,-3-3 6-15,-1-4-6 16,-2-4 4-16,-1 4-2 16,-2-4 3-16,-6 4-4 15,-2-2 1-15,-4 7 1 0,0-1-1 16,0 9 2 0,-12 5-4-16,-9 2 2 15,1 9-2-15,-5 2 0 16,5 0-3-16,-4 0-2 15,1 13-2-15,3 18 5 16,-1 5-1-16,6 8-2 16,10 6 5-16,5 2-2 0,0 7-1 15,0 0 3-15,8-1 0 16,15-5 0-16,7-12 3 0,3-13-3 16,1-12 0-1,6-11 3-15,3-5-1 0,4 0 2 16,1-5 1-1,-2-14-5-15,-8 6-1 0,-5 1-6 16,-10-3-61 0,-10 5-207-16</inkml:trace>
  <inkml:trace contextRef="#ctx0" brushRef="#br0" timeOffset="5206">4389 366 0 0,'0'0'228'0,"0"0"-122"0,0 0-49 16,0 0 10-16,0 0-11 16,0 0-9-16,91-48-29 15,-58 28 0-15,-5-3 1 16,2-3-5-16,2-1-7 16,-5-2 7-16,-1-2 1 15,-3-1-6-15,-1 0 8 0,-8 3 3 16,-2 5-3-16,-4 3 3 0,-4 8 11 15,-4 2-2 1,0 6 1-16,0 5-13 16,0 0-7-1,0 0-7-15,0 0-3 0,0 8-12 0,-12 23 7 32,-8 14 5-32,-4 14 3 0,-3 12-3 15,4 9 1-15,-3 5-1 16,-4 1 0-16,4 0 0 15,-4-4 4-15,-3 0-4 16,2-5 0-16,-2-11 1 16,3-10-1-16,7-14 0 0,5-18 1 15,13-11 1 1,5-8-1-16,0-5-1 0,0-13 0 16,20-29 0-1,24-19 0-15,6-3 1 16,4 6-1-16,-1 5 4 0,-10 8-3 15,-2 10-1 1,-8 9 1-16,-12 10 0 16,-6 5 0-16,-10 9-2 15,-2 2-1-15,0 0 1 0,3 6-8 16,3 20 4-16,-1 14 3 16,1 7 2-16,4 1-1 15,-2 3 4-15,1-4-3 16,6-8 0-16,-1-6 0 15,4-13 1-15,-1-6-1 0,1-6-1 16,-3-8-1 0,-3 0 2-16,-2 0 1 15,0 0-1-15,2-10 2 16,2-12 2-16,4-5-3 0,-3-4 2 16,-1-4-3-1,-2 3 1-15,-1 6 5 0,-4 5-4 16,-5 11 2-16,-2 1 7 15,-3 7-7-15,0 2-3 16,0 0-1-16,0 0-6 16,0 11-2-16,0 15 5 15,0 5 3-15,7 4 2 16,3-1-2-16,3 3 0 16,5-8-1-16,2-5 0 15,0-8 1-15,1-5 0 16,-3-9 0-16,-1 1 0 15,1-3 3-15,3 0 1 16,-4-13 3-16,4-16 0 16,-1-3-2-16,-5-3-2 0,0 1 3 15,-4-3 0-15,-1-3-4 16,-7 6 3-16,-3-3-4 16,0 7 1-16,0 10-1 15,-10 3 3-15,-13 7-2 0,-6 4-2 16,-4 6-2-1,-2 0 0-15,2 0 1 16,2 10-1-16,1 13 2 16,9 0-8-16,4 4 6 15,4-4 1-15,8-3-17 16,5-2-64-16,0-10-100 16,0-8-46-16</inkml:trace>
  <inkml:trace contextRef="#ctx0" brushRef="#br0" timeOffset="7837">5484 646 396 0,'0'0'78'0,"0"0"-54"0,0 0-13 16,0 0-7-16,0 0-3 16,0 0 0-16,0 46 10 15,0-20-6-15,0 3 4 16,0 2-7-16,0 2 1 15,0-2-1-15,0-2-1 16,0-5 0-16,5-2 5 0,10-9-5 16,0-5 4-1,8-8-1-15,3 0 16 0,7 0 19 16,3-29 0-16,-1 0-15 16,1-7-1-1,-4-4 7-15,2-1 2 16,-1-4-9-16,-7 0-15 0,1 8-3 15,-9 0-4-15,-7 5 3 16,-1 5 2-16,-8 7 5 16,1 6 3-16,-3 11 3 15,0 0-6-15,0 3-6 16,0 0-5-16,0 10-11 16,-15 20 10-16,-8 13 1 15,2 10 0-15,-7 5 4 16,-2 11-7-16,-3 12 6 15,-3 11-3-15,2 8 0 16,-1 3 0-16,-1-5-3 16,1-11 0-16,2-15-6 0,4-16 7 15,9-14-3-15,5-12 4 16,5-13-1-16,5-8 2 16,5-9 3-16,0 0-3 0,0-6-3 15,23-33 1 1,13-14 2-16,7-13-2 0,5-9 0 15,3-12 2 1,0-8 0-16,5-6 0 16,0 0-1-16,-2 11-2 15,-7 11 3-15,-6 18 0 16,-8 13 0-16,-10 14 2 16,-8 12 0-16,-4 9-1 0,-5 9 0 15,-6 4 7 1,0 0-8-16,0 0 0 0,0 7-11 15,0 22 11-15,0 5 0 16,0 6 1-16,0 2-1 16,0-5 1-16,4 3-1 15,7-5 0-15,4-4 0 16,0-7 0-16,0-9 0 0,-4-3 0 16,-2-10 0-1,2-2 0-15,7 0 1 0,3 0 6 0,3-14-3 31,2-9-2-31,-3-6 0 16,5-5-2-16,-5-5 4 16,3-1-1-16,1 3-3 15,-6 4 1-15,-6 10 1 0,-5 4-1 16,-10 8 5-16,0 5 0 16,0 6 2-16,0 0-8 15,0 0-4-15,0 6-5 16,-17 24 4-16,-1 12 5 15,-8 9 0-15,-1 12 4 16,1 14-4-16,-7 13 0 16,2 8 0-16,-2-2 0 15,0-11-1-15,7-19-10 0,6-19-4 16,2-18 14-16,8-13 1 16,8-11 0-16,2-5 0 15,0 0 3-15,2-26 9 16,26-19-10-16,7-19 3 15,6-7-5-15,8-9-3 16,2-2 3-16,-3 10 0 16,-7 12 3-16,-3 13 2 15,-3 9-2-15,-6 10 14 16,4 5-6-16,-5 7 0 16,-3 3-2-16,-5 8 1 15,-2 0-7-15,-7 5-3 16,1 0-5-16,1 0 5 15,4 13-2-15,4 10 2 16,2 4 1-16,0 5 2 0,1-3 0 16,0-1-2-16,-3-8-1 15,-4-4 0-15,-3-6 0 16,-2-4 0-16,1 1 0 0,-8-7 0 16,7 0 1-1,-1 0 0-15,7 0 1 16,5-13 4-16,2-13-5 15,-5-3 0-15,4 0 0 16,-4-6 4-16,-5-1-5 16,0 1 3-16,-7-3-3 15,-2 1 1-15,-6 6-2 16,0 2 2-16,0 2 0 16,0 8-1-16,0 6 0 0,-14 7-5 15,2 5-4-15,-6 1-8 16,0 0 5-16,-2 7-1 15,-1 20 4-15,4 2 7 16,2 3 1-16,9-1-7 16,1 4 8-16,5 0-1 15,0-4 0-15,0-2 0 16,0-5-2-16,20-9 3 0,3-1-2 16,7-8 2-16,-1-6-2 15,4 0 2 1,-5 0 4-16,5-22-1 15,0-2-1-15,-2-7 0 16,-1-1 2-16,0-5 1 0,-4 0 0 16,-2 2-3-1,-7 1 0-15,-2 8 2 0,-2 9-2 16,-8 7-1-16,-2 7 0 16,-3 3 1-16,0 0-2 15,0 0-2-15,0 0-5 16,0 21-5-16,-3 18 12 15,-15 10 1-15,1 4 1 16,-1 3-2-16,0-9 0 16,7-4 0-16,2-13 0 15,9-18-2-15,0-12 1 16,0 0-1-16,23-16 2 16,22-21 8-16,7-11-8 15,8 11 2-15,-1 3-2 0,-1 8 8 16,-4 10 1-16,-11 5 4 15,-7 5-6-15,-16 6-4 16,-7 0-3-16,-5 0 0 16,-6 0-2-16,4 11 2 15,1 8 0-15,-2 4 3 16,1 1-2-16,3-2 0 16,-1-1 0-16,2 0-1 15,-2-5 0-15,4-4 2 16,3 0-2-16,6-4 0 15,-3-2 0-15,2-6 0 16,3 0 2-16,-2 0 0 16,-1 0 0-16,1-19 1 0,-1-4 0 15,1-10-1-15,3-4 1 16,2-6-2-16,-2 1 3 16,-4-3-4-16,-2 5 1 15,-6 1 0-15,-6 6-1 16,-6 10 2-16,0 7-1 15,0 6 1-15,0 6-4 16,-3 4 0-16,-12 0-4 16,4 0 0-16,-1 4-3 15,6 13-3-15,6 9 2 16,0-3 1-16,0 3 0 16,11-2-7-16,14-1-6 0,-2-1-4 15,7-6 9 1,1-1 9-16,-3-4 8 0,-2 0 0 15,-6 2-2-15,-2 1 1 16,-3-4 1-16,-7 0-6 0,-5 4 5 16,-3 2-1-1,0 0 0-15,0 2 1 16,0 3 1-16,-6-5-1 16,-14-1 1-16,-3 2 0 15,-7-7 1-15,-2 1-1 16,-3-6 3-16,-4-5-2 15,7 0-1-15,6 0 1 16,1 0-1-16,5-2 6 16,9-19-6-16,1-6 2 15,10-6 2-15,0-6-4 0,0 6 5 16,21 0-5-16,6 13 7 16,-1 3-3-16,-6 12-4 15,-5 5 9-15,-4 0-9 16,2 2-4-16,-1 25 3 15,-1 8 1-15,1 2 1 16,-4-3 0-16,5-2-1 16,4-8 0-16,1-2 0 0,3-12-2 15,2-5-1 1,-3-5-23-16,5 0-45 0,1 0-117 16,4-5-290-1</inkml:trace>
  <inkml:trace contextRef="#ctx0" brushRef="#br0" timeOffset="9007">9225 609 378 0,'0'0'91'0,"0"0"-58"15,0 0-15-15,0 0 36 16,0 0 39-16,0 0-24 0,71-3-21 15,-51-7-11-15,1-3-12 16,2-1-6-16,-2-2 2 16,2-2-6-1,-3-1-13-15,-2-1-2 0,-6 4 4 16,-4 5 4 0,-1 2-4-16,-7 9 1 15,0 0-4-15,0 0 4 16,0 0-5-16,0 0-2 15,-2 0-7-15,-23 17 9 16,-1 6 1-16,0 7-1 0,-1-1-1 16,4 3 0-16,5 5 0 15,0-3 0-15,6-2 1 16,4-3 0-16,2-5-3 16,6-8 3-16,0-5-4 15,0-9 0-15,0-2-1 16,3 0-1-16,23 0 5 0,7 0 1 15,8-16 0 1,0-8 3-16,-3 0-1 0,-3-2-1 16,-2-3-1-1,-4 2 3-15,1 1 0 0,-10 2-2 16,-5 0 1 0,0 8 0-16,-9 2 0 15,-4 8 1-15,1 2 0 0,0 4-1 0,-3 0-2 16,0 0-1-1,0 0-2-15,0 0-6 16,0 24 1-16,-8 9 8 16,-13 3 1-16,4 1 1 15,-1-1-2-15,0-3 0 16,3-9 1-16,4-11-1 16,4-5 2-16,2-3-2 15,5-5 0-15,0 0 2 0,0 0 0 16,0 0 1-16,15-29-3 15,20-5 0-15,6-3 0 16,10 2 0-16,-2 4 0 16,-1 8-4-16,-2 3 4 15,-1 10-1-15,-11 2 1 16,-6 8 0-16,-13 0 2 16,-7 0-2-16,-8 2-1 15,0 20 1-15,0 4 1 16,0 12 6-16,-12-5-3 15,-2 2 3-15,4-1-7 16,5-4-1-16,5-7 1 16,0 0 0-16,0-14 1 15,0-4-2-15,8 1 1 16,13-6 0-16,6 0 1 16,-1 0 1-16,-3-3-2 0,-1-13-3 15,-11-2-14-15,-2-1-10 16,-6-4-49-16,-3-1-92 15,0 0-118-15</inkml:trace>
  <inkml:trace contextRef="#ctx0" brushRef="#br0" timeOffset="9465">9546 175 516 0,'0'0'223'0,"0"0"-140"16,0 0-42-16,0 0-6 15,0 0-20-15,0 0-13 0,8 0-2 16,-8 0-9 0,0 3-125-16,0 12-268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9:32.301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683 127 422 0,'0'0'103'16,"0"0"-27"-16,0 0 11 0,0 0-3 16,0 0-36-16,0 0-16 0,0-22-20 31,0 17 6-31,-9 0-4 16,-5 0-2-16,-10 2-7 15,-2 1-3-15,-10-2-2 0,1 4 1 16,-6 0 0-16,0 0-1 15,0 4 2-15,0 8-1 16,-2 4-1-16,5 3 4 16,-3 5-4-16,0 7 0 15,-2 4 0-15,0 5 0 16,5 0 4-16,9-1-3 16,6 1 1-16,5 0-2 15,9-4-1-15,6 4 1 16,3 0 0-16,0 3-2 0,3 1 2 15,17-2 2 1,8 1 1-16,-2-11-3 16,-1-3-2-16,6-7 2 0,-1-6 5 15,1-3-3-15,2 0-1 16,2-5 0-16,3 0 6 16,1-6-5-16,2-2 1 15,2 0 4-15,5 0-6 16,-7 0 2-16,-3-4-3 15,-5-2 4-15,-7 0-3 16,-5 2 0-16,-4 0-1 16,-4 4-1-16,-1-2 0 15,-4 2 1-15,-2-4 0 0,3 4 1 16,-1 0-1 0,2-1 0-16,1-2-7 0,1-3-36 15,0-4-96-15,-1-3-182 16</inkml:trace>
  <inkml:trace contextRef="#ctx0" brushRef="#br0" timeOffset="1275">1269 137 287 0,'0'0'206'16,"0"0"-123"-16,0 0 3 16,0 0-6-16,0 0-10 15,0 0-18-15,-12-32-18 16,12 32-8-16,0 0-12 15,0 0-3-15,0 0-4 16,0 0-7-16,-3 0 0 0,0 0-9 16,-2 8-2-16,-2 19 5 15,2 7 6-15,-1 2 7 16,-1 5-7-16,2-1 3 16,-1-1-3-16,0 1 3 15,6 0 0-15,0 0-1 16,0-3 0-16,0-3-2 15,0 3 4-15,0 1 1 0,0-7-3 16,6-2-2 0,5 1 0-16,2-7 0 15,-1-2 0-15,-1-2 0 16,1-3 0-16,3-2 1 16,-4-4-1-16,7 0 0 15,0-1 2-15,2-2 1 16,1-1-2-16,-1-1-1 15,0 1 2-15,-2-6-1 16,0 2 1-16,-3-2-2 0,5 0 4 16,1 0-3-1,-1 0 2-15,5 0-2 0,-2-8 6 16,-2 0-2-16,-1-2-2 16,1-6 9-16,-1-3-1 0,-2 1-1 15,0-5-6 1,-1 0 7-16,-2-6 4 0,-4 0-4 15,4-2-4-15,-2-4-4 16,-2 6 0 0,-5-3 1-16,3 0-3 15,-3-3 1-15,3-1-2 16,-4-1 0-16,2-6 2 16,-7 4-1-16,0-1-1 15,0 3 1-15,0 2-1 0,0 3 2 16,0 1-1-16,0 6 0 15,0 1-1-15,0 7 0 16,0 0 0-16,0 1-1 16,0 7 2-16,0 0-2 15,0 1 1-15,0 8 0 16,0-2-1-16,0 2 0 0,0 0 0 16,0 0-1-1,0 0-3-15,0 0 1 0,0 0-13 16,0 0-78-16,3 0-77 0,-1 12-201 31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9:43.147"/>
    </inkml:context>
    <inkml:brush xml:id="br0">
      <inkml:brushProperty name="width" value="0.1" units="cm"/>
      <inkml:brushProperty name="height" value="0.1" units="cm"/>
      <inkml:brushProperty name="color" value="#92D050"/>
      <inkml:brushProperty name="fitToCurve" value="1"/>
    </inkml:brush>
  </inkml:definitions>
  <inkml:trace contextRef="#ctx0" brushRef="#br0">606 234 391 0,'0'0'72'16,"0"0"-32"-16,0 0 5 16,0 0 17-16,0 0 2 0,0 0-30 15,0-56-11 1,0 56 9-16,0 0 1 0,0 0-17 15,0 0-6 1,-11 0-5-16,-22 3-5 16,-5 15-1-16,-10 6 1 0,-1 5 1 0,-1 0 0 31,-4 3-1-31,2 0 1 16,5-3-1-16,0 0 0 0,9 1 0 15,0-1 0 1,8 2 1-16,4 6-1 0,4 1-1 15,8 1 0-15,5 3 1 16,9 1-6-16,0-1 3 16,0-5 1-16,9-2 2 15,12-9-5-15,2-5 5 16,3-4-2-16,4-7 0 16,3 0-6-16,-2-7 4 15,-1-3 3-15,0 0 0 0,-4 0-1 0,-3-5 2 31,5-16 0-31,-2-3 1 16,0-5 1-16,-6-1 5 0,-5 7-6 16,-3 4 8-16,-9 8 0 15,0 6 0-15,-3 3-4 0,0 2 10 16,0 0-14 0,0 0-1-16,0 0-7 15,0 5-2-15,0 17 5 16,0 7 3-16,0 2 0 15,0-2 1-15,9-2 0 16,2-6-2-16,2-3 1 16,2-1-4-16,-2-7 0 0,5-1-3 15,2-9 6 1,5 0-4-16,-2 0 3 16,0 0 1-16,1-6 1 15,-7-11 1-15,-2-2 6 0,-2-4-3 16,-5-4 2-16,2-1-3 15,-8-4-2-15,-2 3 0 0,0-1 0 16,0 1-2 0,-12 8-1-16,-9 5-2 15,-7 6-1-15,-2 7 4 16,-3 3 1-16,7 0-5 16,0 0 4-16,4 6-3 15,6 12 0-15,6 6 4 16,8 0-9-16,2 3 4 15,0-1 3-15,0-8-1 16,17-2 0-16,7-5-2 16,1-9 4-16,8-2-2 0,0 0 3 15,3 0 1-15,2-10 1 16,0-9 0-16,-2-2 4 16,-5 1-3-16,-1 6-2 15,-4-2 3-15,-2 3-2 16,-6 4-1-16,-7 1 0 15,-5 6 0-15,-2 2 0 16,-4 0-4-16,0 0 1 16,0 10 1-16,0 19 2 15,0 1 2-15,-7-4 1 16,-1-2-3-16,2-8 1 16,-1-6-1-16,5-7 0 0,2-3 2 15,0 0-1-15,0 0-1 16,12-16-5-16,23-13 5 15,9-8 0-15,0 3 1 16,-3 8 2-16,-8 4-6 16,-3 9 3-16,-10 5 0 15,-9 8-1-15,-4 0-5 0,-2 0 1 16,-2 3 2-16,-3 20 3 16,7 4 3-1,-2 2-2-15,1-2 0 0,6-1 0 16,-4-8-2-16,5-2 2 15,-3-5-2-15,3-6 1 16,-4-2 0-16,2-3-1 0,2 0 3 31,7 0 11-31,3-11 15 0,5-10-9 16,-3-8-5-16,-1-2-8 16,-4-4 9-16,-2-5-4 15,0 0-9-15,-6-2 11 16,-1 0-5-16,-2 2-7 15,-6 3 0-15,0 2 5 16,-3 6-5-16,0 5 0 16,0 6 1-16,0 7-2 15,0 6 1-15,0 2 0 16,0 3-1-16,0 0-2 0,0 0-2 16,0 0-3-16,0 0 0 15,0 0-4-15,0 10 4 16,0 17 6-16,0 5 0 15,0 5 0-15,-3 6 2 16,-2-7-1-16,5 4 1 16,-3-5-1-16,3 0-1 15,0-4 1-15,0-2 0 16,0 0 0-16,0-2 0 16,0-4 0-16,5-1 0 15,6-4-1-15,2-2 1 16,2-3-1-16,0-7-1 15,-2-1-1-15,9-5 0 16,-5 0 0-16,4 0 3 0,5 0 4 16,-2-14 4-16,3-6 4 15,-1-4-3-15,-3-2-2 16,-5-1 5-16,-3-2 0 16,-7-3-1-16,-1 0-7 0,-7-3 3 15,0 4 0-15,0-1-5 16,-3 2-1-16,-15 7-1 15,-2 4 4-15,-2 9-4 16,6 5-4 0,1 2 1-16,2 3-1 15,5 0-2-15,1 3-6 16,2 15 0-16,5 5 0 16,0-4-5-16,0 0 3 0,12-1 7 15,14-2 1-15,7-6 2 16,2-1-6-16,1-9 3 15,-5 0 0-15,-1 0 7 16,-4 0 0-16,-5 0 1 16,-6 0 2-16,-6 0-3 15,-6 0-3-15,-3 0 3 0,0 0 0 16,0 0-3-16,0 15 3 16,0 12 3-16,0 5-3 15,0 3 3-15,0 2 0 16,0 0-3-16,0-5 0 0,0-4 0 31,0-2 2-31,3-9-2 16,12-4-6-16,5-5 3 15,3-8 3-15,3 0-2 0,2 0 5 16,-5-5 5-16,3-14-6 16,-2-4 10-16,-3-4-2 15,-6 4-6-15,-4-1 10 16,-6 5 2-16,-1 3-5 15,-4 9-2-15,0 1 4 16,0 6-13-16,0 0 2 16,0 0-2-16,0 0-5 0,0 0-9 15,0 2 5-15,0 20 3 0,0 2 4 32,0 0 1-32,0-1 1 15,0-7-1-15,0-2-3 0,0-1 1 16,6-6-3-16,6-1 5 15,2-2-4-15,-2-4-1 16,0 0 1-16,-1 0 5 16,2 0-1-16,-2 0 4 15,1 0-2-15,0-10 10 16,-1 0-4-16,-1-6-4 16,-2 0 2-16,4-5 5 15,-6-2-8-15,-6-1 0 16,0-2-2-16,0 3 1 15,0 3-1-15,-11 1 3 16,-11 5-3-16,-4 7-1 0,-3 7-5 16,2 0 0-16,-2 0-3 15,5 0 0-15,6 16 0 16,7-3 2-16,1 3-3 16,8-6 1-16,2 4 3 15,0-3-2-15,0-1 1 0,15 0 1 16,17 1 1-1,0 0 4-15,3-6 1 16,1-3 0-16,-6-2 1 16,-1 0-1-16,1 0 1 15,-7-2 6-15,0-14 2 16,-5-2-2-16,-3-9 14 16,0-5-3-16,-7-5 8 0,4-9-13 15,-6-1-1 1,-1-3-6-16,2-9 2 0,-7 2-4 15,0-7-1-15,0 3 6 16,0 0-8-16,-9 6 3 16,-15 9-4-16,-6 12 0 15,-4 10-2-15,-4 8-3 16,5 11-15-16,10 5-11 0,8 0 15 16,12 0-8-1,3 0-23-15,0 16 11 0,8 8 25 16,20 2 4-16,3 3 3 15,5-3 4 1,340 621-61 156,-363-674-62-156,-13-6-143-16</inkml:trace>
  <inkml:trace contextRef="#ctx0" brushRef="#br0" timeOffset="1483">1362 615 32 0,'0'0'44'0,"0"0"18"16,0 0 39-16,0 0 10 16,0 0-26-16,0 0-37 0,0 0 0 15,-10-10 9-15,10 10-11 16,0 0-27-16,0 0-13 16,0 0 1-16,0 0-1 15,0 0 1-15,0 0-5 0,0 0 12 31,0 0-3-31,-3 0-5 16,3 0 0-16,0 0-6 0,0 0 0 16,0 0-2-1,0 0-2-15,0 0-12 0,8 0-5 16,22-3 21-16,14-1 2 16,9 2-2-16,6 2 0 15,2 0 0-15,-2 0-3 16,-3 0 3-16,-8 0 0 15,-7 6 1-15,-9-6-1 16,-6 0-1-16,-8 0 0 16,-6 0-5-16,-6 0-1 0,-1 0-11 15,5 0-43 1,-7-16-97-16</inkml:trace>
  <inkml:trace contextRef="#ctx0" brushRef="#br0" timeOffset="3539">3241 328 268 0,'0'0'39'0,"0"0"-31"16,0 0 14-16,0 0 41 0,0 0-15 0,0 0-5 15,64-21 8 1,-58 14-5-16,3-4-11 16,4-2 7-1,-5-6-18-15,7-2 2 0,0 0 0 0,-1-6-23 16,1 1-3-16,0-1 4 31,-3-2-2-31,4 3-2 0,-3 2 0 16,-1 6 0-16,-4 2 0 15,-5 4 0-15,-3 5 2 16,3 4 0-16,-3 3 4 16,0 0 1-16,0 0 5 15,0 0-3-15,0 0-9 16,0 0-9-16,0 0 2 16,-3 22-2-16,-11 9 9 15,-8 12 0-15,6 2-1 0,-2 5 1 16,-6 4 0-1,3 4 1-15,1-1-1 0,-1 2-1 16,3 2 1 0,3 0 0-16,7-6 0 0,8-2-1 15,0-10 1-15,0-11-1 16,0-11-5-16,6-8 4 0,6-5-6 16,3-3 4-1,3-5-7-15,2 0 5 16,3 0 6-16,3 0 0 15,-1-2 9-15,-5-13-3 16,9-2-3-16,-2-4 11 16,2-7 3-16,4 3-16 15,-7-4 4-15,7 0 1 16,-10-1-3-16,-3 1-3 16,1-1 1-16,-6-4 2 0,3 0-1 15,-6-1-1-15,-4-1 3 16,2-4 0-16,-5 3-2 15,1-3 0-15,0-3 0 0,3 9 0 16,0-3 1-16,2 3 0 16,-1 2-2-1,-5 8-1-15,3 8 0 0,-4 5 0 16,-4 9 0-16,0 2-3 0,0 0-11 31,0 0-28-31,0 0-38 16,0 13-80-16,0 11-87 15</inkml:trace>
  <inkml:trace contextRef="#ctx0" brushRef="#br0" timeOffset="5075">3894 535 289 0,'0'0'134'0,"0"0"-102"15,0 0-9-15,0 0-1 16,0 0 10-16,0 0-2 16,20-53-10-16,-20 53 4 15,0 0 7-15,0 0-13 0,0 8-18 16,-5 19-4 0,-13 5 3-16,0 5 2 0,3-1-1 15,2 0 2 1,3-10-2-16,2-5 4 15,1-10-5-15,7-3 2 0,0-8 0 16,0 0-1-16,0 0-1 0,10-8 1 16,23-21 37-1,10-6-19-15,8-5-3 16,-8 6-8-16,-4 5-7 16,-11 8 7-16,-10 9-7 15,-6 5 0-15,-9 7-1 16,-3 0-2-16,0 0 3 15,0 0-3-15,0 0 3 16,0 7-5-16,0 12 3 16,0 11 2-16,3-1 3 15,0-1-2-15,6-1 0 16,-3-3-1-16,3-5 0 0,-3-6-1 16,3-7-1-16,-1-1 0 15,1-3-1-15,3-2-3 16,-3 0 6-16,2 0-2 15,2 0 4-15,2 0 1 16,1-13 13-16,-1-5-15 16,0 2 7-16,-3-6 1 15,-1 7-2-15,-4-1 4 0,-4 3 2 16,0 4 4 0,-3 5-7-16,0 4-5 15,0 0-3-15,0 0-2 0,0 0 0 16,0 0 0-1,0 0-3-15,0 0-6 16,0 13 2-16,0 4 7 16,0 6 0-16,0 0 0 15,0-4-3-15,0-1 2 0,0-5 1 16,0 0 0-16,0-2-1 16,5-6-3-16,5-1-3 15,-2-4-3-15,4 0 8 0,-1 0 4 16,7 0 1-16,-3-6 5 15,3-8 0 1,2-3-1-16,-2-5-7 16,2-7 12-16,1-6-11 15,-4 1 7-15,1-6-8 16,-5 2 4-16,-3-3-3 16,3-5-1-16,-8 2 4 15,5-4-8-15,-8 0 4 0,1 4 0 16,-3 6 6-16,0 3-5 15,0 9-2-15,0 5-3 16,0 5 4-16,0 7 1 16,0 7 0-16,0 2-1 15,0 0-2-15,0 0 0 16,0 0-4-16,0 0-6 16,0 19-1-16,0 13 8 15,0 10 3-15,0 1 2 16,0 4 4-16,0 0-4 15,-3 5 1-15,3-8-1 0,0 1 0 16,0-8 0 0,0 0 0-16,0-5 0 0,0 0 0 15,0 0 0-15,9-6 1 16,0-3-2-16,2-6 0 16,1-6-1-16,1-1-1 15,-5-5 1-15,4-5-7 0,3 3 7 16,6-3-5-1,2 0 7-15,0 0 3 16,-2 0 2-16,-4-10-2 0,-2-3 3 16,0 0 3-1,-4-4 2-15,-1-1-5 16,-2 0 5-16,-1-5-4 16,-2 3-3-16,-5 4 0 0,3 0 6 15,-3 5-5-15,0 4-4 16,0-2 0-16,0 7-2 0,0 2 0 15,0-2-1-15,0-2 0 16,0 4 1 0,0-3-8-16,0 3 6 0,0 0 2 15,0-2-3 1,0 2 1-16,0 0-6 16,0 0 7-16,0 0-10 15,0 0 4-15,0 0-3 16,0 0-3-16,0 0-5 15,0 0-14-15,0 0 14 16,0 2-31-16,0 7-48 16,0-4-52-16</inkml:trace>
  <inkml:trace contextRef="#ctx0" brushRef="#br0" timeOffset="5670">4563 409 141 0,'0'0'73'16,"0"0"-13"-16,0 0 25 15,0 0-30-15,0 0-33 16,0 0-12-16,-42 0 5 15,42-3-1-15,0 3-7 16,0-3 17-16,4 0 4 16,14 1-3-16,5-2-12 15,0 4-6-15,0 0-6 0,4 0 2 16,5 0-3-16,1 0 0 16,-1 0 0-16,-3 0 0 15,-4 0-6-15,-5 0-16 0,-9 0-64 16,-8 0-291-16</inkml:trace>
  <inkml:trace contextRef="#ctx0" brushRef="#br0" timeOffset="6083">4197 316 488 0,'0'0'109'16,"0"0"-90"-16,0 0-18 15,0 0 3-15,0 0-4 16,0 0-12-16,51-16-71 16,-31 5-264-16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49:58.82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303 1034 492 0,'0'0'175'15,"0"0"-74"-15,0 0-34 0,0 0-12 0,0 0-9 16,0 0-19 0,0 0-10-16,0-44 1 15,0 44-4 1,0 0-5-16,0 0-6 0,0 0-3 15,0 0-7-15,0 29-6 16,-6 10 13-16,-1 19 4 16,2 11 0-16,-1-4-3 15,0-7 1-15,3-8-2 16,0-9 1-16,0-8-1 16,-2-9-1-16,1-6-2 15,4-7-7-15,-3-6-30 16,3-2-5-16,-3-3-27 15,-5 0-47-15,-7 0-124 16</inkml:trace>
  <inkml:trace contextRef="#ctx0" brushRef="#br0" timeOffset="1222">0 1008 137 0,'0'0'283'0,"0"0"-215"16,0 0-36-16,0 0 3 15,0 0 5-15,0 0-19 16,0-13-12-16,0 10-7 0,15 1 0 16,8-4 11-16,10 1 3 15,-2 3 3-15,4-4-6 16,4 6 1-16,-1-5 1 15,0-1-4 1,0-2-8-16,1-5 4 16,-1 0 2-16,-3-3-5 15,-2 0 0-15,-7-5 2 16,1-1-4-16,-3 2 2 16,-4-4 3-16,-2-3 1 0,-3-2 0 15,-4-3 1-15,-4-2 0 16,-5-1-1-16,-2 1-4 15,0 5-1-15,0 2 0 16,-5 3-1-16,-10 8 1 16,-6 9-1-16,1 1-2 15,-5 6-9-15,-3 0-1 16,0 19-19-16,8 13 10 16,2 6 12-16,13 4-4 15,2 2 0-15,3-1 3 16,0 2-2-16,0-1 0 15,3 8 7-15,14 0-1 0,4 7 2 16,-3 3 2-16,-1 0 0 16,-4-1-1-16,-2-8 1 15,-5-8 1-15,-3-8 0 16,-3-13 2-16,3-12-3 16,-3-3 0-16,0-9 1 15,3 0 8-15,-3 0 4 16,0-9 2-16,2-20-6 15,8-5-9-15,1-3 0 0,9-3 1 16,5 7-1 0,-2 0 2-16,-2 12-1 15,-6 8 3-15,-4 5 6 16,-2 6-10-16,-1 2-3 0,-1 0-3 16,4 0 1-16,-1 5-2 15,1 13 7-15,4 6 4 16,-3-3-2-16,1 3-2 15,2-3 1-15,3 0-1 16,-3-2 0-16,6-4 1 16,-3 1 1-16,-3-5-2 15,0-3-2-15,-2-2 2 16,2-4 0-16,0-2 0 16,3 0 4-16,0 0-1 15,2 0 1-15,1-10 0 16,-1-4-1-16,-2-6-1 0,-6 1 5 15,-1-5 1 1,-5-6-4-16,-2 2 0 0,-2-2-3 16,-2 4 6-16,0-1-7 15,0 9 0-15,-12 0 1 16,-8 3 1-16,2 10-2 16,-3 0 2-16,1 5-2 15,-1 0-4-15,1 0-6 0,2 21 4 16,3 14 5-1,0 2-1-15,10 8-2 16,5-3 2-16,0 1 0 16,0-6 0-16,0-3-2 15,12-7 2-15,6-11 0 16,5-3-3-16,3-10 2 16,12-3 3-16,13 0 0 0,5-3-5 15,2-19-165-15,1-2-222 16</inkml:trace>
  <inkml:trace contextRef="#ctx0" brushRef="#br0" timeOffset="3952">1795 1164 382 0,'0'0'72'0,"0"0"-31"0,0 0-7 16,0 0 13-16,0 0-7 15,0 0-12 1,62-68-14-16,-35 38 0 0,-1-4-9 16,-3 5-4-1,-5-1 15-15,-6 6 0 0,-6 9 5 16,-6 5-3-16,0 6 10 15,0 4 7-15,0 0-12 0,0 0-23 0,-9 17-8 32,-18 23 8-32,-2 15 2 15,-6 14 0-15,2 5 0 16,-2 11-1-16,-1 5-1 16,1-3 0-16,6-2 2 15,-1-16-1-15,7-21-1 16,10-22 0-16,8-18 1 0,2-8 1 15,3 0-2-15,0-21 2 16,8-29 17-16,20-17-19 16,10-5 1-16,8-1-1 15,5 4-2-15,-1 3 1 0,0 4 1 16,-3 9 2-16,-8 14-1 16,-13 12 1-1,-11 14 5-15,-7 8-4 16,-4 2-3-16,-1 3 0 15,-3 0-4-15,8 0-7 16,4 24 4-16,0 8 7 16,5 5 4-16,-2 1-4 15,0-7 3-15,0 0-2 16,-4-7 0-16,4-5-1 16,-6-9-4-16,2-5 3 0,1-5 1 15,3 0 0 1,3 0 7-16,3-10-1 0,2-19 2 15,-5-5-8-15,-1-6 6 16,-6-2-1-16,-1-6-1 16,-2-3-4-16,-8 4 0 15,0 7 2-15,0 5-4 16,0 11 2-16,-18 10 0 16,-5 5-6-16,-3 9 4 15,6 0 0-15,2 0-5 16,8 9-5-16,10 5 5 15,0 2-21-15,10 1-11 0,25-5 14 16,12-4 15 0,3-5 9-16,-3-3 0 0,-6 0-10 15,-8 0 2-15,-16 0 7 16,-4 0 2-16,-11 0 0 16,-2 0 4-16,0 0-4 15,0 0 3-15,0 8 1 16,0 5 2-16,-2 6-1 15,-11 5 0-15,5 2-5 16,1 9-2-16,2 2 2 16,-1 3 0-16,4-1 0 15,-2-2 0-15,1-10-1 16,3-8 1-16,0-9-8 16,0-7 7-16,0-3-8 15,18 0 9-15,5-3 13 0,7-18 0 16,-4-9-8-16,1-4 3 15,-6-3-5-15,-4 0 3 16,1 3-2-16,-10 7 4 16,2 6 1-16,-7 13 3 15,-3 2-2-15,0 6 0 16,0 0-5-16,0 0-5 16,0 0-2-16,0 0-8 15,0 22 2-15,0 7 8 16,0 3 0-16,5 0 0 0,5-6-1 15,0 1 0 1,6-6 1-16,1-3-4 0,6-4-2 16,1-4 2-16,6-7 4 15,-7-3 2-15,4 0-1 16,-1 0 3-16,-5-13 1 16,-1-6-1-16,-5-5-1 15,-7 0 0-15,-4-2 2 16,-4-3-1-16,0 0-2 15,0-1-1-15,0-1 1 16,-17 2 0-16,-4 5-1 16,-6 6 1-16,1 4-2 15,3 7 0-15,-7 7 0 16,7 0-3-16,-2 0 2 16,9 4-3-16,3 17 2 0,8 3-2 15,5 1-3-15,0-2-2 16,0-2 0-16,18-5 1 15,7-5 3-15,11-6 2 16,8-5 3-16,-1 0 3 16,2 0 2-16,-1-21-4 15,0 0 1-15,1-4 1 16,-7 1 0-16,0 4-1 16,-5 2 3-16,-4-2 0 15,-9 7 3-15,-5 6 5 16,-9 4-11-16,-6 3 5 15,0 0-2-15,0 0 1 0,0 0-6 16,0 0-3-16,0 0-5 16,-3 13 8-16,-8 11 2 15,-7 3 0-15,3 5 0 16,0 4-2-16,0-1 3 16,7-1-3-16,3 0-6 15,1-2 5-15,4-5-1 16,0-4 1-16,0-4-3 15,4-3 1-15,12-8-1 16,6 0 4-16,4-6 1 16,7-2 2-16,-2 0 4 15,11 0-7-15,5-2 3 16,3-14 3-16,-3 0-6 16,-12 1 3-16,-5-4-3 15,-9 3 1-15,-8-3 1 0,2 2 3 16,-5-3-3-16,-2-4 1 15,-2-2-1-15,-6 0 0 16,0-1-2-16,0 3 3 16,0 2-3-16,-3 10 0 15,-11 4 0-15,-1 5-1 16,-5 3 1-16,-1 0-8 16,3 0 5-16,1 11 2 0,2 8-3 15,2 2-1 1,11 2-1-16,2 1 5 15,0 0-5-15,0 0 6 16,0 0 0-16,9-6-5 0,14 1 2 16,10-6 1-16,5-8 2 15,6 0 2-15,-6-5-1 16,6 0 2-16,-6 0-3 16,5-13 3-16,-2-8 2 15,-3-5-3-15,0-9 4 16,-9-2-1-16,-2-5-4 15,-13-3 4-15,-5 2-2 0,-3 1-2 16,-6 7 3 0,0 12-3-16,0 10-1 15,0 7 12-15,0 6-6 16,-6 0-6-16,4 0-17 16,-8 16 8-16,10 18-3 0,0 9-1 15,0 2-3-15,7 6-25 16,13-4-15-16,1-2 12 15,-6 0 28-15,-2-5 8 16,-6-9 7-16,-4-4 0 16,-3-6-2-16,0-5 3 15,0 0-3-15,0-8 3 0,0-1 0 16,0-7 6-16,0 0-6 16,0 0-3-1,0 0 3-15,5 0 2 16,13-15 5-16,3-14-2 15,2-5 0-15,4-6-3 0,-4-8 10 16,-2 0 11 0,-6-2-6-16,-7 0 12 0,-8 4-2 15,0 12 8-15,0 5-2 16,0 16 1-16,0 6-15 16,0 7-19-16,0 0-1 15,0 0-1-15,0 0-3 16,0 12-24-16,15 23 9 0,12 1-2 15,8 6-37 1,10-7-26-16,-2 3 41 16,-2-4 38-16,-8-5-2 0,-12 0 8 15,-12-8 0 1,-6 0 1-16,-3-5 0 16,0-3 5-16,0-2-1 15,-3-6 4-15,-6 1 2 0,-4-4-4 16,5 4-3-16,-7-3-4 15,0-1 6-15,1 4-4 16,-6-1-1-16,2 0 2 16,3-3-3-16,0 2 0 15,3-4 0-15,4 0 0 16,2 0 0-16,3 0 0 16,3-9-98-16,0-9-123 15</inkml:trace>
  <inkml:trace contextRef="#ctx0" brushRef="#br0" timeOffset="5444">5450 1003 469 0,'0'0'69'0,"0"0"-18"15,0 0-2-15,0 0-16 0,0 0 15 16,0 0-2-16,-41-30-26 16,29 30-18-16,-4 4-2 15,-12 17 0-15,0 7 2 16,0 4-2-16,5 3 2 16,0 2-2-16,3 2 0 0,2-1 0 15,8-4 0 1,5-2-2-16,5-3-1 15,0-5-3-15,0-8 3 16,5-3-2-16,13-7 5 16,9-6 1-16,5 0 4 0,3 0-3 15,3-22 3-15,-2-1-4 0,-3-4 2 16,-7-2 1 0,-9-5-2-1,1-4 3-15,-6-4-3 0,-9-1 0 16,-3 6 0-16,0 3 1 15,0 5-3-15,-15 7 1 16,-11 9-1-16,-4 5 1 16,-3 8-1-16,5 0-3 15,0 0 0-15,3 17 0 16,1 9 1-16,9 3 0 16,6 3 0-16,6-3-7 0,3-3 9 15,0-5-10-15,3-5 5 16,21-3-2-16,5-7 6 15,9-6 1 1,0 0 3-16,1-11-3 0,-1-15 4 16,0-9 2-16,-2-4-4 15,-4-3 3-15,-2-7 0 16,-1-4 6-16,-6-1-2 16,-2-3 8-16,-9-4-3 15,-2 5 7-15,-10 3-3 16,0 3-7-16,0 7 2 15,-4 12 1-15,-17 7-3 16,-5 11-11-16,-7 8 0 16,5 5-6-16,0 0-13 15,8 10-23-15,12 17 17 0,4 5-11 16,4 2-18 0,0-2 3-16,6-1 18 0,12 2 15 15,3-7 13-15,-4 1 5 16,1 2 2-16,-7-5-2 15,-1 2-2-15,-5 3 2 16,-2 4 0-16,-3 3 2 0,0 1-2 16,0 3 1-1,0 5 6-15,0 3-1 16,-15 2-6-16,4 0 7 0,-4 0 0 16,0 1-3-1,4-3 2-15,1-1-4 0,5-5 2 16,2 1-3-1,3-6 0-15,0-5-1 0,0-5 0 16,0-12 0 0,0-6 0-16,0-5-1 0,0-4 2 15,8 0 15-15,7 0 23 16,0 0-2-16,6-8-15 16,-1-12-7-16,-2-7 4 15,3-5-11-15,-4-5 5 16,-2 3-3-16,-4-6 1 15,-8 0 1-15,-3-2 0 16,0-4 4-16,0 4-7 16,-5 0 1-16,-16 2 2 0,-2 11-7 15,-4 10 0 1,3 12-5-16,1 7 0 16,3 0-1-16,-1 7-5 15,3 20 2-15,9 5-3 0,6-3 6 16,3-3-7-16,0-4-3 15,23-6 9-15,20-9 2 16,0-2 1-16,11-5 5 16,-5 0-5-16,1 0 3 15,-6-17-3-15,-2-8-1 16,-3-1-4-16,-1-9-77 16,-10-2-202-16</inkml:trace>
  <inkml:trace contextRef="#ctx0" brushRef="#br0" timeOffset="6583">6808 992 376 0,'0'0'72'15,"0"0"-68"-15,0 0 2 0,0 0-4 16,0 0 12-16,0 0 8 16,43 0 26-16,-7-2-5 15,-1-9-22-15,1-5-8 0,-1-5 2 31,-2-3-6-31,-10 0 9 16,-5 3-6-16,-7 2-1 0,-4 6 2 16,-7 5 3-16,0 6 13 15,0 2 14-15,0 0-19 0,-18 0-24 0,-5 13-2 32,-4 16-2-32,1 11 3 15,8 7-2-15,0 1 3 16,13 0 0-16,5-3 0 15,0-6-6-15,0-7 4 16,13-8-6-16,20-11 1 16,5-10-3-16,10-3 10 15,1 0 3-15,-1-19-3 16,-4-10 2-16,-6 0-2 0,-8-3 0 16,-7-2-1-16,-12 4 1 15,-4-1 3-15,-7 2 0 16,0-1 0-16,0 7-1 15,-23 10-1-15,-7 2 0 16,-3 11-1-16,-3 0 0 16,-2 0-5-16,4 18 5 15,-1 9-5-15,5 5 3 16,6 2-3-16,4 1 5 16,10-4-16-16,8-7-113 15,2-8-33-15</inkml:trace>
  <inkml:trace contextRef="#ctx0" brushRef="#br0" timeOffset="8340">7511 582 461 0,'0'0'146'0,"0"0"-116"0,0 0-30 16,0 0-3-1,0 0 1-15,0 0-1 16,0 26 3-16,0 5 19 0,0 4-3 16,0 3-5-16,0 6 4 15,0 1-5-15,0 5-2 16,0 1-5-16,0-4 2 15,0-1-2-15,0-7-3 16,3-9 0-16,6-6 5 16,-1-11-5-16,7-5-3 15,0-3 3-15,6-5 1 16,-1 0 1-16,4 0 0 0,3 0 2 16,4-5-3-16,2-11 0 15,-3-3 0-15,-1 1 0 0,-9-4 2 31,-5 3-1-31,-2 2 0 16,-8-8 1-16,-2 1-1 0,-3-1 2 16,0 1-1-16,0-3-1 15,0 5 4-15,-8 4-3 16,-13 5-2-16,1 5 5 16,-5 8-6-16,-4 0-2 15,2 0-2-15,4 5 3 16,2 14 0-16,9 2-1 15,1 5-5-15,2 1 2 16,6 2-2-16,3-2 4 16,0-1 2-16,0-5-3 15,18-2 1-15,9-3-3 16,4-6 3-16,8-7 3 16,1-3 1-16,6 0 1 0,3 0 2 15,-2-22-4-15,4 2 4 16,-5-4-3-16,-2-3 2 15,-2 3-3-15,-7 0 3 16,0 6-2-16,-5-3-2 16,-7 6 2-16,1 0-1 15,-7 2 0-15,-4 8 3 16,-5 0-2-16,-4 2-1 16,-1 3 0-16,-3 0 0 15,0 0 3-15,0 0-3 16,0 0-4-16,0 0 0 15,-10 6 1-15,-10 12 3 0,-9 4 2 16,-1 1 0 0,4 3 1-16,1 1-3 0,2 3 0 15,5-2-3-15,3-1 2 16,7 2 1-16,-1-2-2 16,6 1 1-16,3-4-5 15,0-2 5-15,0-4-7 16,9-7 3-16,20-6 5 15,4-5 1-15,8 0-1 16,0 0 6-16,-3-19-3 16,0-4 0-16,-2-6 4 15,-6 0-2-15,-4-1-5 16,-8-2 8-16,-3 1 15 0,-7 5-1 16,-4-2 2-1,-1 13-4-15,-3 5 1 0,0 4 9 16,0 6-14-16,0 0-15 15,0 0-1-15,0 0-10 16,0 6-1-16,0 17 9 16,0 7 1-16,0 3 1 15,-3 2 0-15,3-3 1 16,0-6-1-16,0-2-1 16,11 0-2-16,9-8-3 15,5-6 5-15,-2-2 1 16,-3-8 0-16,6 0 1 15,-1 0 0-15,-2-1 5 16,0-21-6-16,-8 0 5 0,0 1 0 16,-6-5 1-16,-9-1-2 15,0-2 0-15,0 0-3 16,0 0 0-16,-18 6 3 16,-11-1-3-16,-4 2 2 15,3 12-1-15,2 1-2 16,7 9-2-16,1 0 2 15,8 0-7-15,3 13-1 16,5 9 6-16,4-1-4 16,0 3 3-16,10 0-11 15,18-6 12-15,8-1 2 16,-1-8 0-16,4-9 1 16,-1 0-1-16,-3 0 1 0,4-5 3 15,-7-16-2-15,0 3-1 16,-5 0 3-16,-9 4 0 0,-7 7 0 15,-7 3 4-15,-4 1 9 16,0 3-4 0,0 0 0-16,0 0-8 15,0 0-5-15,0 0-4 16,0 7-3-16,-7 16 6 16,-4 8-1-16,2 4-1 15,6 3-1-15,3-5 4 16,0-3-2-16,0-7 2 15,12-4-9-15,11-8 9 0,6-6-1 16,7-5 2-16,2 0 3 16,4-5-2-16,-4-19 1 15,1-2-2-15,-8-4 0 16,-6-1 7-16,-9 1-6 0,-4-2 1 16,-6 4 0-16,-6-2 0 15,0 6 0 1,0 0 5-16,-18 6-8 15,-5 6 9-15,-9 0-8 16,0 9-1-16,-4 3 0 16,1 0-2-16,2 3 2 15,4 16-4-15,6 2-2 16,8 0 0-16,5 0-5 0,10-4-37 16,0-2-59-1,0-9-84-15,7-6-149 0</inkml:trace>
  <inkml:trace contextRef="#ctx0" brushRef="#br0" timeOffset="8910">9133 462 528 0,'0'0'159'15,"0"0"-88"-15,0 0-36 16,0 0 1-16,0 0 5 0,0 0-22 0,10-52-14 16,-10 52-5-1,0 2-2-15,0 24-4 16,0 14 6-16,0 8 2 16,0 8 0-16,0 1 0 15,0 5 0-15,0 2-2 16,0-1 0-16,0-5 0 15,0-2 5-15,-7-8-6 16,7-6 1-16,-3-8-1 0,3-10 0 16,0-5 1-1,0-9-7-15,0-4-1 16,12-6 2-16,2 0 5 0,8 0 1 16,9-6 6-16,2-15-5 15,2-8-1-15,-6-3 7 16,-4 0-6-16,-5 0 2 15,-5 1-2-15,-7 2 9 16,-2 7-1-16,-6 4 4 0,3 7 7 16,-3 9-8-1,0 2-1-15,0 0-11 16,0 0 0-16,0 0-7 16,0 0-3-16,0 21 4 15,0 11 6-15,0 7 1 16,0 4 1-16,0-6-2 15,0-3 0-15,0-7-1 0,0-9-16 16,0-7-19-16,0-6-32 16,0-5-119-16,0 0-76 15</inkml:trace>
  <inkml:trace contextRef="#ctx0" brushRef="#br0" timeOffset="9091">9413 624 336 0,'0'0'382'0,"0"0"-255"0,0 0-109 16,0 0-18 0,0 0-7-16,0 0-14 15,15-13-97-15,-7 14-167 0</inkml:trace>
  <inkml:trace contextRef="#ctx0" brushRef="#br0" timeOffset="10320">9625 866 74 0,'0'0'428'0,"0"0"-369"16,0 0-53-16,0 0-4 15,0 0-3-15,0 0 1 16,0 15 0-16,0 17 28 0,0 2-2 15,0 9-7 1,-3 1-10-16,-9 5-9 16,3-7 8-16,-6-5-3 0,7-14-2 15,1-9 1 1,5-9-2-16,2-5-2 16,0 0 14-16,0 0 32 0,12-24 7 0,19-18-34 15,12-6-18 1,-2 1 2-16,0 7-3 15,-9 10 0-15,-8 13 0 16,-9 8 1-16,-7 4-1 16,-8 5-1-16,0 0-3 15,0 0-4-15,0 18 7 16,0 12 1-16,0 4 5 16,0-2-5-16,7-5 0 15,1-7 0-15,-3-7 0 0,5-7-6 16,-5-6-4-1,8 0 10-15,0 0 0 0,5-11 2 16,4-15 5 0,-2 2-3-16,-6-3 4 0,1 1 0 15,0 8 6-15,-7-1 2 16,-1 11-7-16,-4 2-1 16,-3 6-3-16,0 0-5 0,0 0-3 15,0 0-11-15,0 24 10 16,2 8 4-1,-2 0 0-15,3 0 3 16,3-6-2-16,6-2-1 16,3-8-2-16,3-5-2 15,5-11 4-15,0 0 1 16,-2 0 0-16,-4-22 6 16,-4-7-4-16,-8-2 4 15,-5-4-3-15,0 3 2 0,-3 6-4 16,-20 3-2-16,-4 6 0 15,1 10 0-15,8 1 0 16,10 4 0-16,5 2-4 16,3 0-11-16,0 0-13 0,6 0 6 15,17 0 16 1,3 0 6-16,1 0 0 16,-6 0 2-16,-9 2 2 15,-9-2 17-15,-3 2 1 0,0 4-6 16,2 4-6-1,-2 9-2-15,3 8 14 16,-3 5-9-16,0 7-2 0,0 11-5 16,3 3-1-1,-3 9-2-15,3 1-1 0,1 3-2 16,1 3 0-16,6 5 0 16,7-3 0-16,2 4 0 15,2-11 0-15,-1-14 2 16,-8-8-1-16,2-15-1 15,-5-9 0-15,-5-8-3 16,-5-7 3-16,0-3 3 16,0 0 0-16,0 0 5 0,0 0 1 15,-17-5-4 1,-16-21-3-16,-11-9-2 0,-17-15 1 0,-13-6-1 16,-3-3 1-1,6 7-1-15,25 12 5 16,21 19 5-16,20 10-10 15,5 3-7-15,0 0-3 16,44-8 5-16,18-2 5 16,15 2-1-16,-7 0 0 15,-5 5-1-15,-16-4-15 16,-6 2-23-16,-12-6-28 16,-4-5-129-16</inkml:trace>
  <inkml:trace contextRef="#ctx0" brushRef="#br0" timeOffset="12283">10923 828 337 0,'0'0'72'0,"0"0"-20"16,0 0 5-16,0 0-14 0,0 0 0 0,0 0-13 15,123-74-11 1,-85 41-12-16,5 2 2 15,-12 0-5-15,-4 4 19 16,-9 3-2-16,-10 12 12 16,-5 0 11-16,-3 10-5 15,0 2-3-15,0 0-11 0,0 0-25 16,-8 5 0-16,-17 27-15 16,-1 15 15-1,0 8 0-15,6 9-1 16,5 2 1-16,2-2 1 15,8-2 1-15,2-15-2 0,3-15 0 16,0-16-12-16,0-14-2 16,14-2 9-16,16-8 5 15,11-24 6-15,0-4 2 16,4-10-3-16,-7 7-1 16,-9-1-2-16,-5 5 9 0,-10 11-11 15,-7 11 6 1,-4 8 0-16,-3 5 8 15,0 0-5-15,0 0-9 16,0 5-12-16,0 22 8 16,0 11 4-16,0 3 0 15,0 1 1-15,15 1-4 16,8-9 3-16,6-2-3 16,1-11-7-16,2-10 6 15,0-11 1-15,-2 0 3 0,3 0 3 16,-5-16 1-16,0-13-1 15,-8-6-2-15,-2-7 8 16,-5 0-4-16,-6-3-2 16,-4 0-3-16,-3 3 5 15,0-1-3-15,-5 6-1 0,-20 11 0 16,2 7 1 0,0 14 1-16,5 5-3 15,0 0-12-15,8 0 8 16,8 10-3-16,2 4 2 15,0-1-2-15,15-2-3 16,18-9 10-16,5-2 0 0,3 0 3 16,2-13 0-16,5-24 5 15,-4-8 0-15,-3-11-7 16,-6-7 8-16,-5-3-6 16,-6-4 0-16,-12-1 1 15,-9 0-2-15,-3 1-2 16,0 10 5-16,-13 14-3 15,-10 17-2-15,8 16 17 16,7 9-9-16,1 4-8 16,-1 4-16-16,-2 35 11 15,2 23-1-15,5 19 5 16,3 15 0-16,0 6 0 0,0 3 0 16,6-5-2-16,3-7 3 15,-6-10 0 1,-3-12-2-16,0-16 2 0,0-14-2 15,0-17 1-15,0-17 1 16,0-4 1-16,0-3 0 16,0 0 4-16,3-9-5 15,9-22 4-15,9-9-4 16,2-5 1-16,10 5-1 16,-5 6-1-16,0 8-2 15,-5 6 2-15,-5 11-3 16,-3 3 1-16,-2 6 2 0,-3 0-5 15,-2 6 2-15,-1 17-4 16,-2 12 3 0,-2 4 5-16,5 1 4 0,5 1-3 15,2-7-1-15,2-11 0 16,4-7-1-16,-6-8-2 16,3-6 3-16,-5-2 0 15,8 0 4-15,1-10 3 0,-2-16-3 16,-2-4 3-1,-7-2-5-15,-2 6 2 16,-3 5-4-16,-1 10 4 0,-5 8 0 16,0 3 4-1,0 0-7-15,0 0-1 16,0 0-7-16,0 6-6 16,0 18 12-16,0 7 1 15,0 7-2-15,0-4 2 0,0-4-5 16,3-4 2-16,22-7-4 15,3-9 6-15,2-8 1 0,3-2 2 16,-7 0 1 0,-3-10-1-16,-5-16 6 15,-3-9-1-15,-7 4 0 16,-4-1 0-16,-4 3 6 16,0 5 1-16,0 5 4 15,-7 3-9-15,-10 8-4 16,-7 5-2-16,-2 3-3 15,-1 0-2-15,1 0-2 16,6 16-3-16,2 5-18 0,8 1-33 16,8-1-76-16,2-11-122 15</inkml:trace>
  <inkml:trace contextRef="#ctx0" brushRef="#br0" timeOffset="12853">12597 854 315 0,'0'0'344'15,"0"0"-195"-15,0 0-89 16,0 0-22-16,0 0-25 0,0 0-13 0,0 6 2 16,0 20-4-1,-5 8 2-15,2 2-2 16,3-2 2-16,0-2-4 15,0-11 2-15,8-6 0 16,4-7 2-16,1-2 0 16,-2-6 2-16,4 0 3 15,5 0-3-15,3-16 4 16,5-14-3-16,-2-4 2 0,-3-9 0 16,1-6-4-1,-3-7 1-15,-1-8 1 16,-5-8-1-16,-6-7-2 15,-9-6 3-15,0 3 0 0,0 8 0 16,-3 13 4 0,-9 24 18-16,6 22 8 0,3 9-14 15,3 6-19-15,-2 0-4 16,-5 0-8-16,4 32-4 16,0 18 16-16,3 11 0 15,0 7-4-15,0 7 3 16,0 2 2-16,3-1-1 15,0 1 1-15,4 0-1 16,-2-11 0-16,7-10 0 0,-1-14-5 16,10-15 1-1,-1-14-3-15,10-10 6 16,3-3 1-16,5 0 3 0,6 0-3 16,0-3-20-1,-2-15-40-15,-8-4-23 0,-9 1-94 16,-17-3-25-16</inkml:trace>
  <inkml:trace contextRef="#ctx0" brushRef="#br0" timeOffset="13080">12780 582 587 0,'0'0'112'16,"0"0"-87"-16,0 0-7 0,0 0 32 16,0 0 10-16,0 0-32 15,168 0-18-15,-115 0-7 16,1 0-2-16,-5 0-1 0,-2-16-47 16,-8-4-190-16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0:13.91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360 0 398 0,'0'0'147'16,"0"0"-37"-16,0 0-17 16,0 0-39-16,0 0-31 0,0 0-18 15,-123 32-4-15,88 10 1 16,-1 3-2-16,1 11 2 15,2 2-4-15,7 8 4 16,0 6-7-16,9 2 10 16,1 1-4-16,11-7-1 15,5-1-3-15,0-14-1 16,18-11 0-16,20-7 3 16,14-15 1-16,4-12 3 0,7-5-2 15,-2-3 2-15,-8 0 2 16,-9-8-4-1,-6-13 1-15,-8-3-1 0,-6-3 3 16,-4-1-1-16,-5-5 4 16,-4 1-2-16,1 1-1 15,1-1 2-15,-3 1-4 16,0 2 0-16,-7-6 5 16,-3 3-6-16,0 1 1 15,0-4-1-15,0 0 1 16,-3 1-2-16,-15-3 0 15,-2 2 0-15,-5 1 6 16,-3 5-6-16,-5 2-2 16,-5 3 0-16,-6 8-2 15,3 9 3-15,3 7-4 0,-1 0-1 16,4 5-2 0,5 21-17-16,12-2-52 0,10-1-85 15,8-3-88-15</inkml:trace>
  <inkml:trace contextRef="#ctx0" brushRef="#br0" timeOffset="473">1152 498 450 0,'0'0'120'0,"0"0"-75"0,0 0-19 15,0 0-11-15,0 0-8 16,0 0-3-16,-112 7 0 15,84 15-3-15,-2 7-1 0,-3 3 5 16,-1 8-4 0,-2-1-2-16,3-1 1 15,3-4-11-15,7-8-24 0,8-9-89 16,10-12-299-16</inkml:trace>
  <inkml:trace contextRef="#ctx0" brushRef="#br0" timeOffset="734">890 488 381 0,'0'0'133'0,"0"0"-64"15,0 0-37-15,0 0-22 16,0 0-10-16,0 0-11 15,33 50 11-15,2-8 6 16,1 0-1-16,5 1-2 16,-3-3-1-16,-2-6 0 15,-10-8-2-15,-2-6 0 16,-10-10-3-16,-2-6-15 16,-4-4-71-16,-4 0-190 0</inkml:trace>
  <inkml:trace contextRef="#ctx0" brushRef="#br0" timeOffset="1311">1509 723 390 0,'0'0'105'0,"0"0"-54"16,0 0-2-16,0 0 20 15,0 0 0-15,0 0-16 0,-24-44-38 0,12 22 3 16,1 1-6-1,-1-6 13-15,2-2 2 16,-1-8-14 0,6-6-8-16,1-1-1 15,4 2-4-15,0-4 2 0,0 10-2 16,0 1 1 0,15 6-3-16,5 7 2 0,8 4-1 15,-2 7-1-15,4 9 2 16,-2 2-2-16,0 0-2 15,-2 0 3-15,-3 16-2 0,0 10 0 16,-1 7 1 0,-2 0 2-16,-2 7 1 15,-1 0 0-15,0 2-1 16,-4-2 1-16,-4 2-1 16,-3-2 2-16,-6 2-2 15,0 1 0-15,0-6 3 16,0-8-2-16,0-8 0 15,0-8-1-15,0-5-16 0,0-5-41 16,0-1-26-16,0-2-111 16,0 0-241-16</inkml:trace>
  <inkml:trace contextRef="#ctx0" brushRef="#br0" timeOffset="1553">1524 554 84 0,'0'0'447'0,"0"0"-371"0,0 0-21 16,0 0-23-16,0 0-23 0,0 0-3 15,49-14 1 1,-14 14-5-16,8 0-1 15,3 0-1-15,1 0-13 16,3-13-130-16,-2-5-176 16</inkml:trace>
  <inkml:trace contextRef="#ctx0" brushRef="#br0" timeOffset="1874">2112 278 32 0,'0'0'502'0,"0"0"-387"16,0 0-47-16,0 0-41 16,0 0-2-16,0 0 3 15,-3-16-22-15,3 16-6 16,6 11 2-16,6 15-2 15,3 12 7-15,-1 6-1 16,-2 2-2-16,-4 1 1 16,-1-1-4-16,-4-10 0 15,-3-4 4-15,0-8-5 16,0-10 6-16,0-10-6 0,0-1-19 16,0-3-63-16,0 0-54 15,0 0-53-15</inkml:trace>
  <inkml:trace contextRef="#ctx0" brushRef="#br0" timeOffset="2550">1977 310 338 0,'0'0'164'0,"0"0"-94"0,0 0-4 16,0 0-5-16,0 0-16 16,0 0-27-16,-15-55 5 15,15 46-10-15,15 4-13 16,11-3 0-16,4 3-1 16,1 2 1-16,2 0 0 15,-3 3-1-15,-1 0 1 16,1 0-1-16,-7 0 2 15,-2 9-3-15,-4 1-1 0,-4 0 3 16,-2-1 2 0,-7-1-2-16,-4-1-2 0,0 8-2 15,0-1 8-15,-7 10 9 16,-19 0-12-16,-4 3 3 16,1-6-3-1,2-2 3-15,9-6-4 0,7-6 0 16,4-1-2-16,7-4-2 15,0-2-1-15,0 0-14 16,0 0 2-16,18 3 17 16,12 0 1-16,3-3 8 15,5 0-8-15,3 0-1 16,3 0 3-16,-3 5-1 16,1-2-2-16,-10 5 0 15,-5-3 0-15,-14 2-2 16,-3 0-1-16,-10 1 2 0,0-4 1 15,0 7 0 1,0 8 14-16,-10 0 4 0,-10 1-3 16,-6 2-1-16,-7-1-6 15,2 0 1-15,-9 3-4 16,-1-2-1-16,-2-2-2 16,-5 2 11-16,1-4-13 15,4 1 2-15,7-3-2 16,9-3-1-16,13-5-6 15,7-5-7-15,7-3-52 16,0 0-127-16,28 0-13 16</inkml:trace>
  <inkml:trace contextRef="#ctx0" brushRef="#br0" timeOffset="3090">2951 202 414 0,'0'0'105'0,"0"0"-41"16,0 0 8-16,0 0-5 16,0 0 2-16,0 0-20 15,-14-64-3-15,-1 61-19 16,-3 3-9-16,-5 0-14 15,-4 0-2-15,-6 0 0 0,4 16 2 16,-1 5-4-16,4 11 2 16,3 2-5-1,5 9 3-15,3 8-1 0,12 1-2 16,3 1 1 0,0 0 2-16,11-5-1 15,25-9-2-15,9-7 3 0,1-15 0 16,2-7 1-16,1-10-1 15,-4 0 2-15,-4 0-2 16,-8 0-5-16,-7-19-1 16,-3 3-6-16,-2-2-11 15,-3-1-56-15,-3-2-100 16,-7 3-220-16</inkml:trace>
  <inkml:trace contextRef="#ctx0" brushRef="#br0" timeOffset="3414">3546 236 525 0,'0'0'194'0,"0"0"-82"16,0 0-41-16,0 0-32 0,0 0-13 0,0 0-19 31,0-11-1-31,0 11-6 16,0 21-10-16,0 14 10 0,0 10 2 15,0 2 6 1,0 2-7-16,0-4 1 0,0-7 0 16,0-3-2-16,0-11 0 15,0-5-5-15,0-11-15 16,0-6-22-16,0-2-34 15,0 0-117-15,0-2-156 16</inkml:trace>
  <inkml:trace contextRef="#ctx0" brushRef="#br0" timeOffset="3906">3284 290 467 0,'0'0'125'0,"0"0"-11"0,0 0-88 15,0 0-6-15,0 0 39 16,0 0-19-16,8-107-12 16,16 91-11-16,12 0-5 15,10-3-7-15,8 3 1 16,4 4-3-16,-2 1 2 15,-2 8 0-15,-5 3 0 0,-7 0-5 16,-4 6 2 0,-6 12-2-16,-8 3 0 15,-7 3 6-15,0 0-1 0,-4 5-1 16,-5 0 17 0,1 8-10-16,-9 0-8 15,0 4 4-15,0-2 1 0,0 0-6 0,0 4-1 16,-23-4 2-1,-4-1 1-15,-2-4 0 16,-3-5 3-16,-4 0-6 0,-2-5 2 0,0-2 1 31,-3-5-3-31,-3 2 3 16,6-5-3-16,-5-4 5 16,15-2-5-16,4-3-1 15,9-5 0-15,9 0 0 16,0 0-21-16,1 0-68 15,2-5-90-15,3-13-403 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0:19.37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0 435 147 0,'0'0'333'0,"0"0"-262"0,0 0-50 16,0 0 11-16,0 0 21 15,0 0-24-15,62-45-16 16,-27 32-2-16,1-1 1 16,-1-4 6-16,-6 1-6 15,4 0-3-15,-10-2-7 0,2 1 3 16,-12 4 0-16,-3 4-1 16,-5 5 2-16,-5 1-1 15,0 4 16 1,0 0-6-16,0 0 12 0,0 0-27 15,-5 4-6 1,-16 20 6-16,-2 10-2 16,-1 3 6-16,3 0-8 0,3 2 4 15,10-4 0-15,1 0 0 16,5-9-3-16,2-3 3 16,0-4-3-16,0-3-4 15,0-8 3-15,15 0 2 16,5-8 4-16,7 0 2 15,5 0 0-15,3 0 1 16,3-16 4-16,-2-2 3 0,-1-9-6 16,-6-2 0-1,1 0-3-15,-4-5 1 16,-1-1-1-16,-2 0-2 16,-3 0 0-16,1-1 1 0,-3-1 1 0,-3 5-2 31,-10 3 5-31,-2 5-2 15,-3 11 6-15,0 5 0 0,0 8-1 16,-11 0-7 0,-7 0-2-16,0 2-4 0,3 20-4 15,10-1 5-15,5 0-2 16,0 3-10-16,11-3-9 16,34 0 8-16,7-2 14 15,8-1 1-15,-1 1 1 16,-10-4-3-16,-11-1-3 0,-11 2-2 15,-12 3 3-15,-12 2 1 16,-3 0 4 0,0-2 0-16,0-1 3 15,-9-2 1-15,-15 0-2 0,1-3 0 16,-7 1 0 0,-8 1 1-16,-3-4-1 0,-3 2 0 15,-1-5-2-15,4-6 4 16,8-2-4-16,10 0 2 15,15 0 2-15,5 0-4 16,3-16-2-16,0-4 2 16,8-4 0-16,18 8-7 15,2 3 7-15,-2 7-1 16,-3 6-1-16,-5 0-3 16,-6 0-1-16,-4 0-1 0,-4 13 1 15,2 11 5 1,-1 2 1-16,2 1 5 15,1-5-4-15,2-5-1 16,3-5-1-16,5-5-4 0,-3-3-4 16,0-3-47-16,-4-1-33 15,-4 0-51-15,-7 0-71 0</inkml:trace>
  <inkml:trace contextRef="#ctx0" brushRef="#br0" timeOffset="354">395 0 103 0,'0'0'229'0,"0"0"-151"16,0 0-36-16,0 0-12 15,0 0-9-15,0 0-21 0,-5-2 0 16,5 2-10 0,0 11-1-16,0 2-232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0:26.113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193 192 350 0,'0'0'84'0,"0"0"-57"16,0 0 26-16,0 0-5 16,0 0-4-16,0 0-1 0,0 0-15 15,0-39 2-15,0 39-8 16,0 0-1-16,0 0-6 16,0 0-2-16,0 0-3 15,0 0-3-15,0 0-7 16,0 0 0-16,0 0-2 15,-3 3-2-15,-1 18 1 0,-2 14 3 16,-2 12 0-16,-1 6 2 16,3 1-1-1,1-4-1-15,1-2 4 16,4-6-4-16,0-5-4 16,0-8 4-16,0-5 4 15,0-10-4-15,0-4 0 0,0-5-2 16,0 3 4-1,0-2 0-15,-3-2-2 16,-3 7 2-16,1 3-2 0,-7 2-12 16,-1-6-187-16,5-10-283 15</inkml:trace>
  <inkml:trace contextRef="#ctx0" brushRef="#br0" timeOffset="621">15 262 218 0,'0'0'153'16,"0"0"-100"-16,0 0-15 16,0 0 12-16,0 0-21 15,0 0 2-15,-18-47-18 16,18 33-4-16,13-2-4 16,10 0 3-16,4 0 0 15,2 1 5-15,4 1 0 0,-1 4-13 16,4 2 3-1,-2 0-3-15,2 3 0 0,-1 2-2 16,-5 3 2-16,1 0-1 16,-3 0 1-16,0 0-3 0,0 19 3 15,-2 2-2 1,-3 5 0-16,-5 3 2 16,-3 3 0-16,-6 0 1 15,-3 5 0-15,-4 1 1 16,-2-4-1-16,0 2 2 15,0-6-3-15,0-1 0 16,0 0 0-16,0-5 2 16,-12 5-2-16,-6-2 5 15,-5-1-4-15,-3 4 4 0,-4-5-4 16,-1 2 2 0,-5-5-3-16,4-7 1 0,-1-1 2 15,4-1-2-15,-6-8 0 16,2 1 0-16,4-4-1 15,2-2 4-15,1 0-2 16,8 0-2-16,6 0-22 16,9 0-88-16,3-2-223 15</inkml:trace>
  <inkml:trace contextRef="#ctx0" brushRef="#br0" timeOffset="2296">769 456 78 0,'0'0'271'16,"0"0"-198"-16,0 0-40 0,0 0 0 16,0 0-8-16,0 0-20 15,20-14-4 1,10 6 2-16,-1 1 6 0,-2-2-1 16,-6 2-6-16,-3-4-2 15,-8 1 15-15,3-4 16 16,-10 4-2-16,-1-4-3 15,-2-4-12-15,0 5-1 16,0-1-7-16,0 4-4 16,-11 5-2-16,-12-1 0 15,-10 6-7-15,-2 0-3 16,-6 0 10-16,3 19-9 16,-1 4 8-16,9 1 1 15,4-2-1-15,11 2 0 16,7-6-1-16,8 3-2 15,0-2-1-15,0-1-3 0,0 1 8 16,11-3-5-16,7-1 4 16,5-6-1-16,4-4 2 15,2-5 1-15,9 0 4 16,1 0-1-16,6-14 3 16,-4-7-4-16,-3-3 0 15,-5 1 1-15,-2-1-3 16,-1 3 0-16,-7 0 0 15,0 2 4-15,-5 3 1 16,-6 2 3-16,-3 9-1 16,-5 0 1-16,-2 5-1 15,-2 0-1-15,0 0-4 0,0 0-3 16,0 0-6-16,0 0-6 16,-6 16 10-16,-8 5 2 15,-8 3 2-15,2 2-1 16,2-2 0-16,2 3 3 15,3-3-4-15,4 0 0 16,6-3-6-16,0 0 5 0,3-8 1 16,0 1-8-1,0-4 8-15,0-5-2 0,3 0 2 16,12-5 0-16,0 0 2 16,5 0 6-1,1 0 5-15,2-15 10 16,7-7-1-16,-4 1-9 15,-3 1-9-15,-1-2 1 16,-5 2-1-16,-8 3 0 0,-1 4-2 16,-4 4 6-16,-4 7 3 15,0 2 11-15,0 0-6 16,0 0-13-16,0 0-3 16,0 0-7-16,0 0-1 15,0 13 2-15,0 6 6 16,0 2 0-16,3 0 0 15,5 3-2-15,2-5 1 16,4-4-2-16,1-1-2 16,2-6-3-16,1-3 8 15,0-3 0-15,-3-2 3 16,3 0 0-16,-3 0-1 0,1 0 4 16,-4 0 3-16,1-7 1 15,-5-4 3-15,-3-2 6 16,2-5-6-16,-4-1-11 15,-3 3 1-15,0 0-1 16,0 3-1-16,-6-1 4 16,-11 1-2-16,-11 3-3 15,5 1-1-15,-6 7 1 16,-1 2-1-16,10 0-4 16,2 0 1-16,6 0-1 15,6 0 1-15,1 0-1 16,2 2 1-16,3 7-2 0,0-1 1 15,0-1-4-15,0 1-2 16,11 0 10 0,10 0-1-16,6-3 2 0,2-2 6 15,3-3-3-15,4 0 0 0,-1 0 4 16,1-8-2 0,-10-5-2-16,-6 2 1 15,-7-2 0-15,-5 2 2 16,1 1-1-16,-6 5 3 15,0 2 2-15,0 1-8 16,-3 2 2-16,0 0-4 16,0 0 0-16,0 0-2 15,0 0-2-15,0 0-6 0,0 0 1 16,0 15 5 0,0 9 3-16,0 5 1 0,8 0 0 15,9-1 0-15,1-8-7 16,7-6 7-16,-2-6-1 0,3-6 1 15,1-2 3 1,5 0 3-16,-2 0-2 16,-4-13 0-16,1-6 0 15,-9 3-1-15,-7-2 2 16,-2-1 2-16,-3 3-6 16,-4-5-1-16,-2 3 5 15,0-4-2-15,0 6-2 16,0-2-1-16,-15 5-1 0,-11 2 1 15,0 3 0 1,-4 8-2-16,-2 0 1 0,6 0-3 16,0 0-4-16,1 15 0 15,5 10 6-15,5 1-21 16,7 1-28-16,8-1-66 16,0-7-12-16,0-8-106 15</inkml:trace>
  <inkml:trace contextRef="#ctx0" brushRef="#br0" timeOffset="3030">1905 0 48 0,'0'0'324'0,"0"0"-249"0,0 0-17 15,0 0 0-15,0 0-6 16,0 0-31 0,-8-10-21-16,5 23-4 0,0 18 4 15,-1 7 5-15,4 4-5 16,0 3 9-1,0 2-4-15,0-2 1 0,0-4 4 16,0-2-5-16,0-2 2 16,0-2 0-16,4-1-6 15,7-5 1-15,-1-2 4 16,3-6-6-16,5 0 0 16,-6-4 1-16,6-5 2 15,-3-4-1-15,-1-5 1 16,1-3 0-16,0 0 0 15,5 0 18-15,-2 0 11 0,3-3-8 16,-4-7-8 0,1-4-6-16,-3-1-4 15,3-4 2-15,2-8-5 0,-5 1 3 16,-1-3-2 0,-2-3 1-16,-4 3-3 0,-3 3 1 15,-5 2 0-15,0 5 0 16,0 6 0-16,0 5 7 0,-7 2-7 15,-11 6-3-15,-2 0-3 16,-4 0-6 0,1 0 8-16,0 19-2 15,1 4 1-15,8 10 0 16,2-2 1-16,7 6 0 16,5-2-1-16,0-2 0 15,0-2 2-15,13-5 4 16,9-2-2-16,1-5-1 15,3-9 6-15,7-2 2 16,5-8 5-16,1 0 8 0,1 0-18 16,-1 0-1-16,-1-5-2 15,-3-11-1-15,1 0-35 16,-6-3-184-16,-4-1-337 16</inkml:trace>
  <inkml:trace contextRef="#ctx0" brushRef="#br0" timeOffset="3738">3341 138 514 0,'0'0'129'0,"0"0"-54"15,0 0-17-15,0 0-17 16,0 0-23-16,0 0-15 15,-2 0-3-15,2 0-8 16,0 0-59-16,9 0-144 0,5 0-334 16</inkml:trace>
  <inkml:trace contextRef="#ctx0" brushRef="#br0" timeOffset="4265">3751 72 353 0,'0'0'370'15,"0"0"-231"-15,0 0-54 16,0 0 8-16,0 0-36 15,0 0-28-15,0 8-18 16,0-8-11-16,0 0-3 0,0 0-3 16,0 5-50-16,0 0-100 15,0 5-160-15</inkml:trace>
  <inkml:trace contextRef="#ctx0" brushRef="#br0" timeOffset="5416">3456 429 182 0,'0'0'143'0,"0"0"-66"16,0 0-12-16,0 0 14 0,0 0-21 16,0 0-20-16,-3 0-8 15,3 0-5-15,-2 0 4 16,2 0-13-16,-3 0-4 16,3 0-10-16,0 0 0 15,0 0-2-15,0 0 0 0,0 0-1 16,0 0-7-1,0 0-1-15,0 5 1 16,0 6 8-16,0 2 0 16,0 0 0-16,0-2-3 0,0-3 3 0,0 2 0 31,0-1-3-31,0 1 3 16,12-1 0-16,-4-2-1 15,5 1 1-15,-2-3 1 16,1-1-1-16,-1-3 4 15,4-1-4-15,0 0 3 0,0 0 3 16,0 0 0-16,3 0 3 16,-5 0-2-16,2-1 7 15,0-11 5-15,0 0 7 16,-1-2 0-16,-2 3-7 0,-2 1 0 16,-2-1-1-1,-3 3-1-15,-2 0 1 0,4 0-2 16,-4 1-6-1,-1-4-2-15,1 3 6 16,0 0-9-16,1 5 0 16,-1 0-3-16,-3 3-2 15,0 0-2-15,0 0-1 16,0 0-7-16,0 0-42 0,0 0-99 16,0 6-170-16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0:37.85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138 148 242 0,'0'0'158'0,"0"0"-110"16,0 0-22-16,0 0-9 15,0 0-1-15,0 0 16 16,-90-21 5-16,80 15-2 15,2 6-1-15,-2-2-4 0,8-1-3 16,-4 3 3-16,6 0-1 16,0 0-13-16,0 0-14 15,0 0-2 1,0 0-4-16,3 0-6 0,23 0 8 16,15-2 1-16,7-1 2 0,5-3 0 31,-4-1-1-31,2-1-2 15,-1-3 1-15,-4 4 1 0,2-2 0 16,-7-1 2 0,-3-1-2-16,-5-2-1 0,-7 3 1 15,-5-1 2-15,-9 5-1 16,-7 4-1-16,-5 2 7 0,0 0-6 16,0 0 1-1,0 0-1-15,0 0-1 16,0 0 2-16,-12 0-4 15,-19 8-1-15,-8 8 3 16,-8 2-2-16,3 6 0 0,0-3-3 16,5 6 4-16,7-3-1 15,9-6 2 1,11-3-7-16,9-3-3 16,3-4-20-16,0-1-11 0,11-1 9 15,25-3 21-15,14-3-2 16,9 0 7-16,5 0-22 15,-4 0-3-15,-8 0 14 16,-7 0 0-16,-16 0 8 16,-14 0 7-16,-7 0 2 15,-8 0 0-15,0 0 0 16,-3 4 7-16,-26 10-3 16,-9 2-1-16,-7 6 0 15,1 2-3-15,1-1 1 16,5 4 1-16,5-1-2 0,7-3 0 15,8 1-1-15,8-2 0 16,8-7-2-16,2 1 2 16,0-5 1-16,12-3 0 15,19-3 0-15,8-5 0 16,3 0 1-16,-1 0-1 0,-6 0 2 16,-9-8-1-1,-2 3 0-15,-12 2-1 16,-4 1 3-16,-8 2 2 15,0 0 6-15,0 0 19 16,-8 0 10-16,-22 0-25 16,-11 2-14-16,-6 18-1 15,-3 4-1-15,4 1 1 16,3 4 0-16,5-2 1 0,9-3-2 16,12-4 0-16,7-6 0 15,10 0-7-15,0-7-6 16,12-1 3-16,24-6 5 15,10 0 4-15,5 0-12 0,-10 0-19 16,-9 0 2 0,-17 0 25-16,-9 0 6 15,-6 0 2-15,0 0-2 0,0 0 0 16,-18 2 8-16,-15 12 1 16,-5 2 0-1,-5-1 0-15,-1 7 0 16,1-2-4-16,3 4-3 15,8 0 0-15,10-8-2 0,14 1 0 16,8-10-5 0,0-2-7-16,18-2 12 0,23-3 0 15,9 0 0-15,4 0-15 16,-5-13-20-16,-11 5-1 16,-11 0 31-16,-9 5 5 15,-13 1 3-15,-5 2-3 16,0 0 8-16,0 0 22 0,-15 0 8 15,-10 0-7 1,-8 8-22-16,0 5-4 16,-3 5 4-16,8-2-4 15,7 0-1-15,6-2-4 0,10-2-6 0,5 2 0 32,0-6-5-32,13-1 3 0,18-1-2 15,7-6 4-15,0 0-11 16,-5 0-10-16,-10 0 13 15,-8 0 14-15,-7 0 2 16,-8 0 0-16,0 0 6 16,0 0 8-16,-23 0 7 15,-13 0-16-15,-4 11-5 16,-8 0 2-16,4 2 0 16,3 0-1-16,0-3-1 15,6 3 3-15,-6-4-2 16,2-1 3-16,4-6 8 15,-1 1-1-15,16-3 0 16,8 0-3-16,9 0-3 0,3 0 6 16,0-18-7-16,15-12-6 15,18-2-4-15,-2-2 1 16,5-3 3-16,-9 6 0 16,-7-2 3-16,-9 7-1 15,-4 4 1-15,-7 7 4 16,0-1-1-16,0 5 1 15,-9-2-4-15,-12 0 5 16,-5 2-8-16,-4 2 2 16,1 0-2-16,2 3 0 15,7 4 1-15,7-4-1 16,11 1 0-16,2-3-1 0,0-8-1 16,6 0-6-16,18-10-8 15,8-4-3-15,3-1 18 16,0-4 1-16,1 1 1 15,-6 5-1-15,-7 5 4 0,-11 5 3 16,-9 9 5 0,-3 7 4-16,0-2 5 0,0 3 16 15,-21 2-37-15,-9 0-4 16,-2 0-1 0,3 0 4-16,2 5 0 15,6 5 0-15,13-2-4 16,2-2 4-16,6-4-11 15,0-2-32-15,26 0 5 0,18 0 32 16,9-11 7-16,9-9 0 16,-4 0-17-16,-4 5-10 15,-9 1 27-15,-7 6-3 16,-9 4 6-16,-12 4-6 16,-7 0 0-16,-10 0 0 0,0 0 2 15,0 0 0-15,-4 15 0 16,-10 4 2-16,-1 2-1 15,3 3 2 1,4-3-2-16,1 3 0 16,7-1-1-16,0-1 0 15,0-4-4-15,9-2 5 0,15-5 0 16,8-9-1 0,7-2 0-16,4 0 0 0,2 0 0 15,2 0 2-15,-12-7 4 16,-5-2-5-16,-9 7 0 15,-13 2 0-15,-5 0-3 16,-3 0 3-16,0 0-1 16,0 0 1-16,0 0 1 15,-8 16 4-15,-5 5-2 16,-4 3 1-16,-1 3 2 16,3 2-5-16,7 0 4 15,5-5-5-15,3-6-5 16,0-2 0-16,18-6 3 0,14-1-14 15,0-4 10 1,3 0-13-16,-5-2 5 0,-4 2 4 16,-8 1 10-16,-10-1-1 15,-1 0 0-15,-7 5-1 16,0 1-4-16,0 2 6 16,0 6 0-16,-15 0 2 15,-5 1 2-15,-1 2 0 16,-2 2-4-16,-2 0 0 15,5-1 1-15,-3 1-1 16,-1 0 0-16,7 0 0 16,2-8 2-16,9-5-2 15,6-4-2-15,0-7 1 0,0 0-12 16,11 0 6-16,16 0 3 16,5-7 4-16,-2-7-6 15,-7 1-1-15,-8 5 5 16,-9 5 2-16,-6 3 4 0,0 0 22 15,0 0 5 1,-26 0-20-16,-13 0-8 16,1 3 0-16,-3 10 0 15,3 0 7-15,2 1-4 0,4 1-5 16,6-4 5 0,8 0 0-16,8-6-6 15,10-2 0-15,0 2-11 16,0-5 9-16,13 2 2 15,15-2 1-15,15 0 1 0,-5 0 0 16,8-7 0 0,-1-9-2-16,-6 0 0 0,-1 0 1 15,-4-2 4-15,-4 5-4 16,-9-2-1-16,-4 8 2 16,-11 5 2-16,-4-1 4 0,-2 0 7 15,0 3 25-15,0 0 5 16,-10 0-27-1,-23 0-18-15,-8 0-3 16,0 21-11-16,-7-2-43 16,-1 0-132-16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1:55.83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166 742 299 0,'0'0'138'0,"0"0"-88"0,0 0-35 15,0 0 15-15,0 0 20 16,0 0 5-16,0 0-13 16,-5 0 8-16,5-4 8 15,0-9-7-15,0-5-25 16,2-6-9-16,7-3-1 16,3-4-4-16,-4-4-4 15,2-2-1-15,2-3-4 16,-1-5 6-16,4-2-4 0,0-3-3 15,0-3-2 1,-4 0 3-16,1 0 3 16,-4 7-4-16,2 4-2 15,-5 5 0-15,1 8 0 0,1 5 4 16,-2 11-4 0,-2 8 0-16,-3 5 0 0,0 0-2 15,0 0-4-15,3 0-2 16,3 5-3-16,5 24 6 15,7 10 5-15,3 9 2 16,-4 3-1-16,1 2 2 16,3 5-3-16,2 3 0 15,1-3 3-15,-3 1-3 16,-1-6 0-16,-2-11 0 16,-3-2 0-16,-1-11 0 0,-5-8 0 15,0-3 0 1,-7-7 0-16,5-3 0 15,-4-5 0-15,-3-3 0 0,0 0 2 16,0 0 3-16,0 0 0 16,0 0-2-16,0-17 4 15,0-9-5-15,0-7-2 16,-10 3 2-16,-3-6-2 16,-5 6 0-16,-7-6-1 15,-3 5 1-15,-5 3 1 16,-5-2-1-16,-6 6 0 15,-4 3 2-15,-4 5-2 16,-1 4-2-16,2 8 0 16,5 4 0-16,1 0 1 15,14 0-5-15,1 3 3 16,12 13-3-16,3 2 2 0,4 1 0 16,8-1 0-16,-1-2 2 15,4 3-8-15,0-4-2 16,10-1-9-16,16-3-47 15,14-6-49-15,6-5-47 16,3 0-278-16</inkml:trace>
  <inkml:trace contextRef="#ctx0" brushRef="#br0" timeOffset="878">914 47 295 0,'0'0'154'0,"0"0"-91"16,0 0-9-1,0 0-4-15,0 0-1 0,0 0 7 16,0-47-21-16,0 47-11 16,0 0-6-16,0 0-3 15,0 0-8-15,0 0-2 16,-4 0-5-16,-1 10-6 16,-3 22 6-16,-2 8 0 15,-1 10 0-15,2 6 1 16,3 2-1-16,1 3 0 15,1-3 1-15,-2-2 0 16,6-3-1-16,0-6-2 0,0-4 2 16,-3-9 0-1,-2-7 1-15,-2-9-1 16,4-7 4-16,-2-6-3 0,5-5-1 16,0 0 7-16,0 0-4 15,0 0-2-15,0 0 2 16,0 0 3-16,0 0-6 15,0 0 0-15,0-3-3 16,3-10-1-16,12 3 4 16,2 2-2-16,1 5 2 15,3 0-2-15,2 3-6 0,3 0 6 16,4 0-4 0,-1 6 4-16,1 7 2 15,-4-2 1-15,1-1-1 16,-7-4 0-16,-2-4 0 0,0 3-1 15,0-1-52-15,-5-4-103 16,0 0-116-16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21.8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17 114 0,'-10'-2'222'15,"7"-1"-110"-15,-3 1-55 16,6-2 11-16,0 2-13 0,3-1-24 16,0 3-26-16,-3 0 4 15,0 3 0 1,3-3 5-16,-3-3-5 15,0 3 0-15,0 3 4 0,0-3 2 16,0 0-1 0,0 0 1-16,-3-3-7 15,3 3-2-15,0 0-2 16,0 0-1-16,0 0-2 0,-3 3 0 16,3-3 1-1,0 0 0-15,0 0 1 0,0 0-3 16,3 2-2-16,-3-2-2 15,3 0-10-15,3 0 14 16,15 0 3-16,14 0-1 0,21 4-2 16,12 1-9-16,18 3-81 15,-3 1-103-15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1:57.54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46 120 320 0,'0'0'123'0,"0"0"-66"16,0 0-2-16,0 0-18 15,0 0-2-15,0 0-2 16,-18-53-5-16,15 53-14 16,3 0-6-16,-3 0-8 15,3 13-3-15,0 14 0 16,0 7 3-16,0 4 7 15,0 1-4-15,0 0 4 16,0 4-4-16,0-1 3 16,0 3 2-16,0 1-2 15,3-4-3-15,5-5-1 16,5-3-2-16,-5-5 0 0,7-5 4 16,-3-2 0-16,-1-7-6 15,1 1 2-15,1-5 0 16,-3-3-2-16,5 0 2 15,0-6 5-15,3-2-5 16,0 0 3-16,0 0 1 16,-5 0 0-16,5 0 0 15,-3-2 7-15,3-6-1 16,-3-3-3-16,0-3 1 16,-1-1 0-16,1-6 3 15,0-6-4-15,-3-4 8 16,-4-7 5-16,-2-7 2 0,0 0-4 15,-6-2-3-15,0-2-5 16,0 7 1-16,0 6-1 16,0 1-4-16,0 8 1 15,-6 7-6-15,0 6-1 16,3 6 1-16,1 6-4 16,-1 2 1-16,-1 0-15 15,-2 0-88-15,4 7-144 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06.533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0 619 330 0,'0'0'128'0,"0"0"-86"16,0 0 3-16,0 0 19 0,0 0 1 15,0 0-18-15,0 0-29 16,0 0-16-16,0 0-1 16,6 0 6-16,6 0-3 15,4-5 5-15,14-10-2 16,0-6 3-16,2-1-8 0,-2 2 0 16,-7 3-2-16,-8 6 0 15,-10 6 1 1,-5 5 0-16,0 0-2 15,0 0 1-15,0 0-1 16,0 0-5-16,-5 19 6 16,-15 7 0-16,-4 7 0 0,2 3-1 15,9-1 1-15,1-2 0 16,6 0 0-16,3-4-1 16,3-3-2-16,0-4-1 15,0-6-1-15,0-6-1 16,9-1-4-16,14-4 9 15,4-5 1-15,2 0 0 16,-2 0 0-16,4 0 2 16,-1-12 2-16,3-8-4 15,1-2 5-15,-6-4-2 16,-5 2 1-16,-8-2-4 0,-10 2 7 16,-5 0-1-16,0-3-2 15,0 4 1 1,0 4-4-16,-15 3 1 0,-1 5 3 15,-6 6-5-15,4 5 0 16,-2 0 0-16,2 0-1 16,-2 0-1-16,-1 5-3 0,-5 15 2 15,-1 1-7 1,4 2-47-16,5-1-53 16,4-9-26-16,5-8-270 15</inkml:trace>
  <inkml:trace contextRef="#ctx0" brushRef="#br0" timeOffset="1529">500 106 509 0,'0'0'73'0,"0"0"-37"16,0 0 3-16,0 0-12 15,0 0-27-15,0 0-2 16,-8 13-11-16,1 27 9 16,1 11 8-16,4 2-8 0,-5 2 8 15,1 6-4-15,1 2 0 16,-1 1 2-16,2-6 4 15,2-8-4-15,2-7-1 16,0-9-1-16,0-7 0 16,0-6 0-16,0-10-1 15,12-4 1-15,-1-4 0 16,1-3 0-16,3 0 3 16,-3 0 0-16,2 0 1 15,1 0 1-15,3-16-3 16,0-5 4-16,-1-2-2 15,-2-4-3-15,-1 3 0 16,-7 5 0-16,-4 6 0 16,-1 8 6-16,-2 5 1 0,0 0 19 15,0 0-8-15,0 0-19 0,0 0-9 16,0 16 0 0,0 16 9-16,0 5-1 15,-8 2-1-15,4-2 2 16,4-2 0-16,0-1-1 15,0-4-2-15,12-6-1 16,9-3 1-16,2-8 2 16,-3-5 1-16,5-5 0 15,-2-3 3-15,-2 0-2 16,-3 0 3-16,-3 0 0 16,2-14-4-16,-3-1 4 15,-2-8 2-15,1 0-3 16,-8-3 3-16,-2-6 5 0,-3 0 1 15,0-2-8-15,0 2 4 16,0 0-4-16,-15 3 2 16,-6 8-2-16,1 2-2 15,-3 9 4-15,2 5-2 0,1 5-4 16,2 0 0 0,3 0-4-16,2 0 0 0,8 10 1 15,0 5 0 1,5 7 0-16,0-2-4 15,0 4-3-15,5-2 7 16,18-3 1-16,2-3 0 16,1-3 0-16,0-2 4 0,4-6 0 15,3-3-2-15,2-2 0 16,-1 0 0-16,2 0 3 16,-4-9-2-16,4-11 7 15,-3-4-5-15,-5 1 1 16,0-4 3-16,-8-2 0 15,-6 2-4-15,-5 7 4 16,-6 1 3-16,-3 5 0 16,0 9-3-16,0 0 9 15,-3 5-10-15,-17 0-6 16,-3 0-2-16,-5 5-1 16,2 17-1-16,6 4 2 15,5 4 2-15,3-3-3 16,6 3 2-16,6-1-2 0,0-2-2 15,0 2 4-15,21-5-2 16,14-1 1-16,3-1 2 16,3-8 1-16,7-7-1 15,-4-7 0-15,0 0 2 16,-4 0 2-16,-4-11-2 16,0-9 1-16,-9-7 0 15,-4-8 1-15,-5-2 1 16,-7 1-5-16,-4 1 2 15,-7 4-2-15,0 6-1 16,0 7-5-16,-13 10 1 0,-7 3-3 16,-1 5-2-1,-2 0 0-15,8 3 3 0,3 20-4 16,9 3 0-16,3 1-5 16,0 1 0-16,18-3 2 15,8-1 10-15,-2-5 3 16,-6-1 1-16,-4-2 0 15,-7 0 0-15,-5 0 0 16,-2 0 0-16,0-1 0 16,0 1 7-16,-23 3-3 15,-7-3 0-15,-5-4 0 16,-1-3-3-16,-2-1-1 16,0-8-1-16,6 0-3 15,2 0 4-15,12 0-2 16,10 0 2-16,8-8-2 0,0-6-4 15,0 4-1-15,6 1-2 16,20 5 2-16,1 4 3 16,-4 0-2-16,0 0 3 15,-2 13 3-15,-1 6 0 16,2-1 2-16,-1 1 0 16,2-6-1-16,3-2 3 15,1-10-4-15,-1-1 0 16,4 0-53-16,1-4-218 15</inkml:trace>
  <inkml:trace contextRef="#ctx0" brushRef="#br0" timeOffset="3373">2234 522 212 0,'0'0'308'15,"0"0"-228"-15,0 0-56 16,0 0 1-16,0 0-15 0,0 0 10 16,3 0-14-1,17 0 4-15,10 0 7 0,-1 0-6 16,4-8-7-16,-5-5-1 16,5-3 7-16,-3-3-6 15,-4 1 1-15,-5 2-4 16,-9 5 4-16,-9 6 0 15,-1 2 2-15,-2 3 2 16,0 0-9-16,0 0 0 16,0 0-4-16,-5 22-5 0,-22 14 9 15,3 7 4-15,1 10-3 16,3-3-1 0,2 1 5-16,3 1-5 15,7-6 3-15,1-4-3 16,7-10-1-16,0-8-1 0,0-9 0 15,0-9-2-15,0-6 0 0,0 0 4 16,24-3 9 0,8-24 4-16,3-7-11 15,-2 0 2-15,0 2-3 16,-13 6 0-16,1 7 1 16,-13 6 1-16,-5 7 0 15,-3 6 2-15,0 0-5 16,0 0-4-16,0 0-4 15,0 11-2-15,0 13 10 16,0 0 0-16,4-3 0 16,4-3 0-16,0-7-3 0,7-3 1 15,3 0 1-15,5-5 1 16,5-3 1-16,7 0 1 16,-4 0 0-16,2-6-1 15,-3-10 4-15,-7-2 0 16,-5-6-4-16,-3-2 5 15,-7-3-3-15,-5-1-3 16,-3-2 5-16,0 1-4 16,0 5-1-16,-15-2-5 0,-8 7 5 15,-3 6 0 1,3 4 0-16,1 8 0 16,6 3-1-16,6 0-6 15,5 0 2-15,5 0-2 16,0 16 1-16,0-3-8 0,8 3 7 15,22-5 6-15,5-3 1 16,1-8 1-16,-2 0 1 16,-1 0 0-16,-3-3-2 15,-2-20 5-15,0-10-1 16,-5-4-2-16,-3-5 3 16,-5-11-2-16,-9 0 0 15,-1-2 2-15,-5-3-3 16,0 7 0-16,0 2-2 15,0 8 0-15,-5 9 0 16,-1 11 3-16,4 10 2 16,-2 6-5-16,4 5 0 0,0 0-16 0,0 11-8 15,0 26 12 1,0 10 12-16,0 11 0 16,0 9 0-16,0 5 0 15,0 10 0-15,-3 5 1 16,-8 3-1-16,-1-5 0 15,-3-16-16-15,4-19-49 16,1-24 19-16,10-15 32 16,0-11 14-16,0 0 4 15,0-8 7-15,0-21 6 16,12-8-15-16,12 0-1 16,2 5-1-16,1 2-7 15,-4 10-6-15,0 6 4 0,-8 4 4 16,-2 10 1-16,-5 0-3 0,-1 0-3 15,-2 19 3 1,-2 6 6-16,0 5 1 16,-1 2 0-16,5-3 2 15,-1-3 0-15,6-5-2 16,-1-2 4-16,1-11-1 16,-1-3-2-16,1-5 1 15,1 0 7-15,4 0 14 16,1-21 6-16,-2-5-16 15,-1-6-5-15,1 3 0 16,-4 5 0-16,-7 5-2 16,1 6 3-16,-4 11 4 0,-2-2 3 15,0 4-6-15,0 0-10 16,0 0-5-16,0 4-8 16,0 17 5-16,5 5 8 15,0 4 0-15,7-4 3 16,2 1-6-16,4-7 1 15,9-4 2-15,2-2 4 16,6-6 3-16,-2-8 8 16,-7 0 0-16,1 0-3 0,-6-3-1 15,-8-18 3 1,0 0 11-16,-8-3 12 16,-5-3 6-16,0 1-18 15,0-3-10-15,0-1-1 0,0 2-8 16,-8 4 0-1,-10 5 0-15,3 6-2 0,-5 5-3 16,-1 8-1-16,3 0-4 0,-5 0-4 16,0 8-1-1,1 16-8-15,6 1-4 16,1 3-33-16,5-2-43 16,7-5-84-16,3-8-74 0</inkml:trace>
  <inkml:trace contextRef="#ctx0" brushRef="#br0" timeOffset="3922">3558 570 500 0,'0'0'66'16,"0"0"-49"-16,0 0-7 15,0 0 3-15,0 0-4 16,0 0-6-16,15 24-3 16,-9 5 18-16,-3-3-8 15,2 3 2-15,5-2-6 16,-2-3 1-16,4-6-3 16,3-8 3-16,3-3-3 15,-4-7 3-15,7 0-3 16,0 0 14-16,-1-17 21 0,1-7-17 15,-3-5-5-15,-1-8-1 16,-3-3-1-16,1-10-4 16,-3-3-8-16,-3-8 1 15,-3-5-3-15,-3-3 0 0,-3 3 0 16,0 4 1 0,0 18 1-16,0 15 0 15,0 15 3-15,0 9 7 16,0 2 7-16,-3 3-20 15,-1 0-4-15,-1 22-13 0,-1 18 12 16,1 15 5 0,5 9 0-16,0 2 0 0,0 5 2 15,0 3 2 1,0 3-3-16,0-5-1 0,0-8 1 16,3-9 2-16,-1-15-3 15,1-14 0-15,0-15-5 0,0-11-31 16,3 0-63-16,-3-9-56 15,0-22-304 1</inkml:trace>
  <inkml:trace contextRef="#ctx0" brushRef="#br0" timeOffset="4117">3696 392 110 0,'0'0'511'0,"0"0"-365"15,0 0-76-15,0 0-1 0,0 0-2 16,0 0-25-16,-8-13-35 16,19 13-7-16,22-3-4 0,11-2 4 15,12-3 0-15,0-3-41 16,6-2-127 0,5-1-222-16</inkml:trace>
  <inkml:trace contextRef="#ctx0" brushRef="#br0" timeOffset="4410">4862 56 804 0,'0'0'111'15,"0"0"-65"-15,0 0 0 16,0 0 13-16,0 0 7 15,0 0-37-15,-12-22-29 16,12 22 0-16,0 6-12 0,0 31-4 16,0 21 16-1,0 17 0-15,0 9 5 16,0 1-4-16,0-6-1 16,0-5 3-16,0-7-3 15,0-14-10-15,-5-8-38 16,-5-11-41-16,-1-15-23 0,2-14-151 15</inkml:trace>
  <inkml:trace contextRef="#ctx0" brushRef="#br0" timeOffset="5211">4654 426 434 0,'0'0'173'0,"0"0"-117"15,0 0-41-15,0 0-1 16,0 0 15-16,0 0 34 16,111-2-22-16,-55 2-20 0,0 0-6 15,0 0-6-15,-4-16-1 16,-4-10-6-16,-7-9-1 16,-8-2 8-16,-10-8-8 0,-8-2 5 15,-9-2-5 1,-6 2 2-16,0 7-1 15,-3 14 0-15,-12 7 0 16,4 11 1-16,1 8-3 0,-2 0-5 16,1 0-16-1,-7 24 14-15,3 23 7 16,0 15-4-16,4 11 3 16,9 10 1-16,-2 1 3 15,1 1-3-15,-3-8 0 0,4-13 0 16,-5-19 0-1,4-16 0-15,3-18 4 0,0-11-3 16,0 0 11-16,0-6 2 16,15-28 15-16,18-14-18 15,8-5-10-15,0 5-1 16,-3 9 0-16,-8 15-1 16,-9 11 0-16,-11 7 1 0,-3 6-2 15,-7 0-4-15,3 0 1 16,2 16-5-16,2 16 9 15,2 6 1-15,-1-2 1 16,1 4 1-16,6-6-2 16,3-2 1-1,3-8-1-15,2-8 1 0,-3-8 0 16,3-6 1-16,5-2 0 16,3 0 6-16,5-13 3 15,2-13-3-15,4-6-3 16,-4-3 0-16,1-1-5 15,-8-4 3-15,-4-3-2 16,-9-1 0-16,-10-2-1 16,-8 6-5-16,0 4-6 15,0 8 6-15,-17 16 5 16,-1 9-1-16,-3 3-3 16,-2 10-3-16,0 30 3 15,5 11 0-15,6 2-1 16,9 2 5-16,3-7-1 0,0-6 1 15,0-15 0-15,21-11 0 16,11-10 0-16,9-6 0 16,6 0-9-16,3-27-122 15,-6-2-264-15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14.438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108 564 536 0,'0'0'231'16,"0"0"-184"-1,0 0-26-15,0 0 32 0,0 0-17 16,0 0-13-16,0-3-22 16,0 30-1-16,-11 10-1 15,-1 10 1-15,-3 3 4 16,4-7-3-16,1-9 0 16,2-10-1-16,3-8 0 0,-2-3-11 0,-1-10-75 31,-2-3-111-31,-1-5-150 15</inkml:trace>
  <inkml:trace contextRef="#ctx0" brushRef="#br0" timeOffset="165">47 172 126 0,'0'0'566'15,"0"0"-542"-15,0 0-24 16,0 0-60-16,0 0-22 0,0 0-59 16</inkml:trace>
  <inkml:trace contextRef="#ctx0" brushRef="#br0" timeOffset="1116">339 492 548 0,'0'0'82'16,"0"0"-82"-16,0 0-5 0,0 0 5 15,0 0 6 1,0 0 21-16,-15 127-1 15,0-79-15-15,-3-6 0 0,3-13-5 16,4-7-3 0,4-15 3-16,7-4-6 0,0-3 4 15,0 0 5-15,0 0 7 16,10-24 9-16,23-7-7 16,5 0-16-16,3 1-1 15,-8 8-1-15,-10 12 0 16,-12 4 0-16,-7 6 0 15,-4 0-3-15,0 0 2 16,3 9-11-16,2 15 11 16,7 7 1-16,2 4 8 15,4-4-8-15,-1-4 2 16,8-8-2-16,-9-9 0 16,9-4 0-16,-7-6 4 15,8 0 1-15,4-11 3 0,-4-21 25 16,9-11-13-1,-9-2 2-15,-1-5-2 0,-9 2-10 16,-4 6-3-16,-6 11-3 16,-6 15-1-16,0 8-1 15,0 8-2-15,-8 0-7 0,-10 0-16 16,0 26 7 0,6 11 5-16,9 8 3 15,3 0-24-15,0 4-25 16,0-7-16-16,0-8 19 15,3-2 24-15,-3-8 16 16,0-7 11-16,0 0-1 0,0-6 3 16,-11-4 1-1,-7 0 2-15,3 0 1 0,3-5-3 16,9-2 1-16,3 0 1 16,0 0-2-16,0 0-3 15,0 0-7-15,12 0 10 16,9-5 4-16,2-11 9 15,-2-5 4-15,3-5 24 16,-3-6 21-16,5-6-13 16,-6-7-22-16,7-7 1 15,-1-7 19-15,-5-7-19 16,2-2-12-16,-5-5 4 16,-3 2-7-16,-3 10-9 15,-6 14 7-15,-4 15 2 16,4 10 9-16,-6 12-4 0,0 8-3 15,0 2-15-15,0 0-5 16,0 2-6-16,0 32-13 16,0 17 24-16,0 9 0 15,0 12 1-15,0 3 3 16,-3 3-4-16,-5 2-1 16,-5-8-15-16,8-8-21 15,-5-17-61-15,2-18-104 16,-4-13-81-16</inkml:trace>
  <inkml:trace contextRef="#ctx0" brushRef="#br0" timeOffset="2166">882 522 449 0,'0'0'179'16,"0"0"-100"-16,0 0-65 15,0 0 17-15,0 0 14 16,0 0-7-16,109-102-25 16,-91 102-13-16,0 0 0 0,-3 0 0 15,0 22-4-15,-4 13 4 16,-1 3 2-16,-2 8 4 16,-8 2-4-1,0-6 1-15,0-2-1 0,0-14-2 16,0-10-2-1,0-11-7-15,0-5 1 0,0 0 8 16,0 0 6-16,9-21-1 0,2-12-4 16,7-11-1-16,9 5 0 15,5 2 0-15,0 3-2 16,7 4-1 0,-4 9 1-16,-2 8-3 15,-7 3 4-15,-11 7-1 16,-10 3-6-16,-5 0 5 15,0 0 1-15,0 0-4 16,0 0 0-16,0 7-4 0,0 17 10 16,0 5 0-1,0 6 3-15,0 0-2 0,0 4 1 16,0-1 1-16,0-5-2 16,0-4-1-16,0-9 1 15,0-12 0-15,0-6-1 16,0 1 0-16,0-3 4 0,0 0 0 15,0 0 3-15,13-12 17 16,10-16 1 0,3-3-14-16,1-2-8 0,-4 7 1 15,3 7-4 1,-4 6 0-16,-11 10-3 16,-1 3 3-16,-10 0-1 15,0 0-9-15,0 0 5 16,0 0-6-16,2 11-2 0,1 10 13 15,5 0 1-15,-4-8 0 16,-1-2-1-16,5-3 0 16,2-6 0-16,3-2-4 15,5 0 4-15,7 0 2 16,-2 0 1-16,-5-8-3 16,-3 1-1-16,-7 7 0 15,-3 0-2-15,-5 0-4 0,5 0-6 16,-5 0 3-16,5 0 3 15,0 13 5 1,1 1 2-16,1-2-1 16,-2-4 1-16,5 0-1 0,-2-5 1 15,7-3-4-15,5 0 4 16,4-8 4-16,3-20-1 16,-4-10 4-16,0-7-1 15,-5-13 24-15,0-6 11 16,-3-2-17-16,-4-3-12 15,1 0 2-15,-6 0-1 16,0 1-2-16,-3 6-4 16,0 20 1-16,0 18 3 15,-3 16 4-15,0 6-12 16,0 2-3-16,0 0-10 0,0 36-11 16,0 20 20-1,-6 18 0-15,-12 6 2 16,1 7 1-16,-1 4-2 15,3-2-2-15,0-6-20 0,1-14-22 16,-1-19-76-16,0-19-128 16,0-15-283-16</inkml:trace>
  <inkml:trace contextRef="#ctx0" brushRef="#br0" timeOffset="2438">1786 506 283 0,'0'0'195'0,"0"0"-135"0,0 0-12 16,0 0 11-16,0 0-1 15,0 0-1-15,135-38-29 16,-117 38-10-16,-3 0-5 16,-3 11-7-16,-3 10-2 15,-3 5 2-15,0 4 3 16,-6 7 3-16,0 2 0 15,0 1-9-15,0-3 1 0,0-3 1 16,-10-7-5 0,-3-5-1-16,-5-12-50 15,6-10-146-15,-1 0-204 16</inkml:trace>
  <inkml:trace contextRef="#ctx0" brushRef="#br0" timeOffset="2595">2036 309 568 0,'0'0'192'0,"0"0"-192"16,0 0-21-16,0 0-22 16,0 0-101-16,0 0-384 0</inkml:trace>
  <inkml:trace contextRef="#ctx0" brushRef="#br0" timeOffset="3778">2134 556 370 0,'0'0'271'16,"0"0"-167"-16,0 0-68 15,0 0 9-15,0 0-14 16,0 0-13-16,3 8-13 15,-3 7-5-15,0 9 0 16,0 5 0-16,0-1 3 16,-3-3-3-16,-1-1 0 0,4-7 6 15,0-5-6 1,0-4 0-16,0-4-3 16,0-2-4-16,0-2 7 15,13 0 3-15,2 0 1 0,5 0 0 16,-2-14 2-1,0-7 1-15,-8-3 0 0,3-4-2 16,-4-5-1-16,-6-1 1 16,0 0-3-16,-3 2-1 15,0 3 2-15,0 5 2 16,-13 5 1-16,-2 6-2 16,2 10 5-16,-2 3-9 15,0 0-3-15,-3 0-6 16,0 13 4-16,3 17-2 15,7-2-1-15,3 5 2 16,5-7 1-16,0-7 0 16,0-6-1-16,20-8-4 15,9-2 1-15,4-3 6 0,5 0 0 16,-3 0 0-16,-2-5 2 16,-10-3 1-16,-5 3 0 15,-7 2 1-15,-7 3-1 16,-1 0-1-16,-3 0-7 0,0 0-4 15,0 8 5 1,0 10 5-16,0 1 2 0,0-6 0 16,0-2 2-16,0-6-2 15,0-3-1 1,0-2 1-16,0 0-1 0,0 0 1 0,8 0-2 31,12-15-2-31,5-1-1 16,-2 3 2-16,3 2 1 0,1 8 1 15,2 3 1-15,-2 0-5 16,-9 0 5-16,-10 0 0 16,1 8-3-16,3 8 3 15,0 5 1-15,-1 3-1 16,4-5 1-16,-5-6 1 16,-2-3-1-16,-3-4 1 0,2-6-1 15,-4 0 2-15,8 0-2 16,7-13 9-1,9-17 2-15,-4-6-12 16,-2 1-1-16,-9 4-14 16,-9 7-11-16,-3 2-25 0,0 11 30 15,0 7 18-15,0 4-1 16,0 0-11-16,0 0 0 16,0 0-3-16,0 10 16 15,0 11-8-15,0 3 10 16,0 0-1-16,0 0 1 0,8-3 0 15,1 0 0 1,-3 3 0-16,-1 0 0 16,-1 3 0-16,-4 1 0 15,0 1 0-15,0-2 1 16,-4-3 1-16,-9-6 0 16,-8-2-1-16,3-3 1 0,-6-5 3 15,1-5-2-15,-3-3-2 0,5 0 3 31,-6 0-1-31,12-5 1 0,4-14 7 16,11-2-2-16,0 0 4 16,0 5-13-16,0 3 1 15,0 8 6-15,15 2-6 0,-4 3 6 16,4 0-6 0,3 0-1-16,-1 13 0 15,1 8 1-15,3 6-1 16,5-1 2-16,9 1 3 15,10-3-5-15,14-6-3 16,0-10-33-16,2-6-188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20.595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311 167 390 0,'0'0'108'15,"0"0"-40"-15,0 0-13 16,0 0 14-16,0 0 1 15,0 0-18-15,-5-70-27 16,-6 63-9-16,-4 5-5 16,0-1-2-16,-5 3-4 15,-6 0-5-15,-4 0 0 0,-6 12 0 16,3 10-1-16,5 2 1 16,0 5 0-16,5 3-2 15,8 2 1-15,1 6-2 16,8 3 3-16,3-3-3 15,3 0 3-15,0-12-3 16,0-3-1-16,5-12 0 16,10-11 3-16,6-2 1 15,3 0 0-15,0-13 4 16,4-16 1-16,0-8-1 16,-2-2-2-16,-6-2 4 15,-8 6-6-15,-3 4 3 16,-9 7 1-16,0 8 6 0,0 8-2 15,0 5 3-15,0 3 0 0,0 0-11 16,0 0-6 0,0 14-7-16,0 23 8 15,0 8 4-15,6 5 1 16,12-5 0-16,5-5-2 16,3-8 1-16,2-14 1 15,-5-9-2-15,3-9 2 0,4 0 4 16,3-35 1-1,1-10 3-15,-7-7-3 16,-7-8 5-16,-4 0 2 16,-14 1 7-16,-2 6-14 0,0 11 2 15,0 10-3-15,-15 11-3 16,-8 4 0-16,3 13-2 16,2 1 0-16,5 3-11 15,11 0-20-15,2 0-16 16,0 19 5-16,5 2 2 15,25 0 9-15,3 1 11 16,1-8 11-16,-1 5 9 16,-10-3 0-16,-1 3-1 15,-11-1 2-15,-2 6 0 16,-6 3 6-16,0 2 4 16,-3 7-3-16,0-3-2 15,0 1 8-15,0-5-6 16,0-5-5-16,8-5-2 0,2-6 0 0,1-2 3 15,4-5-2-15,5-4 3 16,1-2 1 0,6 0 15-16,6-6 11 15,1-15-4-15,4-11-15 16,0-4-4-16,1-4 4 16,-4 0-3-16,-5 1 3 15,-7 1 0-15,-13 3-5 16,-7 7 8-16,-3 6-1 15,0 9-6-15,0 8 7 16,-13 5 0-16,-15 0-15 0,-8 0-1 16,3 21-2-16,3 13 0 15,10 6-2-15,9 2 1 16,4 9-1-16,7-1 3 16,0-5 1-16,18-5-3 15,17-10 3-15,13-12-1 16,14-10 4-16,14-8-4 15,13 0 2-15,2-23-39 16,-6-7-76-16,-9-2-185 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22.305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0 647 351 0,'0'0'175'16,"0"0"-120"-16,0 0-44 0,0 0-9 15,0 0 3-15,0 0-3 16,9 37 4-16,-7 3 14 16,-2 2 10-16,0 5-15 15,0-1 22-15,0-4-16 16,0-5-3-16,0-5-17 15,0-13 3-15,0-6 0 0,0-11 1 16,0-2-4 0,0 0 17-16,0-5 9 15,15-27 40-15,9-10-50 16,6-9-15-16,-2 4-2 16,2 4 2-16,-4 9-2 15,-5 9 3-15,-6 13-4 0,-8 7 1 16,-2 5-5-1,-2 0-7-15,-1 10-3 0,-2 22 15 16,0 0 3-16,0-3-1 16,0-8 0-16,0-10-2 15,0-6 1-15,0-5-2 0,3 0 2 0,12 0 2 32,6-8-3-32,6-11-2 15,4 1 1-15,-1 5-5 16,-6 5-3-16,-7 8 5 15,1 0 0-15,0 0-2 0,-3 2 1 16,3 17 3-16,-1 8 1 16,4-4 0-1,2 1 0-15,0 0 1 0,1-8 1 16,-4-4-1-16,2 2 0 16,-2-8 0-16,4-4 0 15,-4-2 1-15,3 0 0 16,0 0 0-16,-1 0 0 0,-5-2 3 15,0-11-4-15,-2 0 3 16,-2-4 2 0,2-4-3-16,-4-1 3 15,1 2-4-15,-4-2 1 16,-1 1 0-16,-7 3 0 16,3 0 0-16,-3 1-1 15,0 4 0-15,0 3-1 16,0 2-1-16,0 0 1 0,0 0 0 15,0-1-3-15,-7 7 2 16,1-3-3-16,1 2 0 16,-5 3 0-16,2-3-3 15,-4 3-1-15,1 0 3 16,-1 0 2-16,-1 0-1 16,5 0 3-16,-4 0 0 15,7 0-2-15,-1 6 2 16,-1 7-2-16,2 6 0 15,2 2-1-15,0 6 4 16,1-1-4-16,2-3 3 16,0 7 1-16,0-7-2 0,0 1 2 15,0-1-2-15,13-3 1 16,2-2 1-16,0-4 0 16,-2 0 0-16,-3-7 0 15,0 1 0-15,-2-6 0 16,5 1 0-16,-3 0 1 15,5-3 0-15,3 0 2 16,3 0 4-16,2 0-2 16,1-11 7-16,2-8 2 15,-5 3 0-15,-3 1-6 16,-6 1-3-16,-1 0 6 0,-2 0-1 16,0 0-5-16,-3 1-3 15,0 0 1-15,-3 1 4 16,2-3-7-16,2 2 1 15,-4 2-1-15,2 3 0 0,-5 5 1 16,6 1-1 0,-6 0 0-16,0 2 0 15,4 0 1-15,-4 0-1 16,0-3-2-16,0 3 2 16,0 0-1-16,0 0 0 15,0 0 0-15,5-3 0 16,-2 0-1-16,0-2 2 0,-1 3 0 15,2-4 2-15,-1-1-2 16,3 1 3 0,-6 3-2-16,0 3 1 0,0 0 2 15,0 0 0-15,0 0-2 16,0 0-2-16,0 0-1 16,0 0-6-16,0 3-1 0,0 18 4 0,0 8 3 31,0 3 1-31,0-2 0 15,0 3 0-15,5 0 0 16,10-2 0-16,3-7 0 16,2-8-1-16,10-8 1 15,6-5 0-15,5-3 1 16,-3 0-1-16,0-9 0 0,-2-11 2 16,-13-10 1-1,-2 0 2-15,-9-3-4 16,-7-2 3-16,-5 4 0 0,0-2-2 15,-5 7 2-15,-16 5-3 16,-6 2-1-16,-2 12 0 16,-3 1-4-16,-7 4 4 15,1 2 0-15,3 0-1 16,5 0 1-16,9 0-6 16,3 2-8-16,10 11-34 0,3 3-19 15,5-3-105 1,0-2-149-16</inkml:trace>
  <inkml:trace contextRef="#ctx0" brushRef="#br0" timeOffset="824">1369 744 494 0,'0'0'120'16,"0"0"-72"-16,0 0-39 16,0 0 1-16,0 0 11 0,0 0-17 15,0-2-4 1,2 24-4-16,1 9 4 16,0 6 12-16,4 1-5 15,-2-7-2-15,5-5-2 0,3-7-2 16,-3-12 1-1,1-1-1-15,6-6 3 0,1 0 5 16,7 0 0-16,-2-23-1 16,3-10 9-16,-3-4-4 15,2-2-1-15,-5 5 4 16,-2 5 10-16,-3 7-5 16,-7 9-5-16,-5 8-6 15,0 5-5-15,-3 0-3 16,0 0-2-16,0 0-10 15,0 18-4-15,0 11 14 16,0 3 2-16,-3-5 0 16,-3-9-2-16,4-7 0 15,2-9-2-15,0-2-17 0,0 0 14 16,11 0-12-16,19-13 17 16,2-3-10-16,-3 3 4 15,-2 2 3-15,-1 9 3 16,-2 2-2-16,-4 0 1 15,-2 0-2-15,-3 5 0 16,3 11 2-16,2 4 1 16,6-4 3-16,4 4-3 15,-4-7 0-15,-1-3 0 16,-5-7 1-16,-6-3-1 16,1 0 3-16,0 0 3 0,0-24-1 15,0-5-3-15,-2-10 8 16,0-12 10-16,-1-4 7 15,-1-7-11-15,-1-4-6 16,-5-5 4-16,-2-1-9 16,-3 3 1-16,0 5 11 15,0 17 2-15,0 15-14 16,0 20-2-16,0 5-3 0,0 7 0 16,0 0-4-16,0 0-6 15,0 24-1-15,0 21 8 16,0 14 3-1,0 11 0-15,0 11 1 16,0 3-1-16,0 3-1 16,0-4-6-16,0-14-27 0,2-14-54 15,1-20-77-15,-3-22-115 16</inkml:trace>
  <inkml:trace contextRef="#ctx0" brushRef="#br0" timeOffset="1035">2016 554 327 0,'0'0'317'16,"0"0"-194"-16,0 0-74 16,0 0 12-16,0 0-17 0,0 0-28 15,53-6-7-15,6-1 5 16,9-7-11-16,8-1-3 15,6-4-61-15,13 3-182 16,4-2-63-16</inkml:trace>
  <inkml:trace contextRef="#ctx0" brushRef="#br0" timeOffset="1297">2967 275 620 0,'0'0'193'0,"0"0"-101"16,0 0-46-16,0 0-1 16,0 0-3-16,0 0-15 15,-6-5-20-15,6 5-7 0,0 12-5 16,0 22-9-16,0 19 14 16,0 15 3-16,0 9 0 15,0 5-2-15,-3-7 1 16,-3-9-2-16,0-10 0 15,3-17-9-15,0-15-59 16,0-14-43-16,3-10-148 16,0 0-265-16</inkml:trace>
  <inkml:trace contextRef="#ctx0" brushRef="#br0" timeOffset="2168">2849 583 355 0,'0'0'249'16,"0"0"-82"-16,0 0-67 16,0 0-54-16,0 0-17 15,0 0-8-15,30-48-6 16,8 40-11-16,8 0 0 16,5 3-2-16,-10 5-2 0,-3 0-2 0,-11 0-2 31,-6 0 4-31,-10 0-2 15,-2 0 0-15,-6 8-3 16,-3 8-1-16,0 11 5 16,0 4 1-16,0 4 1 0,0 2 1 15,0-4-2-15,0 6-1 16,0-5 0-16,0-8-6 16,0-5 2-16,0-7-3 15,8-6 3-15,5-3 2 16,2-5 2-16,5 0 2 15,3 0-1-15,0-11 3 16,2-13 0-16,-4-5 0 0,-11-5 3 0,-5 0-3 31,-5-1 3-31,0 1-4 16,-5 5 1-16,-18 2-1 16,0 8 3-16,0 9 1 0,5 5 4 15,6 5-9-15,4 0-1 16,1 0-9-16,7 2 3 15,0 11-1-15,0 3 0 16,20-3 1-16,18-4 6 16,5-1 0-16,6-8 0 15,-1 0 1-15,-5 0-1 16,-4 0 1-16,-7-3-1 16,-11 0 0-16,-9 1 0 15,-6 2 1-15,-6 0-1 0,0 0-1 16,0 0 1-1,0 0 0-15,0 5-1 0,0 15 1 16,0 10 0-16,0 5 1 16,0-1-1-1,0-2 0-15,0-3 0 0,0-7 0 0,8-9 0 16,12-8 1 0,2-5-1-16,7 0 2 15,6 0 0-15,4-8 1 16,-1-16-1-16,0 0-1 15,-8-5 2-15,-7-3-2 16,-8 1 2-16,-9-4-3 16,-6 8 5-16,0 1-5 15,0 3 0-15,-18 6 1 16,-5 4-1-16,-10 8 0 16,0 5-2-16,-5 0-3 15,-3 2 0-15,3 17 5 0,2 5-2 16,5 0-4-16,4 0 5 15,12 0-3-15,6-6-51 16,9-10-106-16,0-8-177 0</inkml:trace>
  <inkml:trace contextRef="#ctx0" brushRef="#br0" timeOffset="2886">3770 0 522 0,'0'0'141'15,"0"0"-85"-15,0 0-35 16,0 0-1-16,0 0-5 16,0 0-15-16,13 75 9 15,-11-7 9-15,-2 10-10 16,0 6 0-16,0 9-7 15,0-6 4-15,0-5-4 16,0-15-1-16,0-17 2 16,0-16-2-16,0-12 0 15,0-15-1-15,18-4 1 0,3-3 0 16,2 0 0-16,7 0 2 16,5-16-1-16,-1-10-1 15,2-4 5-15,-9 1-3 16,-4 0 4-1,-7 10 2-15,-11 6 16 0,-2 8 1 16,-3 5 0-16,0 0-13 16,0 0-12-16,0 0-3 15,0 0-4-15,0 22 1 16,0 11 6-16,0 5 0 0,0 2 1 16,0-1-1-1,0-1 0-15,12-4 0 16,8-5-1-16,6-5 1 15,-5-8-1-15,-3-11 2 0,2-5-1 16,-2 0 2-16,9 0 1 16,-1-8 1-1,-3-13 0-15,5-8 2 0,-11-6 4 0,1-2-5 16,-10-3 2 0,-8 0-2-16,0-2 2 15,0 0-6-15,-8 4 3 16,-16 7-3-16,0 10 6 15,1 7 3-15,0 14 3 16,2 0-13-16,1 0-3 16,-2 19-1-16,8 7-2 15,2 2 2-15,7-5-1 16,5 1 3-16,0-3-1 16,5-6 3-16,18-1 1 15,5-3-1-15,7-11-10 0,3 0-55 16,3 0-105-16,0-16-270 15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25.979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76 525 601 0,'0'0'85'16,"0"0"-81"-16,0 0-4 16,0 0 0-16,0 0 9 0,0 0 7 15,-23 133-1 1,11-91-1-16,0-2-13 0,1-9 2 15,5-7-2-15,-1-8-1 16,7-8-41-16,-2-8-120 16,-1 0-254-16</inkml:trace>
  <inkml:trace contextRef="#ctx0" brushRef="#br0" timeOffset="157">59 249 614 0,'0'0'55'0,"0"0"-55"0,0 0-13 15,0 0-28-15,0 0-7 16,0 0-123-16</inkml:trace>
  <inkml:trace contextRef="#ctx0" brushRef="#br0" timeOffset="788">161 851 39 0,'0'0'299'0,"0"0"-271"15,0 0-5-15,0 0 42 16,0 0 6-16,0 0 0 15,68 5 12-15,-42-24-24 16,2-1-16-16,-2-13-10 16,6-6-10-16,4-6 10 15,2-11-17-15,-5 1-4 16,-4-4-1-16,-6 6-4 16,-11 6-2-16,-6 15 2 15,-6 11 1-15,0 13 12 16,0 8-4-16,-21 0-16 0,-12 0-8 15,5 13 1 1,4 11 0-16,15 5 0 0,9 0-5 16,0 6-19-1,20-4-25-15,16-2 17 0,5-5 17 16,-3 3 1-16,-2-3 6 16,-16 0-6-16,-10 1 1 15,-10-3 3-15,0-2 10 16,-15 3 7-16,-16-5 3 15,-7-2 4-15,-5-3-5 16,-4-5 1-16,5-8 0 16,4 0 3-16,6 0-2 15,5 0 5-15,9-15 1 16,10-5-2-16,8 1 12 0,0 2-12 16,0 0-8-16,29 13-8 15,-2 4-4-15,2 0 4 16,-2 0 2-16,-4 26 6 15,-2 5-1-15,-1 7 1 16,3 4 3-16,5-5 3 16,13-8 0-16,12-5-4 15,11-15 4-15,12-9-6 16,8 0-142-16,0-27-388 16</inkml:trace>
  <inkml:trace contextRef="#ctx0" brushRef="#br0" timeOffset="1485">1622 257 404 0,'0'0'178'16,"0"0"-66"-16,0 0-15 16,0 0-40-16,0 0-8 0,0 0-31 15,0-12-15-15,0 12-3 16,-15 26-7-16,-8 11 7 15,-2 8 5-15,-1 8-2 16,0 2-3-16,2 3 2 16,3 1 1-16,8-3-3 15,3-7 1-15,10-11-2 16,0-10-4-16,0-13 4 16,30-15-4-16,11 0 2 15,6 0 1-15,-2-27 2 16,-11-2-7-16,-7-3 7 15,-9 5 2-15,-7 9 3 16,-4 7-3-16,-7 8 1 0,0 1 16 16,0 2-9-1,0 0-10-15,0 0-1 0,0 2-8 16,0 28-3-16,0 6 12 16,-3 10 0-16,3-4-2 15,0-7-4-15,0-11-1 16,8-6 2-16,13-12 1 15,2-6 0-15,1 0 4 16,8-13 2-16,-2-17 3 16,-7-4-3-16,-5-1 0 15,-13 1 6-15,-5 2-3 16,0-2 1-16,0 4-2 0,-18 4-1 16,-7 7-1-1,-4 11-2-15,-11 6-4 0,6 2-2 16,1 2 0-16,13 22-16 15,13 0-62-15,7-6-119 16,7-4-325-16</inkml:trace>
  <inkml:trace contextRef="#ctx0" brushRef="#br0" timeOffset="2805">1928 642 511 0,'0'0'61'16,"0"0"-58"-16,0 0-3 0,0 0-7 15,0 0 5-15,0 0 1 16,-12 71 2-16,12-47-1 16,0-6 2-16,0-9 0 15,0-7 0-15,0-2-2 16,12 0 10-16,9-5 14 15,2-24 11-15,4-11-2 16,2-16 26-16,3-10-7 16,1-11-35-16,-4-5 5 15,-6-3-16-15,-11 4-1 16,-12 6 2-16,0 9-7 16,0 18 15-16,-17 16 31 0,4 17-27 15,5 6-15-15,3 9-4 16,2 0-2-16,-4 0-13 15,-1 29 6-15,5 20 6 16,3 12-2-16,0 12 5 16,0 9 0-16,3 11 0 15,12 0 0-15,-4-8 0 16,4-11 1-16,-3-16-1 16,6-18-3-16,2-13 3 15,6-14-1-15,7-8 1 16,3-5 3-16,2 0 1 15,6-18 1-15,-1-17 1 16,-2-7 2-16,-3-9-4 0,-7-7 1 16,-11-8-2-1,-5-8 1-15,-3-3-2 0,-9-6 1 16,-3 4-1-16,0 8-2 16,-15 12 0-16,-3 23-1 15,1 15 1-15,2 14-1 16,-3 7-3-16,0 0-7 15,0 11 1-15,-2 27 4 16,6 14 1-16,2 12-1 16,2 6 4-16,8 3-1 15,2 7 2-15,0-1-5 16,0-2 5-16,0-3 1 16,0-15-2-16,12-9 0 15,6-16 2-15,8-7-6 0,6-12 4 16,7-6 2-16,1-9 3 15,1 0-1-15,-5 0 2 16,-6 0 0-16,-1-22-3 16,-5-2 4-16,-6-7 0 15,-2-7 1-15,-3-2 0 16,-11 1-1-16,1-3-3 16,-3 4 4-16,0 4-5 15,0 8 7-15,-11 7-4 16,2 8 0-16,3 9-4 15,1-1 0-15,-2 3-5 0,4 0-4 16,-2 7 1-16,-1 18 6 16,2 7-8-16,4 2 3 15,0 6 4-15,0 3 3 16,4-6 0-16,7-3 0 16,7-5 0-16,-3-10-5 15,3-9-6-15,5-10 6 16,7 0 5-16,-1 0 0 15,3-9 5-15,4-15-1 16,-10-1 0-16,-6-4 12 16,-10 0-7-16,-7-6 5 15,-3 9-6-15,0 2-6 16,0 10-1-16,0 9 3 16,0 5-4-16,0 0-8 0,-6 0-2 15,2 8 2-15,-4 22 4 16,5 4-4-16,3 3 3 15,0 3 3-15,0-6 1 16,11-6-1-16,19-3-7 16,6-9 4-16,5-5 5 15,6-9 3-15,5-2-3 16,-7 0 2-16,2-8 1 16,-15-16 2-16,-3-10-2 15,-4-1 0-15,-14 4 0 16,-11-1 1-16,0 3 2 15,0 2-3-15,-11 3 3 16,-22 3-1-16,-3 8-2 0,-2 5-3 16,0 8-3-1,-6 0 1-15,-3 19-4 0,-3 15 2 16,5 6-33-16,10-3-54 16,12-8-109-16,14-10-268 15</inkml:trace>
  <inkml:trace contextRef="#ctx0" brushRef="#br0" timeOffset="3136">3265 27 746 0,'0'0'164'16,"0"0"-113"-16,0 0-18 15,0 0 10-15,0 0-16 16,0 0-24-16,28 19-3 16,-22 50 0-16,1 28 7 15,-5 14 2-15,1 1-5 16,3-6 0-16,3-16-1 16,9-24-1-16,8-21-2 15,7-23-5-15,10-18 2 16,5-4 2-16,8 0-1 0,-9-13-19 15,-6-10-9 1,-9-1 0-16,-11-1-18 16,-6 4-38-16,-12 3-147 0,-3 3-207 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1:52:40.147"/>
    </inkml:context>
    <inkml:brush xml:id="br0">
      <inkml:brushProperty name="width" value="0.1" units="cm"/>
      <inkml:brushProperty name="height" value="0.1" units="cm"/>
      <inkml:brushProperty name="color" value="#FF0000"/>
      <inkml:brushProperty name="fitToCurve" value="1"/>
    </inkml:brush>
  </inkml:definitions>
  <inkml:trace contextRef="#ctx0" brushRef="#br0">0 396 368 0,'0'0'71'0,"0"0"-30"15,0 0 32-15,0 0 3 16,0 0 11-16,0 0-30 15,-18-19-27-15,18 19-8 0,0 0-14 16,0 0-7-16,0 0-1 16,0 0-4-16,12-2 2 15,24-1 2-15,7 0 7 16,8 0-4-16,2 1-3 16,3-3 2-16,-4-3-2 0,4-6 2 15,-3-1-2 1,0-4 0-16,-9-2 0 15,-6-5 0-15,-2-1 1 16,-3-5-1-16,-7-5-7 0,-9 5-2 16,-7-2-8-1,-10 4-6-15,0 4 14 16,-10 7 0-16,-18 6 3 16,-8 11 1-16,-2 2 0 0,-7 0 2 15,-2 15-1-15,0 17 2 16,3 2 2-16,8 7 0 15,10 1-5-15,14 3 4 16,9 2-10-16,3-1 9 16,0-4-4-16,26-8 2 15,19-7 4-15,17-11 0 16,9-8 1-16,5-6 2 16,1-2 2-16,-13 0 0 15,-13 0-3-15,-13 0-2 16,-18 0 3-16,-10 0-3 15,-10 0 3-15,0 0 16 0,-13 0 1 16,-30 0-7 0,-23 4-13-16,-7 14 2 15,-4 8-1-15,-2 9 8 0,2 5-1 16,1 10 7-16,2 2 13 16,6 7-16-16,16-1 13 15,19 1-7-15,16-4-6 16,17-1-10-16,0-7 1 15,30-5-1-15,19-10 1 16,9-8-2-16,11-14 1 16,4-10 3-16,4 0-3 15,2-5-2-15,3-19-1 16,1-8-32-16,-6 1-97 16,-16-1-166-16</inkml:trace>
  <inkml:trace contextRef="#ctx0" brushRef="#br0" timeOffset="442">1092 555 429 0,'0'0'74'0,"0"0"-52"15,0 0-13-15,0 0 4 16,0 0 14-16,0 0-9 16,127-59-14-16,-89 59-1 15,3 11-3-15,-3 13 0 16,-2 6 0-16,-8 1-2 15,-10 1 2-15,-11 2 0 16,-7 3 2-16,0 0 1 16,-20-3-2-16,-13-1 3 15,-8-4 0-15,-7-2 1 16,-5-3 2-16,-6-1 6 16,-8-2 1-16,-4-2 3 0,3-6-4 15,12-6-8-15,18-7 0 16,17 0-3-16,18 0-2 15,3-10-42-15,30-19-126 16,26-8-254-16</inkml:trace>
  <inkml:trace contextRef="#ctx0" brushRef="#br0" timeOffset="2580">1719 481 274 0,'0'0'135'0,"0"0"-92"0,0 0 3 16,0 0 2-16,0 0-21 16,0 0-21-16,-44-3-4 0,23 27-1 0,-2-1 7 31,1 7 15-31,6 2-7 15,1-1-6-15,5 6 2 16,2 1 6-16,5-1-8 16,3-1-8-16,0-3 9 15,0-3-9-15,14-4 5 0,16-2-1 16,6-9-5-16,5-2 3 16,6-5-4-1,5-5 3-15,2-3-1 0,4 0 4 16,1-6-6-16,-3-10 0 15,0-1 3-15,-6-3 1 16,-6 2-4-16,-6-4 0 16,-5-1 2-16,-10-1 3 15,-5-5-2-15,-8-1 3 16,-8-1 0-16,-2-4-1 16,0 4-2-16,-12-1 5 15,-11 6-3-15,0 2 13 16,-7 8 4-16,-3 8-6 15,-1 8 2-15,-4 0-15 16,5 0-3-16,5 18 0 16,8 12 0-16,12 1-5 0,2 7 3 15,6 4 1-15,0 2-4 16,0 2 3-16,6-4 2 16,17-5-1-16,3-8 0 15,4-7 2-15,3-12-2 16,2-10 1-16,6 0 0 15,6-10 3-15,6-23-1 16,6-9-1-16,6-2 3 16,5-9-3-16,1 0 0 0,3 0-1 15,-3 5 7-15,-10 10 4 16,-11 12-1 0,-9 8-4-16,-12 9-6 0,-14 4 1 15,-9 5-2-15,-6 0 0 16,0 0 0-16,0 0-4 15,0 0 3-15,0 0 2 16,-6 11 1-16,-17 7 2 16,0 4 1-16,-7 1-3 15,1 7 1-15,-4 0 5 16,3 6-5-16,7-2 1 0,3 6-3 16,4 0-1-1,1-1 1-15,5 0 0 16,3-1-1-16,7-3 0 15,0-6 1-15,0-2-2 0,12-7 2 16,11-3 0 0,7-7 1-16,-1-2 1 15,6-8-1-15,4 0 0 0,-1 0-1 16,7-11 6-16,-4-13-6 16,0 1 3-16,-8-7 0 15,-5-1 0-15,0-7-1 16,-8 1 3-16,-5 1-1 15,-7-4-3-15,-2 5 0 16,-2 4 5-16,-4 5-2 16,0 6 4-16,0 7 0 15,0 3 1-15,0 7-8 16,0 3-1-16,0 0 0 0,0 0-4 16,0 0 1-16,0 0-8 15,0 24 3-15,0 7 8 16,0 9 0-16,0 3 0 15,0-3 2-15,0 2-2 16,0-2 0-16,0-6-1 16,0-4 1-16,8-7-1 15,0-10 1-15,7-5-2 16,6-5-2-16,6-3 0 16,-4 0 4-16,3 0 4 15,2-11-3-15,-3-9 1 16,-1-7 0-16,0-2 0 15,-3-5-2-15,-3-4 3 16,-3-2 0-16,-7 3-3 16,-3 5 1-16,-5 6-1 0,0 8 1 15,0 9 2-15,0 7 0 16,0 2-3-16,0 0-3 16,0 0-1-16,0 0-3 15,0 5 0-15,-3 24-1 16,1 8 6-16,-1 9 2 15,3-3-2-15,0-4 2 16,0-2-1-16,0-8 1 16,8-5 0-16,10-6-3 0,9-10 1 15,5-3 2 1,6-5 0-16,4 0 3 16,-1 0 0-16,-3-13 1 0,1-11-2 15,-1 0 0-15,6-7 5 16,-6-1-4-16,-3-4 4 15,-2-5-6-15,-10-4 3 16,-5-5 6-16,0-11-7 16,-7-3-1-16,1-7 0 15,-9-1-2-15,-3 3-1 16,0 0 1-16,0 8 4 16,-15 9-3-16,-6 3-1 15,8 10 0-15,-2 10 3 0,5 10-2 16,5 8-2-16,2 4 0 15,3 7-2-15,0 0 3 16,-3 0-7 0,3 5-2-16,0 24-2 15,0 11 7-15,-3 13 4 0,3 8 3 16,0 5-2-16,0 13 0 16,0 1 0-16,0 5-1 15,0 0-1-15,0-6 0 16,0-8 2-16,3-7-1 15,8-16 0-15,1-11-1 16,6-8 1-16,5-8-1 16,7-5-1-16,9-6 2 15,7-4 2-15,2-3-1 16,-2-3 0-16,5 0 2 0,-5-9 0 16,2-11-3-1,-4-7 4-15,-3 1 2 0,-11-1 2 16,-2-6 2-16,-10 5 8 15,-3-7-6-15,-3 1 3 16,-6-3-12-16,-3-3 6 0,-3 3-7 16,0 3 0-1,0 2 1-15,0 11 2 16,-9 8-4-16,-3 5 3 16,-3 8 4-16,-3 0-8 15,-2 0-7-15,-3 1 6 16,-1 27-3-16,1 9-3 15,3 8 3-15,7 5 2 16,8 2 1-16,5-5-2 16,0-4-3-16,3-10 6 0,23-3-1 15,9-7 1-15,3-7 0 16,1-6 1-16,2-4 0 16,-3-6-1-16,-3 0 5 15,-2 0-3-15,-4 0-2 16,-5-13 0-16,-6 0-1 15,-7-3-9-15,-8-6-37 16,-3 1-31-16,0-6-146 16,-6 1-199-16</inkml:trace>
  <inkml:trace contextRef="#ctx0" brushRef="#br0" timeOffset="2961">3764 327 326 0,'0'0'117'16,"0"0"-97"-16,0 0-7 16,0 0 30-16,0 0 4 15,0 0-16-15,-26 0-12 0,26 0 4 16,0 0 13-16,0 0-4 16,0 0 3-16,18 0 3 15,26 13-20-15,21-2 34 16,12-3-12-16,2-8-22 15,-3 0-10-15,-2 0-2 16,-13 0-6-16,-10-8-3 16,-13-8-71-16,-20-3-218 15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1:19.4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 17 351 0,'0'0'88'0,"0"0"-36"15,0 0 8-15,0 0-16 16,0 0-4-16,0 0-11 16,-15-17-12-16,15 17 1 15,0 0-9-15,0 0-2 16,0 0-5-16,0 0-2 16,0 11-5-16,0 24-4 0,0 15 9 15,0 10 5 1,0 7-5-16,7 2 1 0,4 0-1 15,1-3 0-15,-7-8 0 16,5-6 1-16,-5-10 0 16,1-12 2-16,-2-6-3 15,-4-12-5-15,3-8 5 16,-3-1 5-16,0-3-5 16,0 0 0-16,0 0 10 15,0 0-10-15,0 0-64 16,0-6-143-16</inkml:trace>
  <inkml:trace contextRef="#ctx0" brushRef="#br0" timeOffset="742">22 178 299 0,'0'0'109'0,"0"0"-67"15,0 0-1-15,0 0 0 16,0 0 28-16,0 0-7 16,-21-48-28-16,21 41-25 15,0-4 22-15,0 2-3 16,0-1-22-16,0 2-5 16,0-4 8-16,0 5-6 15,0-3 5-15,15 0-7 16,3-1-2-16,3 6-7 15,2-1 4-15,4 3 4 16,-1 1 1-16,0 2-1 16,1 0 0-16,-1 0-3 0,-3 0 2 15,-1 0 0-15,1 0 1 16,-5 0 0-16,5 2 0 16,1 7 0-16,-1-2 0 15,1 2 0-15,-6 1 1 16,0 0 0-16,-4 1-1 15,-2 2 0-15,0 6-5 16,-1-1 5-16,-4 6 0 16,-2 1 0-16,1-5 2 15,-3 7 0-15,-1-1-1 16,-2-2 0-16,0 0 3 16,0-6-4-16,0 1 2 0,0-5 4 15,0-1-3-15,-11 0-1 16,-4-3 2-16,-2-4 0 15,-9 2 6-15,-4-3-6 16,-6-2-4-16,-2 2 6 16,2-2-6-16,8 0-2 15,7-1 2-15,3 0-1 16,3 4 0-16,3-1-2 16,4 0-19-16,3 3-103 15,5-5-31-15,0-3-134 16</inkml:trace>
  <inkml:trace contextRef="#ctx0" brushRef="#br0" timeOffset="1740">987 123 94 0,'0'0'120'0,"0"0"-68"0,0 0 19 16,0 0-8-16,0 0-5 15,0 0-21-15,7-9 6 16,-7 7 0-16,0 2 5 15,0 0-5-15,0-3-1 16,0-3-20-16,0 4-6 16,-7-3-6-16,-1-1-3 15,-4 1-1-15,-3 0 3 16,-2 2-4-16,2-2 7 16,-3-1-11-16,1 6 10 0,-1-2-7 15,-3 2-3 1,4 0 0-16,-1 0 2 0,0 0-3 15,0 0 0-15,3 0 0 16,2 9-2-16,-2 3 2 16,0 2 0-16,2-1-1 15,5-2-1-15,3 4 2 16,-5 3 0-16,5 2 0 16,-5-3-1-16,5 2-1 15,-1 0 2-15,-1 2-1 16,5 0 1-16,2 3-1 15,0-3-3-15,0 6 4 16,0-4-2-16,9 0 1 16,9 3 0-16,0-2 1 15,5-6 2-15,3 0-2 0,1-2 2 16,-1 0-4-16,4-3 1 16,-1-2 1-16,1-1 1 15,-4-4 4-15,4-2-5 16,1-1 1-16,5 1-2 15,-3-2 2-15,2-2 0 16,1 0 2-16,-5 0-3 16,-1 0 0-16,-4 0 0 15,-1 0 2-15,-5 0-2 16,-5-6-1-16,-7 1-5 16,0 0-24-16,2-4-66 15,-2-6-35-15,-4 0-307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7:23.25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247 76 482 0,'0'0'69'16,"0"0"-26"-16,0 0 4 0,0 0 8 15,0 0-24-15,0 0-17 16,0 0-14 0,-104 30 1-16,87-4 1 15,-7 6 3-15,7 0-1 0,-4 2-2 0,6 4 4 16,1 3-2 0,2 4 4-16,0 1-3 0,4 4 0 31,5-8-2-31,3-2-1 15,0-1 1-15,0-4 0 0,11-3 0 16,9-1-3-16,8-6 1 16,-2-5-1-16,4-6 4 15,-2-7 0-15,0-3-2 16,-2-2 2-16,-6-2-2 16,1 0 1-16,-1 0 1 15,-2 0 0-15,-1 0-1 16,1-2-2-16,3-12 4 15,-4-1-3-15,4 1 1 0,-3-7 5 16,-1 3-3 0,-4-6 2-16,2-3 0 15,-7 0 4-15,0-1 4 0,2-1 0 16,-8-1-11-16,1 1 0 16,-3 2 0-16,0 1 2 15,0-3-4-15,0 2 0 16,0 1 1-16,0-1-3 15,-3 1 3-15,-5 5-2 0,-1 0 0 16,-2 5-1 0,-2 0 2-16,-2 2 5 15,-2 1-1-15,-1 0-2 0,0 5-2 16,0-3 0 0,1 7-2-16,3 0 0 15,-4 4-1-15,3 0 1 0,-2 0-1 16,2 0 0-16,4 0 0 15,1 0 1 1,2 0 1-16,5 0-1 0,-4 0-3 16,7 0-10-16,0 0-32 0,0 6-84 15,15 1-82 1,15 2-146-16</inkml:trace>
  <inkml:trace contextRef="#ctx0" brushRef="#br0" timeOffset="550">1047 368 313 0,'0'0'120'0,"0"0"-86"15,0 0 18-15,0 0 1 16,0 0 3-16,0 0 1 16,-28-5-17-16,21 5-17 15,-8 0-8-15,-3 0-11 0,-5 12 6 16,0 10-4-1,-1 2-4-15,1 5 9 16,-4 3-7-16,4-1 0 0,2-4 0 16,3-3-3-16,3-6-1 15,7-5 1-15,-1-2-2 16,3-3 1-16,6-5-1 0,0-3-13 16,0 0-62-16,0 0-68 15,0 0 13-15,6-16-224 0</inkml:trace>
  <inkml:trace contextRef="#ctx0" brushRef="#br0" timeOffset="937">838 301 396 0,'0'0'82'16,"0"0"-4"-16,0 0 2 0,0 0-13 15,0 0-25 1,0 0-18-16,0-9-12 0,0 9-12 16,0 0-4-16,0 5-5 15,0 15 8 1,0 9 1-16,0 0 2 15,0 3-2-15,6 8 0 16,9 0 2-16,5-3-2 16,-2 0 1-16,0-5 0 0,0-3 1 15,-1-8-4-15,-2-2 4 16,-7-9-2-16,2-1 0 16,-7-4 0-16,0-3 0 15,-3-2 4-15,2 0-8 16,1 0-3-16,7 0-83 15,0-13-107-15</inkml:trace>
  <inkml:trace contextRef="#ctx0" brushRef="#br0" timeOffset="1613">1309 145 432 0,'0'0'102'15,"0"0"-39"-15,0 0-1 16,0 0 1-16,0 0-23 16,0 0-18-16,-15-5-22 15,4 26 0-15,-1 9 7 16,3 3-7-16,0 5 0 0,7 1 5 15,-1-1 2 1,3 4-5-16,0 3 2 0,0-2 1 0,0-1-1 31,3-5 2-31,8-6-3 0,6-4-1 0,1-9 2 16,3-1-1 0,-1-4 0-16,7-8 2 15,-1-2 3-15,2-3-1 16,-2 0 2-16,4 0 6 15,-4-5 8-15,-1-11-5 16,0-3-5-16,-2 0-3 16,-2-5 1-16,-3 1 2 15,-3-1-5-15,0-3-1 16,-7 1-1-16,0-3-1 16,-4 0 3-16,-1-3-5 15,-3-3-1-15,0 1 5 0,0-1-5 16,-3-2 4-16,-15-2-2 15,-2-1-1 1,-1 1-1-16,-3 4 1 0,1 8-3 16,5 4 3-16,0 6-2 15,0 7 0-15,3 2-1 0,-2 3 0 16,-4 2-1-16,1 3-3 16,-4 0 1-1,-2 0-1-15,-4 19 3 16,7 5 1-16,5 2-2 15,3 1-4-15,4-4 5 16,5-2 0-16,3 1-6 16,3-4-44-16,0-2-60 0,20-8-97 15,13-8-256 1</inkml:trace>
  <inkml:trace contextRef="#ctx0" brushRef="#br0" timeOffset="2318">2084 121 181 0,'0'0'311'0,"0"0"-256"0,0 0-16 0,0 0 26 0,0 0 13 31,0 0-31-31,-13-5-30 16,8 5-14-16,-7 5-1 0,-2 19 5 15,-4 5 1-15,0 8-3 16,6 3 5-16,4 8-4 15,1 3-1-15,7-1 0 16,0 5-1-16,0-3 3 16,0-6-3-1,10-6 0-15,5-9-2 0,1-7-1 0,2-5 1 0,-3-9-1 32,3-1-1-32,2-7 4 15,1-2 3-15,3 0 6 16,-1 0 10-16,3-2-1 15,-3-15-1-15,2 2-6 16,-4-6-2-16,-1-1 1 16,0 1-5-16,-2-3-1 15,0 0-4-15,0-2 1 16,-3-7-4-16,-4 0 1 16,1-1-1-16,-7-4 2 15,-5 4 1-15,0-1-3 16,0 1 3-16,0 2 0 0,0 3 0 15,-15 2 1-15,-2 4 1 16,-4 1 0-16,-2 3-3 16,0 7 2-16,-5 4-1 0,5 0-4 15,-3 5 0 1,2 3-2-16,-5 0-2 16,-1 0 0-16,-1 0 3 15,-5 16-1-15,1 6 2 0,2 1-6 0,7 4-40 31,5-1-123-31,6-5-343 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7:27.90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84 72 0,'0'0'147'0,"0"0"-49"0,0 0-28 0,0 0-9 16,0 0-7 0,0 0-15-16,-3 0-10 15,3 0 8-15,0 0 4 16,0 0-3-16,-4 0-5 15,4 0-8-15,-2 0 0 0,2 0-8 16,0 0-1 0,0 0-6-16,0 0-10 15,0 0-3-15,6 0 3 16,18 0 4-16,11 8 1 0,6 0 5 16,3 0 1-16,9-1 5 15,0-4-3 1,6 3-6-16,2-4 1 0,1 1 0 15,6-3-3-15,9 0 2 16,2 0-1-16,4 0-6 16,-4 0 2-16,-5 0 0 15,-7 0 0-15,-2 0-2 16,-6 0 2-16,-3 0-1 16,0 0-1-16,-3 0 0 15,-4 0 0-15,2 0 1 16,-2 0 1-16,2 0-1 15,5 0-1-15,0-3 0 16,5 1 0-16,2-1 0 16,1 0 0-16,-2 0 0 0,0 1 2 15,-3 2-2-15,-7 0 0 16,8 0 0-16,-1 0 1 16,2 0-1-16,3 0 0 15,5 0 2-15,-1 0-2 0,2 0 0 16,1 0 2-1,2 0-2-15,4 0-1 0,2 0 1 16,0 0 0-16,2 0 1 16,-2 0-1-16,0 0 0 15,0 0-4 1,-2 0 4-16,-6 0 1 16,-3 0-1-16,-4 0 4 15,4 0-4-15,-3-2 0 16,3 2 0-16,-4 0 1 15,4 0-1-15,-6 0 0 0,2 0 0 16,2 0 0-16,-2-3 0 16,4 0 0-16,-4-2-1 15,2 2 2-15,-5 1-1 16,-5-1 0-16,0 3 2 16,-3-3-2-16,3-1 0 0,-1 3-1 0,1-5 1 15,0 4 0 1,0-1-2-1,3 1 2-15,1-1 5 16,-8 0-5-16,-5 3-2 0,-6 0 0 16,-2 0 2-1,-4 0 1-15,3 0-1 0,3 0 0 16,0 0 1-16,2-3-1 16,-5-2 0-16,0 0 0 15,0 0 0-15,0-3 0 16,1 2 0-16,-4 2 0 15,-3-2 0-15,-2 1 0 16,-2 2 0-16,-3 0 0 16,1 0 0-16,-3 1 0 15,0-1 0-15,-1 3 0 16,-8 0-2-16,1 0 2 16,-6 0 0-16,-3 0 0 15,2 0-1-15,2 0 1 0,-2 0 0 16,4 0 0-16,-4 0 0 15,2 0 1-15,-2 0-1 16,4 0 0-16,3 0 0 16,3 0 0-16,3 0 0 0,-1 0 1 15,3 0-2 1,7 0 2-16,2 0-2 16,3 0 2-16,1 3-1 15,-4-1 0-15,-6 1 0 16,4-3 0-16,-9 3 0 15,-3 0 0-15,-10-3 0 16,-5 0 0-16,1 0-2 16,-4 0 0-16,0 0 0 0,0 0 2 15,0 0 0-15,0 0-1 16,-7 1-5-16,-14-1-42 16,1 0-119-16,-1 0-117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22.6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32 423 0,'-3'-4'63'16,"3"2"-33"-16,3-1-7 15,6 0 1 1,10-2-11-16,7-1-7 0,4 4 1 16,2-2-5-16,8 2-2 15,-6 2 0-15,0 0-6 16,-2 2-41-16,-2 2-204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7:28.91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2074 99 60 0,'0'0'189'0,"0"0"-12"0,0 0-91 16,0 0-4-16,0 0 4 0,0 0-5 16,-73-51-24-16,58 51-4 15,-2 0-21 1,-7 0-11-16,-6 0-12 15,-5 5 1-15,-3 22-3 16,-9 10 0-16,-1 8 3 0,2 8-3 16,1 3 6-16,9 5-5 15,8 0-1 1,10-1-4-16,6-2-3 16,6-4 0-16,6-9 0 15,0-8-1-15,0-2 1 16,8-9 0-16,14-5 0 15,4-8 0-15,10-2 2 16,2-9 0-16,6-2 0 16,1 0 2-16,1 0-1 0,2-13 2 15,-4-5-1-15,-3-4-3 16,-9 4 0-16,-6 1 0 16,-3 2-1-16,-2-6 5 15,1 2-4-15,-4-7 4 0,-2 0-3 16,-1-4 2-1,-5-1 5-15,-2-4 3 16,-3-7-8-16,2 4-2 16,-4 1 1-16,-3 3 2 0,0 2-3 15,0 3 1 1,0 2 1-16,0 4-3 16,-10-1 4-16,-3 4 0 15,-3 1 0-15,1-1 0 16,-2 7-5-16,-1 6 2 15,0 1-2-15,0 6-2 0,1 0-4 16,0 0 2-16,-5 0 3 16,9 3-1-16,1 2 2 15,6-2-5-15,3-1-13 16,3-2-37-16,0 0-30 0,0 0-42 16,21 0-178-1,2 0-180-15</inkml:trace>
  <inkml:trace contextRef="#ctx0" brushRef="#br0" timeOffset="554">2748 530 359 0,'0'0'176'16,"0"0"-98"-16,0 0 3 15,0 0 0-15,0 0-22 0,0 0-12 16,-28-29-20 0,21 27-9-16,4 2-3 0,0-3-6 0,1 1-3 15,-5-4 1 1,-1 1 0-16,-2 2-3 15,2-2 2-15,0 5-3 16,1 0 5-16,1 0-7 0,1 0 3 16,1 0-3-1,1-3 5-15,3 3-4 16,-3 0 0-16,3 0-1 16,0 0 1-16,-2-3-2 15,-1 3 2-15,0 0-1 16,0 0 1-16,-6 0-4 0,1 0 5 15,-13 0-5 1,-3 16 2-16,-2 10-6 0,-4 12 5 16,-2 2 0-16,2 0-1 15,0-4 2-15,7-4 0 16,5-3-1-16,0-5 1 16,10-3-5-16,-1-2 5 15,3-6-1-15,6-4-1 0,0-7-21 0,0-2-29 16,0 0-24-1,3-2-34-15,17-20-58 16,5-7-172 0</inkml:trace>
  <inkml:trace contextRef="#ctx0" brushRef="#br0" timeOffset="899">2384 499 137 0,'0'0'279'16,"0"0"-222"-16,0 0 8 16,0 0 18-16,0 0 11 15,0 0-14-15,-18-27-25 16,18 24-14-16,0 3-27 0,0 0-9 16,0 0-4-16,0 0-1 0,0 6-9 31,0 25-4-31,20 6 13 0,9 6 5 15,4 0-2 1,2-7-3-16,1 4 4 16,-3-6-4-16,-5-2 1 15,0-5 0-15,-5-4 1 0,-5-7-2 16,-8-5 3-16,-3-8-3 16,-1-3 1-16,-6 0-2 15,5 0-8-15,5 0-43 16,1-3-126-16,13-24-97 0</inkml:trace>
  <inkml:trace contextRef="#ctx0" brushRef="#br0" timeOffset="1514">3036 200 452 0,'0'0'103'0,"0"0"-77"16,0 0 23-16,0 0 20 0,0 0-19 0,0 0-4 31,-69-14-35-31,54 28 1 16,-3 17-12-16,3 9 13 15,0 2 1-15,7 6-9 0,5 5-3 16,3 2 1-1,0 6 3-15,0-7 1 0,0-2 2 16,18-10 2 0,-1-7-3-16,4-9-3 0,-1-10-3 15,4-5 4-15,2-3 2 16,4-8 1-16,5 0-2 16,1 0 9-16,-1-6 2 15,-1-9-3-15,-1-7-7 16,-3 2-1-16,1-4 5 15,-3-3 5-15,-5-2-6 16,-3-6 0-16,-5 4 3 0,-2-4-5 16,-8-1 5-1,-2-6-4-15,-3-4-5 16,0-4-1-16,-3 1-1 16,-17 8 2-16,-8 3-4 15,0 10 2-15,-8-2-3 16,1 11 1-16,2 2-1 15,-2 2-1-15,6 8-2 0,-1 1 2 16,7 4-5-16,2 2 5 16,6 0-3-16,-3 0 0 15,5 8 0-15,-2 10 0 0,2 3 3 16,2-2 0-16,5 5-8 16,6-3-24-16,0-2-52 15,2-6-47 1,34-11-158-16</inkml:trace>
  <inkml:trace contextRef="#ctx0" brushRef="#br0" timeOffset="2062">3757 40 485 0,'0'0'145'16,"0"0"-81"-16,0 0 2 0,0 0-21 16,0 0-17-16,0 0-4 15,-26-40 0-15,26 40-8 16,0 0-11-16,0 0 1 15,0 0-2-15,0 0 1 0,-2 0-1 16,-4 0-4 0,-6 19 1-16,-3 15 1 15,-3 12 4-15,0 4-1 16,5 6-3-16,0 5 1 16,4-1 2-16,1-2-4 15,2-12-1-15,3-12 0 16,3-15 1-16,0-8-1 15,0-6-1-15,17-5 1 0,25 0 6 16,17-3 3-16,12-21-3 16,5 4 0-16,1 0-5 15,-10 5 0-15,-14 1-1 16,-12 4 2-16,-14 1-2 16,-9 4 0-16,-4 3 0 15,-8-1 1-15,-3 3 2 0,-3 0 0 16,0-5-1-16,0 0-2 15,0-3-18 1,-3-6-82-16,-14 4-51 16,-4 2-87-16</inkml:trace>
  <inkml:trace contextRef="#ctx0" brushRef="#br0" timeOffset="2369">3976 139 340 0,'0'0'206'0,"0"0"-83"0,0 0-6 16,0 0-28 0,0 0-21-16,0 0-33 15,-6-14-20-15,6 14-12 0,0 18-3 16,0 22 0-16,0 11 10 16,0 9 12-16,0 4-9 15,0-3 3 1,0-5 3-16,0-3-5 0,-2-8-6 0,2-6-1 15,0-1-5 1,0-12-2 0,0-5 4-16,0-7-4 15,0-12 0-15,0 1-2 0,0-3-19 16,0 0-40-16,0 0-25 16,0 0-39-16,0-11-177 15</inkml:trace>
  <inkml:trace contextRef="#ctx0" brushRef="#br0" timeOffset="4440">0 1215 107 0,'0'0'197'16,"0"0"-106"-16,0 0-33 0,0 0-23 16,0 0 2-1,0 0-8-15,0-3-3 16,0 3 0-16,0 0 5 15,0 0 4-15,0 0 1 16,0-4 3-16,2 4-6 16,16 0-3-16,8 0-9 0,7 0-5 15,5 0 0-15,8 0-11 16,5 0 4-16,5 0-6 16,-3 4 5-16,6 0-5 15,-3 2 3-15,0-3-3 16,3-1 0-16,5-2 4 15,4 0-4-15,6 0 4 16,5 0 2-16,3 0-7 0,-6 0 5 16,5-5-6-1,-5-2 0-15,-2-2 1 0,-4 1-1 16,-5 2-1 0,-3 1 0-16,-4 0 2 0,4 0-2 15,6-3 3-15,6 0-1 16,5 2-1-16,-5 0 1 15,-6 2-2-15,-4-2 0 16,-5 6 1-16,-3 0-2 16,-5 0 1-16,-2 0 0 15,1 0 4-15,3 0-4 16,12 0 2-16,6 0-1 16,5 0 1-16,-5 0-1 15,-7 0-1-15,-5 0 0 16,0 0 0-16,-3 0 0 15,-3 0 0-15,0 0 0 16,3 6 0-16,6-6 0 16,-1 0 0-16,5 0 0 0,-2 0 1 15,-1 0 1-15,-5 0-1 16,-6 0 2-16,1 0-1 0,1 0-1 16,-4 0-1-1,3 0 1-15,-3 0 0 0,3 0-1 16,0 0 0-1,0 0 0-15,-1 0 0 16,4 0 2-16,3 0 2 16,1-3-2-16,-1 0-1 15,-3 3-1-15,-7-2 0 0,1 2 0 16,-6 0 2 0,-6 0-2-16,1 0 0 15,-9 0 0-15,2 0 0 0,2 0 0 16,6-3 1-1,1 1 4-15,3-1-4 0,-3 0 0 16,4 0-1-16,-4 1 1 16,0 0-1-16,0 2 0 15,-3-3 0-15,-3 3 1 16,1 0-3-16,-7 0 5 16,-2 0-4-16,6 0 1 0,-5 0 0 15,2 0 0 1,2 0 1-16,-2 0-1 15,-2 0 5-15,3 0-4 16,-6-3 0-16,6 3 0 16,-6-3-1-16,5 3 1 15,3-2-1-15,-4 2 0 0,1-2-2 16,-1-2 4-16,1 1-2 16,-2 3 0-16,2 0 1 0,-4 0-1 15,-1-2 0 1,-2 2 0-16,-2-2 0 15,5 2 0-15,-2 0 1 16,-1 0-1-16,-2 0 0 0,2-3 0 16,-2 0 0-1,3 0 2-15,-3 1 0 16,-4-1-2-16,0 3 0 16,-8-2 0-16,4 2 0 0,-5 0 0 15,-3 0 0 1,5 0 0-16,-2 0 0 0,-1 0 0 15,-2 0 0-15,3 0 0 16,2 0 0-16,-2 0 0 16,4 0-2-16,-3 0 2 15,0 0 0-15,-1 0-1 16,2 0 1-16,-2 0 0 0,2 0 0 16,5 0 0-1,5 0 0-15,3 0 3 16,1 0-3-16,3 0 1 0,-7 0-1 15,-2 0 0 1,-7 0-1-16,-1 0 1 0,-2 0 0 16,1 0 0-16,-3 0 0 15,-3 0-3-15,-1 0 3 16,1 0 0-16,0 0-1 16,-3 0 1-16,4 0 0 0,1 0 0 15,-2 0 0-15,3 0 0 16,3 0 0-1,-1 0 0-15,5 0 1 16,-5 0-1-16,1 0 0 16,0 2 0-16,-3 1 0 15,0-3 0-15,-1 0-1 16,2 0 1-16,1 2 0 16,2 1 0-16,-5-3 0 15,1 0 0-15,-3 0 0 0,-3 0-1 16,0 3 1-16,0-3 0 15,0 0-3-15,0 3-16 16,-14 1-61-16,-24-1-52 16,-16 3-155-16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7:47.86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290 11 685 0,'0'0'189'0,"0"0"-130"0,0 0-7 15,0 0 9-15,0 0-33 16,0 0-16-16,-6-11-12 15,6 11-3-15,0 0-2 0,0 0-11 16,0 0-45-16,0 0-65 16,0 0-133-16,-3 3-282 15</inkml:trace>
  <inkml:trace contextRef="#ctx0" brushRef="#br0" timeOffset="177">290 11 489 0,'-59'130'219'0,"59"-130"-115"15,0 0-55-15,0 0-14 0,0 0-20 16,0 0-11 0,0 0-4-16,0 5-18 15,0 8-78-15,0 6-185 16</inkml:trace>
  <inkml:trace contextRef="#ctx0" brushRef="#br0" timeOffset="359">251 294 342 0,'0'0'189'16,"0"0"-106"-16,0 0 24 0,0 0-20 15,0 0-42-15,0 0-23 16,3 0-18-16,-3 0-2 0,4 0-2 15,-1 0-55-15,0 0-204 32,-1 11-244-32</inkml:trace>
  <inkml:trace contextRef="#ctx0" brushRef="#br0" timeOffset="515">251 294 378 0,'33'93'123'15,"-33"-90"-47"-15,0-3 4 16,0 0-12-16,0 2-25 16,0 3-32-16,0-2-10 15,0 3-1-15,0-4-86 16,0 1-179-16</inkml:trace>
  <inkml:trace contextRef="#ctx0" brushRef="#br0" timeOffset="660">296 501 365 0,'0'0'95'15,"0"0"-61"-15,0 0-7 0,0 0-17 16,0 0 1-16,0 0-11 16,0 11-116-16</inkml:trace>
  <inkml:trace contextRef="#ctx0" brushRef="#br0" timeOffset="845">296 501 277 0,'50'85'329'16,"-50"-85"-223"-16,0 0-29 15,0 0-31-15,0 0-13 0,0 0-5 16,0 0-24-16,0 0-4 15,0 0-19-15,0 0-114 16,0 5-163-16</inkml:trace>
  <inkml:trace contextRef="#ctx0" brushRef="#br0" timeOffset="1035">325 797 416 0,'0'0'207'0,"0"0"-84"16,0 0-47-16,0 0-25 15,0 0-22-15,0 0-20 0,0 0-9 16,0 0-60-16,-5 0-224 0</inkml:trace>
  <inkml:trace contextRef="#ctx0" brushRef="#br0" timeOffset="1949">154 989 374 0,'0'0'366'0,"0"0"-267"16,0 0-61-16,0 0 9 0,0 0 7 15,0 0-28-15,0-9-26 16,0 9 0-16,3 0-3 16,-3 0-6-16,3 0-9 15,4 0-28-15,-2 0-70 16,1 9-111-16,0 4-244 0</inkml:trace>
  <inkml:trace contextRef="#ctx0" brushRef="#br0" timeOffset="2128">154 989 529 0,'142'68'205'0,"-142"-68"-110"15,0 0-55-15,0 0 0 16,0 0-23-16,0 0-17 16,0 3-6-16,0 13-40 15,0 5-116-15,0 1-339 0</inkml:trace>
  <inkml:trace contextRef="#ctx0" brushRef="#br0" timeOffset="2323">384 1269 544 0,'0'0'361'0,"0"0"-291"16,0 0-35-16,0 0-3 0,0 0-4 0,0 0-28 16,-59 0 0-16,59 0-28 15,0 3-103-15,0 7-156 16,0 1-337-1</inkml:trace>
  <inkml:trace contextRef="#ctx0" brushRef="#br0" timeOffset="2540">385 1269 486 0,'-59'168'277'16,"54"-168"-192"-16,5 0-24 0,-3 0-12 16,3 0-22-16,0 0-21 15,0 0-5-15,0 0-2 0,0 0-24 16,0 0-63-16,0 0-96 16,0 0-208-16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7:34.38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1610 81 85 0,'0'0'415'0,"0"0"-320"0,0 0-15 16,0 0-11-16,0 0-8 16,0 0-24-16,-6-8-18 0,-1 8-12 15,2 2-7 1,-10 22 0-16,-3 7 4 0,-2 12-2 16,-4 4 10-1,1 6 4-15,-1 0 6 16,7 5-10-16,8-1 1 15,3-7-4-15,6-3-8 16,0-1 0-16,0-6 1 16,18-1-2-16,5-7 0 15,3-6 1-15,7-4-1 16,0-4 3-16,2-7-2 16,3-4 0-16,3-3 2 15,0-4 0-15,0 0 0 16,-2 0 1-16,-7-9 0 15,1-6 4-15,-1-4 3 0,0-2 3 16,-6-3-4-16,-1 2-1 16,-7-4 1-16,-1 3-1 0,-8-6 3 15,-4 2 0 1,-2 0 3-16,-3-2 1 16,0-3-8-16,0-2 0 15,0-6-4-15,-3-2-4 16,-11 3 3-16,-1-4-2 15,-2 5 0-15,-4 10 0 16,1 1-1-16,-5 5 0 16,5 7-2-16,-1 2 2 15,1 2-1-15,-1 3 0 0,1 2 0 16,-1 2 0-16,-2 4 0 16,2 0 0-16,0 0-1 15,0 0 0-15,3 0-2 16,5 0 2-16,-2 0-1 15,2 2 2-15,2 0 0 16,2 4 0-16,6-3-6 0,-2-1-10 16,5-2-26-16,0 5-41 0,0 1-43 15,23 2-146 1,18-3-278-16</inkml:trace>
  <inkml:trace contextRef="#ctx0" brushRef="#br0" timeOffset="429">2708 321 433 0,'0'0'135'16,"0"0"-59"-16,0 0 20 0,0 0-10 15,0 0-24-15,0 0-24 16,0 0-23-16,0 0-4 0,0 0-1 16,0 0-5-16,0 0-5 15,-6 11 2 1,-9 13 1-16,-5 8 4 15,-4 7-3-15,0 1 0 16,-2 2 10-16,-4 2-14 16,4-8 2-16,0-1 0 15,4-9-2-15,11-8 1 16,2-4-1-16,3-4-1 0,3-5 1 16,3-2-4-16,0-3-22 15,0 0-29 1,0 0-34-16,0 0-58 0,0-22-129 15</inkml:trace>
  <inkml:trace contextRef="#ctx0" brushRef="#br0" timeOffset="760">2410 348 481 0,'0'0'134'15,"0"0"-78"-15,0 0-19 16,0 0-3-16,0 0-18 16,0 0-5-16,12 21-1 15,17 11 21-15,6 5-10 0,8 3-8 16,-9 2-1-16,1-2-9 16,-2 0 3-16,-3-6 7 0,-7-2-7 15,-2-6 7-15,-10-5-3 16,-2-4-5-16,-1-7 1 15,-3-6-4-15,0 3 0 16,-2-7-2-16,-3 0 4 0,2 2-3 31,1-2 0-31,0 0-1 0,7 0-65 16,2-13-79 0,6-14-90-16</inkml:trace>
  <inkml:trace contextRef="#ctx0" brushRef="#br0" timeOffset="1500">2998 165 301 0,'0'0'168'0,"0"0"-84"0,0 0 21 15,0 0 0-15,0 0-40 16,0 0-31-16,0-16-7 16,0 16-9-16,0 0-3 15,0 0-6-15,-5 0 3 16,-10 21 2-16,-3 11-7 15,4 2 12-15,-3 6-8 0,7 5 3 16,-1 6-4 0,4-1-8-16,7 3 9 0,0-5-8 15,0-6 0 1,0-7-3-16,0-6 0 0,15-8 0 16,3-5 0-16,3-5 0 15,5-3 0-15,1-6 3 16,8-2 2-1,1 0 1-15,-2 0 1 0,2 0 5 16,-4-9 3-16,1-3 2 0,-1-4-6 16,0 0-1-1,-2-3-2-15,-4-5 0 0,-3 1-4 16,-1-1 1-16,-5-5 2 16,-5 2-4-1,-7-2 4-15,0 0-4 16,-5-2-2-16,0-1 2 15,0-3-1-15,-18-2-1 16,-10 5-1-16,-4-2 2 16,-9 2-2-16,0 5 1 0,-3 4 3 15,-1 1-4-15,7 11 0 16,6 4 3-16,8 1-3 16,7 6-3-16,-4 0-2 15,4 0-1-15,-10 22 1 16,1 2 5-16,1-4-4 15,9 4 4-15,1-2-2 0,5-9-1 16,10-3-8-16,0-2-31 16,0-5-42-1,28-3-4-15,13 0-18 16,2-3-173-16,2-15-239 16</inkml:trace>
  <inkml:trace contextRef="#ctx0" brushRef="#br0" timeOffset="2364">3835 46 521 0,'0'0'139'15,"0"0"-76"-15,0 0 15 0,0 0-33 0,0 0-13 16,0 0-7 0,-94-11-12-16,76 19-9 15,3 8-4 1,6 2 0-16,1 4-3 0,8-4 2 16,0-1-2-16,0-2 3 15,0 1 0-15,5-3 0 16,16-2 4-16,9 0-1 15,8-4 4-15,6 2-1 16,-2-2-4-16,-1-1-1 16,0 1 1-16,-3-1-2 15,-2-1 0-15,-5 0 2 16,-4-5 0-16,-4 7 2 16,-5-6-1-16,-3 8-2 0,0 1 1 15,-1 0 2 1,1 7-3-16,-3-5 2 15,-6 5-2-15,-4 1 2 0,-2-2 0 16,0 6-1-16,0-5 1 16,0 5 2-16,-2 0 0 15,-11-9 2-15,-3 2-1 0,1-1 5 16,-5-4-3 0,-5-2-2-16,-4 0 1 15,-4-3-1-15,-5-1 4 16,0-4-5-16,3 0 2 15,-1 0-3-15,10 0 6 16,6-9 2-16,5-4-7 16,2-6 4-16,5 1-4 15,5-6-5-15,3 0 0 0,0-3 0 16,0 1-1-16,0 3 1 16,9-2 0-16,8 5-3 15,11-2 3-15,0-2 0 0,5 0 0 16,0 3-1-16,-2-3 2 15,-3 3-1-15,-8 0 2 16,-5 2-2-16,-7 4 2 16,-5-1 1-1,0 3 1-15,-3-4 2 0,0 1 0 16,0 6-3 0,0-4 0-16,-21 7 0 15,-2-2-1-15,-10 5-2 16,-2 1 0-16,-6 3 0 0,-8 0-1 15,-5 3 1-15,1 12 0 16,3 4 0-16,6 0-3 16,15-3-5-16,7-1-57 15,14-4-92-15,8-9-290 16</inkml:trace>
  <inkml:trace contextRef="#ctx0" brushRef="#br0" timeOffset="4350">61 1280 188 0,'0'0'287'0,"0"0"-215"15,0 0-5-15,0 0 13 0,0 0 5 16,0 0-36-16,-5-10-32 15,5 10-6-15,0 0-11 16,8 0 5-16,22 0-2 16,11 0 4-16,12 0 3 15,6 3 1-15,5-3 5 0,7 0 0 16,3 0 0-16,0 0-2 16,-3 2-5-1,5 1-1-15,1 2-5 0,5-2 2 16,2-1 5-16,5-2-7 15,2 0 2-15,-2 0-1 16,-4 0 0 0,-6-2 1-16,-3-4 1 0,-5-1 0 15,-2-2-1 1,-5 4 2-16,-3-3-1 0,2 8-3 16,7-1-1-16,6-3-1 15,5 1 3-15,3-2-1 16,0 5-1-16,-8 0-1 15,-2-3 4-15,-4 1-1 16,6-7-1-16,1 5 2 16,3-5 5-16,-3 5 1 0,-1-3-7 15,-2 3 4 1,-5-5 2-16,0 4-10 0,-8-3 2 16,1 3-2-16,-6 0 0 15,2 2 0-15,-2 0 0 16,0-1 0-1,-5 0 1-15,-3-1-2 0,-7-3 1 16,-1 5 0-16,-1 1 1 0,2-2-1 16,-3 3 0-1,3-5 1-15,4 4 0 16,-1-3 0-16,9 2-1 16,-4-4 0-16,2 6 0 15,-4-5 3-15,-3 6-3 16,-3 0 0-16,-8-2 0 15,2 2-2-15,-6-3 4 16,4 1 0-16,2-4-2 16,1 1 0-16,2 0 1 0,3-1-1 15,-3 0 0-15,0-1 0 16,-2 2 0-16,-3 3 0 16,-10-1 0-16,0 3 1 15,-2 0-3-15,-1 0 2 16,3-3 0-16,2 3 0 0,-5 0-1 15,6 0 1 1,2 0 3-16,0 0-3 16,2 0 0-16,-4 0 0 15,4 0 1-15,-4-4-1 16,4 3 0-16,-1-5 0 16,4 3-1-16,-5 1 1 15,0 2 0-15,0 0 0 16,0 0-1-16,-2 0 1 0,1 0 0 15,-1 0 0 1,-3 0-3-16,4 0 3 0,-1 0 0 16,0 0 0-16,4 0 0 15,0 0 0-15,-4 0 1 16,4 0-1-16,2-5 0 16,-2-1 0-16,-2 1 0 15,2 3 0-15,-6-1 0 16,-1 0 0-16,-5 0 3 0,-1 0-3 15,-4 2 0-15,-5 1-1 0,4-4 1 32,-4 2 0-32,5 2 0 0,2 0 0 15,0 0 1-15,5 0-1 16,3-3 0-16,-5 3 0 16,3-2 0-16,-6-1 0 15,0 1-1-15,8-2 1 16,-3 4 0-16,6-3 0 15,2 3 1-15,-5-1-1 16,-3-2 0-16,1 0 1 0,-6 0-2 16,3 3 1-1,-1 0 0-15,1-2 0 16,0 2 1-16,0-3-1 0,-5 1 0 16,2-1-1-16,-5 3 1 15,3 0-1 1,2 0 1-16,0 0 2 0,3 0-2 15,3 0 0-15,-4 0-1 0,-2 0 1 16,-4 0 0 0,-1 0 0-16,-5 0 0 15,1 0 0-15,3 0 1 16,0 0-1-16,0 0 0 16,2 0 0-16,1 0 0 15,-3 0 0-15,3 0-1 16,0 0 1-16,-4 0 0 15,2 0 0-15,-2 0 0 16,2 0-1-16,-10 0-10 0,0 0-51 16,0 0-90-16,0-10-229 15</inkml:trace>
  <inkml:trace contextRef="#ctx0" brushRef="#br0" timeOffset="8970">2130 1529 623 0,'0'0'117'0,"0"0"-82"15,0 0 11-15,0 0 19 16,0 0-23-16,0 0-21 0,0 0-10 15,-85-11-5 1,50 27-2-16,-9 19 0 0,-6 13 1 16,-1 12-1-1,-1 17 4-15,-1 5-6 16,5 6 6-16,7-3-6 0,15-11-2 16,11-10 0-1,10-14 0-15,5-16-1 16,0-10-4-16,0-8 2 15,13-6 3-15,12-2 3 0,4-8 1 16,3 0 0-16,9 0-1 16,7-8 3-16,1-18-2 15,2-6 0-15,-1-4 2 16,-6-4-1-16,-8 3-1 16,-4-1 2-16,-6 2-4 0,-5 1 5 15,-3-2-1-15,-3 1 6 16,0 0-2-1,-13 2 4-15,4 2-4 16,-6 3-1-16,0 5-6 16,0 5-1-16,0 4 1 15,-6 2 1-15,-11-1-3 0,-4 4 0 16,1-1 0-16,-2 3-1 16,1 2-2-16,1 6 2 15,2 0-1-15,-2 0-3 16,-1 0-2-16,6 0 3 15,4 3-5-15,8 0-15 16,3-3-55-16,0 0-52 16,26 0-130-16,13 0-105 15</inkml:trace>
  <inkml:trace contextRef="#ctx0" brushRef="#br0" timeOffset="9377">2825 1797 634 0,'0'0'166'15,"0"0"-121"-15,0 0 16 16,0 0-15-16,0 0-8 16,0 0-8-16,-8 0-18 0,-5 0-6 15,-2 11-5-15,-10 10-1 16,-1 8 0-16,-4 2 3 16,-6 9-1-16,1 1 0 15,-1 0-2-15,2 5 0 16,-4-7 1-16,2 1 0 15,3-3 3-15,7-5-3 0,5-8-1 16,7-6 0 0,7-7-3-16,7-9-18 0,0-2-59 15,0 0-34 1,0 0-106-16,7-7-147 16</inkml:trace>
  <inkml:trace contextRef="#ctx0" brushRef="#br0" timeOffset="9750">2489 1909 328 0,'0'0'148'15,"0"0"-75"-15,0 0 29 0,0 0 11 0,0 0-35 16,0 0-29-1,-26-25-22-15,26 25-20 16,0 0-6-16,0 0-1 0,21 16-8 16,2 13 8-1,12 8 4-15,1 3-1 0,-1 5 1 16,-2 3 5 0,-4 2 5-16,-2-2 1 15,-6-6-4-15,-1-2 1 16,-2-6 2-16,-3-1-2 15,-7-8-3-15,2-6-8 0,-5-5 0 16,-2-5 1 0,2-2-1-16,2-2 0 15,-4-2-1-15,8-3-16 0,6 0-83 16,8-3-181 0</inkml:trace>
  <inkml:trace contextRef="#ctx0" brushRef="#br0" timeOffset="10508">3403 1662 82 0,'0'0'449'16,"0"0"-352"-16,0 0-40 0,0 0 43 15,0 0-24-15,0 0-17 16,-24-22-37-16,20 22-5 16,-1 0-8-16,-3 0-7 0,-10 14 2 31,-7 18 4-31,2 8-5 16,0 10 2-16,2 3 1 0,6 0 0 15,7-3-2-15,4 3-2 16,4-8-2-16,0-5 0 15,0-6 0-15,18-8 1 16,6-7-1-16,5-5 3 16,4-4-1-16,2-7 1 15,1-3-1-15,-2 0 4 16,8 0-3-16,-4-19 4 16,3-4 0-16,-5-4-3 15,-1-3 0-15,-3-6 1 16,-5 1-2-16,-6 1 3 15,-6-1-4-15,-10 3 11 0,-5 1 3 16,0 2-2 0,0 2-7-16,0 3 4 15,-12 6-8-15,-9-4 1 0,-2 4-3 16,-7-1 0-16,1 4 1 16,-9 1-2-16,-3 2-1 15,-7 6 1-15,5 0-3 16,-5 6 3-16,7 0 0 15,3 0-2-15,0 6 1 16,5 7-2-16,1 1 3 16,8-4-1-16,10-5-4 0,5-2-12 15,9-1-54-15,0 1-38 16,38-3-160 0,12 0-307-16</inkml:trace>
  <inkml:trace contextRef="#ctx0" brushRef="#br0" timeOffset="11062">4353 1505 501 0,'0'0'113'16,"0"0"-54"-16,0 0 33 15,0 0-14-15,0 0-20 0,0 0-17 16,-15-26-15-16,4 23-13 15,-4 3 2-15,-6 0 2 16,-2 0-6-16,-7 0-2 16,-3 0-1-1,2 16 1-15,-4 6 3 16,-4 4 4-16,1 3 1 16,3 3 3-16,2 7-7 0,7 7-1 15,1 4-2-15,14 3 2 16,4 0-4-16,7-6-5 15,0-1-2-15,13-6-1 16,20-9 3-16,5-4-2 16,11-12 2-16,4-6 0 15,6-9 3-15,1 0-4 16,-5 0 2-16,-2-11-3 16,-3-7 0-16,-9-1-1 15,-8 4-11-15,-7 1-36 0,-8 4-43 16,-6 2-22-16,-12 4-76 15,0 4-288-15</inkml:trace>
  <inkml:trace contextRef="#ctx0" brushRef="#br0" timeOffset="12977">102 2626 55 0,'0'0'144'0,"0"0"-93"16,0 0-20-16,0 0 18 16,0 0 10-16,0 0-11 0,-28 0-17 15,23 0-16-15,5 0-6 16,-5 3-2-16,0 2-3 15,-5-2-4-15,-1 4 6 16,-1-1-2-16,6-1-2 0,-3 0 1 16,3-1 1-1,4-3 14-15,-1-1 15 0,3 0 14 16,0 0-5-16,0 0-7 16,0 0-9-16,0 0-10 15,0 0-15 1,20 0 1-16,13 0 17 15,11 3 5-15,2 0 10 16,13-3 6-16,1 0-7 16,4 0-13-16,10 0-4 15,0 0-2-15,2 0 2 0,3 0-6 16,1 0-7-16,-1 0 5 16,1 0-5-16,-1 0 0 15,-2 0-1-15,2 0 5 16,3 0-6-16,-1 0 0 15,-2 0 5-15,-3-3-6 16,-5 0 1-16,-4-2 1 16,-1 0-2-16,-2 0 0 0,-3-1 7 15,8 2-6 1,-1-2 0-16,-1 1-1 16,7 2 1-16,-6 1-1 15,-1-1 1-15,1-3 1 0,-1 2-1 16,-2 0 0-16,0-1 1 0,-4 2-2 15,-1 1 2-15,-4-1 0 16,6 0 2 0,-1 3-3-16,0-2 1 15,5-3 0-15,-5 3 1 16,1-5-3-16,-3 3 1 16,-3-5 1-16,0 1 0 15,0-2-1-15,2 2-1 16,2-3 2-16,2 1 3 15,2 0-2-15,1-1-3 16,-3 0 0-16,-1 6 1 0,-5-1-1 16,0 1 1-16,-2 3-1 15,-1-4 0-15,-7 1 2 16,-1-1-2-16,-1-1 3 16,0-2-3-16,-3 5 4 0,4-2-2 15,-4-3 1 1,5 8-2-16,5-5 1 15,2 1-2-15,0 0 3 16,-4 2-3-16,2-2 2 16,-7 2-2-16,1 0 5 15,-7 0-5-15,-7 3 0 16,5 0 0-16,-3 0 1 16,-1 0-1-16,-3 0 0 15,6-2-1-15,-2-4 1 16,5 4 2-16,1-1-1 0,-4-2-1 15,6 3 0-15,-3-3-1 16,1 2 1-16,2-2 0 16,-3-1 2-16,0 6-2 15,-2-3 0-15,-6 1 0 0,1 2-2 16,-4-3 2 0,2 1 0-16,-2-1 0 0,2 0 0 15,-2 1 0-15,2-1 1 16,1-3-1-16,1 1 0 15,5 2-1-15,-3-2 2 0,-1 0-3 16,0 3 6 0,1-2-5-1,2 4 1-15,-2 0 0 0,-4-5 1 16,-2 2-1-16,-1-2 0 16,-3 3 0-16,-3 2 0 15,2-3 0-15,-1 3 0 0,-8-2 0 16,2-1 0-1,-2 1 0-15,2-2 0 16,-4 4 1-16,6-2-1 16,4-1 0-16,-1 1 0 0,1 2 1 15,-3 0-1-15,-1 0 0 16,-2 0 0-16,0 0 0 16,-4 0-1-16,-1 0 1 15,2 0-1-15,2 0 1 16,4 0 0-16,2 0 1 15,-2 0-1-15,-3 0 0 16,3 0 0-16,-3 0 0 16,-4 0 0-16,1 0 0 15,-3 0 1-15,2-3-2 16,-1 3 2-16,-2 0-2 16,-2 0 2-16,-2 0-1 15,-4 0 1-15,0 0-2 16,0 0 1-16,0 0-1 15,0 0 0-15,0 0 1 0,0 0-3 16,0 0-18-16,0 0-72 16,-25 0-53-16,-21 5-160 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8:00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153 111 205 0,'0'0'133'16,"0"0"-65"-16,0 0-22 15,0 0-12-15,0 0 12 16,0 0-15-16,0-5-12 15,0 5-4-15,0 0 5 16,0 0 7-16,0 0 4 0,0 0-4 16,0 0 12-1,0 0-17-15,0 0-13 0,0 0 2 16,0 0-3-16,0 0 2 16,0 0-1-16,0 0-3 15,0 0 3-15,0 0-3 16,0 0-6-16,-4-3 5 15,4 3-4-15,-3-3 2 16,0 3-1-16,-2 0-2 16,2-3 3-16,-1 3-3 15,1 0-1-15,3 0 1 16,-3-2 0-16,3 2 1 16,-2 0-1-16,2-2 0 15,0 2 1-15,0 0 4 0,0 0-5 16,0 0 0-16,0 0-3 15,0 0 3-15,0 0 5 16,0 0-5-16,0-4 0 16,-3 4 2-16,3 0-2 15,-3 0 0-15,3 0 0 16,-4 0 1-16,4 0 0 16,0 0-1-16,-3 0 2 15,3 0-2-15,-2 0 0 16,2 0 2-16,-3 0-2 15,3 0 0-15,0 0 0 16,0 0 1-16,-3 0-1 16,-2 0 2-16,-5 0-1 0,-2 4-1 15,1 9 3-15,-1 0-7 16,1 3 4-16,1 2 0 16,5 1-2-16,-5 2 1 15,5 3-4-15,2-3 5 16,-3 3 4-16,6-3-4 15,0 1-5-15,0-2 5 16,0 4 1-16,0 0 0 16,0-3-1-16,0 3 0 15,14 0-1-15,-2-3 0 16,6 0 1-16,0-2 0 16,0-6 0-16,2 1-1 0,-2-9 1 15,-3 0-1 1,-4-2 1-16,1-3 0 0,-4 0 2 15,2 0-1-15,-2 0 5 16,2 0-3-16,-5 0 4 16,3 0 0-16,5-6 3 15,-1-10-1-15,3 2 2 16,-4-1-2-16,-2 0-7 16,0 1 0-16,0 1-2 15,-1 0 4-15,5 0-3 16,-8 0 0-16,1-4 0 15,0 4 0-15,-3 0 1 16,0-3-2-16,0 0 1 16,2 3 2-16,-2-3-3 15,-3 3 0-15,0-3 1 0,0 0 2 16,0-3-3-16,0 1 0 16,0 2 0-16,0 0 1 15,0 5 0-15,0-2-1 16,0 3 0-16,-8-1 7 15,2 2-7-15,-3 2-1 16,0 1 1-16,0 3 0 16,-2-4 0-16,-1 4-1 15,-3-2 1-15,-3 3 0 16,4-1-1-16,-4 0 0 16,1 3-1-16,4 0 1 15,-2 0 2-15,7 0-2 0,-4 0 1 16,-3 0 0-16,4 0 0 15,-1 0-4-15,1 0 2 16,-2 8-3-16,4 7 1 16,3-1-2-16,4 8-27 15,2-6-99-15,0-9-117 16</inkml:trace>
  <inkml:trace contextRef="#ctx0" brushRef="#br0" timeOffset="586">782 270 266 0,'0'0'116'16,"0"0"-74"-16,0 0-3 15,0 0 12-15,0 0-11 16,0 0-18-16,0 0-3 16,0 0 3-16,0 0-5 15,0 0 2-15,0 0-6 16,0 0 0-16,-9 0-4 15,-5 5-8-15,-4 11-1 16,-6 2 0-16,0 6 1 0,-2 4-1 16,3 2 0-1,1 0 4-15,2-4-3 0,2-2 3 16,7 0-2-16,-1-6-2 16,1 1 1-16,1-6 0 15,5-2 2-15,-2-6-3 16,7-2 0-16,0-1-4 15,0-2-11-15,0 0-144 16,0 0-199-16</inkml:trace>
  <inkml:trace contextRef="#ctx0" brushRef="#br0" timeOffset="1126">515 325 252 0,'0'0'114'0,"0"0"-71"15,0 0-13-15,0 0 5 16,0 0-1-16,0 0-22 16,-3-16-3-16,3 16 0 0,0 0 4 15,-4 0-2-15,1 0-4 16,0 0-4-16,3 0 0 16,0 0-3-16,0 0 0 15,0 0-2-15,0 0-1 16,0 0 3-16,0 9 0 15,0 1 5-15,13 3 2 16,-5 4-4-16,7-2 0 16,0 3 5-16,5 2-3 15,1-2-2-15,2 3 6 16,0 0 0-16,2 0-7 16,-2-2 4-16,0-4-2 0,-2 2 0 15,-6-4-4 1,-3-5 3-16,-7 1-1 0,-2-5-1 15,0-2 8-15,-3 2-9 16,3 1 4-16,-3 0-3 16,0-2-1-16,4 4 0 15,-4-1-27-15,2-6-177 16</inkml:trace>
  <inkml:trace contextRef="#ctx0" brushRef="#br0" timeOffset="2213">1052 193 332 0,'0'0'98'15,"0"0"-48"-15,0 0-4 0,0 0-21 16,0 0-3-16,0 0-9 15,-32-4-5-15,26 4-7 16,-2 6 1-16,-4 11 4 16,4 0-3-16,-2 2 1 15,-1 3 6-15,4-1-2 16,2 3 1-16,2-3 9 16,3 3-6-16,0 0-1 15,0-1 11-15,0-1-12 16,0 2 1-16,11-3-7 15,4 0 11-15,3-5-7 16,-3-1-4-16,3-1 13 16,5-4-7-16,-3-1 7 0,3-4-4 15,2 0 5 1,1-5-8-16,4 4-3 0,4-3 2 16,2-1 1-16,5 0 0 15,-2 0-3-15,-5 0-4 16,-4 0-2-16,-4 0 1 0,-1 0 1 15,-7 0 1-15,-2 0 0 16,-1-5 0 0,3-3 6-16,-6-4 6 0,3-2 0 15,-7 0-3 1,5 1 1-16,-8-3-5 16,1 3-3-16,-6-3 5 0,0 0-2 15,0 0-2-15,0 0-2 16,0 1-2-16,0-4-3 0,0-1 2 15,0 0 0 1,0 2-4-16,-3 0 4 16,-9 1 1-16,3 1 0 0,1 3-3 15,-4 2 0-15,2 1 2 16,2-1-2-16,-4 1 0 16,-2-2 0-1,2 2 0-15,-6 0 0 0,0 0 2 0,1 1-1 16,-4 2-1-1,3-2 0-15,3 7-2 16,4 0 2-16,-1-2 0 16,-3 1 0-1,1 3 0-15,-3 0-3 0,-1 0 1 16,-3 0 0-16,4 0 2 16,-4 0 4-16,-3 0-3 15,6 0-1-15,-3 0-1 16,4 0 1-16,3 0 0 15,-4 0 0-15,6 0 0 16,0 0 0-16,1 3-1 16,-2 3 0-16,5-1-1 15,-7 3 2-15,3 3-6 16,-2-1 3-16,2-2 5 16,-3 1-3-16,10-5 1 15,-1 2-4-15,2-1 2 0,1 6 0 16,1-4-6-16,2 4-26 15,0-2-79-15,12-6-110 16,19-3-308-16</inkml:trace>
  <inkml:trace contextRef="#ctx0" brushRef="#br0" timeOffset="3646">1773 20 332 0,'0'0'104'0,"0"0"-58"15,0 0 21-15,0 0-7 16,0 0 5-16,0 0-10 16,-5-20-13-16,5 20-9 15,0 0 1-15,0 0-11 0,0 0-12 16,0 0-2-16,0 0-6 15,0 0 1-15,0 0-4 16,0 0-2-16,0 5-5 16,0 13-1-16,0 9 8 15,0 2 1-15,0 0 0 16,0 2-2-16,0 2 3 16,0-2-4-16,0-5 5 15,0 0-1-15,0-6-2 16,0-4 0-16,0 0 1 15,0-2 1-15,0-7-2 16,0-2 1-16,0-2-1 16,0-3 0-16,0 0 0 0,0 0-1 15,0 0 1-15,0 0 1 16,0 0 0-16,0 0 1 16,0 0 0-16,0 0 0 15,0 0 3-15,0 0 0 16,0 0 5-16,0 0-1 15,0 0 3-15,0 0-2 16,0 0-9-16,0 0 0 16,0 0-1-16,0 0 0 15,0 2-2-15,0-2 0 16,0 0 1-16,0 3-3 16,0-3 4-16,0 0-1 0,0 0-3 15,0 0 4 1,0 3 0-16,0 0 0 0,0-1-1 15,0 3 1-15,0-1 0 16,0-1 0-16,0 1 0 16,0 2 0-16,0-1 0 15,0-3 1-15,0-2 0 16,0 0 0-16,0 0-1 16,0 0 0-16,0 0 1 15,0 0 0-15,0 0-1 16,0 0-1-16,0 0 0 15,0 0 0-15,12 0 1 16,14 0 3-16,7 0 5 16,8-5-4-16,0-3-1 0,0 1-1 15,-3-2-2-15,-2 4 1 16,-6-1 0-16,-4 4-1 16,-3-1-1-16,-5 1 1 15,-6 2 1-15,-7 0-1 16,-2 0 0-16,-3 0 1 15,0 0 0-15,0 0 3 16,0 0-2-16,0 0 0 16,0 0-1-16,0 0 1 15,0 0-2-15,0 0 0 16,0 0-30-16,0 0-122 16,0-6-207-16</inkml:trace>
  <inkml:trace contextRef="#ctx0" brushRef="#br0" timeOffset="4224">1986 193 82 0,'0'0'313'15,"0"0"-233"-15,0 0-26 16,0 0 12-16,0 0-6 15,0 0-13-15,-30-30 4 16,30 30-24-16,0-2-1 16,0 2-7-16,0 0-4 15,0 0-1-15,0 0-3 16,0 0-1-16,-2 0 1 16,2 0 1-16,0 0-10 0,0 0-2 15,0 14-3 1,0 16-4-16,0 11 7 0,0 1 4 15,0 3 0-15,0 0-4 16,0-2 0-16,0 2 2 16,0-3 1-16,0-1-1 15,0-5 0-15,0-2-1 16,0-7-1-16,0-1 0 16,0-9 0-16,0-1 1 15,0-3 0-15,0-6 0 16,0 1 1-16,0 1-2 15,0-7 0-15,0 3 2 16,0 1-4-16,0-6-29 16,0 0-233-16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8:07.4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65 323 0,'0'0'147'0,"0"0"-114"16,0 0-12-16,0 0-4 15,0 0-11-15,0 0-5 16,12 0-1-16,12 0 0 16,-1 0 3-16,1 0-3 15,5 0 4-15,1 0-3 16,3 0 5-16,1 0-2 15,4 0-1-15,5 0-3 0,0 0 3 16,8 0-1-16,8 0 6 16,5 0-7-1,7 0 1-15,5 0 16 0,3 0-4 16,7 0-13-16,2 0 3 16,3 0-1-16,1 0 0 15,5-7-2-15,-3-2 2 16,0 4 4-16,0-3 2 15,-5 6-4-15,-2 0 1 16,0-1-5-16,1 0 1 16,0 3-1-16,0-3-1 15,4 0 3-15,-5 1-3 16,2 0 1-16,-3 2-1 16,-4 0 4-16,-3 0-4 15,4 0 0-15,-1 0 1 0,10 0-1 16,2 0 0-16,0 0-1 15,-2 0 2-15,-8 0-2 16,-2 0 3-16,-1 0-4 16,-2 0 2-16,0 0-2 15,3 0 2-15,4 0 1 16,-1 0 0-16,4 0-1 16,-7 2 2-16,1 0-2 15,-4 4-1-15,-2 0 1 16,-1-2 1-16,0 4-1 15,-2 0 1-15,0 3-1 16,-3-3 0-16,-1 0 0 16,1 0 1-16,0 0-1 0,0-1 0 15,-7 2 3-15,-3-4 1 16,2 1-2-16,-2 1 0 16,4-1 2-16,-7 1 2 15,2 1-6-15,-5 0 0 16,-2 2 0-16,1-1 0 15,-4 2 1-15,9-4 2 16,0 4-3-16,5-3 7 16,4 2-5-16,0 3-1 15,-6-2 3-15,-1 2-2 16,-10-2-1-16,-5 1 0 16,-5-6-1-16,-5 4 0 15,2-1 1-15,-3 2 1 16,1-1 0-16,-1 1-2 0,1-2 6 15,2 1-3-15,3-3 6 16,3-1 10-16,-2-1 6 16,2 0-6-16,-1 1-9 15,-2-1 4-15,-2-3-6 16,-1 7-1-16,-3-5-5 16,1 5 4-16,2-1-4 15,-5-3-1-15,2 0 0 16,-3 1 4-16,0-1-3 15,4 1-1-15,-6 1-1 16,-1 1 0-16,3-3 1 16,1 6-1-16,1-6 0 15,5 3 0-15,6 0 0 0,-4 0 0 16,-3 3 0-16,-3-3 2 16,-6-1-2-16,-2 2-1 15,-1-2 1-15,4 1 0 16,6 3 0-16,5-3 0 15,2 2 0-15,8-1 4 16,2 2-3-16,-1-3-1 16,1 2 0-16,-2 1-1 15,-1-4-2-15,-3 4 3 16,-9-1 0-16,-5-1 0 16,-4-1 0-16,1 0 3 15,-2-4-3-15,5 5-5 0,3-2 5 16,5 1 0-16,6 1 1 15,0-4-1-15,1 0 0 16,1 0 0-16,1-2 0 16,-3 2 0-16,3-2 0 15,-2 2 1-15,-4 4-1 16,-3-4 0-16,-3 3 2 16,0-1-2-16,0 4 0 15,3-3 0-15,2-3 3 16,-2 0-3-16,2 1 0 15,-2 2 1-15,-3-3-1 16,3 0 1-16,2 1-1 16,-2-4 1-16,2 3 0 0,-4 1-1 15,-1-1 0-15,-3 0 0 16,-5-2 0-16,-6-3 0 16,-7 0 0-16,-6 0 2 15,2 0-2-15,-8 0 0 16,2 0 0-16,-2 0 0 15,3 0 0-15,2 0 2 16,-4 0-2-16,3 0 0 16,-1 0 0-16,-5 0 0 15,0 0 0-15,1 0 1 16,-4 0-1-16,0 0 1 16,0 0 1-16,0 0-1 0,0 0 6 15,0 0 3-15,0 0 6 16,0 0-2-16,0 0-5 15,0 0 1-15,0 0-1 16,0 3 2-16,0-3-3 16,0 0-4-16,0 0 3 15,0 0-2-15,0 0 6 16,0 0 3-16,0 0-1 16,0-6-11-16,0-4 1 15,0 2 2-15,0-5-1 16,-4-1-2-16,-2 1 0 15,-2 2-1-15,-1-2 0 16,3 3-1-16,3 2 1 16,-4 0-1-16,5 0 0 15,-4-3 0-15,1 1 1 0,-5-1 0 16,5 0 0-16,-5-5-1 16,2 4 0-16,0 1 0 15,-2 1 1-15,2 1-1 16,1 1 1-16,2 1-1 15,-1 1 0-15,2 1 0 16,-1 2 3-16,2 1-3 16,0-1 0-16,1 1 0 15,-1 2 0-15,-1-4-1 16,1 4 1-16,0-2-2 16,1 2 1-16,-4 0 1 15,2-2 1-15,-1-2-1 0,-1 2 0 16,-3-1 0-16,0 3-1 15,4-2 1-15,-5 2-2 16,5 0 1-16,-5 0-1 16,5 0 2-16,2 0 0 15,3 0-4-15,0 0 4 16,0 0-1-16,0 0 1 16,0 0-1-16,0 0 1 15,0 0 0-15,0 0 1 16,0 0-1-16,0 0 0 15,0 0 0-15,0 0-1 16,0 0-1-16,0 0-1 16,0 0 2-16,0 0-2 0,0 0 1 15,0 0 0-15,0 0-5 16,0 0 7-16,0 0-1 16,15 7 1-16,-4 12 0 15,4-5 1-15,-3 1-1 16,-1-4 0-16,2 0 0 15,-1-3 0-15,-1 2 1 16,7 1-1-16,-3 2 1 16,2 0-1-16,1 3 0 15,0-5 1-15,0 2-1 16,-5-5 0-16,0 0 1 16,-1 2-1-16,-4-7 0 0,-3 2 0 15,0-2 0 1,-5 0 0-16,0-3 0 0,0 2 0 15,0-2 0-15,0 0 1 16,2 0-1-16,1 0 0 16,0 0 0-16,-1 3 0 15,-2-3 1-15,0 0-1 16,0 0 1-16,0 0 1 16,0 0 1-16,0 0-1 15,0 0-2-15,0 0 0 16,0 0 0-16,0 0-1 15,0 2 1-15,0-2-2 16,0 0 0-16,0 0 1 16,0 0 1-16,0 0 0 0,0 0-1 15,0 3-1-15,0-3 2 16,0 0 0-16,0 0 0 16,0 0 0-16,0 0 0 15,0 3 0-15,0-1 0 16,0 9-1-16,0 2 1 15,-5 7 3-15,-10 0-1 16,0 2 1-16,-3 4-1 16,-2 0-1-16,-3 5 1 15,-1 4 0-15,4 3 1 16,-1-1 1-16,1-3-3 16,2-7 1-16,3-9-1 15,3-2 3-15,4-5-4 0,1-3 1 16,4-1 3-16,0-1-4 15,3-3 0-15,0-1 1 16,0-2-1-16,0 2-15 16,0-2-79-16,3 0-91 15,9 0-342-15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8:18.2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261 237 166 0,'0'0'254'0,"0"0"-161"16,0 0-11-16,0 0-13 0,0 0 22 15,0 0-24-15,0 0-24 16,0 0 11-16,0-119-23 16,0 119-11-1,0 0-10-15,0 0-5 16,0 0-5-16,0 7-1 0,0 28-2 15,0 13 3 1,0 12 5-16,9 10-1 0,6 1-3 16,-3 4 2-16,3-2-3 15,-1 2 0-15,1-4 1 16,-3 1 2-16,-4-9 0 16,-2-10-2-16,-6-16 1 15,4-11-2-15,-4-12 0 16,0-6 2-16,0-3-2 15,2-2 0-15,1 0 0 16,3-3-20-16,0 0-69 16,3 0-93-16,-1-8-132 15</inkml:trace>
  <inkml:trace contextRef="#ctx0" brushRef="#br0" timeOffset="720">53 441 366 0,'0'0'90'0,"0"0"-31"0,0 0 8 16,0 0 13-16,0 0-27 16,0 0-15-16,-48-85-5 0,45 77-11 15,3-2-1 1,0-1-6-16,0 3 2 16,0-5-3-16,0 2 0 15,0-5 2-15,10 0-9 16,3 3-1-16,8-4-5 15,1 5 1-15,1-1 1 16,3 2-3-16,1 3 0 16,2 3-7-16,1 2 7 0,1 1 2 15,5-1-2 1,-4 3-3-16,4 0 3 16,-1 0 1-16,-3 0-1 15,-8 0 0-15,-3 0-1 0,-3 5 1 16,-1 9-4-16,1 1 1 15,0 7 3-15,-4-2 1 16,-2 0-1-16,-4 3 2 16,-1-2-1-16,-4 3 3 15,-3-3-3-15,0 0-1 16,0-5 7-16,0 0-5 16,0 1-2-16,0-4 2 15,0-3-1-15,0 4 0 16,0-2 1-16,0 2 0 15,-13 2-1-15,2-3-1 16,-4 0 6-16,0-2-3 0,0-1-2 16,2 1 2-16,-2-3-2 15,-3 0-2-15,3 0 2 16,-3 0 0-16,3-3-1 0,1 3 0 16,2-5-1-1,3 2 0-15,6-3-11 16,3-2-32-16,0 0-87 15,0 0-116-15,24-7-268 16</inkml:trace>
  <inkml:trace contextRef="#ctx0" brushRef="#br0" timeOffset="1395">1232 219 76 0,'0'0'348'0,"0"0"-250"0,0 0-14 15,0 0 14-15,0 0-16 16,0 0-29-16,3-24-23 16,-3 24-11-16,0-4 9 15,0 4-4-15,0 0-7 16,-3 0-5-16,-12 0-3 15,-5 0-9-15,-9 0 0 16,-1 0-1-16,-1 17-2 16,-2 1-1-16,3 8 4 0,-2 1 0 15,2 5 1-15,0 0-1 16,7-1 0-16,0 4 0 16,5-6 1-1,6 3 4-15,4 0-4 0,5 2-1 16,3-2 0-16,0 3 0 15,0-1-1-15,0 0 1 16,15-2 3-16,8-3-3 0,3-3-1 16,4 1 1-16,6-7 0 15,-1-4 1 1,3 4 1-16,1-7-2 16,2-5 2-16,0-6-2 15,-3-2 5-15,0 0-3 16,-5 0-1-16,-7 0 0 15,-3 0 0-15,-5 0 3 16,-6 0-4-16,0 0 0 0,-1-2-1 16,2 2-1-16,7-5-39 15,3-7-144-15,7-5-568 16</inkml:trace>
  <inkml:trace contextRef="#ctx0" brushRef="#br0" timeOffset="3169">2110 179 503 0,'0'0'112'0,"0"0"-31"15,0 0-14-15,0 0-4 0,0 0-27 0,0 0-28 32,0-19-8-32,0 19-1 15,0 2-9-15,8 20 8 0,2 10 2 16,1 4 5 0,-1 7 2-16,0 2-2 0,-3-3-2 15,1-2-1 1,2-3-1-16,-5-5 0 0,1-8 1 15,-3-5-2-15,-1-6 1 16,2-5 3-16,-4-3-4 16,0-2 0-16,0-1 2 0,0 1-2 0,0 2 0 15,0 1 0 1,0-4-77-16,0-2-189 0</inkml:trace>
  <inkml:trace contextRef="#ctx0" brushRef="#br0" timeOffset="3757">2057 391 267 0,'0'0'143'15,"0"0"-73"-15,0 0-15 0,0 0 14 16,0 0-8-16,0 0-5 15,-35-11-37-15,29 9 4 16,3 2-8-16,-1 0 8 16,4 0-2-16,0 0-1 15,0 0 0-15,0 0 4 16,0-4-3-16,0 4-8 0,0 0-3 16,0 0-1-1,0 0-8-15,0 0 0 16,0 0-1-16,0 0-1 15,10 0-3-15,18-2 4 16,15 2 4-16,3-5 1 0,7-1-4 16,-2 1-1-16,1-3 1 15,-7 0 0-15,-4 3 0 16,-8-1-1-16,-7 4 0 16,-9 0 0-16,-6 2 0 15,-4 0 0-15,-4 0-1 0,-3 0 1 16,0 0 1-1,0-4 1-15,0 4-1 16,0 0 1-16,0 0-2 16,0 0-9-16,0 0-83 15,0 0-212-15</inkml:trace>
  <inkml:trace contextRef="#ctx0" brushRef="#br0" timeOffset="6255">1518 570 19 0,'0'0'287'0,"0"0"-191"0,0 0-20 15,0 0-3-15,0 0-16 0,0 0 9 16,-32-20-4 0,32 20-25-16,0 0 3 0,0-3-2 15,-4 3-7-15,4 0-13 16,0 0-10-16,-3 0-1 16,3 0-4-16,0 0-1 15,0 0 3 1,0 0-1-16,0 0 2 15,0 0-1-15,0 0-3 16,0 0-2-16,7-3-1 16,19 0 1-16,10-2 2 15,2 0-2-15,-5 1 5 16,-5 3-4-16,-4 1-1 0,-3-3 0 16,-4 3 0-16,1 0 0 15,-1-3-1 1,1 3 1-16,-3 0 1 0,0-3-1 15,-4 1 0-15,4 2 0 0,-5 0 0 16,-5 0 0-16,-2 0-1 16,-3 0 1-16,3 0-1 15,-3 0 0-15,0 0 1 16,0 0 0-16,0 0 0 16,0 0 0-16,0 0 0 0,0 0 0 31,0 0-1-31,0 0 1 15,0 0-2-15,0 0-4 0,0 0-12 16,0 0-21 0,0 0-25-16,0 0-122 0,-6 0-327 15</inkml:trace>
  <inkml:trace contextRef="#ctx0" brushRef="#br0" timeOffset="7199">1647 700 147 0,'0'0'222'0,"0"0"-142"16,0 0-38-16,0 0 8 15,0 0-5-15,0 0-1 0,-5 0-15 16,5 0-1-16,0 0 16 16,0 0 4-16,0 0-7 15,0 0-24-15,0 0-8 0,0 0 1 16,0 0 2-1,0 0-3-15,0 0 0 0,0 0-1 16,0 0-1-16,0 0-2 16,0 0-4-16,0 0 1 15,0 0 1-15,-3 0-2 0,3 0 2 32,0 3-3-32,-7-3 1 15,-1 6-6-15,-1-2 4 16,-2-1 1-16,5 0 0 0,2 0 1 15,4-3 3-15,0 0-3 16,0 0-1-16,0 0 2 16,0 0 4-16,0 0-4 15,0 0-1-15,0 0-1 16,0 0 1-16,0 0-1 0,12 0-2 16,14-6 2-1,10-7-2-15,5 5 1 0,-3 0 1 16,-2 0 1-16,2 3-1 15,-3 0-4-15,-7 2 4 16,-5 0 1 0,-11 3-1-16,-9 0 0 0,0 0 0 15,-3 0-1-15,0 0 1 0,0 0 0 32,0 0-1-32,0 0-3 15,0 0 1-15,0 0-21 0,0 0-100 16,0 0-178-16</inkml:trace>
  <inkml:trace contextRef="#ctx0" brushRef="#br0" timeOffset="11033">2684 152 469 0,'0'0'56'0,"0"0"-1"0,0 0 37 0,0 0-11 16,0 0-38-16,0 0-10 0,0 0-14 15,-18-27-7 1,18 27-1-16,0 0 10 0,0 0-15 31,0 0 4-31,0 0-3 16,0 0-3-16,0 0 3 16,0 0-4-16,0 0-3 15,10 0-1-15,13 8 1 0,10 11 1 16,-2 5 3-1,4-1-2-15,6 4-2 0,7-1 2 16,1 4 0 0,-1 2-2-16,-4-3 4 0,4 0-4 15,-10-3 2-15,0-5 0 16,-2 4-1-16,-8-8-1 0,0 2 0 16,-5-2 0-1,-3-7 1-15,-5-5 0 0,-4-2-1 16,-1 2 6-16,-5-5-6 15,-2 3 1-15,4 0-1 16,-4-2-1 0,-1 3 1-16,4-1 0 15,-4-1-2-15,5 1 2 16,-1 2 3-16,-1-2-3 0,2 0 1 16,-1-2-3-1,2 3 3-15,-1-4-1 0,-5 2 0 16,-2 1 2-16,0-3-4 15,0 0 2-15,3 0 0 16,-3 0 1-16,0 0-1 16,0 0 0-16,0 0-1 15,0 0-8-15,0 3-41 16,0 2-79-16,0-5-126 16</inkml:trace>
  <inkml:trace contextRef="#ctx0" brushRef="#br0" timeOffset="11745">3252 80 192 0,'0'0'117'16,"0"0"-25"-16,0 0-31 15,0 0-16-15,0 0 16 0,0 0 6 16,-6-66-13 0,6 61-10-16,0 3 7 15,0-2-15-15,0 4-9 16,0 0-5-16,-2-2-12 15,2 2 10-15,0 0-3 0,0 0-5 16,-5 0-1-16,5 0-2 16,-2 0-5-16,-1 0 1 0,0 0-2 15,1 0 4 1,2 0-7-16,-6 13 0 16,-6 11 2-16,0 3-1 15,-6 7 3-15,4-2 1 0,-4 3-3 0,6 1 0 16,-6 2 1-1,3 1 2 1,-2 1 0-16,3-1-3 16,-1-2 2-16,0-1-1 15,3-6-2-15,1 0 5 0,-2-6-5 16,5-3 1 0,-1-6 4-16,3 2-6 0,1-4 4 0,-2-1-2 15,1-2-1 1,1-3-1-16,-2 0 0 15,4-3 1-15,3-4-1 16,0 0-25-16,0 0-83 16,10 0-186-16</inkml:trace>
  <inkml:trace contextRef="#ctx0" brushRef="#br0" timeOffset="12811">2215 788 88 0,'0'0'147'0,"0"0"-103"0,0 0 0 16,0 0 20-16,0 0-14 15,0 0-26-15,-11 0-11 16,11 0 8-16,0 0 20 0,0 0 5 16,0 0-3-16,0 0 5 15,-4 0-3-15,4 0-14 16,0 0-4-16,0 0-8 16,0 0-13-16,0 0 2 15,0 0-5-15,0 0-1 0,0 0-2 16,0 0 4-16,0 0 0 31,0 0 1-31,0 0 5 0,13 0 0 16,10 0 6-16,7-11 2 15,-4 3-18-15,-8 1 10 16,-3 0-9-16,0 3 1 0,-7-2 0 16,-1 1 5-1,-2 5-2-15,-2-1 0 0,0 1-2 16,-1 0 0-1,8-4 2-15,1-2-1 0,-2 4 3 16,6-3-5 0,-6 2 0-16,0 0 1 0,-3 0-2 0,-6 3-1 15,0 0 3-15,0 0-3 16,0 0-3-16,0 0-16 16,0 0-88-1,0 11-194-15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8:34.8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247 898 347 0,'0'0'149'16,"0"0"-72"-16,0 0 13 0,0 0 22 15,0 0-36 1,0 0-14-16,0 0-27 16,0-25-5-16,0 25-3 15,0 0-19-15,0 0-8 0,0 0-3 16,0 17 1-16,0 18-1 15,0 21 3 1,6 7 7-16,3-4-3 16,0 1-3-16,0-7 1 15,-1-7-2-15,-2-4 1 16,1-13 1-16,-2 0-2 0,-5-10 0 16,3-3 2-16,-3-3-1 15,0-2-1-15,0-6 2 16,0 3 0-16,0-3-2 15,0-3-7-15,0 1-35 16,0 0-59-16,-6-3-130 16,-6 0-306-16</inkml:trace>
  <inkml:trace contextRef="#ctx0" brushRef="#br0" timeOffset="526">15 1037 560 0,'0'0'122'16,"0"0"-41"-16,0 0-16 15,0 0-31-15,0 0-19 16,0 0-3-16,-15-93-5 15,15 74-7-15,18 1 0 16,5 1 0-16,7 0 1 16,2 0 0-16,6 6 1 15,-3 4 4-15,4 1-2 16,-4 6-4-16,-2 0-2 16,2 0 2-16,0 11 0 15,3 12 0-15,1 4 0 0,-5 5 0 16,-1-1 0-16,-7 4 0 0,-1-6 0 15,-7 1-1-15,-8 1-1 16,0 1 2 0,-7 5 2-16,-3-8-1 15,0 8 1-15,0-3 1 16,-3-4-1-16,-17 2 0 16,-5-3 1-16,-9 0-3 15,-4 0 7-15,-13 0-2 16,-2 0 3-16,0 1-8 15,-1-7 2-15,8 1 5 16,5-8-5-16,11-3-2 0,12-5 0 16,4-8 0-16,14 0-23 15,0 0-104-15,0-15-295 16</inkml:trace>
  <inkml:trace contextRef="#ctx0" brushRef="#br0" timeOffset="2091">886 1209 302 0,'0'0'158'15,"0"0"-127"-15,0 0-27 16,0 0 3-16,0 0 16 16,0 0 1-16,29 0-17 0,-11 0 6 15,5 0 17 1,-2 0-5-16,-4 0-10 0,5-6 5 16,-8-5 9-1,4-2-2-15,-3-6-8 0,-3 4 1 0,-7-1-7 31,-2 3-5-31,-3 0 6 0,0 0-1 16,0-1 1 0,0 6-3-16,-15 3 0 0,-8 5-9 15,-10 0-2-15,-2 0-2 16,0 5 1-16,3 13 1 16,2 1-4-16,6 2 2 15,1 3 1-15,8 0 0 16,3-6-1-16,9 4 0 15,3-3-4-15,0-7-2 16,0-1 1-16,18 0-1 16,5-3 8-16,10-3 1 0,2-5 2 15,6 0 6-15,0 0-5 0,4 0 9 16,-6-21-4-16,-1-3-2 16,-5-2 2-1,-5-4-1-15,-2-6-2 0,-1-2 10 16,-7 1 18-16,-8-11-4 15,0 1-14-15,-7-6 5 16,-3-6 0-16,0 6 0 16,0 6-8-1,0 5 6-15,-13 7-8 16,-4 6-6-16,-1 5-5 16,-3 6 1-16,4 7-2 15,-1 0-4-15,4 9-17 16,2-1-11-16,7 3 11 15,-2 0-6-15,4 0-16 0,3 0 15 16,0 10 17-16,0 4 5 16,0 7 3-16,0 3 2 15,7 5 1-15,6 6 1 16,0 1 0-16,-1 7 0 0,2 2 0 16,-5 2 0-1,2 2 1-15,-4 3 5 16,-7-6-1-16,0 3 2 0,0 4-5 15,0 0 6-15,0 5 2 16,0-4-7-16,0-1-1 16,0 0 3-1,0 0-2-15,-3-6-2 16,-1-4-1-16,4-9 0 0,0-11 4 16,0-6-4-16,0-8-3 15,0-5 3-15,0 2-2 16,12-6 2-16,6 0 3 15,5 0-2-15,2 0 8 16,1 0-5-16,0-19 2 16,1-2-2-16,-1-3-1 15,-5-5 3-15,-1 0-3 16,-5-3 0-16,-3-8-1 16,-3-2 1-16,-7-6 1 15,-2 1-2-15,0-4-2 16,-5 3 0-16,-21 6 0 15,-7 0 0-15,-5 13 0 0,2 2-1 16,1 11 0 0,6 6-3-16,7 10 3 0,9 0 0 15,6 0-1-15,4 0-10 16,3 0-4-16,0 5 4 16,0 8 2-16,0-5-2 15,0-3 5-15,18 0 0 16,9-5 7-16,5 0 0 15,3 0 6-15,3-7-4 16,1-15-1-16,-4-4 7 16,-2-7-7-16,-10 8-1 15,-2-4 3-15,-6 0-3 16,-7 4 5-16,-4 10-3 16,-4 6 5-16,0 9 0 0,0 0-2 15,0 0-2-15,0 0-3 16,0 0-2-16,0 3-9 0,0 18-1 15,0 11 11 1,0 6 1-16,0-1-4 0,0-3 1 16,8 3 1-1,10-15-1-15,0-4 2 16,-3-5 1-16,-4-13 0 16,4 0 0-16,2 0 8 15,1 0 1-15,3-16 3 16,-4-8-3-16,-4-5 0 15,-2-3 0-15,-5-2-9 16,-6-1 7-16,0 4-4 0,0 4 1 16,-12 3 3-16,-18 6-4 15,1 10 4-15,-3 3-6 16,-1 5 4-16,4 0-5 16,-1 5-3-16,7 13 1 0,2 4-2 15,6 10-3 1,7-8-27-16,8-7-114 0,0-6-144 15</inkml:trace>
  <inkml:trace contextRef="#ctx0" brushRef="#br0" timeOffset="4208">1783 795 262 0,'0'0'227'0,"0"0"-171"0,0 0-43 15,0 0 14-15,0 0 12 16,0 0-13-16,-23 27-16 16,21 0-7-1,-1-1 1-15,-1 6 6 0,4 5-1 16,0-8 4-1,0 0 5-15,0-5-1 0,0 0-6 0,4-1-3 32,7-10-1-32,1-2-5 0,-1-3-1 15,1-5-1-15,1-1 4 16,0 1-2-16,-1-3 2 16,1 0 6-16,2 0 1 15,-4 0 5-15,4-10 7 16,-3-7-4-16,-1-1-9 15,-2-6 3-15,0 0 1 16,-4-5 0-16,-1-2 1 0,-4 2-3 16,0-1-4-16,0 4-1 15,0-4 4-15,0 9-6 0,0 5 3 32,0 6-6-32,0 7 4 0,0 0-5 0,0 3 1 15,0 0-2-15,0 0-3 16,0 0-5-16,0 6-1 15,0 26 5 1,0 11 4-16,0 4 0 16,0 0 0-16,0-9-2 15,6-4-1-15,2-10 2 16,4-8-3-16,0-9-3 16,-3-3-2-16,3-4 8 0,2 0 1 15,3-9 4 1,4-17-1-16,-6-3-1 15,0-6 0-15,-7 0 1 16,-4 4-1-16,-1 4-1 0,-3 9 1 16,0 4 0-16,0 14-1 15,0 0-1-15,0 0-1 16,0 0-1-16,0 0-7 0,0 3 0 16,0 18-3-16,0 11 10 15,5 2 2 1,5-4 0-16,4-3-1 15,6-9-4-15,-2 1 4 16,6-12 1-16,-3-1 1 16,-1-6 2-16,1 0-3 0,-1 0 4 15,1-11 3 1,-3-21-5-16,-3-2 2 0,0-8 1 16,-7-12 0-16,-3 2 0 15,-1-12 1-15,-1 6 0 16,-3 2-4-16,0-2 7 15,0-1 5-15,0 6-4 16,-9 3 6-16,-7 5-8 16,-7 5-2-16,0 12-6 15,0 3-1-15,-7 18-7 16,4 1-8-16,1 6-11 16,12 0-5-16,3 0 11 15,7 13-4-15,3 9-14 16,0 2-5-16,0-1 28 15,6 7 11-15,14 1 1 0,2 1 4 16,1-2-3 0,1 1 3-16,-4-1 2 0,1-2 0 15,-9 4 0-15,-1 8 8 16,1-6 1-16,-7 1 1 16,5-4 2-16,-4 4-1 15,-4-9 2-15,8 3-13 16,-5-1 3-16,1-5-3 15,1 1-1-15,-2-5 1 16,5-9-2-16,-2 3 1 16,4-2-1-16,-1-9 2 0,-1 4-1 15,-2-3 1-15,1-3-1 16,-3 0 0 0,-4 0-1-16,1 0 1 0,0 0 4 15,4 0 1-15,-5 0 0 16,4 0 9-16,1 0-5 15,-2 0-6-15,1 0-2 16,-4 0-2-16,1 0 2 16,4 0 0-16,-4 0-2 15,2 0 1-15,-2 0-1 16,-3 0 0-16,7-9 2 16,-2 7-1-16,1-9 5 15,3 0-3-15,-3-1-1 16,-4-2 0-16,5-2 0 0,-7 3 0 15,3-5-1-15,0 1-1 16,-1 1 0-16,-2 9 0 16,0-4 0-16,0 6 1 15,0 2-2-15,0 3 2 0,0 0 0 16,0-3 0-16,0 3 0 16,0-2 0-16,0 2 1 0,0 0-2 15,0 0 0 1,0 0 0-16,0 0 0 15,0 0-3 1,0 0 0-16,0 0-2 16,0 0-1-16,0 0-2 15,0 0 2-15,0 0 1 16,0 0 1-16,0 0-1 0,0 0 4 16,0 0 1-16,0 0-1 15,0 0 1-15,0 0-4 16,0 0 0-16,0 0-4 0,0 0-3 15,0 0-9 1,0 0-7-16,0 0-5 16,0 0-15-16,0 0-8 0,0 0 25 15,0 0 23-15,0 0 7 16,0 0 5-16,0 0 12 16,0 0 28-1,0 0 14-15,0 0-13 0,0 0-18 0,0-6-4 31,0-4 0-31,0 2-9 0,3-10-14 16,-3 1-1 0,0-1 2-16,0 0 0 0,0-9 1 15,0 1 0-15,0-4-1 16,0 1 3-16,0 2 9 16,0 2-10-16,0 0-2 15,0-1-1-15,0 2 0 16,0 0 1-16,0 5-2 15,-3 6 0-15,3 0 0 16,-2 8 0-16,2 2 0 0,0 3 4 16,0 0 1-16,0 0-5 15,-3 0-1 1,3 0-5-16,0 3 0 16,0 23-1-16,0 14 7 0,0 8 1 15,0 2-1-15,8 3 0 16,7-3-1-16,3 3 2 15,2-7-2-15,-2-4 1 16,0-13-2-16,2-11 2 16,-7-10-1-16,0-2-2 15,0-6 3-15,-1 0 1 16,6 0 0-16,-2 0-1 16,-1 0-1-16,0 0-13 15,3-2-34-15,-6-10-45 16,-1-4-120-16,-4 3-180 15</inkml:trace>
  <inkml:trace contextRef="#ctx0" brushRef="#br0" timeOffset="4443">2487 673 491 0,'0'0'267'16,"0"0"-172"-16,0 0-56 16,0 0 2-16,0 0-14 15,0 0-6-15,35-28-1 16,6 14-19-16,10-2-1 0,-1 3 0 16,6 0-30-16,6 3-151 15,11-7-609-15</inkml:trace>
  <inkml:trace contextRef="#ctx0" brushRef="#br0" timeOffset="4998">3317 432 422 0,'0'0'202'0,"0"0"-126"16,0 0-69-16,0 0-7 16,0 0 1-16,0 0-1 15,109 19 6-15,-61 10-5 16,-2 5 1-16,2-1-1 16,-4-1 0-16,-6-4-1 15,-2-9 0-15,-13-3 3 0,-8-3-3 16,-7-6 0-16,-5-1 0 15,-3-1 0-15,0-5-1 0,0 0-57 16,0 0-116 0</inkml:trace>
  <inkml:trace contextRef="#ctx0" brushRef="#br0" timeOffset="5317">3640 287 441 0,'0'0'221'16,"0"0"-87"-16,0 0-86 0,0 0-28 16,0 0 0-16,0 0-4 15,-17 2-15-15,9 30 3 16,-5 8 9-16,2 5-1 15,-4 0 3-15,0-2-10 16,-2 1 11-16,-1-2-7 16,-5-1-6-16,2-7-2 15,3-2 1-15,3-3 3 16,4-8-5-16,2-10-8 0,6-4-23 16,3-7-64-16,0 0-91 0,3 0-233 31</inkml:trace>
  <inkml:trace contextRef="#ctx0" brushRef="#br0" timeOffset="5633">3897 417 269 0,'0'0'257'15,"0"0"-169"-15,0 0-40 0,0 0-13 16,0 0 16 0,0 0-5-16,38-14-14 0,-20 12-12 15,5-4-2-15,1 6-11 16,-4 0-3-16,5-5-2 15,-8 3 1-15,4-2-3 16,-3 4 0-16,-7-2-43 16,-2 2-150-16,-6 0-283 15</inkml:trace>
  <inkml:trace contextRef="#ctx0" brushRef="#br0" timeOffset="5866">3833 565 532 0,'0'0'170'0,"0"0"-74"16,0 0-55-16,0 0 12 15,0 0-7-15,0 0-27 16,94-24-15-16,-60 13-4 15,2 6 0-15,-1-7-2 16,1 0-50-16,-6-4-223 16</inkml:trace>
  <inkml:trace contextRef="#ctx0" brushRef="#br0" timeOffset="6471">4330 0 98 0,'0'0'447'16,"0"0"-312"-16,0 0-43 15,0 0-36-15,0 0-12 0,0 0-14 16,0-7-16-16,0 7-14 15,0 0 0-15,0 2-11 16,0 30 7 0,0 11 4-16,0 10 12 15,0 5 1-15,0 3 2 0,0-6 0 16,0-4-12 0,-3-11 4-16,1-11-4 0,2-11-2 15,0-13-1-15,0-5 0 16,0 0 0-16,5 0 1 15,36 0-1-15,20-5 10 16,13-19 2-16,0 3-10 16,-6 2-2-16,-16 1 1 15,-7 7 0-15,-16 0-1 16,-9 7 1-16,-10 1-1 16,-7 3 0-16,-3 0 4 0,0 0 2 15,0 0-6-15,0-6 0 0,0-1-61 16,-9-4-178-1,-8 0-458-15</inkml:trace>
  <inkml:trace contextRef="#ctx0" brushRef="#br0" timeOffset="6809">4562 101 577 0,'0'0'224'0,"0"0"-141"15,0 0-32-15,0 0-14 0,0 0-4 16,0 0-16-16,0-8-17 16,0 11 0-16,0 30 0 15,10 11 0-15,3 12 10 16,0 10-5-16,-1 10 0 15,-4-4-4-15,2 5-1 0,-5-6 0 16,1-2 4 0,-4-13-1-16,5-11-3 0,-4-8 0 15,0-13 0-15,2-8 0 16,-2-3-5 0,9-10-32-16,-2-3-77 15,1 0-370-15</inkml:trace>
  <inkml:trace contextRef="#ctx0" brushRef="#br0" timeOffset="7449">2443 1945 595 0,'0'0'268'0,"0"0"-212"16,0 0-51-16,0 0-5 15,0 0-6-15,0 0 4 16,35 68 2-16,-14-11 21 15,-1 9-8-15,-5 0-4 0,-4 3-1 16,-4 2-7-16,-1-7 4 16,-6-3 1-1,0-8-1-15,0-11-3 0,0-7-1 16,0-14 1-16,0-8-2 16,0-13-4-16,0 0-41 15,0-16-69-15,2-21-234 16</inkml:trace>
  <inkml:trace contextRef="#ctx0" brushRef="#br0" timeOffset="7957">2405 2035 440 0,'0'0'152'0,"0"0"-45"0,0 0-21 16,0 0 0 0,0 0-28-16,0 0-12 0,-26-71-26 15,26 49-3-15,0 4-7 16,0-2-6-16,0-3 3 16,18-6-3-16,-2 5-4 0,9 3 1 15,0 8-1 1,6 0 0-16,-3 2-1 0,2 3-2 15,3 8 1-15,-2 0 0 16,5 0 1 0,5 0 0-16,-3 19 0 15,0-1 0-15,-2 6-1 16,-6 0 2-16,-1 0 0 16,-9 5 1-16,-5 1-1 0,-5 6 0 15,-10 4 2-15,0-6 4 16,0 3-5-16,-10 3 6 15,-19-11-2-15,-6 8-1 16,-10-8-1-16,-4 0-1 16,-5 1-1-16,1-1 1 15,0-3 0-15,9-4-2 16,9-4 1-16,9-7-1 16,11-8-1-16,9 2-3 0,6-5-23 15,0 0-43-15,6-5-101 16,35-22-258-1</inkml:trace>
  <inkml:trace contextRef="#ctx0" brushRef="#br0" timeOffset="8512">3462 1987 417 0,'0'0'160'0,"0"0"-33"16,0 0-14-16,0 0-44 16,0 0-2-16,0 0-30 15,0-5-11-15,-13 5-7 16,-7 0-2-16,-3 0-5 16,-1 0-8-16,-3 0 4 15,-2 8 0-15,-1 13 4 16,-5 8-10-16,3 1 6 15,0 1-5-15,4 9-3 0,5-6 5 16,8 3-6-16,7 3 1 16,8-8 0-16,0 2-1 15,0-10 1-15,3 0-7 16,17-5 6-16,10 2 1 16,3-8 0-16,-2-8 2 0,5 1 3 15,-3-6-2-15,-1 0-1 16,0 0-2-16,3 0 0 15,4-11 0-15,4-7-4 0,5-3-37 32,3-3-48-32,-8-1-83 0,-2-4-339 0</inkml:trace>
  <inkml:trace contextRef="#ctx0" brushRef="#br0" timeOffset="9220">4379 1947 488 0,'0'0'333'0,"0"0"-245"16,0 0-61-16,0 0-17 16,0 0 6-16,0 0 5 15,7-7-8-15,16 1-4 16,3 2-5-16,4-8 0 15,0 7-3-15,-4 3 4 0,-3-5-4 16,-5 3 3-16,-3 4-4 16,-7 0 0-16,2 0 0 15,-7 0 0-15,2 0-3 16,-2 0 3-16,1 0 0 16,-1-6 1-16,-1 4-1 0,1-1 0 15,0 3-7-15,0-1-51 16,1-3-124-16,-4 1-265 15</inkml:trace>
  <inkml:trace contextRef="#ctx0" brushRef="#br0" timeOffset="9599">4338 2083 602 0,'0'0'120'16,"0"0"-65"-16,0 0-29 0,0 0 14 16,0 0-6-16,0 0-11 0,25 0-5 15,6 0 3 1,10 0 1-1,1 0-13-15,2 0-1 16,-3-11-6-16,0-2 2 0,-5 7-2 16,-6-4-2-16,-10 7 1 15,-9 3-1-15,-4-5 3 16,-4 5-3-16,-3 0 0 16,0 0 3-16,0 0-2 15,0 0 3-15,0 0-1 16,0 0-3-16,0-11-11 15,0 7-85-15,0-10-271 16</inkml:trace>
  <inkml:trace contextRef="#ctx0" brushRef="#br0" timeOffset="10260">5030 1520 607 0,'0'0'168'15,"0"0"-80"-15,0 0-23 16,0 0-14-16,0 0-5 15,0 0-28-15,0-10-18 16,0 10-2-16,0 0-7 0,0 30 2 16,18 12 7-1,5 12 7-15,1 9-2 16,-7-10 0-16,-2 2-1 0,0-2-4 16,-4-2 4-16,-1-8-1 15,-7-4-1 1,-1-2-2-16,-2-14 2 0,0-6-2 0,0-4-5 31,0-8-21-31,0 0-34 0,0-5-42 16,0 0-92-16,0-10-208 15</inkml:trace>
  <inkml:trace contextRef="#ctx0" brushRef="#br0" timeOffset="10688">4931 1676 309 0,'0'0'232'0,"0"0"-116"16,0 0-15-16,0 0-8 0,0 0-16 16,0 0-30-16,-33-126-29 15,33 105-17-15,6 2 1 16,14 1-2-16,5-3 0 0,3 7-1 15,10-4-1-15,6 5 1 16,1 5 0-16,4 5 0 16,-1 3-3-1,-1 0 1-15,-2 11 0 16,-4 20 3-16,-6 4-3 16,-2 7 1-16,-10-5-1 15,-8 8 1-15,-9-10 1 16,-6-6 2-16,0 3 0 15,0-3 1-15,-24 0 3 0,-8-10-4 16,-7 4 1 0,-8-1-2-16,0 2-1 0,-6-6 1 15,6-5-5-15,9 2 2 16,8-6-2-16,12-4-14 16,10 1-49-16,8-6-81 15,0 0-79-15</inkml:trace>
  <inkml:trace contextRef="#ctx0" brushRef="#br0" timeOffset="11146">5945 1487 93 0,'0'0'416'15,"0"0"-294"-15,0 0-61 0,0 0 44 16,0 0-23 0,0 0-15-16,0-30-35 0,0 30-9 15,0 0-3-15,-2 0 0 16,-13 0-8-1,-3 0-10-15,-5 0-2 16,-1 6-1-16,1 12 0 0,-4 11 0 16,1 5-1-16,0 9-1 15,1-3 3-15,5 8 0 16,9-6-1-16,4-5 0 16,7 3-2-16,0-6 1 15,10-4-5-15,21-7 5 16,11-10 2-16,8-7-2 15,3-6 2-15,-3 0 3 16,-3 0-3-16,-9-11-1 16,-2-2-34-16,-6-3-12 15,-4-3-55-15,-6 1-158 16</inkml:trace>
  <inkml:trace contextRef="#ctx0" brushRef="#br0" timeOffset="11514">6444 1388 577 0,'0'0'163'15,"0"0"-103"-15,0 0-47 0,0 0 11 16,0 0 3 0,0 0-18-16,-10-2-9 0,10 26 0 15,0 13 11-15,0 10 13 0,0 3-1 16,0-1-12-16,0 4-1 16,0-11-3-1,0 0-4-15,0-2 3 0,7-11-3 16,-4-5 1-16,-1-9-4 15,4-1 2-15,-6-14-2 16,3 0-10 0,-1 0-51-16,-2 0-91 15,0 0-95-15</inkml:trace>
  <inkml:trace contextRef="#ctx0" brushRef="#br0" timeOffset="11769">6235 1686 649 0,'0'0'168'0,"0"0"-124"16,0 0-12-16,0 0 23 15,0 0-9-15,166-40-24 0,-118 34-1 16,-1-4-6-1,-9 4-7-15,1-2-8 0,-7 2 0 0,-9 2-2 16,-1 1-48 0,-8 3-47-16,-5-3-192 15,-1-4-220-15</inkml:trace>
  <inkml:trace contextRef="#ctx0" brushRef="#br0" timeOffset="12368">6946 1158 358 0,'0'0'231'0,"0"0"-66"0,0 0-67 16,0 0-23 0,0 0-33-16,0 0-21 0,-3-15-17 15,3 15-4-15,0 20-4 0,0 20 4 16,0 13 11-16,-8 7 3 16,-4-1-5-16,-3 0-3 15,-3-6 7-15,5-11-4 16,0-8-6-16,8-10 0 15,5-13-1 1,0-9-2-16,0 1-7 16,11-3 7-16,34 0 1 15,14 0 6-15,7 0-2 0,-3-16-5 16,-14 3 1 0,-8 2 0-16,-5-2-1 0,-9 3 0 15,-6 4 0-15,-10 1-1 16,-5 3-5-16,-3-1-4 15,-3-5-22-15,0-3-27 16,0-2-100-16,0-5-350 16</inkml:trace>
  <inkml:trace contextRef="#ctx0" brushRef="#br0" timeOffset="12689">7088 1267 606 0,'0'0'177'0,"0"0"-115"15,0 0-23-15,0 0 16 16,0 0-34-16,0 0-17 16,0 5-2-16,0 27-1 0,0 13 11 15,0 10 4-15,8 4 1 16,2 5-7-1,-2 2-1-15,2 0-3 0,-5-3-6 16,1-10 3 0,0-5-2-16,-3-13 0 15,-3-12 0-15,0-15 1 0,0 3-2 16,0-11-3-16,0 0-13 16,3 0-33-16,2 0-68 15,-2 0-238-15</inkml:trace>
  <inkml:trace contextRef="#ctx0" brushRef="#br0" timeOffset="13292">8062 1447 487 0,'0'0'184'0,"0"0"-137"0,0 0-46 0,0 0-1 15,0 0 0-15,0 0 18 31,170-13-17-31,-127 13 1 16,-9 0 3-16,-1 0-1 0,-10 5-4 16,-5-5 0-16,-9 5 0 15,-6-2-2-15,-3 7-16 16,0-4-126-16,-21-1-368 16</inkml:trace>
  <inkml:trace contextRef="#ctx0" brushRef="#br0" timeOffset="13507">8044 1676 220 0,'0'0'383'0,"0"0"-257"16,0 0-105-16,0 0 27 15,0 0 57-15,163 7-63 16,-102-7-33-16,-2 0-6 15,-9 0-3-15,-9 0 0 16,-8-8-9-16,-10-3-41 16,-5-2-104-16,-15-8-269 15</inkml:trace>
  <inkml:trace contextRef="#ctx0" brushRef="#br0" timeOffset="13906">8048 1316 768 0,'0'0'144'0,"0"0"-116"16,0 0-27-16,0 0-1 0,0 0 16 15,214-4-7-15,-122 4-9 16,-1 21 1-1,-3 3-1-15,-12 0 0 16,-13-1 0-16,-14-6-3 16,-13-4 2-16,-16-6-2 15,-7-1 1-15,-11-6 2 0,-2 3 2 16,0-3-1-16,0 0 0 16,0 0 6-16,0 2-5 15,0 9 0-15,0 4 3 16,0 12 6-16,-9 12-6 15,-8 10-5-15,-7 9 4 16,-5 0 1-16,-6 8-2 16,-6-10-2-16,-4 1 4 15,1-11-5-15,6-11-37 16,12-17-226-16</inkml:trace>
  <inkml:trace contextRef="#ctx0" brushRef="#br0" timeOffset="15368">9513 1320 334 0,'0'0'166'16,"0"0"-94"-16,0 0-10 0,0 0 34 16,0 0-18-16,0 0-39 15,-5-16-25-15,5 16 0 0,-3 0 3 16,-1 0-7 0,-2 0-4-16,1 0-3 15,-7 0-2-15,-3 8-1 16,1 8 0-16,-4 5-1 15,3 5 0-15,-2 3 1 16,4 6 0-16,2-6 1 16,4 7-1-16,7 0 0 0,0-6 1 15,0 6-1 1,0-2 0-16,22 1-3 0,2-8 3 16,7-7-2-1,2-1 2-15,8-6 2 16,4-5 1-16,1-8-2 15,-1 0 2-15,-4 0-3 0,-3 0 2 16,-6-5-2 0,1-11 2-16,-3 3 4 0,-7-9-5 15,-3 4 2-15,1-6 2 16,-6 0-2-16,-3 0-1 16,-4-10 1-16,-5 2-3 15,-3-2 3-15,0 5-1 16,0-6-2-16,0 1 0 15,0 2 0-15,-5 3 0 16,-13 0 0-16,-8-7 0 16,-1 11-2-16,-2-2 2 15,-4 9 0-15,3 5-1 0,-1 7-1 16,-2 6-5-16,0 0-1 16,-2 0 1-16,6 11 3 15,-1 13 2-15,4 5-1 16,3 3 1-16,5 7-8 0,8-4-22 15,10 2-48 1,0-8-84-16,0-11-97 0</inkml:trace>
  <inkml:trace contextRef="#ctx0" brushRef="#br0" timeOffset="16831">10361 1421 107 0,'0'0'338'16,"0"0"-237"-16,0 0-26 16,0 0 1-16,0 0-1 15,0 0-27-15,0-11-16 16,0 11-22-16,0 0-2 15,0 0 3-15,0 0-6 16,0 11-5-16,-9 12-4 16,-15 9 4-16,1 8 1 0,0-9 4 15,2 2-5-15,6 3 0 16,-2-6-2 0,-1-1 2-16,6-5-17 0,1-6-58 0,4-7-88 15,4-9-2 1,0-2-239-16</inkml:trace>
  <inkml:trace contextRef="#ctx0" brushRef="#br0" timeOffset="17145">10160 1471 435 0,'0'0'189'0,"0"0"-72"16,0 0-41-16,0 0-36 0,0 0-19 16,0 0-18-16,25-14-2 15,6 28-1-15,2 12 0 16,0 6 1-16,-4 2 2 16,1 3-3-16,2 3 0 15,-6-5 0-15,0-4 4 0,-1-1-3 16,-11-1-1-1,1-11 1-15,-6 4 0 16,-6-15-1-16,0-1-7 0,-1-1-39 16,1-5-94-1,4 0-57-15,-4-16-275 16</inkml:trace>
  <inkml:trace contextRef="#ctx0" brushRef="#br0" timeOffset="17759">10623 1269 592 0,'0'0'201'0,"0"0"-105"16,0 0-29-16,0 0-32 0,0 0-10 16,0 0-17-16,0-13-8 15,0 24-10-15,-2 14 10 16,-8 11 1-16,7 1-1 15,1 8-2-15,2 2 2 16,0 0 0 0,0-1 0-16,0 2 0 0,0-10-1 0,15-5 1 15,-4-9 0 1,4-11 0-16,2-2-3 16,4 0 3-16,2-9 0 15,2-2 0-15,1 0 0 16,-1 0 3-16,0 0-3 15,-4 0 2-15,-1 0-2 16,-2-13 4-16,-1 0 0 16,-3-5 1-16,1-4-3 0,-3-2 2 15,3-6-3 1,-6 2 3-16,0-4-1 16,-3-2-2-16,-4 5 0 0,1-8-1 15,-3 5 1-15,0 2 3 16,0 7-1-16,-3 2-1 0,-9-1 0 15,-6 9-2-15,-2-8 2 16,-1 5 0 0,-5 3-2-16,-6 4 0 15,-4-3-1-15,1 7 3 16,-4-2-4-16,5 3 1 16,7 4 0-16,1 0-1 15,6 0 1-15,-1 0-1 16,3 4 1-16,3 10-3 15,0 2-1-15,3 3-5 16,9-2-19-16,1 6-25 0,2-5-31 16,0-5-112-16,32-8-251 15</inkml:trace>
  <inkml:trace contextRef="#ctx0" brushRef="#br0" timeOffset="18411">11200 1211 369 0,'0'0'158'15,"0"0"-78"-15,0 0-16 16,0 0 14-16,0 0-7 0,0 0-38 16,0-2-16-1,0 2-5-15,0 0-12 0,0 17 0 16,0 7 0 0,0 14 6-16,0 7-3 0,0 3 3 0,0 5-4 15,2 0-2 1,20-6 2-16,-1-4-1 0,5-4 3 15,-3-4-4 1,1-17 0 0,-7-1 0-16,5-10 1 0,-6-1 0 15,6-6 1-15,1 0 4 16,0 0-2-16,-2-16 0 16,-1-3-2-16,1 1 1 15,-4-6-2-15,-2-5 0 16,-2-1 4-16,-8 1-3 15,-2-8 0-15,-3 3 1 16,0-1 0-16,0 1 4 16,0 2 6-16,-3 3-4 0,-15 0-1 15,-2-3-4-15,-3 5 1 16,-5 1 1 0,-3 5 1-16,-2-3-2 0,-5 8-1 15,0 8-3-15,0 3-1 16,-1 5 0-16,7 0-5 15,-1 0 5-15,4 11-4 16,-1 7 4-16,10 6-3 16,-1-3 2-16,9 3-5 15,6 5-6-15,6-2-25 16,0 2-57-16,18-16-192 16</inkml:trace>
  <inkml:trace contextRef="#ctx0" brushRef="#br0" timeOffset="18991">11895 1534 442 0,'0'0'82'0,"0"0"-40"0,0 0-26 16,0 0 11-16,0 0-5 16,0 0-3-16,73-14-10 15,-67 23 3-15,1 9 1 16,-7 6 14-16,0 8 1 16,0 5 12-16,-5 3-22 15,-18 2-7-15,-3-7-5 0,-1-3-2 0,-4-6-4 31,-2-3 0-31,-3-9-1 16,1-6-78-16,6-8-165 0</inkml:trace>
  <inkml:trace contextRef="#ctx0" brushRef="#br0" timeOffset="19748">12490 1126 351 0,'0'0'193'0,"0"0"-112"16,0 0-57-16,0 0 12 0,0 0 21 0,0 0-19 31,-98 32-15-31,80-6-10 16,1 6-1-16,2 2-2 0,0 1-2 16,6 0-2-16,3 2 4 15,6-8-7-15,0 0 6 16,6 0-3-16,16-5-6 15,4 0 3-15,4-11 0 0,4-2 2 16,4-3-3 0,4-3 1-16,-1-5-2 0,0 0-1 15,0 0 6-15,-8 0-4 16,-7 0-1 0,-1-13 2-16,-9-3 0 15,2-3 1-15,-3 1-2 0,-6-11 2 16,-6-1 1-1,0-6 0-15,-3 1-2 0,0-2 2 16,0 3 3 0,0-2 0-16,-18 8-3 0,-5-3 4 15,-10 7-1-15,-3 2-2 16,-4 4 6-16,-8 1-6 16,4 10-4-16,3 4-2 0,3 3-1 15,5 0 0 1,4 0 0-16,9 21-7 15,2 8 0-15,11 1-17 0,7 6-75 16,0-2-154 0,36-1-293-16</inkml:trace>
  <inkml:trace contextRef="#ctx0" brushRef="#br0" timeOffset="20211">13211 1250 241 0,'0'0'155'0,"0"0"-75"15,0 0 3-15,0 0 17 16,0 0 22-16,0 0-40 0,18-10-27 16,-18 10-13-16,0 0-16 15,0 0 3-15,0 0-11 16,0 0-8-16,0 0-2 0,-7 10-7 31,-14 12 1-31,-2 5 1 16,3 7-2-16,-1-2 1 0,-2 2 0 15,5 1 0 1,3-6 0-16,3-5-2 0,4-11-4 16,1-3 3-16,4-4-22 15,3-6-37-15,0 0-44 16,0 0-107-16,0-6-105 15</inkml:trace>
  <inkml:trace contextRef="#ctx0" brushRef="#br0" timeOffset="20491">12995 1267 514 0,'0'0'207'0,"0"0"-97"0,0 0-49 16,0 0-25 0,0 0-15-16,0 0-13 0,7-5-7 15,16 15 2-15,6 14 3 16,-2 8-6-16,2-3 4 16,1 8-4-16,-4 3 1 0,1-6-1 15,-6-5 3-15,-4-2-6 16,-2-7 3-1,-4-1-5-15,4-8-54 0,-2 2-53 16,-3-7-121-16</inkml:trace>
  <inkml:trace contextRef="#ctx0" brushRef="#br0" timeOffset="21068">13489 1145 549 0,'0'0'125'0,"0"0"-69"15,0 0-54-15,0 0 16 0,0 0 33 16,0 0-25-16,0-6-24 15,0 10-1-15,0 16 2 16,0 9 7-16,0 5-1 0,-2 7 0 16,-1 1 2-16,3 0-1 15,0-2-4-15,0-5-2 16,0-4 0-16,3-7-4 16,12-5 0-16,5-3 2 15,3-8-1 1,2 2 1-16,1-10 2 0,-3 0-4 15,2 0 4 1,-5 0 0-16,1 0-2 16,-1-7 0-16,-2-10 3 15,-7-1-2-15,1-3 1 16,-4-3 0-16,-4-2 0 0,-1-7 0 16,-3 2 0-16,0-4-2 15,0 1 0-15,0 2-1 0,-7-2 0 16,-13 4 1-1,-3 7 2-15,-3 4-1 16,-4 1 1-16,1 7 0 16,-1 0-2-16,-3 9-1 15,2 2-1-15,1 0-1 16,4 0-3-16,1 18-4 0,9 6-2 16,6 5-36-1,7-5-103-15,3-5-244 0</inkml:trace>
  <inkml:trace contextRef="#ctx0" brushRef="#br0" timeOffset="21638">14034 890 459 0,'0'0'149'16,"0"0"-47"-16,0 0-29 15,0 0-6-15,0 0-27 16,0 0-13-16,0-12-20 16,-3 12-7-16,-2 0-7 15,-5 23 2-15,2 20 5 16,-4 4 7-16,1 6 3 16,-4 0 2-16,0 0 0 0,7-11-5 15,-4-8 0-15,6-4-4 16,3-11-1-16,-1-9 0 15,4-7-2-15,0-3 0 16,0 3 0-16,4-3 1 0,30 0 1 16,17 0 6-16,8 0-7 15,-1 0 0 1,-4-3 1-16,-7-5-2 0,-6-3 0 16,-5 6 0-1,-7-3 0-15,-6 2 0 0,-5 1 0 16,-9 0 1-1,-3 5 0-15,-4 0 0 16,-2 0-1-16,0 0-7 16,0 0-38-16,0-2-94 15,0-3-222-15</inkml:trace>
  <inkml:trace contextRef="#ctx0" brushRef="#br0" timeOffset="21970">14146 1050 492 0,'0'0'284'0,"0"0"-188"0,0 0-51 16,0 0-19-16,0 0-13 0,0 0-7 31,0-11-6-31,0 16-3 15,0 27 0-15,0 8 3 16,0 11 10-16,0-2 2 0,0 7-3 16,0 0-3-16,3-11 2 15,0 0-4-15,1-11 1 16,-4-10-3-16,2-6-2 16,-2-8 2-16,0-4-1 15,0-6-1-15,0 0 0 16,6 0-20-16,9 0-59 0,5 0-193 15</inkml:trace>
  <inkml:trace contextRef="#ctx0" brushRef="#br0" timeOffset="22382">14567 1492 527 0,'0'0'133'0,"0"0"-93"15,0 0-15-15,0 0 4 0,0 0-8 16,0 0-13 0,0 0-6-16,0 0 0 0,0 0 7 15,0 5 14 1,0 16 9-16,0 5 0 16,0 7 1-16,-6-1-8 0,-17 5-10 0,-4-3-1 31,-7 3-1-31,-2-8 0 15,-5 0-8-15,-1-5-3 16,4-11-2-16,9-2-34 16,11-11-84-16,18 0-194 15</inkml:trace>
  <inkml:trace contextRef="#ctx0" brushRef="#br0" timeOffset="23294">14905 991 479 0,'0'0'115'0,"0"0"-39"16,0 0-24-16,0 0-2 15,0 0-27-15,0 0-12 16,-52 59 1-16,43-25-3 16,3 8 0-16,4-1-5 15,-2-2-1-15,1 0 5 16,3-4-4-16,0 0 0 0,0-4-1 16,0-4-1-1,18-3 3-15,-1-6-2 16,4-5-1-16,3-2 1 15,-3-6-1-15,2-2 0 0,0-3 3 16,1 0-1-16,0 0 2 16,2 0-1-16,0-8 2 15,4-10 2-15,0 1 0 16,-1-6 1-16,1-1 2 16,-4 0-4-16,-3 3-5 15,-8 1 2-15,-5 0-1 16,-5 4-2-16,-5-7 2 15,0-1 2-15,0-1-4 16,0-1 2-16,0 2 0 16,-18-2 1-16,3-1-3 15,0-2 3-15,-3 3-5 16,1-3 1-16,-6-1-1 0,-1 7 4 16,-6-1-4-16,-1 2 0 15,-2 7-2-15,0 1 2 16,5 1-1-16,-2 8 1 15,9-1-1-15,-2 6 0 16,5 0-4-16,0 0 5 16,1 0-4-16,2 9 2 0,6 6-4 15,7 12-13 1,2 2-50-16,0 8-63 16,26-1-94-16</inkml:trace>
  <inkml:trace contextRef="#ctx0" brushRef="#br0" timeOffset="23694">15766 1156 277 0,'0'0'175'0,"0"0"-122"16,0 0 2-16,0 0 20 0,0 0 5 0,0 0-17 15,0 0-31 1,-3 13-5-16,-12 10-3 15,-3 1-8-15,-2 5 9 16,2 1-19-16,0-1 5 16,-2 0 0-16,2-5 2 15,3 0-9-15,0-11-3 16,7 3 0-16,-2-11-1 16,5 1-25-16,-1-6-51 0,3 0-119 15,1 0-215-15</inkml:trace>
  <inkml:trace contextRef="#ctx0" brushRef="#br0" timeOffset="23993">15536 1198 423 0,'0'0'220'0,"0"0"-68"0,0 0-88 0,0 0-41 31,0 0 7-31,0 0-23 16,38-6 2-16,1 23-5 0,-1 7 4 15,-3-1-2-15,-3 6-5 16,-2-5 0-16,-7 0-1 16,-2 0 1-16,-6 0 0 15,-3-8 0-15,-7-3-1 16,-2 0 0-16,2-2 0 15,2-1-8-15,-1 3-60 0,3-13-126 16,-3 0-200-16</inkml:trace>
  <inkml:trace contextRef="#ctx0" brushRef="#br0" timeOffset="24719">16028 984 561 0,'0'0'172'0,"0"0"-129"15,0 0-41-15,0 0 1 0,0 0 25 16,0 0-8-16,-18 0-16 16,6 18 2-16,3 6 10 31,-3 5 1-31,4 2 2 16,-2 9-4-16,8 1 5 0,2-2-11 15,0-2-8-15,0 0 8 16,0-8-5-16,5 0-2 15,13-5-1-15,2-5 3 16,5-9-2-16,4 3-2 16,6-7 4-16,3-1 0 0,6-5-1 15,-2 0-1 1,-1 0-2-16,-5 0 0 0,-7 0 1 16,-2-11 1-16,-4 1 1 15,-2-3-1 1,-6 0 2-16,-4-4-1 0,1 4 2 15,-4-10 0 1,-1 0 0-16,-2 0-5 0,-5-3 2 16,0 2 0-16,0-5 0 15,0 2-2-15,0-4 1 0,-9 2 5 16,-5-1-6 0,-4 1 5-16,-5 5 0 15,1 1-2-15,-6 1 1 16,-2 3-4-16,-2 2 1 15,-1 3-1-15,1 4 0 16,8 2-1-16,1 8 0 16,-1 0-3-16,3 0 4 15,-2 0-2-15,0 8-1 0,-1 9 3 16,-3 2-1-16,4 3-2 16,2-4 2-16,6 1 1 15,10-3-6-15,2 2-2 16,3-2-23-16,0-3-76 15,29-5-190-15</inkml:trace>
  <inkml:trace contextRef="#ctx0" brushRef="#br0" timeOffset="26018">16807 684 343 0,'0'0'158'0,"0"0"-44"0,0 0-13 16,0 0-8-1,0 0-41-15,0 0-12 16,0-24-11-16,0 19-6 0,0 5-9 16,-5 0-6-1,-7 0-3-15,-3 0-3 0,-6 0 1 16,1 0-1-1,-1 0 0-15,1 11 2 0,-1 7 4 16,1 0-2-16,-1 6-3 16,4 11 0-16,1-6-1 15,4 5-2-15,9-4-1 16,3-4-1-16,0-2 0 16,0-3 0-16,0-2 2 15,3-1 0-15,18-2 4 16,6-3-2-16,4-2 1 15,5-3-1-15,-1 2-1 16,1-10 1-16,-1 6 0 16,1-6-2-16,-3 0 1 0,-5 0-1 15,2 0 0 1,-1 2 0-16,1 1 0 0,-4 0 0 16,-5 2-3-16,-1 0 3 15,0 3-1-15,-2 3 1 0,0 2-3 16,-3 1 0-16,-5 1 2 15,-2 1 1-15,-3-8-1 16,-2 6 0-16,1 1-1 16,-4 1 2-1,0-3 2-15,0 6-2 16,0-3 1-16,0 0 0 16,0-4 0-16,0 0 0 15,-12 1 0-15,-3-3 2 16,-6 1-2-16,-2 2 4 0,-3-10-3 15,-7 1 3-15,3 2-5 16,-5 0 2-16,1-6 2 16,-6 0-4-16,2 0-7 15,4 0 7-15,4 0-1 16,6-16 1-16,9 3 0 16,7-1 0-16,1-9-3 0,7 1-6 15,0-2-1 1,0 0 2-16,7 6 2 15,14-6 2-15,5 3 2 16,6 0-2-16,7-1 3 0,-4 4-1 16,1 0 2-16,-5-1 0 15,2 3 0 1,-4-1 0-16,-5 10 0 0,-6-9 2 16,0 1-1-16,-7-1 1 15,-2 0 0-15,-1-3 0 16,-5 0-1-16,-3 2 1 15,0-7 0-15,0 5-2 16,0-3 6-16,0-1-5 16,-14 1 0-16,-10 1 3 15,-2 3-4-15,-1 2 1 16,3 3 0-16,-2 2-2 16,-4-5 0-16,-1 8 1 15,-2-3 1-15,0 7-1 16,5 1 0-16,0-1 4 15,8 4-3-15,2 0-1 0,0 0 0 0,7 0-1 16,-1 11 0 0,7 11-10-16,5 4-47 15,0-4-177-15</inkml:trace>
  <inkml:trace contextRef="#ctx0" brushRef="#br0" timeOffset="26774">17556 1272 289 0,'0'0'160'0,"0"0"-126"0,0 0-19 15,0 0 13-15,0 0 8 0,0 0-12 16,26-3-2 0,-24 6-3-16,1 16-3 15,-3 6 20-15,0 5 8 0,0 5 10 16,-20 2-25-1,-9 2-13-15,-9-2-8 0,-5-2 2 16,-3-1-7 0,-5-10-3-16,-2-5-15 15,4-9-147-15,1-10-271 16</inkml:trace>
  <inkml:trace contextRef="#ctx0" brushRef="#br0" timeOffset="27951">18014 819 270 0,'0'0'324'0,"0"0"-246"0,0 0-36 16,0 0 19-16,0 0-8 16,0 0-22-16,-30 11-13 15,28 2-12-15,-11 5-5 16,0 6-1-16,-5 11 4 16,0-1-3-16,0 10-1 15,1 2 2-15,2-6-1 0,7 2 0 16,1-1-2-16,7-5 2 15,0-6-1 1,0-13 0-16,4-5 0 16,12-2 6-16,11-2-6 0,6-3 10 0,5-2-6 15,6-3-2-15,0 0 1 16,1 0-2 0,-4 0 1-16,-6-3-1 0,-3-10 1 15,-5 0 0-15,-6-3-1 16,-4-1 1-1,-6 0-1-15,2-5 4 0,-1-2-4 16,-4-5 3 0,2-2-3-16,-5-4 1 15,-2-2 0-15,-3 4 0 16,0 8 0-16,0-4-1 16,-3 5 3-16,-15 2-2 15,-2-1 0-15,-10-1 7 16,-2 0-9-16,0 0 1 0,-4 11 0 15,10-3 0-15,8 11 1 16,1 2 1-16,4 3-1 16,-2 0-2-16,4 0 0 15,-6 0-2-15,2 0-4 0,-3 13 3 16,0 6-1 0,7 5-2-16,-1-1-23 15,12 5-62-15,0-11-151 16,0 0-242-16</inkml:trace>
  <inkml:trace contextRef="#ctx0" brushRef="#br0" timeOffset="28336">18830 1081 450 0,'0'0'89'15,"0"0"-32"-15,0 0 13 0,0 0 8 0,0 0-6 16,0 0-44-16,0-2-11 15,0 2-6-15,-6 0-2 16,-12 18 0 0,-6 1-3-16,1 4 1 15,-6 1-4-15,-1 3-3 16,4-3 1-16,-1-3 0 0,3 0-1 16,7-10-1-1,-1 2-16-15,3-8-73 0,1-2-97 16,-3-3-94-16</inkml:trace>
  <inkml:trace contextRef="#ctx0" brushRef="#br0" timeOffset="28619">18547 1073 252 0,'0'0'310'16,"0"0"-164"-16,0 0-75 15,0 0-26-15,0 0-15 0,0 0-24 0,20 0-6 32,-2 11-1-32,5 15 1 15,-2 1 3-15,3 3-2 0,0 1-1 16,-1-3 1 0,0-4-1-16,-2 1 5 15,-6-4-5-15,-3-8 1 16,-7-6-1-16,1-1 0 0,-2 0 0 15,-4-6-4-15,0 5-36 16,0-5-115-16,0 5-70 16</inkml:trace>
  <inkml:trace contextRef="#ctx0" brushRef="#br0" timeOffset="29618">18977 915 292 0,'0'0'213'16,"0"0"-130"-16,0 0-32 15,0 0 22-15,0 0 3 0,0 0-47 16,0-11-29-16,0 11 4 16,0 0-3-16,0 0-1 15,0 0 0-15,0 0 0 16,0 0 0-16,0 0 2 16,0 0-2-16,0 0 2 15,0 0-2 1,0 0 1-16,0 0-1 15,0 0 1-15,0 0-1 0,0 0 0 0,0 0 0 16,0-3-1 0,0 3 1-16,0 0-1 0,0 0 1 0,0 0-1 31,-3 0 0-31,-1 0 1 16,2 0 1-16,2-3-1 15,-3 1 0-15,0-1 0 0,3 3 2 16,0 0 1-1,0 0 3-15,0-3 13 0,0 3 22 16,0 0 2-16,0 0-11 16,0 0-5-16,0 0 0 15,0 0-6-15,0 0-6 16,0 0-6-16,0 0-6 0,0 0-3 16,0 0-2-1,-3 0-1-15,-4 30 1 0,2 1 2 16,0 15 4-1,-1-4 1-15,6-2-5 16,-4 2 1-16,4-7-1 16,0-1 2-16,0 2-4 15,0-6 4-15,0-6-4 16,15-5 2-16,-3-3 0 16,9-3 0-16,2-3 0 15,7-2 2-15,-1-3-2 16,4 1 1-16,-3-6-1 0,-7 0 0 15,0 0-1-15,-3 0 1 16,1 0 0-16,6-13 3 0,2-3-1 16,-9 0 1-1,1-4-2-15,-6 0 2 16,-6-2 1-16,0-6-2 16,-7-2 0-16,1 1-2 15,-3-5 3-15,0-3-3 16,0 0 0-16,0 2 0 15,0-4 0-15,-14 9 0 16,-10-1 0-16,-8 4-1 16,-3 0 0-16,-1 6-1 15,4 8 1-15,-1 3 1 16,7 7-2-16,0 3-5 16,-1 0 6-16,4 0 0 0,-3 19-3 15,5 4 2-15,3-6-1 0,3 1-2 16,6 1-18-1,3-6-35-15,6 3-31 0,0-14-130 16,24-2-310 0</inkml:trace>
  <inkml:trace contextRef="#ctx0" brushRef="#br0" timeOffset="30262">19663 880 377 0,'0'0'213'15,"0"0"-74"-15,0 0-43 0,0 0-29 16,0 0 2-16,0 0-32 16,0-42-17-1,0 36-5-15,0 4-3 0,0-1-4 0,0 3 7 16,0 0-5-1,0 0 0 1,0 0-1-16,0 0-1 16,-6 0 2-16,-9 0-6 15,-3 0-4-15,-2 3-1 0,-1 12 0 16,-2 9-1-16,1 8-1 16,2 6 0-16,2 1 0 15,4 3 3-15,5-5-3 16,9 3 2-1,0-3-2-15,0-4 2 0,0-2-1 16,23-3 2-16,7-4 1 16,3-5 0-16,2-3-1 15,4-2 3-15,-5-9-2 16,1 0 0-16,1-5-1 16,2 0 2-16,0 0-1 0,0 0 0 15,-5-5 4 1,-7-3-3-16,-11 0-2 15,-5 5 0-15,-10-2 4 16,0-3-4-16,0 0-6 16,0 0-53-16,-10-5-72 15,-10 8-156-15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9:10.6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56 315 92 0,'0'0'452'0,"0"0"-304"16,0 0-38-16,0 0-39 16,0 0-2-16,0 0-26 0,0 0 4 15,0-7-17-15,0 7-10 16,0 0-11-16,0 0-9 15,0 0 0-15,0 0-1 0,0 0-2 16,3 0-3-16,12 0-3 31,8 0 9-31,7-4 1 16,1 1 1-16,5-7 1 0,-6 5-1 16,-7-1-2-1,-2 4 0-15,-4-3-1 0,-2 5 1 16,-4 0 2-16,-1-6-2 15,-7 6-1-15,-1 0 1 16,-2 0-1-16,0 0-6 16,0 0-17-16,0 0-37 15,0 0-43-15,0 6-120 16,-15 5-261-16</inkml:trace>
  <inkml:trace contextRef="#ctx0" brushRef="#br0" timeOffset="319">35 421 488 0,'0'0'157'0,"0"0"-63"16,0 0-27-16,0 0-19 15,0 0-20-15,0 0-7 16,18 0-16-16,14 0 4 0,13 0-2 15,-2 0-4-15,-4 0 0 16,-1 0 2 0,-8 0-5-16,-7 0 0 15,-5 5 2-15,-6-5-2 0,-4 6-1 16,-5-6 1-16,-3 0 0 16,3 0 0-16,-3 0-1 15,2 0-6-15,3 0-41 0,-5 0-91 16,0 0-84-1,0 0-241-15</inkml:trace>
  <inkml:trace contextRef="#ctx0" brushRef="#br0" timeOffset="811">33 53 187 0,'0'0'494'0,"0"0"-348"0,0 0-71 16,0 0-26-16,0 0 4 0,0 0-5 16,-33-53-19-1,33 53-21-15,0 0-8 16,12 0-9-16,26 0 4 15,21 0 5-15,11 15 0 0,4 12 3 16,-1 4-2 0,-2 2 0-16,-7-2 1 15,-5-1-2-15,-11-7-3 16,-7-1 2-16,-11-7-2 16,-10 1 1-16,-11-10-2 15,-7-6 3-15,-2 0 0 0,0 0 0 16,0 0 1-16,0 5 2 15,0 6-2-15,0 8 1 16,0 7 2-16,-17 14-2 16,-7-1 2-16,-2 9-1 15,-6 7 1-15,-7 1-3 16,1 0 0-16,-3-3-2 16,3-8 2-16,3-3 3 15,4-10-3-15,11-11-23 16,15-8-76-16,5-13-116 15,5 0-516-15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9:27.2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383 500 576 0,'0'0'89'16,"0"0"18"-16,0 0-32 15,0 0-5-15,0 0-18 0,0 0-28 16,-26-73-12-16,23 73-8 16,3 0-4-16,0 0-5 0,-3 15-1 15,-4 23 0 1,5 18 6-16,-4 10 0 16,6 0 2-16,0 0 1 15,0 0-3-15,0-8 0 16,0-5 0-16,0-5 0 0,0-17 0 15,0-7 0 1,0-8 0-16,0-5 1 16,0-9-1-16,0 1-9 0,0-3-43 15,0 0-23-15,0 0-45 16,0 0-53-16,0-10-108 16</inkml:trace>
  <inkml:trace contextRef="#ctx0" brushRef="#br0" timeOffset="488">0 447 440 0,'0'0'55'15,"0"0"25"-15,0 0-10 16,0 0 0-16,0 0-14 16,0 0-34-16,-11-18-12 15,11 18-9-15,0 0-1 16,0 0-3-16,0 0 0 15,35-2 2-15,15-1 1 16,12-3 14-16,3-4-7 16,2-1-5-16,1 1 4 0,-4-3-3 15,-1 2 5-15,-11-8-7 16,-4 3 8-16,-10 0-6 16,-9 3-1-16,-5 2-1 15,-9 4 5-15,-6-1-4 0,-7 5 7 16,-2 3 5-1,0 0 3-15,0 0-8 0,0 0-3 16,0 0-6 0,0 0-5-16,0 8-32 15,-11 24-59-15,-10-1-76 16,-5 8-81-16</inkml:trace>
  <inkml:trace contextRef="#ctx0" brushRef="#br0" timeOffset="998">59 1277 232 0,'0'0'170'15,"0"0"-110"-15,0 0-28 0,0 0 25 16,0 0-12-16,0 0-23 16,0 0-15-16,0 0-3 15,0 0 8-15,-3 2-4 16,3-2 2-16,-2 3 1 15,2-3-8-15,0 0 4 16,0 0-1-16,0 0 0 16,0 0-5-16,0 0-1 15,23 0 0-15,18-16 7 16,12-2 7-16,8-6-6 16,2 0-8-16,-9 0 0 15,-5 6 0-15,-4 1 0 0,-17 5 3 16,-4 0-2-16,-9 7-1 15,-13 5 1-15,1 0 4 16,-3 0 1-16,0 0 9 16,0 0-1-16,0 0-5 15,0 0-9-15,0 0-5 16,0-7-118-16,0 2-211 16</inkml:trace>
  <inkml:trace contextRef="#ctx0" brushRef="#br0" timeOffset="1576">675 869 364 0,'0'0'192'15,"0"0"-111"-15,0 0-22 16,0 0 8-16,0 0-29 15,0 0-6-15,0-32-19 16,0 32-6-16,0 0-7 16,0 0-1-16,0 0 1 15,0 8-9-15,0 16 0 16,0 13 9-16,0 3 0 16,0 4 1-16,0 7 1 0,0-14-2 15,0 2 0 1,0-15 1-16,0-10 1 15,0-3 0-15,0-11 1 0,0 0-3 16,0 0 14-16,0 0-8 16,0-8 8-16,0-21 14 15,8-6-16-15,7-8-9 16,3 6-3-16,5 6 2 16,2-1 0-16,1 5-2 15,-3 9 0-15,-3 8-1 0,-5 1 1 16,-7 6 4-1,-3 3-4-15,-3 0-3 16,1 0-3-16,3 0 1 0,0 22-1 16,3 7 6-1,3 3 0-15,-4 7 3 0,-3 1-3 16,5-5 1-16,-5-4-1 16,2-14 0-16,-1-5 0 15,-3-12 0-15,-1 0 0 16,11 0 4-16,4 0-1 15,9-7-3-15,7-1-21 16,3-1-111-16,-8 4-116 16</inkml:trace>
  <inkml:trace contextRef="#ctx0" brushRef="#br0" timeOffset="3833">1640 410 481 0,'0'0'89'0,"0"0"-18"15,0 0-4-15,0 0 2 16,0 0-2-16,0 0-37 16,-12-66-20-16,12 66-10 15,0 0-3-15,0 0-3 16,0 19-5-16,0 15 10 0,0 11 1 15,0 11 0-15,0 2 0 16,0 8 1-16,0-5-1 16,3-3-1-16,4-5 1 15,-7-7 0-15,2-4 0 16,1-13 0-16,-3-10 0 16,0-6 0-16,0-5 0 15,3-8 1-15,-3 0-1 16,2 0 0-16,3 0 0 15,-3 0-1-15,9 0 1 16,4 0-2-16,6 0 2 16,6-3 1-16,-4-10 1 15,3 0-2-15,-8 2 1 0,2-7 0 16,1-1 3-16,-1-2-2 16,5-1-1-16,-5-1-1 15,1-1 7-15,-3 0-6 16,-3 0 0-16,-2-2 0 15,0-1-1-15,-5-2 8 16,-1 0-7-16,-5-3 4 16,-2-2-2-16,0-3-2 15,0 1 0-15,0 0 0 16,-2 2 3-16,-16 5-3 16,-5 5 0-16,-2 5 1 15,-4 9-2-15,-6-1-6 16,-1 11-5-16,4 0-1 0,8 0-8 15,7 11 6-15,6 5 4 16,7 2-16-16,4 6 0 16,0 0 4-16,0 2 8 15,4 6 11-15,16 3-2 16,1 2 4-16,2 3 1 16,3-1 1-16,-6 4-1 15,-2-6 2-15,-3-1-1 16,-5 4-1-16,-2 0 0 15,-5-3 3-15,-1 1-2 16,-2-12 0-16,0-2-1 16,0-11 3-16,0-5-3 0,0-3 0 15,0-5 0-15,0 0 7 16,0 0 1-16,0 0 2 16,0 0 6-16,10-21 21 15,5-11-30-15,3-5-7 16,8 8-1-16,-3-3 1 15,4 11-4-15,-4 5 1 16,-5 8 3-16,-7-3-1 16,-1 10 0-16,-2-3-1 15,-4 4-4-15,1 0 5 16,4 0-8-16,-3 0 8 16,3 16-3-16,-4 2 4 15,5 9 0-15,-2 5 0 16,-1-3 4-16,1-5-4 15,1 0 0-15,0-6 0 0,-1-2-1 16,4-8 1-16,-7-3-2 16,5 1 1-16,-2-1-1 15,2-5 2-15,5 0 3 16,-2 0-1-16,5 0 3 16,-6 0 7-16,4-16 6 15,-1-3-6-15,-5 1-3 16,3 0-3-16,-5-3-4 15,-1 2 3-15,-2 6-4 16,1-4 2-16,-6 4 0 16,2 2 6-16,1 4-2 15,-3 2-1-15,0 0-1 0,0 5-3 16,0 0 4-16,0 0 1 16,0 0-4-16,0 0-3 15,0 0-7-15,0 0 0 16,0 0-1-16,0 10-2 15,0 11 10-15,0 3 0 16,0-1-1-16,0 4-1 16,0-3 2-16,0-6-1 15,0-1 1-15,0 1-2 16,12-13 2-16,-2 1-3 16,-2-4-2-16,7-2 5 15,6 0 1-15,-1 0 3 16,6 0-1-16,-1 0-2 0,-5-8-1 15,-2 3 1 1,0-8 3-16,-5 5-4 0,2-6 1 16,0 1 1-16,-2-3 3 15,0-2-3-15,2-6 3 16,3 0-5-16,-3 0 1 16,-4 1 2-16,-1-1-1 15,-5 2-2-15,-5 2 9 16,0 3-7-16,0 4 4 15,0 5-6-15,0 6 11 16,0 2-6-16,0 0-5 16,-11 0-3-16,-11 0-10 0,2 0 0 15,-1 13 6-15,4 0-2 16,8 3 9-16,7-3-5 16,2-2 1-16,0-1-1 15,0-2-5-15,0 1 10 16,2-1-5-16,19-3-1 15,2 0 6-15,0 0 1 16,-1 4 1-16,-1-5-2 16,-8 2-1-16,0-1 0 15,-4 3 1-15,-1 0 0 16,-2 3 0-16,3 4 0 16,-3 4 1-16,-1-1-1 15,-1 6 0-15,-1 0 0 16,-3 3 0-16,0-3 6 15,0-4-5-15,0 2-1 0,-3-6 0 16,-14 3-3-16,-1-2 6 16,-7-8-8-16,-1 6 8 15,0-12-6-15,2-3 2 16,-2 0-1-16,0 0-6 16,-1-13 5-16,6-6 2 15,3 1 0-15,10-3 1 16,1 7 2-16,5-2-2 15,2 9 0-15,-3 1-1 16,3 4 2-16,0-1 8 0,0 3-5 16,0-5-4-1,9 5-2-15,8 0-8 0,5 0 10 16,4 0-7-16,0 8 7 16,4 5-1-16,-4 0 1 15,-2-2 1-15,-6-1-1 16,-4 4 0-16,-5-9-5 0,-3 3-15 15,-4-3-58-15,1 0-37 16,-3-5-2 0,0 0-128-16</inkml:trace>
  <inkml:trace contextRef="#ctx0" brushRef="#br0" timeOffset="4173">2305 500 470 0,'0'0'78'16,"0"0"-24"-16,0 0 14 0,0 0 2 15,0 0-27-15,0 0-30 16,0 0-12-16,-5-7-1 16,5 7-8-16,0 0 7 15,0 0-10-15,0 10-3 16,0 11-93-16,5 1-205 15</inkml:trace>
  <inkml:trace contextRef="#ctx0" brushRef="#br0" timeOffset="5183">1502 652 41 0,'0'0'293'0,"0"0"-172"15,0 0-49-15,0 0 1 0,0 0-24 16,0 0 6-1,-4-24-14-15,4 24-9 0,0 0-9 16,0 0-5-16,0 0-9 16,0 0-3-16,0 0-6 15,25 0 0-15,6 0 0 16,14 0 2-16,-4-6 1 16,-3 6-1-16,1-7-2 15,-9 1 0-15,-4 1 0 16,-3 0-2-16,-3 5-26 15,-2-6-95-15,-3 6-183 16</inkml:trace>
  <inkml:trace contextRef="#ctx0" brushRef="#br0" timeOffset="7020">3403 486 538 0,'0'0'66'16,"0"0"-39"-16,0 0 23 15,0 0-2-15,0 0-37 16,0 0-11-16,-67 7-2 16,49 16-3-16,3 7 5 15,0 2-3-15,3 7-1 16,1 6 4-16,2 0-1 16,6 0-1-16,3-5-2 15,0-2 3-15,0-7 1 0,9-3-3 16,9-4 3-16,3-7-3 15,-1-4 3-15,1-8-1 0,2 0 1 16,-5 1 1 0,2-6 5-16,-5 0-3 15,3 0-3-15,0-16 10 16,-1-5-1-16,1-3 11 16,-4-2 15-16,1-1-19 15,-3-2-2-15,-4 0-8 16,-1 2 1-16,-1 3-3 15,-6 0-1-15,0 3 4 16,0 0 0-16,-3 3-1 16,-18-6 8-16,1 8-4 15,-8 3-7-15,3-4-2 0,-8 7-1 16,0 2 0-16,2 6-4 16,-2 2 4-16,7 0 0 15,8 0-6-15,3 0 6 16,6 0-3-16,0 0-3 15,4 0 3-15,1 2 0 16,1 9 0-16,3 2 2 16,0 3 0-16,0 2-5 15,0-5 2-15,0 4-1 16,21 1-1-16,6-2 3 16,6 3 3-16,5-1 0 15,3-10 1-15,3 1 3 16,-1-4-4-16,0-5 4 0,-2 0 2 15,-3 0-5-15,-7 0 6 16,-1 0-5-16,-7-5 3 16,-2-7 6-16,-3-4 0 15,-1 3 4-15,-2-8-1 16,-2-3 6-16,-8-2-6 0,-2-3-7 16,-3-6-2-1,0 9-2-15,0 4-1 16,-6 1 2-16,-14 11 2 15,-10 7-6-15,-3 3-2 16,4 0-7-16,2 0 7 16,14 0-3-16,6 11 0 0,7-1-8 15,0 3-14-15,12-7 7 16,23 5 15-16,9-6 5 16,7 3 0-16,-5-8 0 15,-4 0 0-15,-13 2 0 16,-6 1 1-16,-10-3-1 15,-5 2 0-15,-4 1-1 16,-4 3 0-16,0 1-7 16,0 6 4-16,0 9 4 15,0 4 0-15,0 3 1 16,0 3 0-16,0 0 0 16,0 0-1-16,0 0 0 15,0-1 0-15,0-2 0 0,0-2 0 16,3-5-1-1,5-7 0-15,1-9 1 0,5-4-3 16,1-2 3-16,3 0 5 16,2 0-2-16,5-8 2 15,-5-14-2-15,-2-1 2 16,-7 2 1-16,-1 6 2 16,-8-7 0-16,1 12 1 15,-3 1 2-15,0 7 1 16,0 2-3-16,0 0-1 15,0 0-7-15,0 0-1 16,0 0-5-16,0 0-5 0,0 13-8 16,0 17 16-1,0-2 1-15,0 1-1 0,8-3-7 16,13-4 1-16,1-6 0 16,1-8 7-16,3-3 2 15,1-5 0-15,2 0 0 16,-2 0 4-16,-4-13-4 15,-2 0 2-15,-6-3 2 16,-2 0 3-16,-3-3 1 16,-2-2 0-16,-1-3-5 15,-7-2 2-15,0 2-5 16,0 0 0-16,0 8 4 16,0-2-3-16,-21 2 6 15,-6 5-4-15,-2 3-4 16,-3 3 0-16,-4 5-8 0,3 0 7 15,5 0-2-15,0 0 2 16,3 0-3-16,1 0 0 16,7 5 2-16,2 6-2 15,2 2-1-15,5 0-11 16,5 3-23-16,3-4-42 16,0 0-73-16,0-12-18 15,11 0-297-15</inkml:trace>
  <inkml:trace contextRef="#ctx0" brushRef="#br0" timeOffset="8085">4398 354 476 0,'0'0'94'0,"0"0"-28"16,0 0-31-16,0 0-11 15,0 0-12-15,0 0-7 16,0-15-5-16,0 15-12 0,0 15 0 16,0 18 12-1,0 0 5-15,0 10-3 16,0 6 9-16,-2 1-10 15,2 0 9-15,0 0-4 0,0-5 0 16,0 0-5-16,2-10 2 16,9-1-3-16,2-8 0 15,4-7 0-15,-4-3 1 16,4-5-1-16,-3-6 5 16,7 3-2-16,3-8 2 15,-1 0-2-15,1 0 1 16,-1 0 6-16,1 0 3 15,-6 0 2-15,0-10 1 16,-7-2 7-16,-2-3 18 16,0-1-10-16,-4-6-3 15,5-1-14-15,-10-4-5 0,0 1-5 16,0 2-3-16,0 0 2 16,0 8-1-16,0 3 2 15,-13 3-2-15,-7 1 1 16,-1 7-3-16,-2-1-3 15,0 3-1-15,5 0-2 16,3 0-2-16,3 3 1 16,1 15 3-16,-1 1 3 15,9 10-6-15,-3 0 7 16,6 0-3-16,0 3 1 16,0-5 2-16,6-3 0 15,12-6-1-15,2-4 1 16,3-4 0-16,3-10 3 0,4 0 0 15,-4 0 1-15,-1 0-1 16,1 0-2-16,-6-10 4 16,1-2-3-16,-4-3 2 15,1-1 6-15,-5-7 2 16,-3-7-3-16,0 6-1 16,-7 0-6-16,-3 6 3 15,0 7 4-15,0-7 2 16,0 7 8-16,-15-2-9 15,-6 2-4-15,-2 0-5 16,5 9-2-16,10-1 1 16,8 3-2-16,0 0-4 0,0-2-6 15,0 2-12-15,3 0 4 16,23 0 12-16,9 0 8 16,1 0 2-16,-8 0-2 15,-3 0 0-15,-5 0 1 16,-2 0-1-16,3 0 1 15,-1 0-3-15,1 0 4 16,-6 0-4-16,-7 7 2 16,1 4-4-16,-6 5 0 15,0 5 2-15,0 8 2 16,-3 0 6-16,0 6-6 16,0-4 2-16,0-1-2 15,0-2 2-15,-6-4-1 16,-1-7 1-16,7-4-2 15,0-10 0-15,0-1-15 0,0-2-63 16,30 0-66-16,14 0-59 16,9 0-331-16</inkml:trace>
  <inkml:trace contextRef="#ctx0" brushRef="#br0" timeOffset="9496">5599 495 351 0,'0'0'83'0,"0"0"-70"15,0 0 15-15,0 0 2 16,0 0-9-16,0 0-5 0,0-2-7 15,0 2-2-15,0 0 2 16,0-7-3-16,4 6 11 16,12-4 11-16,11-4 29 0,2 1-29 15,-2-5-17 1,-1 3-7-16,-5-1-1 16,-6 2 0-16,-6 7 4 0,-6 0-6 15,-3 2 3-15,0 0-4 0,0 0 6 16,0 0-4-1,0 0-2 1,0 0-2-16,0 13-7 16,-12 16 6-16,-3 11 3 0,1 8-3 15,2 5 3-15,2 2 2 16,5-2-2-16,-1 0-2 16,6-5 2-16,0-9 0 15,0-12-8-15,3-8 6 16,15-6-4-16,0-13-4 0,5 0 9 15,0 0 1 1,4-6 3-16,-1-12 0 16,-2-11-2-16,-4-1 0 0,2-1 2 15,-11 3-2-15,-2-2 5 16,-3 8-3-16,-3 9-2 16,-3 5 3-1,0 5 2-15,0 3 8 0,0 0-11 16,0 0-3-1,0 0-8-15,0 0-3 0,0 24-4 16,0 11 14-16,0-1-3 16,0 3 4-16,2-2-2 15,11-14-3-15,7 1-2 16,1-7 1-16,-1-9-2 16,3-4 8-16,5-2 0 15,0 0 2-15,2 0 0 16,-4-8 0-16,2-14 4 15,-5 2-3-15,-6-4 3 16,-2 0-1-16,-6-3 8 16,-4-3-7-16,-1-3 3 15,-4 1-8-15,0-5 0 0,0 0-1 16,-7 5 0-16,-13 8 3 16,-6 1 6-16,-1 10 16 15,-2 7-19-15,9 6-6 16,2 0-3-16,5 0 1 15,5 0-7-15,6 2-1 16,2 20 1-16,0-1-5 16,0 6 7-16,2-1 6 15,13 1 0-15,2-4-2 16,10 1 0-16,2-8 2 16,6-3 1-16,3 4 1 15,-2-10-1-15,-1-4 2 16,-2-3-1-16,-1 0 2 0,0 0 1 15,-4 0 0-15,-5-3 8 16,-3-13 6-16,-5 3 17 16,-4-3-2-16,-1 0-3 0,-2-5 0 15,-5-3-14 1,1-5-6-16,-4 5-5 16,0 0 2-16,0 6-6 15,-7 3 9-15,-11 3 3 16,-2 7-7-16,-3 2-6 15,-1 3 0-15,-3 0-3 16,4 0-4-16,0 0 7 16,5 11-3-16,3 10-3 0,7 3 1 15,5 8 3 1,3 3-3-16,0 1-1 0,0 4 6 16,16-3-2-16,9-2 2 15,1-4 0-15,-3-9 0 16,-2-4 1-16,-4-10-1 15,1-2 3-15,-3-4-1 16,0-2 0-16,-4 0 2 16,-1 0-3-16,2 0 5 15,-1 0-5-15,9-5-1 16,1-6-114-16,3-5-425 16</inkml:trace>
  <inkml:trace contextRef="#ctx0" brushRef="#br0" timeOffset="11154">7106 659 149 0,'0'0'206'0,"0"0"-145"16,0 0-9-16,0 0-5 15,0 0 27-15,0 0 9 0,0-2-15 16,10-9-16-16,1-10-17 15,1 0 1 1,3-3-2-16,-4-5-3 16,1-6 0-16,-1-1-10 15,1-4-5-15,1-6-3 16,-2-1-2-16,1-1-3 16,-4-2 12-16,4-3-6 15,-6 6-2-15,1 0 10 16,-7 11-11-16,0 9-3 0,0 14-5 15,0-3-2-15,-15 11-1 16,-9 0 0-16,0 5-6 16,-2 0-4-16,0 0 1 15,4 0-4-15,6 16-8 16,-2 7-1-16,8 1 4 16,8 0 7-16,2 3-2 15,0-1 3-15,0 1 3 16,5 2 5-16,13 3-3 15,0-3 5-15,-1 2 0 16,-2 2-1-16,0-4 1 16,-6 8 1-16,-4-6-1 0,-1 9 0 15,-1 2 2-15,-3 4-2 16,0 7 0-16,0 0-1 16,0-3 2-16,0 3-1 15,-12 0 1-15,-3 0-1 16,4-3 2-16,-4-2-2 15,0-8 1-15,4 2-1 16,1-10 0-16,5-5 0 16,2-3 0-16,3-7-1 15,0-6-4-15,0 3 4 16,0-9-1-16,0 3-1 16,11-5 3-16,9-2-4 15,1-1 4-15,3 0 4 16,0 0-2-16,2 0 0 15,-6-12-2-15,0-7 4 0,2-4-4 16,-4-4 9-16,-2-5-7 16,-1-2 2-16,1-12-1 15,-8-4 0-15,-4-6 0 16,-4-7 0-16,0-6-3 16,-10 0-6-16,-18 1 6 15,-11 6-1-15,1 9 2 16,0 16 0-16,2 14-1 15,9 7-5-15,4 12-3 16,8 4 6-16,7 0-8 16,1 0 2-16,7 0-6 15,0 20 4-15,0-7-3 0,0 8 6 16,30 0 3-16,5 3 4 16,6 3 1-16,3-4 0 15,-8-6-1-15,-4-4 1 16,-2-6-1-16,-4-1 0 15,0-3 1-15,-1-3 0 16,-2 0 4-16,-5 0-1 16,-3 0 3-16,-2 0-4 15,0-6 7-15,-1-4 2 16,-4-11-1-16,2-1-4 16,-5 2 0-16,1-4-3 15,-4-2-1-15,-2 10 2 16,0-4-2-16,0 10-2 0,0 2 0 15,0 3-1-15,-5 5 2 16,-1 0-2-16,-6 0-2 16,-3 0-11-16,-3 0 10 0,-2 19 0 15,5 5 2 1,1 1-7-16,2 7 5 16,7 0-1-16,5 2 2 0,0-2-3 15,0-3 2-15,0 0-1 16,20-7 1-1,3-4 2-15,7-5 1 16,-4-4 0-16,4-7-2 16,-1-2 2-16,1 0 0 0,-4 0 0 15,-6 0 3-15,-2-6 0 16,-3-7 0-16,0-3 1 16,-1-5 2-16,-2-5 0 15,3-6-2-15,-4-2-2 16,1-12 1-16,-2-1-3 15,-5-6 3-15,-2 0-2 16,-3-6 0-16,0 6-1 16,0 6 3-16,0 12-3 15,0 11 1-15,0 17 0 16,0 1-2-16,0 6-4 16,0 0 5-16,0 0-3 15,-3 0-3-15,-6 22-10 16,3 20 13-16,1 6 3 0,2 15 0 15,3 9 0-15,0-6 0 16,0 5 0-16,0-2 0 16,0-16 2-16,0 0-2 15,0-21 0-15,0-5 0 16,0-6 0-16,0-11-6 16,3 2-47-16,0-12-110 15,-1 0-40-15,-2 0-270 16</inkml:trace>
  <inkml:trace contextRef="#ctx0" brushRef="#br0" timeOffset="11447">7595 463 304 0,'0'0'288'0,"0"0"-215"15,0 0-69-15,0 0-4 16,0 0 0-16,0 0 18 16,71-5 16-16,-19 5-1 15,4 0 1-15,-3 0-22 16,-2 0-8-16,-13 0 2 16,-5 0-5-16,-10 0 10 0,-8 0-11 15,-4 0 0 1,-9 0-3-16,-2 0 2 0,0 12 0 15,0-8-79-15,0 2-87 16,0-6-386-16</inkml:trace>
  <inkml:trace contextRef="#ctx0" brushRef="#br0" timeOffset="11798">8081 524 311 0,'0'0'228'0,"0"0"-140"15,0 0-23 1,0 0 16-16,0 0-18 0,0 0-33 16,0 0-22-16,-12 14 0 15,-6 4-8-15,-2 8 7 16,2 4-7-16,3 4 5 15,7 1-3-15,1-1-2 16,7 3 4-16,0-8-1 16,0-4 0-16,0-10-3 15,0-5 1-15,0-7-1 16,0 3 2-16,15-6 0 16,9 0 5-16,8 0 4 15,0 0-11-15,4 0 0 16,-7-9-40-16,-2-6-76 15,-9-7-133-15</inkml:trace>
  <inkml:trace contextRef="#ctx0" brushRef="#br0" timeOffset="12556">8189 440 374 0,'0'0'166'0,"0"0"-116"0,0 0-26 16,0 0 1-16,0 0 37 16,0 0-8-16,18-35-13 15,-3 27-18-15,2-2-4 16,-2-3 8-16,3-4-8 15,3-1-5-15,-4-11 0 16,4-3-10-16,-1-5-3 16,1 0 1-16,-3-3-2 0,-6 8 0 15,-7 11 0 1,-2 8 1-16,-3 11 4 0,0 2-2 16,0 0 7-1,0 0-7-15,0 0-3 16,0 0-13-16,-3 10 1 0,-14 22 11 15,-1 10-1-15,0 11 2 16,3 2-3-16,1 9-1 16,2 4 4-16,-3-2 0 15,0 4 3-15,4-9-5 16,-4-10 2-16,3-14 0 16,6-14 1-16,1-17-1 15,5-6 0-15,0 0 3 16,0 0 1-16,0 0 5 15,0 0-2-15,0 0 2 16,20-11 1-16,19-21 6 16,7-7-10-16,5 2-6 0,-10 4 1 15,-6 10-1-15,-14 10 0 16,-12 13 1-16,-6 0 5 0,-3 0 0 16,0 0-2-1,0 0-4-15,0 0 0 16,-3 23-7-16,-6 14 7 15,0 11 4-15,5-3-1 16,4-4-2-16,0-10-1 16,0-4-1-16,0-9 0 15,10-4 1-15,8-10 0 0,5-1 0 16,12-3 1 0,6 0-1-16,-3 0 0 15,1 0-5-15,-9-7-9 16,-10-7-22-16,-2 6-48 15,-10-2-95-15,-8 1-125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19:56.7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60 513 659 0,'0'0'120'16,"0"0"-88"-16,0 0-26 0,0 0 27 16,0 0-19-1,0 0-8-15,0 0-4 0,0 0-1 16,-7-6 9 0,7 6 7-16,0 0 3 15,0 0-10-15,0 0-10 0,-5 0-5 16,-5 11 2-16,2 19 3 15,0-2 4-15,-2 4-3 16,5-2 2-16,2-13-3 16,-1 5 2-16,4-4-2 15,0-7 0-15,0 2-19 16,0-2-30-16,10-3-79 16,5-8-81-16,-2 0-314 15</inkml:trace>
  <inkml:trace contextRef="#ctx0" brushRef="#br0" timeOffset="291">180 99 567 0,'0'0'158'16,"0"0"-107"-16,0 0-42 16,0 0 27-16,0 0-3 0,0 0-23 15,-30-21-10 1,28 21-3-16,-1 0-11 0,-3 16-111 15,-1 8-92-15</inkml:trace>
  <inkml:trace contextRef="#ctx0" brushRef="#br0" timeOffset="1534">168 377 389 0,'0'0'173'0,"0"0"-133"15,0 0-31-15,0 0 1 16,0 0 6-16,0 0-16 15,0-5-6-15,0 10-1 16,0 17 3-16,0 15 4 16,-11-3 0-16,-1 3 2 0,4-2-1 15,-2-12 1 1,2-4-2-16,5-8 3 16,-1-11-2-16,4 0-1 15,0 0 1-15,0 0 8 0,0 0-2 16,18-22 2-16,15-3-2 15,-1-5 0-15,-3 6-7 16,-2 6 0-16,-13 7-3 16,-5 6 3-16,-6 5-1 0,0 0-1 15,-3 0-2-15,0 5-6 16,7 13 10 0,-2 12 1-16,3-1 0 15,-1-6-1-15,4 7 0 16,4-11-1-16,0-7 1 0,0 0 0 15,-1-12-1-15,10 0 1 16,5 0 1 0,9 0 0-16,3-24 6 0,4-6-3 15,-1 6-3-15,-3-7 8 16,-3 1 1-16,-10 9 16 16,-11 3-13-16,-8 5 3 15,-9 7 41-15,0-5-9 0,0 4-13 16,-3 1-21-16,-20 1-11 15,-5 0-3 1,0 5-5-16,0 0-2 0,8 0-2 16,12 0-10-1,8 0-7-15,0 0-23 16,0 5-12-16,0 0 39 16,17-2 6-16,7 0 10 0,-1 4 5 15,-3-1 0 1,-2-1 1-16,-6 8 0 0,-3-2-1 15,-7 7-1-15,-2 6 2 16,0 5 1-16,-8-5 0 16,-18 5 2-16,2-10 1 15,-5-3 0-15,-1-2-4 16,1-4 2-16,5-10-2 16,-2 0-3-16,8 0 1 0,0 0 1 15,10-10 1 1,8-9 0-16,0-5 0 15,0 1-14-15,11 4 3 0,13 2 7 16,2 10-6-16,0 1 5 16,-1 6-1-16,1 0 3 15,0 0 1-15,1 13 0 16,2 6 1-16,-2-1 1 16,2-2-3-16,4-5 6 15,-1-11-3-15,0 0 8 16,3 0 24-16,-2-11 12 15,-7-13-10-15,1-5-7 16,-6 0 8-16,-6-11-7 16,-4 3 0-16,-5-10-7 15,-3 1-6-15,-3-1-1 16,0 5-7-16,0-1 2 16,0 3 7-16,0 9-13 0,0 10 2 15,-3 13-2-15,3 2 6 16,0 6-5-16,-4 0-4 15,2 0-5-15,-1 0 4 0,-3 24-16 16,1 8 9 0,-2 18 8-16,4 3 0 0,3 0-2 15,0 0 1 1,0-5 1-16,0-6 0 16,0-7-1-16,0-11-5 15,0-6-14-15,3 1-31 0,4-4-43 16,-2-4-53-1,-2-3-83-15</inkml:trace>
  <inkml:trace contextRef="#ctx0" brushRef="#br0" timeOffset="1777">825 377 433 0,'0'0'273'16,"0"0"-190"-16,0 0-44 16,0 0-13-16,0 0 6 15,0 0-19-15,120-71-10 16,-78 66 0-16,-4 5-1 16,-6 0-3-16,-8 0 1 0,-3 0-9 15,-3 0-58 1,-10 10-152-16,-5-4-307 0</inkml:trace>
  <inkml:trace contextRef="#ctx0" brushRef="#br0" timeOffset="2661">1143 324 459 0,'0'0'90'0,"0"0"-77"0,0 0-13 0,0 0 0 16,0 0 6-1,0 0 11-15,33 101-8 16,-25-72-6 0,-5-5 4-16,-3-3 2 15,0-2-8-15,0-11 6 0,0-5-7 0,0-3 3 16,0 0 2-16,0 0 5 16,0 0 1-1,2 0 11-15,5-16 31 16,1-8-20-16,7-11-33 15,3 11-3-15,0 1-3 16,0 4 5-16,-5 3-6 16,0 11 7-16,-4 2 3 15,-6 3-3-15,-3 0-2 0,0 0-1 16,8 0-9 0,2 13 1-16,3 6 11 15,5 5 1-15,0-3-1 0,-6-2 1 16,0-6-1-16,-3-3 0 15,-4-4 0-15,-1-1-1 0,2-5 1 16,2 0 0-16,4 0 0 16,9-18 5-1,2-4-2-15,0-2-3 16,2 1 0-16,-2-1 0 16,-6 5 0-16,-1 9-4 15,-8 2 4-15,-6 6 1 16,-2-1-1-16,0 3 0 15,0 0 0-15,0 0-3 16,0 0 2-16,0 0-7 0,0 0-1 16,0 18 7-16,0 6 0 15,-5 0 2-15,2-1 0 16,3 7-1-16,0-7 2 16,0-7-2-16,0-2 1 15,0-9-2-15,8-3-2 16,5-2 4-16,7 0 4 15,3 0 3-15,5-2 3 16,-2-19 4-16,-3-6-6 16,-3-2-2-16,-2-5 3 15,-3-6 3-15,-3 3-5 16,-6-5 11-16,-6-9 1 16,3 6 3-16,-3 0-11 0,0 3-1 15,0 7 6-15,0 17-9 16,0 7 5-16,0 11 7 15,0 0-13-15,0 0-6 16,0 0 0-16,0 0-5 16,0 35-11-16,0 12 14 15,0 6 2-15,0 8 4 16,0 3-4-16,0-6 0 0,6-5 0 16,3-5 1-1,-4-11-2-15,2-8-3 0,-4-7-58 16,-1-15-119-16,-2-7-117 15</inkml:trace>
  <inkml:trace contextRef="#ctx0" brushRef="#br0" timeOffset="2977">1790 306 589 0,'0'0'179'0,"0"0"-147"16,0 0-14-16,0 0 45 16,0 0-23-16,0 0-30 15,68-37-6-15,-29 34 0 16,-8 3-4-16,-1 0 0 16,-7 0-1-16,-2 3 0 15,-1 16-1-15,-5-1 0 0,0 6 0 16,-2 5 2-16,-5 0 1 15,-3 0-1-15,-1-5 3 16,-4 2-5-16,0 1 2 16,0-8-15-16,0-9-28 15,0 3-40-15,-7-7-96 16,-1-6-106-16</inkml:trace>
  <inkml:trace contextRef="#ctx0" brushRef="#br0" timeOffset="3155">2131 123 375 0,'0'0'194'0,"0"0"-191"0,0 0-3 16,0 0-98-16,0 0-292 0</inkml:trace>
  <inkml:trace contextRef="#ctx0" brushRef="#br0" timeOffset="4046">2131 123 408 0,'107'143'150'16,"-107"-143"-90"-16,0 3-23 0,0-1 5 16,0 9-1-16,0 0-29 15,0 7-1 1,-7 8-4-16,-1 4-4 16,3-3-1-16,-2 2-2 0,1 2 3 0,6-9-3 31,0 1 3-31,0-4-3 15,0-8 0-15,0-4-1 16,0-7 1-16,0 6-2 16,0-6 1-16,3 0 1 15,9 0 8-15,3 0 0 0,-4-6 1 16,7-10 2-16,-3-2 4 16,0-6-1-16,-4 0-2 15,-2 0-5-15,-9 1-5 16,0-1 1-16,0-5-1 0,0 5 0 15,0 5-2 1,0-2 2-16,-12 9 0 0,-6-2 0 16,1 8-2-1,-1 2-2-15,0 4-2 16,2 0 0-16,-2 0 1 16,6 4-3-16,-1 9 2 15,8 6 1-15,5 2-3 0,0-2 2 16,0-5-7-16,5 1 2 15,16-2 7-15,6-2-2 16,2-11 3-16,4 0-1 16,-3 0 2-16,1 0 0 15,-1 0 1-15,-7-6-1 16,1-4 1-16,-9 2 0 16,-6 8 1-16,-3-5 0 15,-6 5-2-15,0 0 1 0,0 0 1 16,0 0-2-1,0 0-3-15,0 0-7 16,0 16 10-16,0 2 3 16,0 1-1-16,0-9 0 0,0-4 1 15,0-6-3-15,0 0 0 16,0 0 2-16,0 0 0 16,12 0-2-16,6 0 0 15,5-11 6-15,-3-5-4 16,-2 8-2-16,-7-3 0 0,-1 11 1 15,-8 0 1-15,-2 0 3 16,0 0-2 0,0 0-3-16,3 0-2 15,4 14 2-15,1 12 1 16,0-2-1-16,7 0 2 16,6-6-2-16,-1-7 0 0,5 2 0 15,1-7 2 1,-3-1-1-16,4 3-1 0,5-3-22 15,0 0-121-15,1 1-132 16</inkml:trace>
  <inkml:trace contextRef="#ctx0" brushRef="#br0" timeOffset="5630">3591 301 349 0,'0'0'152'0,"0"0"-76"15,0 0 6-15,0 0 11 16,0 0-34-16,0 0-2 16,7-23-39-16,-7 16 7 0,0 2 7 15,0 0-13-15,-12 2-8 16,-9 3-9-16,-9 0 0 15,-1 0-2 1,-2 0-5-16,-3 3 2 16,4 18 1-16,3 3 1 0,6 5-7 15,2 0 8-15,6 6-2 16,8 2-5-16,7-8 5 16,0-5-6-16,0-6-4 15,5-7-5-15,8-6 6 16,12-5 11-16,3 0 0 15,5 0 1-15,3-5 2 0,-1-16-1 16,-6 2-1 0,-6-5 2-16,2 0 3 15,-12 1-1-15,2-1 5 16,-8 5 7-16,-4 1-2 16,0 7 4-16,-3 0-6 0,0 11 5 15,0 0-1-15,0 0-15 16,0 0-1-16,0 0-1 15,0 0-1-15,0 0 0 16,0 0-12-16,0 13 8 0,0 14 1 16,0-3-3-1,0 0 4-15,0-6 2 16,2-4-3-16,8-4 2 0,1-4-2 0,1-6 4 31,6 0 2-31,2 0-1 16,4 0 1-16,-1-13 1 15,-3-9 3-15,1 4-4 16,-6-6 5-16,-3 0-1 16,-1 6-2-16,-4 7-2 15,-2 5 0-15,-5 2 0 0,0 4-2 16,0 0 0-16,0 0-2 16,0 0-1-16,0 0-5 15,0 0-1-15,0 10 7 0,0 6-2 16,0 8 4-1,0-3 0-15,0 0 0 16,0-13 0-16,0-3 0 0,0-5 0 16,0 0-1-16,0 0 1 0,0 0-1 15,13 0-1 1,13-2 2 0,4-9 4-16,-2-5-4 0,-5 8 3 15,-5 3-3-15,-5 5-3 16,-8 0 2-16,-1 0-2 15,-4 0 1-15,0 0-4 0,6 0 1 16,2 8 3 0,1 13 1-16,-1-3-2 15,2-4-2-15,-4-4-4 16,-1-4 6-16,2-1-1 16,-2-5 3-16,3 0-2 15,2 0 3-15,-2 0 0 0,5 0 0 16,-1 0 1-1,-1-5 2-15,-2-1-1 16,-3-4-1-16,-1 2 3 0,-5 8-4 16,0 0 1-16,0 0-2 15,0 0 4-15,0 0-3 0,0 0 0 16,0 0-2-16,0 0 0 16,3 0-1-16,6 0-3 15,0 0 4 1,3 0 1-16,0 0 1 0,2 0 1 0,1 0 1 31,0 0 4-31,0 0-2 16,-4 0 2-16,-2 0 1 15,0 0-1-15,0-6-3 16,-1-7 4-16,-1 3-3 16,-1-9 5-16,-4-2-4 0,-2 0-1 15,0 5-2-15,0 6 0 16,0 1-2-16,0-1 0 15,-12 4 0-15,-8 6-6 0,-4 0-7 16,1 0-2 0,-4 0 3-16,4 11-10 15,5 3-4-15,0-4 2 0,10 4-10 16,-2-4-24-16,8 0-90 16,2-4-31-16,0-4-268 15</inkml:trace>
  <inkml:trace contextRef="#ctx0" brushRef="#br0" timeOffset="6073">4322 0 301 0,'0'0'184'16,"0"0"-125"-16,0 0 3 16,0 0 47-16,0 0-31 15,0 0-44-15,-3-7-16 0,3 7-8 16,0 0-5-16,0 0-2 15,-3 0-3-15,0 24 3 16,-1 13 1-16,2 14 12 16,2 6-4-16,0 5 2 15,0 4 3-15,0-2-5 16,0-6-6-16,2-10-6 16,8-11 0-16,-7-5 3 15,2-11-3-15,2-6 0 16,1-8 1-16,2-6 0 15,7 5-1-15,7-1 0 16,-1-5-1-16,7 0-29 16,-1 0-103-16,-2 0-172 0</inkml:trace>
  <inkml:trace contextRef="#ctx0" brushRef="#br0" timeOffset="7513">5241 86 470 0,'0'0'251'15,"0"0"-180"-15,0 0-44 16,0 0 20-16,0 0 15 0,0 0-36 16,2-53-16-1,-2 50-8-15,0-1 0 0,0 1 8 16,3-3-6-16,-3 1-2 16,3 0 7-16,-3 2-1 15,0 3 4-15,0 0-10 16,0 0 5-16,0 0-3 15,0 0-3-15,0 0-2 16,0 19-9-16,0 28-3 16,3 17 13-16,3 7 0 0,0 2 1 15,2-7 3 1,2-9-4-16,-8-9 0 16,4-8 0-16,-4-22-2 15,3-5 2-15,-3-10 0 0,-2-3-1 16,3 0 1-16,0 0-1 15,-3 0 0-15,0 0 1 16,0 0 1-16,0-24-1 16,0-8-21-16,-3 1-1 15,-17-6 8-15,-8 8 9 16,-3 0 2-16,-2 5 3 16,0 8 1-16,10-3 4 15,3 8 9-15,7 6-13 0,5 3 2 16,5 2 2-16,3 0-6 15,-2 0 1-15,-5 0-9 16,1 18-1 0,1 11 8-16,1 6 1 0,4-4-2 15,0 4 6 1,0-6-6-16,7-5 4 0,10-6-1 0,1-4 2 16,0-4-1-1,2-4-1-15,4-6 1 16,-1 0 0-16,4 0 0 15,2 0 0-15,1-16 0 16,-7-5 0-16,-2-1 1 0,-6 4 2 0,-7-1-1 16,-6 3-1-1,3 6 3 1,-5 7 0-16,0 3 7 16,0 0-1-16,0 0-11 0,0 0-1 15,0 0-7 1,0 0-1-16,0 19 4 0,-7 4 0 15,7 1 4-15,0-11-5 16,0 3 3-16,0-5 3 16,0-8-2-16,20-1 0 15,8-2 2-15,0 0-2 16,5 0 2-16,-10 0-5 16,4-10 3-16,-6-9-4 0,-6 3 5 15,-7-8 0 1,-2 1 1-16,-4 4 1 15,-2 8 0-15,0 1 1 16,0 7 3-16,0 3 2 16,0 0-2-16,0 0-5 15,0 0-1-15,0 0-7 0,0 8-8 16,0 19 14-16,-5 4 0 0,5 4 1 16,0-6 0-1,0-3 1-15,0-4 0 16,12-9 1-16,9-3 0 15,-1-10 2-15,6 0 3 16,4 0 1-16,-7 0-3 16,1 0-1-16,-7-12 3 15,-2-5-2-15,-5-6 5 16,-2-1-2-16,-8 0 0 16,0-5-5-16,0 5 2 15,-5 0-3-15,-13 6 1 0,-9 2 0 16,1 6 7-16,-10 1-9 15,-2 4 7-15,0-1-4 16,-1 6-2-16,4 0-1 16,-1 0-2-16,8 0 2 15,7 0 0-15,9 11-1 0,4-2-4 16,8 1-6 0,0 6-18-16,3 2-58 15,32-5-129-15,6-2-418 16</inkml:trace>
  <inkml:trace contextRef="#ctx0" brushRef="#br0" timeOffset="8532">5725 370 359 0,'0'0'165'16,"0"0"-78"-16,0 0-14 16,0 0-8-16,0 0-26 15,0 0-36-15,-8-3-3 0,8 24-4 16,0 3 4 0,0 5 2-16,0 0 4 0,0-2-1 15,0-6 0 1,3-3-4-16,2-6 2 0,2-7-1 15,1 2 1-15,-2-7 0 16,6 0 1-16,-2 0 3 16,1 0 2-16,6 0 14 15,-4-7-8-15,0-10 23 16,2-12-21-16,-2-2 0 16,-3-9-7-16,3-5-8 15,-1-5-1-15,-6-3 2 16,-1 0-2-16,-5 0 3 15,0 0 3-15,0 13-7 16,0 11 3-16,0 15 1 16,0 9 0-16,0 0-3 15,0 5 4-15,0 0-3 0,0 0-2 16,0 0-4-16,0 10-6 16,-3 20-3-16,-8 12 13 15,5 2 2-15,3 7-2 16,0 0-5-16,3-1 5 0,0 0 4 15,0-2-2 1,0-11-1-16,0 3-1 16,0-16-2-16,0-1 1 15,0-11 1-15,0-7 0 0,3-3 3 16,6 3-3 0,0-5 0-16,3 0-3 15,1 0 6-15,5 0-3 0,0 0 2 16,0 0 3-16,2-12-2 15,-2-10-2-15,0-5 0 16,-3-5 5-16,-3 6-6 16,-4 2 3-16,2 3 2 15,-10 13 0-15,0 3-1 16,0 5-2-16,0 0 0 16,0 0 0-16,0 0-4 15,0 0-3-15,0 11-6 0,0 12 7 16,0 7 3-1,0-4-1-15,0-2-3 16,3-3 5-16,7-8 0 16,5 4 0-16,3-12 0 0,5 2 0 15,-2-2 0-15,-6-5 0 16,3 0 1-16,-6 0 1 16,-1 0-1-16,4 0 2 0,0-12 0 15,-3-5 0 1,-4-1 0-16,-5-3 3 15,-3 2-4-15,0 6 1 16,0-8-2-16,-3 7-1 16,-14-4 0-16,-1 5-2 15,-5 5 1-15,-1 5-4 0,0 3-3 16,-5 0 0 0,-1 0-7-16,2 0-2 0,3 19-13 15,4-6-12 1,11 3-40-16,10-3-91 0,0 3-54 15</inkml:trace>
  <inkml:trace contextRef="#ctx0" brushRef="#br0" timeOffset="8892">6255 391 185 0,'0'0'375'0,"0"0"-214"16,0 0-64-1,0 0-33-15,0 0-9 0,0 0-28 16,0-3-18-16,0 3-9 16,0 13-3-16,-3 16 3 0,-2 6 2 15,5-1 4 1,0 3 5-16,0-8-3 15,0-5-4-15,20-5-2 16,6-1 2-16,2-2-2 16,0-5 1-16,5-3-2 15,-7-3 1-15,4-5 2 16,-7 0-4-16,-5 0-3 16,-3 0-9-16,-7-16-19 0,-4-3-16 15,-4-6-92-15,0-2-154 16</inkml:trace>
  <inkml:trace contextRef="#ctx0" brushRef="#br0" timeOffset="9324">5837 346 263 0,'0'0'273'0,"0"0"-137"16,0 0-11-16,0 0-28 16,0 0-12-16,0 0-24 0,-2-9-8 15,2 7-7 1,0 2-15-16,2-11-30 0,26 4 1 15,13-4-4-15,15 6 2 16,0 5-50-16,-10 0-89 16,-16 0-261-16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23.0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0 243 0,'0'1'105'15,"0"-1"-45"-15,8 0-15 16,5 0 0-16,6 4-26 15,11-4-18-15,8 0 4 16,10 2-5-16,4 4-46 16,7 2-303-16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2:50.9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8 121 435 0,'0'0'77'0,"0"0"-29"15,0 0 8-15,0 0 12 0,0 0-23 16,0 0-18 0,-7 0-11-16,7 0 0 0,0 0 7 15,0 0-9-15,0 0-2 16,0-3 4-16,0-2-4 16,0-3-2-16,0-5 4 0,0-3-5 15,9 3-5 1,0 2 1-16,3 1 1 0,3-1-1 15,-4 2-2 1,4 2 1-16,3-1-4 16,-3 6-1-16,5-1 1 15,3 3 0-15,3 0 1 16,-1 0-1-16,-2 0-4 16,-5 5 3-16,-3 6 0 15,-1 2 0-15,-2 6-4 16,0 4 4-16,-1 7 1 0,4 4 0 15,-3 5 1-15,-1 1-1 16,-1 6 3-16,-2-4-3 16,2 3 3-16,-5 3-2 15,-2 2-1-15,-1 7 1 16,3-3 6-16,-5 4-6 0,0 1 3 16,0-4-2-1,0-2-1-15,0-5 0 16,2-8 0-16,-2-8-1 0,0-11 0 15,0-3 2-15,0-6 3 16,0-10-3-16,0 0 1 16,0-2-2-16,0 0 4 0,0 0-3 15,0 0-2-15,3 0-4 32,-3 0-89-32,0 0-169 0</inkml:trace>
  <inkml:trace contextRef="#ctx0" brushRef="#br0" timeOffset="2594">228 669 243 0,'0'0'164'16,"0"0"-93"-16,0 0-13 16,0 0 7-16,0 0-1 15,0 0-23-15,-3 0-20 16,3 0 0-16,0 0-5 0,0 0-9 16,0 0-7-16,0 0-8 15,0 0-2-15,5 0 6 0,17 0 4 16,4 6 1-1,7-6 6-15,-2 1-6 16,5-1 3-16,-1 0 1 16,1 0-4-16,-1 0 0 15,3 0 2-15,-2-1 0 16,-5-10 0-16,5 0 6 0,-3-2-9 16,2 0 6-1,-6 0-2-15,-5-1-4 16,0 0 8-16,-4 5 0 0,-8-5-3 15,-1 1-2-15,2-5 9 16,-8 0 3-16,2-4-1 16,-4 1 7-16,-3 0-2 15,0-1-12-15,0 4 4 0,0 2-6 16,-3 0-3 0,-9 3 6-16,-6-1-7 15,0 4 1-15,0 2-2 16,-5 6 0-16,3 2-2 0,-4 0 1 15,3 0-5-15,3 7-3 16,-3 12 2 0,4 8 3-16,0-1 3 15,2 3-1-15,6 3 2 0,3 5 0 16,6-1-4-16,0 2 3 16,0-1-4-16,3-3 2 15,17-1 2-15,1-2 0 16,6-2 1-16,2-3 0 15,4 0-2-15,5-2 1 16,-3-8-4-16,1 4 6 16,-1-10-1-16,0-2 2 15,4-3 1-15,-5-5 0 16,2 0-2-16,-1 0 4 0,-2 0-2 16,-4-16 2-1,-2-2 1-15,-1-1-6 16,-6-2 6-16,1-3 1 15,-3-2 0-15,-3-3 7 0,-3-6-2 16,-4-5-4-16,-2-3 1 16,-2 0 0-16,-2-6 3 15,-2-1 0-15,0-3-11 16,0 0 0-16,0 6 1 0,0 1-1 16,0 6-1-1,-2 3 1-15,-5 5-1 0,-1 9 0 16,2 4 0-1,2 9 0-15,-1 2 3 16,2 5-3-16,3 0 0 16,-3 3 0-16,3 0-1 15,0 0-6-15,-3 0 0 0,3 0-4 16,0 16 0-16,0 11 11 16,0 8 0-16,0 2 0 15,0 3 1-15,0 2-1 16,0 2 0-16,0 2 0 15,0-1 1-15,0 0-1 16,0 0-1-16,3 0 1 16,5-3 0-16,2-5-2 15,-2-2 2-15,7-4 0 16,0-4 1-16,3-3-2 0,0-3 0 0,2-1 0 31,-2-6 1-31,2 0 0 16,-2-4 0-16,0-1 0 0,-7-7 0 15,-2-2 0-15,-3 0 0 16,2 0 3-16,4 0-3 16,6 0 7-16,3-11-4 15,2-10 5-15,-3-2-1 16,2-4 1-16,-6-5-4 16,2 3 4-16,-3 1-5 15,3 0 2-15,-3-1-5 16,6 3 1-16,-6 0 0 0,0 1-1 15,-5 3 0-15,3 7 0 16,-5 4-1 0,2 4 1-16,-5 4 0 15,-5 0-1-15,3 0 0 16,-3 3 1-16,0 0 2 16,0 0-2-16,0 0 0 0,0 0 0 15,0 0 0-15,0 0 0 16,0 0-3-16,0 0 3 15,0 0-2-15,0 0-2 16,0 0 0-16,0 3-1 16,-8 16 4-16,-7 1 0 15,-1 4 1-15,-1 3 0 16,-1 5 0-16,0 3 0 0,5 2 0 16,0 0 2-1,4 0-4-15,3-5 2 16,6-1-2-16,0-2-1 0,0-2 0 15,0-6 0-15,15 1 2 16,6-6-5-16,2-6 6 16,7-2 1-16,3-6-1 15,5-2 0-15,0 0 4 16,3 0-3-16,0-16 2 16,-3-7-1-16,-5-1 3 15,-1-5-2-15,-2 0 0 16,-4-5 3-16,1-1-4 15,-4 0 2-15,0 1-1 16,-2-3 4-16,-3 0-5 16,-1-3 8-16,-4-2-7 0,-2-1 3 15,-5-2 1-15,0-2-3 16,-1 1 2-16,-5-1 3 16,0 5-5-16,0-1-4 15,0 3 4-15,0 4-2 16,0 1-2-16,-8 6 1 15,-4 7-1-15,-2 4 0 16,-1 7 0-16,3 3-1 16,1 6 0-16,-1 2-6 15,-3 0 2-15,-3 0-3 16,0 21 0-16,3 6 2 16,1 4-1-16,-1 4 3 15,6 0-5-15,3 4 4 16,4 0 1-16,2 1 2 0,0 3-2 15,0 2-1 1,0 0 5-16,12 0-1 0,2-3-2 16,1 3 1-16,2-2 1 15,1 0-1-15,-3-7 1 16,3 1 1-16,-3-5-2 16,-1-5 0-16,1-3 2 15,0-6-2-15,-4-5 1 16,-2-2 1-16,-6-4-1 15,0-1 2-15,-1-6 0 16,-2 3-1-16,0-3 1 16,0 0 2-16,0 0 0 0,0 0 0 15,0 0 6-15,4 0-7 16,-1-3 5-16,3-16 3 16,-4-4-10-16,8-7 0 15,-5-1 1-15,3-1 1 16,2-4-2-16,2 6 1 15,-1 3-1-15,2 3 2 16,-5 6-2-16,4 4 0 16,-4 1 1-16,2 5-1 15,-2 3 0-15,2 2-4 16,0 3 1-16,5 0 1 16,0 0-1-16,3 3 1 15,-3 13-1-15,-4 2 3 16,1 6-3-16,3 3 2 15,-1 7 1-15,4 6 0 0,-3-1 2 16,3 1-2-16,-1-5 0 16,1-7 0-16,0-1 0 15,0-4 1-15,-3-8-1 16,2-5 0-16,-6 1 0 16,4-4 0-16,3-4 0 15,-3-3 1-15,3 0 2 16,-2 0 0-16,6 0-2 15,1 0 0-15,1-16-1 16,-1 2 0-16,-3 2-10 16,-2-6-30-16,-6 2-31 15,-6-6-131-15,-6 4-141 0</inkml:trace>
  <inkml:trace contextRef="#ctx0" brushRef="#br0" timeOffset="3223">1167 476 334 0,'0'0'103'15,"0"0"-62"-15,0 0 33 16,0 0-11-16,0 0 4 0,0 0-18 16,-21-5 1-1,21 5-22-15,0 0-15 16,0 0-9-16,0 0-4 15,6 0-9-15,17 0 9 0,13 0 8 16,9 0-4-16,4-6 5 16,7-9-7-16,3-7-2 15,-1-4-69-15,-2 2-201 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2:55.5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349 92 69 0,'0'0'473'0,"0"0"-379"16,0 0-84-16,0 0-7 16,0 0 1-16,0 0-4 15,0 0 25-15,-8 98 11 16,8-47-19-16,8 4 0 15,10 9 0-15,0 2-7 16,-1 6 0-16,-1 2 2 16,-4-8-3-16,-1-4-2 15,-4-16-3-15,-5-11-1 16,1-14-3-16,0-8 1 16,-3-7 4-16,0-3-5 0,0-1 4 15,0-2-4-15,0 0-41 16,0-18-234-1</inkml:trace>
  <inkml:trace contextRef="#ctx0" brushRef="#br0" timeOffset="654">0 233 369 0,'0'0'118'0,"0"0"-85"15,0 0-4-15,0 0 23 16,0 0-2-16,0 0-11 16,46-106-4-16,-16 87 12 15,-1 6-24-15,4 0-5 16,2 5-5-16,1 2-1 0,5 4-8 16,0 2 4-16,6 0-5 15,7 0-2 1,2 0-1-16,2 21 6 0,1 0-5 15,-3 5-1-15,-7 6-1 16,-4 5 1-16,-7 3 2 0,1 7-2 16,-8 2 1-1,-4 7 1-15,-1-3-1 16,-8 2 1-16,-6-4 0 16,-3-4 0-16,-7-7-2 0,-2-3 0 15,0-2 2-15,0-6-1 16,-2-3 1-16,-22-2 4 15,-6-1-1 1,-8 1-3-16,-8-1 4 16,-10-7-1-16,-9 4 1 0,-8-4 6 15,2 0 1 1,-3-1-4-16,-2 1 6 0,7 1-13 16,2-8 2-16,11 2-3 15,13-2-1-15,13-9 0 16,12 0 0-16,6 0-9 15,12 0-38-15,0-6-75 16,15-17-218-16</inkml:trace>
  <inkml:trace contextRef="#ctx0" brushRef="#br0" timeOffset="2708">1123 577 352 0,'0'0'141'0,"0"0"-88"16,0 0-29-16,0 0-5 16,0 0-1-16,0 0-10 15,13 0-8-15,4 0 1 0,9 0 7 16,7 0 5-16,3 6-9 16,-4-5 3-16,3-1-6 15,0 0 0-15,-5 0 12 16,-4 0-4-16,-1-1 6 15,-5-13 2-15,-2 1 4 16,-4-6 0-16,-2 0 8 16,-7-1-6-16,2 0-4 15,-4-6 17-15,-3 2-20 16,0 4-6-16,0 1-7 16,0 3 7-16,-3 3-5 15,-15 2-1-15,-6 4 1 0,1 7-5 16,-13 0 0-16,1 0-4 15,0 5-1-15,-3 16 1 16,5 6 3-16,3 2 0 16,4 5-2-16,3 0 3 15,5 1 0-15,6 5-2 16,7 0-2-16,5-1 3 16,0 4-1-16,0-6 2 15,5-3-2-15,16-2-3 16,2-5 2-16,7-8 3 15,-1-4-4-15,3-6 2 16,-2-9 2-16,6 0 0 16,-5 0 2-16,8-4 5 0,3-16-6 15,4-10 1 1,-2-5 1-16,4 1 1 0,-5-3-2 0,-2-3 3 16,5 3 3-1,-6 0-4-15,1-3 2 16,-5 8-6-16,-1 0 0 15,-9 11 0-15,-5 6 3 16,-6 4-3-16,-10 5 0 16,-1 6-2-16,-4-3 1 15,0 3 0-15,0 0-2 0,0 0 2 16,0 0-2-16,0 0 2 16,0 0 0-16,0 0 1 0,0 0-4 31,0 11 3-31,-17 13 1 15,-8 3 5-15,-1 1-4 0,3 5-1 16,-4 0 3-16,6 3-3 16,3 1 0-16,1-3 0 15,8 1 0-15,0-1-1 16,6 2 1-16,3-6-1 16,0 2 0-16,0-3 1 15,7-8-2-15,7-4-1 16,6-4 3-16,2-8 0 15,4-3 1-15,7-2 2 16,-2 0 2-16,7 0-2 0,1-13 1 16,-4-8 3-1,-2-3-4-15,-3-5 2 0,-1-3 0 16,-6-2-3-16,1-3 2 16,-6 2-4-16,-10 1 1 15,-2 5 1-15,-6 10 1 16,0 6-1-16,0 10 2 0,0 3-3 15,0 0-1 1,0 0-2-16,-6 3-13 0,-9 18 10 16,0 11 1-1,7 5 3-15,0 0 1 16,8 3-3-16,0 0 1 16,0 0 2-16,0-7-1 15,14 2 1-15,10-3-3 16,5-8 3-16,4-6 1 0,-7-7 1 15,1-5-2 1,-4-6 3-16,3 0-3 0,-1 0 4 0,0-4 9 16,8-16 9-1,-7-4-9-15,0-8-4 16,-4 2 2-16,-11-1 4 16,1-4 0-16,-9 1-2 15,-3-3-6-15,0 2 5 16,0 1-10-16,-3 2 1 15,-17-1 0-15,-1 8-2 16,-1 4-1-16,-4 7 3 16,3 8-2-16,-4 6-1 0,-4 0-5 15,-2 0-1 1,0 20 6-16,2 6-4 0,3 4 4 16,8-4-7-16,7 1 6 15,8-4-8-15,5 1 5 16,0-3-3-16,0 0 3 15,12-4-4-15,20-7 3 16,7-5 4-16,8 0 2 0,3-5-2 16,-1 0-1-1,2 0 2-15,-5-5 4 0,-3-14-3 16,-5 1 0-16,-3-6 0 16,-9 0-1-1,-8 1 5-15,-3 1-2 16,-7 1 2-16,-2 3 3 15,-2 7 1-15,-1 3-2 0,-3 5 11 16,0 3-2-16,0 0-10 16,0 0-6-16,0 0-3 15,0 0-1-15,0 3-7 16,-3 16 11-16,-9 7-2 16,2 3 1-16,5 0-3 15,5 6 0-15,0-4 1 16,0 2 2-16,0-3-2 15,9-4 1-15,9-9-4 0,2 0 6 16,4-10-2 0,4-1-1-16,8-6 3 15,6 0 2-15,-1 0 3 0,3-11-4 16,-6-10 4-16,-5 3-5 16,-7-5 2-16,-3 7 1 15,-5-4 6-15,-1-1-3 16,-2-3 0-16,-2-1 2 15,-5-1-4-15,-3-2 4 16,2 1-5-16,-7-4 0 16,0 1-3-16,0 1 1 15,-7 0 3-15,-13 2-4 16,-1 6 5-16,-2 3-4 16,-3 4-1-16,2 10 0 0,-5 0-4 15,-4 4 4 1,0 0-3-16,2 0 2 0,-4 17-3 15,2 3 3-15,4 7-1 16,-1-1-1-16,4 4-4 16,2-7-6-16,10-1-34 15,7-6-30-15,7-8-52 0,0-8-119 16,12 0-212-16</inkml:trace>
  <inkml:trace contextRef="#ctx0" brushRef="#br0" timeOffset="3548">3117 34 423 0,'0'0'125'0,"0"0"-46"15,0 0-24-15,0 0-1 16,0 0-17-16,0 0-25 16,-3-34-12-16,3 47-10 15,-4 19 10-15,4 13 1 16,-3 8 11-16,1 7 3 15,-1 10-9-15,0 4 4 0,0 3 4 16,3 2-8-16,0-8-1 16,0-4-5-16,0-12 9 15,0-9-9-15,0-9 11 16,14-8-5-16,4-5-5 16,2-6 0-16,2-6 8 15,-1-2-4-15,2-5 10 16,3-4 10-16,1-1 3 0,2 0-12 15,4 0 9-15,-1 0-15 16,0 0 4 0,1-1-6-16,-3-10 3 15,-2-2-8-15,0 2-1 0,-5-2 3 16,0-4 1-16,-5 1 0 16,-3-4 5-16,0-1 11 15,-7-3-3-15,2-5-3 16,-8-3-5-16,-2 3-8 15,0-5 4-15,0 7-3 16,0 3-4-16,0 5 9 16,-12 6-4-16,4 3-2 15,-2 4 2-15,-1 4-5 16,2 2-1-16,-6 0-4 16,-3 0-2-16,0 0 2 15,-5 15 3-15,3 8 2 16,-1 2-2-16,3 2-1 0,3 4 0 15,7 7 2 1,5 1-3-16,3 6 0 0,0 2 0 16,0-5 1-16,3-6 3 15,15-5 0-15,5-4 0 0,3-5-1 16,1-2-1 0,2-7 4-16,1 1-4 0,3-8 4 15,-2-4-1 1,-1-2 0-16,3 0 2 15,1 0-2-15,2-2-1 16,-1-14-6-16,-5 3-36 16,-7-1-64-16,-8-2-144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3:00.7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0 426 106 0,'0'0'253'0,"0"0"-189"15,0 0-28-15,0 0 3 16,0 0 8-16,150-9-23 16,-109 1 2-16,1 2-3 15,-3-4-3-15,-4 1 2 16,-6-1-5-16,-3-5 1 0,1-1 2 15,-4-5 9-15,5-8 11 16,-5 2-11-16,-3-4-13 16,1-2 7-16,-4-1-5 15,-2 2-8-15,-6 3 7 16,-7 3-8-16,1 4 6 16,-3 6 2-16,0 1-6 15,0 1-3-15,0 7 4 0,-8 0-10 16,-13 7-2-16,-2 0-5 15,-7 0 1 1,-3 0 3-16,-2 22 1 0,-6 5-2 16,0 2 2-1,6 3-2-15,-1 2 2 0,10 8-1 16,8 3-4-16,6 8 3 16,7 6 1-16,5-1 1 15,0 6-3-15,9-7-1 16,25-6-7-16,11-9 0 0,9-4 4 15,4-13 2 1,4-8 4-16,-1-6-6 16,-2-11 5-16,-6 0 1 15,-12 0 1-15,-8 0 0 16,-13-11 1-16,-10 6-1 16,-5 2 2-16,-5-2 5 0,0 1 6 15,0 0 8-15,-9-2-13 16,-14 6-7-16,-9 0-1 15,-3 0 0-15,-4 0-3 16,1 19 2-16,-4 5 1 16,4 2-2-16,-1 4 2 15,1 4-2-15,0 1 2 16,0 4 0-16,6 1-1 16,2 1 0-16,4 1 1 15,6-1-1-15,5 1 1 16,5-2 0-16,8-5 0 15,2 0-1-15,0-4-3 16,9-3 1-16,20-5 2 16,9-8 2-16,10-6-1 0,8-7 3 15,5-2 1 1,3 0 2-16,2 0 7 0,-7-13-7 16,-9-3-4-16,-9 0 1 15,-9 0-3-15,-5 0 3 16,-7-5-6-16,1 0-17 15,-3-5-110-15,-3-3-163 16</inkml:trace>
  <inkml:trace contextRef="#ctx0" brushRef="#br0" timeOffset="510">939 740 478 0,'0'0'152'15,"0"0"-70"-15,0 0-34 16,0 0-10-16,0 0 2 16,0 0-25-16,33-26-5 15,-15 26-4-15,2 0-6 0,4 0 0 16,-4 0 2-16,3 21-2 16,-2 11-1-16,-6 4 1 15,-6 4 1-15,-6 7-1 16,-3-9 0-16,0 2 1 15,0-3-1-15,0-3 2 16,-12-7-2-16,-6-1 5 16,-3-4-1-16,1-6-3 15,-3-3 6-15,-5-2-4 16,0-4 0-16,-2-1 3 16,-2-4-3-16,0-2-2 0,-1 0 0 15,7 0-1-15,5 0 0 16,9 0-11-16,9-8-26 15,3-8-87-15,0-2-78 16,15-4-225-16</inkml:trace>
  <inkml:trace contextRef="#ctx0" brushRef="#br0" timeOffset="3493">1413 724 376 0,'0'0'145'0,"0"0"-72"15,0 0-7-15,0 0 4 16,0 0-8-16,0 0-29 16,-38-8-19-16,17 8-6 15,-2 19-4-15,-1 2 0 16,0 3-2-16,1 8 9 15,3 2-9-15,-1 6-1 0,1 0 1 16,5 5-2-16,2-3 0 16,8-5 1-16,5-2 3 0,0-4-4 15,0-4 2 1,5-3-2-16,20-6 1 16,1-7 0-16,7 0 3 15,2-9 0-15,-1-2-2 16,11 0 3-16,-1 0-3 0,4-2 15 15,4-14-5 1,-4-1-4-16,-5-1-1 16,-5 2 6-16,1 1-11 15,-7-5-2-15,-1 3 1 0,-11-5 0 16,-2-2 0-16,-2 1 1 16,-4 2 1-16,1-6-1 15,-2 0 0-15,-5 3 0 16,0-5 3-16,-6-2-2 15,0 1 3-15,0 1-3 16,0 2-3-16,-15 7 4 16,0 3 0-16,-3 7 0 15,2 4-4-15,-2 6 0 0,-7 0-8 16,-1 0 5 0,-4 9 0-16,5 12 3 15,-1 2-1-15,4 6 0 16,1 4-3-16,8 1 2 0,3-2 1 15,10 2-2-15,0-2-3 16,0-2 5-16,0-4-1 0,10-2 0 16,10-6 1-1,3-5 1-15,-2 0-4 16,2-4 4-16,2-7 0 16,-2-2 4-16,3 0-4 15,6 0 5-15,4 0-4 16,-1-11 5-16,4-7-3 15,-1-4 0-15,0 2 2 16,-2-4-2-16,-5-3-1 16,-1 2 0-16,-4-8 2 0,-3 1-4 15,5 1 5-15,-5-4-4 16,0 4-1-16,4 1 0 16,-3 3 1-16,-4 6-1 15,-2 6 0-15,-3 4 0 16,-7 5 0-16,-5 0-3 0,-3 5 3 0,0-2 0 15,0 3 0 1,0 0 0-16,0 0-5 16,0 0 4-16,0 0-3 15,-6 0 4 1,-5 8 0-16,-6 5 0 16,-1 3 1-16,-7 3-1 15,2 2 0-15,-6 5 0 16,-1 6 0-16,0-1-1 0,7 2 1 15,3 0 0-15,2 0-1 16,7 0 1-16,-1 3-1 16,6-7-1-16,-1-2 1 15,5-1-4-15,2-5 5 16,0 0-2-16,0-5 1 16,9-3 0-16,5-2 1 15,8-6 0-15,4-2 2 0,6-3 0 16,4 0 0-1,2 0-1-15,0 0 4 0,-4-11-3 16,-1-2 2 0,-3-3 3-16,-4 1-5 15,-3-5 2-15,2 0 1 0,-4-4 2 16,-4-5 4-16,1 2-3 16,-4-6-6-16,3 0 2 15,-2-2 2-15,0-3-4 16,-4-3-1-16,2 6 0 15,-4 1 1-15,-3 5 2 0,-1 8-1 16,-2 2-1 0,-3 9 0-16,3 4 1 15,-3 3 0-15,0 3-2 0,0 0-1 16,0 0-2 0,0 0 0-16,0 0-3 0,0 0-4 15,0 6 4-15,-3 18 4 16,-8 8 1-16,1-1 0 15,2 4-4-15,1-1 4 16,5 2 0-16,-4-6-1 16,3 0 1-16,1-4 0 15,2 1-2-15,0-8 1 16,0-2 1-16,0-6-3 16,0 0 3-16,0 0-1 15,0-7 0-15,0 2 2 16,5 0-3-16,-2-6 2 15,0 0-4-15,3 0 4 16,3 0 1-16,0 0-1 16,5 0 3-16,-2 0 1 0,0 0-3 15,2 0 0 1,-2 0 1-16,1 0-1 0,-5-6 4 16,4-2-5-16,-4 0 5 15,2-5-3-15,1-1-1 16,1-2 1-16,3-2-2 0,-4-1 1 15,1-1 1 1,-3-4 0-16,0 0-1 0,-3 3 4 16,-1-3-5-1,-1 5 2-15,2 3 0 16,-4 5 5-16,1 6-2 16,-3 3-2-16,0 0 3 15,0 2-5-15,0 0 0 0,0 0-1 16,0 0-3-1,0 0-3-15,0 0-1 0,0 7-4 16,0 17 11-16,-5 2 0 16,-1 3 0-16,-3-3 0 15,3 1 0-15,3-3 0 16,1 0-1-16,2 3-4 16,0-6 5-16,0 0 1 15,0-5-1-15,0-5-2 16,8-3-2-16,7-1 4 15,0-1 0-15,5-3 1 16,1-3 1-16,2 0 1 16,0 0-1-16,0 0 1 15,2 0-2-15,-7 0-1 0,2-3 2 16,-2-5 1-16,0-3 0 16,-5-4 0-16,8-1-1 15,-3-3 6-15,-1-5-2 16,1-2-2-16,0-1 5 15,-3-7-6-15,0-1 0 16,0-5 4-16,-4-2-4 16,1 0 0-16,-1-3 1 15,1-6-3-15,-3-4 0 0,3-1-1 16,-3 3 1 0,-3 0-1-16,-1 3 0 0,2 4 0 15,-4 7 1 1,0 5 2-16,-1 4-3 0,-2 11-3 15,3 7 3-15,-3 9 3 16,0 3-3-16,0 0-1 16,0 0-3-16,0 0 2 0,0 0-1 15,0 0-5 1,0 0-3-16,0 27 1 16,0 7 9-16,0 10 1 15,-3 10 0-15,-2 4-1 16,-2 6 1-16,2 2 0 15,-1 0 1-15,-1 3-1 16,-1-3-1-16,-1-2 1 16,3-9 0-16,3-2 0 0,1-5-1 15,2-7 1-15,0-5-1 0,0-2-1 16,0-7-1 0,11-3 2-16,6-9 1 15,1-1 0-15,3-6-3 0,6 0 6 16,2-5-4-1,3-3 2-15,7 0 0 0,-1 0 1 16,0 0-1 0,-5 0-1-16,-5-9 3 15,3-1-3-15,-1-6 2 16,-4 0 0-16,4 1-2 16,-5-7 4-16,-1 0 3 15,-4 2-6-15,-2-7 7 16,0 3 0-16,-1-5-6 15,-2-3-1-15,0 1-1 0,-4-1 3 16,2 0 0-16,-5 3-1 16,-1 0-2-16,-2 0 0 15,-5 5 4-15,0 2-3 0,0 7-1 16,0 7 1-16,0 0 1 16,0 5-2-16,-12 3-3 15,-6 0-1 1,-5 0-2-16,0 0 2 0,-3 14-1 15,-2 9 2 1,3 9-2-16,0-3 5 16,4 6 0-16,1 1-5 15,2-1 5-15,7 0 0 0,2-4-2 16,3 4 0-16,4-3 0 16,2-1 2-16,0 4-4 0,0-6 4 15,8-5 0 1,12-3-2-16,5-5 2 0,3-3-1 15,3-5 1 1,4-2 2-16,-1-6 4 16,8 0-6-16,-1 0 1 0,3 0 1 15,4 0-1 1,-4-3-1-16,-3-3 0 16,-9-1 3-16,-8-2-3 0,-4 4 0 15,-5-3-2 1,-9 0-20-16,-4-2-45 0,-2-3-42 15,0-4-174-15</inkml:trace>
  <inkml:trace contextRef="#ctx0" brushRef="#br0" timeOffset="4118">2982 546 312 0,'0'0'147'15,"0"0"-93"-15,0 0-1 16,0 0 9-16,0 0 18 15,0 0-8-15,26 6 3 16,7-1-9-16,12-2-31 0,9-1-17 16,6-2-2-1,2 0-8-15,-1 0-1 0,-7 0-4 16,-11 0-3-16,-7 0 1 16,-9 0-1-16,-1-2 0 15,-3-6-3-15,-5 0-25 16,-3-5-28-16,-7 0-98 15,-4-1-100-15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3:36.029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328 670 352 0,'0'0'177'16,"0"0"-55"-16,0 0-59 15,0 0 6-15,0 0-4 16,0 0-24-16,0-39 1 15,0 39-16-15,0 0-2 16,-9 0-9-16,-9 0-7 16,-5 0-7-16,-10 2-1 15,-5 20-3-15,0 7 2 0,-3 6-2 16,5 4 2 0,7-2 0-16,5-3 0 15,10 4-1-15,-1-4 2 0,10 4-3 16,5-4-1-16,0 3 0 15,0-1 1-15,8-3-2 16,18-2 1-16,7-7 4 16,5-2-2-16,7-9 2 0,-1-6 1 15,2-4-1 1,-1-3 0-16,-1 0 6 16,-3 0-4-16,-6-21-1 15,-2-5 2-15,-2-3-1 16,-1-6 1-16,-6-4 1 15,0-2-4-15,-3-3 1 0,-1 1 5 16,1-7-1 0,-1 0-4-16,-5-4 0 0,-1-1 2 15,-5-4-3 1,-3 1 2-16,-6-4-2 0,0-1 0 16,0 3 0-16,0 1 0 15,0 4 1-15,0 4-1 16,0 6 2-16,-8 11-2 15,-5 2 1-15,2 6-1 16,2-1 0-16,1 6 0 16,-2 2 2-16,7 12-2 0,1 0 0 15,-1 6-3 1,3 1 0-16,0 0-2 16,0 0-7-16,0 8 3 0,8 13 6 15,15 8 3 1,7 3-1-16,3 2 1 0,5 5-1 15,1 11 1-15,7 2 1 16,2 6-1-16,1 4-1 16,2 6 1-16,-8-10 0 15,-5-10 1-15,-8-9 0 0,-6-12-1 16,-9-9-2 0,-7-10 2-16,-1-3 2 15,-5-5-2-15,-2 0 4 16,0 0 3-16,3 0-2 15,0-17 4-15,2-13-5 16,10-10-4-16,3-8-2 16,9-2 2-16,5-6-2 0,3 1 2 0,4 2-1 15,-1-3 1 1,3 6-1-16,1 8 1 16,-8 2 0-16,2 8-1 15,-9 5 1-15,-1 6 0 16,-5 3 0-16,-6 5 0 15,-7 5 1-15,-4 5-1 16,-1 0 2-16,-3 3 2 16,0 0-4-16,0 0 3 15,0 0-6-15,0 0-1 0,0 0 1 16,0 17-8-16,-10 9 10 16,2 8 1-1,-4 12 0-15,3 9 1 0,0 5-1 16,3 12-1-16,4 2 1 15,2 3-1-15,0 2-1 16,0-2 1-16,15-5 0 16,11-6-1-16,-3-5 2 15,4-8 0-15,-1-5-2 16,4-6 2-16,-4-8-1 16,4-1 3-16,-1-7-3 15,3-5 2-15,1-2-1 16,-1-12 0-16,0-1 1 15,-6-6 1-15,2 0 0 16,-5 0 0-16,0-2-1 16,4-17 3-16,-1 0-2 0,0-7 0 15,-1-3 1-15,1-3-1 16,-6-2 1-16,-2 1-1 16,0 2 0-16,-9-1 1 15,-3 0 0-15,-3-2 2 16,-3-3 4-16,0 3-8 0,0-4 1 15,-13 7 3 1,-10 2-3-16,0 2-2 16,0 8-3-16,-2 8 3 15,-1 8-3-15,0 3-3 16,-4 0 2-16,4 20-1 16,6 6 1-16,2 3 2 0,6 5-3 15,6-1-2 1,6 7 2-16,0-1 1 0,0 3 1 15,0 0 0-15,21-2 3 16,2 3-1-16,7-6-2 16,1 0 3-16,5-11-2 15,-1-2 1-15,1-10 1 16,-1-9 0-16,-3-3 1 16,-2-2-1-16,0 0 2 15,-4 0 0-15,-3-13 1 16,4-8 0-16,-4-5-1 0,-2-3 1 15,-1-4 0-15,-2-1 2 16,-3 1 0-16,-4-8 3 16,1-1-3-16,-3 2 0 15,0 3-1-15,-1-1-1 16,2 9-1-16,-7 4-2 16,2 3 2-16,-2 8-2 15,1 1 0-15,-1 6 0 16,-1 4-2-16,1 0-1 15,-3 3 1-15,0 0-2 16,0 0-3-16,0 0-4 16,6 16 0-16,6 13 11 15,0 3 1-15,9 3 2 16,-1 5-3-16,1-1 0 0,-1 3 0 16,1 0 1-1,-1-2 0-15,3 1-1 0,-1-7 0 16,-8-2 0-16,-2-8 0 15,-9-9 0-15,0-2 0 16,-1-7 0-16,-2-4 2 0,0 1 0 16,4-3 0-16,-4 0 4 15,3 0 4-15,3 0-1 16,-4-29-1 0,5-8-4-16,-1-9-4 15,2 1 0-15,1 1 0 16,9-2 0-16,-4 4-1 15,3 2 1-15,-2 6 0 16,-2 8-1-16,-2 7 1 16,-2 5-1-16,-1 7 0 0,-1 1-4 15,-1 6-1-15,-1 0 0 16,8 0 0-16,2 0 0 16,2 13 2-16,1 10 4 0,-4 0-1 15,1 0 1 1,0 1 0-16,0 0 1 15,-2 3 0-15,2 2-1 16,0 0 0-16,-2 1 0 16,-2-2-2-16,-2-1 4 15,-3-6 0-15,-4-5-2 16,1-8 0-16,-3-3-2 16,0-5 2-16,0 3 4 0,0 2-4 15,0-3 1 1,0-2-1-16,0 0 3 0,0 0 0 15,0 0 2-15,0 0-3 16,0 0 5-16,0 0-7 16,0 0 7-16,0 0-5 15,4 0-1-15,-1 0 0 16,-3 0 0-16,0 0 2 16,0-5-3-16,0-8 0 0,0-6 0 15,0-2-3 1,0-3 2-16,0-5 1 0,3-5 0 15,12-3-1 1,-2-8 1-16,8 0 0 16,3 3-3-16,0-1 1 15,-1 11 2-15,-5 3-1 0,2 10-3 16,1 9 2-16,-1 4-3 16,-2 6 2-16,0 0-1 15,-1 0-3-15,1 0 5 16,0 20-4-16,-3 0 6 15,3 7-1-15,-1 2 1 16,1-3-1-16,0 7 1 16,2-7-1-16,4 3 0 15,-4-2-3-15,0-3 2 16,-2-1-1-16,0-4-1 0,2-4 2 16,-2 0-3-1,0-8 4-15,-3-2 0 0,-1-2 0 16,1-3 1-16,0 0 3 15,0 0-1-15,0-3 0 16,-4-13 4-16,4-8-1 16,0 0-5-16,-4-2 1 15,-5-3 7-15,-3 0-4 0,0 3-2 16,-3 4 4 0,0 9-3-16,0 6 2 15,0 4 4-15,0-1-9 16,0 4-3-16,0 0-3 15,0 0-4-15,0 11-3 16,0 15 13-16,0 7 0 16,0 1 1-16,3 1-1 0,12 7-1 15,5 0 0 1,6 3 1-16,4-5-1 0,6-3-2 16,2-5 3-16,-5-8 0 15,-5-6-1-15,0-13 1 16,-2-3 1-16,-6-2 3 15,0 0-2-15,-2 0 3 16,-3 0-5-16,-7-12 5 0,2-7-1 16,-5-2 0-16,-2-5 3 15,-3-9-3 1,0-1 3-16,0-2-2 16,0-5-5-16,-15-1 2 0,-11 2-2 15,-7 2 4 1,-5 3-3-16,-3 2-1 0,0 8-1 15,0 11 1-15,6 8 0 16,5 8-7-16,7 0 4 16,5 4-6-16,3 19 7 0,7 1-4 15,8 5 0 1,0 1-7-16,0-2 4 16,8 2 5-16,22-4 4 0,3-5-2 15,8 0 2 1,0-5 0-16,2-8 1 0,0-4 0 15,-5-4-1-15,-4 0 0 16,1 0 2 0,-2-15 0-16,-3-3-1 15,-4-3 0-15,-3-3 2 0,-5-3-1 16,-6-2 0-16,-1 1 1 16,-7-4 3-16,-4-2 0 15,0 2-2-15,0-2-4 16,-9 1 3-16,-12 4 1 15,-2 10-1-15,-4 6-2 16,1 8-1-16,3 5-1 16,2 0-1-16,9 5-4 15,9 13-1-15,3 1-4 16,0-1 0-16,8 4 7 0,20-5 0 16,0-7 4-1,8-3 0-15,-1-7 1 0,4 0 0 16,-4 0 0-16,1 0 0 15,-8-5 2-15,0-7-2 16,-8 0 0-16,-2 1 2 0,-3 1-1 16,-7 4-1-1,-2 3 2-15,-4 3-1 0,-2 0 1 16,0 0 0 0,0 0-3-16,0 0-3 15,0 0-4-15,0 14 0 16,0 14 6-16,4 2 1 15,5 7 4-15,3 3-4 16,3 2 0-16,1 2 0 16,6-5 0-16,1 1-3 0,-2-6 6 15,-1-8-6 1,-2-7 3-16,3-10 0 0,-4-4 3 16,4-5 0-16,-3 0 1 15,2 0 1-15,-2-19 1 16,2-9-3-16,1-5 2 15,-4-7-2-15,-2-2 2 0,-4-3-1 16,-4-6-2 0,-1 7 1-16,-6-2 0 0,0 10 3 15,0 9 1 1,0 7-5-16,0 8 6 16,-3 7-3-16,0 2-2 0,1 3-3 15,2 0-11 1,-7 0 1-16,1 16-1 0,3 15 9 15,3 8 1-15,0-1-5 16,0 2 0-16,0 0 4 16,16-2 0-16,7-7-5 15,3-2-5-15,1-10 2 16,2-6 6-16,3-8-1 16,4-5 5-16,2 0 3 15,-2-3-3-15,-8-18 4 16,-7-2-3-16,-6-10 6 15,-6 0-3-15,-3-5-3 0,-1-1 3 16,-5-7-3 0,0 3 5-16,0-1-4 15,0 4 7-15,0 5 1 0,0 12 4 16,0 13 1-16,0 4 6 16,0 6-8-16,0 0-4 15,0 0-9-15,0 0 0 16,0 0-8-16,0 6-3 15,0 27 0-15,0 16 11 16,3 11 0-16,9 6 1 16,1 11-1-16,0 3 0 0,2 10 0 15,0 3 0-15,3 2 0 16,15 3-2 0,5-2 0-16,6-4 2 15,-1-10 1-15,-4-10-1 0,-9-12 0 16,-7-9-1-16,-5-6 2 15,-3-5-1-15,0-6 0 16,-7-7-1-16,-3-9 1 16,-5-7 0-16,0-3 1 15,0-5 0-15,0-3 1 16,0 0 0-16,0 0 5 16,-2 0-4-16,-22 0 3 15,-6 0 3-15,-8-6-7 16,-3-15 0-16,-5-3 5 15,-5-2-7-15,-7-2 0 16,-1 8 0-16,0 4 0 16,3 9 0-16,8 1-3 0,20 3 1 15,10 3 1 1,15-2 0-16,3-1-8 0,0-3-14 16,14-1 1-16,31-12 12 0,16-2 10 15,13-8-5 1,3-6 5-16,-6 1-3 15,-10-3 1-15,-5 0 2 0,-6 2 0 16,-18 9 1 0,-5 2 0-16,-12 8 1 15,-9 0-1-15,-1 3-1 16,-5 2-1-16,0 3-31 16,0 3-41-16,-29 5-218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3:36.997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220 25 289 0,'0'0'212'0,"0"0"-114"15,0 0-7-15,0 0 5 0,0 0-27 16,0 0-27 0,0 0-15-16,0-27-14 15,0 27-3-15,0 0-3 16,0 0-5-16,0 16-2 16,0 19 0-16,0 18 5 0,0 13 8 15,0 5-5-15,0 9 8 16,0-1-5-16,0 7 1 15,0-3 0-15,0 2-6 16,0-2-1-16,-3-9-3 16,1-13 0-16,2-16-2 15,0-16-1-15,0-10 1 0,0-14 3 16,0 0-3 0,0-5-7-16,0 0 7 0,8 0-1 15,10 0 1-15,12 0 6 16,5 0-1-1,3-10-4-15,1-3 1 16,-4-1-2-16,-9-2 0 16,-5 6-30-16,-6-3-37 15,-7-6-44-15,-8 0-170 0</inkml:trace>
  <inkml:trace contextRef="#ctx0" brushRef="#br0" timeOffset="339">0 542 501 0,'0'0'140'0,"0"0"-51"15,0 0-42-15,0 0 3 0,0 0-4 16,0 0-16-16,-9-11-27 15,35 8-3-15,13-5 5 16,8 3 8-16,6-2-6 16,-4-2 2-16,-1 3-1 15,-7 4 2-15,-6-3-7 16,-5-1-2-16,-6-1 1 16,-4-1 0-16,6-3-1 15,1-3 1-15,-1 1-2 0,-5 3 0 16,-3 0-18-1,-6 6-93-15,-9 2-153 16,-3 2-299-16</inkml:trace>
  <inkml:trace contextRef="#ctx0" brushRef="#br0" timeOffset="1102">665 409 251 0,'0'0'343'15,"0"0"-237"-15,0 0-29 16,0 0-24-16,0 0-20 16,0 0-22-16,0-2-10 0,0 2-1 15,0 13-6 1,0 16 6-16,-7 2 8 0,-1 9-5 15,8 0-1-15,-5 2 7 16,5-2-1-16,0 0-6 16,0-3-2-16,0-3 0 15,3-2-2-15,14-8 4 16,4-6-2-16,2-1 2 16,7-10 1-16,-1-1-1 15,6-6 6-15,-2 0-4 0,2 0 0 16,4-19 0-1,-4 0-1-15,-1-2 4 16,-1 3 1-16,-6-4-6 16,-6 2 10-16,-10 1-11 15,1-2 7-15,-4-3 3 0,-5 0-9 16,-3-5 2-16,0-1 0 16,0-1 0-16,-16-1-2 15,-17 3 0-15,-3 0 3 16,1 2 0-16,-6 6-5 15,0 6 4-15,3 4-4 16,0 5 0-16,5 6-2 16,3 0-1-16,6 0-1 15,4 3-2-15,5 13 2 16,4 2 2-16,4 1-2 16,5 5 0-16,2-3 1 15,0 3 0-15,0 0 1 0,0-6-3 16,2 1 2-16,19-9 2 15,9-5 1-15,8-5 2 16,6 0 5-16,6-10-3 16,6-16-1-16,-5-1-2 15,-5 0 3-15,-8 6-1 16,-8 3 4-16,-9 2-1 16,-3 5-6-16,-7 6 2 15,-2 2-2-15,-3 1 0 16,-1 2-1-16,2 0 0 15,1 0-1-15,2 0-4 0,1 0-38 16,1 0-104-16,-7 0-119 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3:39.546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399 160 458 0,'0'0'93'0,"0"0"-33"16,0 0 14-1,0 0 13-15,0 0-11 16,0 0-42-16,6-7 11 0,-6 7-8 16,0 0-15-1,-21 0-13-15,-5 0-9 0,-6 0-1 16,-4 16 1-16,1-1 0 16,0 4 4-16,0 2-4 15,-1 0 4-15,4 6-4 0,-1 4 0 16,4 9-1-1,9 2-2-15,2 9 2 16,6 10 0-16,9 0 1 16,3 2 0-16,0 3 0 15,0-2 1-15,9-6-2 0,17-10-2 16,10-8 3 0,8-5-1-16,6-9 5 15,6-8-4-15,3-2 5 0,5-10-3 16,4-4 8-16,-1 0-4 15,1-2 0-15,-3 0 0 16,-9 0-5-16,-9 0 1 16,-14 0 1-16,-12 0 1 15,-13 0-1-15,-1 0-1 16,-7 0-2-16,0-2 2 16,8-6-2-16,4-8-40 15,6-2-113-15,2-6-175 16</inkml:trace>
  <inkml:trace contextRef="#ctx0" brushRef="#br0" timeOffset="578">1191 113 515 0,'0'0'187'0,"0"0"-96"16,0 0-21-16,0 0 4 16,0 0-30-16,0 0-21 15,-3-19-13-15,3 19-10 16,0 0-2-16,0 13-6 15,0 19 7-15,0 19 1 0,3 9 0 16,15 4 4-16,2 5 1 16,-2 3 0-1,3-1-1-15,-4 6 1 16,1-6-4-16,-3-10 0 0,-4-8 2 16,-4-18-1-16,-2-9 0 0,-2-7 3 15,-3-17-3 1,0 1 0-16,0-3-1 15,0 0 0-15,0 0 1 0,0 0-2 16,0 0-3-16,0 0-30 16,0 0-34-16,0-18-111 15,0-14-494 1</inkml:trace>
  <inkml:trace contextRef="#ctx0" brushRef="#br0" timeOffset="1184">959 250 469 0,'0'0'86'15,"0"0"-47"-15,0 0-26 16,0 0 17-16,0 0 18 16,0 0-22-16,-9-113-11 0,18 96 13 15,2 4-5-15,1-3-4 16,6 1 4-16,3 1 2 16,4-1-10-16,8-1-9 15,3 5-5-15,-1 2-1 16,1 5 3-16,-1 4-2 15,3-6-1-15,-3 6 3 16,0 0-2-16,3 0 0 16,-2 17 1-16,-3-2 0 15,-1 6-1-15,0 1-2 16,-8 5 1-16,-3-1-1 16,-3 0 2-16,-5 3 0 0,0 0 1 15,-5-5 0-15,-1-2 5 16,-5 4-2-16,-2-2 1 15,0-1 4-15,0 0-5 16,0-3 3-16,0 2-2 16,0-10-1-16,-5 4 0 15,-7-3 2-15,-9 1-4 0,-5 2 4 16,-9-4-2 0,-4 5 1-16,1-4-4 15,0 3 0-15,0-5 4 16,5 2-3-16,12-8-2 15,1 3 0-15,8-3-1 0,6 1-2 16,3-6-29 0,3 0-57-16,0 0-186 15</inkml:trace>
  <inkml:trace contextRef="#ctx0" brushRef="#br0" timeOffset="2611">2012 37 416 0,'0'0'133'0,"0"0"-46"0,0 0-13 16,0 0 13-1,0 0-16-15,0 0-37 0,-11-17-8 16,11 17-9-1,0 0-11-15,0 0 0 16,0 0-4-16,-3 0-1 16,3 0-1-16,-7 3-3 0,5 18 3 15,-4 11 1 1,3 2 5-16,1 6-6 16,2 3 0-16,0 1 2 15,0 4 0-15,0-1-1 0,0 4 1 16,2-1 5-1,13 1-5-15,-1-1 1 0,1 0-3 16,0-2 1-16,3 0 0 16,0-6 1-16,5-2-2 15,-3-4 2-15,1-6-1 16,-1-6-1-16,1-8 0 16,-1 2 1-16,-2-12 0 15,0-1-1-15,0-5 0 0,5 0 2 16,1 0 1-1,2 0 1-15,2 0 0 16,-5 0-1-16,3-3-2 0,-6-5-1 16,8 1 6-16,-8-4-5 15,-2 0 1-15,2-6-2 16,-2 3 3-16,0-3 2 16,2-11-2-16,-2-2-1 15,2-1 1-15,-2-4 0 16,-4-8 0-16,-2 4-2 15,-2-6 0-15,-8 2 0 16,1 1 2-16,-3-6 2 16,0 6-4-16,0-3 4 15,0 0-2-15,0 0-1 16,0 3-2-16,-5 2 0 16,-2 11 0-16,1 2 0 0,4 6 0 15,-5 3 2-15,7 8-2 16,-3-4 0-16,3 4 3 15,-3-2 5-15,3 5 1 16,0 0-5-16,0 3 15 0,0 4-15 16,0 0-4-16,0 0-5 0,0 0 5 15,0 0-15 1,0 0-34-16,0 0-61 16,0 0-237-16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3:52.002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351 285 481 0,'0'0'129'0,"0"0"-27"15,0 0-36 1,0 0 6-16,0 0-23 0,0 0-28 15,0 0-10-15,0 0-11 16,0 10 0-16,0 14-2 16,0 16 2-16,-10 13 13 0,2 11-6 15,-2 4 2-15,2 8-7 16,-1 2 2 0,3-7 2-16,3-4-6 15,1-14 0-15,-1-11 0 0,0-9 5 16,-1-13-5-1,1-7 2-15,3-7-2 0,0-6 0 0,0 0 1 16,0 0-1 0,0 0-5-16,0 0-28 0,0-19-70 0,0-10-232 31</inkml:trace>
  <inkml:trace contextRef="#ctx0" brushRef="#br0" timeOffset="639">56 302 260 0,'0'0'175'15,"0"0"-88"-15,0 0-8 16,0 0 26-16,0 0-35 15,0 0-35-15,-18-12-15 0,18 12-4 16,0 0 1-16,-3 0-3 16,3 0-8-16,-2 0 7 15,-1 0-5-15,0 0-2 16,-4 0-1-16,2 0-5 0,-1 0 0 16,-3 0-1-1,9 0-3-15,0 0 4 16,0 0-1-16,0 0 0 15,0 0 0-15,0 0-5 16,12-5 2-16,29-1 4 16,23-4 0-16,14 0 0 15,7-1 0-15,1-1 3 16,-2 0-3-16,2-1 1 16,-9-5-1-16,-3-2 0 0,-8-3 4 15,-10 1-2 1,-2-2 7-16,-8-2-2 0,-4 5 4 15,-7 0-8-15,-5 5-2 16,-13 6-2-16,-4 1 3 16,-8 7-2-16,-5 2 0 15,0 0-8-15,0 0-51 16,-9 2-51-16,-20 14-107 0</inkml:trace>
  <inkml:trace contextRef="#ctx0" brushRef="#br0" timeOffset="2490">2 1168 106 0,'0'0'282'15,"0"0"-201"-15,0 0-34 0,0 0 25 16,0 0 14-1,0 0-29-15,-2 0-48 16,2 0-9-16,0 0-13 0,15 5 4 16,11 0 9-16,9 0 3 15,10-5 0-15,11 0 3 0,6 0 4 16,2 0 6 0,-1-15-8-16,-7-4 3 15,-10-3-3-15,-2-2-5 16,-6 1-1-16,-5-7 1 15,-3-1 0-15,-4-7-2 16,-6 5 2-16,1-5 4 16,-6 2-3-16,-10 4 3 15,2 2 1-15,-7 9 14 16,0 8 5-16,0 4-3 16,0 7 6-16,0 1-20 0,0 1-8 15,0 0-2 1,0 0-9-16,0 3 1 0,3 27-2 15,0 9 10-15,2 9 0 16,2 3 1-16,-4 2-1 16,-1-6 0-16,-2-7 2 15,0-8-5-15,0-11 6 16,0-11-3-16,0-7 0 0,0-3 2 16,3 0 6-16,0 0 0 15,6-17 2-15,9-19-10 16,11-6-1-16,6-3-1 15,6 3 2-15,0 7-1 16,-5 7 1 0,-6 5-1-16,-10 8 1 0,-5 10 0 15,-9 2 0-15,-1 3-7 16,2 0-3-16,4 22 1 16,1 9 9-16,3 4 3 15,6-1-2-15,2 0 1 16,3-2-2-16,7-5 0 15,-3-7 0-15,-4-4 0 0,-1-8 1 16,3-5 0 0,0-3 1-16,3 0 3 15,4 0-3-15,-2-18 4 16,-2-6 1-16,5-3-6 0,-6 1 5 16,-4-3 1-1,0-4 0-15,-5 2-2 0,0-4 2 16,-10 1-5-16,-4-1 2 15,-5 7 0-15,-2 1-3 0,0 6 2 16,0 5 2 0,-17 5-3-16,-4 8 6 15,-6 3-8-15,1 0-6 16,3 0 0-16,-2 11 6 16,14 5-2-16,2 0-2 15,9 3-7-15,0 2-8 16,6 0 1-16,18 1 5 15,11-2 6-15,1-1 4 16,-1 2 0-16,-1 1 0 0,-1 2 0 16,-7-4-1-16,-4 2 4 15,-4 2 0-15,-10-1-3 16,-3-2 2-16,-5 1 0 16,0-6 1-16,0 2 0 15,0-2 0-15,-23 0 1 16,0-6-1-16,-7 2-1 15,1-5 1-15,-1-4-1 16,-5-1-1-16,6 1 0 16,4-3-4-16,12 0 3 15,3 0 2-15,10 0 0 0,0 0 0 16,0-3-4 0,0-7 1-16,30-1-4 0,6 1-2 15,7 1 8 1,1 4 1-16,1 0-1 0,-1 1 1 15,0 0 1-15,-6-1 0 16,-5-1 0-16,-1-2 1 16,-8 1 2-16,-4-4 5 15,-5 0-1-15,-3-2 13 0,-1 0 6 16,-1-5-10 0,-2-4-6-16,2-5 1 0,-2-2-2 15,-3-5-7-15,2-3-1 16,-4-2 4-1,-1-7-4-15,-2-1 0 0,3-9-1 16,-3 0 1 0,0 1 0-16,0-1-1 0,0 8 0 15,0 11 0-15,0 8 8 16,0 13-2-16,0 5 1 16,0 9 3-16,0 2 7 15,0 0-10-15,0 0-7 16,0 0-6-16,0 15-5 15,0 20 7-15,0 13 4 16,0 15 0-16,6 4 1 16,3 10 1-16,2 1-1 15,1-8-1-15,3-4 0 0,1-11-1 16,-3-6 1 0,2-15 0-16,0-10 0 15,-7-11 0-15,5-8-3 0,-4-2 2 16,2-3 1-16,1 0 1 15,3 0-1-15,-1 0 0 0,-2 0-7 16,-3-11-18 0,0-5-22-16,-6 1-109 15,-3-1-141-15</inkml:trace>
  <inkml:trace contextRef="#ctx0" brushRef="#br0" timeOffset="2809">1820 722 472 0,'0'0'97'0,"0"0"-3"16,0 0 14-16,0 0-27 15,0 0-39-15,0 0-18 16,-7-24-12-16,7 19-9 15,18-3 2-15,17-3 3 16,12 0-4-16,3 1-1 16,3 0-2-16,-9 4 1 15,-3 4-2-15,-8 2 0 0,-10 0 0 16,-2 0-2 0,-6 0 2-16,-3-5-2 0,0 5-3 15,2 0-43 1,-5 0-102-16,-3 0-131 0</inkml:trace>
  <inkml:trace contextRef="#ctx0" brushRef="#br0" timeOffset="3450">2276 619 404 0,'0'0'140'0,"0"0"-66"0,0 0-17 15,0 0-6-15,0 0-29 16,0 0-22-16,0-3-10 16,0 22 2-16,3 9 8 15,2 10 1-15,-2 3 0 16,6 2 0-16,0 5 15 15,0 3-7-15,2-1 4 16,-1-3-8-16,-2-4-4 16,-1-11 1-16,-2-8 2 15,-2-11-4-15,-3-8 1 0,3-5-1 16,-3 0 1-16,2 0 7 16,1 0 9-16,-3 0 29 0,0 0 0 15,0-18-7 1,7-12-34-16,1-6-5 15,7 1 0-15,3-2-3 16,2 0 2-16,4 0-2 16,-4 5-6-16,0 4 6 15,-2 5 0-15,0 4 1 16,0 2 1-16,0 4 0 16,2-1 1-16,-2 4 0 15,-3 1-1-15,-3 2 2 16,-4 1-3-16,2 1 1 0,-5-3 1 15,3 0 0-15,2-2 0 16,-7 4 1-16,-1 1 3 16,-2 5-2-16,0-2 0 15,0 2 2-15,0 0-2 16,0 0 2-16,0 0-4 16,0-3 0-16,0 3-1 15,3 0 1-15,-3 0-2 16,0 0-16-16,0 0-42 0,0 0-156 15,0 0-417 1</inkml:trace>
  <inkml:trace contextRef="#ctx0" brushRef="#br0" timeOffset="6270">2844 663 325 0,'0'0'153'15,"0"0"-85"-15,0 0-1 16,0 0 5-16,0 0-21 16,0 0-26-16,0-7-17 15,0 7-8-15,0 0 0 0,-7 13-2 16,-1 16 2-16,-4 5 5 15,6 3 1 1,-2 6 2-16,4 0 0 16,1 1 6-16,3-1-8 15,0-4-4-15,0-1 1 16,0-7-1-16,7-4-2 16,7-6 4-16,1-8-4 15,-3-5 1-15,2-5 0 0,-2-3 0 16,8 0 9-16,-2 0 7 15,0-5 3-15,-3-9-1 16,-4 1 5-16,1-3-12 16,0-2-5-16,-1-4-1 15,4-4-4-15,-5-3 0 16,-2 0 0-16,2-6 0 16,-8 4 0-16,-2 2 1 15,3-1-2-15,-3 4-1 16,0 2 0-16,0 3 0 15,0 3 0-15,0 7 0 0,0 0 0 16,0 3 1-16,0 0-1 16,0 0-1-16,0 3 1 15,0 3 0-15,0 2 0 0,0 0 0 16,0 0 1-16,0 0 1 16,0 0-2-16,0 0-1 15,0 0 1-15,0 0-1 0,0 0 1 31,0 0-2-31,0 0-9 16,-3 0 1-16,1 18 6 16,-5 6 2-16,4 2 2 15,0 5-1-15,3 2 1 16,0-4 0-16,0 1 0 16,0-2 0-16,0-4-1 0,0 2 1 15,0-2-2 1,0-5 1-16,0 0 1 0,0-3 1 15,0-9-1-15,0-1 0 16,3-4 0-16,0-2-5 16,0 3 4-16,1-3 1 0,4 2 0 15,0 1 7-15,2-3-7 0,-2 0 0 16,1 0 0 0,2 0 4-1,4 0 1-15,6-13-1 16,-1-6-3-16,-2-5-1 15,2-2 8-15,2-8-8 0,-1-4 1 16,-1 4-1 0,1-3 2-16,-1 3-3 0,1 6 1 15,2-2-1-15,-3 6 0 16,1 2 1-16,1 4 0 16,-6 2 0-16,2 3-1 15,-3 2 1-15,-6 5-1 16,-6 4 1-16,-3 2 0 15,0 0 0-15,0 0 0 0,0 0-3 16,0 0 1-16,0 0-2 16,-7 2-6-16,-6 12 7 15,-5 7 3 1,-3 6 0-16,4-1 1 16,4 3-4-16,1 0 6 0,4 3-3 15,3 0 0-15,2 0-5 16,3-1 2-16,0-2 4 15,0 0-1-15,0-5 1 16,0-8-1-16,8-2-6 16,4-9 6-16,2-2 2 15,8-3 2-15,1 0-3 16,6 0 7-16,1 0-1 16,-2-16-2-16,0-8 0 15,-2-5 4-15,-3-3-4 0,-5-8-1 16,-3-5 8-1,-3-3-2-15,-1-5-4 0,-2-7-5 16,-3-6 2-16,3-6-1 16,-6 2 3-16,-3 2-5 15,0 7 0-15,0 11 1 16,0 8 2-16,0 7-3 16,-3 11-1-16,1 9-3 0,-2 6 4 15,4 4 2 1,0 5-2-16,-3 0-1 15,3 0-8-15,-3 0 1 16,0 8-9-16,1 22 15 16,-5 6 2-16,4 7 1 15,0 2-1-15,1 8 2 16,-4 5-2-16,2 8 0 16,1 3 0-16,3 0-1 0,0 0 1 15,0-4-1-15,0-9 1 16,0-3 1-16,0-10 0 15,3-6-2-15,4-8 1 16,1-5-2-16,2-5 2 0,-2-9-2 16,1 1 2-16,0-3-3 15,-4-6 2-15,2 1 1 16,-2 0 0 0,5-3 0-16,1 0 4 0,4 0-1 15,5-3-1 1,1-18 0-16,2-5-1 15,2-4 5-15,-5 1-5 0,-6 0 0 16,-5 2 1 0,-3 3-2-16,-4 6 1 0,-2 7-1 15,0 3 6-15,0 6-5 16,0 2-1-16,0 0 0 0,0 0-1 16,0 0-3-16,0 0-4 15,0 6 0 1,0 14 3-16,0 7 3 15,0 2 2-15,0 1 1 0,0-2-1 16,0-1-1-16,5-3 0 16,8-3 0-1,8-5-1-15,3-6 2 16,2-2 0-16,0-5 0 16,1-3 3-16,-1 0-3 15,-1 0 5-15,-2 0-3 0,-2-11 0 16,-4-2 0-16,-8-3 1 15,-3 1 1-15,-3-1-1 16,-3-6 0-16,0-2-1 16,0-2 2-16,0-3-4 15,0-3 1-15,0-1 2 16,-20 3-1-16,-1 1-2 16,-6 2-1-16,1 8 1 15,3 8-3-15,1 6 3 16,1 5-3-16,8 0-1 15,-2 0 1-15,0 11-1 16,7 7 0-16,1 4 1 0,4 4 0 16,3-2-3-16,0 0 3 15,0-1 2-15,0-7-2 0,12 1-1 16,9-7 1 0,5-4 2-16,4-4 1 15,5-2 1-15,-3 0-1 16,-2 0 1-16,-2-2 0 15,0-14-1-15,-5-3 2 16,0-2 3-16,-5-3-2 16,0-2-3-16,-6-1 5 15,-4 2-4-15,-1 1 2 16,-4 1-3-16,-3 7 5 16,0 6-5-16,0 5 3 0,0 5-3 15,0 0 0 1,0 0-5-16,0 0-1 0,0 0-2 15,0 21-2-15,0 8 10 16,0 2-2-16,0-1 2 16,0-1 0-16,0 0-1 0,0 0 0 15,2-2-5 1,1-3 4-16,-3-6-5 0,6-2-2 16,-2-6-1-16,-2-4 7 15,-2-3 1 1,3-3 1-16,-3 0 1 15,0 0 2-15,3 0 4 0,-3 0 3 16,3 0 4 0,-1-22-1-16,1-4-10 0,4-3-1 15,-2-6 3-15,1-1-4 16,9-2 0-16,-3 0 0 16,9-1 0-16,-1 2 0 15,1 6-1-15,-1 4 1 16,-2 8 0-16,0 1-2 0,5 10 0 15,-3 3 2 1,1 5 2-16,1 0 1 0,-6 0-1 16,-4 26-1-1,1 3-1-15,2 8 1 0,-7 1-1 0,0 1 1 32,1-1 1-32,0-2-2 15,-2-1-1-15,1-6 1 0,-6-5 0 16,5-9 0-16,1-3 0 15,5-8-1-15,0 0 0 16,2-4 1-16,6 0 1 16,-3 0 4-16,2 0-5 15,-2 0 0-15,-3-8-10 16,-3-4-19-16,-9 8-103 16,-3-7-170-16</inkml:trace>
  <inkml:trace contextRef="#ctx0" brushRef="#br0" timeOffset="7166">3733 789 51 0,'0'0'37'15,"0"0"18"-15,0 0 7 16,0 0-39-16,0 0-15 15,0 0 23-15,0 79 39 16,0-61-28-16,0 1 13 0,0 0-31 16,0-3-15-16,0-1-8 15,0 1 3-15,0-6-3 16,0 1 2-16,0-6-3 16,0 1-6-16,0-6-51 15,0 0-246-15</inkml:trace>
  <inkml:trace contextRef="#ctx0" brushRef="#br0" timeOffset="7486">3912 359 529 0,'0'0'155'0,"0"0"-85"15,0 0-21-15,0 0-31 0,0 0-18 16,0 0 0 0,-21 0-19-16,13 16-76 0,-4 0-157 15</inkml:trace>
  <inkml:trace contextRef="#ctx0" brushRef="#br0" timeOffset="7879">3385 550 489 0,'0'0'70'0,"0"0"-48"16,0 0 4-16,0 0 27 15,0 0-12-15,0 0-16 16,177-3 10-16,-133 3-3 15,0-3-9-15,-9 1-8 16,-2-3-7-16,-7-2-7 0,-8 3 1 16,-3 2-2-16,-3-2-23 15,-1 2-109-15,-11-1-79 16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01.499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370 121 207 0,'0'0'284'15,"0"0"-161"-15,0 0-49 16,0 0 11-16,0 0-5 0,0 0-22 16,10-32-18-16,-10 32-16 15,0 0-10-15,0 0-5 16,0 2-9-16,0 22-4 16,0 17 4-16,0 6 2 15,0 9-1-15,0 2 4 16,-3-2-5-16,-4-3 1 0,4-8-1 15,3-11 0 1,-2-10 0-16,2-8-14 16,0-8-28-16,0-5-42 0,-6-3-75 15,-3 0-58-15</inkml:trace>
  <inkml:trace contextRef="#ctx0" brushRef="#br0" timeOffset="788">0 114 521 0,'0'0'129'0,"0"0"-62"0,0 0-9 15,0 0 9-15,0 0-16 16,0 0-24 0,-5-51-16-16,13 40-3 0,7 0 0 0,8 4-5 15,7-2-1 1,4 2 3-16,14 1-4 16,5 4 3-16,6 2 0 15,0 0-3-15,-3 0-1 16,-6 0 1-16,-9 11 0 15,-5 0-1-15,-10 1 0 0,-9-1 0 16,-4-1-1-16,-8 1 1 16,-2 2 0-16,-3 6-1 15,0 5 1 1,0 1 6-16,-15 5-6 16,-8 2 2-16,-13 0-2 15,1-1-3-15,-6-1 2 0,2-3-9 16,4-7 5-16,12-6-1 15,8-6 5-15,12-6 0 16,3-2 1-16,0 0-3 16,0 0-6-16,0 0 8 15,18-2 1-15,14-10 0 0,9-8 0 16,3 6 1-16,7 1-1 16,-5 3 0-1,2 4 0-15,-4 4 0 16,-9 2-1-16,-5 0-1 0,-7 0 0 15,-2 2 0 1,-6 17 1-16,-7 2-2 0,2 3 0 16,-8 8 3-16,1 1 3 15,-3 0-1-15,0 2-1 16,0-4 4-16,-3-4 0 16,-17-1 3-16,-7-2-5 15,-5-5 6-15,-6-1-4 16,-7 1 0-16,-4-3-2 15,-11-6 3-15,-5-2-4 16,-6-6 1-16,2-2 1 0,3 0-4 16,8 0 1-1,11 0 1-15,17 0-2 0,10 0-3 0,14 0-26 16,6-2-44 0,0-3-101-16,8-3-67 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05.308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0 365 218 0,'0'0'283'0,"0"0"-177"15,0 0-14-15,0 0-10 16,0 0-16-16,0 0-44 15,0-13-19-15,0 13-3 16,0 0-2-16,0 5-5 16,0 21 3-16,0 6 4 15,0 8 2-15,0 2-2 16,0 1 0-16,8 5 4 16,4-6-4-16,3-2 1 0,0-9 2 15,-1-7-3-15,-2-8 1 16,-6-10-1-16,0-4-1 15,0-2 1-15,6 0 2 16,-1 0 4-16,4-16-2 0,3-10 1 16,0-9-3-16,-3 1 2 15,-4-9-3 1,-2 1 2-16,-3 8-1 16,-6 7-1-16,0 8 5 15,0 14 34-15,0 3-18 16,0 2-8-16,0 0-13 15,0 0-1-15,0 0 0 16,0 0-5-16,2 0-5 0,4 13 0 16,1 16 10-16,-2 3 0 15,7-3 0-15,-1-6 0 16,2 2 0-16,-1-7-1 16,-1-8 2-16,-2-1-2 15,0-7-2-15,0-2 3 16,5 0 3-16,6 0-1 15,2 0 2-15,7-15 1 0,-6-12-3 16,4-2-1 0,-6-3 4-16,-1-5 0 0,-2 0 1 15,-7-6 1-15,-1-2 3 16,-5 1 3-16,-5-7-10 16,0-3 12-1,0 2-5-15,0-1-3 0,-3 9-2 0,-17 9 6 16,-1 8-5-1,-2 8-3-15,-2 9-3 16,2 7-4-16,3 3 3 16,2 0-9-16,3 0-3 15,10 0 0-15,-1 17-4 16,6-2-4-16,0 3-1 16,0 4 11-16,23 2 7 15,-2-1 4-15,5 4 0 16,1-1 1-16,-4 6-1 15,-5 0 0-15,-3 3-1 0,-7 2 1 16,2 5-1 0,-10 5 1-16,3 1 0 0,-3 0 1 0,0 0 6 15,0 0-6 1,0-4-1-16,-13-1 2 16,5 0-1-16,-2-1-1 15,5 0 3-15,-3 0-3 16,1-5 0-16,2-2 3 15,2-3-3-15,0-3 1 16,3-5-1-16,0-6-1 16,0-7-2-16,0-1 3 15,0-4-2-15,0-6 2 0,8 0 0 16,7 0 2 0,6 0 1-16,2 0 0 15,4-11-2-15,-6-8 2 0,2-1 2 16,0-4-4-16,4-5 0 15,-3-4 4-15,-1-4 1 16,-5-2-4-16,-6-4 1 16,-7-1 0-16,-5-5 0 15,0 2-1-15,0-2 1 16,-15 2-1-16,-13 4 2 16,-8 13-4-16,-2 8 3 15,2 11 3-15,4 6-6 16,-1 5-1-16,7 0-2 15,3 0 1-15,8 0-1 16,9 2-3-16,6 10 0 0,0 0-8 16,0 7 8-16,3 4-5 15,20 0 10-15,10-3 0 16,5-6 0-16,0-9 2 16,1-2 2-16,2-3-1 0,0 0-1 15,-6-13 4 1,3-6-3-16,-5-5 1 15,-10 3 6-15,5-6 1 16,-8-2-2-16,-6-2 1 16,1-2-6-16,-3 2 5 0,-6-1-6 0,-1 3 4 31,-5-3-5-31,0 3 1 16,0 0-1-16,0 2 3 0,0 1-4 15,0 7-1 1,-8 1 1-16,-10 7-2 0,-2 3-9 15,-4 5-9-15,4 3-8 16,5 0 17-16,5 0-12 16,8 0 7-16,2 0-15 15,0 3 14-15,0 5-2 16,0 3 12-16,0 3 7 16,15-1 0-16,2 4 0 15,4 2 0-15,-3 3 0 16,-3 2 0-16,-4 1 0 15,-2 3 9-15,-6 1-6 0,0 0 11 16,-3 5-3-16,0 6 0 16,0 2 2-16,0 6 1 15,0 0-10-15,-9 0 3 16,0-6-6-16,1 0 1 16,-2 0 1-16,5-5-1 15,-5 2 1-15,7-5-3 16,1-2 1-16,2-4-1 15,0-2 2-15,0-6 0 16,0-4-2-16,0-4-4 16,0-4 4-16,2 0 1 15,11 1 0-15,-1-7 1 16,-1 1 1-16,7-3-1 16,2 0 1-16,3 0-1 15,2 0 3-15,-2 0-4 0,0-14 0 16,-2-4-1-16,3-4 3 15,-3-4-1-15,-1-9 5 16,-6 1-7-16,-4-3 2 16,-8-1 0-16,-2 2-2 15,0-1 3-15,0 0-1 0,0 2-1 16,-12 1 1 0,-9 2-1-16,-2 5-2 0,3 3 0 15,-6 4 1-15,5 4 1 16,4-1-1-1,-1 10 0-15,3-1 0 16,5 4 0-16,2 4-2 0,3 0 2 16,-5 0-3-16,2 0 1 15,1 0 2-15,4 0 0 16,3 0-1-16,0 0 1 16,0 0 0-16,0 0-3 15,0 0 2-15,0 0-1 16,0 0-7-16,0 0 3 15,0 0 4-15,0 4 0 16,0 6-1-16,3 1 2 0,7 0 0 16,5-1-4-16,2-2 5 15,-3 0 0 1,7-4 2-16,0-3-1 0,3 2-1 16,2-3 3-16,4 0-3 15,1 0 1 1,2 0 3-16,2-11-3 0,1-8 4 15,-4 4-5-15,0-4 1 16,-5 1 1-16,-4 0-1 16,-2 1 2-16,-3-1-2 15,-1 2-1-15,1-3 1 16,-6 1 2-16,-1-3 0 16,-5 0 1-16,1-3-4 15,-5 0 2-15,-2 0-2 0,0 1 2 16,0 0-2-16,0 3 0 15,0 1 0-15,-12 3 0 16,-2 5 0 0,-1 4-2-16,-5 7 1 0,-1 0-3 15,0 0 1-15,0 3-2 16,3 12 1-16,5 6 3 16,3 9-2-16,7-2-1 0,3 4 2 15,0 2-1 1,0 1 2-16,3 0 0 15,18-4 1-15,6 2-1 16,2-7 1-16,3-8 1 16,1-4-1-16,-1-6 2 15,3-6-1-15,3-2 1 16,-2 0-2-16,2 0 8 16,-8-10-7-16,-4-9 0 15,-5 0 3-15,-4-1-3 0,-4-4 4 16,-5-5-1-16,-6 0-3 15,-2-1 0-15,0 4 2 16,0 5-1-16,-5 2 5 16,-13 3 1-16,1 9 3 0,1 3-9 15,8 2-2 1,3 2-7-16,5 0 1 0,0 0-1 16,0 0-8-1,0 0 1-15,20 0 14 16,16 0 0-16,5 0 1 15,5 0 2-15,5 0-3 16,-1 0 1-16,-3-8 2 0,-4-3-3 16,-4 3 1-16,-12 3-1 15,-7 0 0-15,-11 5 2 16,-5 0 1-16,-4 0 8 16,0 0 1-16,0 0-7 15,0 0 0-15,0 3-5 16,0 26 0-16,0 8 5 15,-7 10-4-15,7 4 3 16,0 2-3-16,0-3 1 16,0-3-1-16,18-9-1 15,2-13-1-15,5-8 1 16,6-10 0-16,5-7 2 16,11 0 2-16,0 0-4 0,-4-12-16 15,-4-1-55 1,-15-1-115-16,-18 1-358 0</inkml:trace>
  <inkml:trace contextRef="#ctx0" brushRef="#br0" timeOffset="1125">185 1395 343 0,'0'0'216'15,"0"0"-113"-15,0 0-5 16,0 0-16-16,0 0-18 16,0 0-21-16,3-10-21 0,-3 10-12 15,0 0-5 1,0 0-5-16,0 29 0 0,0 16 0 15,0 13 10-15,-12 14 6 16,4 2-11-16,-5 3 3 16,8 0-2-16,2-14-5 15,3-7 0-15,0-15 0 0,0-8 0 16,0-14-1 0,0-9-1-16,0-4 1 15,6-4 0-15,6-2 0 0,6 0 5 16,5 0-2-1,6 0 0-15,1 0-1 0,2-5 3 16,-6-6-4 0,-5 1 0-16,-6-1 0 0,0 0 0 15,-7 6 0-15,-3 0 2 16,0 2-2-16,-5 0 0 0,0-3-1 16,0-1-2-1,0 2-11-15,-10-8-19 16,-10 0 7-16,-4-1 13 15,1-1-4-15,1 1 10 16,2-2 6-16,2 6 1 16,4-1-1-16,-1 3 2 15,10 2-2-15,-2 4 0 16,2-1-1-16,2 3-1 0,-7 0-7 16,5 0-33-16,-1 0-35 15,-3 0-22-15,1 0-3 16,-5 0-188-16</inkml:trace>
  <inkml:trace contextRef="#ctx0" brushRef="#br0" timeOffset="2131">50 1732 422 0,'0'0'134'16,"0"0"-58"-16,0 0-27 0,0 0 11 15,0 0 5 1,0 0-35-16,-9-14-22 15,9 14-8-15,0 0-2 0,0 0-2 16,15 0 4 0,13-2 12-16,11-1 7 15,8 1-8-15,7-4 0 16,4-1 0-16,4-2-3 16,3-1-2-16,-6 2-4 0,-13 0-1 15,-7 0 2-15,-16 3-1 16,-8 0-1-16,-8 5 0 15,-7 0 1-15,0 0 2 16,0 0 3-16,0 0 5 16,0 0 4-16,0 0-5 15,0 0 6-15,0 0-14 16,0 0 9-16,0 0-10 16,-4 0-2-16,-10 0-3 15,-4 0-1-15,-2 14 0 16,-2 8 0-16,1 2 3 15,4 3-1-15,3 3-2 0,-1-5 3 16,5 5-1 0,5-7 2-16,5 7-3 0,0-6-1 15,0 5 4-15,10-3 0 16,10 1-2-16,3-4 2 16,10-10-1-16,3 1 1 15,2-11 0-15,3-3 0 16,2 0 1-16,1 0 2 15,-6 0 0-15,1-13-2 16,-7-4 0-16,-4-1 0 16,-8 0 3-16,-9 1-4 15,1-1 5-15,-6 0 0 0,-6-5 1 16,0 0-4 0,0-3 2-16,0 5-3 0,0-3 0 15,-21 0 2-15,-5 6-1 16,-4 1 0-16,-5 4-4 15,-6 3 4-15,-3 4 1 16,-1 4-3-16,7 2-1 0,7 0-1 16,10 0 1-16,3 0-2 15,9 10-6-15,6 6 7 16,3 3-7 0,0 2 1-16,3 3 1 15,27-8 3-15,11-1 4 16,9-4 1-16,6-6 1 15,-1-5-2-15,5 0 5 16,-4-7-2-16,-4-15-1 0,-2 4 1 16,-14-6-1-16,-8 10 7 15,-10 1 5-15,-8 5 0 0,-5 6-4 16,-2-1-3 0,-3 3-4-16,0 0-3 0,0 0 0 15,0 0-21 1,0 0-72-16,0 0-243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09.403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490 152 395 0,'0'0'117'16,"0"0"-39"-16,0 0 6 15,0 0 3-15,0 0-12 16,0 0-34-16,0 0-8 0,2-7 3 16,-2 7-13-16,0 0 1 15,0 0 0-15,-2 0-14 16,-9 0 5-16,-11 0-13 15,1 0 0-15,-7 0-2 0,-8 0 0 16,-2 2-1-16,-6 14 1 16,-1 3 5-16,7-6-5 15,0 3 1 1,2 2-2-16,8 1-1 0,0 3 2 16,5 2 0-1,5 1-2-15,3 7 2 16,4 8-4-16,9 5 3 15,2 8 1-15,0 2 0 0,0 4 0 16,8 2-1 0,18-5 1-16,9-9 2 0,1-5-1 15,5-7 0-15,4-12-1 16,-1-4 2-16,9-3-1 16,0-11 5-16,-1-2-5 15,8 0 2-15,-4-3-3 16,0 0 1-16,-1 0 1 15,-2 0-2-15,0 0 0 16,-9 0 1-16,-2-3-1 16,-4 0 1-16,-9-2-1 15,-2-6 0-15,-3 4-2 16,-7-4-8-16,-2-8-49 16,-1 1-92-16,-2-6-404 0</inkml:trace>
  <inkml:trace contextRef="#ctx0" brushRef="#br0" timeOffset="946">1159 123 494 0,'0'0'121'0,"0"0"-52"16,0 0-13-16,0 0 9 16,0 0-25-16,0 0-25 0,-4-7-9 15,1 7-4-15,3 0-2 16,0 0-4-16,0 18 1 15,0 13 3-15,0 9 16 0,0-3-11 16,3 8 9-16,12 4-12 16,2-8 5-16,1 5-3 15,-3-1-3 1,3 0 2-16,0-5 0 16,-5-4-1-16,2-6-4 15,0-7 3-15,0 1-1 16,0-2 1-16,-1-1 1 15,4-5-1-15,2-4 2 0,8-1 0 16,-2 0-2 0,4-3 0-16,1-3 0 0,-4 1 2 15,2-6-3-15,-4 0 3 16,-2 0 0-16,0 0 4 16,-3-13-7-16,-2 2 5 15,-3-6 3-15,3 5 7 16,0-12-2-16,-3-3 2 15,1 0-11-15,-4-1 5 16,1-2 5-16,-2-6-6 16,1 1-1-16,-7-5-5 0,-2 3 5 15,1-5-3 1,-1 3 3-16,-3-2-3 0,0 4 3 16,0-5-4-16,0 7-3 15,0 1 1-15,0 2 4 16,0 9-4-16,0 1-1 0,0 4 3 15,-7 1 0-15,2 4 3 16,2 0-1-16,-2 3-2 0,2-1-2 31,-1 6 5-31,4 2-3 16,-3 0-3-16,3 3 0 16,0 0 0-16,0 0-2 15,0 0-2-15,0 0-4 16,0 0-7-16,0 0-7 15,-3 0-16-15,-2-1-21 0,-2 1-61 16,1 0-121-16,4 0-352 16</inkml:trace>
  <inkml:trace contextRef="#ctx0" brushRef="#br0" timeOffset="9051">3027 630 385 0,'0'0'196'0,"0"0"-97"16,0 0-53-16,0 0 32 15,0 0-12-15,0 0-10 16,0 0-31-16,4-4-8 15,-4 4-7-15,0 0-1 16,0 0 1-16,0 0 8 0,0 0-6 16,0 0 8-16,0 0-5 15,0 0 1-15,-18-2-7 16,-9-3-6-16,-9-3 0 16,5-3-1-16,-5 0-1 15,1-2 0-15,-1 3-1 16,1-6 0-16,-1 0-1 15,1 0 1-15,6 0 1 16,2 3-1-16,4-8 3 16,2 2-3-16,6-4-3 15,1-4 3-15,5-2-1 16,6 0 1-16,3-6 0 0,0-7-3 16,0 2-2-16,6 3 2 15,14 2-2-15,7 1-2 16,-3 8 1-16,-4 4-1 15,-2 4-1-15,-3 8 8 16,-7 1-8-16,-1 4 8 16,-4 2 0-16,-3 3-7 0,0 0 1 15,0 0-4 1,0 0-6-16,0 21 0 16,0 9 13-16,-18 10 0 15,-3 2 3-15,-3 5 0 16,-2-4 3-16,3 3 0 15,-1-2-3-15,3 6 0 0,0-2 1 16,7-3-1-16,-1-3-3 16,10 1 3-16,1-14-2 15,4 0 0-15,0-3 1 16,0-10-6-16,0 0 7 16,4-8-7-16,10-2 5 0,-2-6 2 15,8 0 1-15,4 0 1 16,8-32 0-16,7-8 4 15,-1-3-3-15,-3-2 0 16,-2 3-3 0,-4 0 0-16,-6 2 3 15,-2 11-2-15,-4-1-1 16,-7 20 2-16,-7 3 0 16,-3 7-1-16,0 0 3 0,0 0-4 15,0 0 0-15,0 0-1 16,0 0 1-16,2 0-22 15,5 0-104-15,4 0-241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23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 12 210 0,'-5'-7'232'0,"2"5"-180"0,0-1-30 16,3 3-12-16,3 0-4 16,3 0-3-16,9 0 2 15,7 3-1-15,16-1-2 16,5 5-2-16,8-2-16 16,-2 4-225-16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20.090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108 892 369 0,'0'0'142'0,"0"0"-76"15,0 0-22-15,0 0 5 16,0 0 3-16,0 0-22 16,-9 0-22-16,9 0-8 15,0 0-7-15,0 0 6 16,0 0-2-16,6 0 3 15,0 0 0-15,-1 0 1 0,5 0 7 16,-2 0-4 0,7 0 15-16,0-10 21 15,6-14 0-15,-4-5-15 16,4-8 5-16,-1 2-21 0,4-7-4 16,-4 2 0-16,1-7-2 15,-4 1-1-15,1 4 4 16,-6-6-6-16,-3 1 3 15,-3-1-3-15,-3 0 2 0,-3 3 1 16,3 9 1 0,-3 1-3-16,0 5 6 15,0 7 1-15,0 4 5 0,0 14 1 16,0-1-11 0,0 6-3-16,0 0-1 15,0 0-6-15,0 0 1 0,3 0-5 16,2 11-4-1,5 18 15-15,5 14 2 0,-5 9 1 16,8 7-3-16,-3-1-1 16,0 8 1-16,6-2 3 15,-6-3-2-15,1 3 0 16,2-11-1-16,-6 0 0 16,-4-11-1-16,-1-8 1 15,-1-7 0-15,-4-6 0 16,5-8 0-16,-7-8 0 0,0 1 3 15,0-1-1 1,0-5-2-16,0 0 1 16,0 0 1-16,0 0-1 15,0 0 1-15,0 0-2 0,0 0 6 16,0 0-3 0,0 0 2-16,0 0 1 0,0-11-4 15,0-7-2-15,-12-6 0 16,-6 0 2-16,-2-5-1 15,-1 0-2-15,1 0-1 16,-8 0 1-16,-3 0 2 16,-2-6 4-16,-5 9-5 15,-3-1-4-15,-4 9 4 16,1 9 3-16,-2-1-3 16,1 5-5-16,4 5 5 0,3 0-1 15,12 0-1 1,8 0-6-16,6 0 2 15,12 5-20-15,0 5-60 16,9-3-157-16,29-5-270 0</inkml:trace>
  <inkml:trace contextRef="#ctx0" brushRef="#br0" timeOffset="1350">934 545 321 0,'0'0'178'16,"0"0"-131"-16,0 0 24 0,0 0 4 16,0 0 20-16,0 0-42 15,0-24-22-15,0 24-8 16,-5 0-12-16,-3-5-8 15,-5 5 0-15,-2 0-3 0,-2 0-3 16,-4 0 2 0,-2 5 0-16,0 6-3 15,-2 8 2-15,5-6 2 16,-1 2 0-16,7-1 0 16,2 2 0-16,7 3-1 15,-2-2 1-15,4 2-5 16,3 3 3-16,0 2 1 15,0-1-1-15,0 1-1 16,18 0-3-16,5 0 4 0,4-11 2 16,-3-2 0-16,2-1 1 15,-2-2-1-15,2-3 0 16,-3-5 2-16,7 0-1 16,-1 0 9-16,1-7-8 0,-1-9 5 0,1-3-2 31,0-5-4-31,-2 1 13 15,5-7-10-15,3 1-2 16,-5 0 3-16,5 6-2 16,-4-1-3-16,-2-1 0 15,-6 10 1-15,-4 1-1 16,-8 9 0-16,-3 0-4 0,-4-1 8 16,-5 4-8-16,3 2 3 15,-3 0 1-15,0 0 4 0,0 0-3 16,0 0-1-16,0 0 0 15,0 0-10 1,0 0 9-16,-3 13-5 16,-11 6 6-16,-1 4 2 15,3-1-2-15,1 2 0 16,-1-1-1-16,2 1 0 16,5 0-1-16,5-6 2 15,0 1 0-15,0-3-8 0,0-5 8 16,12-4-2-16,3-1 4 15,2-1-3-15,7-5 1 16,-1 0 0 0,3 0 3-16,2 0 2 0,-2-5 4 15,-6-14-7-15,1 3 8 16,-4-2-6-16,1 1 1 0,-3-3 2 16,0-1 1-1,0-4 0-15,-4-9-4 16,4 2 1-16,-3-2 1 15,-3-6-3-15,-1 9-1 16,1-4-2-16,-6 6 3 0,-3 5-2 16,0 0 8-1,0 6-7-15,0-1 0 16,0 14 5-16,0-5-3 16,0 4-2-16,0 6-2 0,0-2-5 15,0 2-25-15,-5 0-60 16,-10 0-158-16,-3 0-347 15</inkml:trace>
  <inkml:trace contextRef="#ctx0" brushRef="#br0" timeOffset="2070">1300 21 243 0,'0'0'178'15,"0"0"-114"-15,0 0-35 16,0 0 8-16,0 0-2 16,0 0-7-16,0-13-24 15,0 13-2-15,0 0 8 16,-3 0-2-16,3 0 9 0,-4 0-12 16,2 0-5-1,-1 13-2-15,0 10 2 16,3 7 0-16,0-1 4 15,0 5-4-15,0-2 1 0,0 2-1 16,0 1 0 0,0-3 3-16,3 2 0 0,2 6 2 15,-1-9-4-15,2 9 5 16,-3-5-3-16,-1 2 1 0,1-3 2 0,-3-2-5 31,0-3 10-31,0 0-8 0,0-5 3 16,0 0-2-1,0-3 0-15,0-2-1 16,0-7-2-16,0 0-1 16,0-7 3-16,0 0-2 0,0-5 0 15,0 2-1 1,0-2-1-16,0 0 0 0,0 0-50 0,0 0-114 16,15-12-349-1</inkml:trace>
  <inkml:trace contextRef="#ctx0" brushRef="#br0" timeOffset="2596">1061 320 330 0,'0'0'107'0,"0"0"-62"16,0 0 24-16,0 0 3 0,0 0-25 16,0 0-11-16,-12-11-9 15,12 6-16-15,12 5-11 16,11 0 0-16,10 0 2 15,3 0 12-15,-1 0-10 16,1 0 0-16,-5 0 1 16,2-8 5-16,-3-3 2 15,-4 1 11-15,-3 3-4 16,-2-5 3-16,-4 2-12 16,1 2-7-16,-6 3-1 15,-3-1-2-15,-3 6-2 16,-3 0-79-16,-3 0-221 15</inkml:trace>
  <inkml:trace contextRef="#ctx0" brushRef="#br0" timeOffset="4516">1674 445 268 0,'0'0'141'0,"0"0"-70"15,0 0-7-15,0 0 1 16,0 0 8-16,0 0-36 16,0 0-17-16,0 0-15 15,0 0-5-15,0 0-4 16,-4 13 3-16,4 16 1 0,0 5 0 16,0-2 9-16,0 3-7 15,0-6-2-15,0-1 6 16,0 2-2-16,13-11-3 15,-1-2 0-15,-1 0-1 16,4-10 2-16,-3-1 1 16,-1-1-3-16,1-5 6 0,3 0-6 15,6 0 6 1,-1 0 4-16,1-5-4 0,2-13-1 16,-3-1 0-16,-2 3-2 15,-6 3 0 1,-1-5 0-16,-4 6 2 15,-1-5-2-15,-4-2 5 0,-2 3 2 16,0-3-5 0,0-2 4-16,0 8 6 0,0 0-1 15,0 2 12-15,0 6-16 16,0 2 3-16,0 3 11 16,0 0-14-16,0 0-7 15,0 0-3-15,0 0-1 16,0 0-1-16,0 0-7 15,0 3-8-15,0 18 12 16,0 5 5-16,0 9-4 0,0-11 9 16,0 4-5-16,0 2 0 15,7-6-5 1,4 0 5-16,1-6 0 16,-1-2 0-16,4-10 0 0,-2 1 2 15,4-7 0-15,1 0 1 16,0 0-3-16,2 0 3 15,-2 0 1-15,3-5-3 0,-4-3 0 16,-3-8 1-16,1 3 0 16,-3 0 1-1,-3-3 1-15,0-3 0 16,-6 1 1-16,0-3-4 16,-3 2 2-16,0-5-1 15,0 0 2-15,0 1-4 16,-6 1 1-16,-12 4 1 15,1-1 1-15,-7 6-2 16,0 8-1-16,-2-1-2 0,-4 1 2 16,4 5-2-16,0 0-3 15,1 0 2-15,8 0 3 16,3 0-1-16,4 0-2 16,5 5-3-16,-1 6 3 15,2 8-4-15,4-1 4 16,0 6 1-16,0-6 0 0,0 3-2 15,7-2 2-15,14-8 2 16,2 2 0 0,7-7 1-16,-1-6 4 0,6 0-4 15,1 0 1 1,-1 0-1-16,3-11 1 0,1-3 3 16,-7-7-2-16,0 3 5 15,-5-1-1-15,-4 1-2 16,-2-1 0-16,-3 3-2 15,-6 3 7-15,-1 8-4 16,-4-6 1-16,-2 11-4 16,-2-5 3-16,-1 2-4 15,1 3-1-15,-3 0-1 16,0 0-1-16,0 0 1 0,0 0 0 16,0 0-1-16,0 0-1 15,0 0-3-15,0 0 1 16,3 3-3-16,6 18 2 15,4 8 5 1,-2 3 5-16,-2-3-5 16,-3-5 0-16,2 0-1 0,-1-8 1 0,-5 3 0 15,1-12 3 1,-3 3-3-16,0-10 0 16,0 6-1-16,3-6 2 15,0 0-1-15,-3 0 1 16,2 0 1-16,-2 0 1 15,0 0 3-15,7 0-1 16,1-6 1-16,5-18 8 16,7-4-10-16,1-7-1 15,-1 6-1-15,3 3-4 0,-2 2 4 16,-3 0-2 0,3 13 1-16,-7 1 1 0,-2 4 0 0,-3 6-2 15,-3 0-1 1,0 0 0-16,6 0 0 15,-4 0-7-15,2 22 8 16,4-4 0-16,-2 11 1 16,0 1 5-16,6-7-5 0,-2 1-1 15,2-5-2 1,0-3 2-16,2-8 2 0,2-4-2 16,-1-4 1-1,5 0 1-15,-1 0 0 16,8 0-2-16,0 0 2 15,0-4-4-15,-10-2-1 16,-8 4-25-16,-12-3-29 0,-3-1-74 16,0 1-192-16</inkml:trace>
  <inkml:trace contextRef="#ctx0" brushRef="#br0" timeOffset="5304">1618 44 663 0,'0'0'197'16,"0"0"-108"-16,0 0-19 15,0 0 10-15,0 0-12 16,0 0-29-16,0-7-19 0,0 7-15 16,0 0-5-16,0 0-2 15,0 0-1-15,0 0-49 16,0 13-98-16,6 11-142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31.453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12 934 349 0,'0'0'129'0,"0"0"-102"16,0 0-17-16,0 0 11 16,0 0 10-16,0 0-9 15,0 0-15-15,0 11-4 16,7-2 0-16,-2 1 22 0,4 4-16 16,0-4 6-16,4 0 11 15,-3-1-13-15,5-4-4 16,3-2-1-16,3-3 6 15,2 0 7-15,4 0 22 16,-4-22 7-16,1-2-13 16,-4-4-27-16,1-7 6 15,-1-8-6-15,-2-1 9 16,0-7-17-16,2-4 7 16,-2-4-4-16,-3 1-1 15,-3-3-2-15,-4-2 6 16,-2-1-2-16,-2-2 6 15,-1 2-2-15,-1 3-5 0,1 3-2 16,3 7 5 0,0 12-4-16,0 7-1 0,-1 13 3 15,-5 6 4-15,3 8-3 16,-3 5-6-16,0 0-1 16,0 0-2-16,0 0-6 15,7 18-2-15,-2 14 10 16,8 16-4-16,0 8 8 15,5 4-4-15,0 4 2 16,0 0-2-16,-1 0 1 16,1 4-2-16,-3 1 1 15,0 0 0-15,-1 0 1 16,-2-6 0-16,3-5 1 16,-3-7-1-16,-3-3-1 0,-1-11 0 15,-1-3 0-15,1-8-1 16,-1-7 2-16,-5-8-2 15,-2-2 1-15,0-8 0 16,0 2 2-16,0-3-1 16,0 3 2-16,3-3 1 15,-3 0 6-15,0 0-4 16,0 0 6-16,0 0-1 16,0-22-9-16,0-7-2 15,-12-2 0-15,-6-6 0 16,-3-3-2-16,-4-2 1 15,-8-1 1-15,-5-2 0 16,-9 0 0-16,-9 2 0 0,0 7 0 16,-7 3 0-16,2 7 0 15,2 11-2-15,6 6 0 16,9 4 0-16,9 5-1 16,5 0 3-16,9 0-2 15,10 0-2-15,9 0-12 16,2 0-16-16,0 0-69 15,31 0-197-15,17 0-67 16</inkml:trace>
  <inkml:trace contextRef="#ctx0" brushRef="#br0" timeOffset="1050">1166 48 328 0,'0'0'107'15,"0"0"-43"-15,0 0-14 16,0 0 26-16,0 0-17 15,0 0 5-15,-14-30-21 16,10 25-9-16,4 3-6 16,-2 2-1-16,2 0 8 15,0 0-10-15,0 0-9 16,0 0-4-16,0 0-9 16,0 0 0-16,0 0-2 15,-3 0 1-15,0 0-4 16,0 0-6-16,-6 10 0 15,-2 19-4-15,-1 11 12 16,-1 13 0-16,8 3 0 0,2 8 0 16,3 2 1-1,0 0 1-15,0-2-2 0,0-1 0 16,0-4 0-16,0-4 1 16,0 0-1-16,0 1 0 15,0-6 1-15,0-4-1 16,0-4 0-16,0-8 0 15,0-4 0-15,0-4 2 16,0-8 0-16,0-2-2 16,-5-5 0-16,-2-1 0 15,4 1 1-15,-5-1 1 16,1 4 0-16,2-6 0 0,-1-2-1 16,6-1 1-16,-3-3 1 15,3-2-2-15,0 0 1 16,0 0 1-16,0 0 2 15,0 0-4-15,0 0-1 16,0 0 0-16,0 0-1 16,3 0 0-16,18 0-3 15,11 0 3-15,12-2 1 16,2-3-1-16,5 1 1 16,0 4-1-16,-8 0 0 15,-5 0 1-15,-2 0-3 16,-10 0 6-16,-2 0-6 0,-6 0 5 15,0 0-2 1,-7 0 1-16,-6 0-1 0,-1 0 3 16,-4 0-3-16,0 0-4 15,0 0-84-15,0 0-165 16</inkml:trace>
  <inkml:trace contextRef="#ctx0" brushRef="#br0" timeOffset="2002">1734 219 356 0,'0'0'109'0,"0"0"-25"15,0 0-18-15,0 0 4 16,0 0-38-16,0 0-5 16,-5-64-21-16,5 62-2 15,0 2 14-15,-3 0 2 16,0 0-6-16,0 0-2 15,-1 0 6-15,2 0-17 16,2 0-1-16,-3 16-7 16,3 15 3-16,0 11 4 15,0 6 3-15,0 3-1 16,0-1 5-16,0-3 1 0,0 5-2 16,3-8-5-16,6 6 6 15,2 1-6-15,4-6 2 16,0 0 2-16,3-5-3 15,2-4-2-15,1-1 0 16,-1-6 3-16,1-8 0 16,-1-2 0-16,-2-6-1 15,2-2-1-15,1-3-1 16,4-1 1-16,-5-1 3 16,0-1-4-16,1-3 4 15,-3-2-4-15,-3 0 5 16,-4 0 4-16,4 0 9 15,-3 0 3-15,3 0-9 0,-1-7-1 16,6-10-1 0,1 0-2-16,0-4-5 0,0-3 0 15,-1-3 0-15,-2-2-2 16,-4-6 0-16,-5 1 4 16,0-6 2-16,-9-2-3 15,0-3 0-15,0-3 3 16,0-5 8-16,0 3-3 15,0-3-7-15,0 3 1 16,0 4 2-16,-3 9-5 16,0 6-1-16,3 9 3 15,0 12-1-15,0 2-3 0,0 5 3 16,-3 3-4 0,3-2-2-16,0 2-3 0,0 0 1 15,0 0-3-15,0 0-29 16,0 0-25-16,0 0-40 15,0 0-170-15,0 7-267 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44.181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283 182 324 0,'0'0'142'0,"0"0"-77"16,0 0-9-16,0 0 27 15,0 0-13-15,0 0-2 0,0 0-34 16,2-125 2 0,5 108 6-16,-1 4-5 0,-1 2-14 15,-1 0-2-15,-1 6-12 16,0 5 2-16,-3 0-4 15,0 0-2-15,0 0 1 16,0 0-6-16,0 0 0 16,0 0-2-16,0 21-6 15,-3 19 6-15,-9 15 2 16,-9 15 3-16,6 3-1 16,-3 4-2-16,-2 0 0 15,5 0 1-15,-1-5-1 16,1-6 1-16,-1-13 0 15,1-6-1-15,10-10-1 0,0-10 1 16,5-8 0-16,0-11-1 16,0-5-3-16,0-3 0 15,0 0-2-15,2 0 6 16,24 0 2-16,15-3 3 16,4-8-5-16,-1-3-5 0,-9 2-41 15,-11 0-85-15,-19 2-219 16</inkml:trace>
  <inkml:trace contextRef="#ctx0" brushRef="#br0" timeOffset="496">0 471 391 0,'0'0'127'16,"0"0"-70"-16,0 0 4 16,0 0 11-16,0 0-17 15,0 0-25-15,0-7-22 16,0 4-5-16,30-2-2 16,11-4 3-16,15-1 6 15,3-3-4-15,-1-1-1 16,-2-2-4-16,-5 3 3 15,-10 3-1-15,-6-1 4 0,-5 2-6 16,-6 2 0-16,-9 2-1 16,-7 2 0-1,-3 3-1-15,-5 0 1 16,0-2 0-16,0 2 0 16,0 0 1-16,0 0-1 0,3 0-3 15,1 0-104-15,-1 5-214 16</inkml:trace>
  <inkml:trace contextRef="#ctx0" brushRef="#br0" timeOffset="1235">672 408 225 0,'0'0'351'0,"0"0"-274"0,0 0-51 15,0 0 19-15,0 0 3 16,0 0-34-16,-48-5-11 0,37 20-3 16,-4 7 0-16,-5 7 0 15,5 6 0-15,-3-1 5 16,7 3-2-1,1-2 0-15,5-4 1 16,5-4-2-16,0-3 6 16,0-12-8-16,0 0-3 0,0-5 3 15,0-7 0 1,8 0-1-16,10 0 2 0,5 0 6 16,4 0-4-16,-1 0 6 15,4 0-1-15,-4 0-6 16,-5-12 10-16,-1 0-11 15,-2 5 6-15,-6-4-4 16,3-2-2-16,-4-6 1 0,4-2 5 16,-2-3-6-1,-5-3 3-15,-6-1-4 16,3-4 0-16,-5 5 4 16,0 3-3-16,0 5-1 0,0 4 7 15,0 0-5 1,-13 1-2-16,-5 4 0 0,-2-2 1 15,0 10-2-15,-1-1 1 0,-6 3-1 16,4 0-6 0,-1 0 5-16,4 0 0 15,5 8 2-15,3 1-1 16,6 1-3-16,1 0 1 16,5 4-1-16,0 1-3 15,0-1 0-15,0-4-4 16,11-2 6-16,13-2 5 15,5-6 2-15,1 0 4 16,1 0 0-16,-3 0 2 16,-5 0-4-16,-3-9 2 0,-5-1-2 15,0 2-3-15,-7 6-1 16,5-4 2 0,-2 1-2-16,4-3-7 0,-3 0-154 15,-1 1-455-15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52.273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331 758 268 0,'0'0'264'0,"0"0"-200"16,0 0-10-16,0 0 43 16,0 0-19-16,0 0-37 15,0 0-15-15,-27-77 1 16,19 72 5-16,2-3-11 0,-3 3-10 15,-4-1-4 1,2 3 1-16,-6 3-4 0,-4 0-4 16,-9 0-5-1,1 19 1-15,-3 8 3 16,2 4-1-16,4 4 2 0,3-1-4 16,5 3 1-16,3-5 2 15,7 5-1-15,1-8 1 16,7-2-3-16,0-6 3 0,0-8-4 15,0 0 4-15,0-2-8 0,17-3 9 32,4 0-1-32,4-3 1 15,-2-5 1-15,0 0 0 16,0 0-1-16,7 0 3 16,-1-18 1-16,4-9-1 15,-1-5-2-15,-3-4 2 16,-2-4 1-16,-3-2-2 0,-9 2-1 15,0 0 1-15,-10 5-2 16,-2 6 2-16,-3 5 3 16,0 11-4-16,0 1 1 15,0 8 1-15,0 4 2 16,0 0-5-16,0 0 0 16,0 0-5-16,0 0-1 0,0 0-4 15,0 19-2-15,0 13 12 16,0 2 0-16,-3 3 0 15,0-2 0 1,3-4-2-16,0-2 0 16,0-5 2-16,0-8-2 15,0-8 2-15,0-5-3 16,0-3 1-16,0 0 2 16,0 0 1-16,6 0 1 0,9-3-1 15,8-21 4-15,7-7-2 16,-4-4 0-16,0-2 0 15,-4 3-3-15,-6 4 3 16,-3 9-3-16,-8 6 0 16,-1 9 1-16,-1 6-1 0,-3 0 0 15,3 0-2 1,-3 0-1-16,0 0-1 0,0 0-2 0,2 2-1 16,4 22-1-1,-4 5 7 1,3 4 1-16,-5-4 0 15,0 0-1-15,0-3 1 0,0-7 0 0,0-6-2 16,0-8-7 0,0-2-2-16,0-3 5 15,0 0 6-15,0 0 0 16,2 0 5-16,7-16-5 16,6-8-2-16,5-2-2 15,3 1 2-15,-2 5 1 16,-4 4-1-16,-4 5 0 15,-8 6 4-15,2 2-5 16,-7 1 2-16,3 2-2 16,-3 0 0-16,2 0-2 0,1 5-2 15,7 14 6 1,-2 5 1-16,4-1 0 0,-1 1 1 16,-1-5-1-16,1-4-1 15,-5-7 1-15,0-2 1 0,-1-6 0 16,-2 0-1-16,4 0 1 15,-2 0-1 1,8 0 3-16,0 0 2 16,9-19 1-16,4-2-1 15,-3-3-1-15,-5-2-1 16,-3 4-2-16,-9 9 4 16,-4 8-1-16,2 2 14 15,-4 3-4-15,0 0-7 16,0 0-6-16,0 0-1 0,0 0 0 15,0 0-10-15,0 0 0 16,0 19 1-16,3 2 8 16,3 6 0-16,-1-7-1 15,5-6 2-15,1-1 0 16,-2-5-1-16,6-3-1 16,-4-2 2-16,1-3 3 15,6 0-3-15,0 0 2 0,2 0 2 16,1-6 0-16,-3-9-1 15,-1-3 0 1,-6-4-1-16,-1 4 2 16,-5-6-1-16,-2 3 3 15,1-4-2-15,-4-4 2 16,0 0 1-16,0 4 0 16,-15 2-2-16,0 10 1 0,-3 3-1 15,1 4-5-15,-1 4-2 16,-3 2-5-16,-2 0 1 15,-4 0 4-15,-2 21-8 16,2 5 5-16,1 4-9 16,5 1 4-16,6-2-15 15,7-4-18-15,5-4-26 16,3-8-78-16,0-8-38 0,0-5-228 16</inkml:trace>
  <inkml:trace contextRef="#ctx0" brushRef="#br0" timeOffset="510">1217 98 459 0,'0'0'108'0,"0"0"11"15,0 0-53-15,0 0-41 16,0 0-4-16,0 0-10 0,0-11-11 16,0 11-7-16,0 0 2 15,-6 14 5-15,-3 7 4 16,2 6-4-16,2 7 7 15,0 6 2-15,-1 13 4 16,2 7 4-16,1 5 1 16,1 9 3-16,2-6-4 15,0 4-7-15,0-9-1 16,0-7-1-16,2-5-5 16,11-9-1-16,2-5-1 15,2-8 2-15,1-5-1 16,-2-9 2-16,-1-4-2 0,1 0-2 15,-1-6 0-15,-5-2 2 16,3-1-1-16,2-2 1 16,-4 0 3-16,4 0-1 15,2 0-3-15,1 0 4 16,3 0-5-16,-4-2-31 16,1-13-194-16,0-4-456 15</inkml:trace>
  <inkml:trace contextRef="#ctx0" brushRef="#br0" timeOffset="1552">2315 162 592 0,'0'0'176'16,"0"0"-123"-16,0 0-23 16,0 0 17-16,0 0-6 15,0 0-20-15,0 0 1 16,-3-114-2-16,-9 104-3 15,-6-4-1-15,-2 5-6 16,-3 2-8-16,-2 4-2 16,2 3-1-16,0 0-3 15,-1 0-3-15,0 3 4 0,3 18 0 16,1 8-2 0,2 6 2-16,3 5 1 0,4 10-3 15,6 8 3-15,1 4 2 16,4 4 0-16,0-3-4 15,0 0 2-15,0-4 2 16,0-6 0-16,0-6-2 16,7-6 4-16,1-7-1 15,-3-8-1-15,2-5 1 16,-2-4-2-16,-2-8-1 16,-3-3 1-16,3-3 0 0,-3-1 0 15,7 4 0 1,-5-3-31-16,1-1-81 15,-3-2-155-15,0 0-320 0</inkml:trace>
  <inkml:trace contextRef="#ctx0" brushRef="#br0" timeOffset="1847">1921 485 372 0,'0'0'384'0,"0"0"-284"0,0 0-81 15,0 0 4 1,0 0 28-16,0 0-30 0,58-56-21 16,-20 49 0-16,1 1 5 15,2 1-3-15,-3 5-2 0,-5-6 0 16,-7 4 0-1,-6 0 1-15,-5-1 1 16,0 3-2-16,-7 0-2 16,2 0-20-16,-2 0-140 15,-5 0-176-15</inkml:trace>
  <inkml:trace contextRef="#ctx0" brushRef="#br0" timeOffset="3660">2351 403 417 0,'0'0'221'0,"0"0"-143"0,0 0-53 0,0 0 1 15,0 0-2-15,0 0-24 31,13-2 0-31,0 28 0 0,2 11 15 16,-4 8 29-16,4 5-19 16,-3-2-7-1,-4-2-3-15,2-7-5 16,-8-8-2-16,1-7-7 16,0-10 1-16,-3-6-1 0,0-6 0 15,0-2 3-15,0 0 0 16,0 0 3-16,0 0-1 15,0 0 3-15,0 0-2 16,3-2-1-16,3-22-1 16,3-11-5-16,6-2-1 15,8-6-4-15,7 4-16 16,1-1-25-16,5 3-3 0,-6 8 0 16,-7 8 30-1,-8 8 15-15,-7 4 3 16,-1 4 1-16,-7 5 1 15,0 0 0-15,0 0 0 0,0 0 7 16,0 0-2-16,0 0-2 16,0 0-4-16,0 3-5 15,0 24 3-15,0 7 2 16,-10 8 5-16,-2 6 5 16,7-5-4-16,2-4-5 0,3-2 3 15,0-2-1 1,0-9-2-16,0-4-1 15,0-7 1-15,15-4-1 0,0-1 1 16,3-7 3 0,2 0 2-16,1-3 5 0,2 0 0 15,-3 0 2-15,1 0 8 0,-3-13 3 16,-3-3-5 0,0-1-5-16,-4-1 1 15,-2 0-6-15,-3-6-5 16,-4-8-2-16,-2 0-2 15,0-4 1-15,0-5 1 16,0 7-2-16,-8 2 1 16,-12 5 2-16,-5 7-2 15,-4 7 1-15,6 4-2 16,-4 9-3-16,4 0-2 16,2 0 0-16,3 14-1 15,3 10 2-15,7 4 0 0,8 4-1 16,0 0 0-16,0-3-1 15,0-2 4 1,3-9-4-16,15-7 3 0,5-3 0 16,3-6 3-16,7-2 1 15,-3 0-1-15,1 0 1 16,-1-13 1-16,-4-6-1 16,-1-2 4-16,-5-3-3 15,-2 3 0-15,-4 0 1 16,1 0 2-16,-3 2-3 15,-1 1 2-15,-4 2 0 16,-2 3-2-16,-2 5 0 16,-3 6 5-16,0 2 0 15,0 0-3-15,0 0-4 16,0 0-1-16,0 0-5 16,0 5-2-16,0 21 0 0,0 16 8 15,-6 0 0-15,4 6 0 16,-1 0 0-16,-4-2 0 15,4-4 0-15,1-8 1 16,2-5-2-16,0-7 0 16,0-12 1-16,0-2-3 0,0-8 1 15,0 0 2-15,0 0 0 16,0 0 1 0,0 0 3-16,0-3 0 15,0-21 0-15,12-11-3 16,8-4 1-16,1-3-2 0,2-3 0 15,3-1 1-15,-1 7-1 16,-5 11 0-16,1 3 0 16,-11 12-1-16,3 5 1 15,-11 2 0-15,1 4 0 16,-3 2-2-16,0 0 2 16,0 0-4-16,4 0 1 15,-1 0-3-15,0 24 1 16,2 6 5-16,1 1 0 15,-6 4 0-15,0-4 0 16,0 1-1-16,0-3 1 16,0-5 0-16,0-6 0 15,0 1 0-15,0-6 0 0,0-6 0 16,0-1 0-16,0-1 1 16,0-5-1-16,0 0 0 15,0 0 0-15,0 0 0 0,0 0 1 16,0 0 0-1,0 0-1-15,0 0 0 16,0 0 2-16,0 0 1 16,0 0-1-16,0 0 0 15,0 0 0-15,0 0 1 16,0 0-1-16,0 0 2 16,0 0 3-16,0 0 2 0,0-2 2 15,0-14-3 1,4-5-7-16,9-8 2 0,5-4 0 15,3-3-2-15,6-4-1 16,-1 3 0-16,7 1-1 16,-1 6-1-16,0 6 1 15,-8 6 1-15,-6 9 2 0,-10 7 6 16,-2-1 3-16,-3 3 2 16,3 0-9-16,0 0-4 15,6 24 0 1,3 13 0-16,2 5 3 15,0 3-1-15,1-5 1 16,0-3-2-16,0-8-1 16,-1-7 0-16,-2-6 1 15,3-9-2-15,0-5 2 16,5 2 2-16,0-4-3 0,-2 0-3 16,-1 0-8-16,-5 0-28 15,-5 0-23-15,-5 0-113 16,-5 0-203-16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4:56.990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222 155 547 0,'0'0'169'15,"0"0"-42"-15,0 0-35 16,0 0-37-16,0 0-13 0,0 0-16 15,0 0-16-15,0-32-6 16,0 32-4-16,0 11-7 16,0 31-5-16,0 13 11 15,0 20 1-15,0 2 3 16,0-11-3-16,0-3 1 16,0-7 0-16,3-5 0 15,-3-12-1-15,0-2 4 16,0-8-4-16,0-5 0 0,0-13-4 15,0-3-1-15,0-8-34 16,0 0 4-16,0 0-28 16,0 0-57-16,0-16-204 15</inkml:trace>
  <inkml:trace contextRef="#ctx0" brushRef="#br0" timeOffset="1424">13 348 279 0,'0'0'280'0,"0"0"-184"0,0 0-43 15,0 0 15 1,0 0 11-16,-12-143-56 0,12 119 1 15,0-2-13-15,9-4 8 0,9 4-10 16,2-3-4 0,6 5-5-16,-2 2-4 15,0 7 3-15,2 10 0 16,0 5-4-16,4 0-1 16,6 0 5-16,2 13-1 15,0 11 2-15,0 0 1 16,-2 5-1-16,-5 2-8 15,-1 7 6-15,-7-1 0 16,-5 3-3-16,-6-1 5 16,-9 0-2-16,-3 2 2 15,0 1-2-15,-5-2 2 0,-16-3 0 16,-6-3-1-16,-2-4-6 16,-4-7-3-16,1 1-4 15,-4-11 1-15,5-3 2 16,3-10 6-16,11 7 3 0,9-7 2 15,5 0 5-15,3 0 2 16,0 0-1-16,0 0-4 0,0-14 0 31,3 4-1-31,14 4-1 0,6 6-3 16,6 0-8 0,4 0 9-16,2 0-3 15,4 19 5-15,2 2 0 16,0 5 0-16,1 4-6 15,-1-1 6-15,0-6 0 0,-3-4 5 16,0-3-5-16,1-5 0 16,-1-9 0-16,-3-2 1 15,-5 0 2-15,-4 0-1 16,-5 0 1-16,-9 0-1 16,2-5 5-16,-5-3-3 15,-1-8 1-15,2 3-2 0,-7-3 3 16,2-9-2-1,-5 1-2-15,0-4 0 16,0-3 1-16,0 1 0 16,-11-4-3-16,-9 2 0 15,-2 8 0-15,-4 3 0 16,0 8 0-16,-4 7-2 0,1 1-4 16,2 5 3-16,4 0-2 15,2 0-3-15,4 0 1 16,4 16 5-16,5 3-2 15,5 4 1-15,3 7 2 16,0-7-4-16,0 7 0 16,0-1-1-16,24 2 2 15,2-1 4-15,6-1-2 16,4-6-1-16,-3-1 3 16,1-1 0-16,-4-5 3 15,0-5-3-15,-7-4 4 0,0-1-1 16,-8-6-2-16,0 0 2 15,-1 0 6-15,1 0 3 16,3-6 8-16,-1-7-7 16,1-11-7-16,0 1-1 15,-6-4 3-15,-1 1-4 0,-5-1-3 16,-2 3 1 0,-4 3 4-16,0 4-5 15,0 2 2-15,0 7 0 16,0 3-1-16,0-1-2 15,0 6 1-15,0 0 0 16,0 0-1-16,0 0-2 16,0 0-8-16,2 0-1 15,4 22-3-15,3 4 14 0,2 6 0 16,2 0 3 0,2 2-7-16,2-4 6 0,4-1-4 15,-1-5 1-15,4-6 0 16,-7-5 1-16,4-2 4 15,-1-11-4-15,1 0 0 16,2 0 0-16,2 0 9 16,-5 0-1-16,1-13 8 15,-6-3-5-15,-5-3-7 16,3-5 2-16,-5 1-2 16,-5-7 3-16,-3 1-5 15,0 0-1-15,0-1-1 16,-3 6 4-16,-15 1-1 15,-5 2-3-15,0 8 0 0,-10 4 0 16,0 5-4-16,-5 4 1 16,7 0 0-16,-2 0-2 15,3 0-1-15,4 2-3 0,3 14-14 16,8-3-6 0,6 3-40-16,9-8-136 15,0 0-226-15</inkml:trace>
  <inkml:trace contextRef="#ctx0" brushRef="#br0" timeOffset="2161">1526 595 314 0,'0'0'197'0,"0"0"-94"16,0 0-13-16,0 0-7 16,0 0-1-16,0 0-34 15,0-11-14-15,0 11-16 16,0 0-3-16,0 0-5 0,0 0 8 15,0 0-8-15,0 0-5 16,0 0-2-16,0 0-6 16,0 0 2-16,-3 13-5 15,3 16 3-15,0 11 3 16,0 8 0-16,0-1 2 16,3 4-1-16,12 1 0 15,-2 4 0-15,2-3-1 16,0 0 0-16,3-5 2 15,0 3-1-15,2-4 0 16,-2-2-1-16,-7-11-1 16,-1-5 1-16,-5-10 1 0,-5-2 0 15,3-10 0-15,-3-2-1 16,0-2 2-16,0-3-2 16,0 0 1-16,0 0 0 15,0 0 2-15,0 2-3 0,0 5 8 16,-11-3-6-1,-14 2 1-15,-1-6 2 16,-6 0-3-16,-9 0-2 16,-8 0-8-16,-12 0 5 15,0 0-3-15,2-6-12 16,3 2 8-16,15-8 4 16,15 7 4-16,14 2 1 15,9-1-4-15,3-8-11 16,0-2 6-16,3-9 9 0,23 0 1 15,12-12 0-15,7 6 2 16,5-3 1-16,-3 9 0 16,-6 6-3-16,-5 1 1 15,-3 9-1-15,-10 7-12 16,0 0-86-16,-8 0-170 16,-7 0-222-16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02.864"/>
    </inkml:context>
    <inkml:brush xml:id="br0">
      <inkml:brushProperty name="width" value="0.1" units="cm"/>
      <inkml:brushProperty name="height" value="0.1" units="cm"/>
      <inkml:brushProperty name="color" value="#9966CC"/>
      <inkml:brushProperty name="fitToCurve" value="1"/>
    </inkml:brush>
  </inkml:definitions>
  <inkml:trace contextRef="#ctx0" brushRef="#br0">56 500 73 0,'0'0'455'15,"0"0"-391"-15,0 0-41 16,0 0 7-16,0 0 17 15,0 0-8-15,0 0-17 16,-2 0-17-16,2 0-5 16,-3 0 2-16,0 13 1 15,-1 9 2-15,-1 4 10 0,-1 3-12 16,1 5-1-16,-2-4-1 16,1-1 1-16,1-5 1 15,1-1 0-15,1-12-3 16,3-3 0-1,-3-3 0-15,3-5-2 0,0 0 4 16,0 0-4-16,0 0-16 16,0 0-103-16,0 0-135 15</inkml:trace>
  <inkml:trace contextRef="#ctx0" brushRef="#br0" timeOffset="245">118 187 697 0,'0'0'109'15,"0"0"-101"-15,0 0-8 16,0 0 0-16,0 0-2 0,0 0-47 16,0-3-196-1</inkml:trace>
  <inkml:trace contextRef="#ctx0" brushRef="#br0" timeOffset="2189">563 367 250 0,'0'0'299'16,"0"0"-224"-16,0 0-34 0,0 0 19 15,0 0 0-15,0 0-14 16,5-18-14-16,-5 18-3 16,0 0-1-16,0 0-13 15,-23 0-14-15,-7 0-2 16,1 16 1-16,-1 8-4 15,7-8 4-15,5 5-2 16,3-4 1-16,10-2 0 16,5-2-1-16,0-5-6 0,0 2 0 15,0-4 4-15,18-1 2 16,8 3 2-16,4 2 0 16,-2-4 0-1,0 1-3-15,-8 4 3 16,-5-3 1-16,0 3-1 15,-7 2-3-15,-2 1 3 0,-3-1 0 16,-3-2 1-16,0 4 0 16,0 1 1-16,0-5 4 15,0 2-4-15,-14 0 1 16,-7-5 3-16,-3-1-5 0,-5-7 4 16,-4 0-4-16,1 0-1 15,6 0 0 1,5 0-1-16,12 0 0 15,3-7-13-15,6 2-2 16,0 0 0-16,0-2 13 16,0-5-1-16,21 7-4 15,6-1 1-15,2 6 1 16,-2 0 4-16,-1 0-1 0,0 0 0 16,-2 0 3-16,0 0 0 15,-4 11 0-15,1-3-2 16,-4-4 2-16,1 3 0 15,3-7 0-15,-4 0 2 16,4 0 1-16,-3 0 6 16,2 0 5-16,-8-7-3 0,2-3 2 15,-2-3-11 1,-2-6 10-16,4 2-8 0,-2-11 1 0,-4-1-3 31,4-5-1-31,-6-3 0 16,3-11 1-16,-3-4 1 0,-1-7-3 15,2-7 0-15,-1-3-3 16,2 8 7-16,1 3-7 16,-1 21 5-16,-3 15-2 15,-3 12 1-15,-2 8-1 16,0 2-1-16,0 0-6 16,0 0 3-16,0 0-3 15,0 24-2-15,0 15 8 16,-7 9 1-16,2 2 0 15,2 6 0-15,3 2 0 16,0-3 0-16,0 4 0 0,0-6 2 16,0-6-2-16,0-5 3 15,6-2-2-15,6-16-1 16,0 0 0-16,-1-11 4 16,7 3-4-16,-3-8 0 15,5 3 1-15,6-7 0 16,4 3-1-16,-4-7 1 15,2 0 0-15,-5 0 1 16,0 0-2-16,-2 0 4 16,-4 0-2-16,-4 0-2 15,-2 0 2-15,-2 0 3 16,-3 0 1-16,3-17 9 16,-3-1-5-16,-1-6-8 15,2 0-1-15,-7 0 1 0,0 1-2 16,0-1 2-1,0 8-1-15,-4 5 2 0,-4 3-1 16,-5 3 1-16,2 3 0 16,2-4-3-16,-2 6-2 0,-1 0 1 15,-3 0-2-15,1 0 0 16,-1 0-2-16,3 3 3 16,6 13-3-1,-1 2-1-15,5 4 4 16,2 1-3-16,0-2 3 15,0 1 1-15,0-4-4 16,6 0 5-16,8 1 2 16,4-4-1-16,2-1-1 15,5-4 2-15,-2-4-1 16,6-3 1-16,-5-3-1 0,2 0 5 16,-2 0 0-16,0 0-3 15,-1 0 1-15,-2-9-1 16,2-8 2-16,-2-5 1 15,-1-7-2-15,0-3 8 16,-7-5 0-16,-8 0-7 16,-1 11-1-16,-4-4 1 0,0 12-2 15,0 2 2 1,-12 3-2-16,-8 7-3 16,-1-1 3-16,3 1-6 15,6 6 3-15,7 0-2 16,2 0-2-16,0 0 1 0,-1 0-2 15,4 0 1-15,0 0-1 16,0 0-4-16,0 0-2 16,0 13 8-16,7-5-1 15,11 3 3-15,5 0 1 16,5-11 1-16,5 0 0 16,0 0 0-16,0 0 0 15,-5 0-1-15,0 0 0 16,-8-13 4-16,-6 4-3 0,-5 7 2 15,-6 2-2-15,-3 0 2 16,0 0 8-16,0 0 5 16,0 0-11-16,0 0-2 0,0 0-1 15,0 0 0-15,0 0-4 32,0 0 0-32,0 0-5 0,0 18-1 15,0 19 4-15,0 11 4 16,0 2 3-16,6-2-2 15,6-11-1-15,0-10-1 16,2-9-4-16,6-12 5 16,2-4 3-16,4-2 2 15,7 0-2-15,2 0-2 16,0 0 4-16,-5-8-5 16,-10 2-4-16,-8 1 2 0,-9 5-39 15,-3 0-99-15,0 0-183 16</inkml:trace>
  <inkml:trace contextRef="#ctx0" brushRef="#br0" timeOffset="2856">721 158 596 0,'0'0'192'15,"0"0"-144"1,0 0-19-16,0 0 16 15,0 0-8-15,0 0-18 16,15 0-15-16,9 0 7 16,14 0 11-16,7-5-3 0,1-1-13 15,5 4-5 1,-5-1 1-16,-5 1-2 0,-1 2 0 16,-9-3 0-16,-8 0 0 15,-5 3 1-15,-8 0-2 16,-5 0-11-16,-2 0-9 15,1 0-11-15,-1 0-51 16,-3 0-150-16,0 0-92 16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13.88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265 408 364 0,'0'0'144'16,"0"0"-51"-16,0 0-13 16,0 0 6-16,0 0-7 0,0 0-33 0,0 0-6 31,0 0-25-31,0 0-10 15,0 0-3-15,0 0 1 0,2 0-2 0,-2 0 0 32,3 0 1-32,-3 0 5 0,3-8 0 15,6 0 10-15,6-12-1 16,6-3-12-16,5 0-2 16,4-7 0-16,1 1-2 15,2-2 2-15,0-1-4 0,-2 2 4 16,-1 4-2-1,-9 2 0-15,-1 8 0 16,-7 1 1-16,-5 2-1 16,1-1 2-16,-3 1-2 15,3 2 0-15,-3 0 0 16,-3 4 1-16,2-1-1 16,-5 3 2-16,3-1-2 15,1 4 1-15,-4-1-1 0,3 3 0 16,-3 0 0-1,0 0 1-15,0 0-1 0,0 0-1 16,0 0 0-16,0 0-3 16,0 0-1-16,0 0 2 15,5 8-5-15,-2 15 8 16,6 7 3-16,-3 4-2 16,-1 8 4-16,5 4-4 15,-2-1-1-15,2 0 0 16,0-6-1-16,3 1 2 15,-5 3-1-15,4-1 1 16,-2 6-1-16,1 5 0 16,1 0 0-16,-4 6 0 15,4 0 1-15,-3 3 0 0,0-1-2 16,-1-3 1-16,2 0 0 16,-5-3 0-16,4 2 1 15,0-2 1-15,-3-7-1 16,-4-3-1-16,5-3 0 15,-1-2 2-15,-1-3-2 16,-1-1 2-16,-1 0-2 16,2-2 0-16,-5-2 0 15,6 0 0-15,-3 3 0 16,-3-4 0-16,4 0 0 16,-4-1 1-16,2-7-1 15,1 2 0-15,0-4 0 16,-3-5 0-16,3-3 0 0,-1-2 0 15,-2-6 0-15,0 0 0 16,0 1-1-16,0-6 1 16,0 0 0-16,0 0 1 15,4 0 0-15,-4 0-1 16,0 0 0-16,0 0 1 16,0 0 1-16,0 0-2 15,0 0 2-15,0 0-2 16,0 0 4-16,0 0-2 15,0 0 2-15,0 0-3 16,0 0 3-16,0 0 1 16,0 0-2-16,0 0 3 0,0 0-2 15,-21 2-1 1,-8 0-3-16,-7 4-1 0,-5 4 1 16,-2-2 0-16,-2 3 0 15,-4 0-1-15,-2-1 0 16,1-2-1-16,0 3 2 15,3-3 3-15,3 2-3 16,-1 1 0-16,1 1-3 16,3-2 3-16,0 0 0 15,6 0-1-15,5 0 1 16,4-1 0-16,3-1-1 16,2 1 3-16,3-5-3 15,-2 2 1-15,5-1 0 16,0 0 1-16,0 0-1 15,7-2-1-15,-2 2 0 0,2-5 1 16,-2 3 1-16,7-3-1 16,3 0 0-16,0 0-1 15,0 0-1-15,0 0 1 16,0 0-1-16,0 0 0 16,0 0 1-16,0 0-1 15,0 0-8-15,0 0 0 16,13 0 6-16,10 0 2 15,13-6 0-15,2-4 1 16,3 0 1-16,6 0 0 16,3-2 1-16,3 1-1 15,6 1 2-15,-3 0-2 0,0-1 1 16,-3-1 1-16,-3 0-2 16,-3 4 0-16,-4-2-1 15,0 1 1-15,-2 5-1 16,-3-5 1-16,3 4 0 15,-3 2 0-15,3 0-1 16,-3 3 1-16,-2-2 0 16,2 1 0-16,0-3 1 15,6-4-1-15,7 0 1 16,-1 0-1-16,-3 2 0 16,-7 1 3-16,-1 3-3 15,-7-1 0-15,-1 3 0 16,-6 0 0-16,1 0-1 0,-1 0 1 15,-5 0-2-15,-2 0 2 16,-10 0 0-16,-1 0 0 16,-4 0-1-16,0 0 2 15,-3 0-1-15,0 0 0 16,0 0 4-16,0 0-4 16,0 0 1-16,0 0-1 15,0 0 0-15,0 0 0 16,2 0 1-16,-2 0 0 15,0 0-1-15,0 0 0 16,0 0 0-16,0 0 0 16,0 0 4-16,0 0-4 0,0 0-5 15,3 0-55-15,12 0-150 16,-3 0-186-16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23.688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76 404 356 0,'0'0'109'16,"0"0"-55"-16,0 0 9 0,0 0-3 16,0 0-1-1,0 0 2-15,-15-56-21 16,15 52-3-16,0-2-17 0,0 1-13 15,0 2 2-15,0-3 2 16,0 2 6-16,0-5-1 16,0-5 0-16,0-1-3 15,0 0-10-15,0-4-3 0,9-2 1 16,8-1-1 0,8-2 2-16,6-2-4 0,5 3 2 15,2-1 0-15,0 5-1 16,0-1 1-16,-2 8-2 15,-1-1 2 1,4 2 0-16,4 0 0 16,11 4 0-16,-1 2 0 0,6 5 4 15,-3 0-4-15,-3 2-1 16,-7 19 0-16,-3 11 1 16,-5 5-1-16,-7 11 2 15,-1 5-1-15,-7 8 1 16,-2 2 1-16,-1 3-2 15,-5 1 3-15,-2 2-3 16,-2 1 1-16,-2 0 0 16,-3-1-1-16,-4-3 2 15,-2-1 3-15,0-8-9 16,0-4 8-16,0-6-2 16,-5-6 0-16,-7-5-1 15,-2-1 3-15,2-3-1 16,-9-3 2-16,1-3-1 15,-1 3 1-15,-6-2-4 0,-4-1 4 16,-2 1 4-16,-8 2-9 16,-4 0 1-16,-4 0 0 15,-5 3-1-15,1-2 1 16,3-1-1-16,-2-1 0 16,7-4 0-16,-2 1 2 15,2-1-1-15,4-4-1 16,0-1 1-16,0-3-1 15,3-3 0-15,-3 1 0 16,6-4-1-16,2 0 1 16,4-4 0-16,5-1 0 15,10-3 0-15,2-2 0 0,12 0 0 16,-3 0 2-16,3 0 1 16,0 0-3-16,0 0-2 15,0 0 2-15,0 0 0 16,0 0 0-16,0 0 0 15,0 0 0-15,0 0-1 16,0 0 1-16,0 0-1 16,0 0-1-16,0 0-6 15,0 0 8-15,0 0-6 16,0 0 6-16,11 0-1 16,13 0-3-16,5 0 3 15,7 0 1-15,5 0 0 16,6 0 5-16,2 0-5 0,5 0 1 15,7 0-1-15,5 0 3 16,7-2-1-16,-3-9-2 16,8 1 0-16,-2 0 0 15,1 1 1-15,-3 2-1 16,-2 0 1-16,-4 0 1 16,-4 2 0-16,-1-3-2 15,-7 5 0-15,-9-2 1 16,-6 3 1-16,-11-2-1 15,-7 2 0-15,-5-1 5 16,-3 0-4-16,0 3 2 16,-2 0 4-16,-3 0-8 0,1-2 7 15,-4 2-5-15,-7 0-1 16,0 0 0-16,0 0 4 16,0 0-3-16,0 0 1 15,0 0-3-15,2 0-8 16,11 0-71-16,10-3-250 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24.530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3 68 210 0,'0'0'198'0,"0"0"-136"0,0 0-18 16,0 0 9-16,0 0 7 15,0 0-10-15,0-45 2 16,0 40-10-16,2 0-12 16,4 2 0-16,-2 1-6 0,-1-1-10 15,-1 3-12 1,4-3-2-16,-3 3 0 16,1 0-5-16,4 0 5 15,-3 0-4-15,5 0 3 0,-5 11 0 16,1-1 1-16,-2 1 0 15,-4-5 0-15,0-2 3 16,0-1-3-16,0 1 2 16,0-2-1-16,0-2 3 15,-7 0-4 1,-1 0 5-16,-2 0-5 0,5 0 7 16,2 0-5-16,3-6 6 15,0-4-8-15,0 0-4 16,0-1 2-16,3 3-2 15,9 2 3-15,-1 4-6 16,-1 2 6-16,-8 0-8 0,-2 0 0 16,0 0 4-16,0 0-5 15,0 0 0-15,0 8 8 16,-5 2-25-16,-13-1-128 16,1-9-298-16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27.51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85 0,'0'0'151'0,"0"0"-44"0,0 0-30 16,0 0-36-16,0 0-16 0,0 0-18 16,0 0 2-1,0 0 2-15,0 0 2 16,0 0-1-16,0 0 5 16,0 0 2-16,0 0-4 15,0 0-3-15,0 0-2 16,0 0-4-16,0 0-5 15,0 0 1-15,0 0-2 16,0 0 0-16,0 0 0 16,0 0 3-16,0 0-2 0,0 0 2 15,0 0 11-15,0 0 16 16,0 0 2-16,0 0-1 16,0 0-5-16,0 0 5 15,0 0-5-15,0 0 7 0,0 0-14 16,0 0-6-16,0 0-3 15,0 0-3-15,0 0 4 16,0 0-8 0,0 0-3-16,0 0 0 15,0 0-3-15,0 0-41 16,11 0-116-16,-2 0-207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09:43.0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827 15 81 0,'0'0'262'0,"0"0"-189"0,0 0-24 16,0 0-12-16,0 0 8 16,0 0 17-16,0-6-12 15,0 6-24-15,0-2-12 16,0 2-6-16,0 0 3 16,-16 0-11-16,-25 0-3 0,-2 0 2 15,-13 2 1 1,-1 9-3-16,-5 1 2 0,-9 5 1 15,2-1-3-15,-2 3 3 16,2 2 0-16,10-2 0 16,10 1-1-16,2 1-1 15,10 6 1-15,5-5 1 16,7 3 1-16,15-2 2 16,2-4-2-16,8-2-1 15,0 5-2-15,0-2 2 16,0-1-5-16,0 1 3 0,0-3 2 15,8 0-2-15,18 0 5 16,-1-3-6-16,10 0 5 16,5-1-2-16,9-1 0 15,5-3-2-15,11-1 2 16,10-3 3-16,6 4-1 16,8-4 2-16,-3-1 0 15,-10 1-3-15,-4 0 0 0,-7-2 2 16,-11 3-3-16,-5-4 0 15,-1 2 1-15,-11-4-1 0,1 0 0 32,-5 0 0-32,-4 0 0 15,1 0 0-15,-5 0 2 16,1 0-2-16,-2 0 0 0,-5 0 5 16,-3 0-5-16,-7 0 1 15,-3 0-1-15,1 0 0 16,-4 0 2-16,-3 0-2 15,0 0-1-15,0 0-2 16,0 0-102-16,0 0-86 0</inkml:trace>
  <inkml:trace contextRef="#ctx0" brushRef="#br0" timeOffset="1597">1603 192 336 0,'0'0'104'15,"0"0"-63"-15,0 0-3 16,0 0 6-16,0 0-22 15,0 0-7-15,0-45-12 16,0 30 1-16,0 2-3 16,0 1 4-16,0 4-1 15,6-3-4-15,-6 5 7 0,2-2-6 16,-2 2 3-16,8 0-4 0,-8 3 3 16,0 3-1-16,0 0-2 15,0 0-4-15,0 0-1 16,0 0 4-16,0 0-5 15,0 0 1-15,0 0-7 16,0 0 6-16,0 6 0 31,0 9 6-31,8 4 1 16,-8 4 2-16,6-1 3 0,-2 5-3 16,-4 2-1-16,12-2 1 15,-2 4 3-15,-1 0-5 16,1-1 0-16,-1-4 1 15,4 3 1-15,-2-2-2 0,2-4-1 16,-4 2 1-16,-5-5-2 16,8-3 1-16,-9 0 0 15,4-6 2-15,-7-2-2 16,0-4 1-16,3 0 3 0,-3-5-3 16,0 0 0-16,0 0 3 31,0 0-2-31,0 0 5 15,0 0 0-15,0 0 7 0,0-5 2 16,0-6-3-16,0-6-11 16,0 3-1-16,0-1 4 0,-3-1-4 15,-13-1-1-15,-3-2 0 16,-5-1-6-16,2 0 6 0,3 0 1 16,-3 1 2-16,9-1-4 15,-2 3 1-15,-1 1 0 31,1-1-2-31,-1 0 2 16,3 3 0-16,-3 0 0 16,2 0-2-16,4 3-3 15,1-1 5-15,2 1 0 16,-2 5 0-16,4-4 3 16,0 1-3-16,-1-3-1 15,6 2 1-15,0 2-2 0,0-4 0 16,0 4 1-16,0-1-6 15,0 0 5-15,0-1 1 16,0 1-1-16,19 1 1 16,6-4-3-16,1 1 1 15,-2 2 3-15,1 2-1 16,-1 4-1-16,2-3 2 16,5 4 0-16,3-2-4 0,1 4-1 15,1 0 1-15,2 0 1 16,-1 0-2-16,-2 0 0 15,-10 0 5-15,-1 0 0 16,2 0-4-16,-7 6 0 16,3 0 1-16,2 2-1 15,-5-3 4-15,0 4 4 16,3-3-4-16,-4 3 0 0,-2-4-3 16,-1 3 6-16,-5-3-7 15,-2 5 8-15,0-2-3 16,-8 3 0-16,0-3-1 15,0-2 1-15,0 3-1 0,0-4 2 16,0-2 1-16,0 3-1 16,0-2 0-16,0 0 0 15,0 1 1-15,-8 1-1 16,-16 0-2-16,-4 2 2 16,-3 0-2-16,-10-2 8 15,14 3-8 1,-11-7 0-16,9 4 1 15,8-4 0-15,2 2-1 16,4 1 1-16,-1-5-1 16,-2 3 3-16,-1-3-2 15,-6 3-1-15,4-1 2 16,2-2-2-16,-7 0 0 0,4 0 1 16,3 0-1-16,1 0 0 15,3 0 1-15,-7 0-1 16,4 0 0-16,-1 0 0 15,-3 0 0-15,3 0 0 16,-2 0 0-16,2 0 0 16,0 0 0-16,-2 0 0 15,5 0-1-15,3 6 1 16,7-4-3-16,0-2 2 0,6 0 1 16,0 0-2-16,0 0-2 0,0 0-4 15,0 0-31-15,22 0-74 16,27 0-20-16</inkml:trace>
  <inkml:trace contextRef="#ctx0" brushRef="#br0" timeOffset="2844">2425 84 14 0,'0'0'227'0,"0"0"-150"0,0 0-35 31,0 0 1-31,0 0 8 0,0 0-6 16,0-2-24-16,0 2-16 16,0 0-4-16,0 0 0 0,0 6-1 31,0 8 17-31,-3 6-1 15,3-4 1-15,0 4 0 0,0-1 6 16,0 1-2-16,0 2 8 16,0-2-16-16,0 3-9 15,0-1-3-15,0-3 0 16,3 1 2-16,13-3 0 16,0-3-2-16,1 0-2 15,-1-3 3-15,3-2-2 16,-3-4 0-16,5 1 0 15,-8 0-1-15,2-5 1 16,8 3 1-16,-12 1 4 0,11 1-4 16,-3-3 0-16,6 3-1 15,-2-3 0-15,-6-3 3 16,9 3-3-16,-1-3 0 16,-1 0 2-16,1 0 0 15,-7 0 0-15,8 0-1 16,-11 0 3-16,7 0-2 15,-9-3 7-15,2 0-8 16,1-3 1-16,-1 1 2 0,-5-4-1 16,6 4-1-16,3-7-2 15,2 0 3-15,-9-1-3 16,1-1 5-16,-10 3-4 16,3-3 2-16,-2-4 0 0,7 5 0 15,-11-1-3-15,0-3-2 16,0-3 2-16,0 6 0 15,0-2 2-15,0 5-2 16,0-3 0 0,0 5 0-16,0-3 2 15,0 4-2-15,0 0 0 0,0 2-2 16,0 4 7 0,0-1-8-16,-5-1 3 15,5 2 0-15,-6 0 4 16,6-4-1-16,-10 6-1 0,10-3 8 15,0 3-9-15,0-3 13 0,0 3-13 16,-3 0 1-16,3-2 5 16,-6 2-7-16,6 0-1 15,0-3 0-15,-7-1-1 16,7 4 2-16,-3-2-1 16,-3 2-10-16,3-3-20 31,3 3-66-31,-16 0-86 0,11 0-191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24.0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2 119 0,'-10'3'332'0,"1"-3"-266"0,7 0-27 31,-1 0-13-31,6-3-9 16,2-1-14-16,8 8 8 16,9-1 4-16,18 0-9 15,17 5-6-15,14-2-20 16,20 2-220-16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40.390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266 167 295 0,'0'0'254'0,"0"0"-166"0,0 0 13 15,0 0 4 1,0 0-50-16,0 0-13 0,0 0-25 15,-21 0-7-15,21 0-6 0,0 0 0 16,0 0 1 0,0 0-3-16,0 0 2 15,0 0 0-15,0 0-4 16,15 0 1-16,21 0 1 16,13-5 2-16,11 2 0 15,-4 3-3-15,3 0 2 16,-8-2-3-16,3-2 0 15,2-1 0-15,5 3 0 16,2-4 0-16,1 1 0 16,7-3 0-16,-3 1 1 0,2-2-1 15,-2-2 2-15,-6 2-2 16,-4-2 1-16,-2 0-2 16,-5 0-1-16,-5 3 2 0,-5 3-1 15,-1-3 0 1,-6 3 1-16,-1 0 1 15,-3-3-1-15,-1 5 0 16,-6-3 0-16,1 4 0 16,0-1 3-16,-9 3-3 0,-4-2 0 15,-5-1 0-15,0 3 0 16,-6 0 0 0,0 0 0-16,0 0 1 15,0 0 0-15,0 0 1 0,0 0-2 16,0 0 1-16,0 0-1 15,0 0 0-15,0 0 2 16,0 0-2-16,0 0 1 16,0 0 2-16,0 0-5 15,-18 0 4-15,-5 10-2 16,-4 9 0-16,1 2-2 16,2 3 2-16,-3 2-1 15,-2 1 4-15,2-1-3 16,-2 4 0-16,-1 2 0 15,4-3 0-15,-4 0 0 16,2 3 0-16,-2-3 0 16,-3 2 0-16,2 4 0 0,0-3 1 15,-1 0-1-15,6-4 0 16,0-1 0-16,-1 2 0 0,3-5 0 16,1 0 0-1,0 3 0-15,-4-4-1 16,1 4 0-16,-2 2 1 15,2-5 0-15,3 5 1 16,-1-5-1-16,3 2 0 16,-2 1-2-16,2-1 1 15,1-2 1-15,-1 0-1 16,9-6 1-16,-3 2 0 16,1-5 0-16,-1 1 0 0,-2 3-1 0,2-1 1 31,0 0 3-31,4-1-3 0,-2-4 0 15,-2 3 0-15,5-3-2 16,-5-2 4-16,-1 2-2 0,6-3 0 16,-3 1 1-1,1-1 0-15,1 1-1 16,2-3-1-16,0 2 0 16,2-4 2-16,5-3-1 15,-1-3 0-15,3 0 0 16,0 0 0-16,0 0 1 15,0 0 0-15,0 0 1 16,0 0-2-16,0 0 0 16,0 0-3-16,0 0 3 0,0 0-1 15,0 0-3-15,0 0 2 16,15 0 2-16,14-9 0 16,6-4-2-16,8-1 4 15,0 4-2-15,4 0 1 16,-2 4-1-16,4 1 0 15,-1 3 0-15,-2 2 1 16,2 0-1-16,1 0 0 16,2 0 0-16,-1 0 0 15,-1 0-1-15,-1 7 1 0,-4 3-4 16,1 2 5 0,-4 4-1-16,0-1 0 15,0 8 2-15,-6-3-4 0,1 2 2 16,-8-1-1-16,-3-1 1 15,-2 7 1-15,-2-1 1 16,-1 9-2-16,-5-2 2 16,0 3-3-16,-4-1 2 0,-4-2 0 15,-7 2 0 1,0-1 2-16,0 3-2 16,0-2-1-16,0-1 1 0,-15-2 0 15,0 0 2-15,0 0 1 16,-3 0-3-1,0-1-1-15,-2 1 1 0,-3 3 0 16,-7 2-1 0,1 0 2-16,-1 0-1 0,-2-3 2 15,2 1 0-15,-2-4 2 16,-7-1 1-16,4-3-2 16,1-1 5-16,-4-3-4 15,-5-1-1-15,-3-1-2 16,-7-2 2-16,-3-4-3 15,-3 1 0-15,-5 1-1 16,1-4 0-16,-4-6 1 16,1 2-1-16,5-7-1 15,-3-2 1-15,-4 0 1 16,-1 0-1-16,2 0 1 16,-1 0 0-16,7-11-1 0,2-4 1 15,8 1-1 1,8 1 1-16,7 2-1 0,8 1 2 15,6 5-2-15,8 0 1 16,2 2-1-16,6 0 0 0,-1 3-4 16,5-4 4-16,2 4-10 15,0-4-40 1,0-9-61-16,38-8-243 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8T02:25:40.992"/>
    </inkml:context>
    <inkml:brush xml:id="br0">
      <inkml:brushProperty name="width" value="0.25" units="cm"/>
      <inkml:brushProperty name="height" value="0.5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18 19 620 0,'0'0'177'0,"0"0"-91"16,0 0 1-16,0 0-24 16,0 0-16-16,0 0-18 15,0-19-17-15,0 19-6 16,0 0-2-16,0 0-1 15,0 0-3-15,0 0-1 0,0 0-4 16,0 0-21-16,-6 0-60 16,-1 6-56-16,2 10-150 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6:33.0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0 11 0,'0'0'98'0,"0"0"-14"15,0 0-30-15,0 0-1 16,0 0-17-16,0 0-10 16,0 0-1-16,0 0-9 15,0 0 1-15,0 0-5 0,0 0-5 16,0 0 0 0,0 0-6-16,0 0 0 15,0 8 0-15,0 2-1 0,0 7 0 16,0 1 4-1,0 0 6-15,0 4-7 16,0-1 3-16,0-3 2 0,0 4 5 16,0-2-5-16,-3 2-3 15,-1 2-2-15,2 3 1 16,-1 2 1-16,3 2 3 16,0 0-6-16,-3 2 8 15,3 2-7-15,0-2 1 16,0 2-2-16,0-2 0 15,0 3 4-15,0-4-2 16,0 2 4-16,0 1-3 16,0-4 0-16,0-1-2 15,0 2 2-15,0-3-4 16,0-3 3-16,0 6-2 0,0 0 3 16,0-4-5-16,0 2 5 15,0-1-4-15,0 0 0 16,0 1-1-16,0-1 2 15,0 0 0-15,0-3-1 16,0 0 5-16,0 0-4 16,0-1-2-16,0-1 0 15,0-1 3-15,0 1-1 16,0-2-1-16,0 2 5 16,0-1-6-16,0 4 1 15,0-4-1-15,0 4 0 16,0-1 2-16,0-2 1 15,0 3-3-15,0-3 1 0,0 2 1 16,0 1-2 0,0-1 0-16,0 3 1 0,0-2-1 15,0-1 2-15,0 1-2 16,0 2 2-16,0-3-2 16,0 1-2-16,0-1 2 15,0 1-2-15,0-1 8 16,0-2-5-16,0 4 3 15,0-5-4-15,-3 1 0 16,1-4-5-16,-2 7 5 16,-2 4 0-16,3 7 4 0,1-1-3 15,-1 3 5 1,0-6-2-16,3 1-4 16,-4-1 0-16,-1 3 4 0,2 2 2 15,0-1 1-15,0-1-7 16,-1-2 4-16,2-4-4 15,2 4 3-15,-3 5-3 16,0 2 2-16,0 6-1 16,1 2 6-16,-2-3-2 15,1-1-5-15,0-4 0 16,0-2 0-16,1-3 4 16,-1 3-1-16,0-3-3 15,3 2 4-15,0-2-4 0,-4 1 2 16,4 1 1-1,-3-1-3-15,3-1 0 16,-2-1 3-16,2-1-3 0,0 5 0 16,0 0 0-16,-3 2 1 15,3-3 4-15,0 4-5 16,0-3 0-16,0-1 1 16,0 1 0-16,0 2 3 15,0-1-3-15,0-1 0 16,0-4 0-16,0-1 3 15,0-4-4-15,0 1-1 16,0 0 1-16,0 0 0 16,0 2 0-16,0 6 1 15,0 0-1-15,0 2 2 16,0 6 0-16,0 0-2 0,0 5 1 16,0 5 1-16,0 0 0 15,0 1-2-15,0-4 1 16,0-5 0-16,0-2 1 15,0-5 0-15,0-4-1 16,0 1 1-16,0-6 0 16,0 1-2-16,0-1 1 15,0 1 1-15,0 2-2 16,3 0 2-16,-1 3-2 16,-2 6 1-16,0 4-1 15,3 2 0-15,-3 1 4 16,4-3-4-16,-4 4 0 15,3-1 1-15,0 2-1 0,2 3 3 16,-2-5-1 0,0-3-2-16,1-2 0 0,-2-5 0 15,1-4 0-15,-3 0 2 0,3 4 1 16,-3-3-3 0,0 5 2-16,0-2 2 0,0 4-3 15,0-1 1 1,0 1 4-16,0 2-1 15,0-3 0-15,0-3-4 16,0-3 0-16,0-1 2 16,0-2-2-16,3 0 0 15,-3 3 1-15,0-5-2 16,2 4 1-16,2 1 0 16,-1 5-1-16,0 3 2 0,2 2-1 15,-2-3-1-15,4 6 0 16,-4-2 0-16,2-3 0 15,-2-1 1-15,4-1-1 0,-2-4 1 16,-2-2-1 0,0-4 0-16,-1-1 0 15,2-4-1-15,-4 7 1 16,3-1 0-16,-3 3 0 16,3 2 0-16,-3 1 1 15,3-1-1-15,-1-2 1 16,1 2 0-16,-3-2-1 15,0-3 1-15,0 0-3 16,3-5 2-16,4 5 0 0,-2 2 0 16,1-1 2-16,-2 2-2 15,-2-3 0-15,1-1 0 16,3 2 0-16,-1-1 0 16,-1 0 2-16,2-3-2 15,-4-2 0-15,1 2 0 16,0 1-2-16,4 2 2 15,-2 3 3-15,-5 5-3 16,3 3 0-16,0 2 0 16,-3-5 1-16,4-4-1 15,-2-8 1-15,-2-3-1 16,0-4-1-16,0 3 1 0,3-3 0 16,-3 6 2-16,0 0-2 15,0 0 1-15,0-1-1 16,0 1 0-16,3-3 0 15,-3 3 0-15,0-2-2 0,0-1 2 16,0 2 0 0,0 0 1-16,0 2-1 15,0-2 0-15,0 4 0 16,0 0 2-16,0 0-1 16,0-1 2-16,0-9-1 15,0-1-2-15,0-5 0 16,0 0 0-16,0-6 2 0,0-3-2 15,0-1 1-15,0-4-1 16,0-5 0-16,0 0-1 16,0 0-4-16,0 0-1 0,0 0-19 0,0-11-36 31,0-25-38-31,5-21-70 0,2-14 3 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6:37.9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137 0 16 0,'0'0'96'0,"0"0"-44"16,0 0-3-16,0 0 2 0,0 0-7 16,0 0-1-1,0 0-18-15,0-6-6 0,0 6 0 16,0 0 0-1,0 0-2-15,0 0 3 0,0 0-15 16,0 0 3-16,0 0-4 16,0 0-2-16,0 0 0 0,0 0 0 31,0 0-2-31,0 0-1 0,0 0 0 0,0 0-3 16,0 0-1-1,0 0 2-15,0 0-7 16,0 16 7-16,0 3 3 15,0 5 8-15,0-3-4 16,0 0-3-16,0 0 8 16,0 3-6-16,0-2-1 15,-3 2 3-15,1 2-5 0,2-5 8 16,0 3-7 0,-3 1 3-16,3 1-3 0,-3 0 2 15,3 3-3 1,0-3 0-16,0 9 0 0,-4-4 3 15,1 4 4-15,3 2-6 16,0 0 0-16,-2 1 13 16,-1-4-4-16,3-2-1 15,-3 2 5-15,3-2-2 16,0-1 2-16,-3 1 2 16,3 1-7-16,-2-2-3 15,-5-2 4-15,4-2-2 16,-2 1-6-16,2 4 6 15,-1 3 2-15,-2 2-1 16,4 3 1-16,-4-1-3 16,-1 4-1-16,2 0 1 15,2-9-5-15,-2-2 4 16,1-4-3-16,4 2 3 16,-3 4-5-16,0-2-1 0,0 2 7 15,3 3-6-15,-2 1 1 16,-1-1 4-16,-1 3-3 15,1-1 0-15,3 4 1 16,-3-4-1-16,3 1 2 0,-2-3-4 16,2-3 1-1,-3 3-2-15,3 1 1 0,0 1 2 16,0 4 2 0,0-1-5-16,0-2 0 15,0-1 5-15,0 4-5 16,0 0 0-16,-3 0 1 15,1 1 0-15,-3 1-1 16,3 0 0-16,-1 0 4 0,3 0-4 16,0 1 0-1,0-2 0-15,0 2 2 0,0-4-2 16,0-1 0-16,0 3-1 16,0-5 1-16,0 3 0 15,0-2 1-15,0 2 0 0,0 1-2 16,0-6 2-1,-5 0 0-15,5-3 0 0,0-4 0 16,-3 4-1 0,3-2-1-16,0 2 0 15,0 0 0-15,0-2 0 16,0 2 1-16,0 4 0 0,0-1 2 16,0 6-2-16,0-3 1 15,0 2 0-15,0 0 1 16,3 3-2-16,-3 0 0 15,2 0 1-15,1-3-1 16,0-2 0-16,-3 0 0 16,2-6 1-16,3 1 0 15,-5-1-1-15,0-2 1 16,2 2-1-16,1 2 1 16,0-6-1-16,-3 8 0 15,0-3 1-15,0-2-1 16,0 2 0-16,2-2 0 0,-2-5 0 15,3 4 4 1,0-1-4-16,-3-1 1 16,4 2-1-16,-4-3 2 0,0 0-2 15,0 3 0-15,0-3 1 16,0 0-1-16,0-3 0 16,3 1 1-16,-1 3 1 15,1-2-2-15,-3 2 0 16,3 1 2-16,0 1-2 15,-3-4 1-15,0 2-1 16,0-1 0-16,4 0 0 16,-4 0 2-16,0 4-2 15,0-5 0-15,0 7 3 16,3 5-3-16,-1 0 1 0,1 0 0 16,0-4 1-16,-1-1-1 15,1 0-1-15,1-2 0 16,-1 2 1-16,0 2-1 15,-1-3 0-15,1 4 0 0,0-4 0 16,1 0 3 0,1 1-3-16,-2 2 0 15,3-5 0-15,-2-1-1 16,-2 2 2-16,1-4-2 16,0 5 2-16,0 3-1 15,-1 2 2-15,-2 1-2 16,3-3 0-16,4 1 0 15,-2-1 0-15,1-3 0 16,-6 3 0-16,4-2 0 0,-1-1 0 16,-1 1 1-16,4 2 0 15,-3 3-1-15,-1-1 0 16,-2-2 0-16,4-2 0 16,-1-1 0-16,0-2 0 15,0-3 2-15,-1 3-2 16,1-5-2-16,-3-1 2 15,0-2 0-15,0 3 0 16,4-1 2-16,-1 1-2 16,0-1 0-16,-1 5 0 15,1 2 2-15,-3-2 0 16,3-3-2-16,-3 2 0 0,3-1 0 16,-3 1 0-16,4-1 1 15,-2 0-1-15,-2-5 1 16,3 2-1-16,-3-5 0 15,3 1-1-15,0 2 1 16,-3-4-1-16,2 4 1 16,2 0 1-16,-4-2-1 0,0 7-2 15,0 2 2 1,0 4 1-16,0-4-1 0,0-1-2 16,0 2-1-1,0-6 3-15,0 8 3 16,0-1-1-16,0-5-1 15,0 1-1-15,0 0 1 0,0-2-1 16,0 3 1 0,0-4 0-16,0 1 0 0,0-1 2 0,-4-2-3 15,-1-1-3 1,2-1 2-16,0-1 1 16,1 3 3-16,-2 3-2 15,1 4 0-15,0 1-1 16,0 3 1-16,1-1-1 15,-1-2 3-15,3-6-3 16,0 1 0-16,0-4 0 0,-3-1 0 16,3-1-2-1,0 0 2-15,-4 0 0 16,4 0 1-16,0 0-1 0,0 1 0 16,-3 1 0-16,3-1 0 15,-2 2 1-15,-1-3-1 16,3 2 0-16,0-1 0 0,0 0 0 15,0-7 3-15,0-1-3 16,-3-1-3-16,3 0 2 16,0 3 1-1,0 2 0-15,0 3 0 16,0 3 0-16,-3-3 1 16,3 3 1-16,0 0-2 15,0-3 0-15,0 5 0 16,0-2 0-16,-4 3 0 15,4-3 1-15,-2 0-1 16,2-3 0-16,0-2-1 0,0-1 1 16,0 3 0-1,0-2 1-15,0 3-1 0,0 1 0 16,0 0 0-16,0 4 0 0,0-3 0 16,0 0-1-1,0-6 1-15,0 1 0 16,0-6 0-16,0 3 0 0,0-3 1 15,0 3 1 1,0 0-2-16,0 0 0 0,0 2 0 0,0 7-1 31,0-1 1-31,0 2 3 16,0 1-2-16,0-1-1 0,0-3 0 16,0-1 0-16,0-1 0 15,0-3 3-15,0 4-3 16,0 0 0-16,0-2 0 15,0 4 0-15,0-2-2 16,0 2 4-16,0-7-2 16,0 2 0-16,0-3 1 15,0 2 0-15,0-1-1 16,0 1 0-16,0-2 0 0,0-3 2 16,0 6-2-1,0-3-2-15,0-1 2 16,-3 7 2-16,0-7-1 0,0 6 0 15,1-2-1-15,2-5 0 0,0 1 0 32,0-4 0-32,0 2 0 0,0 1 0 15,0 1 0-15,0 4 1 16,-3 2-1-16,3 3 2 16,-4 0-2-16,4-1 0 15,0-1 1-15,0-4-1 16,0 1-1-16,0-8 1 15,0 2 1-15,0 0-1 16,0-3 0-16,0-4-1 0,0-4 1 16,0 4 1-1,0-1-1-15,0 0 0 0,0-1 0 16,0-4 1-16,0 2-1 16,0-2 0-16,0 2 0 15,0 1 0-15,0-1 0 16,0 1 0-16,0-3 0 0,0 0 2 0,0 0-1 15,0 3 0 1,0-1-1-16,0 1 0 16,0 0 0-1,0 5 0-15,0 0 0 16,0 0-1-16,0 2-1 16,0 4 2-16,0-2 1 15,0 0 0-15,0-5-1 16,0-1 1-16,0-4-2 0,0 1 2 15,0-3-1-15,0 2 0 16,0-2 0-16,0 0-3 16,0 0 2-16,0 0 1 15,0 0 0-15,0 0-1 16,0 0-20-16,0 0-55 0,0-7-122 16,0-23-62-1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19.1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0 216 13 0,'0'0'103'0,"0"0"-26"0,0 0 7 16,0 0-17-16,0 0-17 15,0 0-20-15,0 0-7 16,-6-5-8-16,6 5-9 15,0 0-2-15,0 0 2 16,0 0-3-16,0 0-3 16,0 0-1-16,0 0 0 15,0 0-2-15,0-3-1 0,12 3 4 16,14 0 3 0,9 0-3-16,6 0 0 15,13 0 3-15,-1 0 0 0,3 0-1 16,-3 0-2-1,-1 0 2-15,1 0-5 0,0-3 7 16,1 0-4-16,2 1 2 16,-7 0-1-16,4-1-1 15,6 3 0-15,9-6 0 16,9 4-2-16,14-3 2 16,6-3 1-16,9 4 0 15,-3-1 2-15,-1 3-3 16,-3-1 0-16,-2 1 0 15,-3-3 0-15,3 1 1 16,0 1-1-16,-3-1 1 16,-3 1 1-16,-6 3-2 15,1-3 0-15,3 3 0 0,-2 0 0 16,10 0-1-16,0 0 1 16,1 0 0-16,2 0 3 15,-8 0-1-15,-1 0-2 16,-4 0-2-16,2 0 0 15,3 0 4-15,-1 0-2 16,3-2 1-16,1-3-1 16,2-1 0-16,-3 1 0 15,0 3 0-15,0-4-1 16,-4 3 1-16,2 0 1 16,-1 3 0-16,-2 0-1 15,-4-2 1-15,-2-1-1 16,2 1 0-16,-2-1-1 0,2-2 2 15,3 5-1-15,4-2 0 16,5-5 1-16,2 5-1 16,1 0 0-16,4-1 1 15,-2 0 1-15,5 1-2 16,2-3-4-16,2-4 4 16,5 1 4-16,-6 0-4 15,2 0 0-15,-3 6 0 0,-2-3-4 16,-2 2 8-16,2 3-8 15,-5-6 8-15,7 4-4 16,-2 0 1 0,-2 2 0-16,7-4-2 0,3 2 0 15,6 2 1-15,12-3 1 16,-4 3-1-16,4 0 0 16,-5 0-1-16,2 0-1 15,2 0 2-15,1 0 0 16,-1 0 3-16,1 0-3 15,-4 0 0-15,1 0 0 16,-3 0 1-16,-4 0-1 0,-2 3 0 16,0 5 2-1,-4 0-2-15,2-3-1 16,1 3 1-16,7 0-2 16,1-3 3-16,2 1-1 15,-6-4 0-15,-1 3 0 16,-1-1 1-16,3-2-1 15,2 3-1-15,-5-5 1 0,-2 6 0 16,-5-4 0-16,-3 0 0 16,-3 5 0-16,-1-2-1 15,-2 0 1-15,3-3 1 16,-6 3-1-16,-2-2 2 16,-7 2-4-16,-4 1 3 15,4-1-2-15,10-2 1 16,1 2 0-16,7-5 1 15,-2 3 0-15,-4-3-2 16,-6 2-1-16,-1-2 2 16,2 0 2-16,5 0-2 15,0 0 1-15,-3 0 1 0,-7 0-4 16,3 0 4-16,-9 0-5 16,4 0 3-16,-2 0 0 0,-4 0 0 15,-3 3-1-15,1 0 1 16,-4 0 2-16,-6-2-2 15,1-1 0-15,-1 3 0 16,-2 1 0 0,0-2 0-16,0 3 2 15,-1-2-2-15,4-1-2 16,-4 2 2-16,-2-4 0 16,-1 5 3-16,-4-3-6 15,-2-2 5-15,-5 0-4 16,-3 0 1-16,-6 0 1 0,-4 0-1 15,2 0 2 1,-1 0-1-16,3 0 3 0,3 0-3 16,3 0 0-16,3 0 0 15,3 0 0-15,3 0 0 16,-1 0 0-16,-2 0 0 16,-6 0 0-16,-8 0 1 15,-8 0-2-15,-4-2 2 0,-3 2-1 16,-7-4 0-1,0 4 0-15,-2 0-1 16,-6-1 2-16,-2 1-5 16,2 0 7-16,7 0-6 0,1-4 6 15,0 4-1-15,4-2-2 16,-4 2 0-16,-6 0 0 16,-2 0 0-16,0 0-5 15,6-3 4-15,2 3 0 16,0-2 2-16,4 2-1 15,-4 0 2-15,-6 0 0 16,2 0-2-16,-11 0 0 16,2 0 0-16,-3 0 2 15,3 0-2-15,2 0-1 0,0 0 0 16,3 0 1 0,-8 0-2-16,3 0 2 0,-5 0 0 15,-1 0 0-15,1 0-1 16,0 0 1-16,2 0 1 0,-2 0-1 15,1 0 0 1,-3 0 2-16,-3 0-2 16,-3 0 1-16,0 0 0 15,0 0 0-15,0 0-1 16,0 0-1-16,0 0-21 16,0 0-125-16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22.4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0 342 57 0,'0'0'46'16,"0"0"-15"-16,0 0 3 16,0 0 14-16,0 0 2 0,0 0-2 15,0 0-23-15,0 0-5 16,3 0 3-16,-3 0-13 16,5 0-4-16,2 0-3 15,4-3-2-15,4 3 0 16,6 0 5-16,2 0-5 15,4 0 4-15,5 0-5 16,0 0 2-16,4 0 1 16,2 0-3-16,0 0 1 15,6 0-1-15,-3 0 1 16,4 0-1-16,1 0 0 16,5 0 1-16,2 0 2 15,6 0 0-15,0 0-2 16,2 0 2-16,2 0-3 15,4-2 0-15,4-3-1 0,5 0 1 16,1-4 0-16,7 2 1 16,0 1 1-16,0 1-2 15,2 0-5-15,-1-1 5 16,1 1 10-16,-4 0-10 16,-3-1-3-16,-8 2 3 15,-3-2 0-15,-6 1-10 16,-3 2 10-16,-1 0 0 15,1 1 2-15,1-3-2 16,2-1 1-16,-1 1 5 0,-2 0-6 0,6 2 1 16,-1-2 3-1,7 2-4-15,6 1 0 16,-1-4-1-16,6 1 2 16,-3 1-5-16,-2 0 9 15,4 1-10-15,-2-2 7 16,5-3-5-16,5 3 6 15,5-1-3-15,1 4 0 16,-4-3 0-16,-2 2-5 16,-7-3 5-16,-3 6-4 15,-3-2 3-15,4-1-11 16,0 0 12-16,2-2 4 0,0 3-2 16,4-4 1-1,-1-2-3-15,1 3 0 16,-4 0-5-16,-6 1 4 0,1 3 2 15,-1 1 0 1,5 0-1-16,-9-3 0 0,4 3-1 16,-5 0 0-16,0-3 1 15,-9 3 0-15,-1-3 2 16,2 3-1-16,-1 0-1 16,-1-2 0-16,5-1 0 15,3-2 0-15,2 0-1 16,-3-1 0-16,-1 3 1 15,-4 1-1-15,-4-1 0 16,-3-2 1-16,-3 2 0 16,-1 1 2-16,1 2 1 0,-2 0 0 15,2-5-3 1,-1 2-5-16,7-3 3 0,6 1 2 16,2 2 1-16,7 1-1 15,0-1 0-15,-1 3-2 16,4-2-2-16,-4-1-8 15,7 1 11-15,0 2 0 16,5-4 1-16,6 4 0 16,9-5-1-16,4 3-5 15,8-1 3-15,2-2 6 16,-2 2-3-16,3 0 0 16,-3 1 4-16,-1 2-7 15,-2-3 3-15,-3 3 0 16,-6 0-1-16,-6 0 1 0,1 0-4 15,-1 0-2-15,3 0 12 16,-3 0-2-16,3 0-4 16,4 0-2-16,-1 0 2 15,-1 0-4-15,-2 0 10 16,-3 0-5-16,3 5-1 16,-2-2 1-16,6 0 3 15,-7-1-2-15,0 1-4 16,-2-3-1-16,2 3 3 15,-1-3 0-15,5 0 0 16,-1 0 0-16,0 2 0 16,0-2 3-16,0 0-5 15,-3 0 2-15,0 0-1 0,-2 3 1 16,-1-1 7-16,-6 2-7 16,-2-4 3-16,-6 2-3 15,-4-2 0-15,-3 3 8 16,-2-3-8-16,0 0-1 0,-6 0 0 15,-1 0 1 1,-2 0 0-16,-3 2 0 16,0 1 6-16,0-1-6 15,3 1-4-15,-1-3 4 16,1 2 2-16,1 1 2 16,2-3-4-16,-9 0 0 15,3 0 3-15,-4 0-3 16,-2 0 4-16,4 0-4 0,2 0 0 15,2 0 0-15,4 0 1 16,6 0 2-16,6 0-3 16,-1 0 2-16,7 0-4 15,4 0 4-15,-5 0-2 16,7 0 1-16,-4 0-1 16,-5 0 4-16,6 0-4 0,-4 0 0 15,1-3 0 1,6 1-4-16,-2-1 4 15,2 3 5-15,-4 0-4 16,-3 0-1-16,-8 0 0 0,0-2 1 16,-1 2-2-16,-2 0 1 15,6 0 0-15,-3 0 0 16,3 0 0-16,-5 0 1 16,-3 0 2-16,-5 0-3 15,-7 0 0-15,-1 0 0 16,-7 0 0-16,5 0-2 15,-7 0 4-15,-3-3-4 16,-1 1 0-16,3-1 2 16,-2 1 1-16,2-2-1 15,-2 4 3-15,-2-2-3 0,-1-1-3 16,0 1 3-16,-5 2 1 16,-3-3-1-1,-1 3 0-15,-6 0 0 16,4-3 0-16,6 3 3 15,5 0-3-15,3 0-1 0,3 0 1 16,6 0 1-16,4 0-1 16,-3 0 0-16,3 0 2 15,-4 0-5-15,-3 0 4 16,-2 0-1-16,-7 0 3 16,-7 0-3-16,-3 0-3 15,-8 0 3-15,1 0 4 16,-4 0-4-16,1 0-2 0,0 0 2 15,2 0 1 1,4 0-1-16,1 0 0 16,0 0 0-16,-2 0 0 15,1 0 0-15,-7 0-1 0,1 0 1 16,-6 0-1-16,3 0 4 16,-1 0-1-16,-2 0-2 15,3 0-2-15,-4 0 2 16,1 0 0-16,-3 0 2 15,-2 0-2-15,1 0-2 16,1 0 2-16,-3 0-1 16,-1 3 1-16,-2-3 0 15,1 3 1-15,-1-3-1 16,-3 0-5-16,0 0 5 16,0 0-3-16,0 2-3 0,0-2 5 15,0 3-10-15,0-3-81 16,-18 0-196-16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25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0 389 116 0,'0'0'140'0,"0"0"-107"16,0 0-21-16,0 0 1 16,0 0 1-16,0 0 1 15,0 0 4-15,0 0 0 0,0 0 16 16,0 0-8-16,0 0-14 15,0 0-7-15,0 0-3 16,0 0-3-16,0 0 0 16,0 0-2-16,0 0 2 15,0 0 0-15,21 0 4 0,2 0-2 16,7 0 3 0,6 0-1-16,7 0-4 15,7 0 0-15,3 0 5 16,3-3-5-16,0 3-1 15,5-6 1-15,5 4 0 16,-5-1 3-16,7-2-3 16,2 3 0-16,4-3 1 0,9-7 2 15,-1 5-3-15,7-1 0 16,2-3 0-16,-1 3 0 16,2 0-1-16,-1 1 1 15,-2 2 3-15,-2-4-1 16,-3 4 0-16,-5 0-2 15,-3 0-1-15,-2-1 1 16,-3-2 1-16,-1 3 0 16,4-3-1-16,-1 0 0 15,4 1-3-15,6-5 2 0,7 4 1 16,4-2 2 0,7-1-2-16,2 0-5 15,-4 1 5-15,0-1 2 16,-5 1-2-16,0-1 2 0,3 0-2 15,3 1 3-15,0-1-3 16,6-2-3-16,-4 2 3 16,2 3 0-16,1 4 3 15,2-3-3-15,2 2 0 0,-4-2-4 16,2 4 4 0,-5-2 1-16,2 2-1 0,-10 1-5 15,3 2 5 1,0-3 0-16,3 3 1 15,3 0-1-15,0 0 2 16,-2-3-2-16,-4 3 0 16,-3 0-2-16,-2 0 2 0,-2-3-1 15,4 3-4 1,10-4 5-16,-2 0-1 0,2 2 1 16,-4 2 3-16,-6 0-1 15,0 0-4-15,-5 0 4 16,-2 0-8-16,5 0 5 15,-1 0 1-15,3 0 0 16,3 0-4-16,0 0 4 16,4 0 3-16,2 0-2 15,6 0-1-15,6 0 0 16,-1 0 0-16,-2 0 2 16,-7 0-4-16,-6 0 3 15,-5 0-2-15,6 0 1 16,-1 0 0-16,10 0 1 15,6 0-1-15,-3 0-2 0,0 0-1 16,0 0 3-16,-3 0 4 16,-6 0-4-16,-1 0-2 15,-4 2 2-15,-1-2 4 16,3 4-4-16,-3-2 3 16,7-2-7-16,1 0 5 15,4 0-2-15,6 0-1 16,0 0 2-16,-3 0 3 15,-1 0-3-15,-1 0 0 16,4 0-2-16,1 0 2 16,0 0-4-16,5 0 4 15,1 0 4-15,0 0-4 0,-1 0 0 16,-1 2 0-16,-7 1 0 16,-5 0 1-16,-3 0-1 15,-4-1 0-15,-6-2 0 16,0 3 1-16,-2-3-1 15,5 0-1-15,5 0 0 16,2 0 1-16,-4 3 0 16,-6-3 1-16,-5 0 4 15,-1 2-4-15,-3-2-1 16,-3 0 0-16,-2 0-1 16,-6 3 1-16,-7-1-4 15,-1-2 4-15,-2 3-1 16,-3-3 1-16,1 2 0 0,-6 1 1 15,4 3 2-15,-4-3-1 16,2-3-2-16,1 4-2 16,3 0 2-16,-1-2 0 15,-2 0 1-15,1 1 0 16,1-1-1-16,3 2 0 16,8-4 0-16,-1 2 0 15,-2-2 0-15,5 3 0 16,-6-1-2-16,3 1-1 15,-4 0 6-15,-1-1-3 16,-5 1 1-16,-2 0 0 16,-3-1-1-16,0-2-2 0,-6 0 2 15,2 3-3-15,1-3 6 16,-2 3-3-16,-1-3 0 16,5 0 0-16,-2 0 0 15,-2 0 1-15,2 0-2 16,-7 0 1-16,2 0-3 15,-4 0 2-15,-3 0 2 16,-3 0 2-16,3 0-3 16,7 0 0-16,-4 0-3 15,3 0 7-15,0 0-5 16,-6 0 2-16,-3 0-1 16,-2 0 0-16,-4 0-1 15,-2 0-2-15,-4 0 6 0,-3 0-3 16,5-3 1-1,-2 0-1-15,7 3 0 0,-2 0-1 16,7 0 1-16,4 0 0 16,-1 0 0-16,0 0 0 15,-5 0 0-15,-7 0 1 16,1 0-1-16,-4 0 2 16,1 0-3-16,-4 0 2 15,0 3-2-15,-2-3 1 16,-6 3 0-16,-3-3 0 15,-4 2 1-15,2-2-3 0,-2 0 4 0,2 0-3 16,1 0 2 0,1 0-1-16,0 0 0 15,-1 0 0-15,1 0 0 16,-1 0 0-16,2 0 0 16,2 0-1-16,-5 0 1 15,0 0 0-15,-2 3 1 16,2-3-1-16,-5 0 0 15,1 0 0-15,1 0 1 16,-2 0-2-16,0 2 2 16,5 2-2-16,-2-2 1 15,-5 1-3-15,4-3 3 16,-7 0 0-16,0 0-2 16,0 0 2-16,0 0-3 0,0 0-1 15,0 0 3-15,0 0 1 16,0 0 0-16,0 0-1 15,0 0 0-15,0 0 1 0,0 0 0 16,0 2 0-16,0-2 0 16,0 0 1-1,0 0-2-15,0 0-4 0,0 0-34 16,-7 0-159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29.4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38 538 19 0,'0'0'20'0,"0"0"4"16,0 0 1-16,0 0-10 15,0 0-12-15,0 0-2 0,0 0 1 16,-11-5 0-16,8 2 4 16,3 3-4-16,-7 0 1 15,2-2 0-15,2 2 2 16,0-4 7-16,3 2 35 16,0 2-14-16,-4 0-26 15,4 0 5-15,0 0 10 16,-2 0 8-16,2-3 1 15,0 3 9-15,0 0-6 16,0 0-3-16,0 0-12 16,0 0-11-16,0-2-1 15,0 2-4-15,0 0-6 0,0 0-1 16,0 0-1-16,0 0-2 16,0 0 2-16,9 0 0 15,9 0 10-15,11 0-2 16,6 0-2-16,6 0-1 15,4 0 1-15,4 0 0 16,5 2 5-16,4 1-4 16,8-3 0-16,1 0-2 0,1 0 4 15,-1 0 3 1,4 0-7-16,0 0-2 16,3 0 2-16,2-5 0 15,6-1 1-15,4-1 6 16,1 1-7-16,8-2 5 0,-1 0-3 15,0 3 2-15,3-3-3 16,-3-1 12-16,5 0-2 0,-3-2 2 16,7 0-6-1,1 4 15-15,-2-4-20 16,5 3 2-16,-5-1 5 16,10 4-9-16,3 3 2 15,-1-1 1-15,-4 1-3 16,-11 2 0-16,-5 0 2 15,-5 0-2-15,3 0 1 16,-2-3-1-16,8-2 0 16,-1 0 0-16,3-1 4 0,-1-1-4 15,2 1 1 1,-4 1-1-16,-2-1-5 0,-4 2 4 16,-1 0 1-16,2 1 1 15,-1 1 4-15,1-1-5 16,5 1 0-16,-3-3-4 15,12 0 7-15,6-1-3 16,6-5 0-16,7 3 0 16,-3 0 0-16,-2-1-5 15,-5 2 5-15,4-1-1 16,-2 4 3-16,-2-5-3 16,-6 4 1-16,-7-1 0 15,-5 1 0-15,0 3 2 16,-3-4-2-16,1 1-4 15,-1 0 4-15,-3 2 0 0,-2 0 1 16,-4 1-1-16,-2 2 0 16,2 0 0-16,3 0 0 15,4 0 3-15,5-3-6 16,8 3 3-16,10-3 0 16,4-2 3-16,3 0-3 15,3-5 0-15,-2 1-1 0,4-1 0 16,-3 0 1-1,-4 4 0-15,-8-5 0 16,-10 4 1-16,2 1-4 16,-4 3 7-16,4 1-9 15,1 2 10-15,1-2-9 0,3 2 8 16,-6 0-1-16,-3 0-3 16,-6-3 0-16,0-1 0 15,0-1 0-15,6 1 0 16,4-4 2-16,-2 2-3 15,2 3 1-15,-5 0 0 16,1-1 0-16,4 1-1 16,1-3 6-16,7 4-10 15,3-3 5-15,-3 2-3 16,-6 0 1-16,-3 1 2 16,-5 0 2-16,-1 2-2 15,-3-3 0-15,0-1 4 16,3 2-4-16,-3-1 0 0,3 3-1 15,-2 0-2-15,-7 0 3 16,-6 0 0-16,0 0 0 16,-8 0 2-16,0-2-2 15,-3 2 0-15,-7-3 0 16,4 0 0-16,-1 3 2 16,10 0-2-16,6-3-1 15,1 3 1-15,8 0 0 16,2 0 1-16,-5 0-1 15,0-1-1-15,-7 1-2 16,-11 0 6-16,-5 0-1 16,-7 0-2-16,-3 0 0 0,-3 0 0 15,1 0 0-15,2 0 0 16,2 0 0-16,-2 0-2 16,6 0 1-16,-6 0 1 15,-3 0 0-15,-2 4 3 16,-2 2-3-16,-4-1-1 15,-2-3 1-15,-2 2 2 16,0-1-2-16,4-1 0 16,7 0 2-16,2 4-2 15,4-4-4-15,1 1 3 16,1-3 0-16,2 2 1 16,-1 1 2-16,5 3 0 15,0-4 0-15,0 3-2 16,1 1-9-16,-2-1 5 15,0 1 4-15,-1-4-2 0,-1 3 2 16,-2-3 6-16,0 2-2 16,8-4-5-16,-2 3 1 15,1-1 0-15,-4 0 3 16,2 1-3-16,-5 0 0 16,-2 2 0-16,0-3 0 15,-6 4 0-15,-3-3 1 16,-9-3-1-16,0 0 0 15,-5 2 0-15,-1 1 0 0,-2-1 0 16,1 4 0-16,-1-3-2 16,2 2 2-1,-2-2 1-15,-4-1 4 0,-2 1-4 16,-4-3-1-16,-5 0-1 16,0 2 1-16,0-2 0 15,-1 0-1-15,1 0 1 16,3 3 1-16,-4-3-1 15,-3 0 0-15,4 3 0 16,0-3 0-16,2 3 0 16,-2-3 0-16,2 2-4 15,-5-2 4-15,0 2 0 16,0-2 0-16,0 0 0 16,-1 3 4-16,6-3-4 0,-5 3-2 15,-2-3 0 1,-5 0-1-16,-5 3 2 0,-3-3 1 15,4 0 2-15,-4 0-1 16,0 0 0-16,0 0-1 16,3 0-3-16,5 2-5 15,1 1 8-15,5-3 7 16,-5 2-7-16,0-2 0 16,0 0 1-16,-3 0 1 15,3 0-2-15,-1 3-2 16,2 0 2-16,1-3 3 15,-2 2-3-15,0-2 0 0,0 0-1 16,-6 0 1 0,0 0 1-16,-3 0-1 0,0 0 3 15,0 0-3 1,0 0 0-16,0 0-3 0,0 0 3 0,0 3 0 16,0-3 0-16,0 0 0 0,0 0-2 31,0 0-2-31,0 0-14 0,0 0-47 15,-3 0-85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32.8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0 191 16 0,'0'0'48'0,"0"0"-20"16,0 0 4-16,0 0-3 0,0 0 11 15,0 0 9 1,0 0 10-16,0 0-16 15,0 0 0-15,0 0-14 0,0 0-13 0,0 0-1 32,0 0-1-32,0 0 0 0,0 0-13 15,0 0 2-15,0 0-3 0,0 0 0 16,0 0-1 0,3-3-4-16,17 3 8 15,1-4-3-15,14 1 16 16,1-3-15-16,8 4-1 15,9-1 5-15,0-2-5 16,6 5 1-16,2 0-1 16,2 0 0-16,-2 0 3 15,4 0-3-15,3 0 0 16,11 0 0-16,15 0 3 16,16-10-3-16,12 1-3 15,8-2 3-15,3 4 1 16,-4 1 2-16,-2 1-1 0,-4 0 1 15,-1 2-3-15,-2 1 0 16,-3-3 0-16,5-4-3 0,1 1 8 16,6 2-10-1,4-4 12-15,-3 3-7 16,-1 0 0-16,-9 1 0 16,2 0-1-16,-2 3 1 15,-2 3 0-15,-4-2 0 16,-7-1-1-16,-10 3 0 15,-6 0 1-15,-3 0 1 16,-2 0 5-16,2 0-6 16,3 0 0-16,7 0 0 15,1 0 0-15,4 0 0 0,-2 0-1 16,-1 0-1-16,2 0 2 16,10 0 0-16,7 0 3 15,9 0-3-15,5 0 0 16,-1 0 0-16,5 0 3 15,3 0-3-15,5 0 0 16,-2-3-1-16,2 0 1 16,-7 1 0-16,-3 2-7 0,-2-2 7 15,-4 2 1 1,-2 0 0-16,0 0 3 16,-1 0-8-16,4 0 3 15,5 0 1-15,7 0 0 16,-2 0-2-16,-3 0 2 0,-9 0 6 15,-3 0-5-15,-5 0-1 16,-1 0 0-16,-2 0-1 16,-2 0 1-16,-3 0 1 15,-3 0-1-15,-4 0-2 16,-1 0 0-16,-5 0 2 16,1 0 0-16,0 0 8 15,-6 0-8-15,0 0-8 16,-2 0 8-16,2 0 5 15,10 0-5-15,1 0 0 16,7 0 1-16,0 0-1 16,-3 0 0-16,-4 0-1 0,-1 0 1 15,5 0 0 1,3 0 1-16,3 0-2 0,2 0 2 16,-5 0-2-16,0 0-2 15,0 0 3-15,-7 0 4 16,5 0-4-16,-4 0 0 15,2 0 2-15,-2 0-4 16,-6 0 4-16,4 0-2 16,-7 2 0-16,0 0 2 15,5 4-4-15,5-6 2 0,-1 3 0 16,-1-3 2 0,5 5-2-16,-1 1-1 15,3-4 0-15,0 2-1 16,-4-3 2-16,-5 5 4 15,-6-1-4-15,-5 0 0 0,-8-2 0 16,2-3 0-16,-6 4 0 16,-4-4-1-16,-2 1-4 15,-3 1 10-15,-4-2-4 16,-2 3-1-16,-1 0 1 16,2 2-1-16,-5-3 0 0,-5 7-1 15,-2-6 1 1,-2-1 3-16,-2 1-3 15,6 0 0-15,3 3-2 0,-3-2 2 16,3 2 1 0,-1-4-1-16,1 0-2 15,-3-2 2-15,0 0 0 0,-3 0 2 16,0 0-2-16,3 3-1 16,0-3 1-16,6 0-6 15,3 0 6-15,5 0 0 16,-2 0 0-16,3 0 6 15,-4 0-5-15,1 0-2 0,-3 0-4 16,-7 0 5 0,-4 0 4-16,-7 0-4 15,-3 0 2-15,-6 0-2 16,3 0-3-16,0 0 3 16,-5 0-1-16,-4 7 3 15,-1-6-1-15,-8 2 1 16,0-1-2-16,-3 2 0 0,-2-2 2 15,0 0-2-15,0-2 0 16,2 2 0-16,3-2 0 16,5 0 1-16,-2 0-1 15,-3 0-1-15,-3 0 1 16,-2 0 0-16,-3 0-7 16,0 0 2-16,0 0 10 15,3 0-4-15,5 0-1 16,3 0 0-16,1 0-1 0,-1 0 1 15,-2 4 0-15,0-4 2 16,-8 0-2 0,0 0 2-16,-10 0-2 0,0 0-1 15,-6 0 1 1,3 0 0-16,-3 3 0 0,0-3-3 16,2 0 1-16,4 0 0 0,1 2 2 15,1-2 2 1,1 0 0-16,-1 0-2 15,-1 0 0-15,-4 0 1 16,0 0-1-16,0 0-1 16,2 0 1-16,5 0 1 15,-5 0-1-15,5 0-1 16,-2 0 1-16,4 0 0 0,-4 0 1 16,5 0-1-16,-5 0 1 0,1 0-1 15,-1 0 1 1,-2 0-1-1,1 0 0-15,-2 0 1 0,1 0-1 16,-2 0-3-16,4 0 3 16,-3 0 0-16,5 0 0 15,-2 0 0-15,-1 0 2 16,-2 0-2-16,1 0 0 16,-6 0 0-16,3 0 0 15,-3 0-2-15,2 0 2 16,-2 3 0-16,4-3 0 15,-1 0-1-15,3 2 1 16,3-2-3-16,-1 3 3 16,5 3 3-16,-2-3-3 15,1-2-2-15,-4-1 2 0,-1 0 0 16,-4 0 0-16,-3 0 0 16,0 0 0-16,0 0 0 15,0 0 2-15,0 0 0 16,0 0-2-16,0 0-2 0,0 0-2 15,0 3-1-15,0-3 2 16,0 0-2 0,0 3-1-16,-10-3-34 0,-8 0-81 15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36.5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77 74 0,'0'0'85'0,"0"0"12"16,0 0-30-16,0 0-14 15,0 0-12-15,0 0-2 16,0 0-10-16,7-8-11 15,-7 8-8-15,0 0-4 16,0 0 3-16,0 0 2 16,0 0-1-16,0 0 2 15,0 0-3-15,0 0-2 16,0 0-2-16,0 0 0 16,0 0 0-16,0 0-2 0,0 0-1 15,0 0-2 1,0 0-1-16,0 0 1 15,2 0 0-15,-2 0-4 0,0 0 1 16,0 0 2-16,0 0-2 16,0 0-7-16,3 5 8 15,0 14 2-15,-3 4 3 16,0 4 4-16,0 2-2 16,0 0 0-16,0 6-4 15,0-4 0-15,0-1 6 16,0-4-6-16,3-2-1 15,-3-3 3-15,2-5-5 16,2 3 2-16,-4-3 0 16,0-3 2-16,0 5-2 15,0 1-2-15,0 2 2 0,0 9 3 16,0 1-3-16,0 4 0 16,0-1 2-16,0-8-2 15,0 1 1-15,0-7-1 16,0-1-1-16,0 1 1 0,-4-2 0 15,4 0-2-15,0 3 2 16,-2 1 0-16,-1-2 1 16,-3 2-1-1,4-6 0-15,-1 0 0 16,-1-4 3-16,1 8-3 16,3 1 0-16,0 3-4 15,0 0 4-15,0 3 0 16,0-1 2-16,0 5-2 0,0-2 5 15,0 1-5-15,0 1 0 16,0-4 2-16,0-3-1 16,0-3-1-16,0-2 0 15,0-1 1-15,0-2-1 16,0 0 0-16,0 2 0 16,0-4 3-16,0 1-7 15,0 4 5-15,0-9-1 0,0 7 4 16,0-4-4-16,-3-3 0 15,3 1 1 1,-2-5-1-16,2 1 0 16,0 1 0-16,0-3-1 0,0 4-4 15,0-2 10 1,0 1-4-16,0-3-1 0,0 1 0 16,0-1-3-16,0 1 3 15,0 1 0-15,0-1 0 16,0 4-2-16,0-4-1 15,0 5 3-15,0-4 0 16,0 1-1-16,0 3 1 0,0-1 0 16,0 1 6-16,0-1-6 15,0 4 0 1,0-7 0-16,0 4 0 16,0-3 2-16,0 3-2 15,0-3 0-15,0 0 1 16,0 0-1-16,0-1 0 0,0-4 0 0,0 3 0 15,0-3 2 1,0-1-2-16,0-2 0 16,0 0-1-16,0 0 0 15,0 0 1-15,0 2 0 16,0-2-5-16,0 6 3 16,0-4 2-16,0 3-1 15,0-1 1-15,0-4-5 16,0 0 3-16,0 0-3 15,0 0-9-15,0 2 11 16,0-2 0-16,0 0-7 16,0 0-15-16,0 0 16 0,0 3-4 15,0 2-4-15,0-2 14 16,0-1 3-16,0-2-1 16,0 3-3-16,0-3 3 0,0 0-1 15,0 3-8-15,0-3-29 16,0 0-70-16,0 0-149 15</inkml:trace>
  <inkml:trace contextRef="#ctx0" brushRef="#br0" timeOffset="2091">3839 0 6 0,'0'0'83'16,"0"0"-33"-16,0 0 18 16,0 0 25-16,0 0-44 15,0 0-16-15,0-2-20 16,0 2-4-16,0 0-4 15,0 0 6-15,0 0-2 0,0 0 3 16,0 0-1-16,0 0 3 16,0 0-2-16,0 0-7 15,0 0-3-15,0 0 0 16,0 0-2-16,0 0 0 16,0 0 2-16,0 0-2 0,0 0 2 15,0 0-1 1,0 0 5-16,0 0-6 15,0 0 0-15,0 0-2 16,0 0-5-16,0 0 0 16,0 12 7-16,0 10 0 0,0-1 6 15,0 0-1-15,0 1-2 16,0 1-3-16,0 1 3 16,0 2-1-16,3 1-3 15,-1-1 3-15,-2 2-4 16,0-5 3-16,0 1-1 15,0 0 4-15,0-1-4 16,0 4 3-16,0-1-2 16,0-2-1-16,0 5 0 15,0-5 3-15,0 0-3 16,0 3 0-16,0-3-1 16,0 2 3-16,0 1-4 15,0-3 6-15,0 5-8 0,0-1 5 16,0 4-1-16,0-2 1 15,0-1 5-15,0 0-6 16,0-5-4-16,0 0 4 16,0-4 0-16,0-4 1 15,0 6-1-15,0-7 3 16,0 4-2-16,0 0-1 0,0 5 6 16,0 0-6-1,0-1 1-15,0-3 4 16,0 0-5-16,0-1 8 0,0-4-12 15,0 4 4 1,0 0 0-16,0 5 4 16,0-6-2-16,0 3-2 0,0-2 2 15,0 2 2 1,0-3-3-16,0 1-1 0,0-3 2 0,0 0-2 0,0 0 1 31,0-3-2-31,0 0-1 16,0 1 2-16,0-4 0 15,0 4 0-15,0-4 0 16,0 0 2-16,0-2-2 0,0 1 0 16,0-2 1-1,0 1-1-15,0-3-1 16,0 4 1-16,0-5 1 16,0 5-1-16,0-2 0 0,0-1 6 15,0 2-6 1,0 0-2-16,0-3-1 0,0 3 3 15,0-3 2-15,0-2-2 16,0 0 0-16,0-3 1 16,0 0-1-16,0 0 0 15,0 0 0-15,0 0 2 16,0 0-2-16,0 0 0 16,0 0-19-16,13 0-68 15,10-11-66-15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31.2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776 138 523 0,'6'-25'77'0,"0"-1"-31"0,-3 4-30 15,-3 5-1-15,0 5 13 16,0 7 1-16,4 5-14 16,-8 2-13-16,4 1-4 15,-3 3 2-15,6 5 0 16,-6 3 4-16,3 9-2 16,0 8 1-16,-3 8 1 0,3 9-2 15,3 5-1-15,0 3-1 16,4 3 1-16,2-6-1 15,6-3 0-15,1-8-1 16,3-7-1-16,6-10 2 16,-4-6-5-16,1-11 4 15,-3-2 1-15,3-3 7 0,-4-6 2 16,7-8 13-16,1-1-14 16,-2-4 4-16,1-9 0 15,-3 0-5-15,-1-4-3 16,-2 2-4-16,0-4 1 15,-3 0 0-15,0 0 0 16,-2-3 0-16,-1-2-1 16,-7-1 2-16,4 1-3 15,-4-1 1-15,-3 6 0 16,0 6-4-16,1 6 4 16,-4-1-1-16,0 6-3 15,-4 5 3-15,4 1 0 16,0 5-3-16,-3 1 2 15,0-1 4-15,3-1-1 16,0 4-1-16,-3-1 0 16,3-3-3-16,-3 2 2 15,3-1 1-15,0 3-7 0,-3 3-19 16,6-3-5 0,-3 0-12-16,-3 0-52 0,-4 6-47 15</inkml:trace>
  <inkml:trace contextRef="#ctx0" brushRef="#br0" timeOffset="954">1502 264 279 0,'8'-6'157'0,"0"-5"-91"0,-6 3-28 15,-2 2-11 1,0 0 17-16,3 6 2 15,-6-2-11 1,3 4-12-16,0-2-20 0,-5 3-3 16,0 2-4-16,-3 4 4 15,-8 5 1-15,0 2 0 16,-3 7-2-16,0 2 1 16,2-3-2-16,4 1 0 15,3-3-1-15,4-6-9 0,6-2-3 16,10-4 2-16,2-3 5 0,6-5 8 31,4 0 6-31,7-3-6 16,-1 1 0-16,-1 2-5 15,2 0 0-15,-5 2-8 16,-5 4 6-16,-6 3 2 0,-4-1 5 16,-6 6 1-16,-9 3 0 0,-7 6-1 15,-9 2 0-15,-2-3 0 16,-8 0 0-1,-1 0-1-15,-8-5 1 16,1-5-2-16,-1-4 1 0,1-5 2 16,5-6-2-16,11-8 0 15,5 0-7-15,9-6-3 16,10-6 9-16,10 4 2 16,1-1 6-16,5 2-6 15,0 9 0-15,3 0-8 0,0 6 8 31,0 3-2-31,2 8 4 16,-2 0-2-16,0 7 1 0,3 2 0 16,-4-1 0-16,4 1-1 15,0-3 1-15,-4-2 0 16,4-4 1-16,0-5 1 16,-1-6-2-16,1-3 6 15,3-2-3-15,-2-9 1 16,-2 1 3-16,1-4 5 0,-7 0-6 15,0-2 0-15,-4 5-4 0,-6-6 8 16,-5 8-6-16,3 5 0 16,-6 4-5-16,3 1 2 15,0 5-4-15,3 0-4 16,-3 0-1-16,0 3 2 16,0 2 2-16,0 3 1 15,3 4 2 1,7 2 1-16,-1 3 0 15,4 0-1 1,0-2 0-16,1 3 1 0,2-6-1 16,-3 1-2-16,-4-7-14 15,-2 0-38-15,-1-4-34 0,-6 1-174 16</inkml:trace>
  <inkml:trace contextRef="#ctx0" brushRef="#br0" timeOffset="1148">1728 274 519 0,'-5'-2'59'0,"2"-4"-55"0,0 4-4 15,-1-1-8-15,8 6-25 16,-1 2-58-16</inkml:trace>
  <inkml:trace contextRef="#ctx0" brushRef="#br0" timeOffset="1969">1900 414 213 0,'0'-5'257'16,"0"3"-202"-16,-2-1-30 0,-1 0-13 15,3 0 7 1,0 3-7-16,3 0-11 0,-3 3 2 16,2 0-2-16,4 6 3 15,0 1-2-15,4 6 2 16,-4 5 0-16,4 1-3 0,-1 0 0 15,-6 1 2 1,4-6 0-16,-4-3-2 16,-3-6 1-1,3-2 3-15,-3-6 7 0,0 0 7 16,0-3 17-16,0-2-2 16,2-7-34-16,1-4-1 15,7-4 1-15,2-5 0 16,4 0 0-16,0 2-2 15,3 3 2-15,-3 10-3 16,-8 1-4-16,2 6 1 16,-1 3 1-16,-3 6 5 15,4 5-3-15,-1 3 6 16,4 0-1-16,-5 3-2 16,5 2-1-16,0-1 0 15,2-9-2-15,-2 3 3 16,-5-6-2-16,5 0-3 0,-3-6 5 15,-4-8 5-15,3 2-3 16,-2-5 6-16,2-3-2 16,-3-3-5-16,1 0 0 15,-4 3 3-15,0 0-7 16,-1 5 3-16,-2 7-1 16,0-1-10-16,0 6 5 15,0-1 0-15,0 1 1 16,0 5 5-16,3 4 5 15,2 8-5-15,0-2 2 16,1 7-4-16,4-1 3 16,2-1-1-16,4-4 0 0,-3-5 0 15,-2-3-1 1,2-5 1-16,0-6 3 0,-4-6 10 16,0-3 1-16,1-1-3 15,-4-5 9-15,1-1-11 16,-4-1 1-16,-3-8-5 0,0 1-1 15,-7 3-3-15,-2 1-1 16,-4 0-2-16,-2 4 1 16,-3 7 1-16,-5 7-18 15,-2 2-37-15,3 2-39 16,-2 9-32-16</inkml:trace>
  <inkml:trace contextRef="#ctx0" brushRef="#br0" timeOffset="2516">2392 443 231 0,'7'-5'358'15,"-4"1"-252"-15,-3-1-53 16,-3 2-26-16,0 0-10 16,3 3-17-16,0 0 0 15,0 6-1-15,0-1 1 16,-4 13-2-16,4-4 0 15,0 8 2 1,0 9 4-16,0 2-4 0,7 4 0 16,-4 8 1-16,3-3 0 15,1 7-1-15,-1-3 0 16,-1-4 0-16,6-3-1 16,0-2 1-16,-1-4 0 0,-1-8-1 15,1-2 1-15,-7-3-1 16,0-9 2-1,-3-3 0-15,0 2 0 16,0-8-1-16,0 3 1 0,-3-2 0 0,-4 0 0 16,-5-1 2-16,-1-2-1 15,-6 3 0-15,-8-3 0 16,-1-3-2 0,-9 1 0-16,-4-4 0 15,1-1 0-15,-1 0 0 16,4 2 2-16,8-1-1 15,7 6-1-15,14-6 0 16,0 6 0-16,13 0 6 16,-2-3 1-16,2-5 17 15,8-6-18-15,9-5-1 0,6-4 0 16,6-5-2-16,4 1-1 16,-5 4-3-16,2 0 1 15,-6 4-7-15,-2-1-22 16,1 3-93-16,0 0-91 15</inkml:trace>
  <inkml:trace contextRef="#ctx0" brushRef="#br0" timeOffset="3576">2887 625 206 0,'3'6'29'0,"2"-6"24"0,-3 0 53 16,1 0-34-16,0-3-20 15,3-3-9-15,-3-2-13 16,4-3 5-16,-1-3-10 16,0-6-5-16,-6-5-7 15,4-3 11-15,-4 0-10 0,0-6 9 16,-4 1-5-16,4-1-8 15,-3-1-2-15,3-3-2 16,-3-7-4-16,0 6 2 16,0 3 3-16,0 2 2 15,-1 9-4-15,4 5 8 0,-3 3-6 16,3 6-1-16,0 2-6 16,0 4 0-16,0 2 0 15,0 3-3 1,0 3-5-16,0-3-1 15,0 5 3-15,7 2 5 16,-4 4 0-16,3 8 1 16,4 4 1-16,2 8-1 15,4 2 0-15,-1 6 2 0,4 2-3 16,0-3 2-16,3 1-1 16,-1-2 0-16,-2-4 1 15,3-2-1-15,-6-7 0 16,-5-4 0-16,5-5-1 15,-10-1 2-15,1-8-1 0,-4-1 1 32,0 1-1-32,-3-4 0 0,3 2 1 0,0-2-1 15,-3-2 6-15,0 0-3 16,-3 0 3-16,3-2 4 16,0 2 2-16,0-6 9 0,0-3-13 15,0-5-5-15,0-4 2 16,0-9-1-16,0-3-2 31,3-9 0-31,4-5 3 0,-7 1-2 16,6-1 2-16,-3-3 1 15,-3 6 1-15,2 4-3 0,1 6-2 16,-3 6-2-16,0 6 0 16,3 4 0-16,-3 1 1 15,5 3-2-15,-3 2 1 16,-2 4-1-16,0-1 0 15,0 1-3-15,0 5-9 16,0-2-12-16,0 2-45 16,0 0-100-16,0 2-93 0</inkml:trace>
  <inkml:trace contextRef="#ctx0" brushRef="#br0" timeOffset="4269">3415 135 363 0,'0'-3'135'0,"-5"3"-92"15,3-4-14-15,2 4 5 0,0 0-9 16,0 4-15-16,0-4-10 31,0 6 0-31,0 0 0 16,0 7 1-16,0 7 6 16,-6 5 2-16,6 6 11 0,0 2-6 15,3 4-9 1,0-1 2-16,7 1 1 0,-2-4-7 15,5-3 4-15,-1 0 3 16,4-5-7-16,0-6 2 16,-3-5 5-16,-2-5-3 15,2-1 6-15,3-5-2 16,-4 0 1-16,7-1-6 0,-4-2-3 16,4 0-2-16,-3-2 1 0,-1 2 0 15,0-3 5-15,1 0-4 16,0-2 12-16,3-1-12 15,0-8 5-15,-5-1 4 16,5-1-9-16,-6-3 5 16,0 2-4-16,-7-6 12 15,-3 1 0 1,0-3-14-16,-6-1 2 16,0 1 1-16,0-3-3 15,-7-3 3-15,-2 0-4 16,-4 0 2-16,-5 1-1 15,-1-4 1-15,-4 3 0 16,-4 3-2-16,5 6 1 0,-1 2-2 16,2 8-2-16,2 7 2 15,-3 3-3-15,1 4 0 16,-2 6 3-16,1 4 1 16,1-2-4-16,2 5 0 0,6 2-19 15,3 3-73-15,4 2-37 16,9-2-199-16</inkml:trace>
  <inkml:trace contextRef="#ctx0" brushRef="#br0" timeOffset="4814">4140 90 422 0,'-10'-8'102'16,"4"2"-46"-16,3 0-8 15,0 1-14-15,1 2-9 16,2 3-13-16,0 0-11 15,0 0-1-15,0 3-3 0,2 5 3 32,-2 4 2-32,6 4-1 15,-3 11 1-15,3 5 3 16,1 10 4-16,5-3-6 16,-2 6-1-16,-1 3 4 15,1 0-2-15,-5-7-4 16,1-1 0-16,-6-9 3 0,5-9-1 0,-5-5-2 15,0-9-6-15,0-5-40 16,-5 0-45-16,5 0-58 16</inkml:trace>
  <inkml:trace contextRef="#ctx0" brushRef="#br0" timeOffset="5384">3938 140 294 0,'-3'-2'118'15,"-1"-4"-67"-15,4 2-12 0,-3 2-5 16,0-1 2 0,0 1-9-16,3 2-14 0,-3 0 10 15,0-6 2-15,3 6 3 16,-4-2 3-16,1 2 2 15,3 0-10-15,-3 0-4 16,6 0-12-16,-3 0-1 16,3 0-6-16,1-3-8 15,8 3 8-15,9 0 9 16,11 0-6-16,14 0-1 16,5-3-2-16,8-3 1 15,-4 1 4-15,-1-4-5 16,-11 0 0-16,0 1 6 0,-11 0-1 15,-4-1-4-15,-5 1 6 16,-9 3 9 0,-1-4-7-16,-4 4-5 0,1-1-1 15,-4 1 4-15,0 1-6 16,1-1-1-16,-4 2-6 16,0 0-28-16,-3 3-76 15,2 0-89-15</inkml:trace>
  <inkml:trace contextRef="#ctx0" brushRef="#br0" timeOffset="7103">5358 58 449 0,'6'-5'86'15,"-6"0"-39"-15,0 2 0 16,0 0 16-16,0 3-7 15,-3 0-26-15,0 0-16 16,3 0-5-16,-3 0-1 16,-4 0-8-16,-2 0-3 0,-4 6 2 15,-5 3 1 1,-4 1-1-16,-3 8 1 16,-3 4 0-16,3-1 4 15,-2 8-4-15,2 2-3 16,2 0 0-16,8 2 3 15,2-2-1-15,5 3 1 16,3-3-5-16,10-3 3 16,1 0-3-16,9-3 1 0,7-2 4 15,6 2 2-15,3-6-2 16,3-2-4-16,0-3 3 16,-2-2 1-16,-2-10 1 15,-4-2 2-15,-4-2 3 16,-3-4 3-16,-5-8 10 15,-1-1-6-15,-4-5-7 16,-2 2 0-16,-7-9 5 16,0 2-5-16,-7 1-2 15,-5 1-2-15,-1 4-2 0,-5 5-1 16,-1 2-1-16,-3 4-1 0,11 8 3 16,-2-5-10-1,10 5-13 1,6 0 0-16,5-3 17 0,11 3 6 15,13-3 0-15,3 0-3 16,5-2 3-16,6-1-1 16,-8 0 1-16,-8 1 2 15,-4 1-1-15,-11 2 3 16,-5-1-4-16,-7 3 8 16,-1 3-7-16,-4-3-1 15,2 2-5-15,-3 7 5 16,0 3 1-16,0 7 1 15,-1-2-3-15,1 5 1 16,3 3 0-16,3-2 0 0,1-3 1 0,2-3-2 16,-3-3-3-16,2-9 0 15,0 1-3-15,3-6 7 16,1-3 10-16,4-3-2 16,3-2-4-16,0-9 5 15,-2 2 1-15,5-3-1 16,-6-5-4-16,0-2-4 0,-4 3 1 15,1 2 0-15,-4 5 4 16,-3 6-6-16,-3 1 0 16,0 8-6-16,2 0-1 15,-4 4-1-15,-1 1 8 16,3 9 0-16,-3 3 0 16,0 8 0-16,3-2 0 15,6 2-1-15,-3-3 1 16,5 1-2-16,5-3-2 15,3-6-4-15,3-3 6 16,3-6 0-16,-1-3 2 0,-2-4 5 16,0-3 1-16,0-6 2 31,-3-3-5-31,-2-4 3 16,2-3-4-16,-6 4 4 15,-4-10-5-15,-3 2-1 16,-6 3 0-16,-7 0-1 15,-2 5 0-15,-7 0-2 16,-5 9 0-16,-5 0 1 0,-4 5-5 16,1 3 4-16,0 5-13 15,7 1-59-15,4 2-38 16,8 4-3-16,4-1-169 16</inkml:trace>
  <inkml:trace contextRef="#ctx0" brushRef="#br0" timeOffset="7985">5987 297 456 0,'6'0'94'0,"-2"-2"-54"0,-1-2-11 16,-6 4-1-16,6 4-23 15,-6-4-3-15,3 8-2 16,3 3 6-16,3 9-5 15,-1 2 3-15,8 4-4 16,-4 1 1-16,1-4-1 16,3-1 0-1,-4-7 2-15,4-5-4 0,-2-5 2 16,0-1 0-16,0-1 3 16,2-6 13-16,0-3 6 0,-1-5-6 31,4-3 4-31,-1-4-8 15,-3-8-4-15,4-5-7 16,0-3 7-16,-8-5-6 0,0-4 2 16,-3 4-4-16,-2-3 1 15,0 1 3-15,-3 4 4 16,0 8 3-16,-3 8 0 16,3 9-4-16,-3 7-7 15,3 1-1-15,0 4-7 0,0 4 2 16,0-4-4-16,-2 8 8 15,-1 6 2-15,3 6 0 16,0 11 0-16,-3 4 1 16,6 5-1-1,2 2-1-15,6 0 1 0,0 0 2 16,2-3-2-16,3-5 0 16,1 0-3-16,2-3 3 15,4-12-2-15,-5-2 2 16,5-3-3-16,-9-8-2 15,5-5 5-15,-3-2 10 0,0-3 3 16,0-6 4-16,-2-2-2 16,2-1-1-16,-3-4-4 15,3-1-4-15,11-32-3 16,-27 35-2-16,3 5 0 16,-3-1-1-16,3 2 2 15,0-10 1-15,1 5-1 16,-4 3 0-16,0 5 0 0,-4 0 1 15,1 6-3-15,-3 0-2 16,-4 0-3-16,-1 3 2 16,-2 2 3-16,-6 7-5 15,4 2 4-15,0 3 0 0,2 5 0 16,4 0 1-16,6 4-2 16,3-1-2-16,3-2 2 15,6 2-2-15,6-8 1 16,4-3 1-16,3-1 0 15,5-1-1-15,5-9 0 32,6-3 0-32,-5-3 0 15,2 3-8-15,-4-14 7 0,-6 4-12 16,-3 3-12-16,-6-4-20 16,-8-1-42-16,-5 2-72 15</inkml:trace>
  <inkml:trace contextRef="#ctx0" brushRef="#br0" timeOffset="8371">6159 334 104 0,'-7'-3'381'15,"4"0"-284"-15,-3 1-36 0,3-2-15 16,3 4 4-16,0 0-3 15,3 0-20-15,-3-2-11 16,6 2-13-16,4-3 17 16,11 0-8-16,10 3-9 15,9-5-3 1,11-1 0-16,-2 3-7 0,4-2-24 16,-6-1-76-16,0-1-85 15</inkml:trace>
  <inkml:trace contextRef="#ctx0" brushRef="#br0" timeOffset="10027">6 469 277 0,'0'2'191'15,"-3"-4"-135"-15,0 2-16 16,3 0 15-16,0 0 5 16,3 0-14-16,-3 0-12 15,0-3-15-15,3 3-3 16,3-3-10-16,1 3 11 16,5-6-12-16,6 3-5 0,8-5-2 0,5 1 2 15,12-3-34-15,11 2-75 16,11-4-130-16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40.4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 10 7 0,'0'0'71'16,"0"0"-30"-16,0 0 10 15,0 0 12-15,0 0 12 0,0 0-33 16,0 0-24 0,0-10-9-16,0 10-2 15,0 0-6-15,0 0 2 0,0 0-3 16,0 0 0-16,0 0 0 15,0 0 1-15,0 0-1 16,0 0 0-16,0 2 3 0,0 11 7 16,0 5-6-1,0 2 0-15,0 0 0 16,0 2 4-16,0 2-1 16,0-4-4-16,0 4 0 15,0-2 2-15,0 0 0 16,0-2-2-16,0 4 1 15,0-1 0-15,0 4 0 16,-4 3 3-16,-1-5-4 16,2 0 2-16,3-1-2 0,0-7-1 15,-3 3 1 1,3-5 0-16,-5 1 3 0,1 1-5 16,1-2 2-16,0 1 0 0,1 2 1 15,2-4-2 1,-3 2-1-16,3-6 1 0,0 7-1 15,0-7 2-15,0 3-2 16,0 3-1-16,0 2 0 16,0 4 1-1,0 2 1-15,-3-1-2 0,3-1 3 16,0 2 3 0,0-4-4-16,0 2 3 0,0 2-1 15,0-4-4-15,0 2 2 16,0-4 0-16,0 1 3 15,0-3-4-15,0 2 0 16,0-4 6-16,0-1-7 16,0-2 1-16,0-1 3 15,0 4-3-15,0-4-1 16,0 4 0-16,0-1 1 16,0-3-2-16,0 1 4 15,0-2-1-15,3 3-1 16,0-1 0-16,-1-4-1 15,1 2 1-15,0-2-2 0,-3 4 2 16,0-3-1 0,0 3 2-16,0-1 0 15,0 3-1-15,0 0-1 0,0 4 2 16,4 1-2-16,-4-3 0 16,3 2 1-16,-3-1 3 15,2-3-2-15,-2-5-3 16,3 3 1-16,0-3 0 15,-3-1 2-15,0 2 0 16,0-2 1-16,0-1-3 16,0-4 4-16,0 1-3 15,0-1 1-15,0 2 2 16,0 1-4-16,0-3 2 0,0-2-1 16,0 0 0-16,0 0 4 15,0 0-4-15,0 0 5 16,0 3-1-16,0 0-5 15,0 4-2-15,0 4-15 16,0 3-76-16,-6-4-255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43.9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0 486 4 0,'0'0'96'0,"0"0"-52"15,0 0-28-15,0 0 12 16,0 0 0-16,0 0-6 16,0 0-5-16,5 0 2 15,5 0-7-15,1 0 14 0,12 0 2 16,2 0 9-16,10 0-7 16,3-3-17-16,9-3-1 15,6 2 6-15,3-4-1 16,0 3-14-16,5-3 2 15,-2-1 2-15,3 3-2 16,3-3 0-16,2 1-3 16,4-1 4-16,3 2-4 15,2-1-1-15,8-1 1 16,3 2 0-16,7-2 0 16,13-1 1-16,5-3-1 0,5 2-2 15,0 1 8-15,1 2-8 16,-3 0 0-16,-3 0 7 15,-3 3-7-15,0 0 0 16,6 0 0-16,2-1 6 16,5-1-6-16,3 1-1 15,-3-2-2-15,-2-4 6 16,0 3-2-16,4-2-1 16,3-2 3-16,-1-1-3 15,-2 4 0-15,-6 1 0 16,-4 2 0-16,1-1 0 15,0-2 3-15,-1 1-5 16,3-1 3-16,-3 0-1 16,1-2 0-16,-3 2 4 0,0 3-4 15,3-2 0 1,2 1 0-16,-2 1-4 0,-1-2 9 16,-2 1-8-16,0 0 3 15,3 3 0-15,5 0 0 16,2 2 0-16,-2 1 0 15,-3 0-2-15,-7 2 2 16,-4 0 0-16,-4 0 0 16,-2 0 0-16,-3 0 4 15,-3 0-4-15,-2 0 0 16,-6 0-2-16,-4 0 2 16,-3 0 0-16,-3 0 3 0,8 0-2 15,7 0-1-15,6 0-1 16,8 0 1-16,-1 0 3 15,-4 0-3-15,-1 0-3 16,-4 0 3-16,-1 0 0 16,4 0-1-16,2 0 1 15,9 0 0-15,-4 0-4 16,4 0 8-16,-2 0-4 16,-5 0 0-16,-5 0 0 15,0 0-3-15,-5 0 3 0,2 0 5 16,3 0-5-1,-3 0-2-15,-2 0 2 16,2 0 1-16,-3 0-1 16,6 0 1-16,0 0-1 15,-3 0-1-15,1 0 1 0,-7 0 0 16,-3 0 1-16,1 0-2 16,1 0 2-16,2 0-1 15,0 0 1-15,2 0-2 16,-3 0 3-16,-5 0-2 15,-6-7 0-15,-4 5-2 16,-6 2 2-16,-5-2 2 16,0 2-2-16,0 0 0 15,-3 0-1-15,2 0 2 16,2 0 3-16,-4 0-2 16,2-3-4-16,-2 0-1 15,-1 0 3-15,1 3 4 0,-3 0-4 16,0 0-1-16,0 0 1 15,3 0 0-15,4 0 6 16,4 0-6-16,6 0-2 16,-2 0 1-16,3 0 0 15,-7 0 0-15,1 0 1 16,-4 0 2-16,2 6-2 16,-5-3 0-16,3-1 1 15,2 0-1-15,1 1 0 16,4 1-1-16,0-4 0 15,0 0 1-15,-1 2 0 16,-2-2-1-16,-4 2 1 16,2-2 2-16,-5 3-2 0,0-3 0 15,-5 2 0 1,0 1 3-16,0 0-3 0,0-1 1 16,0 1 0-16,3 2 2 15,0 1-3-15,1-4-2 16,-1 4 2-16,-8-3 0 15,3 2-1-15,-1-3 1 16,-2 1 1-16,-5 0-1 0,-1-1 1 16,-4 0 0-1,0-2-1-15,-3 3 0 16,3 1 0-16,3-2 2 16,4 1-2-16,2 2 4 0,2-3-3 15,1 2-1 1,-2-3-2-16,2-1 2 0,-1 3 0 15,-2 0 1-15,1 0 0 16,-5 0-1-16,-1-1 3 16,-1-2-3-16,-6 0-1 15,-2 3 1-15,-5-3 0 16,5 2-2-16,-3-2 2 16,2 3 0-16,6-3 0 0,0 3 0 15,-3-3 0 1,-2 0 3-16,-1 0-6 0,-2 0 5 15,-2 0-2 1,5 0 2-16,-1 0-1 16,4 0 0-16,-1 0-1 15,3 0 0-15,4 0 0 0,-4 0 0 16,0 0 0-16,-6 0 1 16,-5 0 1-16,-9 2-1 15,-1-2-2-15,-5 0 2 16,2 3-2-16,5-3 2 15,-9 0-2-15,8 0-2 16,-4 0 3-16,4 0 3 16,1 0-3-16,-2 0 1 15,1 0-1-15,-4 0 1 0,-3 2-1 16,4-2 0-16,-6 0 0 16,0 0 0-16,2 0 0 15,-4 0 1-15,5 0 0 16,5 0-1-16,3 0 0 15,1 0 2-15,-1 0-2 16,-1 0 0-16,-9 0 1 0,2 0-1 16,0 0 4-1,6 0-7-15,-3 0 6 16,2 0-5-16,-5 0 2 16,3 0 0-16,-5 0 0 15,3 0 1-15,1 0-2 16,1 0 1-16,0 0 0 15,5 0 0-15,-3 0 0 16,-2 0 0-16,0 0 0 16,-6 0 0-16,1 0 0 0,-8 0 0 15,3 0 1-15,-1 0-1 16,-2 0-1-16,8 0 0 16,-5 0 1-16,4 0 0 15,-4 0 1-15,-2 3-1 16,1-3 0-16,-5 0-3 0,1 0 3 15,3 0 0 1,-6 0 0-16,4 0 1 16,-4 0 1-16,0 0-2 0,2 0 0 0,1 0 0 31,3 0 0-31,3 0 0 0,2 0-1 16,-1 0 1-16,1 0 2 15,-5 0-1 1,3 0-2-16,-4 0 2 0,2 0-1 0,-2 0 2 15,-2 0-2 1,-3 0-2-16,0 0 2 16,0 0 2-16,0 0 0 15,0 0 1-15,0 0 1 16,0 0-4-16,0 0-1 0,0 0-51 16,-8 0-213-1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7:49.3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6245 124 35 0,'0'0'285'16,"0"0"-218"-16,0 0-17 0,0 0 9 15,0 0-8 1,0 0 5-16,0-94-23 0,0 84-4 16,0 3 8-16,0 1-2 15,0 1-16-15,0 3 5 16,0 2-12-16,0 0-9 15,0 0-3-15,0 0-4 16,-3 0-7-16,-5 18 8 16,-7 19 3-16,-3 5 3 15,0 11 0-15,-2 3-2 16,2 3-1-16,-3 4 4 16,1-1-3-16,-1-2 1 0,4-2-2 15,-4-5 0 1,4-2 1-16,-4-4 0 0,6-8 3 15,0-6-4-15,7-9 0 16,-2-9 0-16,8-7 4 16,-1-5-4-16,3-3-5 15,0 3 5-15,0-3 5 0,0 0-5 16,0 0 0-16,0 0-3 16,0 0 1-1,5 0-5-15,31 0 7 16,17 0 3-16,11-9 3 15,4 1-4-15,6 3-2 16,-10 0 0-16,-5 5-3 0,-11 0 3 16,-17-2-1-1,-6 2 0-15,-14-4 2 0,-9 4-1 16,-2 0 2-16,0 0-2 16,0 0 3-16,0 0-2 15,0 0 0-15,0 0-1 16,0 0-3-16,0 0-53 0,0 0-82 15,0-7-84 1</inkml:trace>
  <inkml:trace contextRef="#ctx0" brushRef="#br0" timeOffset="503">6277 457 75 0,'0'0'59'16,"0"0"-58"-16,0 0 8 0,0 0 42 15,0 0 25-15,0 0-13 16,-12 122-22-16,12-95-15 16,0 2-17-16,0 5 5 15,0 6 3-15,0 6 3 16,0 3 8-16,0 4-12 15,0 4-2-15,0-2 8 16,-5-2-14-16,2 0-4 16,0-6 3-16,0-1-4 15,-3-7 1-15,0-7-3 16,3-8 3-16,-3-8-4 0,3-6 0 16,0-4 3-16,3-3-2 15,0-3 0-15,0 0 1 16,0 0-2-16,0 0 0 15,0 0-10-15,0-3-104 16</inkml:trace>
  <inkml:trace contextRef="#ctx0" brushRef="#br0" timeOffset="1051">7080 325 376 0,'0'0'85'16,"0"0"-45"-16,0 0-25 15,0 0 5-15,0 0-16 16,0 0-4-16,0 32-9 16,0 13 9-16,0 13 9 0,0 8 0 15,0 11-2-15,0 4 4 16,0 0-2-16,0-2-2 16,0-4 0-1,0-7-2-15,4-9 2 0,-4-12-6 16,0-13-1-1,3-12 1-15,0-12-2 16,0-7 5-16,-1-3-4 16,-2 0 1-16,3 0-1 0,1 0-8 15,-4-26-96-15,0-11-326 16</inkml:trace>
  <inkml:trace contextRef="#ctx0" brushRef="#br0" timeOffset="2027">6869 404 150 0,'0'0'159'0,"0"0"-87"16,0 0-26-16,0 0-12 15,0 0-7-15,0 0-6 16,0-33-5-16,6 22-6 15,15-3-3-15,2 4-2 16,0-4 3-16,10 1-2 0,0 2 6 16,5 1 0-1,3 5-3-15,0 0 4 0,3 2-13 16,-6 3 0-16,-5 0 0 16,-3 0-1-16,-2 3-2 15,-4 13 3-15,-4-1 0 16,2 1-4-16,-8 5 4 15,-2-3-3-15,-4 8 3 16,-4-2 0-16,-4 1 5 16,0 7-5-16,0 0 3 15,-18-3-1-15,1 0 2 0,-4-2-1 16,1-1-3-16,-5 0-2 16,-3 1 2-1,-5-1 9-15,-3 3-5 0,1-1-5 16,-3-4 2-16,9-4-1 15,2-4 3-15,9-5-2 16,10-6 1-16,5-5 0 16,0 0-2-16,3 0 0 15,0 0-2-15,0 0 2 16,0 0-3-16,0 0 1 0,0 0 0 16,0 0 1-16,3 0 1 15,17 0 1 1,6-5 1-16,2-3 0 15,0 3-1-15,5-1-1 16,5 3 0-16,-2 3 0 16,5 0-3-16,-6 0 3 0,1 0-2 15,-5 9 2 1,-1 6 0-16,-4 6-1 0,-5 3-1 16,-4 2 0-16,-7 1 0 15,-2 2 1-15,-1-2 1 16,-7-4-6-16,0-1 6 15,0-4 0-15,0 1 1 16,0-3-1-16,-15 0 8 16,-6 3-3-16,-9-3-4 15,-5-1 0-15,-6 1 15 16,-8 0-9-16,-11-3 4 16,-7 1 9-16,-7-2-6 0,0-1-5 15,16-2 5-15,7-5-3 16,13-1-9-16,12 0 0 15,8 0-2-15,9-3-5 16,9 0 5-16,0 0-78 16,0 0-100-16</inkml:trace>
  <inkml:trace contextRef="#ctx0" brushRef="#br0" timeOffset="4067">7775 746 217 0,'0'0'159'0,"0"0"-113"15,0 0 8-15,0 0-16 0,0 0-25 16,0 0-13 0,-8-2-7-16,5 15 1 15,-3 18 6-15,-3 7 6 16,3 4-5-16,0 4 2 15,1 3-2-15,2-1 1 16,0-3-1-16,3-2 3 16,0-3-1-16,0-9-3 0,0-9 0 15,0-9-3-15,0-8-2 16,6-5 4-16,5 0 1 16,6 0 8-16,5-3 10 15,4-21-5-15,-3-5 19 16,0-8 0-16,-2-3 12 0,-3-2-23 15,-6 0 6 1,0-1-2-16,-6 9 13 0,-4 5-3 16,1 5-4-1,-3 11 3-15,0 3-6 0,0 7 1 16,0 3-2 0,0 0-15-16,0 0-5 0,0 0-7 15,0 0-5-15,0 0-4 16,0 7-3-16,0 17 9 15,0 14 3-15,0 4 0 16,0 8 0-16,0 3 1 16,0 6-1-16,0 1 0 15,0 2 0-15,0-2 0 16,0-4 0-16,0 0-1 0,0-1 0 16,7 1 2-1,-4-8-2-15,-1-6-2 16,1-13 2-16,0-5-5 15,-3-9 6-15,0-1 0 16,0-2 0-16,0-6-5 16,0 0 5-16,0-4 0 0,0-2 0 15,0 0 0-15,0 0 0 16,0 0 3-16,0 0-2 16,0 2 2-16,-11 1-3 0,-22 1 0 15,-10-2 3-15,-5-2-3 16,-5 0-7-1,-6 0 7-15,-8 0-12 16,-7 0 5-16,-2-2 2 16,-1-15-5-16,17 4 5 15,22 5 1-15,15 0-2 16,17 5 3-16,6 1-8 16,0-4-15-16,0-1 0 15,0-6 13-15,26-6-2 0,10 0 4 16,5 4 8-16,4 0-7 15,-4 3 10-15,0-4 0 16,0 0 0-16,0-2 0 16,4-3 1-16,1-3 1 15,-1-3 0-15,2 1-2 16,-6-4 2-16,-1 5 0 16,-1-5-2-16,-1 3 2 15,0-4 0-15,2-4 1 16,-2 1 4-16,-7-6-7 15,2 2 5-15,-10-1 0 16,1 0 2-16,-9-1-4 16,2 0-2-16,-4-6 5 0,-5 2-3 15,1-2 1 1,-3-1-2-16,-3 5-2 0,-1-4 0 16,-2 4 0-16,0 5 1 15,0-3-2-15,0 0 2 16,0 1-1-16,3 2 1 15,1 0-1-15,-4 2 0 16,0 4-2-16,0 2 2 0,0 7 1 16,0 9-1-16,0 8 0 15,0 5-1-15,0 0-1 16,0 0-8 0,0 0-6-16,0 10 5 0,0 22 6 15,-9 8 5 1,3 7 1-16,3 9 1 0,3 5-2 15,0 5 1-15,0 6-1 16,0 3 0-16,0-2 0 16,0-4 5-16,0-3-5 15,0-10 0-15,0-6 0 16,0-4-1-16,0-7 1 16,3-5-3-16,8-7 1 15,1-3-2-15,3-6 3 16,0-4-2-16,3-6 2 15,0-3 1-15,2-5 4 16,4 0-4-16,4 0 11 16,2-16-9-16,-4-2 3 15,2-4-1-15,-5 1-1 0,0-2-3 16,-3-5 9-16,5 3-3 0,-7 0-1 16,-2-3-1-1,2 1-4-15,-3 0 8 16,-3 1-4-16,-1-4-1 15,-1-1-2-15,-8-2 3 16,-2 0-4-16,0 0 3 16,0 8-2-16,0 1 0 15,-5 2-1-15,-7 6 0 16,1 3 0-16,-4 5 0 16,0 3-4-16,-3 5 3 15,-3 0-9-15,1 0 8 0,0 0 0 16,-1 21-8-16,3 5 9 15,-2 6 0-15,5 2 1 16,0 4-3-16,2 7 2 16,8 0 0-16,5 3-2 15,0 2 3-15,0-5 0 16,0-5-2-16,5-8-1 16,11-8 2-16,7-7-2 15,4-2 3-15,2-8 2 16,6-4 0-16,3-3 2 15,1 0-2-15,3 0-2 16,-8 0 2-16,-1-6 2 16,-10-4-4-16,-2 1 0 0,-4-1-6 15,-4 0-37-15,-8-8-75 16,-5-4-70-16,0-5-290 16</inkml:trace>
  <inkml:trace contextRef="#ctx0" brushRef="#br0" timeOffset="4650">7996 572 150 0,'0'0'152'0,"0"0"-114"15,0 0 13-15,0 0 30 16,0 0-27-16,0 0-29 15,0 0-22-15,-2-9-3 16,7 9-6-16,21 0 5 16,12 0 1-16,13 9 5 15,2-4 5-15,6-3-2 16,2-2 4-16,-5 0 3 0,-2 0-1 16,-11 0-3-16,-7 0-6 15,-9 0 6-15,-13 0-1 16,-5 0-5-16,-6 0 1 15,-3 0 0-15,0 0-5 16,0 0-2-16,0 0-11 16,0 0-165-16</inkml:trace>
  <inkml:trace contextRef="#ctx0" brushRef="#br0" timeOffset="5867">20 791 98 0,'0'0'189'15,"0"0"-118"-15,0 0-5 16,0 0-12-16,0 0 6 15,0 0-16-15,-15-17-16 16,15 17-10-16,0 0-10 16,0 0-8-16,0 0-5 15,0 0-9-15,0 20 0 16,0 14 14-16,0 12 1 16,0 7 6-16,0 7-1 0,0 9-5 15,0 9 13 1,0 3-4-16,15 4-4 0,5-3 4 15,1-5-6-15,-1-13-2 16,1-14 0-16,-6-13 1 16,-10-13-3-16,2-6 0 15,-7-10 1-15,3-3 1 16,-3-1-1-16,0-4 1 16,0 0 3-16,0 0 3 15,0 0 0-15,0 0-2 16,2 0-6-16,-2 0-72 15,0-4-131-15</inkml:trace>
  <inkml:trace contextRef="#ctx0" brushRef="#br0" timeOffset="7471">257 1192 231 0,'0'0'111'0,"0"0"-74"16,0 0-12-16,0 0 6 15,0 0-6-15,0 0-7 16,0-11-4-16,25 9 0 0,-2-1-7 16,7 3-5-16,1 0-1 15,10 0-1-15,7 0 6 16,3 0-6-16,7 0 4 16,4 0-2-16,6 0 1 15,9-3 1-15,-5-2-1 16,-1-1-3-16,-6 3 2 15,-6 3-4-15,0 0 4 0,-6 0-2 16,3 0 0 0,-7 0 1-16,2 0-2 0,-1 0 2 15,-3 0-1 1,1 0 0-16,1 0 0 16,4 0 0-16,0 0 0 0,9 0 3 15,-1 0 1 1,10 0-3-16,6-2 2 0,-4-6 7 0,1 3 0 15,-7 0 0 1,1 0-10-16,-2 1 1 16,1 1 1-16,1-2-2 15,-1 0 7-15,1 0-7 16,-6-1 0-16,-4 1 0 16,1-3 3-16,-3 0 1 15,3-2-2-15,4 3-1 16,-2-5 0-16,0 5 6 15,-2-2-6-15,-3 2-1 16,-3 1 0-16,-2 3 2 16,-7 1-2-16,3-1 0 0,-3 0 0 15,0-2 0-15,4 0 0 16,1-1 0-16,1 1-2 16,-2 3 4-16,-2-4-1 15,-5 4-1-15,0-1-1 16,2 1 1-16,-5-1 1 15,-7 0-1-15,2 3 0 16,-3-2 0-16,-1 2 1 16,1-3 1-16,5 1-2 15,6-4 3-15,3 1-6 16,4-1 3-16,1-1 0 16,-1 1 0-16,1 1 0 15,-4 0 0-15,-1 1 0 0,-3 2 0 16,0 0 1-16,-3 2-1 15,-5 0 2-15,-6 0-2 16,-7 0 0-16,-2 0-4 16,-7 0 3-16,1 0-1 0,-3 0 2 15,-7 0 0-15,5 0 0 16,-1 0 0-16,2 0 0 16,4 0 1-16,6 0-1 0,2 0 0 31,-2 0 1-31,2 0 1 0,4 0-2 15,0 0 0 1,5 0 1-16,4 0 1 16,2 0 0-16,6 0 0 0,3 0-1 15,1 0-1 1,4 0 0-16,2 0-2 0,-5 0 2 16,-4 0-2-16,-3 0 5 15,-8 0-3-15,-1 0 0 16,-12 0-1-16,-3 0 1 15,-4 0 2-15,-9-3-2 0,5 3 0 0,-4-2 0 32,2 2 0-32,-5 0 3 15,3 0-3-15,0 0 0 0,-3 0 0 16,7 0 0-16,-4 0 1 16,-1 0 2-16,4 0-3 15,-2 0 0-15,-1-4 2 16,5 2-1-16,1 2-1 15,2-2 0-15,4-1 0 16,0-1 0-16,3-1-1 16,0 3 1-16,-1 0 0 15,-3-1 0-15,11 0-2 16,-5 1 2-16,3-1 0 16,1 0 2-16,3-5-2 15,4 3 1-15,2-1 0 16,3 1-1-16,-10 0 0 15,-9 2-2-15,-4 0 2 16,-8 3 0-16,-5 0-2 0,3 0 0 16,-3 0 1-16,0 0 1 15,0 0 0-15,0 0 1 0,0 0-1 16,0 0 0 0,0 0-1-16,0 0-33 0,-21 0-108 15,-28 0-201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04.30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0 474 110 0,'0'0'133'15,"0"0"-81"-15,0 0 10 16,0 0-18-16,0 0-13 16,0 0-10-16,0 0-7 15,0 0-3-15,0 0 2 16,6 0-2-16,11 0 0 16,1 0-8-16,3 0 6 15,9 0-8-15,-2 0 7 0,8 0-7 16,-1 2 6-16,1 1-7 15,-1 3 2-15,6-1 5 16,0 3-3-16,7 0-1 16,1-3-2-16,-1 0 3 15,5 1 1-15,6-3-4 16,3-1 2-16,9 0 6 16,2 1-4-16,-9-3-5 15,-5 3 3-15,-8-3 1 16,-5 5-4-16,2-1-1 15,-2-3 1-15,2 3-2 16,1-2 5-16,2 0 0 0,2-2-2 16,3 3-2-16,0 0 0 15,0-1 1 1,0 4 1-16,0-4-1 0,3-2 1 16,2 3-2-16,3-3 6 0,5 0-5 15,4 0 0 1,1 0 0-16,0 0 0 15,-1 0 0-15,-3 0 2 16,-2 3-2-16,-6-3 0 16,-3 5-1-16,-1-3 1 15,2-2 0-15,2 4 1 16,2-4 2-16,10 0-3 16,-1 0-3-16,4 0 3 0,-1 2 1 15,-2-2 1 1,-3 3-2-16,-4-1 0 0,1-2 0 15,1 0-2-15,3 0 2 16,2 0 0-16,6 0 0 16,-1 0 0-16,1 0 2 15,-1-2-2-15,-5-1 1 16,-3-3-1-16,-7 6 0 16,-3-2-3-16,-1 2 3 15,-4-3 3-15,-7 3-3 16,5 0-1-16,-1 0-1 15,3 0 2-15,5 0-2 16,1 0 4-16,1 0 4 16,-2 0-6-16,-2 0 0 15,2 0-2-15,1 0 1 0,-2 0 1 0,-2 3 0 16,-2-1 1 0,0 4-2-16,0-3-2 15,0-3 3-15,3 0 2 16,2 0-1-16,4 0 0 15,0 0-1-15,-3 0 0 16,-1 0 1-16,2 0-1 16,-4 0-2-16,-3 0 2 0,0 0 1 15,0 0-1 1,-5 0 0-16,5 0 2 0,0 0-2 16,3-5 0-1,7-1 0-15,-5 1 0 0,-5 2 0 16,-3 0 0-16,-9 1 0 15,-6 2 0-15,-5-3-2 16,-3 3 3-16,-4-3-1 16,0 3 1-16,4-2 0 0,-1 2 1 15,1-3-2 1,3 3-3-16,-2 0 3 16,4 0 0-16,-5 0 1 15,-1 0 1-15,-8 0-2 16,0 0-2-16,-3 0 2 15,-1 0 3-15,0 0-3 16,1 0-1-16,3 0 1 0,-4 0 0 16,4 0 0-16,1 0 0 15,1 0 0-15,3 0 0 16,-3 0 1-16,2 0-1 16,-8 0 0-16,1 0-1 15,-4 0 1-15,-2 0 1 16,-4 0-1-16,-1 0 0 15,-4 0 0-15,0 0-1 16,-1-3 1-16,-2 3 0 16,3 0 1-16,0 0 0 15,1 0-1-15,-1 0 0 16,-3 0 2-16,2 0-2 16,-2 0 0-16,0 0 4 0,0 0-4 15,0 0 1 1,0 0 0-16,0 0-1 0,0 0 0 15,3 0-2-15,0 0 2 16,-1 0 0-16,3 0-3 16,-5-2 3-16,2 2 3 0,1 0-3 15,-3 0 1 1,3 0 0-16,-3 0 0 16,0 0 2-16,0 0 1 15,0-2 2-15,0 2 13 16,0 0 6-16,0 0 1 15,0-4 0-15,0 3-12 16,0-6 0-16,0 2-8 16,0 0 2-16,0-2-2 0,0-4-3 15,0 0 1-15,2-2 2 16,-2-3-3-16,3 0-2 16,1 0-1-16,-4-2 3 15,3-2-2-15,-3 3-1 16,3-2 3-16,0 0-2 15,-3 3 6-15,2-3-3 0,-2 4-3 16,3-1 3-16,-3 0 1 16,0-3 6-1,0 2-6-15,0-2 4 16,0-3-5-16,0 1-1 16,0 0-3-16,0-3 0 15,0 6 1-15,0 2-1 0,0 0 0 16,0 5 0-16,0-2 2 15,0 5-2-15,0-3 0 0,0 4-2 16,0-2 2 0,0 4 0-16,0 2 1 15,0 3-1-15,0-2 0 16,0 2-1-16,0 0-2 16,0 0-1-16,0 0-3 15,0 0 6-15,0 0-14 16,-5 0 10-16,-1 15 5 0,-4 9 3 15,0 3-3 1,-3-3-1-16,1 5 1 0,-2 0 1 16,5 0-1-16,1 1 0 15,-2-4 0-15,2 1 1 16,1 2-1-16,2-5-1 16,2 5 1-16,0-1 1 0,0-1 0 15,-1 0 0 1,-1-1-1-16,2-2 0 15,-2 2 2-15,0 3-2 16,5 1 0-16,0-1 0 16,0-2-4-16,0-7 4 15,0 2 2-15,0-3 0 16,0-2-4-16,0 0 2 16,0-1-1-16,0 2 2 0,0 3-3 15,0 1 4 1,0 1-2-16,0-2 0 0,0 1 0 15,-2-4 4-15,2 1-5 16,0-5 1-16,0 1 0 16,0-1 2-16,0-1-1 15,0 0-1-15,0 0 0 16,0-3 0-16,0 1 1 16,-3-5-1-16,3-1 0 15,0 0 0-15,0-2 1 16,0 0-1-16,0-1 0 15,0-2 0-15,0 0 0 0,-3 0 5 16,3 0-3 0,0 0-2-16,0 0 2 15,0 0 1-15,0 0-2 0,0 0-1 16,0 0-14-16,0-8-48 16,0-10-59-16,0-1 15 15,0 3-8-15,0 0-26 16,0 0-61-16</inkml:trace>
  <inkml:trace contextRef="#ctx0" brushRef="#br0" timeOffset="2939">6691 207 11 0,'0'0'123'0,"0"0"28"0,0 0-85 16,0 0-28-1,0 0 1-15,0 0 1 16,-21-38-10-16,21 38-4 0,0 0-4 16,0 0 4-16,0 0-2 15,0 0-11-15,0 0-7 16,0 0-6-16,0 0 0 15,0 0-2-15,0 0-9 16,0 3-1-16,0 13 7 16,0 8 3-16,11-3 2 15,7 3 2-15,3-3-1 16,-4 0 2-16,1 0-3 0,0-2 5 16,2 2-4-1,1-2 0-15,1-1 2 16,1 1-3-16,0-3 3 15,-5 2-2-15,2 1-1 0,-2-3 0 16,0-1 3 0,2 1-3-16,-5-3 0 0,-4 2 2 15,2-6-2-15,-4-1 0 16,-1-5 3-16,0 2-3 16,2-5 2-16,-4 3-2 15,3-3 5-15,-3 3-5 16,-1-3 5-16,2 2-1 15,-4-2-2-15,-1 0-1 16,1 0 1-16,0 0 3 16,-3 0 3-16,7 0 0 15,-7 0-1-15,2 0 0 16,-2 0 4-16,0 0 3 16,0 0-3-16,0 0-6 15,0 0 4-15,0 0-3 0,0 0 2 16,0 3-8-16,0-3 1 15,-7 6-3-15,-10-1 4 16,-4 6-2-16,-5-1 4 16,-4 3-4-16,2 3 2 15,-5 0-2-15,0 3-1 16,2-4 0-16,-2 4 1 16,3-3 0-16,1-3 1 15,6 3-1-15,2-3 0 16,0 3 0-16,0-3-5 15,3 0 5-15,2-2 1 16,-2-1 0-16,6-3 1 16,0-3-1-16,1 1 0 0,1-2-1 15,5 0 1-15,-1-1-1 16,-1 1 0-16,5-3 0 16,2 0 1-16,-3 3-1 15,0-3-1-15,3 0 1 16,0 0 0-16,0 0 0 15,0 0-6-15,0 0 3 16,0 0 3-16,3 0 1 16,15-3 0-16,2-8 3 15,3-2-3-15,-2 0-1 16,6 0 2-16,-1-3-1 0,1 0-1 16,5-3 4-16,-5 4 0 15,2-4-2-15,1 4 1 16,-4-2-2-16,-3 2 1 15,-1 1-1-15,-8 1 2 16,1 2-3-16,0 0 1 16,-5 1 0-16,3 3 1 15,-1-1-2-15,3-1 0 16,-4 2 3-16,1 1-3 16,-3 1-2-16,0-1 2 15,-1 4 0-15,2-4-1 16,-5 4-1-16,-2-1 2 15,2 0 2-15,0 1-2 0,-3 0 0 16,1-2 1 0,2 3 1-16,-2-6-2 0,4 5 1 15,-1-4-1-15,-4 4 0 16,1 0-3-16,0 2 3 16,-3 0 0-16,0 0 0 15,0 0 0-15,0 0 0 16,0 0-2-16,0 0 2 15,0 0 0-15,-8-3 1 16,-8-3-1-16,-1 1-2 16,-1 0 0-16,0-3 3 15,-2 2-1-15,-1-4 0 16,-5 2 0-16,-1-3 0 16,4-2 1-16,-3 2-1 15,3-2 2-15,1-3-2 0,1 3 0 16,1 0 0-16,2-1 3 15,4 2-3-15,-1 4-2 16,0 0 2-16,7-1-1 16,-1 2 1-16,0-2 1 15,0 5-1-15,3-2-1 16,4 1 1-16,-2-3 1 16,1 3 1-16,0 2-2 0,3 1-5 15,0-2 5 1,0 2 2-16,-3-3 3 15,3-1-5-15,-2 1 0 16,2 0 4-16,0-1-2 0,-3 1-2 16,0 2 0-16,-1-2-7 15,1 3 7-15,3-1 1 16,0 1-1-16,0-2 2 16,0 3-2-16,-2-3 2 15,2 2-2-15,0-1 0 16,0 0-1-16,0 3 2 15,0-2-1-15,0-1 0 16,0 1 6-16,0-4-5 16,0 3-1-16,-3 3 1 15,3-2-1-15,0 2 0 0,0 0 2 16,0 0-2 0,0-3 0-16,0 1-2 0,0 2 4 15,0-6-2 1,0 5 1-16,0-6-1 0,0 2 1 15,0 2-1-15,-3-2 1 16,0 2 5-16,3 3-7 16,-4-1 1-16,4 1 0 15,-2 0-3-15,2 0 0 16,0 0 1-16,0 0-6 16,0 0 6-16,0 0-10 15,0 0 9-15,0 1-1 16,0 15-2-16,0 0 4 15,0 0-4-15,6 2 4 0,3 5 3 16,6-3-1 0,-4-1 0-16,4 5 0 0,2-4 0 15,1 5 0-15,0-4 0 16,2-3 0-16,-2-2 1 16,0-3-2-16,0-5 1 15,-1 1 0-15,1-2 0 16,0-1 0-16,-3-1 1 15,1-3 0-15,-1 1-2 16,-2 0 2-16,-3 2-1 16,3-3 1-16,2 4 2 15,-3-1-3-15,-1-2 0 16,1-1 0-16,3 1 0 16,-1 0 0-16,-2-3 0 15,1 2 1-15,-5 1-1 0,-3-3 0 16,-1 0 1-16,-1 0-1 15,-3 0 0-15,0 0 2 16,0 0 1-16,0 0-1 16,0 0-2-16,0 0 2 15,0 0-2-15,0 0 2 16,0 0-2-16,0 3 2 16,0-3-1-16,0 0 3 0,0 0-2 15,0 0 0-15,0 0-2 0,0 0-4 31,0 3 0-31,0-1 3 16,0-2-2-16,-7 5 2 0,-4-1 0 16,-4 3 1-16,-2 1-3 15,-4 1 3-15,1 3 1 16,-8 1-1-16,0 0 0 16,-2 7 0-16,4-5 0 15,2 1 0-15,4 0 0 16,2-3 0-16,0 1 0 15,3-4-1-15,0 1 1 16,0 0 0-16,2-1 0 16,-2 0 0-16,0-3 0 15,0 5 1-15,0-4-1 0,4 0 0 16,-4 0 0 0,0 0-1-16,1 2 1 0,-1-5 3 15,3 6-3-15,-6-3 0 16,3 0 5-16,-3 0-5 15,2-3 0-15,1 3 2 16,2-3-2-16,3 1-2 16,0-1 2-16,-2 0 0 15,3 3 0-15,-3 1 0 0,-1-2-3 16,-2 3 3 0,0-1 0-16,2-1 0 15,2 2 3-15,2-5-3 16,3 1 0-16,1-1 1 15,2-5-1-15,3 0-1 16,0 0-2-16,0 0 1 16,0 0-3-16,0 0-49 0,0 0-104 15,0 0-189-15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13.39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217 241 355 0,'0'0'29'16,"0"0"-4"-16,0 0 12 0,0 0-16 15,0 0 14 1,0 0-12-16,0 0-3 0,-78-4 1 16,62 20-19-16,-6 2 6 15,2 4-7-15,2 2 2 16,0 5-1-16,5 0-1 16,0-3 1-16,5 3-2 15,1 3-2-15,4-2 1 16,3-2 0-16,0 1 1 15,0 4-1-15,0-7-2 16,0 1 3-16,18-7-7 16,0 0 7-16,5-5 3 15,2-4-2-15,3-3 2 16,5-8 0-16,0 0 7 16,1 0-10-16,4 0 4 0,1-11-2 15,-1-5 4 1,-3 1-4-16,-5 1 5 0,3-2-1 15,-10 3-1-15,1-3 4 16,-4-3-6-16,-5 3 12 16,0-2 8-16,0-2 12 15,-7 1-12-15,5-8-7 16,-5 3-2-16,-3-5-9 16,2-1 5-16,-4 4-9 15,-3-3 2-15,0 2-2 16,0-2 2-16,0 0-1 15,-10 0-2-15,-3 5-1 0,-2 2 1 16,-9 6 0 0,3-1 0-16,-3 4-3 0,1 2 3 15,-3 5-1-15,-4 6 0 16,-3 0 0-16,-2 0-8 16,1 0 9-16,-2 8-1 15,6 3 0-15,4 2-1 16,6-5 2-16,5-1 2 15,2-3-2-15,5-4 1 16,1 2-1-16,2 4 0 16,-1-2 0-16,4 5-8 15,2 4-22-15,0-2-96 16,0-3-6-16,31-6-295 16</inkml:trace>
  <inkml:trace contextRef="#ctx0" brushRef="#br0" timeOffset="554">1068 253 346 0,'0'0'86'0,"0"0"-43"16,0 0-19-16,0 0 4 0,0 0-11 16,0 0-13-16,-27 3-3 15,6 12 2-15,-2 9-3 16,5 0 0-16,-5 3 0 15,2 2 0-15,4 0 0 16,-4 3 4-16,3-6-4 16,3 1 0-16,3-4 4 15,1-4-2-15,4-3-1 16,2-8 1-16,2-3 0 0,-4-2-2 16,5 3 0-1,-1-4 0-15,3-2-1 16,-3 0-7-16,3 0-49 0,0 0-95 15</inkml:trace>
  <inkml:trace contextRef="#ctx0" brushRef="#br0" timeOffset="1020">844 241 20 0,'0'0'260'0,"0"0"-196"15,0 0-53-15,0 0-2 0,0 0 24 16,0 0-6-16,-3 0-22 15,3 0-5-15,0 1-5 16,0 18 5-16,3 5 0 16,11 0 8-16,-2 0-8 0,6 5 7 15,-1-3 1-15,4 1 1 16,2 1 1 0,4-1-6-16,-3-1-1 15,2 1-1-15,-2-5 1 16,-6-7-2-16,-2 2 1 15,-6-10-2-15,-2 1-1 16,-4-6 1-16,-1 2 0 0,-3-4 1 16,0 0 1-16,0 0 0 15,0 0 1-15,0 0 1 16,0 0-4-16,0 0-4 16,0 0-45-16,5 0-310 15</inkml:trace>
  <inkml:trace contextRef="#ctx0" brushRef="#br0" timeOffset="2624">1382 147 144 0,'0'0'168'16,"0"0"-104"-16,0 0-14 15,0 0 6-15,0 0-14 16,0 0 3-16,0-8-7 15,0 5-4-15,0 3 0 0,0-5 1 16,0 2-6 0,0-4-16-16,0 1-2 0,0-2 9 15,0-2-14-15,0-1-6 0,15-5 0 16,8 1-3 0,4-1 3-16,-1 3-1 15,0 2 1-15,-1 2-1 16,-5 4 1-16,1 5-3 15,-3 0-6-15,-1 0 2 0,7 0 2 16,-4 8 3-16,1 9 1 16,-4 1-4-1,-2 3 2-15,-4 3 2 16,-4-1 0-16,-4 4-2 16,-3 2 6-16,0 1-1 15,0 1-2-15,0-3-3 0,-12 5 2 16,-9-4 1-16,-2 3 3 15,-7-3-2-15,-2 1 0 16,0-1 2-16,-4-3-2 16,3-5 2-16,-5 0-3 15,7-5 4-15,-5 0-4 16,3 0 6-16,10-6-6 16,6-2 4-16,4-2-4 15,8-3 0-15,2-1-4 16,3 1 4-16,0-3-3 15,0 0 1-15,0 0-2 16,0 0-1-16,0 0-9 0,0 0 6 16,11 0-4-16,24 0 12 15,19 0 4-15,14 0 10 16,6-3-13-16,2-8 2 16,-2 3-3-16,-7-2 0 15,-8 2 8-15,-19 3-8 16,-12-1 0-16,-13 5 3 0,-12 1-3 15,-1 0 2-15,-2 0 4 16,0-4 2-16,0 4-1 16,0 0-6-1,0 0-1-15,0 0-21 16,-5 0-110-16,-7-5-157 16</inkml:trace>
  <inkml:trace contextRef="#ctx0" brushRef="#br0" timeOffset="3441">2085 118 251 0,'0'0'137'0,"0"0"-67"16,0 0-29-16,0 0-22 0,0 0-3 15,0 0-16-15,-38-3-8 16,27 30 7-16,-1 6 0 16,1 0 1-16,-2 1 0 15,4 4 1-15,-2-4 2 16,4 1 1-16,4-1 2 15,3-2 0-15,0-4-5 16,0 2 1-16,0-7 2 16,7-1-3-16,7-4 2 15,-2-2-2-15,6 1-1 16,0-4 4-16,-1-6-2 16,4-2-1-16,-1 2 3 15,6-7 5-15,2 0-3 0,4 0 5 16,0 0-2-16,-5 0 5 15,-1 0-7-15,0-9 5 16,-4-1-1-16,-2 1 28 16,-2-4-16-16,-4 5-14 15,-5 1 3-15,2-3 5 16,-4-5 9-16,1 0-4 16,5-1-6-16,-8-3-5 0,5 1 1 15,-5-1-2 1,1-2-3-16,-4 2 0 15,-2 1 5-15,4-6-7 16,-4 3 1-16,0-2-2 0,0-1-2 16,0 2-2-16,-4-2-4 15,-1 4 3-15,-7-3 1 16,-2 5 0-16,-1 2 0 16,-3 3 0-16,-2 0 0 0,-1 2 0 15,-2 0 0 1,-2 4 0-16,2-1 0 15,3 0 0-15,-1 0 1 16,3 6-1-16,-5-2-1 0,3 2-1 16,-1 2 1-16,-3 0-5 15,3 0 4 1,-2 0 0-16,2 0 0 16,-2 8 4-16,-1 3-4 0,0 2 0 15,4 3 2 1,-3 5-3-16,5 5-5 0,6 4-36 15,12-4-85-15,0-9-85 16</inkml:trace>
  <inkml:trace contextRef="#ctx0" brushRef="#br0" timeOffset="4860">2650 26 55 0,'0'0'93'15,"0"0"23"-15,0 0-35 16,0 0-30-16,0 0-5 16,0 0-5-16,-2-9 3 15,2 7-4-15,-3 2-10 16,3 0-7-16,0 0 3 16,0 0-7-16,0 0-6 15,0 0 2-15,0 0-11 0,0 0 6 16,-3 0-10-16,1 0-5 15,2 13-9-15,-7 18 8 16,1 12 6-16,3 7 6 16,1 6-6-16,2 2 1 15,0 0 0-15,-3 1 1 16,-1-6-1-16,1-8 0 16,-2-10 0-16,2-15-1 15,-2-9 0-15,5-9 7 16,0-2-7-16,0 0 6 0,0 0 5 15,0 0-5-15,0 0 7 16,8 0 2-16,30-13 5 16,13-5-12-16,10-4-5 15,7 4-3-15,-1 2 0 16,-1 0 1-16,-8 3-3 16,-8 0 2-16,-10 5 0 15,-4 0 5-15,-11 3-4 16,-14 2-1-16,-6 0-1 15,-5 3 1-15,0 0 3 16,0 0-2-16,0 0-1 0,0 0-9 0,0 0-57 31,0 0-105-31,0 0-92 16</inkml:trace>
  <inkml:trace contextRef="#ctx0" brushRef="#br0" timeOffset="5250">2854 179 343 0,'0'0'120'15,"0"0"-23"-15,0 0-7 16,0 0-16-16,0 0-22 15,0 0-32-15,-15-32-20 0,15 32-4 16,0 5-13-16,0 30 10 16,0 12 7-16,7 14 0 15,6 1-1-15,0-2 1 16,-1-1 1-16,-9 0-1 16,-3-7 0-16,0 1 7 15,0-3-2-15,0-10 2 16,0-9-1-16,0-7 6 15,0-8-4-15,0-3 3 16,0-5-9-16,0-5 0 0,0-3-2 16,0 0 1-16,0 0-2 15,0 5-38-15,0 3-132 16,0-2-134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21.26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199 228 172 0,'0'0'183'16,"0"0"-128"-16,0 0-33 16,0 0-1-16,0 0 15 15,0 0 9-15,3-3-12 16,-3 3-13-16,0 0-7 0,0 0-4 15,-3 0-9 1,-18 13 5-16,-5 11-3 16,-4 5 0-16,-2 3 0 15,6 3-2-15,3-1-3 16,2 3 2-16,9 0-1 16,6 0-1-16,4 1-2 15,2-6 3-15,0-7 0 0,0-1 0 16,0-5-3-16,13-6 2 15,5-2 3-15,2-6 0 16,8-2 2-16,0-3-2 16,8 0 2-16,5 0 6 15,4-6 4-15,4-12-5 16,-1-1 4-16,-7 1-6 16,-3 0-1-16,-8-3-1 15,-4-1 11-15,-5 1-5 16,-6-6 6-16,-4 1-2 15,-5-1 11-15,0-5-14 16,-3 3-3-16,-3 0-1 0,0 0-3 16,0 0 3-16,0-1-4 15,-9 4-1-15,-8 3-1 0,-13-1-2 16,1 8 2-16,-7 5 0 16,-2 5-2-1,0 6 0-15,-3 0 0 16,-1 0 1-16,7 6 0 15,3 12 0-15,4-2 1 16,12 3-5-16,1-3-2 16,8-1-1-16,7 5-24 15,0-7-32-15,0 3-16 16,15-9-46-16,26-7-177 16</inkml:trace>
  <inkml:trace contextRef="#ctx0" brushRef="#br0" timeOffset="385">1091 236 156 0,'0'0'245'0,"0"0"-168"15,0 0-13-15,0 0 14 0,0 0-55 16,0 0 12-16,-65-22-20 16,53 22-15-16,-6 0-1 15,-2 14-6-15,-3 13 7 16,-3 1 0-16,-2 7-1 0,2-1 1 16,3 3 0-16,1-5 0 15,2 0 0 1,6-6-3-16,-1-2 3 15,3-6-1-15,1-4 1 16,4-6 1-16,4 0-1 16,3-3 0-16,-5 0 0 15,2 0-8-15,-1-2-10 16,1 1-54-16,3-4-49 16,0 0-86-16</inkml:trace>
  <inkml:trace contextRef="#ctx0" brushRef="#br0" timeOffset="758">714 294 244 0,'0'0'146'15,"0"0"-106"-15,0 0-27 0,0 0-4 16,0 0-1-16,0 0-5 16,20-13-3-16,-2 37 0 15,2 2 3-15,5 8-2 16,1 6 1-16,1 3 5 16,-4-1-1-16,-2-2 0 15,-3-1-5-15,-3-4 9 16,-4-7-6-16,-5-6 2 15,0-6-2-15,-3-8-2 16,-1-3-1-16,1 1 2 16,0-6-2-16,1 2-1 15,-1-2 2-15,2 0 0 16,10 0-2-16,8 0-55 16,5-16-131-16</inkml:trace>
  <inkml:trace contextRef="#ctx0" brushRef="#br0" timeOffset="1455">1205 294 337 0,'0'0'70'0,"0"0"-48"16,0 0-2-16,0 0-7 15,0 0 14-15,0 0 16 16,28-98-27-16,-8 85-5 16,1 0-2-16,4-1-7 15,3 5 5-15,-5-3 2 0,0 7-5 16,-8 2 8-1,0 0-6-15,-4 3-6 16,-1 0-2-16,2 0 0 16,2 0 1-16,1 13 0 15,-3 6 0-15,-1 2 1 16,-2 3-1-16,-3 3 1 16,-3 0 0-16,-3-1 2 15,0 5 3-15,0 2-1 0,-6 0-1 16,-9 4-3-16,-8 1 3 15,-3 1 1-15,-9 4 2 16,-8-1-3-16,-1 1 4 16,-2-3-3-16,-2-6-4 15,5-5 0-15,7-5 7 16,10-8-6-16,11-11-1 16,8 0 0-16,7-5 0 0,0 0-6 15,0 0-3-15,10 0 4 16,25 0 4-1,19-2 1-15,10-12 6 0,7 1-6 16,3-3 0-16,-1 1 4 16,-3 4-4-16,-5 0 1 15,-11 3-2-15,-11 3 2 0,-14 0-1 16,-14 5 0-16,-8-3 0 16,-7 3 4-1,0 0-1-15,0 0 1 16,0 0-4-16,0 0 6 15,0 0-6-15,0 0-17 16,0 0-127-16,-4 0-181 16</inkml:trace>
  <inkml:trace contextRef="#ctx0" brushRef="#br0" timeOffset="2152">2004 265 312 0,'0'0'86'0,"0"0"-63"16,0 0-8-16,0 0-1 0,0 0-9 15,0 0-5-15,-56 16-1 16,41 8 1 0,-3 5 0-16,1-1 1 0,2 5 2 15,-1-2 0-15,8-2 2 16,3 0-2-16,5-2 0 16,0-3 1-16,0-3 0 15,0-4-1-15,0-5 0 16,5-1 2-16,10-3-2 15,-4 0 2-15,7 0 8 16,-3-8-3-16,5 2 13 16,-2-2 0-16,5 0-1 15,2 0 9-15,-2 0-13 16,-2-2-7-16,2-6-2 16,-3 0-6-16,1-2 9 15,-1-4 1-15,2 0 1 0,-5 2 7 16,-2-7-7-16,0 1 0 15,-3-4-3-15,-4 4-1 16,-2-4-6-16,-2 4-1 16,-4-1 3-16,0 1-3 15,0-4 3-15,0 2 1 16,-4 0-6-16,-14 3 10 16,-3 1-4-16,-5 0-6 15,-6-1 1-15,3 4 0 16,-1 3 2-16,7 4-1 15,0 1-1-15,5 5-2 16,-3 0-4-16,-3 0 1 0,0 0-3 16,1 17 3-16,3 4 0 15,-1-1 0-15,4 5-5 0,2-1 5 16,9 2-8 0,6-2-38-16,0-6-83 15,0-10-23-15</inkml:trace>
  <inkml:trace contextRef="#ctx0" brushRef="#br0" timeOffset="3293">2822 34 317 0,'0'0'89'16,"0"0"-36"-16,0 0 8 15,0 0 7-15,0 0-32 16,0 0 9-16,-66-34-25 0,46 34-16 16,-3 0-3-1,-3 0-1-15,-2 1-2 16,2 16 2-16,3-1-2 15,-4 3 4-15,1 5-4 16,3-1 4-16,2 4-4 16,-1-1 2-16,9 4-1 15,1-7-2-15,6 0-1 16,6-3-4-16,0-7 5 16,0-5-4-16,0 1 1 15,0-7 1-15,6 3 2 0,14-5 3 16,7 0 7-16,2 0 0 15,4 0-6-15,0 0 5 16,-2 0-3-16,7-3 1 16,3 1-4-16,1 2-1 15,-1 0-2-15,-2 0 4 0,-7 0-1 16,-6 0 0 0,-2 0 0-16,-9 2-1 15,-3 6 0-15,-7 0-2 0,-5-2 0 16,0 4-5-16,0 4 8 15,0-1 0 1,0 3 4-16,0-1-2 0,0 1 0 16,0 0 0-16,0 0 0 15,0 0-2-15,-5 0 2 16,-7-3 0-16,-3 0-2 16,-6-2 2-16,-2 2 5 15,-4-2-6-15,-8-4 1 16,-3 2 4-16,-4-2-6 15,-2-1-1-15,3 0-3 16,-7-6-4-16,5 0 3 16,-1 0 5-16,-1 0 0 15,10 0 2-15,11-4-1 0,7-6-1 16,14-1-3-16,3-5 0 16,0 0-5-16,0-5-3 15,27 0 0 1,11-3 10-16,12 3-3 0,5 0 2 15,1 2 2-15,6 1 1 16,-9 0-1-16,-2 1 0 16,-10 1 2-16,-6 3-2 15,-9-3 0-15,-5 4-1 16,-4-5 2-16,-4 2-1 16,-8-4 3-16,2 4 2 15,1-2 4-15,-2 1 2 16,0 7-3-16,-3-6 3 15,-3 2 0-15,0 2 4 16,0-2-8-16,0 5 8 16,-5-2 0-16,-17-1-13 0,-4 3 2 15,-4 3-4-15,-11 5 0 16,-3 0 0-16,-6 0 1 16,1 7-1-16,-5 20-2 15,4 10-1-15,3 0-75 16,9-2-409-16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27.4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279 263 358 0,'0'0'72'16,"0"0"-2"-16,0 0 2 16,0 0-3-16,0 0-11 15,0 0-21-15,0 0-19 16,0-14-16-16,-6 14-4 16,-12 22 5-16,-8 14-7 15,-6 10 9-15,-4 9-2 16,3 13-2-16,2 5-1 15,1 3 0-15,7 7 3 16,2-12-3-16,6-5 0 0,13-13-4 16,2-10 3-16,0-11-1 15,0-11-1-15,17-6 0 16,9-4 0-16,4-5 2 16,9-6 2-16,7 0 4 15,4-3-2-15,6-18 2 16,-6-1-5-16,-3-4 9 15,-6-2-7-15,-5-4 1 0,-3-1 5 16,-10-4-4 0,3 3 5-16,-8-6 0 15,-3-5-1-15,2 0-5 16,-9 0 6-16,-1 0-7 16,-4 3-1-16,-3 2 5 15,0 2-6-15,0 5-1 16,0 0 1-16,-10 2 3 0,-6 4-3 15,-6 3 0-15,-1 3 1 16,0 3-1-16,-3 7-5 16,-1 0 5-16,-2 9-4 15,-7 2 0-15,1 0-3 16,-1 0 2-16,4 0 4 16,6 9 1-16,-2 7-3 15,12 8-12-15,1 2-43 16,15-6-71-16,0-7-57 15</inkml:trace>
  <inkml:trace contextRef="#ctx0" brushRef="#br0" timeOffset="391">1185 382 357 0,'0'0'122'0,"0"0"-29"15,0 0-62-15,0 0 14 16,0 0-7-16,0 0-25 15,-26-5-13-15,6 18-2 0,-1 10 2 16,-6 14 2 0,-2 3-1-16,-1 6 0 15,2-1 0-15,-2-6-1 0,0 1 1 16,4-2-1 0,2-7 0-16,4-2 3 15,2-8-6-15,6-8 3 16,6-2-1-16,4-6-27 15,2-5-85-15,0 0-59 16</inkml:trace>
  <inkml:trace contextRef="#ctx0" brushRef="#br0" timeOffset="703">903 461 462 0,'0'0'79'16,"0"0"-5"-16,0 0-46 16,0 0-23-16,0 0-5 0,0 0-21 15,45 19 14 1,-7 17 5-16,11 2 4 0,2 4 2 16,-8-4-4-16,-7-10 1 15,-13-1-1-15,-5-8 2 16,0-1-2-16,-9-2 1 15,-1-3-1-15,-2-4 3 16,-2-5-2-16,-1-1 1 16,-1-3 1-16,4 0-3 15,-4 0 0-15,5 0-36 16,-1 0-98-16,3-5-240 16</inkml:trace>
  <inkml:trace contextRef="#ctx0" brushRef="#br0" timeOffset="1342">1542 239 49 0,'0'0'385'0,"0"0"-303"16,0 0-30-16,0 0 10 16,0 0-36-16,0 0 6 15,-26-83 5-15,26 73-28 16,8-6-5-16,12 5-4 16,4 1 0-16,3 5-2 0,6 2 2 15,-5 3-4-15,5 0 1 16,-7 0 3-16,-3 11-3 15,-5 7 1-15,-3 1-5 16,-5 4 2-16,-8 7 0 16,-2-1 4-16,0 8 2 15,0 0 6-15,-17 3-5 16,-13-1 5-16,-2 4-3 16,-10 2-1-16,-5 6-3 0,-6 2 2 15,-6-4-2-15,-2 0 2 16,-2-5 2-1,11-9-1-15,11-6 1 16,14-13-4-16,19-11 0 0,8-5 0 16,0 0-8-16,0 0 0 15,11 0 0-15,37-2 8 16,21-17 6-16,14-2 0 16,6 0 0-16,-1 2-6 15,-9 0 6-15,-3 3-5 16,-10 4 1-16,-10 0-2 15,-10 2 0-15,-10 5 0 16,-13 2 1-16,-11 1-1 16,-9 2 0-16,0 0 1 0,-3 0 2 15,0 0-3-15,0 0-6 16,0 0-53-16,0-6-85 16,0-7-270-16</inkml:trace>
  <inkml:trace contextRef="#ctx0" brushRef="#br0" timeOffset="2016">2351 167 112 0,'0'0'337'0,"0"0"-283"16,0 0-19 0,0 0 0-16,0 0-1 0,0 0-17 15,-38-5-13-15,20 25-4 16,1 8 0-16,-4 3 0 16,-2 4 1-16,5 0-1 15,-2-1 1-15,5 3-3 16,5-6 1-16,2 4-1 15,5 0-1-15,3-9 3 16,0 1-1-16,0-4 0 16,0-4-4-16,18-1 4 15,2-5 1-15,4-2 8 0,-1-6-7 16,1-5 1 0,2 0 3-16,3 0 2 15,1 0-3-15,6 0 3 0,-4-10 4 16,0-6-5-16,1-2 7 15,-1-4-3-15,-6 1-2 16,-5-3 8-16,-6 3 2 16,0 0 1-16,-7-1 4 15,2-1 0-15,-2-4-9 16,-1 1-9-16,-2-6-5 16,-5-3 6-16,0 4-5 15,0-4 2-15,0 4-1 16,0 3 2-16,-18 0 0 15,-9 4-2-15,-2 6 4 16,-3-1-5-16,-7 6 1 0,7 8-4 16,0 2-2-16,2 3-1 15,1 0-1-15,2 3 2 16,-2 15 0-16,2 3 3 16,-2 6 0-16,2-3 1 15,4-1-2-15,2 1-1 16,9-2-6-16,9-1-43 0,3-5-91 15,0-6-30-15</inkml:trace>
  <inkml:trace contextRef="#ctx0" brushRef="#br0" timeOffset="2714">3375 19 261 0,'0'0'143'0,"0"0"-80"15,0 0 2-15,0 0 21 16,0 0 3-16,0 0-35 15,0-13-23-15,-12 7-28 16,-8 6 3-16,-6 0 1 16,-4 0 2-16,-9 0-2 0,4 0-2 15,-3 11 1-15,-3 5 4 16,0-3 5-16,0 7-4 16,-3 2-3-16,6 2 2 15,0 9-8-15,5-5 0 16,6 3 2-16,3 7-4 15,4-1-4-15,8 8 2 16,3-5 0-16,9 2-1 16,0-2-1-16,0-4 3 15,18-3 1-15,15-9 0 16,8-3 0-16,8-9 2 16,11-8-1-16,7-4 6 15,1 0-2-15,-6 0-1 16,-6-14-4-16,-6 0 1 15,-9-3 1-15,-12 4 5 16,-11 7-7-16,-9 3 2 0,-9 1 1 16,0 1-3-16,3-3 1 15,0 1-1-15,2 0-1 16,2-2-35-16,1 0-104 16,-8 1-150-16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32.0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186 194 195 0,'0'0'205'0,"0"0"-129"15,0 0-12-15,0 0-4 16,0 0 0-16,0 0-30 0,-9-13-16 16,6 13-8-16,-7 0-4 15,2 0-2-15,-10 11 3 0,1 15-1 16,-7 7 3-16,4 3 4 16,0 7-7-1,4 2 1-15,1 5-2 16,7 1-1-16,1 4-1 15,5-8-1-15,2-4 2 16,0-6-2-16,0-7 0 16,0-7 1-16,2-7 1 15,11-6-2-15,2-2 0 16,3 1 2-16,-1-4-3 0,6-5 2 16,3 0 2-1,2 0 2-15,-2 0 3 0,6-5-6 16,-3-12 9-16,7-1-7 15,-4 0 1-15,-3-2-2 16,-2 4 2-16,-9-1 0 16,0-2-2-16,-3 1 6 15,-1-6 0-15,1-3-6 16,-3-2 9-16,-4-3-2 0,2-2-1 16,-8-3 0-1,4-1 1-15,-6 4 0 16,0-3-3-16,0 2-5 0,0 4 4 15,-3 3-2-15,-17 4 0 16,-1 7 4-16,-9 1-6 16,-5 3-1-16,-1 5-2 15,-8 6-2-15,6-1 3 16,-3 3 0-16,6 0-3 16,9 0 5-16,5 0-3 15,6 0-2-15,8 3-18 16,5 1-36-16,2 5-54 0,0-8-23 15,6-1-53 1</inkml:trace>
  <inkml:trace contextRef="#ctx0" brushRef="#br0" timeOffset="404">989 225 237 0,'0'0'176'15,"0"0"-126"-15,0 0-24 0,0 0 4 16,0 0-3-16,0 0 0 16,0-1-21-16,0 1-6 15,-8 10 0-15,-17 17 2 16,2 2-1-16,-3 5 0 0,-1-2 4 16,4 5-4-1,2-5 0-15,-2 5-1 16,-2-3 2-16,2-1-4 15,3-2 2-15,2-7-2 16,3-6 1-16,7-5-27 0,5-7-95 16,3-6-264-1</inkml:trace>
  <inkml:trace contextRef="#ctx0" brushRef="#br0" timeOffset="749">737 279 231 0,'0'0'129'16,"0"0"-126"-16,0 0-3 0,0 0 9 0,0 0 9 15,0 0-13 1,49 14 2-1,-32 12 6-15,1 6-1 16,3 4 2-16,-1 5 12 16,1 3-8-16,3 2-8 0,-3-4-5 15,-1-5-4-15,-2-8 9 16,-3-7-8-16,-7-9-1 16,-2-6 1-16,0-4 2 15,-3 0-3-15,0-3 3 16,0 0-4-16,-1 0-3 15,11 0-89-15,-1 0-308 16</inkml:trace>
  <inkml:trace contextRef="#ctx0" brushRef="#br0" timeOffset="1463">1307 171 34 0,'0'0'385'16,"0"0"-309"-16,0 0-12 15,0 0 2-15,0 0-46 16,0 0-3-16,-23-90 2 0,23 78-4 15,0 2-12 1,8 0-2-16,10 2-1 0,2-3-3 16,8 0 3-16,3 4 7 15,7 1-4-15,3 1 1 0,2 5-4 16,-2 0 0 0,0 0 0-16,-6 0 0 15,-2 5-1-15,-7 8 1 16,-8 7-2-16,-3-2-2 15,-10 3 4-15,-5 6 2 16,0 7-2-16,0 3 1 16,0 8 2-16,-20 0 8 15,-4 8-10-15,-11 3 2 16,-3 5 1-16,-10 2-1 0,-5-2-2 16,-3-3 0-16,1-8-1 15,-1-7 11-15,11-13-8 16,9-12-2-16,16-4 2 15,12-13-2-15,8 2 2 16,0-3-2-16,0 0-1 16,0 0-8-16,0 0 7 15,18 0-10-15,28 0 11 16,20-10-1-16,13-3 2 16,12 2 6-16,3 3-6 15,-9 0 0-15,-8 2 0 16,-15-1-2-16,-15 0 2 15,-14 1-2-15,-13 0 3 0,-9 4-2 16,-7-1 1 0,-4 3 8-16,0 0 1 0,0 0-2 0,0 0-4 15,0 0-4 1,0 0-17-16,0 0-138 16,-12 0-264-16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8:57.68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46 25 211 0,'0'0'87'15,"0"0"-20"-15,0 0-31 0,0 0 29 16,0 0-35-16,0 0 10 15,0 0-15-15,-15-19-11 0,15 19 3 16,0 0-13 0,-2 0 0-16,2 0 0 0,0 0-2 15,0 0 1 1,0 0 3-16,0 0 3 16,0 0 2-16,0 0 7 15,0 0 9-15,0 0-6 16,0 0 0-16,0 0-3 15,-3 0-4-15,3 0-4 16,0 0-3-16,0 0 1 16,0 0 0-16,0-3-2 0,0 3-4 15,0-3 1-15,0 3 0 16,0 0-1-16,0 0 0 16,0 0-2-16,0 0 1 0,0 0 1 15,0 0-1 1,0 0 0-16,0 0-1 0,0 0 0 15,0 0 2-15,0 0 2 16,0 0-3-16,0 0 2 0,0 0 1 16,0 0-2-16,0 0-2 15,0 0-2 1,0 0-2 0,0 0 3-16,0 0-8 15,0 3-6-15,0 13 14 16,0 10 1-16,0 1 0 0,-3 5 0 15,3-1 0 1,-3 2 1-16,1 3 0 0,2 1-2 16,-4 0 3-16,4 5-4 15,-3 1 4-15,3 0-2 16,0-6 1-16,0-4-2 16,0 0 2-16,0-3-1 15,0-1 3-15,0-3-3 0,-3 2 1 16,3-9 0-1,-3 0-1-15,3-5 0 16,0-4 3-16,0 0-3 16,0-4 2-16,0-2-2 0,-2 0 0 0,-1-4-3 31,3 0 3-31,0 0 1 16,0 0 4-16,0 0-5 0,0 0-2 15,0 0-24-15,0 0-174 16,5-4-210-16</inkml:trace>
  <inkml:trace contextRef="#ctx0" brushRef="#br0" timeOffset="1132">433 22 263 0,'0'0'112'0,"0"0"-61"15,0 0-14-15,0 0-12 0,0 0-18 16,0 0-4-1,-45 0-1-15,30 18-1 16,1 4 1-16,-4 4 2 0,1 2 9 16,2 0 9-1,2-2-3-15,5 3-10 16,3-2 2-16,-2 4-3 16,4-1-1-16,3 1-3 15,0-5 5-15,0 1 0 16,0 0-6-16,0-6-1 0,12-2 0 15,3-1 1 1,-1-2-1-16,4 0 2 0,-1 0-3 16,7-3 7-16,0 0-6 15,-1 1 1-15,-2-6 0 16,-3-1 2-16,-1-1 4 16,-1-1-2-16,-3-3 1 15,2-2 13-15,0 0 3 0,3 0 0 16,0 0 11-1,-1 0-8-15,1 0-10 0,0-7-9 16,0-4 10 0,2-2-12-16,3-3-1 15,-5 0-4-15,3 0 1 0,-6 3 4 16,-4 0-2 0,1 2-4-16,-4-5 6 0,2 0 2 15,-2-2-7-15,1-2 5 16,0 0-5-16,-3 1 1 15,3-1-2-15,-4-3 3 16,-1 3-1-16,-1-4 1 16,0 3-3-16,-3-3 0 15,0 3 1-15,0 2-1 16,0-1 0-16,0 0 2 16,0 5 1-16,0-1-3 15,-10 0 0-15,2 3 0 0,-2 0 0 16,-1 4 1-16,2-1-1 15,1 5 3-15,-5-4-3 16,2 5-1-16,-1 1-1 16,-3 0 2-16,4 0-1 15,-7 3 0-15,3 0-3 16,-5-2 4-16,5 2 0 0,0 0-2 0,4 0 2 31,-1 0 3-31,-1 0-3 16,0 0 0-16,-2 0 0 15,0 0-1-15,0 0 1 16,4 0 0-16,-2 0-1 16,-4 0 0-16,2 0 0 15,-6 5 2-15,1 1 0 16,-1-5-1-16,3 6 0 0,1-2 0 16,-1 0-2-16,3 2 1 15,-1 5-5-15,1 3-58 16,0 4-91-16,6-3-111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9:00.38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292 273 145 0,'0'0'252'15,"0"0"-177"-15,0 0-12 16,0 0-37-16,0 0-13 15,0 0-1-15,-106 22-12 16,73 9 1-16,5 9 2 16,-3 5 1-16,6 5-1 15,0 3 6-15,9 0-7 0,1 0 12 16,2-5-11 0,13 2 3-16,0-6-6 0,0-6-1 15,0-4 1 1,13-4 0-16,7-7 0 15,3 1 0-15,7-8 1 0,-1-5 3 16,4-5-2-16,2-6-1 16,-2 0 5-16,1 0-5 15,4-6 10-15,7-15-1 16,-4 0-2-16,0-1 4 16,-5 1-10-16,-3 2-1 15,-10-1 5-15,-3-2-6 16,-2-2 6-16,-6-5-1 15,2-5-1-15,-4-5 0 16,-5-4 1-16,-5-2-1 16,0 0 3-16,0-4-1 15,0 5 2-15,-3 1-6 16,-17 7 0-16,-7 4 2 0,1 8-4 16,-3-1 1-16,2 13 2 15,1-1-2-15,-4 4-1 16,-6 7 0-16,5 0-3 15,-2 2-2-15,3 0 3 16,4 0-1-16,3 13 1 16,5 5-2-16,6 6-7 15,6-3-46-15,6-2-84 16,0-8-146-16</inkml:trace>
  <inkml:trace contextRef="#ctx0" brushRef="#br0" timeOffset="488">1049 366 123 0,'0'0'184'0,"0"0"-100"0,0 0-32 16,0 0 4-16,0 0-11 15,0 0-17-15,0-5-13 16,0 5-8-16,0 0-7 15,0 0-6-15,0 18 6 0,-10 8 2 16,-5 3 0 0,2 6-1-16,-5-1 1 0,0 3-1 15,0 3 3 1,1-5 2-16,2-1-3 16,0-2-3-16,4-8 1 15,1-6 2-15,7-5-3 16,-2-4 1-16,5-7 0 15,0 1 0-15,0-3-1 0,0 0 0 16,0 0-1-16,0 0-7 16,0 0-40-16,0 0-48 15,0 0-92-15</inkml:trace>
  <inkml:trace contextRef="#ctx0" brushRef="#br0" timeOffset="871">854 411 362 0,'0'0'80'0,"0"0"-37"15,0 0 7-15,0 0-15 0,0 0-19 16,0 0-16-16,6-10-6 0,23 34 6 15,9 5 0-15,1 8 0 32,2-1 5-32,1 1 0 15,-11-2-2-15,-1-6-2 16,-6-5 0-16,-7-6-1 16,-2-2 5-16,-6-3-4 15,-3-4-1-15,0-5 0 0,-3 2 3 16,-1-6-3-16,-2 3 0 15,0-3 2-15,0 0 0 16,0 0-1-16,0 5-1 16,0-3-1-16,7 2 0 15,-4-2-118-15,2-2-240 0</inkml:trace>
  <inkml:trace contextRef="#ctx0" brushRef="#br0" timeOffset="1573">1340 326 195 0,'0'0'117'0,"0"0"-57"16,0 0-18-16,0 0-2 16,0 0-13-16,0 0-5 15,8-112 4-15,7 100-9 16,3 0-3-16,2 0-2 0,5 1-3 16,1 0 0-1,-3 6-3-15,0 5-5 0,-2 0 1 0,3 0-2 31,-6 0 0-31,2 16 2 0,-5 6-1 16,-4 3-1-16,2 5 1 16,-5 4-1-16,1 6 4 15,-6-3 2-15,0 3-6 16,-3-3 3-16,0 0-3 0,0 2 5 16,-8-1 2-1,-10 2-7-15,-7 0 9 16,-3-4-8-16,-5 1 5 15,-3 0-5-15,-5-2 12 16,3-1-12-16,3-1 3 16,6-10-2-16,9-7-2 0,7-6 5 15,11-10-5-15,2 0-1 0,0 0-3 16,0 0 2-16,0 0-1 16,15 0-13-1,26-5 16-15,12-9 11 16,8 2-9-16,3 0 3 15,2 2-5-15,-2 5 1 16,-2 4-1-16,-12-6 0 16,-12 7 0-16,-14-2 0 15,-12 2 0-15,-9 0 0 16,-3 0 1-16,0 0 8 16,0 0-2-16,0 0 0 0,0 0 1 15,0 0-2-15,0-3-4 16,0 3-1-16,0-2-1 0,5-10-44 15,2-3-148 1</inkml:trace>
  <inkml:trace contextRef="#ctx0" brushRef="#br0" timeOffset="2377">2117 138 64 0,'0'0'311'0,"0"0"-252"0,0 0-18 31,0 0-2-31,0 0 17 0,0 0-17 16,-15-31-4-16,15 31-20 15,0 0-9-15,-3 0-6 0,3 0-3 16,-3 12-15-16,0 23 11 15,3 13 7 1,0 2 4-16,0 6-2 16,0-1-2-16,0 0 1 15,0 4 3-15,0-6-3 16,0 0 0-16,0-3 0 16,0-10 1-16,0-5-2 15,0-15 2-15,0-1-2 16,0-8 1-16,0-3 1 0,0-3 6 15,0-2-8-15,0-1-2 16,0 0 2-16,0 5 1 16,0-7 6-16,0 2-7 0,0-2-17 15,9 0-129 1,8 0-178-16</inkml:trace>
  <inkml:trace contextRef="#ctx0" brushRef="#br0" timeOffset="3142">2567 0 280 0,'0'0'82'0,"0"0"-49"0,0 0 14 16,0 0 4-16,0 0-20 15,0 0-19-15,-9-5-10 16,9 5-2-16,-3 5-6 16,0 19 6-16,-5 10 0 15,-1 6 7-15,0 10 2 16,-3 6 3-16,1 0 4 16,2-1-4-16,-4-7-7 15,2-3 3-15,-1-11-2 16,4-12 0-16,5-6-2 15,-1-12 1-15,4-1-4 16,0-3 1-16,0 0 3 16,0 0 0-16,0 0-3 15,0 0-2-15,25 0 2 16,24 0 12-16,22 0 6 16,11-10-7-16,4-6-12 15,-2 3 4-15,-15 2-2 16,-16 6-3-16,-15 2 0 0,-15 1-1 15,-8 2 2-15,-9 0 0 16,-6 0 0-16,0 0 1 16,0 0 2-16,0 0 3 15,0 0-6-15,0 0-1 16,0 0-15-16,0-2-119 16,-18-7-344-16</inkml:trace>
  <inkml:trace contextRef="#ctx0" brushRef="#br0" timeOffset="3553">2809 159 106 0,'0'0'296'0,"0"0"-251"16,0 0-7-16,0 0-20 16,0 0 23-16,0 0-23 15,-12-23-17-15,12 23-1 0,0 5-12 16,0 23 10 0,-3 12 2-16,3 14 6 15,0 12-2-15,0 6 5 0,0 4-7 16,5-3 7-16,5 3-3 15,-5-10-4-15,1-3 0 16,3-7-2-16,-6-11 3 16,0-10-3-16,-3-15 2 15,0-9 7-15,0-6 11 16,0-5 10-16,0 0 1 16,0 0-8-16,0 0-12 15,0 0-6-15,0 0-5 0,3 0-11 16,3 0-176-16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32:42.3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71 457 432 0,'-25'4'184'15,"6"-2"-113"-15,4 0-32 16,6-2 8-16,6 3 2 16,6 0-19-16,0-3-30 15,3 0-3-15,1 0 1 16,12 0-9-16,11 0 3 16,16 3-146-16,13-6-113 0</inkml:trace>
  <inkml:trace contextRef="#ctx0" brushRef="#br0" timeOffset="695">631 81 233 0,'-8'-22'285'0,"1"2"-224"0,1 4 7 31,6 4-11-31,-3 4-13 16,3 5-19-16,3 3-20 15,-3 0-5-15,0 3-9 16,0 5 8-16,0 9 1 15,3 6 0-15,-3 13 5 0,0 9-3 16,0 8-2-16,0 8 1 0,0 8 0 16,0 1 0-16,3 6-1 15,-3-6 3-15,4-9-6 16,2-9 2-16,-1-9-5 16,6-16 0-16,0-6 3 15,5-7 3-15,0-12 1 16,6-2 7-16,-1-8 8 0,11-6-1 31,-2-5-5-31,5-10 4 0,-5-2 0 0,2-8-5 16,-4-5 1-16,-2-4-9 15,-5-8 2-15,1-6 5 16,-3 0-2-16,0-2 2 16,-8 2 3-16,-1 9-2 15,-7 5-3-15,0 9-2 16,-6 11-3-16,3 11-1 15,0 9-13-15,0-1-30 16,0 9-62 0,0 3-105-16</inkml:trace>
  <inkml:trace contextRef="#ctx0" brushRef="#br0" timeOffset="1498">1224 325 453 0,'6'-18'123'0,"-3"9"-60"0,-3 0-20 15,-3 3 12-15,3 0-11 16,-3 10-40-16,0-4-4 15,-3 2-1-15,-4 4-5 16,-3 7 3-16,1 0-2 16,-3 5-3-16,2 5-2 15,7 0 1-15,6-4-7 16,3 7-1 0,10-4 16-16,3 0-4 15,8 1 3-15,4-1-4 0,0-2 2 0,3-1 0 16,-5-2 2-16,-5 3 1 15,-2-3-3-15,-10 3-3 16,-3-7 7-16,-6 4 1 16,-9-2 1-16,-7-2 0 0,-3-1 0 15,-2-2 3-15,-11-2-4 16,2-2-1-16,-5-6 0 16,-6-2 0-16,1-4 4 15,2-5-3-15,5-1 1 16,4-1-4-16,18 1-3 15,3 2-13-15,8 0-8 16,11-1 13-16,7 6 13 31,4 0-6-31,8 1 0 16,5 4-4-16,0 7 5 0,-5 0 4 16,-1 4 1-16,-4 1 0 15,-4-1 1-15,-2 1 0 0,-3-4 0 16,0 1 2-16,-2-4 4 0,2-2-1 15,0-1 11 1,3-4-3-16,0-4 1 0,-1-3-6 16,-3-1-6-16,1-7 25 15,3-3-27-15,-6-3 2 32,-5-4 4-32,5 2 1 0,-1-1-1 15,-5 4 6-15,-1 5 3 16,0 8-16-16,-2 7-3 15,-4-1-17-15,0 6 15 16,0-1-11-16,0 7 14 0,0 2 2 16,3 9 1-1,0 5-1-15,2 3-8 0,-5 0-24 16,3 0-37-16,2-3-38 0,-5-3-198 16</inkml:trace>
  <inkml:trace contextRef="#ctx0" brushRef="#br0" timeOffset="1672">1548 298 492 0,'-9'-17'184'15,"2"-1"-111"-15,7 7-55 16,16 4-18-16,-16-1-13 15,2 8-41-15,9 8-97 16</inkml:trace>
  <inkml:trace contextRef="#ctx0" brushRef="#br0" timeOffset="3027">1874 504 437 0,'4'3'86'0,"-8"-3"-55"0,4 0-24 16,0 4-7-16,0-2 1 15,0-2-1 1,4 8 3-16,-8 4 7 0,8 4-4 0,-4 4-3 16,-4 9 3-16,-2-1-4 15,1 0 4-15,-8-3-5 16,1 0 0-16,5-5 3 15,-2-9 0-15,2-3 5 16,4-6 4-16,3-4 28 0,0 0 33 16,7-7-34-16,-4-5-40 15,6-6 9-15,7-5-9 16,0-6-7-16,5 0 5 16,1 3 2-16,-3 6 0 15,-1 8-2-15,-2 3-6 16,-10 8-6-16,-3 3 1 15,0 5 13-15,0 1 3 0,1 8-1 16,-1 0 1-16,3 3-3 16,3 0-7-16,1 0 4 31,-5-1-8-31,6-7-8 16,-3-1 7-16,-2-2 12 0,7-6 0 15,0-4 12 1,3 0-8-16,-5-8 7 0,5-2-9 0,0-3 5 15,-1-2-5-15,-5-1 9 16,3-3-6-16,-5 10-1 16,-2-2-4-16,-3 7-9 15,1 6-1-15,-4 2 7 16,0 2-7 0,0 4 1-16,0 2 9 15,0 9 2-15,3 8 0 16,0 7-4-16,3 0-1 15,4-1 0-15,2 1 2 0,4-10-6 16,-3-8 4-16,2-3 3 16,-3-9 5-16,1-4 16 15,3-4-6-15,-2-5 1 16,-1-9-1-16,0-2-10 16,-4-6-3-16,-3-5 5 15,-9 2-7-15,-6 0-7 16,-4 3-1-16,-11 2 2 15,-1 10 0-15,-1 7-15 16,7 3-50-16,5 9 6 16,4 6 30-16,10-4 20 15,10 4 12-15,4 2 3 16,9-5 8-16,2-4 5 16,3 4-1-16,-4-6 13 15,-5 0 4-15,-3 0-11 16,-6 0-7-16,-4 4 0 15,-3-2-6-15,-3 6 1 16,0 0 5-16,-3 10-2 16,0 4-2-16,0 6-7 0,-4 11 4 15,4 3-4-15,0 9 1 16,0-1-1-16,0 9-1 16,0-3-3-16,-1 5 1 0,1-4 1 15,3-1 2-15,-3-8-2 16,0-9 2-16,3-3 0 15,0-11-3-15,-3-8-12 16,3-4-4-16,-3-4-8 16,3 0 16-16,-4-6 7 15,1 3 4-15,-3-6 3 16,-4 0-2-16,-1-6 0 16,-5 0-1-16,-3-5 2 15,-6 0 1-15,-6-7 2 16,-10-4-4-16,-5-5 0 15,-13-2 8-15,-3-4 15 16,5 8-1-16,8 5-13 16,17 5-1-16,16 7-6 15,14 6-3-15,17-4 35 16,13-5-19-16,9-3-12 16,17 3 2-16,5-9-9 0,6 4 3 0,3-2-29 15,-1 2-68-15,-5-2-51 16</inkml:trace>
  <inkml:trace contextRef="#ctx0" brushRef="#br0" timeOffset="4249">3399 180 520 0,'2'-15'79'16,"1"5"-11"-16,-6-2 9 15,3 3-17-15,-2 7-24 16,2 2-17-16,0 0-13 16,0 0-5-16,0 2-1 15,0-2-7-15,-8 3 5 16,-3 10 0-16,-15 0 2 0,-2 12-1 15,-9 11-2-15,-7 15 3 16,4 2-1-16,5 12 0 16,5 5-1-16,1 0 0 15,13-5-3 1,7-5-14-16,7-8-7 16,7-11-11-16,8-12 8 15,6-13 29-15,6-7 2 0,2-9 7 16,11-12 1-16,2-5-3 15,1-5-1-15,-1-6 1 0,1-2 2 16,-4-2 2-16,-8 1-3 16,-12 0 3-16,-4 12 0 31,-3 5-11-31,-10 6 0 0,0 8-3 16,-4 0 0-16,4 6-7 15,-3-1 7-15,0 3 3 16,0 10 0-16,1 3-1 15,2 4-2-15,2 2-2 16,7-2-3-16,4-7-1 16,3-3 2-16,6-3 7 15,-1-8 0-15,1-6 9 16,7-4-1-16,-2-5 4 0,1-9-8 16,-2-2 3-16,-2-4 0 15,-5-4-7-15,-3 0-3 16,-7-5 3-16,-6-4 0 15,-3 6 0-15,-6-4 0 16,-7 3-2-16,-6 9-4 16,-5 6 1-16,-8 7 1 15,-1 7-14-15,-2 10-39 16,7 4-21-16,-3 7 0 16,9 7-34-16,9 2-223 15</inkml:trace>
  <inkml:trace contextRef="#ctx0" brushRef="#br0" timeOffset="5329">3803 463 234 0,'0'-9'266'16,"-3"9"-230"-1,3 0-36-15,-4 3-1 16,4-3 1-16,4 6-4 0,-4 2 4 16,0 7 3-16,0 3-2 15,3 9 1 1,-3 0-2-16,3 1 0 16,3-6 0-16,1-2 0 0,2-6-1 15,4-8 1-15,6-4 9 0,-1-4 1 16,7-2 11-16,-1-7-2 15,4-3-4-15,-2-3-8 16,-2-2 1-16,1-3-1 16,-6-1 11-16,-3 1-1 15,0 5-2-15,-11 4 1 16,1 1-16-16,-3 9-2 16,-3 0-2-16,-3 6-11 15,0 2 4-15,-3 5 11 16,-9 6 3-16,-1 13-2 15,-3 7-1-15,-6 11 0 0,-6 12-2 16,3 5 3-16,-7 6-2 31,2 3 1-31,-7-3-1 16,2 0 1-16,1-8-6 0,2-14 2 16,7-12 2-16,10-14 2 15,5-10 5-15,10-9-2 16,6-12 11-16,7-6-10 15,9-17-4-15,8-8 8 0,8-10 3 16,8-9-5-16,3-2-11 16,2-1 11-1,1 2-5-15,-6 5 0 0,1 7-1 16,-10 12 0-16,-2 10 0 16,-10 9-2-16,-6 12-5 15,-5 3-11-15,0 4 9 16,-6 3 8-16,1 10-1 15,4 1 2-15,-1 7 1 0,-2 0-1 16,2 2-2-16,-1-6-2 16,0-5-3-1,0-2-3-15,2-10 10 0,-4-2 11 16,10-8 0-16,3-3-5 16,3-9-2-16,5-5 12 15,5-9-13-15,-2-2-2 16,-1-6 1-16,-1-1 1 15,-4 7 2 1,-8 5 0-16,0 11-5 16,-10 7-7-16,-3 7-4 0,-6 10 0 15,-3 0 7-15,0 7 4 16,-4 9 2-16,4 5-2 16,-4 3 0-16,4 6-5 15,1 0-4-15,5-3-7 16,2-3 6-16,4-8 6 15,4-4-6-15,2-4 5 16,-2-7 5-16,2-2 9 0,1-9-1 16,5-2-7-1,-2-4 17-15,3-5 0 0,0-5-16 16,-5-3 6-16,-1 0-3 16,-3 0 1-16,-7 0 0 15,-3 7 3-15,-7 5-9 0,-5 4-4 16,-3 3-1-16,-13 9 5 15,2 4-6 1,-1 3-15-16,-1 7-45 0,-1 5-43 16,11 0-209-16</inkml:trace>
  <inkml:trace contextRef="#ctx0" brushRef="#br0" timeOffset="6131">4641 589 185 0,'-13'-6'270'0,"7"3"-238"0,-4 3-29 16,7 0 2-16,3 0-5 15,3 0 0-15,-3 6 0 16,0 9 4-16,0 1 1 16,0 9-2-16,3 4 0 15,2 1-2-15,-3-5 0 0,1-2 0 16,3-9-1 0,-3-3 14-16,4-9 23 0,-1-4 4 15,7-6-10-15,6-7-24 16,5-4-3-16,4-9-4 0,4-3-2 31,-2-3 2-31,5 1 11 0,2-4-7 0,-6 6 16 16,-3 4-3-16,-3 7-3 15,-9 8-3-15,-7 7-5 16,-2 5-5-16,-12 0 18 16,3 0-19-16,-1 2 0 15,-3 1 0-15,0 6 0 16,-4 5 2-16,-6 8-1 15,5 1 0-15,-5 4-2 16,3 1 1-16,4-2-3 0,3-4 3 16,2-1-3-16,1-8-6 15,10-1 0-15,-1-4 1 16,3-2 4-16,4-4 4 16,5-2 7-16,4 0 0 15,3-2-4-15,-1-4 0 16,5-2 5-16,-4-1-4 15,-1-2 4-15,-5-1-2 16,0-2-2-16,-6-3-1 16,-4 1 8-16,1-7 8 15,-2 6 6-15,0 3-5 16,-6 7-11-16,-2 0-9 16,3 7-5-16,-3 0 0 15,0 3-4-15,-3-3-3 16,3 4 1-16,0 7 11 15,0 5 0-15,3 3 2 0,-3 10-2 16,6 2-2 0,-3 3-7-16,4-6-2 15,-1-1-3-15,0-7-18 16,1-3-5-16,-4-9-15 16,3-5-11-16,-3 0-32 15,-3-6-216-15</inkml:trace>
  <inkml:trace contextRef="#ctx0" brushRef="#br0" timeOffset="6337">5159 246 523 0,'2'-4'198'0,"1"-1"-128"0,-3 4-50 0,0 1-16 0,0 0-4 16,3 0-13-16,-3 0-83 16,3 0-191-16</inkml:trace>
  <inkml:trace contextRef="#ctx0" brushRef="#br0" timeOffset="6852">5485 283 489 0,'0'-2'83'0,"0"2"-53"0,0 0-4 16,0 0 11-16,0 5-14 16,0 1-12-16,0 0-11 0,3 7 11 15,0 1 7-15,-3 17-8 16,3 8-9-16,0 6 3 16,1 3 6-16,-4 0-6 15,3 2-2-15,-3-3-2 16,3-7 3-16,-6-7-2 15,3-7-2-15,0-9-3 16,3-9-5-16,0 1-6 16,2-7 8-1,6 1-68-15,2 2-57 16,-5-5-167-16</inkml:trace>
  <inkml:trace contextRef="#ctx0" brushRef="#br0" timeOffset="7901">5404 499 402 0,'-3'-6'164'0,"0"1"-128"0,3 3-22 0,3-2 25 15,3 4 10-15,7-3-21 16,6 0-13-1,5 1-7-15,7-4 0 16,9 3-2-16,1-1-5 16,-1-6 2-16,-5 2-1 15,-3 2 3-15,-14 1-5 16,-6 2-2-16,-9 6 2 16,-3-3 0-16,-3 2-4 15,3 1 0-15,-3 3 4 16,-3 5 0-16,-4 6 4 15,-1 5-3-15,-2 6-1 16,0 7 0-16,1-2-1 0,-1 1 0 0,7 1 0 16,1 0-6-16,0-8-3 15,10-4-1-15,0-6-8 16,4-9 16-16,4-2-2 16,3-4 5-16,3 2 11 15,2-8-9-15,4 2 3 16,-3-4-1-16,-1-2 6 0,1-3-5 31,-3-6-1-31,-3-3-2 0,-1-3 0 0,-6-2-2 16,1-2 3-16,-4-2 6 15,-6-5-9-15,0 4 0 16,-6-3 4-16,-4 1 3 31,-6 7-4-31,2 5-6 16,-5 6 3-16,6 3-1 0,1 6-2 0,2 2-7 15,5 6 2-15,2 2 4 16,-2 6-1-16,2 3-2 16,3 6 4-16,3 0-6 15,7 5 9-15,3-3-6 16,5-2 4-16,5-5 1 0,1-8 1 16,1-3 20-16,0-4-11 31,-4-9 2-31,-2-2-2 15,3-3 4-15,-6-8-13 16,0-3 0-16,-8 0-9 0,-3-7 4 16,-10 4-17-16,-3 8 16 15,-11 3-7-15,0 7 4 16,3 6-10-16,2 8-25 0,4 1-9 16,15 6 30-16,5-2 0 15,9 1 16-15,6 2 1 16,2-4 6-16,-1-5-1 0,-1 3 1 15,-6-6 3-15,-8 0 5 16,-1 2 0-16,-4-4 5 16,-6 2-7-16,0 2 1 15,0 2-4-15,0-4-3 16,0 2 0-16,0 4 3 16,-3 5 2-16,0 0-4 15,3 6 3-15,-6 3-4 16,-1 5 1-16,1 0 0 15,1 1 1-15,2-1-1 16,-2 2 2 0,5-4 2-16,5-3-3 15,1-3 3-15,2 0 3 16,2-7-3-16,2-2 5 16,4 2-4-16,3-5 2 15,-1-2-8-15,1 0-24 0,0-3-35 16,0 0-208-16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9:19.3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73 135 0,'0'0'35'15,"0"0"-27"-15,0 0 0 0,0 0 49 16,0 0-33-1,0 0-2-15,0 0 9 16,-30 92-1-16,28-75-12 16,2-1-17-16,0 2 12 15,0 1-10-15,-3-1 1 16,3 0 15-16,0-1-18 0,0-4 0 16,0-3 9-16,0 3-1 15,8 1-1-15,4-4 1 16,3 3-5-16,2-2 9 15,0-2-10-15,8-4-1 16,-7 0 6-16,0-5-5 16,-2 0 5-16,-4 0 0 15,1 0-8-15,-3 0 7 16,3 0-1-16,-5 0 7 16,-1 0-8-16,-2 0-4 15,5 0 3-15,3-5 16 16,0-6-1-16,-1-4-9 0,-1-2 0 15,-6 2 6-15,2-5 0 16,-4 2 4-16,0-1-5 16,-1 0-3-16,1-4 4 15,1-1-2-15,-4 3-7 16,0 0-4-16,0 0 4 16,0 2 1-16,0 2-7 0,0 5 4 15,0 1 2 1,0 4 3-16,0-3 10 15,0 1-15-15,-4 1 3 16,-4-1-8-16,-2 2 0 16,2-1 4-16,-4-1-3 15,6 5-2-15,-2-1 0 16,-4 2-2-16,0 3 3 16,-2 0-4-16,-1 0 4 0,0 0-3 15,3 0 5-15,4 0-2 16,-5 0 3-16,5 0-3 15,-2 0 0-15,0 0-2 16,0 0-2-16,2 0 0 0,-2 3-2 16,-1 5 4-1,-4 2 0-15,-2 1 2 16,2 2 0-16,-1 4-2 16,3-5 1-16,-2 4 2 15,0 0 0-15,0 0-1 16,1 3 1-16,-4 1-1 15,9-1-2-15,6-1-5 0,3-2-91 16,0-10-107-16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1:59:26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539 644 143 0,'0'0'299'16,"0"0"-238"-16,0 0-5 0,0 0 3 15,0 0-4 1,0 0-31-16,0-8-10 0,0 8-13 15,0 0-1-15,0 4 0 0,-12 19 2 16,-1 4-2 0,2-1 2-16,2 3-3 0,1-3 2 15,-2-2-2 1,7 0 1-16,3 3-7 16,0-4 3-16,0 0 3 15,0-3 0-15,0-2 1 16,0-6-5-16,13 0 1 15,2-4 4-15,5 0 0 16,1-3 3-16,2-5 5 16,0 0-6-16,2 0 2 15,-5 0 0-15,3 0-2 16,-5 0 5-16,-3 0-5 0,-1-8 3 16,-2-1-5-16,6 3 4 15,-3-8 9-15,3-5-13 16,2 1 2-16,-2-7 6 15,-5-5-7-15,3 0 8 16,-7 3-3-16,-3 4-2 16,-6 2 2-16,0-1 0 15,0 4-6-15,0-4 0 16,-3 3 6-16,-12 7-6 16,-3-4-4-16,-2 5 4 15,-6 6-2-15,-4 0 6 16,-3 5-6-16,1 0 4 0,-3 0-2 15,5 0 0-15,4 5-4 16,3 9 4-16,5-4-1 16,3 6-4-16,0 0 5 15,0 2-3-15,4 1 2 16,1-3-3-16,8 0-4 0,2-3-37 16,0-5-85-1,0-3-13-15,5-5-306 0</inkml:trace>
  <inkml:trace contextRef="#ctx0" brushRef="#br0" timeOffset="2048">1059 615 314 0,'0'0'105'0,"0"0"-56"16,0 0 27-16,0 0-4 15,0 0-4-15,0 0-16 0,0-19-23 16,0 19-6-16,0 0-3 15,0 0-2 1,0 0-8-16,0 0 4 16,-3 0-13-16,1 0-1 15,-4 2-5-15,-1 20 5 16,2 5 5-16,-5-4-3 16,5 4-2-16,-1-3 1 0,4 0-1 15,2 0 0-15,-3-4 0 16,-1-1 0-16,1 2 0 15,0-4 0-15,3 1 0 16,0 0 0-16,0-5-4 0,0 1-1 16,0-9 3-1,0 0-4-15,6-2 5 16,6 0 2-16,3 0-1 16,3-1 3-16,0-2 1 15,2 2-4-15,1 1 1 0,-1 0-1 16,1 1 0-1,-1-4-1-15,-2 0 1 0,0 0 0 16,-1 0-1-16,-2 0-4 16,3-4 5-16,-7-6-2 15,1 0 2-15,1-7-3 0,-5 4 3 16,-5-3 1 0,-1 0-1-16,5-3 0 15,-7 1 1-15,0-3 0 16,0-1-2-16,0-4-3 15,0 2-3-15,0 3 1 16,-4 3 4-16,-10 4-2 16,-3-2 4-16,-4 6 0 15,1-1 0-15,-2-1-3 16,1 5 3-16,4 2-1 0,3 3 1 16,-4 2-3-16,0 0 1 15,-2 0-3-15,-1 2 8 16,1 14-7-16,-2-4-2 15,4 2-24-15,5-4-66 16,0 2-41-16,8-7-12 0</inkml:trace>
  <inkml:trace contextRef="#ctx0" brushRef="#br0" timeOffset="3075">1571 558 258 0,'0'0'228'0,"0"0"-158"16,0 0-17-16,0 0 3 15,0 0-2-15,0 0-21 0,0-28-16 16,0 28 5-16,0 0-15 15,0 0-3-15,0 0-4 16,0 16 2-16,0 16-2 16,0 7 6-16,0 8 6 15,0 5-6-15,0-2-5 16,0 3 1-16,0 0 1 0,0-3-3 16,-5-7 0-1,2-9 0-15,3-13 0 16,-3-7 0-16,3-7 0 15,0-4 0-15,0 0 0 16,0-3-7-16,0 0-2 0,0 0-25 16,0 0-70-1,0 0-49-15,0-3-233 0</inkml:trace>
  <inkml:trace contextRef="#ctx0" brushRef="#br0" timeOffset="4128">1790 570 413 0,'0'0'95'16,"0"0"-29"-16,0 0-10 0,0 0 1 15,0 0-19-15,0 0-29 16,0-3-9-16,0 10 0 16,0 20 0-16,0 0 13 15,0 5-3-15,0-5-5 0,0 4 4 16,0-2-8 0,0 0 5-16,0-2-5 15,0-1 3-15,5-2-3 16,7-8-1-16,-3 0 2 15,0-6-2-15,-1-4 0 16,-2-3 3-16,3-1-3 16,0-2 4-16,6 0-3 15,2 0 5-15,-2 0 0 16,6 0-1-16,-3-5 0 0,-1-6 0 16,-2-2-4-16,-4 2 2 15,2-2-1-15,-5 0 2 16,1-1-2-16,-3-1 1 15,-1-1-2-15,2-3 2 16,-1 1 0-16,-4-4-1 0,-2-1-2 16,0 0 1-1,0 1 1-15,0-2 0 0,-2 4-2 16,-13 0 1 0,-9 4-2-16,-2 2 1 15,-4 10 0-15,-5 1 0 16,2 3 0-16,2 0-2 15,-2 0 2-15,7 0 0 0,5 0 0 16,6 0-5-16,3 0 5 16,4 3 0-16,1 5 0 15,4 0-8-15,-2 0-5 16,2 5 11-16,0 0-8 16,3 1-11-16,0-4-82 15,6-2-102-15,14-8-262 0</inkml:trace>
  <inkml:trace contextRef="#ctx0" brushRef="#br0" timeOffset="4674">2228 485 318 0,'0'0'178'0,"0"0"-98"15,0 0-27-15,0 0 8 0,0 0-12 16,0 0-21 0,0-5-26-16,0 5-2 15,0 0-2-15,0 15 2 16,0 12 5-16,0 10 14 15,0 2-17-15,0 3 7 16,0 5-8-16,0-4 1 16,0 3 1-16,0-3 3 15,0-3-6-15,0-9 2 16,0-7-1-16,0-8 0 16,0-4-1-16,0-8 0 0,0-4 2 15,0 0-1-15,0 0 0 16,0 0 1-16,0 0-2 15,3 0 0-15,-1 0-45 16,8-3-119-16,1-18-363 16</inkml:trace>
  <inkml:trace contextRef="#ctx0" brushRef="#br0" timeOffset="5370">2528 475 434 0,'0'0'108'0,"0"0"-68"16,0 0-6-16,0 0-1 15,0 0-18-15,0 0-15 0,-5 20-5 16,-2 10 5 0,2 4 11-16,-1-2-7 15,3 2 12-15,-3-2-5 16,3 1 4-16,3-2 7 0,-3-5-13 16,3-2-4-16,0-2-5 15,0-4 3-15,0-3-1 16,0-1-2-16,0-2 0 0,3-3 3 0,12-4-1 31,3 5 1-31,2-9 5 16,1 4-1-16,5-2-2 15,-2-3-1-15,2 0-4 16,0 0 5-16,1 0-2 16,6-3 2-16,-7-7-4 15,0-1 6-15,-8 2-1 16,-1-8-4-16,-1-2 10 0,-1-2 3 15,-5 0-3-15,-3-6-1 16,-1 6 0-16,-6-5-4 16,0 2-1-16,0-3 1 15,0 3-6-15,0 0-1 16,-8 1 1-16,-7 3-1 16,-6 0 0-16,1 1 0 15,-2 1 2-15,-4 7 2 16,3 1-4-16,-5 5-2 0,5 2 0 15,0 0-3 1,0 3-1-16,2 0 2 16,-3 0 4-16,0 11 1 0,1 4-1 15,3 7-9 1,-1-1 8-16,3 0-1 16,6-6-16-16,9 5-40 0,3-10-100 15,0-4-94-15</inkml:trace>
  <inkml:trace contextRef="#ctx0" brushRef="#br0" timeOffset="7530">3435 435 376 0,'0'0'66'0,"0"0"-27"16,0 0 0-16,0 0 4 15,0 0-9-15,0 0-17 0,-3-3-14 16,3 3 7-16,0 0-6 15,-7 0 1-15,2 0-4 16,-7 16 4 0,-2 5 2-16,2 5-5 15,4 1-2-15,-5-1-2 16,8 0 2-16,-2 1 0 0,4 0 0 16,3-1-4-16,0 1 4 15,0-6-1-15,0-2 1 16,10-4-2-16,3-1 1 15,5-1 1-15,3-5 5 16,3-3 0-16,0-1 2 16,1-4-5-16,5 0 4 15,-4 0-5-15,2-9 6 16,-5-6-1-16,-3-1-4 16,-2-1 2-16,-3 1 0 15,0-1 1-15,-4-3 0 16,-1-3-2-16,-2 0 3 0,1-7-6 15,-6 0 6-15,0 1-4 16,-3-2 2-16,0 2-2 16,0 2 2-16,-10 1-4 15,-13 4-5-15,-6 7 5 16,-1 6 12-16,-2 7-9 16,0 2-2-16,-1 0-1 15,8 2-19-15,0 14 19 16,4 3-1-16,11 2-17 15,3-5-54-15,7-6-87 16</inkml:trace>
  <inkml:trace contextRef="#ctx0" brushRef="#br0" timeOffset="8423">3871 323 340 0,'0'0'113'15,"0"0"-44"-15,0 0 9 16,0 0 10-16,0 0-21 16,0 0-31-16,-3-7-24 15,3 7-12-15,0 7-1 16,0 23 1-16,0 9 12 15,0 9 8-15,0 0-6 16,0 5-7-16,0 0-1 0,0 2 2 16,0-2-8-1,0-5 2-15,0-9 4 0,-3-9-6 16,3-12 1 0,0-3-2-16,0-11 2 0,0-1 1 15,-4-3-2-15,4 0 2 16,0 0 0-16,0 0-2 15,0 0-7-15,0 0-35 16,0-19-143-16,4-10-458 16</inkml:trace>
  <inkml:trace contextRef="#ctx0" brushRef="#br0" timeOffset="9083">4161 345 349 0,'0'0'119'0,"0"0"-79"0,0 0-23 16,0 0 21 0,0 0-14-16,0 0-15 15,-35 40-3-15,24-13-1 16,1 6 5-16,5 2-2 0,2-4-1 16,1 1 5-16,2 3 8 15,0-6 0-15,0 0-8 16,0-1 6-16,0-2-16 15,0-9 5-15,15-3-4 16,-2-5-3-16,5 1 1 16,2-5 11-16,8-3-7 15,-5 1 1-15,7-3 6 0,-1 0-3 16,1 0-2 0,-2 0-4-16,0 0 2 15,-5-14 1-15,0 1-3 0,-2-3 2 0,-6-4 1 16,0-3-3-1,-4-2 4-15,-5-4-5 16,-3-7 2-16,0 0 3 16,-3-4-6-16,0 0 4 15,0 4 0-15,-23-1 0 16,-5 2-2-16,0 6-1 16,-8 7-2-16,1 6 3 15,2 6 5-15,1 7-8 16,8 3-6-16,6 0 2 15,2 0-3-15,-2 9 6 16,3 9-7-16,-3 6-1 16,3-3-16-16,7 3-5 0,1-5-82 15,7-6-42 1,0-6-265-16</inkml:trace>
  <inkml:trace contextRef="#ctx0" brushRef="#br0" timeOffset="9615">4775 268 377 0,'0'0'85'15,"0"0"-40"-15,0 0 1 16,0 0-9-16,0 0-11 16,0 0-10-16,-7-16-9 0,7 16-4 15,0 0 1-15,0 0-2 16,0 0 0-1,0 0 5-15,0 0 1 16,0 0 7-16,0 0-2 16,0 0-13-16,0 2-1 15,-6 23 1-15,4 9 3 16,-4 9 3-16,-1 6 1 0,4 4-5 16,1-3 5-16,-1 1 2 15,0-3 5-15,1-6-5 16,-3-1-2-16,3-5 4 15,-1-6-3-15,0-10-3 16,3-7-5-16,-2-4 4 16,2-7-3-16,0-2-1 15,0 0 2-15,0 0 2 16,0 0 1-16,0 0-5 16,0-2-11-16,0-16-88 15,17-9-209-15</inkml:trace>
  <inkml:trace contextRef="#ctx0" brushRef="#br0" timeOffset="10794">5045 400 179 0,'0'0'206'0,"0"0"-146"15,0 0-7-15,0 0 16 0,0 0-8 16,0 0-18-16,-6-5-18 16,6 5-5-1,-6 0-11-15,0 3 3 16,-2 18 0-16,-7 2-1 0,3 1 7 15,1 3-5 1,-4 8-7-16,2-5 2 0,5 0 1 16,-1-1-4-16,3-2 1 15,3-7-4-15,3-1-2 16,0-2 0-16,0-7-1 16,0-2 1-16,0-3 3 15,3 1 1-15,9-1-2 16,2-3 2-16,7 2-4 15,6-4 8-15,2 0-4 16,1 0-1-16,-4 0 3 16,-2 0-2-16,-3-4-4 0,-6-3 1 15,-2-1 3 1,0 0-3-16,2-5 2 16,-2 0-2-16,2-6 0 0,0 0-1 15,-2-5 4-15,-2-3-3 16,-2 1 0-16,-3-3 0 15,-4-3 6-15,-2 3-7 16,0 0 0-16,0 3 0 16,0 4 0-16,-11 4-5 0,-10 1 5 15,0 7-4 1,-5 3 3-16,0 0 1 16,-4 7-6-16,0 0 5 15,4 0 1-15,6 0-2 16,2 10-7-16,3 3-2 0,4 3-30 15,1 4-42-15,10-3-109 16,0-4-228-16</inkml:trace>
  <inkml:trace contextRef="#ctx0" brushRef="#br0" timeOffset="11498">5490 268 214 0,'0'0'216'15,"0"0"-153"-15,0 0-11 16,0 0 9-16,0 0 4 0,0 0-22 16,3-5-11-16,-3 2-7 15,2 3-13 1,-2 0-2-16,0 0-6 16,0 0 2-16,0 0-1 15,0 0 0-15,0 0-5 0,0 0 5 16,0 0-4-16,0-3 4 15,0 0-3-15,3 3-2 16,-3-2 2-16,0 2 4 16,0 0 15-16,0 0-10 15,0 0 4-15,0 0 0 16,0 0-8-16,0 0 3 16,0 0-2-16,0 0-4 15,0 0-4-15,0 0-6 16,0 16 0-16,0 15 6 15,0 6 3-15,0 1-1 16,0 0-1-16,-3 3-1 0,-2-4 1 16,1 1 0-1,-2-4-1-15,4-5 3 16,2 0-3-16,0-5 1 16,-3 0-1-16,3-5 0 0,-3-1 0 15,-4-2 0-15,5-3 2 16,-1-2-2-16,3-3 0 15,0-3 0-15,0-3 0 0,-3 1 0 16,3 0 2 0,-2-3-1-16,2 0-1 15,0 3 0-15,0-3 0 16,0 0-4-16,0 0-3 16,0 0-33-16,0 0-62 15,0-3-96-15,8-13-365 0</inkml:trace>
  <inkml:trace contextRef="#ctx0" brushRef="#br0" timeOffset="12413">5814 345 355 0,'0'0'132'0,"0"0"-43"0,0 0-10 15,0 0 5-15,0 0-27 16,0 0-25-16,0-6-21 16,0 6-11-16,0 0-1 15,0 14-6-15,0 12 7 16,-15 7 2-16,0 0 0 16,6 2 1-16,-3-4-2 0,7 1-1 15,-2-3 0-15,4-5 0 16,3 0-1-16,0-4 0 15,0-6-2-15,0-4 3 16,0-1-1 0,0-4 3-16,3 0-2 15,12 2 2-15,3-3 4 16,9-1-6-16,-4 2 5 16,6-5-3-16,-2 0 1 0,-1 0 0 15,1 0 0-15,-3 0 0 16,-9 0-1-16,-2 0 0 15,0-5 1-15,-5-2-1 16,1-5 5-16,-1 4-3 16,-1-5 2-16,-1-4-1 15,2 1-2-15,-1-7-2 16,-5 0 0-16,-2-1 0 16,0 0 3-16,0-2-4 15,0 2 0-15,0 2 0 16,-2 0 3-16,-13 2-3 15,0 4-3-15,0 1 2 0,-2 4 1 16,-5 0 0-16,2 8-1 16,-3 1 1-16,-3 2-3 0,-4 0-1 15,4 0 4 1,-1 5-4-16,1 8 4 16,2 6-2-16,4-5 2 15,2-1 0-15,6-3 0 16,6-6-8-16,4 5-1 0,2-6-48 15,0-3-115 1,5 0-126-16</inkml:trace>
  <inkml:trace contextRef="#ctx0" brushRef="#br0" timeOffset="12938">6352 162 157 0,'0'0'290'16,"0"0"-199"-16,0 0-27 0,0 0 22 16,0 0-6-16,0 0-44 15,6-5-18-15,-6 5-6 16,0 0-8-16,0 0-2 16,0 0-2-16,0 26 0 15,0 5 8-15,0 12 4 16,0 3 0-16,0 1-1 0,0 6-2 15,0 0 0-15,-4 2-3 16,-1-4 2 0,-1-3-8-16,0-11 3 15,3-8 1-15,0-11-2 16,0-7-2-16,1-3-2 16,2-5 2-16,0-1 2 0,0-2-2 15,0 0 0-15,0 0-2 16,0 0 4-16,0 0-2 0,0 0 0 15,0 0 0 1,0 0-5-16,0 0-42 16,0 0-75-16,0 0-166 15</inkml:trace>
  <inkml:trace contextRef="#ctx0" brushRef="#br0" timeOffset="14400">7212 125 529 0,'0'0'81'16,"0"0"-73"-16,0 0-8 16,0 0 3-16,0 0-2 15,0 0 1-15,-10 85 12 0,8-41-2 16,2 5-3-16,-3-2 1 15,0 3 3-15,3-2-9 16,0-3 10 0,0 0-7-16,0-9-6 15,0-3 2-15,0-4 1 16,-3-8-3-16,3-5 2 0,-4-8 0 16,4-2 1-16,0-1 1 15,0-5-4-15,-2 0 0 16,2 0-1-16,0 0-18 15,0 0-157-15</inkml:trace>
  <inkml:trace contextRef="#ctx0" brushRef="#br0" timeOffset="14991">7585 207 277 0,'0'0'137'0,"0"0"-97"16,0 0-16-16,0 0 10 15,0 0-15-15,0 0-5 16,-52 14-12-16,39 15 2 15,1 10 0-15,1 4 0 16,-1 1 4-16,1 2-3 16,4-2-4-16,2-4 7 15,5-3-7-15,0-8 0 16,0-5-1-16,8-8-2 0,10-3 2 16,-1-4 8-16,4-4-7 15,3-5 9-15,5 0-6 16,1 0 6-16,-1 0-9 0,4-11 5 0,-3-5 9 31,-2-5-6-31,-2 2 15 16,-4-7-13-16,-4-1 9 0,-4-2-4 15,1-8 2-15,-3 0-5 16,-7-3 15 0,-2 3-17-16,-3-3-8 15,0 4-1-15,0 1-1 16,-8 0-1-16,-10 9 0 0,-9 3-1 15,-5 9-3-15,-3 1 3 16,-6 7 0-16,3 6-1 16,2 0 2-16,3 0 0 15,7 0 1-15,5 3-4 16,4 16 2-16,2 2-21 16,6 5-12-16,6 1-56 0,3-4-105 15</inkml:trace>
  <inkml:trace contextRef="#ctx0" brushRef="#br0" timeOffset="16058">8121 236 463 0,'0'0'129'16,"0"0"-61"-16,0 0 1 15,0 0-12-15,0 0-23 16,0 0-26-16,3-6-8 0,-3 12-8 15,-6 26 8-15,-9 4 6 16,-2 10-6-16,4-7 0 16,5 1-4-16,5 0 4 15,3-8 0-15,0-3-2 0,0-5 2 16,0-6-1 0,0-2-2-16,11-6 3 0,2 2 0 15,2-7 1 1,-2-3 6-16,2-2-6 0,6 0 1 15,-1 0-2 1,5 0 8-16,-2 0-7 16,0-5 6-16,5-3-6 15,-8-2 0-15,3-1-1 0,-2-5 1 16,-1 0-1-16,-2-3 6 16,-3-5-5-16,-4-2 0 15,1 2 0-15,-2-5 3 16,-7-2-4-16,-3 2 2 15,0-6 0-15,0 4-2 16,0 4 0-16,-7 1-2 16,-11 2-3-16,-2 5 3 15,-6 0 1-15,0 6 1 0,1 2 4 16,-1 4-4-16,6 1 0 16,-4 6-4-1,3 0 1-15,-3 0 0 16,4 0 1-16,-1 8-1 15,4 5-2-15,4 3-5 0,2 0-15 0,6 6-56 16,5-7-37 0,0-2-63-16</inkml:trace>
  <inkml:trace contextRef="#ctx0" brushRef="#br0" timeOffset="16657">8715 93 36 0,'0'0'457'16,"0"0"-329"-16,0 0-38 0,0 0-20 15,0 0-17-15,0 0-15 16,0-13-20-16,0 13-9 16,0 0-6-16,0 0-3 15,0 0-2-15,0 0-6 16,0 16-2-16,0 13 10 16,0 13 6-16,0 3-3 0,0 0-2 15,0 1 4-15,0-3-3 16,0 3-2-1,0-3 0-15,0-3 1 0,0-4-2 16,0-4 4 0,0-8-2-16,0-3 1 15,-5-5-2-15,2-3 2 16,0-5-4-16,-4 1 2 0,7-3 0 16,-2 3 2-16,-1-1-1 15,0-8 1-15,1 0 0 16,2 0-2-16,0 0-3 15,0 0-95-15,8-23-253 16</inkml:trace>
  <inkml:trace contextRef="#ctx0" brushRef="#br0" timeOffset="17806">9110 61 207 0,'0'0'177'16,"0"0"-139"-16,0 0-11 16,0 0-6-16,0 0 3 15,0 0-9-15,0 11 3 16,0 18 21-16,0 3-5 15,0 7 4-15,0 6-2 16,-6 3-6-16,0 0-7 16,0 2-2-16,1-2-12 15,-1-1 3-15,-1-7-2 0,-1-6-5 16,-1-7-2-16,3-5-1 16,1-7 1-16,-2-7-2 15,1 0-1-15,4-3 2 16,-4-2-1-16,6-3-1 15,0 4-8-15,-4-4-50 16,4 0-140-16,0 0-245 16</inkml:trace>
  <inkml:trace contextRef="#ctx0" brushRef="#br0" timeOffset="18475">9431 191 347 0,'0'0'102'16,"0"0"-75"-16,0 0-11 0,0 0 21 15,0 0 2-15,0 0-13 16,-82 72-6-16,67-36-10 16,0 7 2-16,4-3 1 15,1 0-5-15,2 0-5 16,1-4 0-16,7-4 3 15,0-4-6-15,0-12 0 16,0 1-4-16,0-7 4 16,3-1 4-16,12-2-2 0,5 0 6 15,8-6-2 1,0 2 2-16,2-3 5 0,3 0-4 16,-7 0-7-1,4-3 8-15,-4-10 13 16,3-5 5-16,-2 2-6 15,-1-4-13-15,-5 0-1 0,-4-1 4 16,1-3-1-16,-3-3-3 16,-3-3-1-16,2-1-2 15,-7 0 5-15,-2-7-6 16,-5-1 2-16,0-4 2 16,0 3-7-16,0 1 0 15,-20 8-2-15,-6 7 1 16,-1 2-3-16,-6 11 1 15,7 9 2-15,-4 2 0 0,4 0-2 16,0 6-1 0,1 12-19-16,8 3-7 15,6 0-15-15,5 5-77 16,6-1-34-16,0-4-324 0</inkml:trace>
  <inkml:trace contextRef="#ctx0" brushRef="#br0" timeOffset="19128">10001 151 408 0,'0'0'105'15,"0"0"-67"-15,0 0-22 0,0 0 16 16,0 0-3 0,0 0-13-16,-13 21-12 15,-5 6-1-15,0 7 2 0,3 3-3 16,0 6-2-1,3 0 8-15,4-1-5 16,2-4 2-16,6-2 2 0,0-4-4 16,0-8-1-16,0-9-2 15,0 1 0 1,18-5 7-16,3-3-7 0,2-3 8 16,7-5-1-16,-4 0 1 15,2 0 1-15,2 0-7 16,-4 0 10-16,2-5 4 15,-5-6 29-15,-5-2-10 16,-3 0-11-16,-4-6-3 16,1 1-2-16,0-6 3 15,-4-3-13-15,2-2 4 16,-2 0-2-16,-2-3-3 16,-2 1 4-16,-4-4-6 15,0 1-2-15,0 1 4 16,0 5 3-16,-7 1-4 15,-8 6-4-15,-2 2-1 0,-4 1-1 16,0 7-1-16,-2 3-6 16,0 6 3-16,-1 2-2 15,0 0-3-15,3 0-1 16,-2 0 5-16,3 13-6 16,2 8 2-16,3 0-15 15,9 5-15-15,4 1-56 16,2-5-140-16</inkml:trace>
  <inkml:trace contextRef="#ctx0" brushRef="#br0" timeOffset="19740">10541 56 420 0,'0'0'159'16,"0"0"-97"-16,0 0-43 0,0 0 20 16,0 0 29-1,0 0-43-15,0-56-11 16,0 56 7-16,0 0-1 15,0 0-15-15,0 0-5 16,0 0-4-16,0 0-6 16,0 27 9-16,0 13 1 0,0 10 6 15,-10 10-4 1,5 9 0-16,-1 6-2 0,4 2 3 16,-5 0 2-16,-1-6-3 15,1-7-2-15,-1-10 6 16,-1-8-6-16,2-11 0 15,5-11 3-15,-1-9 9 0,3-10-6 16,0-1 7 0,0-4-1-16,0 0 14 15,0 0-9-15,0 0-7 16,0 0-5-16,0-13-5 16,15-7-38-16,-4 2-116 15,-4-1-297-15</inkml:trace>
  <inkml:trace contextRef="#ctx0" brushRef="#br0" timeOffset="24951">132 586 53 0,'0'0'218'15,"0"0"-117"-15,0 0-36 16,0 0-14-16,0 0-17 16,0 0 17-16,0 0-6 15,0-14-15-15,0 14-14 16,0 0-9-16,0 0-6 0,0 0-1 15,0 0 1 1,0 0-2-16,-3 0 1 0,-2 0-2 16,-5 16-1-1,2 3 5-15,-1 2-2 16,0-2 2-16,4 2 0 16,-5-2-2-16,5-1 1 15,-2 0-1-15,2-1 0 16,-4 1 0-16,3 0 1 15,0 6 2-15,1 0-2 0,-5 4-1 16,5-1-4-16,-1-2 1 16,2-1 3-16,1-6 0 15,3-6-6-15,0 0 6 16,0-1-7-16,0 2 5 16,0-2 2-16,0 2 1 15,7-3-1-15,1-2 1 16,-2 0 0-16,3 0-1 0,0-2 0 15,0-2-2 1,2 1 0-16,-1-1 2 16,5-1 1-16,-4-3 6 15,4 0-4-15,2 0 1 0,-2 0-2 16,3 0-2-16,0-14 9 16,2-2-7-16,-2 0 1 0,-7 3 2 15,4-1-2 1,-5 1 3-16,-2-3-3 15,4-2 3-15,-4-1-2 16,2 2-4-16,-2-2 1 16,0-1-1-16,2 2 1 15,-5 3-1-15,2-5 3 16,-2 2 1-16,-2-1-2 16,-3 4-1-16,3 1 0 15,-3 4 4-15,0 0-4 16,0-1-1-16,0 3-1 0,0 0-1 15,0-3 2-15,0 3 0 16,-3-3 3-16,-2 1-3 16,-2 0-3-16,1-1 3 15,-2-1 0-15,-1 6-1 16,1 0 1-16,1 2 0 16,1-3-5-16,1 5 4 15,-2-3 2-15,1 2-3 0,4 3 4 16,2-3-1-1,-6 3-1-15,4-3-4 16,-5 0 1-16,1 3 1 0,1 0-6 16,-7 0 8-16,3 0-2 15,3 0-2 1,-3 0 2-16,2 0 2 0,5 0 0 0,-4 0 0 16,1 0 0-1,1 0 0-15,-2 0-4 16,1 0 0-16,2 0 5 15,0 0-2-15,-3 0-3 16,-5 0-5-16,-2 0-27 16,-2 3-14-16,4 11 10 0,-1 2-11 15,-3 0-125 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0:12.9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 44 53 0,'0'0'41'0,"0"0"-25"15,0 0 31-15,0 0 38 16,0 0-25-16,0 0-29 0,0 0-12 16,0 0 0-1,0-5 12-15,0 5 9 16,0-3 0-16,0 1 16 16,0-1-5-16,0 3 1 0,0-4-12 0,0 4-17 15,0 0 4 1,0-1-17-16,0 1 1 15,0 0 0-15,0 0-9 16,0 0 5-16,0 0-7 16,0 0-3-16,0 1-1 15,0 8 0-15,0 6 4 16,0 2 1-16,0 4 1 16,0 5-1-16,0 1 2 15,0 8 0-15,0-1-1 16,0 6 0-16,0 0-1 15,0 2 0-15,0-2 1 0,0-6-2 16,0 0 0-16,0-2 0 16,0 0 0-16,0 2 1 15,-3 3-1-15,0-4 0 16,-1-3 0-16,1-2-2 16,1-10 3-16,-1-5-1 15,3-6 1-15,0-7-1 0,0 0 0 16,0 0 1-16,0 0-2 15,0 0 1-15,-3 6-1 16,0 5-3 0,-6 5-47-16,-2 3-94 15,-4-3-126-15</inkml:trace>
  <inkml:trace contextRef="#ctx0" brushRef="#br0" timeOffset="935">453 49 241 0,'0'0'99'0,"0"0"-45"16,0 0 1-16,0 0-9 15,0 0-15-15,0 0 3 16,0-23-8-16,0 23-4 16,0-3-2-16,0 3-4 0,0 0-2 15,0 0 5 1,-2 0-4-16,2 0-5 0,0 0 0 15,0 0-5-15,0 0-1 16,0 0-1-16,-5 0-1 16,5 0-2-16,-2 0 0 0,2 0-2 15,0 8 2 1,0 10 3-16,0 4 0 16,-3-4-2-16,3 3 0 15,0-2 1-15,-3 4 0 16,1 4-2-16,-1 2 3 15,0 1-2-15,-4 1 0 16,5 4 2-16,2-1-2 16,-3 3-1-16,3-8 2 15,0 0-1-15,0-5 0 16,0-2 3-16,0-7-7 0,-3 1 7 16,3 0-3-16,0-5 0 15,0-1-1-15,0-1 0 16,-3-4 0-16,3 0 2 15,0 2 0-15,0-1 2 16,0 0-3-16,0-1-1 0,0 0 2 16,0-1-5-1,-4-3 6-15,4-1-3 0,-2 0 0 16,2 6 0-16,-3-1 0 16,0 8-15-1,-2-2-70-15,-2-3-103 16,4-6-291-16</inkml:trace>
  <inkml:trace contextRef="#ctx0" brushRef="#br0" timeOffset="1829">756 221 243 0,'0'0'158'16,"0"0"-85"-16,0 0-9 0,0 0-1 16,0 0 6-1,0 0-14-15,0-20-33 16,0 20-17-16,0 0-3 16,0 0-2-16,-9 7 0 15,-2 17 0-15,-4 8 0 16,0 2 4-16,4 3 6 0,-1 1-5 15,6-4 1-15,2 0 0 16,4-2-6-16,0-2 3 16,0-4-2-16,0-8-1 15,0-2-2-15,7 0 2 16,4-5 1-16,1-2-1 16,0-5-3-16,2 2-1 0,4-4 4 15,0-2 3 1,2 0-1-16,5 0 3 15,1 0-4-15,4 0 7 16,-2 0-6-16,2-5 5 16,-1-11 2-16,-2 2-9 15,-3-1 6-15,-1-4-4 16,-3 3 3-16,-2-3 2 0,-3 2-3 16,-3-3 2-16,-3 2-1 15,-1-3 5-15,1-3-9 16,-3 1 5-16,-4-4-4 15,3 1 0-15,-5-1 5 16,0 2-7-16,0 1 0 16,0 7 0-16,-10-2 3 15,-5 3-1-15,1 5 2 0,-3-2-2 16,-4 8-2 0,3-1 0-16,-6 4-2 15,3 2 1-15,-2 0 1 0,0 0-5 16,2 0 5-16,-3 0 0 15,7 13-4 1,-4-3 4-16,3 2 3 0,1-2-3 16,0 0 0-16,-1 1 1 15,0 0-1-15,0 0-1 16,1-3-1-16,4-1 2 16,2 2 0-16,2 1-1 15,1 0-10-15,5 6-34 16,3-2-40-16,0-1-59 15,0-5-30-15</inkml:trace>
  <inkml:trace contextRef="#ctx0" brushRef="#br0" timeOffset="2804">1350 129 167 0,'0'0'223'15,"0"0"-155"-15,0 0-25 0,0 0-8 16,0 0-1 0,0 0-12-16,0-6-14 15,-2 6-4-15,-4 0-2 16,-1 6-2-16,-1 7 1 15,-4 6 3-15,4 5 1 16,-2-4 4-16,5 7 5 16,-1-1 5-16,3 1-12 15,3-1 1-15,0-2 4 16,0-5-5-16,0 0 1 0,0-1-7 16,0 1-1-16,0-3 1 15,11-1 0-15,2-1 0 16,-1-4-1-16,-1 1-3 15,4-4 2-15,-3 2-2 16,2-1 3-16,1-3 0 0,0 3 2 16,3-5-1-1,-3-1 2-15,-2-2-2 16,0 0 1-16,-1 0 6 0,-4 0 4 16,4 0 7-1,-1 0-3-15,4-2 4 0,0-9-9 16,0 0-3-16,-1 0 2 15,-2 1-4-15,-2 0 0 16,-2 2 8-16,2-6-6 16,-5 4-1-16,1-4-3 15,-1-4 1-15,-1 3-2 16,-1-5 2-16,0 0 1 16,-3 1 4-16,0-5-5 15,0 1-4-15,0 3 5 16,0-3 0-16,-3 7-1 15,-9 0-2-15,-3 2 0 16,1 2 1-16,-4 1-4 16,0 0 2-16,3 1-2 15,0 4-1-15,0 1-4 16,2 0 10-16,-5-1-5 16,3 4 0-16,-3 0 0 0,0-2-6 0,3 2 6 15,-5-1 0 1,-1 3 3-16,4 0-2 15,-7 0-1-15,7 0 0 16,-4 0-3-16,1 0 2 16,-1 3 1-16,1 10-2 15,-2 3 0-15,6-3 1 16,3 0 0-16,8 1-8 16,5-4-19-16,0 1-76 15,8-3-58-15,27-8-19 16</inkml:trace>
  <inkml:trace contextRef="#ctx0" brushRef="#br0" timeOffset="4244">2134 201 305 0,'0'0'72'16,"0"0"-3"-16,0 0 6 16,0 0-7-16,0 0-6 15,0 0-19-15,-9-9-19 0,9 9-9 16,0 0-9-16,0 0-4 16,-3 0-2-1,-3 0-1-15,-3 4 0 0,-5 16 1 16,-4 4 1-16,-3 5-1 0,4 0 0 15,-1 4 1 1,3-2 0-16,6-6-2 16,1 5 2-16,5-3-1 15,0-3 0-15,3-2-3 16,0-5 2-16,0-1-3 16,6-2 1-16,14-4 2 0,3 1-2 0,5-3 6 31,-5-1-4-31,3-1 2 0,1-3 2 15,-1 2 0 1,-3-2-3-16,-2-3 1 0,-3 0-1 16,-3 0 0-16,-3 0 0 15,6 0 7-15,-5-14 2 16,2-4 7-16,0-6-2 16,-2 0-3-16,-2-5 4 15,-2 0-4-15,-3-6-5 16,-4 2 3-16,-2-2-2 15,0 0-6-15,0 6 1 16,0-2 1-16,0 6-3 16,0 1 4-16,-5 4-1 15,-10 7 1-15,-3-1-3 16,-2 6-1-16,-1 3-4 16,-5 5 3-16,2 0-1 0,0 0-3 15,1 0 3-15,5 5 1 16,1 3 0-16,2 2-6 15,0-4-12-15,6-1-12 16,1 1-18-16,1 1-48 16,7-1-36-16,0-6-155 0</inkml:trace>
  <inkml:trace contextRef="#ctx0" brushRef="#br0" timeOffset="5023">2646 213 311 0,'0'0'99'15,"0"0"-60"-15,0 0-5 16,0 0 11-16,0 0 6 16,0 0-33-16,-27-10-15 0,21 10-1 15,-2 10-1-15,-4 9 2 16,-3 3-3-16,4 2 0 16,-4 2 1-16,3 1-1 15,-3 4 1-15,4 1 2 16,1 0-1-16,5-3-2 15,2-3 0-15,0-4 0 0,3-2 0 16,0-4-2 0,0 1 2-16,0-4 0 15,3-3 0-15,5-2 0 16,7 0 0-16,0 0 2 16,6-2 0-16,2-6 4 15,4 0 0-15,-4 0 5 16,-2 0 4-16,-1 0-9 0,-2 0 1 15,0 0-3 1,0 0-2-16,-3 0 4 0,-2-6 3 16,2-2 5-16,0-2 8 15,0-2 2-15,0 0-4 16,-4-4-4-16,-1 4-5 16,-2-8-3-16,-2-1 0 15,0-3 4-15,-3-3 0 16,0 1-3-16,-3-3-6 0,0 0 7 15,0-3-1 1,0 5-9-16,0-2 7 16,0 5-5-16,-6 4 1 15,-9 0-2-15,0 4-1 16,0 6 0-16,-5-1-1 16,-6 1 1-16,-1 4 0 0,1 1-2 0,0 5 5 15,1 0-6 1,-1 0 5-16,3 0-5 15,-4 0 3-15,3 16-8 16,1 3 8-16,3 0-1 16,-1-1-1-16,9-2-8 15,4 0-22-15,8 0-33 16,0-5-74-16,5-4-33 16</inkml:trace>
  <inkml:trace contextRef="#ctx0" brushRef="#br0" timeOffset="5579">3164 76 353 0,'0'0'90'16,"0"0"-50"-16,0 0 11 0,0 0 28 16,0 0-2-16,0 0-31 15,0-21-17-15,0 21-9 16,0 0-7-16,0 0-2 15,0 0-4-15,0 0 1 16,0 18-7-16,0 11 7 16,0 6 2-16,-3 7 9 15,0 0-4-15,-2 6-8 16,1 0-2-16,1-8 3 16,3-3-7-16,0-5 0 15,0-1-1-15,0-2 2 16,0 1-1-16,0-7 2 0,0 1-3 15,0-5 2-15,0-2-3 16,0-7 4-16,0-4-3 16,0 1 1-16,0-5-1 15,0-2 0-15,0 0 2 16,0 0-1-16,0 0 3 16,0 0-2-16,0 0 0 15,0 0 1-15,0 0-3 16,0 0-38-16,10-10-65 15,13-19-215-15</inkml:trace>
  <inkml:trace contextRef="#ctx0" brushRef="#br0" timeOffset="6171">3588 57 328 0,'0'0'152'0,"0"0"-71"16,0 0-8-16,0 0 5 15,0 0-13-15,0 0-38 16,-4-55-7-16,4 55-2 15,0 0-12-15,0 0 3 0,0 0-9 16,-2 2 0-16,-1 25-2 16,-3 10 2-16,1 10 5 15,-2 10-1 1,2 0-2-16,2-1-2 0,-4-3 2 16,4 0 8-16,3-7-8 15,-2-2-1-15,2 1 8 16,0-5-9-16,0-7 8 15,-3-5-8-15,0-10 5 16,0-7-5-16,1-2 7 0,2-7-6 16,0-2 14-16,0 0-8 15,0 0 2-15,0 0-4 16,0 0-5-16,0 0-26 16,0 0-126-1,0-5-545-15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0:29.3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99 555 345 0,'0'0'74'16,"0"0"-14"-16,0 0-4 0,0 0 26 15,0 0 12 1,0 0-33-16,0 0-28 0,-8-36-13 16,8 36-9-16,0 0-8 15,0 0 2-15,0 0-5 16,-3 3-2-16,3 20 2 16,-2 14 2-16,-1 13 1 15,-7 11-2-15,2 8 1 16,-4 2 0-16,-3-1 0 15,7-10-3-15,-5-7 2 16,5-16 1-16,1-8-1 16,5-7-1-16,2-11 0 15,0-9-3-15,0-2 2 16,0 0-7-16,0 0-2 0,23 0 10 16,12-19 10-16,10-4-9 15,2 1-1-15,-4 7 0 16,-4-1 2-16,-4 5 3 15,-5 3-4-15,-4-3-1 16,-5 6 0-16,-4 3 0 16,-2-4 0-16,-5 3 0 15,-5 1 0-15,-5 2-3 0,0 0 3 16,3 0 8 0,-3 0-7-16,0-2-1 15,0-1-5-15,0 3-11 16,6-13-75-16,0-4-76 15,-6-1-310-15</inkml:trace>
  <inkml:trace contextRef="#ctx0" brushRef="#br0" timeOffset="389">335 750 330 0,'0'0'138'16,"0"0"-66"-16,0 0-19 15,0 0-10-15,0 0 11 16,0 0-15-16,-23-30-29 0,23 30-10 16,-3 0-5-16,3 0 0 15,0 13-2-15,0 5 7 16,0 11 1-16,0 3 2 15,0 6 4-15,0 1-3 16,9 1 4-16,3 3-3 16,-4 1-3-16,2-7 4 15,-5 3-1-15,3-6-1 16,-4-2-3-16,-1-10 0 16,0-3 3-16,0-7-1 15,-3-1-2-15,0-6-1 0,2-2 0 16,-2-3 0-16,3 0-37 15,4 0-73 1,1-3-98-16</inkml:trace>
  <inkml:trace contextRef="#ctx0" brushRef="#br0" timeOffset="840">748 603 415 0,'0'0'61'0,"0"0"-21"16,0 0-17-16,0 0-9 16,0 0-7-16,0 0-6 15,0 24-1-15,0 7 5 16,0 7 5-16,0-1-3 16,0 4 6-16,0 2-6 15,5 5 14-15,1 5 5 0,1 1-18 16,1-2 4-1,-3-7-2-15,5-4 2 0,-2-13-4 16,-4-7-1-16,-4-4-2 16,3-12-1-16,-3-3-4 15,0-2 0-15,2 0 0 16,-2 0-4-16,3 0-18 0,-3 0-88 16,6-21-57-1</inkml:trace>
  <inkml:trace contextRef="#ctx0" brushRef="#br0" timeOffset="1681">583 735 368 0,'0'0'46'0,"0"0"-13"16,0 0-1-16,0 0-11 0,0 0 21 15,0 0-14 1,-18-63-12-16,21 55-5 0,12 0-9 16,8-8-1-1,1 8 0-15,5 3 0 16,4-6-2-16,-5 6 1 0,5-1 0 15,0 4 0-15,-4 2 0 16,-2 0-1-16,-4 0-6 16,-2 0 2-16,-4 0-1 15,-2 11 6-15,0 2 4 16,-9 3-2-16,2 2 3 16,-1 6-1-16,-7 2 1 15,0 7-1-15,0 3 3 16,-10 1 1-16,-10 1-8 0,-3-1 2 15,-1-8-2 1,-3-2 0-16,4-6 0 16,0-5 5-16,5-3-2 15,6-6 0-15,6-3-3 0,6-4 8 16,0 0 6-16,0 0 0 16,0 0 8-16,0 0 9 15,0-11-14-15,6 0-17 0,6-2 1 16,6 2-3-1,0 4 0-15,2-4 2 16,3 0-4-16,3 0 4 16,1 4 0-16,2-1 0 15,-2 6-1-15,-3 2-8 0,-4 0 5 16,1 0-1 0,-6 0 0-16,0 0-10 15,-4 0 7-15,-5 10 8 16,0 0 2-16,-1 3 0 15,-2-4 2-15,1 1 1 0,-4 4-2 16,0 1 6-16,0 3 4 16,0 4 9-16,-15-1-4 15,-8 6-1-15,-4-4-10 16,-9 4 3-16,-5-1 5 16,-9 4-11-16,-5-1 1 15,-5 0-1-15,8-5-1 16,2-6 4-16,6-5 2 15,14-2-6-15,9-11-3 16,9 0 5-16,12 0-1 0,0 0-8 16,0 0-7-1,0 0-31-15,7-16-76 16,19-5-101-16</inkml:trace>
  <inkml:trace contextRef="#ctx0" brushRef="#br0" timeOffset="3384">1177 794 344 0,'0'0'80'0,"0"0"-37"16,0 0-7-16,0 0 5 16,0 0-13-16,0 0-24 15,0-6-4-15,0 6-6 16,0 9 6-16,0 10 2 15,0 6 8-15,0 7 1 16,0 1 18-16,0 0-5 16,0 2-14-16,6-6-10 15,3 0 4-15,3-8-4 16,-4-2 0-16,7-6-2 0,0-5 2 0,-3-8-9 16,2 0 9-1,1 0 10-15,5-11 2 16,1-10 10-16,-1-2-18 15,-2-4 6-15,-5 3-6 16,-1 0 2-16,-7-5-4 16,1 1 15-16,-6 1-5 15,0 0 12-15,0 1-1 16,0 4 2-16,0 6-9 16,0 3 17-16,0 8-16 15,0 2-3-15,0 3-6 0,0 0-8 16,0 0 0-1,0 0-8-15,0 0 5 0,0 8-2 16,0 16 5-16,0 10 0 16,0-2 4-16,0 6-4 0,12 4 0 15,6 5-4 1,2 1 3-16,9 5 1 16,-2-5 0-16,-1-1 5 15,1 1-5-15,-6-3 0 16,2-5-3-16,-2-1 2 15,-1-4 0-15,-2-1 0 16,-3-10 0-16,-4-2-2 16,-2-3 0-16,-3-9 3 15,-6-3 0-15,3-1-2 16,-3-4 0-16,0 4-4 0,0-1-8 16,0 1 6-16,-11-1 1 15,-19 0-8-15,-11 1 0 16,-10 2-6-16,-5-3 11 15,-3 0 4-15,3-5-3 16,5 0 9-16,11 0 5 16,11 0 1-16,14-3-6 0,7-4 0 15,8-10 0 1,0-1 15-16,0-8-9 16,3-3-5-16,20-6-1 0,7-7 4 15,1 2-4 1,2-3 4-16,0 1-4 0,-4 2 0 15,1 0 2 1,-4 3-2-16,-6 1 0 0,-2-2 0 16,-3-1 3-16,-3-4 0 15,-1-2 0-15,-1-2-3 16,-5-6 0-16,-5-3 0 16,0 0 0-16,0 0 2 15,0 6-5-15,-18 6 6 16,7 6-1-16,-4 1-2 15,6 8 0-15,3 2 0 16,4 6 0-16,-1 5-3 16,3 2 3-16,0 10 0 15,-3 1-1-15,-1 3-1 16,1 0-16-16,1 0-7 0,2 10 8 16,0 14 17-16,0 3 4 15,0 5-4-15,9 5 2 16,2 0-3-16,7 5 2 15,0 6-2-15,-1 0-1 16,7-1 1-16,-4 1 2 16,1-3 0-16,-4-7-1 15,1-4 0-15,-3-11-1 16,0 1 1-16,0-13-3 16,-1 0-1-16,1-1 4 15,-3-5 0-15,6-2 7 16,-4-3-3-16,1 0 4 15,2 0 2-15,1 0 1 0,3-18-3 16,-1-4 0-16,-5-2-7 16,-3 1 2-16,-3-7 5 15,0 0-6-15,-3 0-1 16,-6 1 4-16,0 6-4 16,0-1 4-16,0 1-2 0,0 5 0 15,0 2-1-15,0 5-1 16,-6 9 5-1,-1-4-3-15,-1 6 0 16,3 0 9-16,-5 0-12 16,-2 0-3-16,1 0-2 15,-1 11 4-15,1 8 0 0,-2 4-1 16,1 1-1-16,7 0 2 16,-1 3-2-16,6-3-1 15,0 2 3-15,0-5-4 16,0-2 0-16,8-3-6 15,10-3 0-15,5-5 11 16,5-3 6-16,-2 0-1 16,4-5 0-16,-5 0 0 15,-1 0-1-15,-4 0 2 16,-5 0-6-16,-3 0 1 16,1 0-1-16,-5 0 0 0,-3 0-6 15,5-7-14 1,-2-2-32-16,-1 2-44 0,-4-6-60 15,-3-4-293-15</inkml:trace>
  <inkml:trace contextRef="#ctx0" brushRef="#br0" timeOffset="4037">1280 664 307 0,'0'0'102'0,"0"0"-43"16,0 0 26-16,0 0-11 15,0 0-24-15,0 0-25 16,-5-32-25-16,18 27 0 16,15-1-5-16,5 1-2 15,8 0 6-15,8-1-4 0,7-1 5 16,0-1 0-16,-6-3 4 16,-6 0-3-16,-9 1 0 15,-7 2 3-15,-12-5-4 16,-1 8 6-16,-8 2-5 0,-4 0 1 15,-3 3 4-15,0 0-6 16,0 0-53 0,0-11-158-16</inkml:trace>
  <inkml:trace contextRef="#ctx0" brushRef="#br0" timeOffset="4980">2673 566 333 0,'0'0'113'0,"0"0"-61"15,0 0 15-15,0 0 26 16,0 0-17-16,0 0-30 15,0-5-23-15,0 5 0 0,0 0-6 16,0 0-5 0,0 0-12-16,0 0 0 15,0 0 0-15,0 1-4 16,0 19 4-16,-7 9 0 16,-4 5 8-16,-1 6-7 0,0-5 5 15,6 2-6 1,1-8 0-16,5-3-4 0,0-5 2 15,0-13 1 1,0-2-8-16,0-6 6 0,0 0-6 16,3 0 9-16,14 0 0 15,4-6 6-15,5-9-6 16,4-1-10-16,-7 0-49 16,0 2-114-16,-11 1-37 15</inkml:trace>
  <inkml:trace contextRef="#ctx0" brushRef="#br0" timeOffset="5207">2696 367 600 0,'-5'-7'148'16,"1"1"-90"-16,4 3-22 16,-3 3-22-16,3 0-7 0,0 0-7 15,0 0-8 1,0 0-22-16,0 3-138 16,0 10-65-16</inkml:trace>
  <inkml:trace contextRef="#ctx0" brushRef="#br0" timeOffset="5905">2913 537 328 0,'0'0'98'16,"0"0"-84"-16,0 0-12 15,0 0 17-15,0 0 12 16,0 0-17-16,-5 29-9 16,5-10 2-16,0 4 16 15,0 4-4-15,0 5-2 16,0 5-4-16,0-6-3 16,0 1-8-16,0 0 3 15,-3-8-3-15,3-7 0 16,-3-7-2-16,3-8 9 0,-2-2-7 15,2 0 25-15,0 0 25 16,0-5 14-16,0-16-33 16,0-8-20-16,0-4-8 15,0 2-2-15,11-4-2 16,6 9-1-16,4 2 0 0,-3 4 0 16,-1 8 0-1,-2 4-3-15,-6 3 1 0,0 5 1 16,-6 0-5-1,5 0 1-15,-1 0-13 16,4 0 8-16,1 8-7 16,0 9 15-16,2 6 2 15,-2-2 6-15,1-2-3 16,-5-1 2-16,-3-7-4 0,2 2-1 16,-4-5 2-16,0-3-1 15,-1 0-1-15,-2 1 1 16,0-4-5-16,0-2 3 15,0 3-33-15,3 2-60 16,1-5-24-16,2 0-101 16</inkml:trace>
  <inkml:trace contextRef="#ctx0" brushRef="#br0" timeOffset="9021">3374 484 421 0,'0'0'101'16,"0"0"-28"-16,0 0-39 15,0 0 24-15,0 0 4 16,0 0-31-16,0-32-17 15,0 32-10-15,0 0-4 16,0 0 0-16,-5 0-4 0,-3 4-7 16,-4 12 5-16,1 8 6 15,-4 2 1-15,0-3 0 16,4 6 3-16,-1-8-4 16,4 3-6-16,-2 0 2 15,7 0 2-15,3 0-4 16,0-1 4-16,0-2 1 15,0 1-9-15,0-9 7 16,15 3-5-16,6 0 8 0,-1-2 1 16,1-2-1-1,-1 0-4-15,1-8 4 16,-1-1 2-16,1 0 4 16,3-3 3-16,-1 0-8 15,1 0 5-15,-1 0 1 16,1-10 4-16,2-7-10 0,-2-4 5 15,-1-3-5 1,-1 3 2-16,-2-12 0 0,-6 7 1 16,-2-3-1-16,-6-2 0 15,-4-4 4-15,-2 6-7 16,0-3 0-16,0 3 1 16,-2 5 4-16,-16 7-4 15,-3 7-1-15,-2 8 0 16,-3 2-1-16,2 0-16 15,3 0-35-15,7 12 29 16,8 5-16-16,6-1 2 0,0-6-20 16,0 1 13-1,17-3 7-15,13-8 11 16,9 0 21-16,4 0-1 0,-2 0 5 16,-2 0-3-16,-7 0 4 15,-2 0 1-15,-9 0 1 16,-3 0 5-16,-7 5-7 15,-5 8 3-15,-3 3 2 16,3 1 8-16,-4 1 1 16,1-2-2-16,0 5-2 15,4-5-5-15,1 0-1 16,1 0-3-16,-1 0-1 0,-2-9 1 16,4 2 0-1,-5-5 0-15,5 5 2 0,0-9-2 16,5 0 6-16,3 0 9 15,8 0 0-15,-1-6-8 16,1-12 0-16,0 2-2 16,-2 3-3-16,-3-9 4 15,-6 9 8-15,-4 0 5 16,-5-3 14-16,-6 3-12 16,0-2 4-16,0 1-5 15,0-8-10-15,0 7-5 16,0 0 0-16,-6 3 3 15,-5 1-5-15,-2 8 2 16,-2-1-6-16,-5 4-2 16,2 0-7-16,0 0-7 15,3 4-6-15,2 15 7 0,0 3 12 16,8-1-5-16,-2 0 6 16,4 3-7-16,3-6 5 15,0 4-3-15,0-1-4 16,0 0 3-16,10-2 5 15,5 1-2-15,1-3 4 16,6-7 1-16,-1-4 1 16,5-4 7-16,0-2 3 0,4 0-1 15,0 0-3 1,-4-2 2-16,-3-14-7 16,0 2 7-16,-1-2 2 15,-8-2-2-15,1-1 2 16,-3 1-2-16,-1-10-6 0,-2 3 3 15,0-4-5 1,-3-3-1-16,-3 3 0 0,0 5 3 16,-3 7-3-16,0 7 5 15,0 5-3-15,0 5 5 16,0 0-1-16,0 0-6 16,0 0-16-16,0 0 0 15,0 9 7-15,0 17 9 0,0 4 1 16,0 3 1-1,0 2-1-15,0 2-2 0,0-6 2 16,0-1-1 0,0-7 0-16,0-1 1 0,0-14-3 15,0-5 2 1,0-3-2-16,0 0 1 0,0 0 1 16,5-11 20-16,5-13 1 15,1-11-18-15,4 1-1 16,3 5-2-16,-3 0 0 15,2 8 0-15,-2 5 0 16,-6 5 0-16,-1 9-1 16,-4 2 1-16,-1 0-7 15,-3 0-6-15,0 0-3 16,0 0-11-16,2 5 23 0,4 13 4 16,1 1 2-1,-5-3 0-15,1-1-2 0,-3-6-4 16,3-4-2-1,-3-3 5-15,2-2-1 0,1 0 2 0,7 0 4 16,5-16 13 0,5-4-15-16,3 1-2 15,1 3-4-15,-1 5-7 16,-3 6 6-16,5 3 2 16,-5 2-1-16,-2 0-2 15,0 0-6-15,-7 5-11 16,1 8 21-16,0 3 2 15,2 0 0-15,1 0-3 16,0 2 5-16,3-6-3 16,-7 3 1-16,1-7 0 15,0-3-1-15,-6-3 2 0,2-2-1 16,2 0 15-16,2 0-2 16,-1 0-4-16,4 0 2 15,3-10-8-15,-3 0 0 16,2-1-1-16,1-5 2 15,-4 3-3-15,4-3 2 16,-6 2-1-16,0 1 2 16,-4-3 5-16,-5 3 0 0,0-5-5 15,-3-1 0 1,0 2-1-16,0-3-1 16,0 1 0-16,0 6-2 15,-3 6 5-15,-8 0-1 16,-7 7 8-16,1 0-10 0,-4 0-2 15,3 0-4-15,3 9 0 16,-2 9-1-16,4 1 1 16,2 5-6-16,5-4 7 15,3 3-2-15,3-5-9 16,0 0 6-16,0 1 6 16,0-5-6-16,5 1 5 15,8-2 3-15,2-2 0 16,0-6 1-16,5-5 2 15,3 0 6-15,3 0-4 0,7 0 0 16,0 0 1-16,-5-16-1 16,5 3-4-16,-5-5 4 15,-3-1-1 1,1 3 0-16,-5-8 5 0,-3 3-5 16,-6-3 5-16,0 0-5 15,-4 3 0-15,-2 0 4 16,-2 2 1-16,-4 3-4 15,0 6-2-15,0 7 0 16,0 3 2-16,0 0-5 16,0 0-4-16,0 0-13 15,0 0 9-15,0 19 4 16,0 10 4-16,0 5 3 16,-10 1-3-16,2 3 1 15,1-5-1-15,-1-3-4 16,1-7-2-16,5-10 2 15,2-6 0-15,0-7-4 0,0 0 8 0,0 0-6 16,0 0 6 0,2-14 16-16,20-15-12 15,10-4-4-15,0 7-2 16,7-4-4-16,-4 13-3 16,1 0 5-16,-1 11-4 15,-3-1 7-15,-2 7-3 16,-13 0-4-16,-6 0-8 15,-4 3-3-15,-4 13 7 16,2 2 12-16,-2 6 7 16,4-2-7-16,-2-2 0 15,1 2-1-15,6-1 1 0,-4-2 0 16,2-6 0-16,-5-2 0 16,-2-6-6-16,4-5 3 15,-2 0 3-15,1 0 2 16,3 0 11-16,0 0 6 0,6 0-6 15,-3-15-6 1,-4 1-4-16,2-2 2 0,-2-6-3 16,0-2 4-16,4-2-5 15,-2-8 7 1,-5-1-5-16,1-2 2 16,1 0-3-16,-5-3 7 15,1-2-7-15,-3 0 10 16,0-3-1-16,0 2 3 0,0 6-7 15,0 3-3-15,0 7-3 16,0 7 0-16,0 3-1 16,0 6 0-16,0 4-1 15,0 4 1-15,0 0-1 16,0 0 1-16,0 3-1 16,0 0 0-16,0 0 1 0,0 0-9 15,0 0-4-15,0 0-2 16,0 6 8-1,0 12 7-15,0 11 0 16,0 4 0-16,0 3 0 16,0 4 2-16,0 5-2 0,0 0 3 15,0 3-3-15,0-3 1 16,0 0-1-16,0-2 0 16,0-6 0-16,0-6-4 15,5-4 4-15,8-6-2 16,2-5-1-16,-4-2 3 15,4-4-9-15,-3-5 1 16,-1 0 7-16,1-2-4 16,6 0 5-16,2-3 6 15,4 0-6-15,8 0 7 16,4 0 7-16,5-9-13 16,0-4-1-16,-6 0 0 15,-2 0 0-15,-10-1-2 16,-2 1 2-16,-6 0 0 15,-7 2-14-15,-1-2-25 0,-7 0-68 16,0 3-69-16</inkml:trace>
  <inkml:trace contextRef="#ctx0" brushRef="#br0" timeOffset="9549">5722 317 101 0,'0'0'348'0,"0"0"-278"0,0 0-48 15,0 0 3-15,0 0 30 16,0 0-11 0,0-8-20-16,3 8 1 15,23 0 9-15,9-2-4 16,3-2-13-16,10 2-11 15,-1-1-2-15,0-1 1 16,-6 0-5-16,-5-3-8 16,-7 4-17-16,-14-3-68 0,-6 0-155 15</inkml:trace>
  <inkml:trace contextRef="#ctx0" brushRef="#br0" timeOffset="55828">432 2897 159 0,'0'0'326'16,"0"0"-246"-16,0 0-51 15,0 0 9-15,0 0 29 16,0 0-20-16,-50-21-38 15,29 26-7-15,1 11-1 0,-3 10 12 16,-1 3-13 0,4 11-2-16,-5-3 2 15,5 9 3-15,2 7-3 0,7-6 5 16,2 0-9-16,6 2 6 16,3-10-4-16,0-2 0 15,3-13-8-15,14 0 1 16,7-8 5-16,0-3 4 15,2-8-1-15,7 1 2 16,2-6 4-16,1 0 3 0,2 0-6 16,0 0 2-16,1-11-2 15,-1-7 2 1,-3-1-1-16,-3 1-1 16,-2-4 4-16,-4 4-4 15,-6-1-1-15,-7-4 3 0,-5-1 1 16,1 2 8-16,-6-7 9 15,-3 0-9-15,0-3-2 16,0-7-6-16,0 2 0 16,0 2-4-16,0-4 2 15,-18 7 0-15,-2 8 2 16,-3 0-2-16,-5 6-2 16,2 7-1-16,-4 0 2 15,2 6 7-15,0 5-9 16,0 0-9-16,-2 0 9 15,1 0 3-15,2 0-3 16,3 16-4-16,7-8-1 16,2 8 0-16,6 3-10 0,4-7-24 15,5 10-14 1,0-4-70-16,0-7-52 0,0-8-138 16</inkml:trace>
  <inkml:trace contextRef="#ctx0" brushRef="#br0" timeOffset="56330">1133 2998 338 0,'0'0'76'15,"0"0"-40"-15,0 0 2 0,0 0 21 16,0 0 3-16,0 0-15 16,0 0-11-16,0 0-28 15,0 0-7-15,0 5 2 16,0 19 9-16,-11 5-10 16,1 0-1-16,-2 3-1 0,4-8 5 15,-2 5-2-15,2-5-1 16,0 0-1-1,1-6-1-15,2 3 1 0,2-7-1 16,-4-4-2 0,4 1-1-16,1-3 3 15,2-3-16-15,0-5-16 16,0 0-64-16,0 0-32 16,0 0-64-16</inkml:trace>
  <inkml:trace contextRef="#ctx0" brushRef="#br0" timeOffset="56758">924 3064 336 0,'0'0'65'0,"0"0"-25"0,0 0-5 15,0 0-11-15,0 0-8 0,0 0-12 16,-3-8-8 0,18 8 2-16,8 8 2 15,7 8 2-15,-1 8 8 16,7-6-10-16,-1 6 0 15,-2 0 9-15,-2 0-8 16,-1 0 2-16,-4-3-2 16,-3-3-1-16,2-4 0 15,-2 2 1-15,-5-8 3 16,-7-3-4-16,-4 0 0 16,-4-5 1-16,-3 0 0 0,2 0-1 15,-2 0 0 1,0 0 2-16,3 0-2 0,0 0-71 15,1 0-340-15</inkml:trace>
  <inkml:trace contextRef="#ctx0" brushRef="#br0" timeOffset="59486">1501 2780 72 0,'0'0'123'0,"0"0"-31"0,0 0-13 15,0 0-16 1,0 0-23-16,0 0 3 0,-6-16-13 15,6 14-4-15,0-3-6 16,-3-1 5-16,3 1 5 0,0-3-15 16,0-3 0-1,-3 4-1-15,3-4 3 16,0 6-4-16,-3-3-3 16,3 3 11-16,0 2-11 15,0 0 5-15,-2 3 8 16,2-5-9-16,-3 5 5 0,3 0-9 15,0 0-1 1,-4 0-6-16,4 0-1 16,0 0-2-16,0 0-1 0,-3 0-1 15,3 0-1-15,-3 0-2 16,3 8-9-16,0 18 7 0,-2 11 7 16,2 6 5-16,0 2-1 15,0-3-4 1,0-2 3-16,0-5-3 15,-3 1 0-15,3-6 0 16,-3-7 0-16,3-9 0 16,0-4 0-16,0-4-8 15,0-6 2-15,0 0 0 16,0 0-4-16,6 0 2 16,17 0 8-16,12 0 6 15,13-22-4-15,-1 4 1 0,3 5-3 16,-6-6-1-16,-3 8 1 15,-6-2 0-15,-5 3-1 16,-9 4-1-16,-3 1 2 16,-10 3 0-16,-3-2 0 15,-5 4 0-15,0 0 2 0,0-2-1 16,0 2-1-16,0 0 4 16,0 0-4-16,0-3-37 15,0 1-154 1,0-4-268-16</inkml:trace>
  <inkml:trace contextRef="#ctx0" brushRef="#br0" timeOffset="59960">1678 2762 456 0,'0'0'55'0,"0"0"-21"16,0 0 17-16,0 0 25 16,0 0-14-16,0 0-25 0,-10-29-27 15,10 29-4 1,0 0-1-16,-3 0-4 0,3 0-1 15,0 0-5-15,0 18-8 0,0 17 13 16,0 5 2 0,3 4 5-16,9 2-5 15,-2 1-2-15,1-7 0 16,-2 2 1-16,-3 6 0 16,2-6 0-16,-1 3-1 15,-2-3 0-15,-2-7 0 16,4 0 2-16,-4-9-1 15,-1-4 3-15,1-9-4 16,-3-3-1-16,3-2 1 0,-3-3 0 16,0-5 3-16,3 6-6 15,-1-6 3-15,5 0-3 16,-1 0-29-16,3 0-120 0,-1 0-110 16</inkml:trace>
  <inkml:trace contextRef="#ctx0" brushRef="#br0" timeOffset="61735">2457 1859 334 0,'0'0'124'0,"0"0"-73"0,0 0-15 15,0 0 4-15,0 0-2 16,0 0-2-16,-20-3-21 16,9 3-15-16,-4 15 3 15,0 4 1-15,0 4 2 16,0 5-7-16,4-2 4 15,1 3 2-15,2 0-5 16,8-5 0-16,0 0-4 16,0-2 3-16,0-4-6 15,0-6 0-15,15 0 2 16,8-4 4-16,3-3 1 0,-1 0 0 16,1 1 4-1,0-6 0-15,-2 0 1 0,-3 0-3 16,-3 0 4-16,-7-11 3 15,1-2-9-15,-4 1 3 16,2 0 2-16,-5-9 4 16,-2 2-2-16,-1 1-3 15,-2-1 3-15,0-2-3 16,0 0 0-16,0 5-1 16,0-3 0-16,-2-3 2 15,-9 10-1-15,-1-7-4 16,-6 1 0-16,0 7-4 0,0-2-3 15,1 8 7 1,2 2 1-16,-2 1-1 0,-1 2-6 16,-2 0 3-16,2 0-1 15,0 0-1-15,3 7 5 16,3 3 0-16,4 2-3 16,-2-2 2-16,8-2-1 15,-1 0-3-15,3 0-4 16,0 0 1-16,0 3-3 15,0-4 0-15,8 4-4 16,10-3 15-16,6 2-1 16,2-4 1-16,4 2 0 15,-4-5 7-15,0-3-6 0,2 0 0 16,-2 0 0 0,1 0 0-16,-4 0 4 0,0-11 0 15,-2-8-5-15,-1 1 5 16,-2 2 0-16,-3-3 4 15,-3-2-3-15,-6 2 3 16,-1 0 0-16,-2-1 0 16,-3 1 0-16,0 6-5 15,0-3 3-15,0 8 6 16,0 3-9-16,0 3 3 16,-11-2-6-16,-4 2-1 15,-3 2-1-15,0 0 0 16,1 0-2-16,6 0 2 15,1 0-1-15,5 0-2 0,-5 6-2 16,7 1 6 0,3-1-5-16,0-4-1 0,0 3-1 15,0 1-15-15,0 4 5 16,18-7 7-16,12 2 10 16,-1-5 6-16,9 0-4 15,-2 0-2-15,-4 0 4 16,4 0 0-16,-10-8 0 15,0-4-2-15,1 3-1 16,-9 1 1-16,-3 8 0 16,-7-5-2-16,-2 3 1 15,-6 2-1-15,0 0 0 16,0 0 0-16,0 0 5 16,0 0-5-16,0 0-2 15,0 0-2-15,0 0 2 0,0 0-1 16,0 7-9-16,0 6 12 15,0 11 0-15,0 3 1 16,0 9 2-16,0-1 1 16,0 2-2-16,0-2 4 15,0-11-6-15,0-1-3 16,9-12 2-16,2-3-1 16,11-5-6-16,1-3 8 15,13 0 4-15,2-5-4 16,-3-12-177-16</inkml:trace>
  <inkml:trace contextRef="#ctx0" brushRef="#br0" timeOffset="63087">2732 2886 120 0,'0'0'476'16,"0"0"-375"-16,0 0-67 0,0 0-2 16,0 0 2-16,0 0-2 0,0 0-16 15,0 0-9 1,0 6-7-16,0 23 0 16,0 6 2-16,0 12 4 15,0 3-2-15,0 1-2 16,0-14 0-16,0-8-2 15,0-16-2-15,0-2 1 16,0-11-4-16,0 0 2 16,0 0 3-16,0 0 0 0,5 0 0 15,10 0-1 1,6-14-7-16,7-10-69 0,-10 1-154 16,-6 2-196-1</inkml:trace>
  <inkml:trace contextRef="#ctx0" brushRef="#br0" timeOffset="63350">2684 2669 331 0,'0'0'236'0,"0"0"-148"16,0 0-71-16,0 0-14 15,0 0 2-15,0 0-5 16,-6-5-2-16,6 5-14 16,0 16 2-16,0-3-85 15,18-2-193-15</inkml:trace>
  <inkml:trace contextRef="#ctx0" brushRef="#br0" timeOffset="66559">2943 2847 340 0,'0'0'41'15,"0"0"-26"-15,0 0-11 16,0 0 13-16,0 0-11 16,0 0-6-16,0 0-7 0,0 22 7 15,0 6 4 1,6 3 4-16,-3 4-8 15,1 5 2-15,1 2-4 0,-2-5 4 16,2-2-2 0,-5-17 3-16,3-2-3 0,-3-11 1 15,0-5-1-15,0 0 8 16,4 0 19-16,2-5 42 16,2-29 16-16,10-8-74 15,2-4-4-15,2 9-3 16,-2 3 2-16,-2 11-4 15,-1 4 2-15,-2 6-1 16,-6 7 1-16,-1 1-4 16,-1 5 3-16,-1-6-3 15,-1 6 0-15,0 0-2 0,5 0-6 16,-2 0 7 0,5 19-2-16,2 2 0 15,-5 5 6-15,3 4 1 0,2-1-2 16,-4 0 2-16,1-10-4 15,0 2 2-15,-4-8-7 16,-2-8 5-16,-2-5 0 16,-4 0 3-16,0 0 6 15,3 0-1-15,0 0 1 16,2-10 17-16,7-9-1 16,-1-5-5-16,4-5-16 15,6 0-3-15,-1-6-1 16,7 6 0-16,-1-2-1 15,2 1-1-15,-8 7-2 16,1-1 4-16,-6 3 2 0,-4 7-2 16,-2 4 0-16,-6 7 1 15,-3 3-2-15,0 0 4 16,0 0-3-16,0 0 0 16,0 0 0-16,0 0-1 15,0 0-3-15,0 0 4 16,0 0-2-16,-12 13 0 0,-6 6 4 15,4 2-6 1,-1 4 2-16,3 3 1 16,4-1-1-16,1-1-1 15,4 0 0-15,0-1-1 16,3-1 1-16,0-3-1 16,0-3 1-16,0-5-2 0,6 3-1 15,12-10-7 1,6 1 6-16,5-7 7 0,4 0 4 15,2 0-3-15,3 0 1 16,1-13-2-16,-1-11 3 16,0 1 3-16,-7-7-2 15,-3 1 7-15,-5 5-1 16,-11-4 8-16,-6-2 2 16,-3 6-3-16,-3-7-9 15,0 1-4-15,0 1 4 0,-11 8-6 16,-11 8 9-1,8 2 0-15,-1 9 10 16,10 2-21-16,-2 0-10 16,4 0 2-16,3 7-13 0,0 12 13 15,0-3-19-15,12 2-20 16,14-12 5-16,2-1 22 16,0-2 9-16,2-1 8 15,-4 1 2-15,-3 2 0 16,-2 6 1-16,-6-6 0 15,0 8 0-15,-7 4-1 16,2-5 0-16,-5 7-5 0,-2-3 11 16,1-2-5-1,-4-2 2-15,3 4 0 0,-1-5-1 16,1 2-1-16,3 1-3 16,0 1 3-16,5-6 0 15,-1 1 2-15,1-5-2 16,1 1-1-16,6-6 1 15,2 0 0-15,4 0 4 16,6 0-4-16,1-11 2 0,2-8 6 16,-3 1-8-1,-1-4 5-15,-5 5-5 16,-3-7 3-16,-8 5 1 16,-3-11 2-16,-5 7 3 15,-2 1-4-15,-3-4 0 16,0 5 0-16,0 2-2 15,0 6-3-15,-18 2 0 16,-2 11 0-16,-6 0-5 0,3 0 0 16,-2 0 4-16,5 14 1 15,9 7-10-15,-2-3 9 16,8 1-1-16,2 5-1 16,3-2-2-16,0 2-1 15,0-7-4-15,11 2 1 16,7-1 4-16,2 4 5 0,1-4 0 15,3-4-5 1,0-4 0-16,2 1 5 16,4-11 0-16,-2 0 3 15,5 0-2-15,0 0 6 16,-5-21-5-16,8 0 2 16,-3-7-2-16,-3 3 4 0,-2-5-4 15,-4 7-2 1,-7-1 6-16,-2 2-3 0,-5-2 3 15,-7 6 0-15,-1 7-3 16,1 1 3-16,-3 7 6 16,0-2 1-16,0 5 5 15,0 0-18-15,0 0-3 16,0 0-8-16,0 8-1 16,0 18 11-16,0 11 1 15,-3-2 0-15,-2-1 1 16,1-2-3-16,-2-2 2 15,6-18 0-15,-2-3 5 16,2-9-3-16,0 0-1 16,0 0 4-16,0-11 14 0,2-29 7 15,16-3-23-15,8-2-2 16,1 8 0-16,-6 8-1 16,-3 11 0-16,-13 12-2 15,-2 6-3-15,0 0-6 16,-3 0-3-16,4 6 0 15,-2 23 11-15,1 0 3 16,3 6 2-16,0 1-2 16,3-6-6-16,-1-6-7 15,4-5-29-15,3-15 8 16,-4-4 3-16,11 0 19 0,-2-16 12 16,6-7 4-1,4-1-4-15,-4 10 3 0,-5 4-3 16,-3 5-1-16,-6 5 0 15,-1 0-3-15,1 0 1 16,-4 0 2-16,2 15-1 16,-2-1 2-16,2 2 2 15,-2-3-2-15,7 3 0 0,-3-9 1 16,2 4-2 0,1-5 1-16,-3-1 0 15,-1-5 1-15,1 0 0 16,3 0 2-16,-4 0 2 15,1 0 2-15,-2 0 14 16,4-11 9-16,-2-7-3 0,0-6-7 16,2-4-8-16,-5-2 6 15,0 1-18-15,-3-1 4 16,-6 1 4-16,0 11-2 16,0-1 0-16,0 9-2 15,-12 4 16-15,-8 4-5 16,-3 2-13-16,-2 0-2 15,2 0-2-15,-1 0 0 16,9 13 0-16,7 0-1 16,-1 3-2-16,9 3 1 0,0-1 0 15,0-2-5 1,0 8 2-16,0-11-1 0,15 6 6 16,8-4-12-1,7-1 11-15,1-4-3 16,2-4 4-16,3-6 0 0,-1 0 2 15,3 0 4-15,1-11-2 16,-1-8 1-16,6 2 0 16,-2-8-1-16,-4 1 4 15,-6 1 3-15,-5 1-4 16,-14-2 3-16,3 6 9 16,-7-3-1-16,-6 7-1 15,0 1-4-15,-3 8-5 0,0 5-6 16,0 0 2-1,0 0-2-15,0 0-5 0,0 0-5 16,0 0 2-16,0 24 7 16,-9 5 1-16,-3 6 2 15,0 7-2-15,4-8 0 16,5 3 0-16,0-13 0 16,3-8-1-16,0-8 0 15,0-8-6-15,0 0 4 16,0 0 3-16,0 0 3 0,8-19 4 15,22-17 3 1,2-4-4-16,3 0-6 16,1 8 0-16,-10 8 1 15,-2 8-2-15,-3 9 0 16,-1 7-1-16,-9 0-6 16,1 0 1-16,-2 2-3 0,-5 22 6 15,6 3 4-15,2 2 0 16,4 2 4-16,4-2-3 15,-1 0-1-15,1-5 0 16,-1-5 0-16,1-8-1 16,-3-6 1-16,-1-5-2 15,1 0 4-15,3-21 1 16,-1-6 8-16,-5-1 0 16,-3-2-8-16,-3 1 5 15,-3 0-5-15,-3-6 6 16,0 4-4-16,0-4-5 15,2-7 1-15,-5-6-1 16,0-3 3-16,0-7 4 0,0 3-3 16,0-9-2-16,0 11 3 15,0-1-9-15,-8 15 6 16,-2 8-2-16,5 7 5 16,-3 12-5-16,5 5 1 15,-4 7-1-15,4 0-5 0,3 0-5 16,-2 0 6-16,2 19-19 15,0 28 22 1,0 17-1-16,0 15 2 16,0 9 4-16,15 6-4 15,8-5 0-15,0-7 0 16,0-11 4-16,2-18-4 16,-5-24-6-16,6-12 6 15,-3-10-1-15,2-7 2 16,4 0 7-16,1 0 2 0,-4-12 15 15,-3-10-14-15,-1 3-1 16,-2 1-8-16,-2-1-4 0,-4-2 2 16,-2 2-26-1,-9 1-107-15,-3-3-167 16</inkml:trace>
  <inkml:trace contextRef="#ctx0" brushRef="#br0" timeOffset="66937">6055 2502 506 0,'0'0'115'15,"0"0"-40"-15,0 0-27 16,0 0 2-16,0 0-11 0,0 0-19 16,0 0-16-1,-4-10-4-15,19 10 0 16,21 0 0-16,14 0 13 16,6 0-5-16,3 0-3 15,-3 0-4-15,-4 0-1 0,-2-7 2 16,-12 1-4-16,-10 0 6 15,-12 6-3-15,-9-5 0 0,-4 5 1 16,-3 0 2 0,0-6-4-16,0 1-6 15,0-3-50-15,0-8-185 0</inkml:trace>
  <inkml:trace contextRef="#ctx0" brushRef="#br0" timeOffset="69895">6828 161 203 0,'0'0'159'0,"0"0"-123"16,0 0-12-16,0 0 13 0,0 0 9 15,0 0-15-15,-3 0-13 16,3 0-7-16,-2 0-8 15,2 0-1-15,0 0 0 16,-3 0-2-16,0 0 0 16,0 13 5-16,3 10 7 15,0 1 0-15,0 6-7 16,0 4 6-16,0 1 0 16,0-4 3-16,0-2-5 15,0-3 3-15,0 1 6 16,3 0-11-16,3 2 7 15,-1-3 0-15,5 4-12 16,-2 1 6-16,1 1-1 16,0 3-6-16,-7 2 4 0,5-8-2 15,-1 6 2-15,-4-5-2 16,5-5 0-16,-4-1 0 16,2 0-2-16,-2-1-1 15,4 1 5-15,-2 3 0 16,-2 2-5-16,3-3 6 0,-6 1-6 15,2 2 5 1,-2-3-2-16,0 1 2 16,0-2 0-16,0-1-2 15,0-4 4-15,0 2 3 0,0-5-10 16,0 2 5 0,0 3-3-16,0-2 4 15,0 2-3-15,0 2-2 0,0-1 6 16,0 7-6-16,0-1 0 15,0 2 1-15,0 1-2 16,0 5 1-16,0-2-1 16,0 0 0-16,0-4-1 15,0-2 1-15,0-5 0 16,4-2 0-16,-1-2 3 16,0-4-3-16,-3 1 0 15,0-2 0-15,0 6 0 16,0-8 2-16,0 8-2 15,0 1 0-15,0-1 2 16,0 2-2-16,0 7-1 0,0-6 1 16,0-5 0-16,0 4 2 15,3-1-4-15,-3-1 3 16,2 0-2-16,1-3 0 16,1-7 1-16,-4 8-1 15,3-9 4-15,0 3-9 0,-1-2 8 16,1 2-2-1,0 0 5-15,0 3-4 16,1-2-1-16,-2 2 0 16,1 0 2-16,0-1-6 15,0 1 8-15,-3 0-4 0,2 3 0 16,2-1 0 0,-4 1 0-16,0 2 0 0,0-2-3 15,3-1 7 1,-3-7-2-16,0 7-2 0,0-7 0 15,0 2 0-15,3 0-2 16,-3-2-2-16,3-6 4 16,-3 1 4-16,0-4-4 0,0 1 0 15,0-1 1 1,2-2-1-16,-2 3-2 16,0-3 2-16,0 0-2 0,0 0 1 15,0 0-2-15,0 0 2 16,0 0 0-1,0 0-6-15,0 0 6 0,0 0 0 16,0 0 1 0,0 0 3-16,0 0 1 0,0 0 0 0,0 0-2 15,0 0 0 1,0 0 3-16,0 0-5 16,0 0 8-16,0-8-5 15,0-5-2-15,0-6-1 16,0-4 0-16,0 1 1 15,0 1-1-15,0 0 4 16,-5 2-4-16,-1-4 1 16,-3 1 0-16,1-2 0 15,-2 1 0-15,-1-1-1 16,2 5 0-16,0-5 1 16,-3 1-1-16,4 4 0 15,1 3 0-15,2 3 2 0,-1-3-2 16,-1 3-5-16,2-3 5 15,-1 3 2-15,0-6-1 16,0 3-1-16,3-2 0 16,1-1 3-16,-1 2-3 15,3 5 1-15,-4 1-2 16,1 6 1-16,3 0 0 16,-3 5 1-16,3-3 2 15,0 3-2-15,0 0 0 16,0 0-1-16,0 0 0 0,0 0-6 15,0 0-7-15,0 0 7 16,0 3-1-16,0 18 7 0,0 3 5 16,0 0-3-1,0-3-2-15,0 0 0 16,6 3 0-16,3-3 0 16,0 3-5-16,0-6 5 15,-3 3 1-15,3 1 3 0,-1-2-3 16,2 0-1-16,-2-4 0 15,4-1-3 1,-3 1 3-16,0-3-1 16,-1-3 0-16,1 4 1 15,3-2 1-15,-7-2-1 16,2-3 0-16,-1 4 0 16,-4 0 0-16,1-6 1 15,1 1 1-15,-1 1-1 16,0-7-1-16,-1 6 0 0,-2-3 0 0,3-1 0 15,-3 0 0 1,0 1 0-16,0 0-5 16,0-3 10-16,0 0-5 0,0 0 0 15,0 0 0-15,0 0-1 16,0 5-4 0,3-5 6-16,-3 0-2 0,2 0 1 15,-2 0 0-15,5 0-1 16,-5 0 1-1,0 0 0-15,2 0 1 0,1 0-1 16,5 0 0 0,2 0 2-16,5-11 1 0,-2-7-1 15,5-6 1-15,0-4 1 16,0-8-2-16,-1-1 0 16,1 1-1-16,0 1 3 15,-6 6-2-15,-1 5 5 16,-4 0 5-16,-2 3 1 15,-2 8-3-15,0 2 4 16,-3 6-8-16,0 2-1 0,0 3 1 16,0 0 1-16,0 0-2 15,0 0-2-15,0 0-1 16,0 0 2-16,0 0-4 16,0 0 1-1,0 0-1-15,0 0 0 0,0 0 0 16,0 0-1-16,0 0-2 15,0 0-22-15,0 0-54 16,0 0-179-16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1:56.72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0 416 194 0,'0'0'118'15,"0"0"-58"-15,0 0-12 0,0 0 0 16,0 0-1 0,0 0-1-16,0 0-4 0,-15-24-6 15,15 24-26-15,0 0-9 16,0 0-1-16,0 0 1 15,0 0 3-15,0 0 0 16,0 0-4-16,0 0-6 16,0 0 6-16,25 0 0 15,3-3 11-15,11 3-2 16,6-3-4-16,4-1-4 16,1-5 0-16,1-1-1 15,-5-4 4-15,2 4-4 16,1 2-3-16,2-3 3 15,2 4 1-15,8-6 6 0,1 2-3 16,6-2-4-16,-6 4-7 16,-4 2 3-16,-4-2 8 15,-8 1-4-15,-1 1 0 16,-7-5-4-16,-2 5 3 16,-10 2 1-16,-3 0 0 15,-5 2 0-15,-3-1 0 16,-6 3 0-16,-3-2 3 15,-1 1-8-15,-5 2 5 16,0 0 0-16,0 0 0 16,0 0 1-16,0 0 0 15,0 0 3-15,0 0-1 16,0 0 1-16,0 0-2 0,0 0 12 16,0 0-14-1,0 0 10-15,0 0 1 0,0 0-1 16,-15 0-5-16,-5-6-5 15,-4-5 1-15,-6-2 1 16,-4 3-2-16,-11-7-1 16,-4 1 1-16,-4 3 0 15,0-3 0-15,-1 1 0 16,5 4 0-16,1-2 0 0,10 5-1 16,3 0 1-1,6 0 2-15,4 3-2 16,5-1-3-16,-1 1 3 0,4 3 1 0,-1-1-1 15,10-3 0 1,-5 4-3 0,11 2 5-16,-1 0-2 0,3 0 4 15,0 0-4-15,0 0-4 16,0 0 4-16,0 0-6 16,0 0 2-16,0 0-3 15,0 0 7-15,0 0-12 16,0 0 4-16,3 0 4 0,17 0 4 15,3 0 0 1,10 2 0-16,0 12-1 16,8-1 1-16,12 3 0 15,3 0 5-15,8 0-5 16,2 2 2-16,-2-2-2 16,-3 0 0-16,-7-6 0 0,-4-1 0 15,-6-7 0-15,-9 4-2 16,-2-4 1-16,-12-2-1 15,-10 0 1-15,-2 0 2 16,-9 0 1-16,3 0-1 16,-3 0 6-16,0 0 4 15,0 0 9-15,0 0 3 16,0 0-10-16,0 0-10 16,0 0-3-16,0 0 0 15,0 0 1-15,0 0 1 16,0 0-1-16,0 0-1 0,0 0 4 15,0 2-3-15,0-2 0 16,0 0-1-16,0 9-6 16,0 9 2-1,-8 9 4-15,-10 11 1 0,-7 1-1 16,2 3 2-16,-3 6-1 16,-1-3-1-16,-2 0 0 15,-1 0 0-15,2-8 0 0,-3 0-1 16,11-8 1-16,0 0 0 15,2-2-1 1,10-9-81-16,1-5-76 16,4-13-190-16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1:58.53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18 957 6 0,'0'0'157'0,"0"0"-132"15,0 0-2-15,0 0 13 0,0 0 17 16,0 0-9 0,-18 13-3-16,18-13-5 15,0 0-1-15,0 0 5 16,0 0-7-16,0 0 0 15,3-7-14-15,12-10 13 16,5-6 4-16,3-7-15 16,5 4-11-16,0-6-6 15,2-2 6-15,3 2-10 16,-4-3 0-16,4 1 1 0,-1-1 12 16,-3-2-9-16,4-2-2 15,-4-4 8-15,-5 1-8 16,-1 4 8-16,-2 5-7 15,-3 0 4-15,-3 5 1 16,-2-1 3-16,2 0-8 16,0 2-3-16,-2 1 3 0,-2 2-3 15,-5 5 0-15,0 0 1 16,2 1-2 0,2-1 1-16,-2 1 0 15,4-1 0-15,-4 3-2 0,2 3 0 16,-7 5-1-1,-1 3 6-15,1 2-1 16,-3 3-2-16,0-2 3 16,0 2-3-16,0 0 0 0,0 0 4 15,4 0-4-15,-4 0-7 16,0 0 3-16,0 0-5 16,0 0 9-16,0 0 1 0,0 0-1 15,0 0 0 1,-9 10 0-16,-12 4 0 15,1 1 0-15,-4 4 0 0,-8 0 0 16,-1-2 0 0,-3 5 4-16,1-6-4 15,3 0 0-15,-3 0 0 0,-1-6 0 16,4 0 1 0,3 2-1-16,-4-7 0 0,7 0 2 15,-1-2-2-15,4-3 0 16,2 0 1-16,6 0-1 15,3 0 0-15,4 0 3 16,2 0-4-16,4 0 1 16,-3 0-2-16,0 0 2 15,0 0 0-15,-2 0 0 16,1 0-1-16,4 0 1 16,-1 0 0-16,0 0-1 15,3 0 0-15,0 0 0 0,0 0 0 16,0 0 1-16,0 0-3 15,0 0 2-15,0 0-5 16,0 0-3-16,0 0-25 16,6 0 23-16,17-3 11 15,7-10 8-15,1-1-8 0,9-5 0 16,1 2 2 0,0-5 2-16,2 2-2 15,-2-4-2-15,4-1 5 16,-6 4 0-16,-4 0-5 15,-9 5 0-15,-3 3 0 0,-8 5 2 16,-2 0 0 0,-5 3 2-16,-5-1 0 15,-1 4 3-15,-2-1 5 16,4 3 0-16,-1-2-4 0,0-1 3 16,0 0-7-16,-1 1-1 15,1-1-3-15,1-1 0 16,-1 3 0-16,0-2 0 15,-1 0 0-15,1 1-2 0,-3 2 4 16,3 0-6-16,-3 0-3 16,0 0 4-16,7 0-18 15,1 0 4 1,10 2 17-16,-1 17 2 0,9 2 7 16,2 5-4-1,-3 1-4-15,6-1 0 16,-6 4 0-16,3-1-1 15,-5 3 0-15,3-3 0 16,-3 0 3-16,-5-5-3 16,0-3 2-16,-9-5-1 0,-1-1 0 15,-5-6 2-15,1 2-2 16,-1-6-1-16,0 0-6 16,-1-5-125-16,7 0-170 15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1:59.97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307 1315 218 0,'0'0'134'0,"0"0"-70"15,0 0-28-15,0 0-9 0,0 0 1 16,0 0 9-16,0-36-9 16,0 19 2-16,3-4 0 15,0-3-7-15,0-8 18 16,2-5-15-16,-2-3-12 0,4-2-3 15,-2 0 0 1,-2 0-2-16,-1-5-1 16,3 3 1-16,-3-1 4 15,-2 2 0-15,0 1 10 16,0-2-21-16,0-4 3 16,0 0 2-16,0 1-6 15,0-2 3-15,0 5-4 16,0 2-5-16,0-1 5 15,0 3 0-15,0 3 3 16,-2 3-3-16,-3 2-2 16,3 6 2-16,-1-1 3 0,0 6-1 15,1-1-4-15,-5 4 3 16,4 2-1-16,0 3 0 16,1 2 3-16,-4 0-5 15,3 4 5-15,-1-1-4 16,2 0 1-16,2 2 0 15,0 4 5-15,0-2-3 0,-3 4-4 16,3 0 6 0,0 0-3-16,-3 0-1 0,3 0-8 15,-3 0 7 1,1 0-8-16,-5 0-4 16,-1 20 13-16,-7 9-1 0,0 3 1 15,-6 2 0-15,3 3 3 16,1 3-3-16,-4 2 0 15,3 4-2-15,-2 1 1 16,-1-2 1-16,4-1 0 16,-1-6 0-16,0 2 0 15,3-6 1-15,1-4-1 16,2-10 3-16,7-10-3 16,-2 0 0-16,4-10-3 0,3 0-10 15,0 0 2-15,0 0 3 16,0 0-3-16,0 0-2 15,0 0 4-15,0-17 9 16,12-1 12-16,1 0-8 16,3-6-1-16,2-1-2 15,0-1 2-15,-1-5-3 0,4-2 4 16,-3-1 0 0,2 0-4-16,-2-1 0 15,-3 1 0-15,0 2 0 16,-7-1 0-16,2 5 2 15,-2-1 1-15,1 0-3 16,-3 5 3-16,-3 2-1 16,3 1 2-16,-6 0-4 15,6 6-1-15,-3 0-1 16,-1 6 2-16,1-2-1 0,0 6 2 16,-3-1-3-16,4 4-2 15,-4-3 4-15,3 2 0 16,2-3 0-16,-2 4-2 15,4 0 1-15,-2 2-9 0,3 0-7 16,5 0 3-16,2 0 10 16,5 0 4-1,3 13 0-15,0 8 1 16,5 5 4-16,0 9-1 16,5 2 0-16,0 5-3 15,-4 0 0-15,-2 1 2 16,-4-9-2-16,-2-6 2 15,-1-4-6-15,-2-7 3 0,0-6-43 16,2-9-90 0,1-2-29-16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1.45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366 1235 45 0,'0'0'49'0,"0"0"-33"16,0 0 15-16,0 0 65 15,0 0 35-15,0 0-50 16,11 0-19-16,-8-5-3 16,-3-6-9-16,4-5-3 15,-1-5-19-15,-1-6-2 0,4-1-18 16,-3-2-1-16,-1-5-3 16,2 1 2-16,-4 1 10 15,0-6-9-15,0 6 0 0,0-7-5 16,0 0 0-1,0 0 2-15,0 1-3 16,-6-4 3-16,-5 3-4 16,1-3 0-16,-1-1 0 0,2-2 5 15,-2 2-5 1,1-1 0-16,-2-1-2 0,6 4 1 16,-2 2 2-1,1 3 1-15,-1 3-1 16,3 2 2-16,-5 3-3 15,5 5-1-15,2 0 1 16,-4 6 0-16,4-3 1 16,1 2 1-16,-4 6-2 0,3 3 0 15,-1 3 4-15,4 6 1 16,-2 1 0-16,2 0-1 16,-3 0-3-16,3 0 2 15,-3 0-3-15,3 0-1 0,0 0 1 16,0 0-3-16,0 0 2 15,0 0-2 1,0 0 2-16,-5 0-4 0,-2 13 5 16,-1 7 1-1,-7 7-1-15,0 4-3 16,-3 7 3-16,0 7 2 0,-2 3-2 16,-1 5-2-16,1-1 0 15,2-4 4-15,0-3-4 16,3-5 2-16,2-8 0 15,0-5 0-15,8-12 0 16,-2-2-2-16,4-7-5 16,3-6 3-16,0 0-3 15,0 0 6-15,0 0-1 16,0 0 1-16,0 0 1 0,0 0-7 16,0 0-4-1,0-6 11-15,0-12 5 16,10-8-1-16,5-4-4 15,-2 1 2-15,2-2 0 16,0 2 4-16,1-6-3 0,-3 3-2 16,2-2 1-16,0-1 0 15,-3 3 1-15,-3-2-3 16,3 2 1-16,-4 3 2 16,2-3-3-16,1 3 2 15,-5 0-2-15,0 8 3 16,-1 0-1-16,-2 5-2 15,1 5 1-15,-1 0 3 16,0 7 2-16,-3 0 2 16,2 3-8-16,-2-3 3 0,0 4 0 15,0 0-3 1,0 0-4-16,0 0-4 0,0 0-4 16,0 0 6-1,6 0-1-15,3 0 1 0,6 11 6 16,9 7 0-16,2 1 3 15,4-1 0-15,5 6-3 0,-3 5 0 16,0 0 0 0,1 1 1-16,-4-1-1 0,1 0 0 0,-4-5 2 31,-6-6-2-31,-5-5-1 16,-2-4 1-16,-11-7 0 15,-2 1 0-15,0-3 0 16,0 0 0-16,0 0-16 15,6 0-130-15,1 0-71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2.12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0 277 0,'0'0'145'15,"0"0"-101"-15,0 0-3 16,0 0 6-16,0 0 1 16,0 0-22-16,-7-5-20 15,7 5-6-15,7 0-3 16,16 21 3-16,13 8 0 15,2 8 7-15,3 6-1 16,3 4-2-16,1 9-3 16,7 3 6-16,-2 1-5 15,1 6 0-15,-5 1-2 16,-5-1 3-16,-3-5 0 0,-5-10-3 16,-7-12 1-16,-1-8-2 15,-8-5 2-15,-6-14 1 16,-1-4-2-16,-8-5 0 15,1-1 0-15,-3-2 4 16,0 0 1-16,3 0-3 16,-3 0-2-16,0-9-25 15,0-17-109-15,0-5-387 16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3.01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53 124 139 0,'0'0'174'0,"0"0"-132"16,0 0 9-16,0 0-7 16,0 0-7-16,0 0-8 15,-15-2-23-15,15 2-1 16,-3 0-5-16,1 16 0 16,-1 12 0-16,-4 7 1 15,2 5 2-15,-1 5 2 16,-1 5-3-16,5 3 2 0,-1 3-1 15,3-1 0 1,0-7-3-16,0-6 0 0,0-7 4 16,0-11-2-16,0-8-1 15,0-9-2-15,0-3 0 16,0-4-1-16,0 0-2 16,0 0 4-16,0 0 1 15,5 0 6-15,2-23 51 16,-1-5-15-16,2-7-37 15,-1-7 11-15,1-3-17 16,2-5 0-16,-2-1-1 16,-3-4 0-16,2 1-2 15,-7 4 3-15,0 6 0 16,0 4 1-16,0 8 3 0,0 5-1 16,-3 9 4-1,-4 1 7-15,2 8-11 0,5 1 14 16,-3 2-13-16,3 1-2 15,0 5 2-15,0 0 0 0,0 0-4 16,0-3 1 0,0 3-1-16,0-5-13 15,21 3 4-15,14-4 9 16,12-2 0-16,3 5 0 16,9-1 2-16,-3 1-2 15,-3 3 0-15,-4 0 0 16,-6 0 1-16,-9 0-2 15,-7 0 2-15,-12 3 1 16,-4 1-2-16,-4-4 1 0,-7 0-1 16,3 0 0-16,-3 0-3 15,0 0 3-15,0 0-125 16,0 0-78-16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2:26.4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531 0 273 0,'0'0'106'0,"0"0"-89"15,0 0 6-15,0 0 34 0,0 0-7 0,0 0-10 16,0 0-17-16,0-13-2 16,0 13-2-16,0 0 0 15,0 0-4-15,0 0-6 16,0 0-1-16,0 0-7 15,0 0-2-15,0 0 0 16,0 0-6-16,0 5 0 16,0 9 4-16,-5 6 3 15,2 2 4-15,-3 4 3 16,-1-1-6-16,7 2-1 0,0 4 0 16,0 3 0-16,0 0 1 15,0 2-2-15,0 6 1 16,0 3 0-16,0 0 4 15,0 2-4-15,0-1 2 16,0 1-4-16,0 2 2 16,0-5 0-16,0 3 0 15,0 1-1-15,0 5 1 16,0 0 4-16,0 3 5 16,0 0 1-16,0-2 1 0,0-1 1 15,0 0-5-15,0-2-5 16,0 5 2-16,0 0-3 15,0 8 4-15,0 1 1 16,0-3-5-16,0 2 0 16,0-5-2-16,0 0 5 15,0 3-2-15,0-1-1 16,0 0-1-16,0-1 1 16,0-2-1-1,0-4-1-15,0-4 1 16,0 1 0-16,0 2-1 15,-9 3 3-15,-7 5-2 16,3 0 0-16,2 2 0 0,0-4 0 16,-3-3 0-16,4 0 4 15,7-6-5-15,-10 2 2 16,10-7 1-16,-6-2-2 16,2 2 2-16,1 1-2 15,-2-5 2-15,3 4-1 16,-6 1 0-16,1-1 2 0,7 1-3 31,-9 8 7-31,2 2-5 0,-6 0 8 16,13 3-8-16,-5-3-1 0,1-2-1 15,1-2 1-15,-7 8-1 16,7-2 6-16,0-7-6 16,3 2 0-16,-4-2-3 15,-2-9 3 1,9 5 0-16,-10 1 0 15,5-3 0-15,5 5 0 16,-3 0 4-16,3-2-3 0,0 6-1 16,-6 0 0-16,-1-5-1 15,7 5 1-15,0-7 0 16,0-1-1-16,0 4 1 0,0-3 0 16,0 1 4-16,0 2-1 15,0 3-6-15,0-2 3 16,0 2 0-16,0 1-1 15,-9-7 3-15,6-4-3 16,-4-7 1-16,1 3 0 0,6-1 1 31,-3 3-1-31,-7-5 0 16,-2 6 0-16,10-2 0 16,-9-1 0-16,6-3 0 0,-5-5 2 15,1-2-1-15,3-12-1 16,-1 1 0-16,-5-4 0 15,-4-1-1-15,-8-9-18 16,-8-4-96-16,5-33-159 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4.75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297 50 262 0,'0'0'113'15,"0"0"-48"-15,0 0-20 16,0 0 8-16,0 0-2 16,0 0-18-16,-20-50 3 15,20 50-14-15,0 0 4 16,0 0-15-16,0 0-10 0,0 0-1 16,0 0-1-16,0 10-1 15,0 18 2-15,0 7 1 16,0 11 2-16,0 1-3 0,0 9 3 15,8 0-3 1,4 7 2-16,-1 1-2 16,2-1 2-16,-1 3-2 15,-1-2 0-15,1-6 0 16,-1 1 1-16,1-4-1 16,1-4 0-16,0-4 0 15,2-1 0-15,-3-7-1 16,-1-1 1-16,2-12 0 15,-8-3 0-15,2-3 3 16,-2-10-3-16,-2-3-2 0,-3-4 2 16,0-3 0-16,0 0 2 15,0 0 6-15,0 0-6 16,0 0 8-16,0 0 1 16,0 0 0-16,0 0 11 15,0 0-5-15,0 0-6 0,-11-10-10 16,-7-3-1-1,-2-4 2-15,-5 1-1 16,-1-2 0-16,-1-3-2 16,1-3 2-16,-2-5-1 15,-5 2 0-15,0-2-1 16,0 0 1-16,2 3 0 0,-2-3 0 16,0 2 0-16,5 4 1 15,0-3-1-15,11 9 1 16,6 4-2-16,1 3 3 15,7 3-1-15,1 2 1 16,2 3 0-16,0 2 0 16,0 0-1-16,0 0-1 15,0 0-9-15,0 0 9 16,0 0-10-16,0 7 3 16,5 15 7-16,13-4-1 15,5 6 0-15,2 2-2 16,3 4 2-16,2 4 2 15,6 5 0-15,-1-3-1 16,-3 0 0-16,3 1-2 16,-5-4 2-16,-6-4 0 0,-1-5 0 15,-6-1-2-15,1-4 2 16,-5-1 1-16,-5-5-1 16,-3 1-1-16,2-6 1 0,-7-3 0 15,0-2 0-15,3 0-1 0,-3-3 2 31,0 0-1-31,0 0 1 16,0 0-1-16,2 0 2 16,1 0 2-16,0 0-4 0,4 0-4 15,6-17 4 1,5-14 38-16,7-12-24 0,1 4-3 16,0 0-6-16,-2 3 8 15,-1 6-8-15,-8 0 0 16,-4 8-5-16,2 4 2 15,-8 2 2-15,2 2 0 16,1-2-4-16,2-2 0 16,3-1-10-16,8 1-22 15,12-6-90-15,8-3-122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6.48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402 0 218 0,'0'0'146'0,"0"0"-52"16,0 0-26-16,0 0-28 15,0 0-19-15,0 0-8 16,0-5-9-16,0 5-4 0,0 0-4 16,0 15 4-16,0 15 3 15,0 2 11-15,0 8-4 16,0 10 2-16,0 8-1 16,0 6 1-16,0 10 4 15,0-4-6-15,0 0-9 16,0-2 0-16,0-3 4 15,0-7-3-15,-5-5-2 0,0-3 0 16,2-8 3 0,-1 1-3-16,-2-6 3 15,4-3-3-15,-1-5 0 16,0-5 1-16,3-5 1 0,-4-3 3 16,4-6-5-16,0-4 0 0,-3-4 0 15,3-2-1-15,0 0 1 16,0 0 0-1,0 0 5-15,-3 0 4 16,3 0 1-16,0 0 2 16,-2 0 14-16,-1 0 12 15,-7-8-5-15,2-13-31 0,-4-3 3 16,-2-1-1 0,-8-7-4-16,6 2 8 15,-8-4-7-15,0-4-1 16,-2 1 0-16,-1 0 0 15,-2 1 0-15,2-2 2 16,1-1-2-16,3 1 0 16,2 4-1-16,6 5-1 0,6 5 2 15,1 8 0-15,1 2 7 16,4 4-6-16,-2 7 0 16,5 3 5-16,0 0-4 0,0 0-2 15,0 0-7 1,0 0 4-16,0 0-1 15,0 0-5-15,0 3 3 16,0 13-4-16,0 5 7 16,0 6 3-16,15 2 1 15,0 4 4-15,5-3-10 16,1 3 9-16,2 0-4 16,0 3 0-16,0-3 0 0,5 2 0 15,-5 2 0-15,4 1 1 16,-6-5-1-16,-1 0 0 15,-2-7 0-15,0-5 0 16,-5-2 0-16,0-6 0 0,-1-3 0 16,-7 1 0-1,1-2 0-15,-4-5 0 0,3-1-1 16,-5-3 1-16,0 0 1 16,0 0 0-1,0 0 0-15,0 0-1 16,0 0 3-16,2 0 1 15,-2 0-4-15,6 0-4 16,2 0 1-16,7-16 3 0,10-8 3 16,6-2 4-16,7-9-7 15,10-2-1-15,5-3 1 16,-6 6 2-16,-6 7-2 16,-11 9 0-16,-15 7 5 15,-7 6-1-15,-5 3-3 16,-3-1 3-16,0 3 1 15,0 0-1-15,0 0-4 16,2-7-2-16,13 0-22 16,13-9-143-16,10-7-181 15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7.82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375 12 350 0,'0'0'90'0,"0"0"-38"15,0 0-18-15,0 0-5 16,0 0-9-16,0 0-7 15,-5-5-4-15,1 5-4 16,4 0-5-16,-3 0 0 16,-3 19-3-16,1 7 3 15,-2 10 5-15,7 7-3 16,0 8-1-16,0 7 5 16,0 8-2-16,0 6-4 15,0-6 4-15,0-2 0 16,0-8 1-16,0-7-3 15,0-1 0-15,0-6-1 16,0-2 2-16,0 0 7 0,-3-3-9 16,-2 1 8-16,-5-7-1 15,2-2-5-15,0 1-3 16,1-4 8-16,2-2-7 16,2-6-1-16,0-4-1 15,-1-7 1-15,4-3 1 0,0-1-1 16,0-3 1-1,0 0-1-15,0 0 5 0,0 0 0 16,0 0 0 0,0 0 2-16,0 0 7 0,0 0 21 15,-3 0 13 1,1-23-10-16,-7-4-30 0,0-1 1 16,-2-3-7-16,-4-4-2 15,-5-3 0-15,2 1 1 16,-7-2 2-16,2-4-3 15,-3 3 0-15,-1-2 1 16,1 3-1-16,5 7 0 16,4 0 1-16,4 8-1 15,5 3-1-15,5 6-2 16,-3 1 2-16,3 6 1 16,3 4 0-16,0 4 0 15,0 0 1-15,0 0-1 0,0 0-3 16,-3 0-3-16,3 0-3 15,0 0-1-15,0 15 1 16,0 6 7 0,0 8 1-16,6 5 2 0,6 1-2 15,3 7 2-15,0 3-2 16,3 0 2-16,-1 0-2 16,4 3 0-16,5-1 1 15,-3 1 0-15,0-3 0 16,-1-2 0-16,-4-9 0 0,-5-10-2 0,-6-8 1 31,-4-6 1-31,0-5 0 0,-1-1-1 16,-2-4 2-1,0 0-2-15,0 0 1 0,0 0 0 16,3 0 0-16,0 0 0 16,4 0 0-16,6-6-9 15,15-18 9-15,10-8 15 16,8-7-9-16,10-3-6 15,3 4 0-15,-3 4-7 0,-3 2 9 16,-14 8-2 0,-9 6 2-16,-13 7 4 15,-11 6-3-15,-3 2 3 0,-3 3 10 16,0 0-7 0,0 0 4-16,0 0 2 15,0 0-12-15,0 0-3 16,0-5-1-16,6 0-24 15,0-8-95-15,9-4-371 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09.95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1189 0 260 0,'0'0'147'0,"0"0"-102"0,0 0-18 16,0 0 25-16,0 0-1 15,0 0-24 1,0-2-13-16,0 2-6 15,-4 0-8-15,-17 10 0 16,-5 11-2-16,-9 3 4 16,-1 3 2-16,-5 4-3 0,-2 4 1 15,-5 5 5-15,1 2 3 16,-6 6-6-16,0 5 2 0,-3-3-4 16,0 0 1-1,3-2-1-15,4-8 1 16,1-3-3-16,4-3 2 15,-4 3 0-15,2 0-2 16,-5 1 0-16,5-4 1 16,-2 0-1-16,4-7 2 15,3-1 0-15,6-5-2 16,5-2-2-16,7-3 2 16,2-3 2-16,3-2-2 0,10-6 1 15,-1-3-1-15,9 2 0 16,0-4 0-16,0 0 2 0,0 0 0 15,0 0 1 1,0 0 0-16,0 0 6 0,0 0 17 16,0 0 1-1,0-14-1-15,2-7 0 16,11-3-23-16,2 0 2 16,-4-3 2-16,4 1 0 15,0-3 0-15,0 1-2 0,2-5-2 16,-3 1-2-1,-2 3-1-15,1-5 5 16,-2 0-1-16,1-4 3 0,-4-2-7 16,-4 1 3-16,2-4-1 15,-4 6-2-15,1 3 3 16,-3 4 1-16,3 10-4 16,-3 3-2-16,0 4 2 15,0 8 5-15,0 0-5 0,0 2 1 16,0 3-1-1,0 0-6-15,0 0-4 0,0 0 6 16,0 0 2-16,0 0-5 16,0 0-4-1,0 19 1-15,-3 7 10 16,-8 5 1-16,-4 7 0 0,3 2-1 16,-3-1 2-16,4 2-1 15,-1 0 1-15,-1 2-4 16,2 2 3-16,-4 3-1 15,0-6 1-15,5-2 0 16,-3-5-1-16,1-9 0 16,6-2 0-16,-2-8-1 15,4-1 1-15,-1-4 0 16,2-5 0-16,0-1 0 16,3-3 1-16,-2 0 0 0,2-2-1 15,0 0 0-15,0 0 1 16,0 0 0-16,0 0 2 15,0 0-3-15,0 0 1 0,0 0-1 32,0 0 0-32,0 0 2 0,0 0-2 15,0 0-2-15,0 0 1 16,0 0 1-16,0 0-1 16,0 0-1-16,0 0 2 0,0 0-4 15,0 4-5 1,0 1 3-16,20 6-11 0,29-1 17 15,22 4-3 1,18 1 0-16,5-2 3 16,-2 1-2-16,-8-7 0 15,-15 2-1-15,-13-7-1 16,-21 1 1-16,-12-3 2 16,-15 0-2-16,-8 0 3 0,0 0 8 15,0 0 8-15,0 0 2 16,0 0-7-16,0 3-11 0,0-3-21 15,0 0-224-15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11.95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34 0,'0'0'26'15,"0"0"-23"-15,0 0 21 16,0 0 26-16,0 0-2 15,0 0-16-15,16 11 21 16,-11-6 10-16,0 3-30 16,5 0 9-16,1 5-17 15,1 0-11-15,6 4 2 16,5 3 0-16,4 3-10 0,2 2 3 16,1-1 3-16,-1 0-10 15,4-1 11-15,-1 2-7 16,-3-4 6-16,4 2-6 15,0 1-2-15,-2 0-1 16,7 0 0-16,0 3 0 16,1-1 0-16,-1 2 1 15,-3-5-2-15,-2 0-1 16,3 1-1-16,-8 0 0 16,2 0 0-16,0-3 2 15,-1 0 0-15,-2 1 0 16,-1-4-2-16,0-2 0 15,-1 0 1-15,-7-3-1 16,-2-3 1-16,-6-4-1 0,-5-1 0 0,-2-5 1 16,-3 0 1-1,0 0-1-15,0 0 6 16,0 0 1-16,0 0 6 16,0 0 22-16,0 0 40 15,0-5-49-15,0-11-10 16,0 0-14-16,0-2 7 15,0-6-9-15,-6 0-1 16,1-5 4-16,2 0-4 0,-4-6 5 16,2 1-2-1,-1-2-1-15,0-3-1 16,3 5-1-16,-3 0 3 16,1 5-2-16,-2-4 4 0,-1 5-2 15,2 3 2-15,0 2-4 16,3 4 1-16,-3 5 6 15,4 4 5-15,2 5-10 0,-4 3-3 16,4 2 6 0,0 0-6-16,-3 0-4 15,3 0-6-15,0 0-6 16,0 10 16-16,0 9-6 16,0 5 6-16,0 2 2 15,3 4-2-15,9 1 0 16,-3 4 0-16,2-4 1 15,4 6-1-15,0 1 2 16,-1 1-2-16,-2-1 0 0,-2-2-1 16,-5-1 2-16,4-1-2 15,-3-2 1-15,3-6 0 16,-4-4 0-16,2-6 1 16,-4-3-1-16,-3-3 0 15,2-2-1-15,-2-2 2 0,0-1-2 16,0-3 2-16,0 1 0 15,0 0 1 1,0-3 6-16,0 0-8 16,0 0 1-16,0 0 4 15,0 3 1-15,-12-1 1 16,-14 1-6-16,-4 2-1 0,-4 0 0 16,-2 4 3-1,-5-2-4-15,-4 1 1 0,2 0 0 16,2 0-1-16,5-3 1 15,3 1 0-15,13-4 0 0,0 1 1 16,4-1-2 0,1 2 1-16,7 1 0 15,-1-2-1-15,3-1 1 0,4 1-2 16,2-1-1-16,-3-2 4 16,3 0-2-16,0 0-1 15,0 0 1-15,0 0-22 16,0 0-64-16,0 0-107 15,26 0-105-15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13.07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76 0,'0'0'108'0,"0"0"-101"16,0 0-4-16,0 0 39 15,0 0-7-15,0 0 2 16,124 133 2-16,-92-107 4 0,0-2-10 15,4-2-7 1,-1-2 3-16,1 0-7 16,-1-1-6-16,4-2-1 15,-1 2 13-15,0-1-5 16,-4 4-15-16,-1 2-6 16,-6 2 5-16,-1-5-4 0,-3 3-2 15,5 0 3-15,-5-3-3 16,3 3-1-16,4-5 3 15,3 1-3-15,-2-4-1 16,2 0 1-16,-3 3 0 0,-4-3 1 16,-3-2-1-1,-2-4 3-15,-4-3 1 16,-4 1-7-16,-3-2 3 16,-3-1 0-16,-4-5 2 0,3 2 1 15,-4-2-3 1,2 0-4-16,-1 0-6 15,-3 0-36-15,0 0-80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13.88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36 17 84 0,'0'0'95'0,"0"0"-25"16,0 0-11-16,0 0-1 15,0 0-7-15,0 0-10 16,-18-3-10-16,15 0 12 16,0-1 1-16,1 4 2 15,2-7 4-15,-3 7-3 16,0 0-18-16,3 0-6 15,0 0-15-15,0 0-4 16,0 0 6-16,-4 0-3 16,4 0-3-16,0 0-4 15,0 0 6-15,0 0-6 16,0 0 0-16,0 0-8 16,0 7 0-16,0 21-9 0,0 12 17 15,0 8-1-15,18-4 0 16,0-2 1-16,2 1 0 15,2 0 1-15,-2 2-1 16,1-3 0-16,-1-2 0 16,-2-3-3-16,-3-5 7 0,-4-6-4 15,-1-5 1 1,-2-2-1-16,-3-6-2 16,-1-2 2-16,2-3 1 15,-6-1-1-15,0-3 0 0,0 1 0 16,0-3 1-1,0-2 0-15,0 3-2 0,0-3 1 16,0 0-1-16,0 0-4 16,3 0-28-16,-3 0-72 15,0 0-50-15,0 0-262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2:14.50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3 238 55 0,'0'0'186'16,"0"0"-97"-16,0 0-27 0,0 0-9 15,0 0 4-15,0 0-4 16,-3-8-4-16,3 8-7 16,0 0 0-16,0-3-23 15,0 3-9-15,0-3 3 0,0-1-4 16,3-2 0-1,19-8 7-15,7 4-16 16,9-3 3-16,10-6-2 16,1 1 0-16,1 2 7 15,4-5-8-15,-8 6-1 16,-5-5 1-16,-6 5 9 16,-2-1 0-16,-10 3-5 0,-2 2 12 0,-9 6 9 15,-4-1-5 1,-4 6-14-16,-4 0 0 15,3 0-3-15,-3-2-2 16,0 2-1-16,0 0-5 16,6 0-26-16,3 0-76 15,-1 0-35-15,1 0-60 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8:15.7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109 267 602 0,'0'0'134'0,"0"0"-99"0,0 0-12 15,0 0 10-15,0 0-22 16,0 0-10-16,-36 71 2 16,16-23 5-16,5 5-8 15,3 0 2-15,1-11-3 16,5 0 3-16,-1-13-1 16,5-7 0-16,2-11-2 15,0-9-1-15,0-2 0 16,0 0 0-16,0 0 1 15,0 0-4-15,5-18-16 16,10-18-143-16,-5 2-147 16</inkml:trace>
  <inkml:trace contextRef="#ctx0" brushRef="#br0" timeOffset="201">155 2 752 0,'0'0'101'15,"0"0"-66"-15,0 0-13 16,0 0-10-16,0 0-12 16,0 0-2-16,0-6-18 15,0 15-87-15,15 14-133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8:13.1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0 453 285 0,'0'0'173'0,"0"0"-116"16,0 0-16-16,0 0 20 15,0 0-8-15,0 0-9 16,0 0-21-16,0 0 3 15,0 0-14-15,0 0-10 16,0 0 6-16,0 0-5 16,0 0-3-16,0 0-2 15,6 0 2-15,21 0 0 16,14 0 6-16,3 0-2 16,3-8-2-16,-6 0 1 15,0 0 2-15,0-5-3 16,2 0 1-16,0-3-3 0,-5-3 0 15,1-2 1-15,-4 0 5 16,-3-3-3-16,-2 0 0 16,0-3-2-16,-7 3 1 15,-5-2-1-15,-1-3 1 16,-8 5 2-16,0 0-4 16,-1 0 5-16,-2-2-4 15,-6 2 1-15,0 6-2 16,0 4 0-16,0 6-3 15,0 4 0-15,-18 1-3 16,-5 3-5-16,-13 0 11 16,-5 0-2-16,-2 15 1 0,-1 10 1 15,-1 8-4-15,4 0 3 16,3-2 1-16,5 4-3 16,7-6 3-16,3 2-2 15,8-2-3-15,2 4 4 16,3-2-5-16,5-2 3 15,3 3 0-15,2-3-7 16,0-2 0-16,0-1 9 16,7-4 1-16,13 1 2 15,-2-4 1-15,0-3 0 16,-2-1-2-16,6-1 1 16,-4-4-2-16,2-1 2 15,1-2-2-15,2-2 0 0,3 1 3 16,1-1 1-16,2 1-2 15,-5-4 0-15,-3 4-2 16,-4-3 2-16,-6 1 1 16,2-1-3-16,-5 0 0 15,-5-3-1-15,3 3 1 16,-6-3 0-16,0 0 3 16,0 0-3-16,0 0 2 15,0 0-4-15,0 0 0 16,0 0 2-16,0 0 0 15,0 0 0-15,-12 1 0 16,-8-1 4-16,-4 4-4 16,-3 1 0-16,-4 3 0 15,1 3 1-15,-6 2-2 16,1 3 1-16,1 2-2 0,-6 6 1 16,6 0 1-16,-2 2-1 15,4 1-4-15,6-1 5 16,1 0-2-16,5 1 0 15,6 0 0-15,4-3-5 16,5 0 4-16,2-8-10 16,3-2 4-16,0 6 3 15,0-7 3-15,6 0 3 16,9 0 4-16,2 1 1 16,1-1-3-16,3 0-2 15,-1-5 2-15,3 1-2 16,3-2 0-16,7-7 6 0,2 0-4 15,4 0 0-15,-1 0 2 16,-3 0 0-16,-2-7-3 16,-4-10 1-16,-2 7-1 15,-4-3 4-15,-5-4-1 16,3 4-3-16,-6-5-1 16,5 2 3-16,-2-3 1 15,0 1 1-15,-2 0 4 16,-1-5-7-16,-3 6 4 15,1-5 0-15,-8 4-5 16,1 7 5-16,-1 3-4 16,-1 3 0-16,-4 3 5 0,0 2 4 15,0 0-10-15,0 0-1 16,0 0-2-16,0 0-4 16,0 0-10-16,0 15 7 15,0 9 9-15,-9 8 3 16,0 4-3-16,3-1-3 15,3 0 3-15,3 0-3 16,0-4-1-16,0-2 1 16,0 0-2-16,7-5-4 15,6-8 4-15,2 0 0 16,-2-6-3-16,0-6 7 16,0-2 1-16,-1-2 1 15,-1 0 8-15,1 0-6 0,3 0-2 16,-4-2 0-16,4-12 9 15,0-2-4-15,-3 0-4 16,-1-2 3-16,-1-1-4 16,-5-2 0-16,1 2 2 15,-6-7 4-15,2 5 7 16,-2 2-3-16,0-2 2 16,0 2 1-16,0 1 2 15,0 0-10-15,0 4 3 16,-2 1-2-16,-9 2-7 15,-1 3 1-15,-1 1-5 16,2 1 1-16,-4 3 3 0,-2 0-2 16,-1 1 7-1,0 2-10-15,-5 0 4 0,0 0-2 16,-2 0 3-16,2 0 0 16,5 0-1-16,7 5-2 15,2-2-11-15,3 3-66 16,6-1-61-16,0 3-44 15</inkml:trace>
  <inkml:trace contextRef="#ctx0" brushRef="#br0" timeOffset="533">937 954 22 0,'0'0'233'0,"0"0"-163"16,0 0-33-16,0 0 1 16,0 0-1-16,0 0-26 15,-18 7-10-15,6 17 10 16,-3 3 3-16,-3 2 1 15,0 0-8-15,0 3-5 16,5-3 7-16,1 0-2 16,6 0-7-16,3-3 1 15,3 0 0-15,0 1 4 16,0-4 5-16,0-6-10 16,18-6 8-16,3-6-6 15,2-5 2-15,3 0 9 0,-2 0-4 16,2 0-4-16,-3-10 0 15,5-9-2-15,-5-2-3 16,0 0-7-16,-5-3-138 16</inkml:trace>
  <inkml:trace contextRef="#ctx0" brushRef="#br0" timeOffset="982">1266 935 114 0,'0'0'333'15,"0"0"-259"-15,0 0-55 16,0 0 6-16,0 0 21 16,0 0 15-16,15-30-23 15,-15 30-12-15,0 0 0 16,0 0 3-16,0 0-12 16,-18 3-15-16,-9 24-1 0,-11 8 0 15,-3 8 4 1,2 9-3-16,8-2-4 0,6 0 2 15,8-4 0-15,11-7-5 16,6-7-3-16,0-6 6 16,0-7 0-16,12-3-2 15,14-14 4-15,7 1 6 16,5-3-3-16,3 0-3 16,3-24-5-16,1-5-48 15,-4-1-73-15,-5-6-79 16</inkml:trace>
  <inkml:trace contextRef="#ctx0" brushRef="#br0" timeOffset="1732">1480 731 396 0,'0'0'79'16,"0"0"-68"-16,0 0-10 16,0 0 7-16,0 0 18 15,0 0-16-15,13-24 7 0,7 5-6 16,0 1 0-16,1-6 0 15,-1-3-3-15,1-6 0 16,1-5 4-16,-2-4 6 16,-2-9-9-16,0 4 3 15,-2-2-2-15,-4 5 1 16,-2 5 5-16,-5 1 8 16,-2 11-6-16,3 9-4 15,-6 7-5-15,2 11-7 16,-2 0-2-16,0 0-5 15,0 0-9-15,0 28-18 16,0 19 27-16,-11 24 5 0,-4 11 8 16,-5 12-5-16,-3 6-3 15,-5 1 2-15,-3-4 0 16,1-4-2-16,-3-11 1 16,7-10-1-16,0-14-1 15,4-10-1-15,2-14 2 16,9-8 7-16,2-12-6 15,6-8 1-15,3-6 2 16,0 0 14-16,0 0 21 16,0 0-2-16,0-20-7 15,27-17-13-15,5-5-15 16,8-11-2-16,14 3 4 16,-1 5-4-16,0 4 0 0,-9 11 1 15,-11 13-3 1,-16 10 1-16,-11 7-3 0,-3 0-6 15,-3 12-6-15,0 30 4 16,0 17 12-16,0 2 4 16,0 1 2-16,0-13-6 15,0-2 2-15,0-14-2 16,9-12-8-16,17-9-8 16,10-12-9-16,14 0-1 15,6-14-112-15,3-18-175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2:34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773 20 74 0,'0'0'69'16,"0"0"0"-16,0 0 20 15,0 0-28-15,0 0-19 16,0 0-11-16,0 0-7 0,3-3 8 16,-3 1 9-16,7 2 3 15,-7 0 4-15,0 0-1 16,6 0-17-16,-6 0-8 15,3 0-18-15,18 0-2 16,14 0-2-16,30 0 0 16,22 0 0-16,25 0 0 15,23 0 0-15,14 0 2 16,10 0-1-16,21 2-1 0,8 1 2 0,23-3-2 16,13 0 0-16,10 0-2 15,0 0 2-15,-1 0 0 16,-2 0 4-16,-4 3-4 15,-2-1 0-15,-4 2 0 16,-4-2 1-16,6 1-1 16,1-3-1-16,0 0 1 31,-12 0-3-31,-17 0 1 0,-29 0 0 16,-23 0-3-16,-27 0 5 0,-24 0-2 15,-11 0 2-15,-21 0 0 16,-4 0 0-1,-7-5 0-15,-14-1 0 16,-1 3 1-16,-9 0-1 16,-1 1-1-16,-5 2 1 15,-3 0 1-15,0-3-1 16,-7 0 1-16,1 3-1 16,1-3 0-16,0 3-1 15,-3-3-3-15,-1 3 4 16,-4-3 5-16,6 3-4 15,-9 0-2-15,7 0 0 16,-7 0-1-16,0 0 2 0,0 0-9 16,6 0-6-16,-3 3 7 15,3 14-1-15,-2 5 9 0,-4 9 1 16,0 5 3-16,0 12-1 16,0 6-2-16,0 4 4 15,0 4-2-15,6 5-1 16,13 3 2-16,-4 4 2 15,-6 4 2-15,4 0 0 16,-4 4-7 0,-6 2 0-16,10-3 6 15,-13 1-4-15,0-4 4 0,0 0-3 16,0 4-2-16,0-1 8 16,0 3-10-16,-13 0 0 15,4 9 1-15,-1 2 5 16,4 0-4-16,6 0 1 15,0-4 0-15,0-2-3 16,0-2 2-16,0-2-2 16,0-4 1-16,0-6-1 0,0 1 0 15,0-4 0-15,0 1 0 16,-13-3 1-16,-9-1 0 16,14-5-1-16,-2-3 0 15,-5-2 1-15,5-2 1 16,1-2 0-16,-6-2-1 0,-1 6-1 15,0-2 1-15,7-1-5 16,-1 1 5-16,-5-8-2 16,5-2 2-16,2 4-1 15,-5 2 1 1,10-5-1-16,-3 3 0 16,-4-7 0-16,4-1 0 15,6 1 1-15,-3 1-6 16,-4 1 9-16,4 1-4 15,-3 0 0-15,6-5 0 16,0 0 1-16,0-3-1 16,0-2 0-16,0-3-2 0,0-4 1 15,0-4 1-15,0-4 2 16,0 1-1-16,0-1-2 16,0-3-1-16,0-2 2 0,0-3 1 15,-5 0-1-15,0-5 0 16,-1-1 0-16,6-5-1 15,-2-3 1-15,2 3 0 16,0-1 0-16,0 1-2 0,0 3 1 16,0 2 1-1,0 9 0-15,0 6 1 0,-6 2-3 16,6 6 2-16,-7 0 0 16,7 0 0-16,0-1 1 15,-3 7-1-15,-3-3 1 16,6-7-1-16,0 8 0 15,0-8 2-15,0 4-2 16,0 2-4-16,0-2 4 16,0 3 2-16,0 0-2 15,0-3 2-15,0 0-2 16,0 2 0-16,-3-2 0 0,-13 0 1 16,10-1-1-16,-4 0 0 15,2 0 0-15,0-3 0 31,0 2 0-31,2 2 0 16,2-4 1-16,-5 4-1 16,-4 3 0-16,4-6-2 15,9 0 2-15,-3-3 1 0,-4 0-1 16,-2-2 0-16,1 2 1 16,1-2 0-16,1 2-1 15,6-3 0-15,0-3-1 16,0 4 2-16,0-2-1 15,0-5 0-15,0-2-2 16,0 3 2-16,0-6 1 16,0 0-1-16,0-2-2 0,0-7 2 15,0 1 0-15,0 0 0 16,0-3 0-16,0 0 0 0,0 3 0 16,0-3 0-16,0 0 1 15,0 0 0-15,0 0 1 31,-3 0-2-31,-4 0 4 0,-2 0-2 16,-10 0-2-16,-13 0-4 16,-8 0 1-16,-19 0-11 15,-6-3 7-15,-10 0-1 16,-9-2 3-16,-9 1 2 16,-14-1-8-16,-1 0 4 15,-16 2 3-15,-8-3-1 16,-8 3 2-16,-9 3-8 15,-4 0 4-15,7 0-6 16,12 0 5-16,9 0 5 16,7 6 0-16,-3 5 1 15,8-2 2-15,-9-1-2 16,14 1 2-16,-8-4 0 0,7 0 4 16,0 1-4-1,-6-3 0-15,-4 2-1 0,-5-2 1 16,-8 3-23-16,15-4 21 0,-4 2 2 15,5-4 0-15,7 0 0 0,-6 0-2 32,3 0 2-32,-4 0-4 15,-5 0-7-15,8 0 10 16,2 0 1-16,11 0 0 16,6-6 4-16,5 3-4 15,5-3 3-15,1 1-1 0,10-1-2 16,-5-2-2-16,3 3 2 15,-6-1 0-15,5 0 2 16,9-3 2-16,-9 4-5 16,17 0 2-16,-6-1-1 15,9 3 3-15,2 3-3 0,5-6 0 16,3 6 0-16,11-6 2 16,-5 6-1-16,11-2 3 15,4 2-1-15,4 0-1 16,5 0 4-16,4-3-4 15,-1 3 2-15,2 0-3 0,-5-3-1 16,6 3 0-16,4 0-1 16,0 0 1-16,6 0 0 15,0 0 0-15,-4 0 0 16,4 0 0-16,0-2 3 16,0 2 9-16,0 0-5 15,0-3 4-15,0 3-7 16,0 0 0-16,0 0 0 15,0 0-4-15,0-3 1 16,0 1-1-16,4-6 0 16,11 4 0-16,0-7 1 0,1 5 1 31,9-5-4-31,-1-1 4 16,2-1-2-16,-1-1 0 0,0 3-1 15,-7-3-1-15,7 2 4 16,-9 1-1-16,0 0 3 15,-8-1-4-15,-8 4 0 16,0 1 2-16,0-3-1 16,0 4 2-16,8-2-2 15,-8 0-1-15,0-1 1 16,0 1-1-16,0 2 0 16,0-2 0-16,0-1 0 15,0 1 0-15,0-3 0 0,3 0 0 16,2-3-1-16,-2 3 2 15,4 0-1-15,-7-1 0 16,0 1 1-16,0 3-1 16,0 2 0-16,0 0 0 15,0-2 0-15,0 2 1 16,0-2-1-16,0 5 0 16,0 0 3-16,0-2-3 0,0-5 0 15,0 3-2-15,0 1 1 16,0 1 1-16,0 2-2 15,0-3-97-15,0-3-101 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8:20.4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97 517 430 0,'0'0'115'16,"0"0"-58"-16,0 0-6 15,0 0 10-15,0 0-22 16,0 0-25-16,0-3-13 16,0 11-1-16,0 18-14 15,-9 14 14-15,-6 13 7 16,1 5-7-16,-4-2 4 16,3-8-4-16,3-11 0 0,4-16 3 15,2-7-3 1,6-12 4-16,0-2 0 0,0 0 4 15,0 0 2-15,3-19 2 16,23-21 1-16,12-7-12 16,7 5 0-16,-4-1 2 15,-5 14-2-15,-10 8 3 16,-11 8-7-16,-10 7 4 16,-5 6-1-16,0 0 0 15,0 0 2-15,0 0-4 16,0 0-13-16,0 19 0 15,0 8 14-15,0 7 1 0,0-2 7 16,0-6-6 0,13 1-1-16,-2-11 0 0,4-1 0 15,0-5 0-15,-5 2 0 16,3-12 1-16,5 0 2 16,-1 0 1-16,6 0 0 15,10-6-1-15,0-15-1 16,1-3 1-16,-1-3 0 15,2-7 3-15,-9 0-3 16,-1-3-3-16,-5 0 3 16,-9 0 2-16,-4-1-4 15,-4 7 4-15,-3 7 4 16,0 8 2-16,0 5 10 16,-12 6-14-16,-9 5-7 15,-5 0-2-15,-1 0-1 0,1 8-6 16,5 16 3-16,6 5-11 15,7 1-9-15,8 1-1 16,0-5 2-16,0-2 4 16,29-3 9-16,9 0 12 15,0-5 0-15,1 0 0 16,-9-2 0-16,-7 2-3 16,-5-5 3-16,-6 1-2 15,-4 1-1-15,-2-2 2 16,-6 2-2-16,0 1-11 15,0-1 4-15,0 6 6 16,-9-6 4-16,-14 0 7 0,-7 3 2 16,-3-8-8-16,-5-5 6 15,4-3-7-15,-4 0-10 16,8 0 10-16,12-6-9 16,6-11 3-16,12 5 6 15,0-4 0-15,0 1 0 16,9 1 0-16,17 4-1 15,1 7 0-15,2 3-10 16,-2 0 10-16,2 0-1 16,1 4 2-16,-7 13-5 15,3 2 4-15,4-6-1 16,-4 0 2-16,2-2 0 16,-2-6 1-16,-6-5-1 15,1 0 0-15,-6 0 0 16,2 0 2-16,-2-2 4 0,3-15 1 15,-3-4-1-15,-1-5-3 16,1-3 6-16,-6-13-5 16,2-4-4-16,2-4 4 15,-8-6-4-15,5-3 2 16,-5 1 5-16,3-2-3 16,-4-1 6-16,5 0-7 15,-4 3 9-15,-2 2 0 16,6 9-5-16,-3 5 3 15,1 4-3-15,1 11 3 16,-6 14 1-16,4 5-9 16,-6 8 4-16,0 0-5 0,0 0-1 15,0 13-9-15,0 24-4 16,0 14 13-16,0 7 1 16,0 5 0-16,4 4 2 15,-4 0-3-15,0-1 0 16,0 3 4-16,0-1-3 15,0-4-1-15,0-6 1 16,0-10-1-16,0-8 0 16,3-11-1-16,5-9 0 15,4-3 0-15,-6-10 1 16,3-1-3-16,-3-6 3 16,2 0 0-16,1 0 5 15,6 0-4-15,3 0 8 0,5-3-5 16,1-13 0-1,-1-2-2-15,-3-4-2 0,5-4 3 16,-7-6-1-16,5-2 1 16,-5-3-2-16,-3 2-1 15,-7-2 2-15,-5 3 2 16,-3-3-3-16,0 2 0 16,0 6-1-16,-18 5 0 15,-3 11 0-15,-2 2-5 16,-3 11-2-16,2 0 7 15,-5 0-5-15,4 9 3 16,9 6-2-16,4 2-3 0,9-5-7 16,3 1-7-1,0-2 6-15,29 5 15 0,16 0 8 16,4-6-6-16,1-1-1 16,1-4 3-16,-10-5-1 15,-3 0-1-15,-12 0-1 16,1 0 2-16,-13 0-1 15,-2 0 0-15,-6 0-1 16,-6 0 2-16,0 0-1 16,0 0-1-16,0 0-1 15,0 0 0-15,0 0-2 16,0 0-2-16,0 8-8 16,0 16 6-16,0 5 4 15,0 2 2-15,0 4 1 16,0-1-1-16,0 0 0 0,0-2 0 15,0 1-1-15,0-8 1 16,0-6-6-16,0-3 5 16,0-5-1-16,9-3-7 15,6-5 9-15,3-3 4 16,3 0-3-16,2 0 5 16,0 0-1-16,4-16-2 15,-1-3-2-15,-3-3 5 16,-2-3-4-16,-3-4-1 15,2 0 0-15,-5-4 2 16,-3 4 0-16,-1 3-1 16,-4-6-1-16,-1 11 5 0,-1 5-5 15,-5 8 3-15,3 4 5 16,-3 4-6-16,0 0 1 16,0 0-4-16,0 0-8 15,0 0 1-15,0 0-9 16,-3 22 7-16,-12 8 7 15,1 4 2-15,2 0-2 16,4 4 0-16,4-10 2 16,1 4-1-16,3-3 0 15,0-2 1-15,0-3-1 16,0-4-3-16,0-3 0 16,7-6-4-16,1-6 7 15,4-3 1-15,-3-2 4 0,8 0-2 16,4 0 0-16,2 0 1 15,4-5-2-15,-3-13 4 16,-1-3-3-16,-3-1-1 16,-5-7-1-16,3-1 2 15,-6 5 2-15,-1-4-3 16,-1 0 1-16,-7-1 0 16,-1 4 0-16,1-1 0 15,-3 6 1-15,0 8 3 16,0 2-3-16,0 6 3 15,0 2 0-15,0 3-3 16,0 0-3-16,0 0-3 0,0 0-6 16,0 0 0-1,0 8-4-15,0 16 10 0,-5 5 2 16,-5 4 1-16,2-2 0 16,5 4 0-16,0-4 0 15,3 1 0-15,0 0-2 16,0-9 2-16,0-1-2 15,0-7 2-15,6-4 0 16,2-6-2-16,-1-1 2 16,1-4 1-16,4 0 6 15,3 0-5-15,6 0 1 16,-1 0-1-16,1-17 2 16,2-1-2-16,-2-4 2 15,3-7-3-15,-3 3 1 16,2-6-1-16,0 1 5 0,-3 1-5 15,-2 1 3-15,-5 11-3 16,-5 7 1-16,-6 5 3 16,-2 6 0-16,0 0-3 15,0 0-2-15,0 0-3 16,0 0-9-16,0 0 1 16,-10 17-1-16,-8 9 12 15,-5 6 4-15,5-1-4 16,3 4-5-16,3 0 2 15,6-4-2-15,3-4 0 16,3-3 1-16,0-9-2 16,0-4 3-16,0-3 0 0,0-3 6 15,15-5-3-15,6 0 4 16,7 0 2-16,8-13 0 16,-3-13-3-16,2-6-1 15,-3-3 5-15,-5-7-5 16,2-1-1-16,-5-4 4 15,-1-6-5-15,1-11 8 16,-1 3-6-16,-5-3 1 16,-1 4-1-16,-4-4 1 15,-5 0-2-15,-1 7 2 16,-5 1 10-16,-2 8 9 16,0 13-20-16,0 18 3 15,0 8-5-15,0 9-1 0,0 0-1 16,0 0-6-1,0 0-8-15,0 33-8 0,0 14 24 16,-2 8 3-16,-11 1-2 16,8-1 1-16,-5-2-2 15,5-2 0-15,-1 2 0 16,0 3 1-16,3-1-1 16,3 6 0-16,-3-6 0 15,0-5 6-15,1-1-6 16,2-18-8-16,0-2 7 15,0-7-1-15,0-6 1 16,0-3-3-16,0-5 0 0,0-5 0 16,8-1 3-16,7-2 1 15,3 0 4-15,2 0-3 16,1-17 3-16,2-3 0 16,-3-12 2-16,5 1-4 15,-2-1-2-15,-5-6 4 16,0 7-2-16,-7 0-2 15,1 3 0-15,-4 12 8 16,-1 6-5-16,-2 7-1 16,-5 3-3-16,0 0 2 15,0 0-2-15,0 0-19 16,0 16 9-16,-8 16 4 16,-1 10 7-16,0-2 4 15,0 0-4-15,6-4-1 16,0-1 1-16,3-4 0 0,0-3-2 15,0-4 0-15,0-1 2 16,0-10-2-16,6 1 1 16,3-4 0-16,0-4-2 15,0-2 2-15,5-4 1 16,1 0 2-16,3 0 0 16,2 0 1-16,-2-10 0 15,2-8 4-15,1-6-3 16,-6 0-4-16,2 0 2 15,-4-2 4-15,-5-1-4 0,2 6-1 16,-2 0 1 0,-3 3-2-16,2 4 2 0,-7 6 0 15,0 3 0-15,0 3-2 16,0 2-1-16,0 0 0 16,0 0 1-16,0 0 0 15,0 0-2-15,0 0-5 16,0 0 2-16,0 2-13 15,0 19 12-15,0 5 5 16,-10 4 2-16,5-1-2 16,0-2 2-16,5 2-2 15,0-3-1-15,0-2 1 16,0-3-1-16,0-5-1 16,0 0 1-16,5-5-3 15,6-4 2-15,1 2-9 0,3-5 10 16,-4-4 2-16,4 0 1 15,3 0 2-15,5 0-3 16,-1-4 6-16,1-12-4 16,0-6 0-16,-5-2-1 15,-3-2-1-15,-4-1 3 16,-1-2 0-16,-5-2-3 16,-5-6 4-16,0 2-4 15,0 1 0-15,0 2 0 16,-15 11 1-16,1 2 2 15,-3 8-6-15,2 6 1 16,-3 5-2-16,0 0 0 16,0 0 1-16,3 11 3 0,0 5-8 15,4 5-3-15,6 2 1 16,5 1 5-16,0-5 0 16,0 0 5-16,0-4 1 15,14-4 7-15,10-3-8 16,2-5 7-16,0-3 3 15,4 0-9-15,-4 0 8 16,7 0-3-16,0-16-5 16,-5 3 3-16,0-9-1 15,-5 7-3-15,-5-1 2 16,-6 5 4-16,-4 3-3 16,-5 5 4-16,0 3 2 15,-3 0-5-15,0 0-4 16,0 0 1-16,0 0-3 0,0 0-4 15,0 0-13-15,0 14-4 16,0 18 19-16,-3 4 4 16,-3 4 0-16,-3-3-13 15,3-5 1-15,4-8-5 16,-1-8 7-16,0-6 6 16,3-7 2-16,0-3-2 15,0 0 3-15,0 0 1 16,0 0 12-16,0 0 0 15,11-13 3-15,25-14-2 16,5-9-2-16,-1-4-4 16,3-6 0-16,-5 7 1 0,0-4 2 15,0 12 2-15,-6 7-5 16,-2 5 4-16,-12 11 1 16,-3 4-4-16,-7 4-8 15,-3 0-1-15,2 2-2 16,1 27-1-16,2 13 3 15,-5 6 1-15,-2 2 2 16,0 0-2-16,4-4 3 16,1-4-3-16,4-8 0 15,6-2-5-15,2-8 1 16,4-8 0-16,-1-8-5 16,4-5 7-16,-1-3 1 15,7 0-1-15,-4-7-8 0,1-9-26 16,-7-7-56-1,-8-1-105-15</inkml:trace>
  <inkml:trace contextRef="#ctx0" brushRef="#br0" timeOffset="931">836 380 36 0,'0'0'366'15,"0"0"-321"-15,0 0-34 16,0 0 0-16,0 0 22 15,0 0 5-15,0 0-16 16,179-49 2-16,-126 39 1 0,3-6-18 16,8 3-2-1,14-6-5-15,-1 1-84 0</inkml:trace>
  <inkml:trace contextRef="#ctx0" brushRef="#br0" timeOffset="1682">2458 323 31 0,'0'0'333'0,"0"0"-281"16,0 0-32-16,0 0 5 15,0 0 12-15,0 0-6 16,67-13-13-16,-37 5-7 16,2 0-6-16,3-2 5 15,1-1 4-15,-1 0 3 16,-2 1-1-16,-2-1-5 15,-3 5-4-15,-2-3-3 16,-6 1-1-16,0-1 2 0,-4-1-5 16,-1 5-1-1,-3 2-47-15,-4 3-177 0</inkml:trace>
  <inkml:trace contextRef="#ctx0" brushRef="#br0" timeOffset="2199">2902 424 44 0,'0'0'563'0,"0"0"-431"15,0 0-84-15,0 0-21 16,0 0 1-16,0 0-11 16,3-2-16-16,-3 2-1 15,0 0-10-15,2 0-38 16,-2 12-157-16,0 7-318 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8:25.7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0 568 381 0,'0'0'74'16,"0"0"-44"-16,0 0-1 16,0 0-3-16,0 0 0 15,0 0-11-15,0 0 0 16,112-92-8-16,-91 78 1 16,-4-7 20-16,-2 0-9 15,-2 3 19-15,2 1 15 16,-10 0-26-16,1 5-3 0,-4 2 2 15,-2 8-14-15,0-2 2 16,0 4-5-16,0 0-6 16,0 0 4-16,0 0-7 15,0 0-5-15,0 9-14 16,0 17 11-16,-13 14 8 16,-5-9 1-16,0 9-1 15,-2 3-1-15,2-1 1 16,3 3 0-16,-3-6 0 15,3 4 0-15,0-8-1 16,7-4 1-16,2-8-1 16,6-3-5-16,0-4 3 15,0-11 3-15,0 0-8 0,0-2-4 16,0-3-3-16,11 0 15 16,10 0 7-16,9 0 4 15,3 0 0-15,1-3-6 16,1-7-1-16,1-9 2 15,-1 1-5-15,4-4 1 16,2-2 1-16,-3 1-2 16,-3-7 2-16,-5 5-2 15,-1-5 3-15,-9 1-2 16,-2-3-2-16,-6 6 1 16,-9 2 3-16,-3 0-2 15,0 8-2-15,0 3-1 0,0 2-2 16,-8 5 1-16,-10 6-3 15,-6 0-11-15,-5 0 3 16,6 6-7-16,-2 10-4 16,14-3 12-16,4 1 2 15,7 1-23-15,0-4-44 16,0 8 40-16,5-12 22 16,15 4 5-16,3-3 9 15,3-3 1-15,4-2 3 16,-4-1-2-16,2 4 0 15,0-1-1-15,-3 1 1 16,3 1-1-16,-2 4-3 16,-1 0 3-16,-5 0 0 15,-5 2-9-15,-4 0 8 16,-8 0 0-16,4 3-3 0,-7-8 3 16,0 5 0-16,0 1 1 15,-7 3 4-15,-13-3 7 16,-9 7-8-16,-1-7 4 15,-6-1-7-15,-2 3-4 16,0-11 4-16,0 0 0 16,-3-5 0-16,5 0 4 15,8 0-1-15,3 0 3 16,14-5-1-16,4-13 4 16,7-5-9-16,0-2 13 15,4-2-7-15,20 1-6 16,2 4 0-16,1 9 1 0,-9 8-1 15,-10 0-4-15,-6 5 2 16,-2 0-7-16,0 0-13 16,0 0 10-16,0 21 12 15,0 8 16-15,0 2-9 16,0 4-1-16,0-8-5 16,7 2-1-16,4-2 1 15,10-7-1-15,-1 2-4 16,8-6-1-16,-3-3 0 15,3-8-2-15,-5-2 4 16,0-3-9-16,0 0-11 16,-8 0-64-16,-5-8-267 15</inkml:trace>
  <inkml:trace contextRef="#ctx0" brushRef="#br0" timeOffset="602">262 142 41 0,'0'0'535'15,"0"0"-401"-15,0 0-81 16,0 0-18-16,0 0-4 16,0 0-4-16,-5 0-22 15,5 0-5-15,0 0 0 16,0 0-8-16,0 0-20 0,0 0-98 15,0 0-92-15,15 0-226 16</inkml:trace>
  <inkml:trace contextRef="#ctx0" brushRef="#br0" timeOffset="2845">198 38 109 0,'0'0'64'0,"0"0"-25"15,0 0 66-15,0 0-62 16,0 0-6-16,0 0-18 16,12-13-11-16,-12 13-4 15,0 0-4-15,0 0 0 0,0 0 0 16,0 0 2-16,0 0 5 15,0 3 3-15,0 2-5 16,0 0-3-16,0-1 0 16,0-2-2-16,0 4 0 15,0-6 3-15,0 0-3 16,0 0 0-16,0 0 0 16,0 0 2-16,0 0 5 15,0 0-2-15,0 0 10 16,0 0 37-16,0-6-16 15,6-7-19-15,-1 2-13 16,8 0-2-16,-5 6-1 16,-1 2 0-16,-2 3 0 0,1 0-2 15,-6 0-6 1,9 0 3-16,-1 0-4 0,-2 0-7 16,3 0-1-16,-6 11-7 15,0-3 19-15,-3 3-1 16,0 0 4-16,0-1-6 15,0-5 1-15,0 3 1 16,0-6 4-16,-6 5-7 16,-3-6-3-16,1 2 6 15,-2 0-1-15,2 0 5 16,2-3 1-16,4 0 1 16,2 0 0-16,0 0-1 15,0 0 8-15,0 0 1 16,0 0-9-16,0 0-17 0,0-3-61 15,8 0-183-15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09:06.4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2 136 434 0,'0'0'87'0,"0"0"-59"15,0 0 11-15,0 0 5 16,0 0-7-16,0 0 1 16,0 0-22-16,0 0-13 15,-3-3 1-15,3 3 2 16,0 0 3-16,0 0 6 15,0 0 2-15,0-4-10 16,0 4-6-16,11 0 7 16,7 0 7-16,9 0 8 0,9-5-6 15,2 3-3 1,6-8-3-16,-3-1-9 0,0 3 0 16,4-3 3-16,-4 0-4 15,0 3 7-15,-3-2-5 16,-8 5 0-16,-1 3-2 15,-9-10-2-15,-5 10 2 16,-3-3 0-16,-6 2 0 16,-4 0 0-16,-2 3 0 15,0 0-1-15,0 0 1 16,0 0-1-16,0 0 7 16,0 0 3-16,0 0-1 15,0 0-3-15,0 0-6 16,0 0-3-16,0 0 2 15,0 0 1-15,0 0-1 0,-17 0 0 16,2 8 0-16,-6 9-2 16,-2 0 3-16,3 7 0 15,-4 6 2-15,-3 4-3 16,1 1 1-16,-4 7-2 16,1-2-1-16,-1 5 1 15,4-1 0-15,3-9 0 16,-1-4-1-16,7-1 2 15,-1-6 1-15,6-5-4 16,3 2-2-16,0-13 5 16,4 2 0-16,2-4 1 15,3-6-1-15,0 0-1 0,-4 0 0 16,4 0 2-16,0 0 2 16,0 0-2-16,0 0 1 15,0 0-1-15,0 0-6 16,0 0-1-16,0 0 7 15,12-6 6-15,6-12 0 16,5 5-2-16,1-3-3 16,3 5 1-16,-4 0 0 15,0 9-2-15,-5 2 0 16,-3 0-4-16,0 0 4 16,3 0-8-16,2 0 6 15,1 13 1-15,2 6 1 16,0 7-1-16,2-2 1 15,-2 0 2-15,-2 0-2 16,-6-1-1-16,-7-6 0 0,1 0 0 16,-3 2-3-16,-6-6 0 15,2 4 3-15,-2 0 1 16,0 0 2-16,0-1-2 16,0 0-1-16,-10 1 1 15,-12 3 1-15,-1 6 6 16,-6-7-7-16,-7 5 4 15,-2-11 1-15,-10 3-1 16,7-8 2-16,0 0 2 16,3 0 1-16,3-3 0 0,-1 0 1 15,3-2-8 1,-1 0-1-16,7-1 0 0,6-2-2 16,9 0 0-16,7 0-32 15,5 0-73-15,0-24-212 16</inkml:trace>
  <inkml:trace contextRef="#ctx0" brushRef="#br0" timeOffset="1359">1174 236 365 0,'0'0'80'16,"0"0"-26"-16,0 0-5 15,0 0-16-15,0 0 21 16,0 0-9-16,0-24-19 16,0 24-16-16,0 0-1 15,0 0-9-15,0 0-3 16,0 0 2-16,0 0-9 0,0 0 3 15,0 11 3 1,0 2-6-16,0 3 1 0,0-3 5 16,-6 5 4-16,-6-2-3 15,-6 0 1-15,-2-2-3 16,-4-7-5-16,1 2 3 16,-4-7 5-16,4-2 2 15,2 0 0-15,1 0 1 16,7 0 3-16,1-5 3 15,7-14 8-15,2 1-6 16,3-6 22-16,0 0-6 16,0 0-13-16,0 1-2 15,15 1 6-15,3-2-3 16,2 11-7-16,3-5 5 0,-2 7-9 16,2-2-2-16,-3 2 0 15,2 6 0-15,-1-1 0 16,-3 6-2-16,-5 0-3 15,2 0 3-15,-2 0-2 16,2 6-2-16,-5 13-4 16,5 7 9-16,-2 6 0 15,-2 5 0-15,-2 0 1 16,-3 2-7-16,-4-1-3 16,-2 1 5-16,0-1 2 15,0 1-2-15,0-1 5 16,-5-2-2-16,-10-1 2 15,0 0 0-15,-3-4 1 0,-2-7 0 16,-1 5 0-16,-2-5 0 16,-3-6 1-16,2 1-2 15,-5-4 2-15,2 2-2 16,-5-4 1-16,-1-1 1 16,-2 0-1-16,2-4 4 15,4-5 1-15,2-2-3 16,-2-1 0-16,2 0 1 15,1 0 3-15,3 0-4 16,-2 0 1-16,5-1 0 16,2-15-1-16,4 2 3 15,5-4 0-15,6-6 8 0,3-3-5 16,0-2-8 0,0 0 13-16,23 0-11 0,7-3-1 15,3 8 3-15,-1 1-1 16,3 4 2-16,-5 8 1 15,-1 6-1-15,-2 3-6 16,-4 2 0-16,1 0-5 16,-4 0 0-16,1 24-3 15,-4 12 8-15,4-1-1 16,-6 7 2-16,0-5 0 16,0 2 1-16,3-3 1 15,-1-2-3-15,-3-2 2 16,4-3-4-16,-3-5 3 0,0-8-2 15,3 2-4 1,-1-10 5-16,4-3-1 0,-3 1 1 16,-1-6 5-16,-3 0-3 15,1 0 3-15,-3 0-5 16,3 0 0-16,6 0-23 16,-4-11-116-16,1-2-258 15</inkml:trace>
  <inkml:trace contextRef="#ctx0" brushRef="#br0" timeOffset="3639">1798 840 364 0,'0'0'106'15,"0"0"-76"-15,0 0 10 16,0 0 3-16,0 0-2 16,0 0-10-16,43-57-17 15,-28 40-3-15,3 1 19 0,-3-8 5 16,3-2-16-16,-3-4 14 16,-2-6-18-16,2-10 3 15,0-1-3-15,-2-6-14 16,-5-5 10-16,-3-1-3 15,-2-2-8-15,-3 3 13 16,0 10 3-16,0 3-4 16,0 13-12-16,-14 6-8 15,-6 7 0-15,2 8 6 16,3 10-3-16,0 1-12 16,0 0-6-16,2 0-2 15,-2 23 4-15,5 6 9 16,5 8 8-16,5 8-6 0,0-5 7 15,0 7-5 1,2 2 4-16,16-5 4 0,-3 2 2 16,0-7 4-16,-1 3-6 15,-2-5 0-15,-4 3 0 16,2 0 0-16,-8-3 4 16,1-5-1-16,0 2 1 15,4-5-1-15,-2-6-5 16,5 1 3-16,-2-2-2 15,4-9 2-15,-1 1-3 16,1-4 2-16,-1-4 0 16,2-6 1-16,2 0 4 15,0 0-2-15,2 0 7 16,7 0-2-16,-1-19 9 0,0-2-6 16,2-4-1-16,-5 1 5 15,-2-4-4-15,0-1 0 16,-7-3-2-16,-6-2-4 15,-1-3 0-15,-4 2-5 16,0 6 0-16,0 0 0 16,-9 10-7-16,-12-3 6 15,6 8 1-15,-3 8-2 16,5 1 2-16,-2 5-2 16,0 0-1-16,2 0-1 15,0 0-2-15,3 0 5 16,5 2-5-16,-1 9 2 15,6 1 0-15,0 10 2 0,0-8-13 16,0 4 9-16,0 3 6 16,11-8-11-16,7 4 11 15,5-10 9-15,-2-1-6 16,3-1-2-16,-1-5 6 16,-2 0-5-16,2 0 11 15,0 0-4-15,-1 0 5 16,-4-8-8-16,-2-2-1 15,-3-3 1-15,2-4-6 16,-7-1 10-16,4 0-9 16,-4 1 8-16,-4 4-5 15,-1 3 2-15,0-3-3 0,-3 4-2 16,0 7 1-16,0 2-2 16,0 0-2-16,0 0 0 15,0 0-7-15,0 0 6 16,0 0-14-16,0 0 8 15,0 13 1-15,-3 14 8 16,-4 4 5-16,2-2-5 16,-1-5 0-16,4 5-4 15,2-5 3-15,0 0-3 16,0 0 0-16,0-3 4 16,0-2-1-16,0-1 0 15,0-2 1-15,5-3 0 16,1-6 0-16,0 0-2 0,0-2-1 15,-1-5-4 1,1 5 6-16,3-5-3 0,-1 0 4 16,5 0 1-16,-1 0 11 15,-4 0-8-15,5 0 1 16,-5-10-1-16,1-1 4 16,2 3-7-16,-1-8 2 15,-2 2 1-15,-1-3-2 16,1-2-1-16,-3 3 0 15,2-8 2-15,-1 6-3 16,-1-4 1-16,2 4-1 16,-4-1 2-16,-1 1-1 15,1 2 0-15,0 3 4 16,-3-6-5-16,0 8 0 0,0 1 3 16,0 5-3-16,0 2 0 15,0 3 0-15,0 0 0 16,0 0-1-16,0 0-3 15,0 0 8-15,0 0-2 16,0-4-2-16,0 3 0 16,0-5-2-16,0-4 0 15,3-4 2-15,-3 3 1 16,4 1 0-16,-2-5 1 16,-2 4-2-16,6-11 3 15,-3 7 0-15,-1-7-6 16,1-1 3-16,1-1 0 15,-4-5 8-15,3-3-5 0,-3 3 2 16,0-3-4-16,0 0 3 16,0 3-2-16,0 5-1 15,0-4-1-15,0 9 0 16,0-3 4-16,0 14-3 16,0-5-2-16,0 5 2 15,0 5-4-15,0 1 3 16,0 2 0-16,0 0-1 15,0 0 1-15,0 0-4 16,0 0 4-16,0 0-14 16,0 0 4-16,0 0-2 15,0 10-12-15,0 12 22 0,0 9 4 16,0 9-1 0,0-2 1-16,0 4-2 0,0 8 3 15,0-2-2-15,0 5 0 16,0-6-1-16,-3 7 2 15,-1-12-2-15,4 3 3 16,0-3-3-16,0-2 0 16,0-3 0-16,0-3 1 15,0-7 0-15,0-7-1 16,0-3-5-16,0-4 1 16,0 0 4-16,10-2-8 15,2-3 8-15,2 0 1 16,3 0 6-16,4-3-6 0,-1 1 1 15,2-5 4 1,1-1-6-16,-2 0 2 0,-1 0 4 16,1 0-5-16,-3 0 1 15,-3 0 0-15,0 0-2 16,-7 0-1-16,4-1 0 16,-4-5 1-16,2-4-10 15,-5-1-36-15,-2-5-39 16,-3 3-100-16,0-6-348 15</inkml:trace>
  <inkml:trace contextRef="#ctx0" brushRef="#br0" timeOffset="4275">2610 329 68 0,'0'0'329'0,"0"0"-259"15,0 0-29-15,0 0 2 16,0 0-12-16,0 0-14 15,-12 0-9-15,12 0-7 16,0 0 11-16,0 0 4 16,0 0-1-16,0 0 6 15,0 0 8-15,0 0 2 0,0 0-1 16,0 0-8-16,0 0-3 16,4 0-18-16,12 0 1 15,11 0 13-15,9-8 0 16,-5 2-6-16,2 1-2 15,-3 0-5-15,-1-6 1 16,1 6 15-16,-7-1-13 16,0 4-4-16,-8-3 0 15,-2-3 1-15,-8 5 0 16,1 3-2-16,-4 0 2 16,-2-2-2-16,0 2 3 15,0 0-3-15,0 0-2 16,0 0-3-16,0 0-27 15,0 0-74-15,0 0-134 16</inkml:trace>
  <inkml:trace contextRef="#ctx0" brushRef="#br0" timeOffset="5079">2434 252 350 0,'0'0'123'0,"0"0"-52"16,0 0-19-16,0 0 5 15,0 0-11-15,0 0-23 16,0-13-13-16,0 13-6 16,0 0 7-16,0 0-2 15,0 0 0-15,0 0-6 0,0 0-2 16,0 0-2-16,0 0 1 16,0 0-8-16,0 0-6 15,-7 0-29-15,2 0-14 16,-8 0 25-16,5 0 10 15,-4 5 18-15,1-3 1 16,1 4 3-16,5-6 0 16,2 0 3-16,3 0 2 15,0 0-3-15,0 0 9 16,0 0 8-16,3-6-17 16,5-1 17-16,2 1-19 15,-2 3 0-15,-1 3-1 16,-5 0-6-16,-2 0 6 0,0 0-1 15,0 0-1 1,0 0 6-16,0 0 1 0,0 0-4 16,0 0-9-16,0 0-56 15,0 0-72-15,0 0-291 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0:16.7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0 171 320 0,'0'0'142'16,"0"0"-79"-16,0 0-34 0,0 0-8 15,0 0 8 1,0 0 31-16,0 0-12 0,0 0-33 15,-6 0-10-15,6 0-5 16,0 0 0-16,0 0 0 16,0 0 1-16,0 0 0 15,0 0 3-15,0 0 5 16,6 0 22-16,14 0 7 16,7-10-14-16,-1-3-13 15,0 2-7-15,-5-2 1 16,1 1 6-16,-2-5 1 15,1-1-3-15,-1-4 0 16,-2 4-5-16,-3 5-2 16,-7 2-1-16,-3 3 1 15,-2 5-2-15,1 1 3 0,-4 2-1 16,0 0-2-16,0 0-4 16,0 0 3-16,0 0-4 15,0 0-7-15,0 11 1 16,-15 15 9-16,0 8 2 15,-5 3 8-15,-1 1-6 16,1-1-1-16,-1 0-2 16,4 2 2-16,-1-7-2 15,0 2 0-15,6-4 1 16,4-3-1-16,5-7-4 16,-1-4 2-16,4-5-2 15,0-3 4-15,0-8-11 0,0 5 3 16,0-5 8-16,0 0 1 15,7 0-1 1,13 0 2-16,9 0 4 0,3-16-1 16,1-2 4-16,0-6-6 15,-2 0 5-15,-1-7-6 16,-1 1 1-16,-4 4-2 16,-5 2 8-16,-2 5-8 15,-7 1 5-15,1-1-1 16,-6 9-1-16,0-2-1 15,-3 8 0-15,-3 4-1 16,0 0-1-16,0 0-1 16,0 0-2-16,0 0-1 15,0 0-2-15,0 0-6 16,0 0 9-16,0 11-14 0,0 6 5 16,0 11 12-16,0 3 9 15,-7 4-6-15,-1-4-3 16,3-4-3-16,-5-1 3 15,5-4-5-15,-5-11 5 16,5 1-1-16,5-9 0 16,0-1 1-16,0-2 0 15,0 0 0-15,0 0 7 16,0 0-7-16,0 0 3 16,0-10 6-16,17-21-4 15,7-4-5-15,3 0-1 16,-1 1 1-16,7 5 0 0,-2-6 1 15,-1 11 0-15,-4 5-2 16,-8 9-1-16,-6 8 2 16,-6 2 0-16,-4 0-2 15,-2 0-3-15,0 0 0 16,0 0-3-16,0 0-1 16,0 24-1-16,0 5 8 15,0 5 4-15,0 9 1 16,0-9-1-16,0 3 0 15,0-2 0-15,0-7-1 16,4-1-1-16,5-3-3 16,0-9 2-16,2-3-3 15,1-2 2-15,-1-2-2 0,4-3 3 16,3-5-17-16,2 0-27 16,1 0-69-16,-6 0-79 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0:17.4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3 114 0,'0'0'262'0,"0"0"-202"16,0 0-24-16,0 0-2 15,0 0-1-15,0 0-4 0,-3-3-15 16,3 3 1-16,0 0-5 16,0 0-10-16,0 0 2 15,0 0 2-15,0 0-8 16,-2 0-1-16,-2 0 3 16,1 0-15-16,-5 0 8 15,-2 0 9-15,2 8 0 16,2-5 0-16,6-1 4 15,0-2-3-15,0 0-2 16,0 0-10-16,0 0-24 16,0 0-57-16,0 0-277 15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0:18.7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230 85 391 0,'0'0'100'16,"0"0"-52"-16,0 0-2 16,0 0-6-16,0 0 2 15,0 0-10-15,-2-17-14 16,2 17-5-16,0 0-12 15,-3 0-1-15,-1 0-2 16,1 0-8-16,0 5 1 16,-2 19 3-16,2 16 6 15,0 13 10-15,-1 0-10 16,2 2 3-16,2 4-2 0,0-6-1 16,0-6 1-16,0 0 1 15,0-6 1-15,0-7-1 16,0-10-2-16,0-11 0 15,0-7-4-15,0-6 4 16,0 0 7-16,0 0-5 16,0 0-2-16,0 0 6 15,0 0-4-15,0 0-2 16,0 0-66-16,0-13-162 16</inkml:trace>
  <inkml:trace contextRef="#ctx0" brushRef="#br0" timeOffset="848">4 151 137 0,'0'0'206'0,"0"0"-139"0,0 0-34 16,0 0 3-16,0 0 1 16,0 0 0-16,-6-66-17 15,6 49-13-15,6 10 10 16,2-5 3-16,-1-1 5 15,-5 8 21-15,7-6-13 16,0 3-6-16,-1 3-22 16,7 0-3-16,-5 5-2 15,4 0-5-15,3 0 5 16,7 0-6-16,3 0 4 16,2 0 2-16,3 0 5 15,-2 5-5-15,2 3-2 0,-2 3 1 16,0-4 2-1,-7 2 0-15,-2 4-1 0,-6-5-1 16,-4 2-4-16,1 2 3 16,-7 0 2-16,2-1-2 15,-4 2-2-15,0 3 4 16,-3 2 6-16,0 1-5 16,0 2 0-16,-3 1 0 15,-15-1 0-15,-7 2-1 16,0-4-1-16,-1-1 1 15,-2-2-3-15,5-2-1 16,-3-4 0-16,6-2-3 16,5-3-6-16,2 1 11 0,8-6 1 15,5 0 1 1,0 0 2-16,0 0-2 0,0 0-3 16,0 0 0-16,0 0 3 15,0 0 0-15,0-13-6 16,0 7 5-16,0 6 0 15,5-5-1-15,1 5-9 16,1 0 10-16,1 0-14 16,4 0 9-16,3 5 1 15,3 19 0-15,2 0 3 16,4 11 2-16,-1-4 0 16,7 4 0-16,-1 4 1 15,1-7 0-15,-5-3-1 16,6 0 0-16,-8-13 0 0,-6-3 0 15,-4-7 1-15,-5-1 1 16,2-5-2-16,-2 0-4 16,0 0-48-16,7 0-96 15</inkml:trace>
  <inkml:trace contextRef="#ctx0" brushRef="#br0" timeOffset="2834">727 85 187 0,'0'0'128'15,"0"0"-74"-15,0 0-9 16,0 0 3-16,0 0-3 16,0 0-11-16,-15-30-14 15,15 30 6-15,0-6 10 16,0 6-1-16,0 0-14 16,0-5-1-16,0 5-10 15,0 0-7-15,0 0-3 0,0 0-4 16,0 0-2-16,0 0-3 15,0 0-2-15,0 17 3 16,0 7 8-16,0 4 0 16,0 1 0-16,10 1 0 15,2 6 0-15,5-1 0 16,0 2 0-16,1 3 0 16,3-3 0-16,-4-3-1 15,1 6 1-15,0-3 1 16,0-2 2-16,-3 1-1 15,2-12-2-15,-4 5-1 16,-5 1 1-16,4-12 0 16,-6 1 1-16,-1 2-1 15,2-13 0-15,-4 2 0 0,-1-4 0 16,1-1 0-16,-3-5 1 16,0 0-1-16,0 0 1 15,0 0-1-15,0 3 0 16,0-3 0-16,0 0 1 15,0 0 1-15,0 0 4 16,0 0-4-16,0 0 3 16,0 0 6-16,0 0 8 15,3 0 25-15,0 0 10 16,3-19-10-16,3-5-22 16,0-10-17-16,-1 2-5 15,5-8 3-15,-2 3-3 0,1-2 0 16,3-3 0-1,-2 1-1-15,0 4 0 0,5 3 1 16,-6 2 2-16,-4 3-2 16,2 0 0-16,-8 3 1 15,4 4 0-15,-4 1-1 16,5 8-1-16,-4-4 1 16,0 5 1-16,-3 7 1 15,3-3 0-15,-3 2-2 16,2 6 0-16,-2 0 0 15,0 0-2-15,0 0-2 16,0 0-24-16,6 0-62 16,6 0-157-16</inkml:trace>
  <inkml:trace contextRef="#ctx0" brushRef="#br0" timeOffset="3884">1552 163 144 0,'0'0'265'16,"0"0"-206"-16,0 0-38 15,0 0 9-15,0 0 14 16,0 0-1-16,-9-8-18 16,9 8-5-16,0-4 1 15,0 4-1-15,0 0-8 0,0 0-9 16,0 0-2-16,0-9 0 16,17 6 0-16,8-4 10 15,6 2-7-15,-1-6-3 16,-4 3 0-16,2 2 1 15,-8 1-2-15,1-6 2 16,-6 10 3-16,-7-6-4 16,-6 7-1-16,1 0 1 15,-3 0 0-15,0 0 1 16,0 0-2-16,0 0 3 16,0 0-3-16,0 0-6 15,0 0-2-15,-5 11 8 0,-13 13 2 16,-2 0-1-16,-4 0 0 15,1 5 1-15,5-5 0 16,-6 0-2-16,6-1 0 16,0-4 1-16,7-3-1 15,2-8 0-15,6-3 0 16,3-5 0-16,0 0 0 16,0 0 0-16,0 0 0 15,0 0 0-15,0 0 2 16,0 0 4-16,10-5 4 15,10-3 2-15,6-8-6 16,-3 5-6-16,5 9-3 16,-2-4 3-16,-3 6-3 15,-1 0 1-15,-5 0-2 16,-3 0 3-16,1 0-1 0,0 6-5 16,-4 12 4-16,1 1 0 15,-2-1 2-15,-2 4 1 16,-3-4 0-16,2-1-7 15,-7 0 7-15,0 2 0 16,0-8 0-16,0 1 2 16,0 2-2-16,0 2 0 15,0-3 1-15,-7 3 1 16,-6-5 2-16,-2 2 0 16,-6-6-1-16,-3 4 0 15,-5-5 1-15,-1 5-1 16,-1-4 0-16,-2-1 0 0,0-1 1 15,0 0-1-15,5-2 0 16,-2 2-3-16,4 0 0 16,5 1 2-16,3-6-2 15,9 0 0-15,3 0-3 16,6 0-28-16,0 0-137 16,33-19-296-16</inkml:trace>
  <inkml:trace contextRef="#ctx0" brushRef="#br0" timeOffset="5040">2337 127 282 0,'0'0'86'0,"0"0"-82"16,0 0-4-16,0 0-6 15,0 0-3-15,0 0 7 16,0-6-1-16,-2 22 3 15,-9-2 4-15,-7-4-3 16,3 1 0-16,0-4 3 16,0-7 0-16,4 6 7 0,-1-6 1 15,9 0 9-15,-3 0 2 16,2 0 3-16,4 0 37 16,0 0-4-16,0-13-17 15,0-4-27-15,0-1-5 16,0 0 4-16,0 1-13 15,4 0 1-15,5 5 0 16,3 2 9-16,3 2-10 16,-1 2-1-16,1 1 0 15,2 3 0-15,1 2-5 16,3 0 2-16,-1 0 2 16,0 0-3-16,1 0 2 0,-3 0 1 15,-1 19-2 1,-2-2 2-16,-2 2 0 0,-2 11-6 15,-9-2 2-15,3 2 5 16,-5-1 0-16,0 0 0 16,0-3 0-16,0 1 0 15,0-1 10-15,-15-2-10 16,-3-3 4-16,-3-2-2 16,1-1-2-16,-5 4 0 15,-3-10 11-15,-2 2-11 16,1 2 8-16,-1-11-3 15,4 3-5-15,-4 3 4 16,4-6-2-16,-1-5 0 16,3 0-2-16,7 0 3 15,-1 0 0-15,3 0-3 0,-2 0 1 16,5 0 1-16,0 0 1 16,4 0 0-16,2 0 4 15,2-5-5-15,1-8-2 16,3 2 0-16,0-5 13 15,0-2-13-15,0 5 0 16,7-9 2-16,7 9-1 16,4-1 2-16,-1 4-4 15,-2-1 1-15,3 6 0 16,-3 3-2-16,-4 2-1 16,4 0-3-16,0 0 4 15,3 0-4-15,0 18 3 0,-5 6-4 16,2 5 6-1,0 6 1-15,3-6 0 0,0 3 3 16,2-4-3-16,1-4 0 16,-1 0 1-16,-2-8 0 15,0-3-1-15,-3-7 0 16,-4-1 0-16,-2 0 1 16,-1-5 1-16,2 3-2 15,1 0-8-15,7-3-85 16,6 0-124-16</inkml:trace>
  <inkml:trace contextRef="#ctx0" brushRef="#br0" timeOffset="5752">3027 113 150 0,'0'0'237'0,"0"0"-168"16,0 0-17-16,0 0 7 15,0 0-10-15,0 0-29 16,0-5-14-16,0 5-6 16,0 0-14-16,0 0 2 15,0 24 12-15,0 5 1 16,0 3-1-16,0 2 4 16,0 6-3-16,0-3 1 15,0-3-2-15,0 3 3 0,0-2 2 16,0-11-5-16,0-1 2 15,0-4-2-15,0-3 2 16,0-11-1-16,0 1 0 16,0-6 0-16,0 0 1 15,0 0-2-15,0 0-24 16,0 0-101-16,0 0-175 16</inkml:trace>
  <inkml:trace contextRef="#ctx0" brushRef="#br0" timeOffset="6329">2777 102 56 0,'0'0'201'0,"0"0"-127"15,0 0-35-15,0 0-14 16,0 0-11-16,0 0 3 16,-21-10-3-16,21 7-9 15,0 3-4-15,0 0 12 16,0 0 0-16,0 0-9 16,0 0-4-16,9 0 0 15,17 0 4-15,12 0 9 16,7 0-5-16,-1 0-4 15,6 0-1-15,-6 0 3 16,-1 0-5-16,0 0 2 16,-9 0-3-16,-1 0 0 15,-6 0 1-15,-7 0 2 0,-2 0-3 16,-7-3 0 0,-4 3 0-16,-4 0 0 0,-3 0 4 15,0 0 2-15,0 0 0 16,0 0-3-16,0 0-3 15,0 0 0-15,0 0-5 16,0 0-50-16,0 0-228 16</inkml:trace>
  <inkml:trace contextRef="#ctx0" brushRef="#br0" timeOffset="6997">2777 563 204 0,'0'0'101'0,"0"0"-74"16,0 0-4-16,0 0-4 0,0 0 2 15,0 0-2-15,26 0-4 16,-6 0 4-16,10 0 18 16,2-7-17-16,3 1 2 15,1 1-1-15,2-1-13 16,-2 1-5-16,-1 3 0 16,-2 2-2-16,-10 0 1 15,-3 0-4-15,-4 0 1 16,-3 0 1-16,-3 0 4 15,-2-4-2-15,-4 4-2 16,-1 0 0-16,-1 0 1 16,1 0-2-16,0 0 3 15,-3 0-4-15,3 0-1 0,-3 0-67 16,4-2-110-16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0:26.8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190 149 337 0,'0'0'176'0,"0"0"-112"15,0 0 3-15,0 0 1 0,0 0-13 16,0 0-17-1,0-16-29-15,0 16-9 0,0 0-9 16,0 0-1-16,0 23-5 16,7 18 15-16,1 1 4 15,-2 6-2-15,3 3-1 16,-3-5 3-16,1 4-3 16,-5-17-1-16,-2 0 1 15,0-13 0-15,0-7-1 16,0-2 6-16,0-3-5 15,0-3-1-15,0-5-3 16,3 0-17-16,0 0-20 16,0 0-43-16,-1 0-36 0,1 0-21 15</inkml:trace>
  <inkml:trace contextRef="#ctx0" brushRef="#br0" timeOffset="1844">2 221 197 0,'0'0'126'16,"0"0"-55"-16,0 0-7 15,0 0-35-15,0 0 19 16,0 0-8-16,-5-48-36 16,5 31 5-16,17 10-8 15,4-9 2-15,-1 9-2 16,1-9-1-16,-4 8 4 15,4 2-4-15,-1 6-2 16,5 0 1-16,1 0 1 16,0 0 0-16,1 0-2 15,-4 20 2-15,7-8-3 0,-4 9 3 16,-2 3 0-16,0-5 3 16,-7-1-7-16,-5 4 8 15,0 1-7-15,-1-4 3 16,-11 5 0-16,0-6 1 15,0 4 2-15,0-4-2 16,0 0 0-16,-14 1 4 16,-13 2-4-16,1-1-1 15,-7-8 1-15,1 4-3 16,-4-2 1-16,7-10-11 16,9 2 5-16,2-6 7 15,13 0-8-15,1 0-3 0,4 0 8 16,0 0-6-16,0-6 6 15,12-12 1-15,8 2 0 16,1 8 1-16,2-3-1 16,-5 11-1-16,-3 0-1 15,3 0 3-15,-6 0 1 16,6 0-4-16,-1 11 2 16,-3 2 2-16,7 3 0 15,0-3 0-15,3 7 1 16,-1-5 0-16,0-2-1 15,2 3 0-15,-5-3 0 16,1-2 0-16,-4-3 0 16,-3-8 0-16,4 0 0 15,0 0 0-15,-3 0 5 16,2 0 3-16,1 0-1 0,-3 0 1 16,3 0 3-16,0-8-9 15,-5-3 4-15,2 1-5 16,-5 2 0-16,-2 2 4 15,-3-7 0-15,2 3 1 16,-7 0-4-16,3-4 0 16,-3-2-2-16,0 8 0 15,0-3 1-15,0 6-1 16,0-3 5-16,0 4 1 16,0 4-6-16,0-7 0 15,0 7 0-15,0 0 5 16,0 0-5-16,0 0 0 0,0 0-2 15,0 0-1-15,0 0 1 16,0 0-9-16,0 0 2 16,0 0-3-16,0 0 12 15,0 14 1-15,0 2 0 16,0 3-1-16,0-4 0 16,0 4 0-16,0-6 0 15,0-3 0-15,0 4 4 16,0-4-4-16,0-4-1 15,0-1-1-15,3-3-2 16,2-2 3-16,2 6-1 16,1-6 2-16,5 0 2 15,-3 0 5-15,5 0-7 0,0 0 4 16,1 0 1-16,-6 0 0 16,3 0-4-16,-1 0-1 15,2 0 2-15,1-8-1 16,0-3 3-16,2-2-2 15,-2-3-2-15,3 3 0 16,-4-2 7-16,1-5-7 16,-3-3 5-16,-4 4 0 15,-1-2-4-15,-1 2 2 16,-6 5 2-16,0-1-3 16,0 7-2-16,0-2 1 15,0 10-1-15,0 0 0 0,-10 0-9 16,-8 0-8-16,-2 0-9 15,2 5 0-15,0 8 17 16,10 2 4-16,0 5-13 16,8-10 4-16,0-2 5 15,0 4-3-15,0-8 8 16,11 4-1-16,7-8-3 16,-1 0 6-16,4 0 2 15,-1 0-1-15,4 5 2 16,-7-5-1-16,4 6 0 15,-6-1 0-15,-3 3 0 16,-1-2 0-16,-1 4 0 16,-5-3-1-16,2 4 0 15,-4 5 0-15,-3-8 1 16,0 3 0-16,0 2-5 0,0-2 5 16,0 7 0-16,0-7 0 15,-15-3 0-15,0 2 0 16,-6 1 0-16,1-9 3 15,-1 4-3-15,1-1 2 16,2-5-2-16,-3 0 2 16,9 0 5-16,1 0-3 15,4 0 4-15,7-13-3 16,0-3 4-16,0 3-9 16,0 2 0-16,0 0 8 15,0 9-4-15,3-3 2 16,-3 5-3-16,0 0 0 0,4 0-3 15,-1 0-6-15,2 0 6 16,8 5 0-16,-2 8 1 16,1-2-1-16,6-6 1 15,-3 3-1-15,5 3 2 16,3-6-2-16,-2-3 2 16,-3 4 1-16,-3-1-3 15,0 0 2-15,-4-5-2 16,-2 6 0-16,2-6 0 15,-4 0-23-15,-2 0-77 16,-2 0-243-16</inkml:trace>
  <inkml:trace contextRef="#ctx0" brushRef="#br0" timeOffset="2479">715 202 237 0,'0'0'151'0,"0"0"-119"16,0 0-19-16,0 0-12 16,0 0 20-16,0 0-14 15,9-34-7-15,2 29 0 16,-8 5 0-16,4 0-1 16,-7 0 0-16,0 0-4 15,0 0 2-15,0 0 3 16,0 10 0-16,0-4 2 0,0-3-1 15,-7 7-1-15,2-5-2 16,-1 0-77-16</inkml:trace>
  <inkml:trace contextRef="#ctx0" brushRef="#br0" timeOffset="3396">1509 285 232 0,'0'0'89'0,"0"0"-61"16,0 0-5-16,0 0 2 16,0 0-15-16,0 0 0 15,0-11 2-15,0 11 8 16,0 0-1-16,0 0 5 16,0 0-4-16,0 0-3 15,-5 0-5-15,-7 0-6 0,-3 0-5 16,-6 0 0-16,3 0 1 15,1 11-2-15,0-4 1 16,0 9-1-16,2-8 2 16,2 3-2-16,2 2 0 15,2 3-1-15,3 2 1 16,4 6 0-16,2 0 0 16,0 5-2-16,0-4 2 15,0-1 2-15,5-9-1 16,10 3 0-16,3-4 2 15,-5 2-2-15,5-11 1 16,0 3 2-16,0-3 1 16,5-5-3-16,2 0 2 15,6 0-4-15,2 0-4 0,2 0-60 16,-2-5-194-16</inkml:trace>
  <inkml:trace contextRef="#ctx0" brushRef="#br0" timeOffset="4860">1874 80 327 0,'0'0'100'0,"0"0"-58"16,0 0 20-16,0 0-8 16,0 0 10-16,0 0-10 15,-11-14-21-15,11 14-15 0,0 0 3 16,-3 0-2-16,3 0-12 15,-4 0-3-15,4 0-3 16,-2 0-1-16,2 0-2 16,0 0-1-16,0 7-6 15,0 16 9-15,0 7 2 16,0 0-1-16,15 6-1 16,0-2 0-16,0 3 0 15,2-2 1-15,1-1 0 16,-2 3 0-16,2-2-1 15,0-5 0-15,0-7 0 16,-6 0 2-16,0-10-2 16,-3 4 0-16,-4-12 0 0,-2 3 0 15,1-3 1 1,-4 0 0-16,3-5-2 0,-3 6 1 16,0-6 0-16,0 0 0 15,0 0 3-15,2 0 2 16,-2 0-4-16,0 0 1 15,0 0 3-15,0 0-2 16,3 0 6-16,0-11 1 16,4-7 13-16,-2-12-19 15,3 7-2-15,2-7 1 16,-2-4-3-16,2 2 0 16,-2-2 0-16,-3-1 0 15,2-2 2-15,1 3-1 16,-1-1-1-16,-2 4 0 0,4 2 0 15,-3 5 0-15,-3 2 4 16,-3 8-3-16,0 10-1 16,0 4-1-16,0 0 1 15,0 0 2-15,0 0-2 16,0 0-3-16,3 0 3 16,-3 0 0-16,0 0 0 15,3 0 0-15,-3-5-3 16,2 5 2-16,-2 0-1 15,0 0-1-15,0 0-19 16,0 0-36-16,7 0-87 16,7 0-83-16</inkml:trace>
  <inkml:trace contextRef="#ctx0" brushRef="#br0" timeOffset="6202">2617 144 48 0,'0'0'250'0,"0"0"-185"16,0 0-37-16,0 0 18 15,0 0 5-15,0 0-20 16,-3 0-9-16,3 0 4 16,0 0 13-16,0-5-14 15,16 5-8-15,2-8-8 16,3 5 0-16,6 1 0 15,2-8 8-15,-2 4-1 16,-1 0-8-16,-3 4 3 16,-1-4 0-16,-6 0 0 15,-1 6-10-15,-5-4-1 0,-5 4 11 16,-2 0-11-16,-3 0 1 16,0 0 0-16,0 0 1 15,0 0 1-15,0 0 0 16,0 0 1-16,0 0-4 15,0 0 1-15,0 0-1 16,0 0 1-16,0 0 0 16,-11 10 1-16,-7 4 1 15,-2 4-1-15,-2 3-2 16,2-2 0-16,2-1 0 16,-3 4 0-16,4-4-2 15,-1 1 2-15,7-9 0 0,1-2-2 16,8-3 2-16,2-5 0 15,0 0-1-15,0 0 1 16,0 0-4-16,0 0-1 16,0 0 3-16,0 0 0 15,0 0 2-15,17 0 4 16,7 0 5-16,3 0-1 16,-1-5-7-16,-3 5-1 15,-1 0 0-15,-8 0-1 16,-2 0 1-16,3 0-1 15,-4 0-3-15,1 0 4 16,-4 0 0-16,2 5-3 16,-5 1 0-16,2 5 1 0,-4 2 0 15,-3 5 2 1,3 4 4-16,-3-9-3 0,0 5 4 16,0-3-3-16,0-6 1 15,0 8 1-15,-3-5-2 16,-12 0-1-16,-3 0 5 15,-2-1-5-15,-1-6 3 16,-6 0-1-16,4-2 0 16,2 3-1-16,-2-6 1 15,0 0-1-15,-2 0-1 16,5 0-1-16,2 0 1 16,7 0-1-16,1 0 0 15,8 0 0-15,-1 0-18 16,3-6-49-16,0-2-62 0,0 3-17 15</inkml:trace>
  <inkml:trace contextRef="#ctx0" brushRef="#br0" timeOffset="7161">3147 250 87 0,'0'0'276'16,"0"0"-197"-16,0 0-20 15,0 0 19-15,0 0 2 0,0 0-10 16,-25-18-42-1,25 12 0-15,0 1 0 0,0-1-5 16,0 1-6-16,0-3-10 16,0 3-1-16,0-6-1 15,0 4-5-15,4-4 0 16,2 11-3-16,-1-5 3 16,2-2-2-16,1 6 1 15,4 1 1-15,-1-6 0 16,2 6-1-16,2 0-2 15,-2 0-1-15,0 0 3 16,2 0-1-16,-5 6-2 16,0 2 1-16,-2 2 0 15,2-1 3-15,-2 1-1 16,-1 6 1-16,-2-3-1 0,-2-2-4 16,-3 2-5-16,0 5 5 15,0-2 0-15,0 3 0 16,-8-1 4-16,-7 4-1 15,-6-4-2-15,1 0-1 16,-5 1 3-16,2-2 2 16,0-5 0-16,2 4 0 15,4-8 0-15,-1-3-2 16,3 6 2-16,4-6 0 16,1-2 2-16,8 3-2 15,-1-6 0-15,3 0-2 16,0 0 1-16,0 0 0 0,0 0-5 15,0 0 2-15,0 0-3 16,0 0 2-16,0 0-5 16,15 0 6-16,23 0 4 15,11 0 5-15,5 0-1 16,2 0-2-16,-9-9 0 16,-6 4-4-16,-12 5 2 15,-6 0 0-15,-8 0 3 16,-8 0-3-16,-7 0 0 15,0 0 1-15,0 0 5 16,0 0 11-16,0 0 5 16,0 0 2-16,0 0-14 15,0 0-8-15,0 0-2 0,0 0 0 16,0 0-34-16,3-5-131 16,5-1-146-16</inkml:trace>
  <inkml:trace contextRef="#ctx0" brushRef="#br0" timeOffset="7674">3832 110 174 0,'0'0'347'16,"0"0"-268"-16,0 0-56 0,0 0 13 15,0 0 4 1,0 0-31-16,-3-6-9 0,1 6-12 16,-1 12-6-16,-1 11 14 15,-2 6 3-15,1 5 2 16,-2-2 5-16,4 2-5 15,-2 1 0-15,2-11-1 16,0 0 2-16,-1-6-1 16,4-7 1-16,-2-7-2 15,2 0-2-15,0-4 2 16,0 5 0-16,0-5-3 16,0 0-10-16,0 0-112 15,0 0-112-15</inkml:trace>
  <inkml:trace contextRef="#ctx0" brushRef="#br0" timeOffset="8092">3656 96 382 0,'0'0'96'16,"0"0"-76"-16,0 0 22 15,0 0 29-15,0 0-1 0,0 0-39 16,-12-21-22 0,12 21-7-16,0-2 2 0,0 2-2 15,0-7 5-15,12 3 2 16,11-7-9-16,10 10 0 15,5-11 0-15,3 7 0 16,0-4 2-16,-3 5-4 16,-8-2 3-16,-4 1-1 15,-5 5 0-15,-6 0 0 16,-4 0 0-16,-4-5 0 16,-2 5 1-16,-5-4-1 15,0 4 1-15,0 0 1 0,0 0-2 16,0 0-3-1,0 0-52-15,0 0-85 0,0 0-50 16</inkml:trace>
  <inkml:trace contextRef="#ctx0" brushRef="#br0" timeOffset="8662">3620 446 360 0,'0'0'79'0,"0"0"-52"16,0 0 8-16,0 0 19 16,0 0-14-16,0 0-11 15,-2 0-8-15,2 0 4 16,0 0 8-16,0 0 2 0,0 0 4 15,0 0-12-15,0 0-6 16,0 0-3-16,0 0-10 16,0 0-4-16,5 0-4 15,31 0 5-15,13-8-1 16,4-3-3-16,3 1 0 16,-5 3-1-16,-8-5 3 15,-5 2-3-15,-14 2 0 16,-9 2 1-16,-3 6-1 15,-9-5 0-15,-1 5 5 16,-2 0-3-16,0 0-2 16,0 0 0-16,0 0-4 15,0 0 0-15,0 0-1 0,0 0-13 16,0 0-68 0,0 0-92-16,0 0-26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0:51.5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223 14 76 0,'0'0'334'16,"0"0"-261"-16,0 0-45 16,0 0 19-16,0 0-8 15,0 0 0-15,0-12 2 0,0 12-12 16,0 0-4-1,0 0-2-15,0 0-9 0,0 0-5 16,0 0-2-16,0 0 1 16,0 0-8-16,0 0 2 15,0 0-2-15,0 0 0 16,0 0 2-16,-5 0 0 16,-10 13 0-16,1 2-1 15,2-1-1-15,0 2 0 16,4-5 0-16,-2 2 1 15,2 0 0-15,-4 3-1 16,1-3 0-16,-4 7 1 0,2 0-1 16,5-1-1-1,-4 5 1-15,4-8 0 0,-2 5 1 16,2 0-2-16,1-3 0 16,2 1-1-16,-1 2 2 15,-1-2 1-15,5 4 0 16,-1-4-1-16,0-3-1 15,0 8 0-15,1-6 1 16,2-1 1-16,0 4-1 16,0 0-1-16,-3-3 1 15,3 6 0-15,0-8 1 16,0 8-2-16,0-11 1 16,0 0-3-16,0 3 2 15,0-3 1-15,0 3 0 16,5 3 0-16,-2-3 0 0,3 3 1 15,-4-2-1-15,5 0 1 16,-4 1-1-16,0-4 0 16,2 2 0-16,2-3 0 15,-2-1 0-15,1 5-1 16,1-6 2-16,-2 7-1 16,1 0 2-16,0 1-2 15,0-3-2-15,-3 2 1 16,2-7 1-16,2 8 0 15,-2-1 0-15,3 1 0 16,2 1 1-16,2 4-1 16,-3-10 0-16,-1 2 0 0,4-4-2 15,-2 0 2-15,-2-4 1 16,1 2-1-16,-3-4-1 16,-3-6 0-16,2 5 2 15,-2-3-2-15,1 4 3 16,1-1-4-16,-2 0 4 15,2 1-4-15,2-1 4 16,-1-2-1-16,-1 7-1 16,2-4 0-16,-2-6-1 15,1 5 1-15,1 0 0 16,-2-2 0-16,1 2 0 16,-1 0 0-16,2 1 0 15,-2-1 1-15,-2 3-1 0,0-3-1 16,1 1 1-16,-1-6 0 15,-1 0 0-15,1 5 1 16,0-5-1-16,-3 0 2 16,0 0-4-16,3 0 4 15,-3 2-4-15,0-2 2 16,4 0 0-16,-4 0 0 16,0 0 0-16,0 0 3 15,0 0-3-15,0 0 1 16,0 0-1-16,0 0 0 15,0 0-1-15,0 0-43 16,0 0-104-16,2 0-69 0</inkml:trace>
  <inkml:trace contextRef="#ctx0" brushRef="#br0" timeOffset="2536">3903 26 247 0,'0'0'123'0,"0"0"-91"16,0 0-1-16,0 0 5 16,0 0-7-16,0 0-9 15,0 0 3-15,-5-19 8 16,5 19-3-16,0 0 11 16,0 0-6-16,0 0-6 15,0 0-17-15,0 0 6 16,0 0-14-16,0 0 2 0,0 0-8 15,0 0 4-15,0 0-1 16,0 0 1-16,8 0 0 16,10 0 1-16,0 0 4 15,-1 0-5-15,1 0 1 16,5 0 0-16,0 0-1 16,2 0 3-16,-2 0-3 15,-5 0 1-15,-3 3-1 16,-4 1 0-16,-1 0-2 15,-2 4 0-15,4 3 1 0,3-6 1 16,-4 3 4 0,4 2-1-16,0 1-2 0,0 2 0 15,-4-5-1-15,4 8 0 16,0-2 0-16,-4 1 3 16,1-2-3-16,-4 3 0 15,-1-3 0-15,-1-2 1 16,-1-3-1-16,2 3 1 15,-4-1-1-15,2 9 1 16,1-6 0-16,0 3 0 16,0 2 1-16,-3-2-1 15,-3 3 0-15,0-8 5 16,0 2-5-16,0 0 0 16,0 5 1-16,0 4-1 15,0-3 3-15,0-4-1 0,0 4 1 16,0-6-2-1,0 3 0-15,0-3 1 0,0 1-1 16,0 7-1-16,0-3-1 16,-3-2 1-16,-3 3-1 15,4-1 1-15,-5-5 0 16,4 3-1-16,-2-8-1 16,-1 8 1-16,-1-11 7 15,5 3-7-15,-4 3 0 16,3-1-2-16,3-2 2 15,-4 9 0-15,-1-4 0 16,-1 3 3-16,4-4-3 0,-11 2 0 16,8 2 1-1,-2-4 3-15,-1 0-4 0,2-2 0 16,0-2 1-16,0 8 1 16,1-8 0-16,-2 3 0 15,-1-6 0-15,-2 8-2 16,2-2 1-16,-7 0 1 15,7 2-1-15,-7-8 5 16,0 13-2-16,0-4 2 16,-3 7 2-16,4 3-6 15,-1 0 9-15,0-1 1 16,-3-12-4-16,1 2 3 16,-4 0-3-16,-2-3-4 15,0 7 7-15,-2-4-3 16,5-2 3-16,-1-6-2 0,4 3-1 15,6-3-2-15,4 1-5 16,4-6 0-16,3 0-1 16,0 0-2-16,0 0-26 15,0 0-77-15,0 0-137 16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1:17.85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3444 900 29 0,'0'0'162'0,"0"0"-61"16,0 0-33-1,0 0-19-15,0 0 5 0,0 0-9 16,0-11-7-16,0 4-9 16,0 1 6-16,0-2 0 15,0-1 22-15,0 3-28 16,0-4-4-16,0-4 10 15,0 4-12-15,0-7-21 16,0 4 13-16,-7-3-12 16,2 0-1-16,-7 0 2 15,1-5 0-15,-2 2-2 16,-4 1-1-16,-1-4 3 16,-5 2-4-16,-3-4 0 0,-4-2 0 15,-6-1-1 1,5-2 1-16,-5 5 0 0,3 2-3 15,3 1 3-15,2 5 0 16,0-3 1-16,5 6-2 16,-3 2 1-16,3 4 0 15,-1 1-1-15,-2 1-5 16,-2 5 6-16,5-2 0 16,-6-1 0-16,-3 0 0 15,2 1 0-15,-2-1 0 16,2 1-1-16,7 2 1 15,0-4-1-15,2 4 1 16,-3 0 0-16,3 0 0 16,-2 0-2-16,0 0 2 0,2 0-3 15,-3 4 3-15,6 6-2 16,-3-2 0-16,4 7 1 16,0 1-2-16,2 6 2 15,0 2-1-15,3 2 1 16,4 6 0-16,-4 0 1 15,6-2 0-15,1-2-1 16,-2-4 0-16,7-3-1 16,0-5 0-16,0-8 1 15,-3 0 1-15,3-5 0 16,0-1 0-16,0-2-1 16,0 0 1-16,-3 0 0 15,3 0 1-15,0 0-1 0,0 0 7 16,0 0-7-16,0 0 0 15,0 0 1-15,0 0 5 16,0 0-4-16,0 0 2 16,0 0-2-16,0 0 3 15,-5-7 1-15,-2-13-4 16,-1 3-2-16,-4-3 0 16,3-3 2-16,-3 2-1 15,1-3-1-15,-7 5-1 16,1-2 1-16,-4 0 0 15,1 0-4-15,-2-1 1 16,1 1 3-16,1 2 0 0,-3 3-1 16,-1 1-2-16,-3-1 3 15,1 5 0-15,0 1 0 16,-1-1-1-16,1 2-2 16,-1 2 3-16,1 2-1 15,0 3 1-15,1-4-3 16,5 2 6-16,5 0-3 15,4-1 1-15,-2 2-1 16,5 1 0-16,-7 2 0 16,-2 0-4-16,-1 0 2 15,-5 0 3-15,2 0-5 16,-6 0 7-16,1 0-7 16,0 0 8-16,-1 0-8 15,6 0 4-15,1 0 0 16,2 0 3-16,-3 0-3 0,-2 0-1 15,3 0 0-15,-1 0 0 16,-1 7-4-16,9 0 5 16,-5 0 0-16,3-2 1 15,0 0-1-15,0 1 0 16,1 1-1-16,-1 2 1 16,0-2 0-16,3 4-1 15,1 0-1-15,-1-1 2 16,4 4-4-16,-2-1 4 15,2 0-3-15,1 3 3 16,1 0-1-16,4 3 0 16,2-2 1-16,-3 5-2 0,3-6 2 15,0 2-3-15,0 1 2 16,0-2-1-16,0-2 2 16,0-2 0-16,0-1-2 15,0-2 1-15,0-3 1 16,3-1 1-16,-3-3-1 15,0-3 0-15,0 0 0 16,0 0 3-16,0 0-2 16,0 0 1-16,0 0 3 15,0 0-4-15,0 0 3 16,0 0 1-16,0 0-3 16,0 0-2-16,0 0 1 15,-8 0-1-15,-7-9-1 0,-10-2 1 16,2 1 0-1,0 0 0-15,-3-1 0 0,-2 3 0 16,2 1 0-16,3 4 0 16,5-1 0-16,3 4-3 15,-2 0 3-15,-4 0 0 16,1 0-2-16,-8 0-2 16,2 0 3-16,6 7 1 15,-3 3-1-15,1 3 0 16,1-3-2-16,1 1 2 15,-1-3 1-15,-2 3-3 16,0-4 3-16,2 4 0 0,4 0 0 16,-4 0 0-1,3 2 0-15,1 3 0 0,-4-1 0 16,4 4-2-16,-1 0 2 16,3-2-3-16,0 0 2 15,0 2 0-15,7 1 1 16,-5 2-2-16,2-1 1 15,2 6 0-15,1 5 1 16,-2-1 0-16,2 4-3 16,5-1 2-16,0 0 0 15,3 1 0-15,0-4 0 16,0 2-2-16,0-4 1 16,3 0 1-16,8-2 1 15,4-4-1-15,0 4-5 16,0-3 4-16,3-1 1 0,2 1 0 15,1-3 1-15,2 3-2 16,0-5 2-16,-2 2-1 16,-1-3 1-16,2 1 0 15,-2 0 0-15,4-4 0 16,-4 2-1-16,-5-7 0 16,0 1 0-16,-4-4 1 15,-1 1-3-15,-5 1 3 16,1-2 0-16,0-4 0 15,-3 1 0-15,0-4-1 16,-3 4 1-16,3-4 1 16,-3 0 3-16,0 0-4 0,2 0 3 15,-2 0-1-15,0 0 3 16,0 0 1-16,0 0-4 16,0 0 3-16,0 0-4 15,0 0 1-15,0 3-2 16,0-1-1-16,0 6-2 15,-15-6 0-15,2 9 3 16,-5 2 0-16,3-2 0 16,-3 0 0-16,-2 2 0 15,2-3-1-15,-3 4 1 16,4-4-1-16,2 3 2 16,0-2-1-16,4 0 0 15,1 0-1-15,-1 0 1 0,2-2-1 16,1 5 0-16,-2-1 1 15,2 6 0-15,-5-6 0 16,3 2-1-16,0 4 1 16,-5-3-3-16,7 3 1 15,-7-1 2-15,2 1 0 16,3-2 1-16,0 0-1 16,2 2 0-16,5-5 0 15,-4-1-3-15,5 0 3 16,-4 3 0-16,3-1-1 15,-4 1 0-15,7-3 1 16,-2 3-2-16,2-3 2 0,-3 4-2 16,3-1 2-1,0-1 0-15,0 0 0 0,0 2 0 16,0 2-1-16,0-1-3 16,0 6 4-16,0-6-3 15,0 2 3-15,0-3 0 16,3 5-2-16,6-6-1 15,6 2 3-15,-4 1 2 16,4-6-2-16,-2 3 0 16,0-1-3-16,0 2 1 15,-1-1 2-15,1 2 2 16,0-3-2-16,2-1-1 16,-4-1 1-16,4-4 0 15,0 5-2-15,-3-13 1 16,-1 2-2-16,-2 3 3 0,0-6-3 15,-4 2 3-15,2-2 0 16,-7 0 3-16,0 3-3 16,0-3 2-16,0 0-2 15,0 0 2-15,0 0 5 16,0 0 1-16,0 1-2 16,0-1-5-16,0 0 4 15,0 0-1-15,0 0-4 16,-10 0-1-16,-7 0 1 15,-4 0 0-15,-5 7 0 16,-1-7 0-16,-4 2 0 16,-2 3 0-16,0-2-1 0,2 6 1 15,-2-2 0-15,-3 1-2 16,1 3 2-16,2 2 0 16,4 0 0-16,-1 3-4 15,7 3 2-15,3-9 0 16,-1 3 1-16,6 0-1 15,0 4 2-15,4-7 0 16,-1 3 0-16,4-2 0 16,-2 2-1-16,2 3-2 15,1 0 2-15,-1 0 0 16,2-3 1-16,0 8 0 16,0-4-1-16,-2 1 1 15,1 0 0-15,2 1-1 0,2-3-1 16,0 4 0-1,-1 2 0-15,-1 2 4 0,2 5-2 16,3-5 0-16,0 5-2 16,0 3 0-16,0 0 2 15,0 4-1-15,0-6-3 16,3 5 2-16,12-4 2 16,0 4 0-16,-2-1 0 15,5-5-3-15,-3 1 3 16,6-10-2-16,3 2 2 15,2-4-1-15,-3-5 1 16,5 3 0-16,-5-5 0 0,-5 2-1 16,-1-2 1-1,-3-3-1-15,-2 3 1 0,1-6-1 16,-2 0 1-16,-2 2 0 16,2-1 0-16,1-3-3 15,-6 2 3-15,3 0 0 16,0-2-1-16,-3 5 1 15,0-8 1-15,2 5-1 16,2-5 0-16,-2 0-1 16,-1 3 1-16,-5 0 3 15,4-2-3-15,-3 3-2 16,3-4 0-16,0 3 1 16,-1-3 1-16,-2 5 0 15,0-5 0-15,-3 0 0 16,0 0 2-16,0 0-2 0,0 0 4 15,0 0 0-15,0 5-1 16,0-5 1-16,0 0 1 16,0 0 1-16,0 3-6 15,0 0 1-15,-11 2-1 16,-4 3 0-16,-6 2 0 16,-2-2 1-16,-7 8 0 15,-5-3-1-15,3 3-1 16,-6 8 1-16,5 0-1 15,3 0 4-15,7 5-4 0,0-5 1 16,2-6-2 0,3 4-3-16,1-1 5 0,4 0 0 15,-2 3 2-15,7 0-2 16,-4-1-1-16,4-4 0 16,2-1 1-16,2 4-1 15,1 2 0-15,1-6 0 16,-4 11 0-16,1 0 1 15,-5 1 0-15,5 1-2 16,-2 4 1-16,1-1 2 16,4-2-1-16,-1-2 0 15,0-2 0-15,3-4-1 16,0 0 0-16,0 0-2 16,0-3 3-16,0 8 3 0,0-5-3 15,0 0-4-15,6 6 4 16,-1-2 1-1,5 1 2-15,-2-3-3 0,1 1-2 16,2-3 2-16,2 2-1 16,-1-2 1-16,2-2-1 15,1-4 1-15,0-2-4 16,-4-3 4-16,1-7 0 16,-3 1 0-16,0-1-2 15,0-6 2-15,2 5-3 16,4-5 2-16,0 0 1 15,-1 5 0-15,1-5 0 16,3 0 1-16,-3 0 2 16,2 0-3-16,1 0 0 15,3 0 0-15,-1 0 0 0,-5 0 0 16,-7 0-3-16,2 0 2 16,-5 0 1-16,5 0 0 15,-2 0 0-15,-5 0 0 16,0 0 0-16,-3 0 0 15,2 0 5-15,-2 0-3 16,0 0 6-16,0 0 1 16,0 0 5-16,0 0 5 15,0 0-11-15,0 0-2 16,0 0-1-16,0 0 2 16,0 0 0-16,0 0-4 0,0 0 2 15,0 0-3 1,0 0 0-16,0 0-2 0,0 0 6 15,0 0-6-15,0 0 2 16,0 0-2-16,0 0 0 16,0 0 0-16,0 0-2 15,0 0-1-15,0 0 2 16,0 0 0-16,0 0-1 16,0 0 1-16,0 5-3 15,0-5 2-15,0 9 2 16,0-4 1-16,0 5 2 15,0 4-3-15,0-3 0 16,0 6 1-16,4 2 2 16,-4 3-2-16,0 2 1 0,0 1-2 15,0 3 0-15,0 1 2 16,-4 2-1-16,-1 4-1 16,-3-1 1-16,1 3-1 15,1-3 0-15,1 1 1 16,-2 2-1-16,2-2-1 15,-1-4-1-15,3-9 4 16,-1 2-1-16,4-6-1 16,0 6 0-16,0 0-1 15,0 0 0-15,0-1 1 16,0 1 0-16,7-2-1 16,1-5 1-16,-1-5 0 15,-1 2-3-15,2-4 3 0,1-3-1 16,2 4 2-1,7 0-2-15,0 2 2 0,0-2-3 16,2-4 2-16,-2 4 0 16,-3-6 0-16,0 1 0 15,3-4 0-15,-3 3 0 16,8-5 0-16,-3 0 0 16,6 0 0-16,-1 0 0 15,1 0-2-15,-3 0 1 16,-3 0 1-16,-5 0 0 15,3-7 0-15,0-4-3 16,2 0 3-16,-2 4 6 0,0-9-1 16,0 8-5-1,-1-8 2-15,4-3-1 0,-1 9-2 16,4-10 1-16,-7 10-4 16,-2 3 6-16,-4-4-4 15,2 6 4-15,-4-2 1 16,-3 0-2-16,-4 2-1 15,1 0 6-15,4-4-5 16,-2 5-1-16,4-7-1 16,0 0-5-16,2-2 6 15,-1 2 8-15,-5 4-7 16,-2 7-1-16,-3 0 0 0,2 0 0 16,-2 0-2-1,0 0-4-15,0 0 5 16,0 0 0-16,0 0 1 0,0 0 0 15,0 0 0-15,0 0-1 16,0 0-1-16,0 0-1 16,0 0-1-16,0 0 0 15,7 5 2-15,-1 8 1 16,3 0 1-16,0 9 0 16,-4-4 0-16,2 6 0 15,-2 4 0-15,1-2 1 16,3-3 0-16,-1 1-1 15,2-5-1-15,-2-4 1 16,-2-2 2-16,1 3-2 16,1-10-1-16,-1 7 1 0,1-3 0 15,4 3 1-15,-1 4-1 16,4-4 0-16,0-3-2 16,0-2 1-16,-1 3-1 15,3-6 2-15,4 1-1 16,-1-4-4-16,2 3 5 15,-1 1 0-15,-1-1 0 16,1 0 0-16,2-2 0 16,-3 2 1-16,1-5-1 15,3 0-3-15,-3 0 0 16,2 0 3-16,-2 0 0 16,-1 0-1-16,-2 0 1 15,-6-5 0-15,2 2-1 0,1-7 0 16,-3 4 1-1,-1-1 5-15,4 1-3 0,-5-5 0 16,3 6-1-16,2-8 2 16,0 2-5-16,3-2 2 15,0-3 0-15,2 3-1 16,-2-3 5-16,3 3-3 16,-6 0 0-16,0-3-2 15,-5 10 2-15,0-1 1 16,-7-4-1-16,2 6-1 15,5-3 0-15,-5-3 0 16,3 6 2-16,-1-6-1 0,-1 9-1 16,-4-4 0-16,1 6 0 15,-3-4 2-15,0 4 0 16,0 0-1-16,0 0-1 16,0 0 0-16,0 0 0 15,0 0 0-15,0 0 1 16,0 0 1-16,0 0-4 15,3 0 2-15,-3 0 0 16,0 0 2-16,0 0-1 16,0 0 0-16,0 0 4 15,0 0-2-15,0 0-1 16,0 0 4-16,0 0-2 16,0 0-2-16,0 0 4 0,4 0-4 15,-1 0 6 1,-1 0-8-16,1 0-2 0,3 0 1 15,6 0-1-15,3 10 2 16,0 3 0-16,1 3 1 16,-1-8-1-16,-5 2 0 15,1-4 0-15,1 1 2 16,-6-1-2-16,3-1 0 16,-3 0 0-16,-1 3 0 15,2 3 0-15,1 0 0 16,2-4 0-16,1 4 0 15,-5 2-1-15,3-2 1 16,-1 0 0-16,1 2 0 16,4-3 0-16,-2 3 1 0,4-2-1 15,0-3 1-15,2 8-1 16,4-8 0-16,-1 2 0 16,1 4 0-16,-1-4-1 15,6-4 1-15,-1 0 0 16,1-2 0-16,4-4 0 15,-2 0-1-15,3 0 1 16,4 0 2-16,3 0-2 16,0 0 0-16,3 0-1 15,0-4 1-15,0-2 0 16,-5 0-3-16,-3 1 1 16,-10-4 1-16,-3 5 1 15,4-7-1-15,-7 3 1 0,8 3-1 16,-9-6 1-16,2-2-2 15,4-3 3-15,-6 3-2 16,-1 2 2-16,-2 4-1 16,-5 1 0-16,1-5 2 15,-3 11 2-15,-1-10-2 16,2 2-1-16,4 3-2 16,1-8 2-16,3 2-2 15,0-2 1-15,-1 2-1 16,-2 0-2-16,-4 4 2 15,-1 1 2-15,-4 1 2 16,0 5-2-16,-3-5 0 0,2 5-1 16,-2-7 0-1,3 7-1-15,-3-1 2 0,0 1 0 16,0 0-1-16,3 0 0 16,-3 0 0-16,0 0-2 15,0 0 0-15,0 0-1 16,0 0 1-16,0 0 2 15,0 0-2-15,0 0-2 16,0 0 3-16,0 0-1 16,0 0-2-16,0 0 2 15,0 0 0-15,0 0 1 16,0 0 1-16,0 0-5 16,0 0 5-16,0 0-2 15,0 8 1-15,0 8 1 16,0-3 1-16,0 3-1 0,0-3 1 15,0 0-1-15,0-2 0 16,0-1 0-16,0-10 1 16,0 3-2-16,0 2 1 15,0-5 0-15,0 11 0 16,0-6 0-16,0 3 0 16,0 3-1-16,4-1-4 15,17 3 5-15,2 4 0 16,7-4 0-16,1 0 1 15,5-3-1-15,5 4-1 16,0-4 1-16,1 2 3 16,-7-5-2-16,0-2-1 0,-5 0 0 15,0 2 0-15,-7-7 0 16,-3 0 0-16,1 4 0 16,-3-4 1-16,-1 0-1 15,-6 0 0-15,2 0-1 16,-4 0 1-16,-3 0 0 15,4 0 0-15,3 0-1 16,2 0 2-16,3 0 0 16,2-11-1-16,3 6 1 15,0-3-1-15,2-2 0 16,-7 4 3-16,-2 1-5 16,-1-4 4-16,-5 5-4 15,-2-2 4-15,4 1-1 0,-4-3 0 16,7 3-1-16,0-6 0 15,0-2 2-15,3 2-2 16,-1 1 1-16,-2-3-1 16,0 2 1-16,0 3 1 15,-4-3 0-15,1 6-2 16,-3-3 1-16,0-2-1 16,3-3 0-16,-1-4 0 15,4-1 0-15,-3 7 0 16,2-2 0-16,1-4-3 15,-3 5 1-15,-4 1 2 16,-1-2 3-16,1 3-1 16,-5 2-2-16,4 2 2 0,-4 6-2 15,-3 0 0-15,0 0 0 16,0 0 0-16,0 0 0 16,0 0-1-16,0 0 2 15,0 0-1-15,2-6 1 16,-2 6-1-16,0 0-1 15,0 0-1-15,0 0-5 16,0 0 7-16,0 0-2 16,0 0 0-16,0 0-2 15,0 0 2-15,0 0-1 16,0 0-3-16,0 0-1 16,0 0 0-16,0 14 5 15,0 2 1-15,0 3 1 0,0-3-1 16,0 2 1-16,0-5 0 15,0 9 1-15,0-9-1 16,0 5-1-16,0-2 1 16,0-3 0-16,0-2 0 15,0 2 0-15,0-7 0 16,0 4-1-16,0-7 1 16,0 7-6-16,6 1 5 15,6 2-2-15,11 6 2 16,10 1-1-16,8 6-1 15,5-9 3-15,-3 2 1 16,-9-8 0-16,8-1-2 16,-6-1 2-16,-5-5-2 0,2 7 2 15,-10-2 2-15,-2-5-3 16,-6 2 0-16,0-6 0 16,-10 5-1-16,5-5 1 15,-5 0-1-15,1 0 1 16,3 0-2-16,-1 0 2 15,5 0 3-15,-2 0 2 16,6-11-5-16,1-2 3 16,-3 2-1-16,3 1-2 15,0 2 0-15,-3-3 0 16,-2-2 0-16,2 2 2 16,0 1-2-16,0 3 0 0,-4-5 0 15,4 2 0-15,-5 2 2 16,1-3-1-16,-2 3 1 15,-3-2-2-15,3 4 3 16,-3-7-2-16,2 8 0 16,2-6-1-16,0-2 1 15,3 2-1-15,-11-2 0 16,8 8 1-16,-7-6 1 16,2-2-2-16,1 8 0 15,3-6 0-15,-3 3 0 16,1 3 0-16,1-1-3 15,-3-1 1-15,2 1 2 16,-2-4 0-16,1 4 0 0,-3 6 2 16,-3-7 0-1,4 7-4-15,-4 0 3 0,0-6-1 16,3 6 0-16,-1 0-1 16,-2 0 0-16,3 0 2 15,-3 0-3-15,0 0 2 16,0 0-6-16,0 0 6 15,0 0-1-15,0 0 1 16,0 0 0-16,0 0 0 16,0 0 0-16,0 0 0 15,0 0-1-15,0 0 0 16,0 0-1-16,0 0 1 16,0 0 0-16,0 0-1 15,0 0 0-15,0 0-1 16,0 0-3-16,0 0-1 0,0 0 1 15,0 13 6-15,0-7 0 16,0 4 0-16,3 3-1 16,-1-7 1-16,3-1 0 15,0 3-2-15,0 3 0 16,1-6 4-16,3 8-2 16,4-2 0-16,3 7-2 15,6-2 0-15,4 3 2 16,4-1 0-16,-4 1 1 15,0-3-1-15,4 2 0 16,-4-6-1-16,1 0 1 16,-4 0-2-16,1 0 1 0,-1-7 1 15,-1 6 0-15,-6-6 1 16,-4 4-2-16,3-5 2 16,0 2-2-16,3-1 1 15,-2 4 0-15,6-9 0 16,4 0 0-16,4 4-1 15,-1-4 7-15,4 0-7 16,-5 0 1-16,0 0 0 16,0 0 0-16,0 0 0 15,-2 0 0-15,1 0 0 16,-1 0-1-16,3 0 1 16,3 0-3-16,1 0 2 15,3-11-3-15,-1-2 3 0,3 0 0 16,-2 3 1-16,-5-9 0 15,-3 8-6-15,-5-2 5 16,-3-3 0-16,-2-2 0 16,0 7 1-16,0-2 2 15,-8-3-2-15,5 3 0 16,1 2 0-16,-4-2 2 16,-1 2-2-16,-2-2 1 15,-1 2-1-15,-2 1 0 16,3 2 0-16,-3 3 0 15,1-6 0-15,-4 3 3 16,2 3-2-16,-2-1 0 0,-1-1-1 16,5 1 1-1,-4 1-1-15,2 0 1 0,-2-1-2 16,0 6 1-16,1-4 0 16,-4 4 1-16,0 0-1 15,0 0 1-15,0 0-1 16,0 0 2-16,0 0-2 15,0 0 1-15,0 0 0 16,0 0-1-16,0 0-1 16,0 0 0-16,0 0-3 15,0 0-1-15,0 0 0 16,0 0 5-16,0 0-1 16,0 0 1-16,0 0-3 0,0 0 0 15,0 0 2-15,0 0-3 16,0 0 2-16,0 0-4 15,0 0 3-15,0 0 0 16,0 0-2-16,0 0 1 16,0 4 4-16,3 7 0 15,2 0 0-15,5 2 1 16,-5-8-1-16,1 3 0 16,-1 3-1-16,-1-1 0 15,2-2 2-15,-1 3-1 16,5 0 1-16,-2-4-1 15,7 4 0-15,5-3-2 16,4 8 2-16,3-5 0 16,2-4-2-16,-2 9 2 0,-1-8 0 15,0 3 2-15,1-3-2 16,-6 2 2-16,-1 2-2 16,1-8-2-16,-1 4 2 15,1-3 4-15,3 2-4 16,-3 0-2-16,-1-2 2 15,-2 0 0-15,0-5 3 16,2 0-4-16,3 6 1 16,3-6-3-16,4 0 3 15,-1 0 0-15,6 0 0 16,-2 0-1-16,0 5 1 16,-4-5 0-16,3 0 0 15,-2 0-2-15,-1 0 2 0,1 0 0 16,-7 0 0-16,3 0 0 15,-1 0-1-15,-7 0 1 16,2-5 1-16,6-1 2 16,-5-7 0-16,4 9-2 15,-7-8-1-15,-8 4 2 16,-5 4 4-16,2-2-5 16,-1-5 2-16,-4-2 3 15,11 2-5-15,-8-2-1 16,3 2 0-16,2-2 5 15,-2-3-5-15,2 3 0 16,0 2 0-16,0-2 0 0,-5 2-1 16,5 1 2-1,-7 2-1-15,2-3 0 0,5 4 0 16,-7-4-2-16,2 5 2 16,-5 1 0-16,0 3 0 15,0 2 0-15,0 0 2 16,0 0-2-16,0 0-2 15,0 0-3-15,0 0 10 16,0 0-10-16,0 0 7 16,0 0-4-16,0 0 3 15,0 0-2-15,0 0 1 16,0 0-5-16,3 0 4 0,-3 0-1 16,0 0 1-1,0 0-5-15,0 0 1 0,0 0-4 16,0 0 6-16,0 7 3 15,2-1 0-15,3-1 0 16,-3 1 4-16,1 1-4 16,0 4 0-16,2-6 0 15,5 3 0-15,-5 3-1 16,5-6 1-16,-5 3 0 16,3 3 1-16,-1-6-1 15,1 0 0-15,2 3 0 16,-2 3-1-16,7 0 0 15,3 2 2-15,8-3-2 16,4-2 1-16,-1 3 0 16,-2 2 1-16,-1-8-1 0,-3 7-1 15,-5-5 1-15,2 3 1 16,1-3-1-16,-3-3 0 16,-1 4 0-16,-2-3 0 15,-2-5 0-15,4 6 0 16,1-6 0-16,3 0-1 15,-1 0 1-15,-2 0 0 16,0 0 0-16,-1 0 0 16,4 0 0-16,-3 0 2 15,2 0-2-15,1 0 1 16,-1 0 1-16,0-6-1 16,-2 1 5-16,3-3-4 0,-4 4-1 15,-2-8 4-15,3 4-1 16,-7 4-1-16,1-8-2 15,-3 7 1-15,0-4-1 16,2 5 5-16,-4-7-5 16,4 3 8-16,-4 3-9 15,-2-6 7-15,3-2-1 16,-1 2-4-16,-1-2 4 16,-1 3-5-16,2-3 2 15,-2-4-3-15,-2 4 2 16,3 3 0-16,-2-3-2 15,-2-4-1-15,4 4-6 16,-6 3 7-16,3-3 0 0,-3-3-1 16,0-3 1-16,0 1-7 15,0 2 6-15,0-4-2 16,0 3 0-16,0-5-2 16,0 9-5-16,0-5 5 15,0 2 3-15,-3 2 2 16,-5 4-6-16,1 2 4 15,1 3-1-15,4-1 0 16,-1 1-1-16,0 5 3 16,-4-5-1-16,5 2 1 15,-1-2 1-15,0-1 0 16,0 6-1-16,-1-5 1 0,4 0 0 16,-2 5 1-1,2 0-2-15,-3 0 3 0,3 0-4 16,0 0 4-16,0 0-2 15,0 0 0-15,0 0-1 16,0 0 1-16,0 0-1 16,0 0 0-16,0 0 0 15,0 0-6-15,0 0-1 16,0-6 1-16,0 4 3 16,3-3 4-16,12-1 8 15,0 1-6-15,2-3-2 16,1 3 0-16,0-1 2 15,5-4-1-15,0 2-1 16,5-3 1-16,-5 1-1 16,0 2 1-16,0-8-1 0,-2 3 2 15,-6-6 0-15,0 2-2 16,-3-6 8-16,-4 4-5 16,0 2 2-16,5 0-4 15,-4 4-1-15,0-11 1 16,3 8-1-16,-4 3-1 15,2-5 0-15,0 2 1 16,-3 3 0-16,2-4-9 16,-4-1 9-16,2 0 3 15,-2 1 0-15,-5-1-1 16,3 0-2-16,-3-4 0 16,0-2 1-16,0 5-1 0,0 2-3 15,0-2 1-15,0 3 1 16,0-8 2-16,0-5-2 15,0 0 1-15,0-3 0 16,0 3-1-16,0 0 0 16,0 0-1-16,0-1 2 15,0 2 0-15,0 9-3 16,0-11 1-16,0 13 2 16,0-8-3-16,0-4 1 15,-3 5-6-15,-2-5-15 16,-5 0-4-16,2 0 16 15,1 5 8-15,-4 0 1 16,-1 0-5-16,4 8 0 0,-10 3-3 16,9 0 4-16,-2 5 5 15,-2 5-5-15,5 3 2 16,1-4 4-16,-1 4 0 16,1 0 0-16,2-6 0 15,-1 6 0-15,4 0 0 16,-1 0 0-16,-4 0 0 15,-1 0-1-15,-4 0 0 16,-1 0 0-16,2 0 0 16,-1 0 1-16,4 0-2 15,-2 0 1-15,5 0 1 16,2 0 1-16,3 0-1 0,0 0 0 16,0 0 2-16,0 0-1 15,0 0 0-15,0 0 1 16,0 0 2-16,0 0 0 15,0 0 5-15,0-6-5 16,0 6 4-16,0 0 3 16,0 0 1-16,0 0-12 15,0-2 0-15,0-3 0 16,3-2 1-16,9 3-1 16,-4-7 4-16,7 6-4 15,-4-3 0-15,4-3 3 16,0 4-3-16,0-4 4 15,-4-5-4-15,2 3-2 16,2 0 2-16,2-6 2 16,-2 3 9-16,6-2-4 0,-10-4-1 15,1 1-3-15,3 0 2 16,-7 2-3-16,2-4-2 16,-2 1 0-16,-3 4 0 15,2 5-2-15,-1-9 4 16,-6 1-4-16,2-5 2 15,-2-1-6-15,0 1 5 16,0-4 1-16,0 4-1 16,0-3-2-16,0-6 0 15,-2 6 1-15,-6-1-4 16,-2 2 1-16,2 2 2 16,-4 2 1-16,-4 2 0 0,1 4 1 15,2 0 0-15,-2-4-2 16,0 4-1-16,-3 7 1 15,3-2 3-15,1 2-3 16,-1 3 2-16,-2-2-5 16,-4 2-2-16,-2-3 7 15,-4 4-2-15,1-2 3 16,-2-4 0-16,2 3 0 16,0 2 0-16,2-11-4 15,-2 14 4-15,3-8-3 16,-5-1 3-16,5 7 0 15,3-1 6-15,2-1-6 16,0 2-2-16,0-1 2 16,-5-3 0-16,3 5-1 15,-1-4-1-15,-3 5 1 0,3-1 1 16,-5 3 0-16,0-2 3 16,4 0-6-16,6 3 4 15,1-3-1-15,0 1 2 16,3 2-2-16,-2-3 0 15,5 5 0-15,6-6 3 16,3 6-3-16,0 0-3 16,0 0 3-16,0 0-3 15,0 0-1-15,0 0-3 16,0-2 3-16,0-1-3 0,8 0 7 16,10 3 0-1,6-2 0-15,0-1 1 0,4 0 3 16,0 1-4-16,-3-4 3 15,3 6-3-15,-2-5-2 16,4 2 2-16,-2 1-1 16,0-1 2-16,-8-2-3 15,1 5 5-15,-4-5-1 16,4-6 0-16,-1 0-1 16,1-2 0-16,2 0-1 15,0-5 0-15,5-1 2 16,-5 3 5-16,0-8-7 15,-5 6 0-15,-3 2 5 16,-3 3-2-16,-4 2 6 16,2-5-6-16,-2 2 4 0,4-1 2 15,-6 1-6-15,2 1-2 16,2-4-1-16,-2-2 0 16,1 2 7-16,2-6-7 15,4 1 5-15,-2 1-11 16,-5 5 12-16,-1-5-6 15,-2 2 0-15,-2 6-7 16,0-5 7-16,-3 2 3 16,2 3-3-16,-2-6 0 15,0 1 0-15,0 2-3 16,0-7 7-16,0 3-4 16,0 2 0-16,0 2-3 0,0-11 3 15,0 6-1-15,0-3 1 16,-5 1 0-16,-1-1 0 15,-1 2 1-15,5-2-1 16,-4 6 0-16,1-3 0 16,-5 5-10-16,2 5 9 15,-1 1-6-15,0 2 7 16,4 0-1-16,-7 1 0 16,-1 0-1-16,2 2 2 15,-6 0-2-15,-4 2 4 16,-3-3-5-16,0 2 1 15,-2 1 2-15,2-2 0 16,3 0 2-16,4-2-1 0,6 3-1 16,-2-4 2-1,2 0-2-15,2 0 0 0,1 3 1 16,-2-1-1-16,5 3 0 16,-1-1 0-16,-1 1 0 15,-1 0 0-15,1 3 0 16,2-5 0-16,-1 5 0 15,1 0-1-15,-2 0 1 16,-1 0-4-16,-2 0 4 16,-3-2 0-16,0-2 2 15,4 1 0-15,3 1-1 16,1 0 2-16,2-1-2 16,-1 0 4-16,1 3-3 15,3 0 1-15,0-5-2 0,0 5-1 16,0 0-2-16,0-1-1 15,0 1 2-15,0-4 1 16,0-2 0-16,0 1 6 16,15-3-6-16,-2 1 0 15,4-4 6-15,1 5-6 16,3-7-6-16,2 3 6 16,-3-3 3-16,1 0-3 15,-3-1 2-15,-6 2 0 16,-1 0-2-16,-2-1 7 15,0-3-5-15,3-5-1 16,-1 2 2-16,-2-2-1 16,0-1-1-16,-3 4 5 0,-3 0-4 15,3-6-2-15,3 0 0 16,-6-5 6-16,5-6-4 16,2 1-1-16,-5 2 4 15,5 3-1-15,-5-2-4 16,1 1 3-16,-4 1-1 15,-2 0 0-15,0 2-2 16,0-2 2-16,0 3-2 16,0-1 1-16,0-2 0 15,0 8-1-15,0-3 0 16,0 3 1-16,-2 2-1 16,-4 1-1-16,1-1 1 0,-5 1-1 15,-2-1 0-15,1 0-1 16,-1 6-2-16,-3 1 2 15,-6-2-3-15,1 3-3 16,-6-2 1-16,5 2-1 16,1-2 3-16,-5 3 5 15,7 1 0-15,-2 4-18 16,2 3 7-16,4-1 10 16,-1 3-2-16,3-3-1 15,-3 3 1-15,-1 0 1 16,3 0 0-16,-4 0 2 15,2 0-3-15,0 0 3 16,-6 8 0-16,3 0 0 0,-5 0-2 16,-3 0 2-1,3 2 2-15,-1-4-2 0,6-1-3 16,4 3 3-16,2-3-1 16,2 1 1-16,2-1 0 15,3 0 0-15,2-2-1 16,3-3-1-16,-4 0-1 15,4 0 2-15,0 0 1 16,0 0-1-16,0 0 2 16,0 0-1-16,0 3 0 15,0-3 0-15,0 0 0 16,0 0 1-16,0 0 2 0,0 0-1 16,0 0 1-1,0 0 8-15,0 0 25 0,0 0 6 16,0-13-7-16,0-3-30 15,0-1-5-15,0-1 1 16,0 0-1-16,0-1 0 16,0 6 1-16,0-3-2 15,0-5 2-15,0-3-1 16,0-6 0-16,0-1-35 16,0 3 35-16,-3 1 0 15,-8-6-2-15,-4 4 2 16,0 0 0-16,0 0 2 15,-3 3-4-15,1-1 2 16,-1 6 0-16,1 0 0 16,2 0 2-16,3 2-2 0,-3 0-2 15,4-1 2-15,-1 3 0 16,-3 1 0-16,1 1 0 16,-4 1-3-16,-2-4 1 15,-2 5-2-15,-1-4-3 16,0 2 0-16,-7 1 5 15,4-2-1-15,0 3 3 16,5 2 1-16,-1 1 0 16,9 2-2-16,-5 3 0 15,-7-3-1-15,0 2 1 16,-6 1 1-16,0 1-2 16,-4 0 0-16,11 4-1 0,-6 0 0 15,10 0 3-15,5 0 0 16,-6 0 0-16,10 0 0 15,-4 0-5-15,-2 0 4 16,4 8 0-16,-4 3-5 16,6 7 5-16,-4-5-1 15,0 7 2-15,2-5 0 16,2 1 0-16,-1-1 0 16,1 2-2-16,2-4 0 15,0 0 2-15,5-2 0 16,2-3-1-16,-4-4 0 15,6 3 1-15,0-5 0 16,-3-2 0-16,3 3 0 0,0-3 0 16,0 0 0-1,0 0 2-15,0 0 4 0,0 0-4 16,0 0-2-16,0 0 5 16,-2 0-4-16,2 0 1 15,0 0-2-15,0 0 0 16,0 0 2-16,0 0 0 15,0 0-1-15,0 0 2 16,0 0 1-16,0 0 1 16,0 0 10-16,0 0 4 15,0 0-3-15,0-3-14 16,0-7-2-16,0-1 4 0,-3 0-5 16,3-2 1-1,0 0 0-15,-7-6 0 0,4-2 0 16,3 0 0-16,-2-3 0 15,-1-2 0-15,-7-1 0 16,-1 1-9-16,-4 2-9 16,3 5 18-16,-1-2 0 15,-9 4-6-15,4 2 1 16,-3 2 4-16,1-1 1 16,-3-1 1-16,2 2-1 15,4 0-1-15,-4 0 0 16,1-1 1-16,-1 3 5 15,1 0-5-15,-5 4-2 16,5-1 1-16,-4 0-5 16,4 3 6-16,2-1-2 0,0 3 1 15,3 1 1-15,2 2 0 16,-5-3-2-16,3 1 7 16,0-1-10-16,-3 3 5 15,0-3 0-15,-2 3-1 16,-3 0-1-16,2 0 1 15,-2 0 0-15,5 0-4 16,0 0 5-16,3 8-1 16,3-3 1-16,-3 1-1 15,4 2-3-15,-4 2 4 16,0 3-2-16,4 1 2 16,-1 4 0-16,0-1-1 0,4-4-1 15,-1 0 0-15,2-3-1 16,2 1 2-16,2 0-2 15,1 2 3-15,-3 3 0 16,3-3 0-16,-1 3 0 16,-2 3 2-16,-2-5-4 15,1 3 4-15,4-4-4 16,-4 1 4-16,-1 1-4 16,5-4 1-16,-1 0 1 15,3-3 0-15,-6-1 3 16,6-1-3-16,0-6 1 15,0 0-1-15,0 0 0 16,0 0 0-16,0 0 1 0,0 0 6 16,0 0 0-1,0 0 3-15,0 0 1 0,0 0 9 16,0 0-5-16,0-6-9 16,-7-7-5-16,5-2-1 15,-4-3 0-15,1-2 0 16,-2 2 0-16,2-3 1 15,-4 0-2-15,0-1 1 16,1 1 0-16,-7 0 3 16,0 0-3-16,-6 0-4 15,-5 2 3-15,2 3 1 16,0 0 0-16,4 3 0 16,-1 0 1-16,1 2-2 0,-1 0 2 15,1 1-1-15,2 2 0 16,-2 0-4-16,-1 1 4 15,3 1 2-15,-6 1-2 16,3-1-1-16,1 1 0 16,2 0 1-16,0 2 0 15,1-2 0-15,3 2 0 16,-4 1-2-16,3-1 2 16,0 3-1-16,0 0-1 15,2 0 2-15,-2 0-1 16,2 0 1-16,2 0 0 15,-1 0-1-15,0 0 1 16,-2 0-2-16,-1 0 0 16,0 0-1-16,-3 10 2 0,-2 1-2 15,2 5 2-15,0 0 1 16,1-3 0-16,6 3-1 16,-2 0-1-16,1 2-3 15,1-2 5-15,2 1-2 16,0-2 2-16,0 0-4 15,3 2 2-15,-3-1 1 16,3 2 0-16,1 1 1 16,-1 0-2-16,2-4 2 15,2 4 0-15,-4-3 0 16,-3 1 2-16,3 3-2 16,-5-1 1-16,-1-1-1 0,6-3 0 15,0-4 0-15,0 0-5 16,3 0 5-16,3-6 4 15,0 3-4-15,-2-3 0 16,-2 0 0-16,1 1 0 16,0-4 1-16,3 0-5 15,-3-2 4-15,3 0 0 16,0 0 3-16,0 0-1 16,0 0 3-16,0 0-4 15,0 0 9-15,0 0-5 16,0 0 7-16,0 0 14 15,0 0 9-15,-2 0-11 16,2-2-12-16,-6-16-12 0,-3-1 0 16,3-2 2-1,-1 0-2-15,2-6 0 0,-1 3 0 16,1 1 0-16,-5-4 0 16,8 5 1-16,-8 7 1 15,7 2-2-15,1 0 1 16,-7 0-1-16,0 1 0 15,3 2 1-15,-3-4-1 16,3 7 0-16,1-3 0 16,-5-1-1-16,-7 3 3 15,-7 0-4-15,-8-5 0 16,0 2 1-16,0-2 0 16,6 0 1-16,-4 2 1 15,6 0 0-15,4 4 0 0,2-2-1 16,0 5 0-16,6-2-1 15,-3 1-1-15,-5 5 0 16,6 0 1-16,-4 0 0 16,3 0 0-16,3 0 1 15,-3 0-2-15,4 0 2 16,-1 0 0-16,3 0 0 16,-3 5-1-16,0 5-2 15,-5 1 3-15,5 0 0 16,-3-1-1-16,0 1 1 15,7 2-1-15,-7-3 1 16,4 4-2-16,-4-1 2 16,3 0 0-16,-1 3 0 0,0-3-1 15,-2 3 1-15,0 1 0 16,4-2 0-16,1 0 0 16,2-1 0-16,1 0 0 15,2 1-5-15,-1 1 5 16,2 6 2-16,1-4-2 15,-2 1 3-15,0 2-8 16,-5 0 6-16,2 3-2 16,1 0 1-16,1 3 0 15,1-1 0-15,0-3 0 16,0 1 0-16,3-2 0 16,-1-6-1-16,3-3 2 0,-3-2-1 15,3-4 2-15,-2 4-4 16,-1-5 6-16,3 4-8 15,0-4 8-15,0-2-4 16,0 2 0-16,-4-6 0 16,4 3 0-16,0-3 0 15,0 0 1-15,0 0-1 16,0 0 1-16,0 0-1 16,0 0 4-16,0 0 1 15,0 0-4-15,0 0 7 16,0 0-5-16,-3 0 3 15,-2-16-5-15,2-7-1 16,0 6-1-16,0-2 1 0,-1-2 0 16,1 0-1-1,-2-1 1-15,0 2-1 0,0-2 2 16,-5 1-2-16,3 2 2 16,-4 1 0-16,1 2 0 15,2 3 0-15,-2 2-1 16,2 3 0-16,3 3-1 15,-2-3 1-15,2 3 0 16,-4-3 0-16,3 3-1 16,-5-1 0-16,-2 1 1 15,-4 0 0-15,2-1-1 16,1 1 0-16,2 0 1 0,-3 2-2 16,-3-2 1-1,0 2 1-15,-2 0 1 0,2 1-1 16,7 2 0-16,-4 0 0 15,0 0 0-15,0 0-1 16,-3 0 1-16,0 0 0 16,-2 0-1-16,-1 0 1 15,6 0 0-15,2 0 0 16,0 0 0-16,5 0-1 16,-1 0 1-16,0 0 0 15,3 0 0-15,-5 0-1 16,-4 0-1-16,-3 0 3 15,0 0-2-15,3 8 1 16,2-7 0-16,0 6 0 16,1-4 0-16,1-1 1 0,1 3-1 15,-5 1-1-15,5 1 1 16,-3 2-3-16,2-4 3 16,-1 1 0-16,0 1-1 15,1 1 1-15,-4 0 0 16,3 2-1-16,1-1 1 15,-2 1 0-15,-2 0 0 16,0 4-1-16,-1-4 0 16,4 1 2-16,-1-3-1 15,8-3 0-15,-3-3 0 16,1 5 0-16,1-2 0 16,1 0 0-16,-2 2 0 0,2-1 0 15,-5 2-1-15,5-5 1 16,-4 2 0-16,0 3 1 15,3 0-1-15,-3 0-3 16,1 2 3-16,-5 0 1 16,2 7-1-16,-1-4 0 15,-3 3 0-15,4 0 0 16,-1 3 0-16,0-4-2 16,3-2 2-16,-3 3 0 15,7-7 0-15,2 1-2 16,3 1 1-16,0-8 1 15,0 1-1-15,0-1 1 16,0 0-3-16,8 2-53 0,28-5-75 16,9 0-105-1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08.46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845 14 336 0,'0'0'74'0,"0"0"-37"16,0 0-5-16,0 0-16 0,0 0 10 15,0 0-2-15,0 0-9 16,3-14-5-1,-3 14-8-15,0 0 9 16,0 0-4-16,0 0 3 16,0 0 4-16,0 0 7 0,0 0 10 15,0 0-5 1,0 0-7-16,0 0-4 0,0 0-4 16,-3 0 0-1,-2 0-6-15,-10 0-4 0,-6 3 0 16,1 3 0-16,-1 4 3 15,-3-2-2-15,-2 0 0 16,3 2 1-16,-8 1-3 16,6 1 6-16,-6 0-6 0,-1-1 0 15,0 4 0 1,2-1 2-16,-5 4-2 0,6-2 0 16,2 0 0-1,1 0-2-15,5 2 2 0,-2 3-2 16,-4 4 2-1,4 1 1-15,2-2 0 16,-2 3-2-16,-2 1 1 0,-1 1 0 16,3 0-1-16,-1 3 1 15,7-5 0-15,-1 2 0 16,1 0-2-16,2 1 2 16,0-2 0-16,4 3 0 15,-2-1-1-15,1-6 1 16,4 0 0-16,-2 0-1 15,2 0-6-15,6 2 5 16,-1 1 1-16,-1-3-2 16,4 1 2-16,0 3 0 0,0-2-5 15,0 1 6 1,0-1-2-16,0 1 2 16,0-3 0-16,0 0 0 0,7-4-3 15,1 2-1-15,1 2 4 16,2-6-1-16,-1 0 1 15,1 1 2-15,-2-4-2 16,2 2 0-16,1-4-1 16,-2 0 1-16,1-2 0 15,1 1 1-15,-1 0-2 16,1 2 1-16,3-4 0 16,3 0 0-16,0 1 2 15,0-3-2-15,-1 0-1 16,0 0 1-16,-2 0 2 15,3-1-2-15,-1-1 1 0,-2-1 2 16,3 0 0-16,3 1-3 16,-1-1 0-16,1 3-1 15,-1-3 1-15,1 1 0 16,-1 1 0-16,1-4 1 16,3 3-2-16,-1-4 1 15,1 0 0-15,-7-2 2 16,1 0 2-16,0 0-1 15,-3 0-3-15,3 0 1 16,-5 0 3-16,5 0-2 16,0 0-2-16,2 0 3 15,2-4-5-15,1-2 2 16,-2 1 0-16,-1 0 1 16,-5-1 0-16,0 1-1 15,-4 3 6-15,4-4-8 0,-3 3 2 16,-3 1-2-16,-1 0 2 15,7-4 0-15,0 3 5 16,5-2-12-16,4 2 14 16,0-2-8-16,-6 3 1 0,-2-1-4 15,-6 0 4-15,-5 0 0 16,-5 1 4-16,3 2-3 16,-3 0 0-1,0 0-1-15,4 0 0 16,-4 0-4-16,0 0 4 15,0 0 0-15,0 0-2 16,0 0-61-16,0-3-155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2:50.6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1772 45 331 0,'0'0'101'0,"0"0"-52"0,0 0-15 31,0 0 6-31,0 0 8 0,0 0-5 16,0 0-11-16,0 0-15 16,0-8 0-16,0 8-6 15,0 0-1-15,0 0-1 16,0 0-4-16,0 0-4 0,0 0 7 16,0 0-8-16,0 0 0 15,0 0-1-15,0 0 0 0,0 0-5 31,7 0-3-31,-7 11 6 0,0 9 3 16,6 8 1-16,-3 7 1 0,7 6-2 16,1 5 3-16,3 9 2 15,7-2 0-15,-5 6-1 16,-4-2-2-16,1-2 7 16,-5-5 0-16,-3-2-9 15,0-9 2-15,1-5-2 16,-3-9 1-16,4-6 1 15,-4-1 0-15,3-10-1 16,1 3 1-16,-7-3-2 16,3-2 0-16,6 0-2 15,7-4-13-15,5-2-94 16,4 0-119-16</inkml:trace>
  <inkml:trace contextRef="#ctx0" brushRef="#br0" timeOffset="1355">1356 91 179 0,'0'0'163'15,"0"0"-101"-15,0 0-20 16,0 0 10-16,0 0-10 0,0 0-6 0,-7-12-5 16,7 9-10-16,0 1-5 15,0-4 0-15,13 0 10 16,5-5-24-16,7 5-2 16,-1-2-4-16,8 0 4 15,-4 2 4-15,6-3-4 0,4 7 0 16,5-4-2-1,6 6-2-15,2-2 1 0,5-2 1 32,4 4-1-32,-8 0 3 15,14 0-1-15,5 0 2 16,-2 0 0-16,-1 0-1 16,4 6-1-16,-20-3-2 15,-1 6-3-15,-11-1 6 16,1 3-1-16,-6 0 1 15,-5-2-2-15,-5 2-1 16,1 0 2-16,-2 3 1 16,1 3 0-16,4-1 0 15,1 5 0-15,2-5 0 0,1 4 1 16,-7 2-2-16,1 1 2 16,-5-3-1-16,-3 5 1 15,3-6-1-15,-4 1-1 16,-2-1 1-16,-7 1 6 15,1-1-6-15,-10-2-1 0,0 3 1 16,0-3 5 0,0-3 0-16,0-3 6 15,-3 3 4-15,-23-5 2 0,-4 6 4 16,-5-5-11-16,-5 5 7 0,-10-8-2 16,6 2-6-1,-11-1-3-15,10-2-1 0,-10 5-1 16,10-5 2-16,-1 2-5 15,-3-2 1-15,-5-1-1 16,-2 1 2-16,0 2-3 16,-3-2 2-1,6 0-1-15,-3-1 1 16,-3 1 1-16,3-4-2 16,-4 4-1-16,1-3 1 15,10-3 3-15,-2 3-1 16,5-1-2-16,3-2 0 15,-1 3-1-15,-3 0 0 0,3 0 0 16,4 1 1 0,-3 0 0-16,-4 2-1 0,5 0-3 15,6-1 3-15,-4 3 0 16,5-5-1-16,3 0 2 16,14 0 1-16,-7 2-2 15,9-1 0-15,2-2 0 16,4-2 5-16,10 0-5 15,-6 0 1-15,3 0-1 16,3 0-3-16,0 0 3 16,0 0-11-16,0 0-53 15,0 0-109-15,9 0-351 16</inkml:trace>
  <inkml:trace contextRef="#ctx0" brushRef="#br0" timeOffset="2630">0 1358 175 0,'0'0'194'0,"0"0"-107"0,0 0-60 15,0 0-17 1,0 0 6-16,0 0-4 16,100-46-1-16,-59 46-1 15,2 0-8-15,6 0 0 16,-4 7-2-16,4 3 12 15,2 7-4-15,-11 5-6 16,-7 1 13-16,-1 2-6 16,-16 3 12-16,-7 3 9 15,-2 2 4-15,-7-1 1 16,0 4 0-16,0-2-24 0,0 2-2 16,0 1-1-16,0-4-2 0,0 1 2 15,0-3 3-15,-13 3 0 16,0-7-4-16,1-2 0 15,-1 1-1-15,-3-7-6 16,11 1 2-16,-6-3-2 16,6-7 0-1,5-1-2-15,-3 0-37 16,3-6-42-16,0-3-69 16,0 0-142-16</inkml:trace>
  <inkml:trace contextRef="#ctx0" brushRef="#br0" timeOffset="3751">109 1720 281 0,'0'0'117'0,"0"0"-85"0,0 0-13 15,0 0-1-15,0 0-4 0,0 0 12 16,84 0 6-16,-37 0-12 15,5 0-6-15,-1 0 3 16,5 0-6-16,-4 0-3 16,-1 0 1-16,-5-4 1 15,-3-1 6-15,-8-1-2 16,-3-2-1-16,1 2 5 0,-1-5-4 16,-5-1 5-16,14 2-12 15,-9-7-3-15,2 3-1 16,-3-1 0-1,-7-1 2-15,-5-2-3 16,-9 2-1 0,-1 0 2-16,-2-1 0 0,-7 4-1 15,0-5-2-15,0 1 1 16,0 0 0-16,0-3-1 16,0 4-4-16,-19-1-3 15,-13 3-5-15,2 0-1 0,-8 5-29 16,-2 3 5-16,-8 4-23 15,5 2 6-15,3 0 27 16,5 0 1-16,16 8 4 16,5 1-3-16,-2 5 4 15,10 0 17-15,2 5 4 16,4 4 0-16,0-1 0 16,0 3 0-16,0-2 1 15,10 5 3-15,14-3 17 16,-8-3-8-16,3 1 10 15,-3 2-1-15,-2 1-13 16,5-1 10-16,-9 6-7 16,6 0 9-16,-10-6-13 15,3 0-6-15,-2-3 5 16,1-2 4-16,3-6-8 0,-3 0 7 16,2 0-10-1,2-5 3-15,1-4-2 0,3 3-1 16,5-2 4-16,-2-6-4 15,6 6 5-15,-1-6 1 16,1 0-3-16,10 0 1 16,-4 0 3-16,10 0-2 15,-8-3 2-15,-4-9-3 16,9 2 2-16,-14-5-2 16,-5 0 1-16,-3-3 0 0,-8 1-4 15,-2-3-1-15,-6 5 4 16,0-1 3-1,0 8 7-15,0 2-5 0,0 1 6 16,0 5 0-16,0 0-15 16,0 0-7-16,0 0-6 15,0 0-8-15,0 8 20 16,0 6 1-16,0 0 0 16,0 6 0-16,0-6 0 15,0 6 0-15,0-1-1 16,0 2 2-16,0-8 2 0,0 1-3 15,10-3 0 1,6-5 4-16,-7-4-4 0,1-2 1 16,-1 0 0-16,-1 0 1 15,8 0-2-15,0 0 0 16,-6 0-63-16,-10-11-165 16</inkml:trace>
  <inkml:trace contextRef="#ctx0" brushRef="#br0" timeOffset="4044">1071 1565 505 0,'0'0'106'15,"0"0"-44"-15,0 0-42 16,0 0-16-16,0 0-4 16,0 0-9-16,-9-3-19 15,9 9-49-15,0 2-86 16</inkml:trace>
  <inkml:trace contextRef="#ctx0" brushRef="#br0" timeOffset="5054">1480 1643 178 0,'0'0'190'16,"0"0"-137"-16,0 0-29 15,0 0-2-15,0 0 7 0,0 0-12 16,-7 17-4 0,4-4 2-16,3 8-2 0,-6 1 10 15,6 1 1-15,-3-1-5 16,3 6-3-16,0 0-8 15,0 3 3-15,0 0-6 16,0 0 1-16,0 0-3 16,0-5-2-16,0 1 7 0,0-7-6 15,0-1-2-15,0 1 1 16,0-9-1-16,0 1 0 0,0-7 0 16,0-2 1-16,0-3 1 15,0 2-2-15,0-2 0 16,0 0 9-16,-6 0-1 15,6 0 7-15,0 0 3 16,0-14-8-16,0-4-8 16,0 1 7-16,0-6-2 15,0 0-5 1,0 0-2-16,0-2 1 16,0 0-1-16,0 0 2 15,0-1-1-15,0 1-1 0,0 6 0 16,0-2 0-16,0 0 1 15,9 4-1-15,7 0 2 16,0 3-2-16,-2 1-2 16,5 1 0-16,0 4-1 15,-3-1 2-15,6 3 0 0,-4 4 0 16,1-1 1-16,-3 0-3 16,6 3 2-16,-4 0-1 15,1 0-8-15,3 0 2 16,-6 3 4-16,-5 8-2 15,2 0 6-15,-4 3 0 16,-6 0 2-16,10-3 0 0,-10 1-2 16,4 2 2-16,-4 0 1 15,-3-3-2-15,0 0 1 16,0 1 1-16,0 0-1 16,0-2 0-1,0-2 0-15,0 4 3 16,-3-4-2-16,-20 0 4 15,4-2-2-15,-11 2-1 16,-5-2-1-16,0-1 1 16,-5 1-3-16,13-3 2 0,-4 0-2 15,5-1 2-15,7-2-2 16,-2 0 2-16,5 0-2 16,4 0-1-16,-1 0-11 15,10 0-34-15,3 0-99 16,0-2-131-16</inkml:trace>
  <inkml:trace contextRef="#ctx0" brushRef="#br0" timeOffset="6051">2218 1578 271 0,'0'0'137'0,"0"0"-65"0,0 0-21 16,0 0-6-16,0 0 4 16,0 0 3-16,0 0-23 15,-56-38 4-15,56 31-7 16,0 0-14-16,0-2-9 16,0 0 0-16,0 1-2 15,25 0 0-15,6 0 1 16,10-1 2-16,-4 1-4 15,10 5 1-15,2-2 0 16,-9 5-1-16,5 0-4 0,-2 0-1 31,-5 5 0-31,-5 9-1 0,-4 8 6 16,-4 1 6-16,-9 2-6 16,-11 0 1-16,5 0 0 15,-10 4-1-15,0 4 2 16,0-2 0-16,0 3-2 0,0-4 4 15,-15 1-4-15,-1-8 2 16,3 2-1-16,-2-2 0 16,-6-1 3-16,8-4-3 15,-3-5-1-15,0-2 2 16,7 0-2-16,-1-2 0 0,-2-4-3 16,2-2-29-16,2 0-75 15,-8-1-31-15,-3-2-153 16</inkml:trace>
  <inkml:trace contextRef="#ctx0" brushRef="#br0" timeOffset="8624">2337 1741 307 0,'0'0'55'0,"0"0"-43"0,0 0 3 16,0 0 17-16,0 0-3 15,0 0-6-15,183-2-7 16,-136 2-4-16,-4 0 0 16,5 0-3-16,-5-6 7 15,-2 3-5-15,2-2 0 0,-8 0 1 16,5-4 3-16,0 3-3 16,-6-2-4-16,8 2-4 15,-12 0-2-15,-5 1 0 16,3-2-1-16,-6 0 0 15,-3 1 2-15,-3-6 2 16,-8 5-1 0,1-4-1-16,7-1 3 15,-6-3 13-15,5-1-1 16,-8 0-13-16,-4-1-1 16,-3 0-3-16,0 0-1 15,0-3-3-15,0 4 2 16,0 2-7-16,0 3-2 0,-25-1-16 15,-4 1-16-15,-8 5-1 16,3 0 0-16,0 4 9 16,9 2 13-16,-7 0-6 15,14 0 22-15,-7 0-1 16,6 2-7-16,-2 10 11 16,12 5-1-16,2-3 5 0,7 5-4 15,0 1 4-15,0 0-1 16,0 2 13-16,0 1 12 15,0-1 0-15,0 3-4 16,0-6 2-16,0 4 4 16,7 0-11-16,-1-4 1 15,-3 4 5-15,2-1 5 16,-2 3-12-16,4-2-2 0,-1-1-4 16,-3-2 2-16,4 2-6 15,-4 1 1-15,3-3-3 16,-6-1-3-16,6-5 2 15,4 0-3-15,-7-4 1 16,10-1-1-16,-10 0 1 16,2-3 0-16,6-4-1 15,-3 2 1 1,1-2 1-16,4-2 1 16,0 0 3-16,-1 0 2 15,1 0-5-15,8 0 3 16,-5 0-2-16,3 0 0 15,0-6-2-15,2-2 3 16,4-2-3-16,-1-3-1 0,-5 0 4 16,3-7-2-16,-12 3-1 15,-1-2 0-15,-9 6 0 16,0-2-1-16,0 3 2 0,0 7-3 16,0 2 3-16,0 3 3 15,0 0-6-15,0 0-5 16,0 0-3-16,0 0-2 15,0 0 2-15,-6 8 2 16,-4 6 3-16,1 0-1 16,3 0 4-16,3 3-2 15,3 0 2-15,0-3-1 16,0 3-2-16,0-2 3 16,0-5 0-16,15 2 0 15,4-4 0-15,-3-6 0 16,-1 4 0-16,4-6 0 15,-4 0 0-15,4 3 5 16,4-3 0-16,-6 0 3 0,2 0-4 16,2 0 2-16,-5 0-1 15,-3-3-1 1,3-3 0-16,-1-2 0 16,1-3 1-16,-6-1-1 15,-2-2-2-15,2 1 2 0,-4-1-2 16,-6-1 3-16,0 1-3 15,0 3 2-15,0-3-2 16,-19 0 4-16,-12 0-6 16,0 0 1-16,-3 3-1 15,6 0-1-15,-4 5 1 16,2 1-5-16,4 2-1 16,1 3-2-16,1 0 2 15,5 0 1-15,3 0 0 0,-3 0-3 16,4 0 8-1,0 8-1-15,5 0-2 16,1 4 0-16,9-1 1 16,0 3 0-16,0 0 0 15,0 0 0-15,0-1 2 0,25 0 0 16,2-3 0-16,11-1 0 16,-9-1 0-16,11-2 0 15,4-6 3-15,2 0 0 16,7 0 6-16,4 0-6 15,-8 0-2-15,7-6 3 16,-7-2-1-16,-4-3-3 16,-2 3 1-16,-5-5 1 0,-13 3 5 15,-7-2-5-15,1 2 1 16,-7-5-1-16,6 4-1 16,-7-3 1-16,4 3-1 15,-6 0-1 1,-9 2 0-16,6 4 1 15,-6-1 1-15,0 6-2 16,0-3 1-16,0 3-1 16,0 0-5-16,0 0 2 15,0 0-3-15,0 0-10 16,0 9 10-16,-6 5 6 16,-13 6-1-16,-5 2-1 0,-8 6 1 15,7 0 2-15,-2 3-1 16,1 3 1-16,-4-1-1 15,5 0 0-15,6 4 1 16,3-3-3-16,6-6 1 16,-1 0 1-16,8-6 0 15,-4-2-1-15,4-3 1 16,3-4 0-16,0 2 2 0,0-7-3 0,0-1 1 16,0-7-1-16,0 1 1 15,0-1 1-15,0 0 2 16,0 0 11-16,0-1-6 15,0-9-1-15,0-4-7 16,3-2 1-16,13-1 1 16,-1-3 0-16,1-2 2 15,-4-1-3-15,4 1-1 0,0-3 1 16,-8 2 5-16,0 1-5 16,-6 2 2-16,4-2 2 15,-6 2 0-15,10-3-1 16,-4 4-1-1,3-4 5-15,1 8-7 16,-1-6-1-16,4 7 3 16,-5 0-3-16,8 0 2 15,3 3-2-15,-3-1 0 16,8 3-1-16,-5-4 1 16,-3 5-1-16,3 2-2 15,3 3 1-15,-4-2-1 16,13 2 2-16,-2 0-4 15,1 3 4-15,2 0-1 16,-8 0 2-16,1 0-2 0,4 0-1 16,-5 0 3-16,8 0-1 0,-7 0-2 15,-9 0 3-15,2 0-1 16,-3 6-3-16,1-1 2 16,-3 4 0-16,-2-1-1 31,-1 5 1-31,-7-6 2 0,3 4-1 15,1 3 2-15,-7-3 0 0,0 3-1 32,0 0 0-32,0 0 1 15,0 1 0-15,0-2-1 0,0 1 3 16,-13-2-2-16,-6-1 1 16,4 0-2-16,-4-2 0 15,4-1 1-15,-3 3 3 0,-4-5-2 0,3 2 1 31,-7 1 1-31,1-4-2 16,4-2 4-16,-4 3-6 16,6-6 3-16,-12 1 0 15,3 3 2-15,-4-4 2 16,5 4-2-16,-11-4 9 16,4 2-5-16,-7 0-9 15,4-2 4-15,1 0-4 0,-9 4 0 16,12-2 0-1,-8 1 0-15,6 0 0 0,4-2-1 16,6 3-1-16,6-1 2 16,3-3-7-16,11 3-11 0,-4 0-25 15,9-3-84-15,0 0-83 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09.68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82 46 358 0,'0'0'91'16,"0"0"-46"-16,0 0-1 15,0 0 19-15,0 0-4 16,0 0-20-16,0 0-17 15,0-5-11-15,0 5-11 16,0 2-5-16,-2 19 4 16,-7 8 1-16,0 6 6 0,-2 5-5 15,1 2 3-15,2 3-1 16,-1 3 1 0,3 1-2-16,3 0-2 15,1 1 4-15,2-2 1 0,0-6-4 16,0-3 0-16,0-4 0 15,0 0-1-15,0-9-2 16,5 3 1-16,7-5 1 0,2-2-1 16,-2-4 0-16,3-3 1 15,-1-1 0 1,4-1 2-16,0-2-1 16,6 2 0-16,2-2 0 15,-3 0 5-15,5-6-1 16,-2 3-3-16,0-6-1 15,-2 0 4-15,2 1-2 16,1-3 3-16,2 0-1 0,1 0-2 16,1 0 1-16,-1 0 1 15,-4 0 3-15,2 0-6 16,-2-3 3-16,-3-7 3 16,-5 0-4-16,2 0 3 15,-5-10 4-15,0 2 2 16,-3-6-3-16,-1-2-1 0,-1-1 1 15,-2-7-4 1,-2 2-3-16,0-9 0 16,-3 3 1-16,-3-5-4 15,0-1 0-15,0-2 2 16,0 4-2-16,0 0 0 0,0 2-1 16,-5 3 1-16,-8 5 2 15,1 5-2-15,1-1-2 16,2 4 0-16,-2 2 2 15,-2 2-5-15,5 3 4 16,-4 1-1-16,-3 0-2 16,3 3 1-16,-2 2 2 15,2 1-2-15,-6-1-1 16,3 4 3-16,-3 1-1 16,-2 1-3-16,-1-1 0 15,1 1 4-15,-3 0-2 0,2 2 2 16,1 0 0-1,2 3 1-15,3 0-6 0,0 0 5 16,0 0-3-16,1 0 3 16,-1 0-5-16,-3 6 5 15,1 4-3-15,-1 3 4 16,-3 1-2-16,6 2-1 16,0 0-1-16,7-1-14 15,5-1-66-15,3-6-84 16,0-8-164-16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0.44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35 5 228 0,'0'0'188'16,"0"0"-154"-16,0 0 8 15,0 0-12-15,0 0 10 16,0 0-7-16,0-6-11 16,0 6-4-16,0 0-5 0,0 0-6 15,-3 0-7-15,-4 3-9 16,4 18 8-16,-2 8 1 15,2 6 6-15,3 3-1 16,-3 1-2-16,-1 1 7 16,2 2 0-16,2 0-1 15,-3 1-4-15,3 1 2 16,0-2 0-16,0-1-7 16,0-1 0-16,0 2 0 15,0 0 3-15,0-2 1 16,0 0-2-16,0-3-2 15,0-1 2-15,0-1-2 0,0-2 1 16,0-7-1-16,0-2 2 16,0-8-2-16,0-1 0 15,0-2 0-15,0-4 0 16,0-2 2-16,0-1-1 16,0-2 0-16,0-3 1 15,0 2 1-15,0-3-3 0,0 0-18 16,0 0-129-1,0-11-123-15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1.62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0 124 217 0,'0'0'122'15,"0"0"-105"-15,0 0 29 16,0 0 1-16,0 0-13 16,0 0-12-16,18-45-2 15,-7 37-7-15,1 3-4 16,6-3 0-16,0-3-2 16,2 1 6-16,6 3-1 0,1-2-10 15,-1 1 15-15,4 0 0 16,-4 3-5-16,4 5-6 15,2 0 1-15,1 0-5 16,2 0 2-16,1 0 0 16,-1 5-3-16,-1 8-1 15,-1 3 2-15,0 0 0 16,-5 2-1-16,3 1-1 16,1 2-1-16,-6 1-6 15,4 2 10-15,-6-1-4 16,1 1 1-16,-4-3 0 0,-3 6 1 15,2-1-1-15,-5 1 0 16,3-1 4-16,-6 1-3 16,-1-1 0-16,-1 0 0 0,-2-2 2 15,-1 3-3 1,1 0 1-16,-5-4 2 16,-3 7-3-16,2-5 0 15,-2 3 0-15,0 1 11 16,0-3-11-16,0 3 3 15,0-3 8-15,0 4-11 16,-2-6 11-16,-7 5-11 16,0-3 5-16,-2 4-1 15,-1-1 2-15,-1-3 1 0,5-5-3 16,0-2-2 0,-2-3-1-16,-2 0 2 15,-1 2 5-15,-5 3-1 0,3 1-4 16,-3-4-1-16,0 0 0 15,3-1 1-15,2-1-3 16,-5-2 5-16,3-2-2 0,0 1 0 16,0 0-1-16,0 1-2 15,1 0 1 1,-1-4-1-16,0-3 4 16,0 1-3-16,4 0-2 15,-4-1 2-15,0 3-1 16,-3 0 1-16,-2-2 0 0,-3 2 0 15,-1 1-1 1,0-3 0-16,6 0 0 0,2 0 3 16,1-3-2-16,2 3-1 15,-4-2 1-15,6-2-1 16,-7 2 2-16,0-1-2 16,0 0 1-16,1 1-1 0,-1-1 1 15,0 3-1 1,-2-3 0-16,-1 3 0 0,1 0 0 15,2-2 0-15,-2-2 2 16,2 2-2 0,3-3-2-16,2-1 0 15,5-2 0-15,6 0-120 16,2-15-246-16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2.77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156 15 383 0,'0'0'189'0,"0"0"-129"16,0 0-37-16,0 0-20 15,0 0 31-15,0 0-5 16,-4-3-13-16,2 3-12 15,2 0-3-15,-3 0-1 16,-3 23 0-16,0 9 11 0,-3 5 5 16,1 6-5-16,-1 0-5 15,0 1 4-15,3 2-3 0,0-4-2 16,-2 5-2 0,-2 1 0-16,2 5-1 15,1 0 1-15,-1 3-1 16,3-3-1-16,-2-6-1 15,1-5 0-15,4 1 4 16,-5-6-4-16,4-5 0 0,0 3-1 16,1-7 1-1,2-1 2-15,-3-3-2 0,0-2-1 16,3-2 0-16,0-1 0 16,0 2 1-16,0-2 4 15,-4 2-4-15,4-2 0 16,0-2-1-16,0 0 2 15,0-1-2-15,0-3-2 16,0-3 1-16,0-1 2 16,0-4-3-16,7 3 3 15,-2 0 0-15,5-2 0 16,-2 1 0-16,7-2 1 16,3 0 0-16,2 1 0 15,9-3-1-15,1-1 3 16,3 1-2-16,-2-3 2 15,5 0-2-15,-1 0 0 0,-2 0 1 16,3 0 1-16,-5 0-3 16,-4 0 2-16,2-8-2 15,1 0 0-15,-1-5 2 16,4 2 1-16,-3 0-2 16,1 4 0-16,-4-2 1 15,-4 2 1-15,-2 1-3 16,-1-1 1-16,-2 1-1 15,0 2 2-15,-3-3-2 16,-7 5 3-16,2 2-3 16,-8-3 0-16,1 3 1 0,-3 0 1 15,3 0-4-15,-3 0 2 16,0-5-56-16,0-8-187 16,0-7-251-1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3.53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0 149 313 0,'0'0'96'16,"0"0"-73"-16,0 0-18 16,0 0 7-16,0 0-1 15,0 0 12-15,27 0 6 16,2-3-5-16,4 1 0 15,5-2-8-15,3 2 0 0,4-3 3 16,-4-1-1-16,-3 1-10 16,0-3 0-16,-2 3-8 15,-1 0 6-15,-3-3-1 16,-2-1-4-16,2-1 2 16,-3 3 3-16,1-5 5 15,-4 5-1-15,-5 0-1 16,-4 1-1-16,-2-3 9 15,-2 4 4-15,-5-3 4 16,4 3-15-16,-4-1-7 0,-2 5 0 16,1-3-3-1,-7 4 0-15,0 0 0 0,0 0-4 0,0 0 2 16,0 0-72 0,0 0-90-16,-7 0-114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4.37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95 54 0,'0'0'82'0,"0"0"-18"15,0 0 31-15,0 0-43 16,0 0-17-16,0 0-2 15,0 3-1-15,0-3-6 0,0 0-6 16,11 0-4 0,4 0 16-16,0 0-14 0,3 0-9 15,-1 0 2-15,1 0 2 16,3 0-8-16,-1 2-5 16,3 1 4-16,5-1-3 0,0-2 0 15,-2 0 5 1,4 0-5-16,0 0 4 0,-4 0 1 15,0 0 2 1,2 0 6-16,-5-7-2 16,0 1-7-16,2-3 6 15,-5 2-7-15,1 2-1 0,-1-3-3 16,0 3 4-16,1-1 0 16,-1 1 3-16,-2-3-4 0,3 3 12 15,-6 0-10 1,-3 0 0-16,-1 2-4 15,-6-1-1-15,2 3-1 16,-4 1 1-16,0-3 0 16,-1 3 0-16,1 0-9 15,-3-6-88-15,0-1-122 16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15.43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107 0 55 0,'0'0'32'16,"0"0"18"-16,0 0 20 15,0 0 5-15,0 0-37 16,0 0-19-16,0 0-6 0,0 0-5 0,0 0-3 16,0 0 2-1,0 0-5-15,-3 0 0 16,3 0-2-16,0 0 3 16,-3 0-3-16,0 0 2 15,-1 0-2-15,2 0 1 16,-1 5-2-16,-3 2 1 15,-3-5 0-15,3 3 3 16,1 0-2-16,-2-2-2 16,2 5 1-16,-1-3 0 0,-1 0 0 15,2 6 0 1,-1-3 0-16,0 8-1 0,3 0 1 16,0 3 0-16,-2 7-1 15,2 0 1-15,0-2-10 16,-1-3-187-16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25.6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25 558 214 0,'0'0'157'16,"0"0"-83"-16,0 0-32 15,0 0-8-15,0 0 3 16,0 0-14-16,0 0 3 16,0 0-13-16,0 0 6 15,0 0-8-15,0 0-3 16,0 0 5-16,0 0 8 0,0 0-4 16,0 0-7-16,0 0-4 15,0 0-1-15,0 0 2 16,0 0-7-16,0 0 0 15,0 0 2-15,0 0 0 16,0 0-2-16,0-2 0 16,-5-1 0-16,5 3-1 0,-2-2 3 15,-4-2-4 1,6 2 2-16,-2 2 0 16,-1-3 1-16,3 1-1 0,-4-3-5 15,4 2 5 1,0-2 0-16,0 5-3 15,-3-4 1-15,3 4 4 0,0-1-3 16,0 1 1-16,0-3 0 16,0 3 1-16,0 0-1 15,0-3 0-15,0 3-7 16,0 0 7-16,0 0 6 16,0 0-6-16,0 0 5 15,0 0-3-15,0-3 3 16,18-2-10-16,5 3 4 15,4-1 0-15,6 0 0 16,1 1 1-16,2-1-2 16,-1 3 6-16,-2-3-4 0,-4 3 0 15,1 0 0-15,-4-3 0 16,-2 1 2-16,-1-1-2 16,-2-2-2-16,-3 2 2 15,-3 1 6-15,-4-1-5 16,-2 1-1-16,-3 2 1 15,-4 0-2-15,1 0 1 16,1 0-1-16,-1 0 1 16,2 0 0-16,1 0-2 15,3 0 2-15,2 0-8 0,2-5-137 16,-11-7-158 0</inkml:trace>
  <inkml:trace contextRef="#ctx0" brushRef="#br0" timeOffset="743">27 739 201 0,'0'0'120'0,"0"0"-69"15,0 0-3-15,0 0-15 16,0 0-8-16,0 0-1 16,0 0 9-16,-2 0 1 15,2 0-11-15,0 0-15 16,0 0-5-16,0 0 1 15,0 0-1-15,0 0-3 16,0 0 0-16,13 0 1 0,12 0-1 16,1-5 0-1,4-1 0-15,-2 3 0 0,2 1 0 16,-6 2-1 0,2 0 2-16,-2 0-2 0,-1-3 1 0,-2 0 0 15,-1 1 1 1,-5-1 4-16,-6 3-4 15,-4 0 0-15,-1 0-1 0,-1 0 3 16,-3 0-3-16,0 0 0 16,0 0-4-16,3 0-6 15,5 0-34 1,1 0-163-16</inkml:trace>
  <inkml:trace contextRef="#ctx0" brushRef="#br0" timeOffset="5355">1617 182 417 0,'0'0'86'15,"0"0"-35"-15,0 0-19 16,0 0 52-16,0 0-8 15,0 0-43-15,-7-34-7 16,-1 34-19-16,-5 0-2 16,-7 0-5-16,-6 8-5 15,-4 13 4-15,1 6-1 16,-4-2 1-16,7 8 1 16,-4-2-2-16,5 4 2 15,0 0-1-15,2-4 0 0,5 4 0 16,3 0-1-16,1 1-2 15,5 4 4 1,6 0-2-16,3-1-4 0,0-1 5 16,0-1 0-16,3-1 0 15,12-3 0-15,0-2 1 16,3-8-2-16,5-4-3 16,-3-5 4-16,3-4 0 15,-2-1 1-15,-1-9 0 16,-2 0 4-16,4 0 1 15,1-6 1-15,0-17-1 16,7-7 4-16,-4-5-4 16,0-1-1-16,-5-2 2 15,-3 1-2-15,-6 3 1 16,-7 2-4-16,-2 9 7 0,-3 6 0 16,0 6 0-16,0 4 1 15,0 4-1-15,0 3-8 16,0 0-8-16,0 0-4 15,0 10 1-15,-5 18 11 16,-4 3-1-16,3 4 0 16,6-4-2-16,0 1-1 15,0 3 4-15,0-1-1 0,4-2 0 16,16-3 0-16,1-5-3 16,5-6-2-1,1-7 4-15,-1-8 0 16,0-3 1-16,1 0 1 15,-4 0 9-15,-2 0-2 0,2-19-1 16,-3 1-1-16,-2-6-1 16,0-5 4-16,-3-3-8 15,-10 0 7-15,0-5-2 16,-5 2-3-16,0-4 3 16,0 3-4-16,-10 0-1 15,-20-1 3-15,-4 8-3 16,-14 6 2-16,2 6-1 0,3 10 1 15,9 3-2 1,1 4-3-16,10 0 0 16,-1 6-1-16,3 18-6 15,7 5 5-15,8-1-3 0,6 5-1 16,0-7-8-16,0 3 13 16,2-7-3-16,23-1 3 15,4-5-4-15,3-5 8 16,9-4 4-16,10-7-3 15,8 0 4-15,2-3-1 16,-5-20 3-16,0-6-5 16,-8-6 4-16,-7-2-4 15,-3-2 5-15,-7 1 0 16,-6-1 2-16,-7-1 3 16,-10-2 5-16,-3-1-7 15,2-2 0-15,-7 3 0 16,0 2 0-16,0 0-1 15,0 3-1-15,-12 8-3 16,0 3-5-16,-2 7-2 0,-1 8 1 16,-3 3-2-16,0 8-5 15,1 0 8-15,-4 0-10 16,3 8-6-16,3 19-23 16,2 7 2-16,-2 1 3 15,5 1 6-15,5-4 10 16,-1 2 13-16,6-1 4 15,0-2 0-15,0-1 1 16,0-1-2-16,0 2-2 16,6-1 4-16,9-1 0 0,0 3 3 15,-2 5-2 1,2-3 2-16,0 6 1 0,-6-6-3 16,6 4 0-16,-6-7 1 15,-1-2-2-15,5-2 3 16,-2-6-3-16,4-3-2 15,-6-4 1-15,2-1 0 16,1-6 1-16,3 2 6 16,2-6-5-16,5-3 1 15,1 0 8-15,6 0 7 16,-2-12 1-16,2-5-3 16,1-5-4-16,-4-2-5 15,-2-2 11-15,2-6 0 16,-3-2-3-16,-5-6 5 0,3 0 1 15,-6-5-5-15,-3-5-6 16,-1-1 7-16,-2 4-11 16,-3-3-1-16,-1-3 7 15,-5 3-10-15,3-1 1 16,-3 4-1-16,0 6-1 16,0 7-2-16,0 9 1 15,-3 5-2-15,-8 10-2 16,-6 7-1-16,-1 3-24 15,-5 0-1-15,-2 0 18 16,5 13 0-16,-4 16-5 16,7 4-21-16,2 3 2 15,6 4 8-15,0-1 23 0,6 4 2 16,3-1 4-16,0 1-1 16,0-1 2-16,0-2 0 15,0 2-1-15,0-2 0 16,0 0-1-16,0-1-2 15,10 1 3-15,1-3 0 16,1 3 0-16,0-3 1 16,-1 1-1-16,4-4 1 0,0-6-4 15,3-1 6 1,-5-8-3-16,5-3 1 16,-3-8-1-16,3-3 1 15,0-5 4-15,0 0 5 16,2 0 10-16,0 0 6 15,4-8-8-15,0-8 4 16,-1-2-11-16,3-6 2 0,2-3-4 16,-2-5 5-16,0-4-3 15,-5-2-2-15,-4-4 1 16,-5-1-2-16,-2-2-1 16,-8 2-2-16,-2 7 0 15,0-1-1-15,0 8-4 16,-6-1 1-16,-8 7-2 15,-7 4 1-15,0 3-4 16,0 6 2-16,1 4 1 16,-4 6-3-16,4 0-3 15,-3 0-1-15,5 8-2 16,-2 16 2-16,7 1 1 0,1 0 4 16,6 10 1-16,6 0-1 15,0 2 0-15,0 4-2 16,0 0 2-16,0-1 1 15,18-4 1-15,0-6-1 16,0-7 0-16,-1-10-5 16,1-4 0-16,0-7 7 15,2-2 5-15,6 0-2 16,7 0 1-16,5-13 2 16,3-11-6-16,0-3 3 0,0 1 2 15,-1 3-4 1,-9-1 5-16,-7 2-5 15,-3 4 5-15,-10 1-4 0,-4 7 6 16,-4 3-2 0,-3 4 0-16,0-1 0 0,0 4-6 15,0 0-2-15,0 0-3 16,0 0-1-16,-7 9 2 16,-11 10 3-16,-2 7-4 15,-1 6 5-15,4 0 0 16,3 2-1-16,2-5 0 15,6 1 0-15,6-6-5 16,0-7 1-16,0-3 1 16,0-3-5-16,8-4 1 15,5-7 7-15,7 0 1 0,3 0 8 16,7 0-2 0,2-7 3-16,1-12-3 0,-3-2-2 15,-2-9 2-15,0-1-2 16,-3-6 3-16,-1-6 4 0,-7-1-7 15,1-8 6 1,-6 3 1-16,-3-2-8 0,-7-4 3 16,-2-1 0-1,0 1 1-15,0-1-2 16,-8 8-5-16,-4 6 5 16,4 7-5-16,1 9 0 15,4 14 0-15,3 2 1 16,-3 8-1-16,3 2-1 0,-2 0-10 15,2 0-9-15,-3 13-4 16,3 22 18-16,-3 7 6 16,3 5 4-16,-4 4-3 15,4 2-1-15,0 0 1 16,0 1-1-16,0 1 3 16,0-5-3-16,0 1 0 15,0-1-1-15,0-5 1 16,0-8 2-16,0-3-2 15,0-7-1-15,0-3 0 0,10-6 1 16,-2 0-1 0,1-7-1-16,-3 0-2 15,3-6 3-15,0-5 1 16,0 0 0-16,-1 0 1 0,5 0 3 16,0 0 6-16,12-10-5 15,1-12 2-15,4-7-2 16,-4-3 0-16,0-2 0 15,-4-3-1-15,-9 0 2 16,0 3 0-16,-5 4-2 16,-4 4 1-16,-1 7 1 15,-1 8-1-15,-2 3-1 16,0 8-1-16,0 0-3 0,0 0-7 16,0 0-5-1,0 0-6-15,0 14 0 0,0 13 17 16,0 4 1-1,-5 4 0-15,-2 2 0 0,7 2 0 16,0 1 0 0,0 3 0-16,0-7 1 0,0 1-1 15,0-4-8-15,15-13 5 16,0 0-5-16,0-13-4 16,6-1 8-16,-4-6 4 15,7 0 2-15,-4 0 0 16,1-3 5-16,2-17-1 15,-5 0-1-15,-3-7 0 16,-3-2 0-16,-4 0-3 0,2-2 1 16,-5-1 2-1,-2 0-4-15,-1 3 2 0,-2 3-3 16,0 2 6-16,0 8-3 16,0 8 0-16,0 3 0 15,0 5-1-15,0 0-2 16,0 0-7-16,0 0-2 0,0 0-1 15,0 0-4 1,0 14 6-16,0 10 8 16,0 4 0-16,-2-2 1 15,-1 3-1-15,0 0 0 16,1 4 0-16,2-2-1 16,0-3 0-16,0 2 0 15,0-6 0-15,0-5 0 16,8-6-4-16,4-3 3 15,2-4 2-15,1-3 5 16,0-3-2-16,0 0 1 0,5 0-1 16,-2 0 4-16,0-11 0 15,0-7 0-15,-5-4-1 16,2-8 1-16,-3 2-1 16,-3-7 2-16,-7 1-3 15,-2-1 3-15,0-2-4 16,0 6-1-16,0-4-2 0,-11 1 0 15,-9 9 0-15,0 5-1 16,2 9-2 0,0 8 0-16,-2 3-5 15,-1 0-4-15,1 6-2 0,-5 17 11 16,10 4-6-16,4 5 7 16,6-8-15-16,5 2 4 15,0-5 5-15,0-2 4 16,0-6-5-16,10-2 8 15,18-6 1-15,3-5 2 16,5 0 1-16,2 0 2 16,3-5-2-16,-3-16 1 15,0-1-1-15,1-2-1 16,-9 1 2-16,-4 2-4 16,-6-3 8-16,-5 5-5 15,-5 3 3-15,-5 3 0 0,-2 4 7 16,-3 8-6-16,0 1-1 15,0 0-7-15,0 0-3 0,0 0-12 32,0 0-1-32,0 8-2 0,0 15 13 15,-3 12 5-15,-12 2 7 16,0 5-6-16,4 0 0 16,2 7-1-16,0-7 0 15,4-6 0-15,-2-6-1 16,4-14 0-16,1-8 1 15,2-8 0-15,0 0 4 16,0 0 5-16,0 0 2 0,2-27 3 16,22-10-10-1,6-6-2-15,11-6 3 0,2-2-5 16,2 3 0 0,2 6 2-16,-12 7-2 0,-2 9 0 15,-4 5 5-15,-7 8-1 16,-6 4 0-16,-9 7-4 15,-4 2-3-15,-1 0-8 16,1 19-2-16,0 17 7 16,4 4 6-16,-5 6 1 15,1 1 3-15,5-2 0 0,2-2-4 16,-2-9 0 0,7-5 1-16,-3-8-1 15,6-8 0-15,5-7 0 16,0-6 1-16,5 0 3 15,3 0-4-15,2-8-3 16,-3-10-3-16,-7-2-15 0,-11 0-16 16,-12-5-36-16,0 1-83 15,0-7-175-15</inkml:trace>
  <inkml:trace contextRef="#ctx0" brushRef="#br0" timeOffset="6039">3171 299 211 0,'0'0'154'0,"0"0"-91"15,0 0-15-15,0 0 15 16,0 0-8-16,0 0-10 15,0 0 5-15,0 0-12 16,5 0-13-16,13 0 2 16,5-2 13-16,10-12-26 15,2-2-3-15,1 0 1 16,2-2-3-16,0-1-8 16,-5 3 3-16,-4 0-8 15,-2 1-9-15,-7 1-86 0,-5-1-139 16</inkml:trace>
  <inkml:trace contextRef="#ctx0" brushRef="#br0" timeOffset="6526">3629 280 566 0,'0'0'164'0,"0"0"-126"0,0 0-33 15,0 0 9-15,0 0 7 16,0 0-21-16,10-5-2 16,-5 5-27-16,8 0-201 15,-2 0-125-15</inkml:trace>
  <inkml:trace contextRef="#ctx0" brushRef="#br0" timeOffset="8564">5508 506 358 0,'0'0'81'0,"0"0"-47"16,0 0 25-16,0 0-16 16,0 0-17-16,0 0-9 15,-38 36 0-15,26-14 1 16,3 3-11-16,-3 11 2 16,7 1-4-16,-5 2-5 15,7 1 1-15,3-3 2 16,0 2-3-16,0-1 0 0,0-3 1 15,6-9 4 1,14-5-3-16,1-5-2 0,-3-5 4 16,-1-3 0-16,-2-8 1 15,0 0-5-15,-2 0 1 16,3 0 25-16,-1-24 9 16,3-8 0-16,0-2-3 15,-6-7-9-15,-4 0 8 16,-5-8-13-16,0-1-2 15,-3 3-13-15,0 2 5 16,0 8-5-16,0 5 2 16,-9 8-5-16,-6 11 2 15,0 8-2-15,2 5-6 16,-8 0 4-16,-3 5-5 0,-2 24 2 16,0 5 5-16,4 4 0 15,5 1-6-15,5-1 1 16,9-4 2-16,3-5-7 15,0-3 10-15,0-4-9 16,6-9-1-16,20-11-1 16,7-2 11-16,2 0 2 15,6-2-1-15,4-25 11 16,-4-7-4-16,3-6-1 16,-6-5 0-16,-2-3-1 15,-4-2 8-15,-6-3 2 16,-3 2-1-16,2-1-2 15,-11-1 2-15,3 0-7 0,-7 0 3 16,-5-2-5-16,-2 7 3 16,-3 2-4-16,0 10-4 15,0 6-1-15,-15 13 0 16,-1 5-2-16,-6 12-8 16,-7 0-4-16,-4 12-17 15,1 19 5-15,3 0 3 16,11 7 2-16,9-1-25 15,6-3-11-15,3 3 14 16,0-2 30-16,0 1 11 16,10-1 1-16,5 5 1 15,-5-1 0-15,0 6 0 0,-2 1 0 16,-5 1-5 0,-3 1 5-16,0 0 0 0,0-4 2 15,0 1 1-15,0 3-2 16,0 3 1-16,-8-1 6 15,-5 6-2-15,3-3 0 16,0 0-5-16,2-6 1 16,1-7-1-16,7-6 3 15,0-5-4-15,0-5-3 16,0-2 2-16,0-6 0 16,0-5-1-16,7-8 2 15,4-3 0-15,6 0 7 0,4 0 0 16,4-14 25-16,0-15-3 15,1-9 11-15,2-1-15 16,-5-9 1-16,-3-3 1 16,-2-7-6-16,-3-3-10 15,-7-2 1-15,-1-1-6 16,-7 1-1-16,0 5-2 16,-12 10-2-16,-24 11 6 15,-2 13-2-15,-3 13-5 16,-2 11-2-16,-3 0 0 15,8 19 0-15,3 12-6 16,12-1 6-16,8-4 1 16,9-5-4-16,6-5-7 15,0-3 7-15,6-5-5 16,26-5 10-16,7-3 2 0,11 0 0 16,6-11 6-16,3-15 2 15,-1-3-10-15,-2 0-13 16,-6 2-48-16,-5 6-39 15,-17 0-110-15,-3 4-180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6:40.1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187 406 456 0,'0'0'113'0,"0"0"-20"15,0 0-15-15,0 0-1 16,0 0-31-16,0 0-30 0,0-3-9 15,0 3-1 1,0 5-6-16,-9 11 5 16,-9 6-5-16,0 6 0 15,-5 10 1-15,0 1-1 0,0 4 0 16,-2-4 2-16,4 1-2 16,4-6-2-16,9-2 2 15,5-5-1-15,3-9 0 16,0-1-3-16,0-7-2 15,3-6 4-15,9 0 2 16,1-1-1-16,2-3 0 16,3 0 2-16,0 0 9 15,2-3-4-15,1-15 4 16,6-6 1-16,2-5 7 16,-2-1-11-16,2-2-2 0,-6 3 2 15,2 1-4-15,-2-1 1 16,-5-1-4-16,-3 3 4 15,-2 3-1-15,-3 6-1 0,-2 5 4 16,-1 4-4 0,-4 4-1-16,-3 5-1 15,0 0 0-15,0 0-4 16,0 0-2-16,0 0-6 16,0 9 0-16,0 14 2 15,0 9 10-15,-3 8 2 16,-12-1 3-16,3 10-2 15,1 0-1-15,-2 2-1 16,1-6-1-16,4-11 0 0,5-12 1 16,3-12-1-1,0-7 1-15,0-3-1 0,0 0 5 16,3-8-5-16,23-21 2 16,12-11 7-16,10-5-9 15,1 2 1-15,-1 10 1 16,-7 3-1-16,-6 9-1 15,-11 7 0-15,-7 4 0 16,-7 5-1-16,-10 5-1 0,0 0-2 16,0 0-6-16,0 0 3 15,0 0-2-15,0 10 8 16,0 9 1 0,3 5 2-16,-1 3-1 15,1-4 0-15,0 1 2 16,4 0-2-16,1-6-1 0,4-2 0 15,-1-5-2-15,4-3-1 16,3-3 1-16,-1-5 2 16,1 0 5-16,5 0-4 15,-2 0 4-15,2 0 2 16,4-16-6-16,2-2 8 16,1-6-5-16,-4 0 2 15,4-3-1-15,-4-4 1 16,-5-4-3-16,-1-1 3 15,-5-2 1-15,-3 1-7 16,-9 5 5-16,-3 5-3 16,0 9-2-16,0 5 2 15,-5 5-2-15,-13 8-4 0,-5 0 4 16,-5 0-6-16,5 5-17 16,3 16-4-16,7 3 12 15,11 0-11-15,2 0-14 16,0-3 15-16,5-2 1 15,20-4 12-15,3-1 4 16,2-1 8-16,-1 4 4 16,-2-5-4-16,-3 7-2 15,-9-3 2-15,-4-1-1 16,-5 1-1-16,-3 0-3 16,-3 5 4-16,0-2 1 15,-7 5 3-15,-21-3-2 0,-2 0 4 16,-9 0-2-16,4-5-2 15,-6-3 1 1,5-7 0-16,5-3 0 0,6-3 0 16,14 0 2-16,9 0-2 15,2-11-2-15,0-2-6 16,2-3 1-16,16 5 2 16,3 3 1-16,-1 3 2 15,3 1-2-15,-2 4-2 16,3 0-2-16,2 0 6 15,0 4-1-15,4 7 1 16,-1-4 0-16,-2 4 0 16,2-3 2-16,-2-5-1 15,-1-3 1-15,2 0 1 16,-5 0 6-16,0 0 10 0,-3-16 11 16,1-12-2-16,4 3-14 15,-5-9-4-15,-2-4 7 16,-5-2-1-16,0 1-5 15,-5-9 2-15,-1 0-5 16,-2-5 3-16,-2-2-5 0,-3-6-4 16,3 0 3-1,-3 0-4-15,0 5-1 16,4 8 2-16,-4 12 1 16,3 14-2-16,-3 10 2 15,0 9 3-15,0 3-2 16,0 0-4-16,0 0-10 15,0 0-10-15,0 24 0 0,0 10 19 16,0 14 1-16,0 2 3 16,0 3-2-16,0 3 2 15,0 1-2-15,-3 8-1 16,-1-4 1-16,1 2-1 16,0-8 1-16,0-1 0 15,3-10-1-15,0-4 0 0,0-11 0 16,0-7 0-1,0-9 0-15,0-8-2 0,6 1 1 0,6-1 1 16,3-5 4 0,3 0-4-1,-2 0 6-15,-1 0-6 0,3 0 7 16,-3 0-5-16,0-14 3 16,6-1 0-16,-4-1-4 15,4-6 0-15,-3-4 1 16,-1 2 0-16,-2-5-1 15,-1 2 1-15,-2 1 0 16,1-1-1-16,-8 1 1 16,-2-3 1-16,0 0 0 15,-3-1-2-15,0 4 1 16,0 7-2-16,0 4 0 0,-15 6-2 16,1 5-6-1,-4 1 7-15,0 3-1 0,-2 0-6 16,2 5 1-16,0 11-3 15,9-1-5-15,3-1-3 16,6-3 9-16,0-3-1 16,0-3-1-16,13 1 2 15,15-6 9-15,5 0 5 16,5 0 1-16,3 0-2 16,0 0 0-16,-2-9-2 15,-4 1 2-15,-5 1-4 16,-9-2 3-16,-13 7-3 15,-6-1 4-15,-2 3-1 16,0 0-3-16,0 0-2 16,0 0-2-16,0 0 0 15,0 8-4-15,0 13 8 16,-10 6 1-16,-5-1 5 0,2 7-6 16,2-2 0-16,-1 6 1 15,7-3-1-15,-1 1 0 16,2-6 0-16,4-3-4 15,0-7 2-15,0-6 0 16,4-2 1-16,7-7 1 0,1-4 0 16,6 0 0-1,3 0 10-15,5 0 1 0,6-9 0 16,-3-15-6 0,1-3 1-16,-4 1-5 15,-4-6 3-15,-6 3 3 16,-1-1-2-16,-5-1-5 0,1 2 6 15,-5 2-3-15,-3 3 3 16,0 6-4-16,-3 8 1 16,0 4 2-16,0 3-5 15,0 3 0-15,0 0-8 16,0 0-3-16,0 0-9 16,0 9 9-16,0 14 10 0,-10 6 1 15,5 0 1 1,-3 0 0-16,1 4-1 15,-1-4 0-15,2 2 0 16,2-4 0-16,4-1-1 16,0-7-1-16,0-6-11 15,0-2 1-15,4-6 5 0,7-2-3 16,4-3 6 0,6 0 4-16,-1 0 5 0,1-6 2 15,3-12-2-15,-3-6-3 16,-4 0 3-16,-3-5-3 15,-2 5 1-15,1-3 2 16,-5 6-4-16,-3 0 2 16,5 0-3-16,-7 6 2 15,-3 1-3-15,0 3 2 0,0 6 2 16,0 2-3-16,0 3 4 16,0 0-4-16,0 0 0 15,0 0-2-15,0 0-7 16,0 0 1-16,-9 13 4 15,-3 7 3 1,7-3-1-16,-5-1-1 0,7 3 2 0,3 0-2 16,0 0 3-1,0-2 0-15,0 0-2 16,0-2 2-16,0-1-1 16,0-6-1-16,0-1 2 15,6-4-2-15,3-1 2 16,0-2 1-16,0 0 2 15,-1 0 0-15,7 0 1 16,0 0 3-16,-1 0-2 16,1-7 0-16,-3-3-3 15,1 2 1-15,-5-1-1 16,-3 2-1-16,5 1 0 0,-5-2 0 16,5-3 0-16,-2 4 0 15,-2-7 2-15,3 4 0 16,-1 0-2-16,-1-4 0 15,1 3 0-15,1-5 0 16,0 3 0-16,3-3 1 16,-3 0-1-16,3-2-1 15,-1 2 0-15,4-2 1 16,-3-1-1-16,2-2-2 0,8 3 0 16,-6 1 2-1,6 2-2-15,-2 4 1 16,-2 3 1-16,0 0-2 0,-7 3 0 15,-6-1 2-15,-1 6 0 16,-1-3 0-16,-3 3 0 16,0 0-2-16,0 0 0 15,0 0 1-15,0 0-8 16,-3 0 5-16,-12 9 1 16,-5 9 3-16,-3 6 0 15,-5 5 0-15,5-2 0 16,0 7 0-16,-2 0 2 15,5 3-2-15,-1 3-2 0,4 3 2 16,2-3 0 0,9-1-1-16,6-7-3 15,0-3-3-15,0-7 4 0,23-4 3 16,5-7-1-16,4-9 3 16,7-2-1-16,4 0 12 15,1-8-8-15,1-15 2 16,-7-4-3-16,-6-5 4 15,-5-2-4-15,-7-6 5 16,1 1-7-16,-3-2 9 16,-3 0-1-16,-2-5 0 15,2 1-8-15,0-9 0 16,-2-4-1-16,-5-2-1 0,-3-4 1 16,-2-2 0-1,-3 5-1-15,4 5 0 16,-4 14 1-16,0 13-1 0,0 10 0 15,0 9 1 1,0 4-1-16,0 4 0 0,0 2-5 16,0 0-11-16,0 0-5 15,0 31 2-15,0 8 19 16,-7 15 3-16,2 8-1 16,-3 1-1-16,1 6-1 15,-1-3 2-15,-2-2-2 16,2-4 1-16,-2-4-1 15,8-2 0-15,-1-7 0 16,3-2 1-16,0-5-1 16,0-6 0-16,0-8-2 15,0-7 1-15,0-3 1 0,12-8 0 16,-4-4-5-16,2 0 5 16,1-4 3-16,4 0-1 15,3 0 1-15,-1 0 6 16,7-11-3-16,-1-13-1 15,1 0-3-15,-3-4 1 16,-1-2 2-16,-2 1-2 16,-3-2 0-16,-1 1-1 15,-2-2-2-15,0 6 1 16,-3 2 4-16,-7 6-3 16,1 7 0-16,0 9 7 15,-3 2-8-15,0 0-1 16,0 0-12-16,0 0 3 0,0 0-12 15,0 20 17-15,-3 7 3 16,-5 5 2-16,5-1 0 16,-4 7 0-16,5-4 0 15,-1 0-1-15,3-2 1 16,0-5-1-16,0-10-1 16,0-2-2-16,0-8 3 15,0-1-5-15,0-1 5 0,5-2 2 16,2-3 0-1,1 0 0-15,-2 0 1 16,3 0 1-16,4 0-4 16,-3 0 5-16,6 0 0 15,1-14 0-15,1-4-3 0,0-6 3 16,0 2-3 0,-8-3 1-16,5-2-2 0,-2 3-1 15,-2-2 2-15,1 4 0 16,-7 4 3-16,-2-1-2 15,4 1-1-15,-7 2 2 0,0 5-2 16,3 3 1 0,-3 5 1-16,0 3-4 15,0 0-1-15,0 0-2 0,0 0-5 16,0 0-8 0,0 3 6-16,0 18 10 15,-13 8 0-15,5 1 0 16,-1 7 0-16,0 0 0 15,0 3 0-15,3-3 0 0,4 0 0 16,2 0 0-16,0-3-1 16,0-2 0-16,0-6 1 15,8-5-3-15,14-9 2 16,1-5 1-16,3-4 1 16,1-3 3-16,5 0-2 15,-2 0 3-15,-4-8 1 16,1-13-5-16,-7 0 5 15,-2-6-2-15,-4 1-1 16,1-3 2-16,-6-3 0 16,-6-2-5-16,-3-1 5 15,0 1-3-15,0-1 0 0,0 0 0 16,-12 4-2-16,-9 4 0 16,1 3-1-16,-1 11-3 15,1 5 0-15,2 8 3 16,3 0-3-16,-5 0-8 15,5 19 10-15,-3 3-4 16,7 2 4-16,4-4 1 16,2-4-6-16,5 0 6 15,0-2-1-15,0-4-1 16,0 0-1-16,0-5 2 16,20-2 2-16,10-3 7 15,6 0 3-15,2 0-5 16,-3 0 0-16,0-11-2 0,-3-1 0 15,-6-5 2-15,2-4-1 16,-2 3 0-16,-2-4 2 16,-1-1 2-16,-2 1 1 15,-6 1 2-15,-4 6-2 16,1 2-4-16,-7 2-3 0,2 3-1 16,-7 5 1-16,0 3-2 0,0 0-3 31,0 0-3-31,0 0-3 15,0 0-4-15,0 3-1 16,0 21 8-16,0 7 6 16,0 12 1-16,0 2 0 15,-12 3 1-15,7 2-2 0,-5-5 0 16,5-8-4 0,2-10-2-16,3-9 4 0,0-7-2 15,0-9 1-15,0-2 2 16,0 0 1-16,0 0 3 0,8-11 3 15,12-18 4 1,11-8-4-16,-3-5-4 16,8-3 2-16,5 0-3 0,-3 2-1 15,-3 12 1 1,-7 4 2-16,-5 11 5 16,-8 8-4-16,-10 6-3 15,-2 2-1-15,0 0-6 0,4 10-9 16,-2 22 12-1,-5 10 3-15,0 8 4 0,0 1-3 16,0-3 0-16,6-8 1 16,0-11-1-16,3-11-1 15,-1-4 2-15,4-9-1 16,6 0 0-16,8-5 1 16,1 0 3-16,6 0 1 15,1 0-4-15,-1 0-1 16,0-10-2-16,-5-4-11 15,0 4-10-15,-5-1-17 16,-5-2-38-16,-10-3-29 16,-4 0-171-16</inkml:trace>
  <inkml:trace contextRef="#ctx0" brushRef="#br0" timeOffset="855">1361 311 212 0,'0'0'147'0,"0"0"-86"0,0 0-18 0,0 0-7 16,0 0 18 0,0 0-8-16,0 0 3 15,0 5-16-15,0-5-10 16,0 0-4-16,0 0-5 16,0 0-7-16,-2 0-3 15,2 0-4-15,0 0 0 0,-3 0 0 16,3 0-1-1,0 0-1-15,0 0-1 16,0 0 3-16,0 0 0 16,0 0 2-16,11 0 4 15,12 0 6-15,10 0 20 16,5 0-17-16,0-14-6 0,3-1-5 16,2-7 4-16,-2 4-5 15,0-6-3-15,-3 2 0 16,-3 4-22-16,-2 0-21 15,-7 1-142-15,-8 2-285 16</inkml:trace>
  <inkml:trace contextRef="#ctx0" brushRef="#br0" timeOffset="1733">2630 223 200 0,'0'0'131'16,"0"0"-96"-16,0 0-6 15,0 0 22-15,0 0-36 16,0 0-2-16,23 11 2 0,-2-9 22 16,3-2 7-16,8 0 7 15,3 0-8-15,10-2-1 16,-1-12-15-16,6-5 4 15,0-1-14-15,-3 4-4 16,-6-1-9-16,-2 4 0 16,-11 0-1-16,-3 3-3 15,-7 2 9-15,-1-1-4 16,-6 4-4-16,-1 3-1 16,-7-1 1-16,-1 0 0 0,1 1 1 15,2 0-2 1,2-1-2-16,-1 3-2 0,-1 0-66 15,-1 0-127-15,-4 0-230 16</inkml:trace>
  <inkml:trace contextRef="#ctx0" brushRef="#br0" timeOffset="2207">3228 302 522 0,'0'0'211'0,"0"0"-134"15,0 0-26-15,0 0-7 16,0 0-17-16,0 0-17 0,0-2-10 16,0 2-3-1,0 0-24-15,0 0-100 16,-3 7-176-16</inkml:trace>
  <inkml:trace contextRef="#ctx0" brushRef="#br0" timeOffset="3259">269 236 95 0,'0'0'383'0,"0"0"-302"16,0 0 23-16,0 0-23 16,0 0-3-16,0 0-20 15,0-45-36-15,0 45 2 16,0 0-4-16,0 0-15 0,0 0-5 15,0 0-6-15,0 0-23 16,0 8-86-16,0 11-85 16,0 7-54-16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02.74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989 133 332 0,'0'0'109'16,"0"0"-49"-16,0 0-14 16,0 0 7-16,0 0 26 0,0 0-6 15,0-55-44-15,3 41 1 16,1 4 6-16,-4 3-20 16,0-2-6-16,0 4 3 15,0 2 10-15,0-2 3 16,0-1 2-16,0 4-9 15,0-3 1-15,0 2-12 16,-12 3-3-16,-1-3-5 16,-5 0 1-16,-2 3-2 15,-6-2 1-15,-7 2-5 16,-2 0 1-16,-3 0 4 16,-6 0 0-16,-7 5-3 15,5 8 2-15,-5 4 2 0,5 1-2 16,5-1 2-1,6 0-6-15,-1 2 4 0,6 2-2 16,-1 3 3-16,1 0 0 16,4 0 0-16,1 0 1 15,5 0-1-15,-1 2 0 16,1 1-1-16,-1 4 0 16,-2 1 1-16,-2 2 0 15,2 4 0-15,0 4 0 16,0 0 1-16,2 1-1 15,3 2 0-15,3-7-2 16,0 6 3-16,4-5-1 16,2 4 0-16,1-1-1 0,1-2 0 15,4-1 0-15,0-1-4 16,3-3 5-16,0-2-3 16,0 0 2-16,0 1 0 15,0 2 0-15,0 4 1 16,0 0-2-16,9 6-1 15,6-2 1-15,2 5 2 16,4-2-1-16,-3 1-1 16,2-4 1-16,1-1 1 15,3-6-4-15,-3-2 1 16,2-4 0-16,-3-2 1 16,4 1-2-16,0-7 0 15,-1-1 2-15,1-1 2 16,-1-3 0-16,1-2 5 0,0 3-8 15,-1-4 6-15,3-1-4 16,-2 2 1-16,2-5 0 16,0-1 1-16,4 0-1 15,3 2 1-15,2-5-1 16,4-2 0-16,-1 0-1 16,3-5 2-16,0 4 1 15,5-4 0-15,5 0-2 16,2 0 2-16,-7-4-2 15,-3-3 2-15,-12-1-2 16,-6-1-1-16,-9 4 1 16,-1 0 0-16,-3-2-33 0,-6-4-118 15,-3-10-236-15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9:07.3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</inkml:definitions>
  <inkml:trace contextRef="#ctx0" brushRef="#br0">0 143 428 0,'0'0'52'0,"0"0"-26"0,0 0-4 16,0 0 6-16,0 0 6 15,0 0 5-15,0 0-20 16,0 0-7-16,0 0-3 15,0 0-8-15,0 0 1 16,0 0-2-16,0 0 2 0,0 0 1 16,0 0 0-16,0 0-1 15,0 0 9-15,0 0-5 16,0 0 9-16,0 0-5 16,0 0 3-16,0 0-9 15,0 0-1-15,0 0-3 16,11 0 2-16,18 0-2 0,12 0 7 31,15 0 1-31,-4 0-5 16,5 0-3-16,-8 2 3 15,4-2-3-15,3 0 0 0,9 0 0 16,-5 0 5 0,9 0-4-16,-4 0 2 15,0 0-4-15,0 0 1 0,5 0 0 16,-5 0 2-16,0 0 0 15,-6 0-2-15,-3 0-3 16,3 0 3-16,-5 0 0 16,-5-2 2-16,7 2-2 0,1 0 0 15,-8-3 1-15,1 3-1 16,2-3-1 0,-1 3 1-16,-2 0 0 15,-1 0 0-15,-5 0-1 16,-12 0 0-16,3 0 2 15,-5 0-1-15,1 0 1 16,5 0-1-16,0 0 1 16,5 0-2-16,1 0 1 15,-8 0-1-15,2 0 0 16,5 0 0-16,1 0-2 0,-1 0 2 16,0 0-1-16,-2 0 1 15,0 0-4-15,-4 0 5 16,-6 0 2-16,9 0-2 0,-2 0-1 15,-2 0 1-15,2 0 3 16,0 0-3-16,2 0-2 16,-4 0 2-16,-4 3 0 0,2-3-2 15,-5 3 4-15,-9-3-4 32,9 0 2-32,-4 2 0 15,2-2 0-15,1 0 0 16,1 3 0-16,-2-3 0 0,-5 0-5 15,3 0 5-15,-3 0-3 16,5 0 6-16,-5 0-3 16,3 0 2-16,-4 0-1 15,-9 0-1-15,7 0 0 16,-6 0 0-16,-4 0-1 16,10 0-1-16,0 0 1 15,-5 0 1-15,11 0 0 0,-3 0 0 16,-3 0 0-16,2 0-1 15,7 0 1-15,0 0-1 16,6 0 1-16,0 0-2 16,-5 0 2-16,-8 0-19 15,1 0 19-15,-4 0 2 16,6 0-2-16,-2 0-5 16,0 0 5-16,7 0 0 15,-12 0-2-15,2 0-4 16,3 0 5-16,6 0 1 15,-4 0-16-15,-2 0 13 16,3 0 0-16,-3 0-4 16,-1 0 7-16,4 0 0 0,-6 0 0 0,3 0 0 15,-14 0-1 1,6 0 1-16,-3 0-5 16,-1 0 0-16,5 0 5 15,1 0 0-15,-4 0 0 16,1 0 0-16,-2 0 0 15,0 0-1-15,0 0 1 16,-8 0 0-16,6 0 0 16,-6 0-2-16,0 0 1 0,0 0 1 15,0 0-4-15,0 0 0 16,0 0 4-16,0 0 2 16,0 0 1-16,0 0 2 15,0 0 0-15,0 0-1 16,0 0 0-16,0 0 0 15,0-3-2-15,0 1-2 16,0-4-5-16,0 3 0 0,0-3-4 16,-14-2 6-1,-12 3-14-15,4-1 5 0,-3-2 12 16,1 2 0-16,-1-2 0 16,-1 2 0-16,8 1 1 15,-1-1 5-15,4 0-6 16,-6 0 0-16,2 4 0 15,3-4-2-15,-3 6 2 16,3-5 0-16,0 5 2 16,2-4-2-16,1 2-6 15,-3 2 3-15,0 0 2 16,7-2 0 0,4 2 2-16,-5 0-1 0,1 0 1 15,-7-4-1-15,6 4 0 16,4-2 0-16,3 2 2 15,3 0-2-15,0-3 1 16,0 3 3 0,0 0-1-16,0 0-2 15,0 0 0-15,0 0-1 0,0 0 1 16,0 0-1-16,0 0 5 16,0-3-4-16,0 0 0 15,0-3-1-15,-6 1-2 0,6 2 2 16,0 1 1-16,0-2 0 15,-7 4 2-15,7 0-2 16,-3 0-1-16,-2 0 1 16,5 0-1-16,-3 0 0 0,3-2 1 15,0 2 1-15,0 0 1 16,0 0-2-16,0 0-1 16,0 0 0-16,0 0-3 15,0 0 1 1,0 0 0-16,0 0 0 15,0 0-2-15,0 0-1 16,0 0 1-16,0 0-1 16,0 0 0-16,0 0 3 15,0 0 2-15,8 0 0 16,2 0 1-16,9 0-1 0,3 6 1 16,-3-1-1-16,2 0 4 15,-2-2-4-15,0 0 0 16,-5 0 1-16,2 0-1 0,0 0 2 15,0 3-2-15,-7-6-2 16,1 2 1-16,-1 4 1 16,1-5 0-16,1 3-2 15,-1 0 2-15,5 0-2 16,-5 0 2-16,-1-2 3 0,1 1-3 16,-5 0 1-16,6-2-1 31,-3 4 1-31,-2-3-1 15,4 1 2-15,-1 0-2 0,-2 0 0 16,2-1 0-16,1 2 2 16,-4-2-2-16,9 1 1 15,-12 0-1-15,3-1-1 16,4 1 1-16,-4 0-2 16,3 0 2-16,1 0 0 15,-4 0 0-15,4-1 0 16,-7 2 0-16,2-4 2 0,1 0-4 15,4 2 2-15,-7 0 0 0,10-2 2 16,-13 4-2-16,0-4 0 31,9 2 0-31,-9-2 1 16,10 0-1-16,-10 0-1 16,0 0 1-16,0 0 0 15,0 0 1-15,0 3-1 16,0-3 0-16,0 0 0 15,0 0-1-15,0 0 2 16,0 0-1-16,0 0 1 0,0 0-1 16,0 0 0-16,0 0 1 15,0 0 0-15,0 0 3 16,0 0-4-16,0 0 2 16,0 0-2-16,0 0 5 15,0 0-4-15,0 0-1 16,0 0 0-16,0 3 0 15,0 0 1-15,-10 2 0 0,-6-2 1 16,-3 3 1-16,5 2-3 16,-8-5 1-16,3 2 0 0,0 1-1 15,-2-3 0-15,2 3 1 16,3-1-1 0,0 2 0-16,8-2 0 15,-11 0 1-15,-3 0-1 16,3 1 0-16,-2 0 0 15,8-1 0-15,-9 1 0 16,12-1 0-16,-5-2 3 16,5 0-3-16,-6 3 0 15,2-1 0-15,1-2-3 16,-3 0 3-16,0 2 3 0,2-1-3 16,4 1 0-16,-6 1 0 15,1-1 0-15,5-1 0 16,-6 1 0-16,5 1 0 15,-5-1 0-15,0 0-3 16,7-2 6-16,-7 3-6 16,6 0 3-16,-4-1 0 15,4 1 0-15,-6-1 0 16,7-2 0-16,3 0-2 0,-4 2 4 16,10-5-3-1,-6 4 1-15,6-4 0 16,0 0 0-16,0 0-1 0,0 0-1 15,0 0-2-15,0 0 0 16,0 0 3-16,0 0-3 16,0 0 3-16,0 0 1 15,0 0-4-15,0 0 4 0,0 0-2 16,0 0-1-16,0 0 3 16,22 0-2-16,-3 0-2 15,3 0-27-15,5 0-38 16,-5-4-38-16,-9-1-217 15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03.67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6 48 267 0,'0'0'150'0,"0"0"-85"16,0 0-31-16,0 0 20 15,0 0 12-15,0 0-10 16,0-48-10-16,0 48-12 16,0 0-5-16,0 0-11 15,0 0 9-15,0 0-17 16,0 0-6-16,0 0-2 0,0 0-4 15,0 0-2-15,0 0-13 16,0 11 8-16,0 11 9 16,0 9 3-16,0 6-1 15,0 0-2-15,0 7 0 16,0 2 0-16,0 4 0 16,0 8 1-16,0 4 0 15,0 4 0-15,0 0 4 16,0-8-5-16,0-5 3 15,3-5-1-15,0-3 1 16,0-2-2-16,3 0-1 16,-3-4 0-16,5 0 2 0,-1 4-2 15,1 1-1-15,-1 4 1 16,1 3 0-16,-5 4 2 16,3 3-2-16,-6 1 0 15,4-3 4-15,-4-1-2 16,0-5-2-16,0-1 0 15,0-7 0-15,0-5 4 16,0-6-7-16,0-9 4 16,0-6-1-16,0-7 0 15,0 0 3-15,0-3-4 16,0-4 2-16,0-2 2 16,0 0-1-16,0 0-2 15,-4 0-53-15,-13 0-101 0,-5 0-189 16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04.71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19 447 38 0,'0'0'282'15,"0"0"-217"-15,0 0-33 16,0 0 4-16,0 0 18 0,0 0-14 15,0 0-22-15,-17-127-1 16,17 108 14-16,0 3-13 16,2-3-3-16,8 4-6 15,5-4 2-15,-1 0 4 16,3-1 5-16,4-2-19 16,6 1 9-16,2-3 5 15,4 0 2-15,-1 0-9 16,0 6-3-16,3 3-1 15,4 1 3-15,2 3-6 16,1 1-1-16,-1 7 0 0,-3 1 0 16,0 2-1-16,-2 0 2 15,-5 0-2-15,5 0-2 16,-4 0 3-16,-2 10-2 16,2 3 1-16,1 4 1 15,-3-2 5-15,-2 3-5 16,-4 1-2-16,0 2-1 15,-6 0 3-15,2 3 0 16,-6 1 1-16,4-5 3 16,0 4-4-16,-3 3 0 15,-3-1 0-15,-1 3-3 16,-4 1 3-16,-2 2 1 16,-2-1-1-16,0 1-3 15,-3 0 3-15,2-4 7 0,-2 4-5 16,0-2-2-1,0-2-2-15,0 2 2 0,0-1 4 16,0-5-4-16,0-2-2 16,0-4 2-16,0 3 0 15,-5-5 1-15,-3 2-1 16,-5 1 8-16,-4-3-4 16,2-1-4-16,-3 1 0 15,0-2 0-15,4 2 3 16,-3-3-2-16,-1 3 6 15,-3-3-5-15,4-2 4 16,-1-2-4-16,0 3-2 0,0-4 4 16,1 2-3-1,2-2 0-15,-3-3 0 0,-3 4-1 16,1-1 1-16,-9-1-1 16,-1 2 1-16,-3-2 1 15,-5-1-2-15,0 1-6 16,0-3 5-16,2-2-27 15,10-2-89-15,6 0-40 16,14 0-227-16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06.11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76 128 18 0,'0'0'141'15,"0"0"-15"-15,0 0-40 16,0 0-24-16,0 0-21 16,0 0 16-16,-18-19-7 15,16 19-18-15,2 0 8 16,-3 0 3-16,3 0-14 0,-3 0-17 15,-1 0-10 1,-1 0-2-16,2 0 0 0,-3 3-13 16,0 18 13-1,0 6 6-15,3 2-1 0,1 3 2 16,2 5-1-16,0 0 7 16,0 8 3-16,0 3-6 15,0 5 3-15,0 5 2 16,0 3-1-16,0-1-5 15,0-1-2-15,0-3 1 16,0-3-8-16,0-3 2 16,8 0 4-16,1 2-4 15,2-3 1-15,-1-1-3 16,1 0 0-16,-2-4 0 16,0-1 0-16,-3-4 3 15,0-2-3-15,-1 1 6 16,2-3-6-16,1-4-4 0,2-2 4 15,-2-3 0-15,0 1-3 16,5-8 3-16,2 2 0 16,0-2 0-16,2-4-2 15,-6 1 2-15,7-3 0 16,0-2 0-16,2 2 4 16,3-2-3-16,-2-3 0 15,6 0-2-15,-4-6 2 0,5 4 3 16,-5-3-3-16,3-3-1 15,4 0 3-15,1 0 3 16,2 0-2 0,3 0 1-16,-4-3-2 0,4-13-2 15,-2-8 5-15,-1-3-5 16,0 1 10-16,-5-3 3 16,0-3 10-16,-5 0-10 15,4-4-5-15,-4-4 4 16,1 0-10-16,-4-3 4 15,-2-4-5-15,-3 1 2 16,-4-1 1-16,-2-1 1 16,-1 3-5-16,-1-3 0 15,-1 4 5-15,-4 1-3 16,-2 1-3-16,3 5 3 16,0-3-3-16,1 1 0 15,-1-1-1-15,0-6 1 0,-3 2 0 16,0-2 0-1,2 1-1-15,-2 3 2 0,3 0-2 16,-3 2 1-16,0 0 0 0,0 1 0 16,0 4 2-16,0 0-2 15,0 1-1 1,0 2-1-16,0 3 0 16,-3 0 2-16,-5 5 3 15,1 0-2-15,-1 8-1 16,3 3-1-16,-5 2-1 15,5 4 0-15,-2 1 0 16,4 1-27-16,-2 5-15 0,2 0-31 16,-3 0-74-1,-3 0-150-15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09.0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60 376 0,'0'0'130'0,"0"0"-56"16,0 0-24-16,0 0 36 15,0 0 0-15,0 0-34 16,0 0-18-16,3-13-14 16,-3 13-13-16,3 0-3 15,-3 0-2-15,0 0-2 16,4 0-2-16,7 0-2 16,16 0 0-16,4 0 4 15,17-7 0-15,-4 1 0 0,-3-1 0 16,0 1 1-16,-6 3 2 15,-7-2-3-15,-11 2-3 16,-3-2 3-16,-7 5 3 16,-2 0 0-16,-5-2-1 15,0 2 0-15,0 0 3 16,0-3-2-16,0 3-1 16,0 0-2-16,0 0-1 15,0 0-21-15,0 0-100 16,-8 0-192-16</inkml:trace>
  <inkml:trace contextRef="#ctx0" brushRef="#br0" timeOffset="505">74 257 401 0,'0'0'95'0,"0"0"-18"15,0 0 5-15,0 0 3 16,0 0-23-16,0 0-20 16,-6 0-18-16,6 0 6 15,0 0-4-15,0 0 1 16,0 0-10-16,0 0-11 16,0 0 1-16,0 0-7 15,11 0-7-15,30 0 6 16,22-3 2-16,7-2 0 15,6-1 1-15,-8-2-1 16,-6 3 1-16,-12-6-2 16,-14 4 0-16,-10-1 2 0,-11 3-1 15,-10 2-1 1,-2 3 3-16,-3 0 3 0,0 0-6 16,0 0-1-16,0 0-6 15,0 0-32-15,0 0-69 16,7-6-169-16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12.8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0 632 299 0,'0'0'142'0,"0"0"-88"16,0 0-33-16,0 0-6 15,0 0 7-15,0 0 15 16,0 0-6-16,0 0-17 16,0 0-6-16,5-3 2 15,8 0-3-15,4-2-4 16,7-3-1-16,6-1 6 15,4 0-3-15,4-6 4 16,4 6-8-16,-8-5 5 0,2-1-1 16,-3 1-5-1,-7 0-2-15,-2 2 2 0,-6 1 10 16,-7 3-8-16,1-3 0 16,-6 4-2-16,0-3 14 15,-3-2-8-15,-3 5 0 16,0-2 10-16,0 2-1 15,0 1 1-15,0-2-12 16,0 6 0-16,0-4-2 16,0 6 1-16,0 0-3 15,0 0 0-15,0 0 0 16,0 0-1-16,0 0 0 16,0 0 2-16,0 0 0 15,0 0-1-15,0 0 0 16,0 0 1-16,0 0 1 0,0-2-2 15,0 2 0-15,0 0-2 16,0 0 2-16,0 0 2 16,0 0-2-16,0 0 0 15,0 0-2-15,0 0 0 16,0 0 0-16,0 0 2 16,0 0-1-16,0 0 1 15,0 0-4-15,0 0 7 16,0 0-4-16,0 0 2 15,0 0-1-15,0 0 0 0,0 0 0 16,0 0 1 0,0 0-1-16,0 0 1 0,0 0-1 15,0 0-1-15,0 0 1 16,0 0 0-16,0 0-2 16,0 0 2-16,0 0-2 15,0 0 6-15,0 0-4 16,0 0 0-16,0 0-1 15,0 0 1-15,0 0 1 16,0 0 0-16,0 0-1 16,0 0 0-16,0 0 0 15,0 0 2-15,0 0-2 16,0 0 0-16,0 0-2 16,0 0 2-16,0 0-1 0,0 0 1 15,0 0-1-15,0 0-2 16,0 0 3-16,0 0 0 15,0 0 0-15,0 0 3 16,0 0-3-16,0 0 0 16,0 0 0-16,0 0 0 15,0 0 1-15,0 0-1 16,0 0 0-16,0 0 0 16,0 0-1-16,0 0-2 15,0 0 5-15,0 0-2 16,0 0 0-16,0 0 0 15,0 0 0-15,0 0 0 16,0 0-2-16,0 0 0 0,0 0 3 16,0 0-1-1,0 0 3-15,0 0-2 0,0 0-2 16,0 0 1-16,0 0-2 16,0 0 2-16,0 0 0 15,0 0 0-15,0 0 0 16,0 0 0-16,0 0-1 15,0 0 1-15,0 0-2 16,0 0 2-16,0-3 0 16,0 0 0-16,3-2 1 15,0-6 7-15,2 2-8 16,-2 0 5-16,1-2-2 16,1 3 0-16,-2-2 3 15,3-1 1-15,0-2 1 0,0-6 10 16,2-4-6-16,-1 1-4 15,-4 3 10-15,-3 4-8 16,0 5 3-16,0 1 2 16,0 7-5-16,2 0 7 15,-2-2-13-15,0 4-3 16,0 0 7-16,0 0 1 16,0 0-6-16,0 0-1 15,0 0 1-15,0 0-3 16,0 0 3-16,0 0-1 15,0 0-3-15,0 0 2 16,0 0 3-16,0 0-4 16,0 0 0-16,0 0 0 0,0 0 0 15,0 0-1-15,0 0-6 16,0 0 6-16,0 0-6 16,0 0 2-16,0 0-3 15,0 8-3-15,0 14 11 16,0 7 0-16,-12 11 4 15,1 4-4-15,-1 7 1 16,-3 4-1-16,4 9 1 16,-4 0 4-16,3 5-5 15,-2 2 1-15,4 3-1 16,-1 1 0-16,2-4-1 16,-3-5 0-16,3-2 1 0,1-9 1 15,-4-2 1-15,6-14 0 16,-3-6-1-16,1-7 4 15,1-7-5-15,1-5 0 16,4-7 0-16,2-1 0 16,-3-6 1-16,3 0 0 15,0 0 2-15,0 0-3 16,0 0 0-16,0 0-3 16,-3 0-18-16,-1 0-17 0,4 0-56 15,0 0-134-15,0 0-104 16</inkml:trace>
  <inkml:trace contextRef="#ctx0" brushRef="#br0" timeOffset="682">385 248 56 0,'0'0'340'0,"0"0"-270"0,0 0-30 16,0 0 26-16,0 0 19 16,0 0-3-16,-32-28-29 15,32 26-23-15,0-1-5 16,0-2-3-16,0 0-2 16,0-5-9-16,0-1-6 15,0 3 10-15,0-7-7 16,0-4 4-16,0 0 10 15,14-5-22-15,13 1 0 16,5 1 0-16,6 1 2 16,7 5 1-16,-4 8-3 0,3 2-3 15,-6 6 1-15,4 0-2 16,-1 0 4-16,0 14 0 16,-2 7-6-16,-7 6 5 15,0 3 1-15,-2 0-1 16,-4 6-1-16,-9-2 2 15,-2 2 0-15,-9 2-1 16,-6-1 1-16,0-3-1 16,0 0 3-16,-21-4-2 15,-7-1 5-15,-5 3-1 16,-5-3 2-16,-10-2-1 16,-4-4-4-16,-4 4 2 0,-3-3-3 15,3-4 0-15,6 2-3 16,6-1 8-16,9-5-5 15,11-3 1-15,9-2-1 16,9-6-11-16,6 0-42 16,0-2-54-16,27-3-158 15</inkml:trace>
  <inkml:trace contextRef="#ctx0" brushRef="#br0" timeOffset="2956">1110 663 482 0,'0'0'111'0,"0"0"-69"15,0 0-32-15,0 0-10 16,0 0-2-16,0 0-16 16,-7 19 4-16,7 24 14 15,0 1 0-15,0 12-1 16,3-3 1-16,-3-3 7 16,0-5-4-16,0-13 1 15,0-8-4-15,0-8 1 0,0-11 10 16,0-2 23-16,0-3 3 15,0 0-5-15,0 0 7 16,0-3-9-16,0-24-3 16,9-4-27-16,15-11-2 15,8-1-3-15,7 0 4 16,4-1-1-16,-7 6-3 16,-3 7 4-16,-10 7-2 15,-3 8 3-15,-10 8 0 16,-5 5 1-16,-5 3 2 15,0 0 5-15,0 0-7 0,0 0-1 16,0 0-4 0,0 0-9-16,0 11 2 0,0 10 11 15,0 11 2-15,0 0 1 16,0 4-3-16,0 5 0 16,-2-4 5-16,2-3-5 15,0-5 0-15,0-5-1 16,0-3-1-16,0-3-3 0,8-4 5 15,12-4 0-15,5-4 1 16,1-6 5 0,4 0-2-16,1 0-4 15,5 0 7-15,-4-10 1 16,-3-12-6-16,-4-2-2 16,-8 0 7-16,-6-7-1 0,-1-4 1 15,-10-1-7 1,0-4 11-16,0-3-11 0,-18 0 0 15,-12 1 2-15,-5 8 0 16,-1 7 1-16,-2 9-2 16,4 7 1-16,1 9 1 15,3 2 0-15,9 0-3 16,4 0 0-16,6 2-10 16,4 17-4-16,4-1 8 15,3 4 1-15,0-4-3 16,0 4 3-16,18-7 5 15,15-1 4-15,8-7-1 0,2-7-3 16,8 0 7-16,8 0-5 16,-1-16 7-1,4-4-8-15,-6-2 2 0,-6 4 1 0,-9 1-2 16,-8 4-2 0,-10 3 0-16,-8 4 0 15,-7 4 0-15,-3 2 4 16,-5-3-1-16,0 3 3 15,0 0-5-15,0 0-1 16,0 0-1-16,0 3-9 16,-10 15 8-16,-5 6 2 15,1 8 2-15,2 2-2 16,3 3 0-16,0 3-4 0,7-5 4 16,2-4 0-1,0-2-9-15,0-2 9 0,0-8-1 16,8-1 1-16,12-5 0 15,5-2 1-15,4-3 1 16,6-8 2-16,1 0 3 16,2 0 0-16,-3-3-5 15,-2-13 4-15,-2 1-1 16,-3-7-3-16,-2 4 7 16,-6-4-3-16,-2-1-2 15,-3-1-3-15,-4-8 5 16,-2 1 3-16,4-7-7 15,-8 1 1-15,3 5-1 16,-1-2 2-16,-4 7-3 16,-3 3-1-16,0 6 0 0,0 5 0 15,0 2 0-15,-15 6-5 16,-8 5-3-16,-5 0 3 0,2 0-3 16,-4 5 6-16,4 14 0 15,3 4 1 1,3 1-4-16,7 9 1 15,5-5-5-15,8 4-2 16,0 5 3-16,0-5 4 16,11-1 1-16,4-1 3 15,3-6 1-15,2-3-1 16,1 0 1-16,-1-5 0 16,4 0-1-16,3-8 0 0,-1-8 8 15,1 0-6-15,2 0 2 16,-2 0 0-16,-1 0-1 15,-3 0 0-15,2-4 1 16,-2-8-1-16,3-3-1 0,1-5 1 16,-3 0-1-1,-1-3 2-15,-3 0-4 16,1-3 1-16,-4-6 3 16,-1 0-1-16,-8 3-3 15,-1 5 2-15,-7 6 0 16,0 7-2-16,0 6 0 15,0 3 3-15,-7 2-3 16,-11 0 0-16,-3 0-14 0,8 7 13 16,3 19-9-1,5 1-5-15,5 2-10 0,0 1-2 16,0-6 13-16,15 2 2 16,5-5 8-16,1-2 4 15,2 2 2-15,-5-3-2 16,-6-1-6-16,-4 1 6 15,-5-9 1-15,-3 3-1 16,0-2-9-16,0-4 6 16,0 2-1-16,0-3 4 15,0 0 5-15,0-2-4 0,0-3-1 16,0 3 1 0,0-3-1-16,0 0 0 15,0 0 1-15,0 0 2 0,0 0 1 16,0 0-4-16,0 0 1 0,0 0-1 15,0 0 7-15,0 0-7 16,0 0 0-16,0 0 2 0,3 0 1 31,4 0-2-31,1 0 1 16,4-11-2-16,6-4 1 16,5-2-1-16,3-1 0 15,1-4 1-15,5 2 6 16,-2-7-7-16,-4 1 0 15,6-3-1-15,-4-9 2 16,-2 1-1-16,0 0 9 16,-6 3 0-16,-8 4-5 0,-2 12 15 15,-7 2 7-15,-3 8-15 16,0 5 3-16,0 1-2 16,0 2-12-16,-21 0-6 15,-3 0 5-15,-2 13 1 16,11 5-3-16,15 4-4 15,0-1-15-15,0 2 4 16,27 7-5-16,11-7 8 16,14 4 2-16,4-4 0 15,-3 0-4-15,-5 0 3 16,-10 1 9-16,-14-5 0 16,-7-1 2-16,-11-5 1 0,-6-1-2 15,0 5-2-15,0-6 6 16,0 2 0-16,-21 3 14 15,-2-3 0-15,-7 3-7 16,1-6-4-16,-1 1 2 16,2-5-4-16,-2-1-2 15,6-5-13-15,7 0-155 16,17-2-376-16</inkml:trace>
  <inkml:trace contextRef="#ctx0" brushRef="#br0" timeOffset="4658">4444 544 163 0,'0'0'243'16,"0"0"-176"-16,0 0-35 0,0 0 17 15,0 0-2-15,0 0 2 16,-155-13-9-16,127 15-24 15,5 20-6-15,-3 3-1 16,2 14-9-16,7 3-7 16,2 8 1-16,3 8 4 15,6 0 2-15,6-1 4 16,0-10-4-16,0-8-3 16,0-9-1-16,6-14 3 15,9-6 1-15,5-10 0 16,10 0 0-16,5 0 16 15,10-21 22-15,-7-11-5 16,-3-4-13-16,-6-4-3 16,-6-8 18-16,2 0-23 15,-11-4 0-15,-2 3 1 0,-3 12-5 16,-6 6 0-16,-3 12 5 16,0 8-5-16,0 11 0 15,0 0-6-15,0 0-2 16,0 0-13-16,0 17-3 15,-7 17 16-15,-1 8-1 16,-1 5 1-16,9-4-7 16,0-3 7-16,0-11-2 15,0-9 1-15,0-8-5 16,9-7-1-16,9-5 3 0,8 0 4 16,12-21 9-1,7-18 5-15,1-4-9 0,-2-7-3 16,-2 4 1-16,-3 7 4 15,-8 5-7-15,-10 15 3 16,-6 6-6-16,-13 10 6 0,2 3-5 16,-4 0 2-1,0 0-15-15,0 0 6 16,0 20-10-16,0 18 19 16,0 10 6-16,-9 11-6 15,-6-4 1-15,1-2-1 16,2-12 0-16,2-11 0 15,8-14-3-15,2-10-2 0,0-6-5 16,9-10-5-16,29-23 15 16,12-12 8-16,6-6-8 15,0 6 3-15,-9 11-1 16,-14 10-1-16,-10 11 0 16,-12 10-1-16,-7 3-2 15,-4 0-14-15,0 13-5 16,3 27 14-16,-3 8 7 15,3 3 4-15,0-4-2 16,2-7-1-16,7-8-1 16,3-11 0-16,3-8-3 15,3-10 0-15,2-3 6 16,12 0 0-16,6-27 4 16,0-9-6-16,-3-4 7 0,-5-6-4 15,-7 3-1-15,-4 7 3 16,-6 9-4-16,-6 14-1 15,-7 11 5-15,-1 2-6 16,-2 0-6-16,0 0-4 16,0 8-12-16,0 23 11 15,0 15 11-15,0-1 4 16,0-3-3-16,0-7-1 16,13-12-1-16,13-4-5 0,6-12 5 15,7-7 1 1,2 0 1-16,-6-16 3 0,3-15-4 15,-5-11 0 1,-12-1 12-16,-4-4-12 0,-8 1 8 16,-9 6-4-1,0 4 2-15,0 9-5 0,-21 6-1 16,-14 8 2-16,-12 10 2 16,-3 3-4-16,-9 0-4 15,3 16-1-15,0 19-4 16,12 4 6-16,-1 8-6 15,19-1-20-15,8-9-149 16,16-14-116-16</inkml:trace>
  <inkml:trace contextRef="#ctx0" brushRef="#br0" timeOffset="4969">5751 237 535 0,'0'0'158'15,"0"0"-53"-15,0 0-58 16,0 0-20-16,0 0-26 16,0 0-1-16,-76 130 0 15,58-41 0-15,15 15 0 16,3 12 1-16,0 1 2 15,8-16 2-15,20-19-5 16,-2-22 0-16,4-22 0 16,-2-12 0-16,5-10-2 0,-3-13-1 15,1-3-1-15,5 0-18 16,5 0-60-16,-3-17-132 16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18.9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0 545 124 0,'0'0'183'0,"0"0"-143"16,0 0-3-16,0 0-4 16,0 0-2-16,0 0-7 15,145-53 4-15,-101 37-10 16,3 0 6-16,0-7 7 16,3-4-8-16,4 1 9 15,2-6-10-15,-5 0-8 16,0-6 1-16,-3 1-1 15,-10 0-5-15,-7 0 0 16,-1 0-2-16,-9 5 12 16,-9 1-12-16,-4 4-1 0,-8 6 13 15,0 5 0-15,0 11 7 16,0-1-15-16,0 6 8 16,-23 0-19-16,-12 0-13 15,-6 17 10-15,-13 12 5 16,-1 4-4-16,1 11 1 15,4 3 1-15,9 3 0 16,5 3-3-16,10 3 0 16,14-1-2-16,7-4 5 15,5-3-5-15,0-6-2 16,30-5 7-16,11-5 5 16,5-8-4-16,2-6 1 0,-2-4 0 15,-3-9 1-15,-15-5-2 16,-7 0 0-16,-9 0 0 15,-9 0 3-15,-3 0 5 16,0 0 0-16,0 0-3 16,-23 0-6-16,-25 0-13 15,-8 0 5-15,-8 5 5 16,-5 21 3-16,2 9-2 16,5 7 4-16,6 9-2 15,6 2 3-15,12 2-1 16,5 1-2-16,18-7 0 15,13 0-8-15,2-9 1 16,0-9 6-16,32-7 1 0,12-6 6 16,9-4 2-16,9-8-6 15,3-6-1-15,5 0 4 16,-2 0 3-16,-4-3-7 16,-3-14-1-16,-10-3-13 15,0-2-55-15,-10-4-170 16</inkml:trace>
  <inkml:trace contextRef="#ctx0" brushRef="#br0" timeOffset="916">863 799 358 0,'0'0'129'0,"0"0"-42"15,0 0-8-15,0 0-39 16,0 0-7-16,0 0-1 0,15-66-4 16,11 53-22-1,0 2-2-15,4 3-3 0,0 5 3 16,-4 3-4-16,-3 0-4 16,0 0-2-16,-1 11 4 15,-5 9-3-15,-2 2 1 16,-8 5 3-16,-5 2-1 15,-2 0 1-15,0 0-2 16,-2 4 3-16,-23-2 8 16,-4-3-2-16,-6 5-5 15,-6-10 9-15,-7 1-10 16,-1-2 3-16,-4-4-2 16,-1-2 8-16,1-3-7 15,4-2 1-15,1-3 1 0,10-3-3 16,15-2-2-16,13-3 1 15,10 0-45-15,0 0-169 16,21 0-305-16</inkml:trace>
  <inkml:trace contextRef="#ctx0" brushRef="#br0" timeOffset="3377">1401 685 231 0,'0'0'241'16,"0"0"-175"-16,0 0-37 15,0 0-21-15,0 0-6 16,0 0 0-16,-76 37-2 15,55-2 4-15,-2 5-1 16,0 4 7-16,-2 4 4 16,2 3-7-16,8-4 5 15,7-1-6-15,8-7 1 16,0-5-7-16,0-7 0 16,0-3 0-16,15-9 0 0,8-6 4 15,10-5-2-15,8-4 12 16,2 0-4-16,2 0-2 15,-6-15 13-15,-5-6-3 16,-1 2-4-16,-6-5 17 16,2-2-6-16,-2-1-6 15,-4-7-6-15,0-5-6 16,-2-7 7-16,-6-1-4 16,-3-1-9-16,-6 6 8 15,-6 2-7-15,0 8-1 16,0 8-1-16,-3 8 3 15,-15 6-3-15,-5 7-5 16,-4 3 2-16,3 0-1 16,-3 0-4-16,1 21 3 15,6 1 4-15,-4 7-3 0,7 0-5 16,4 0 8-16,5 8-3 16,8-2 1-16,0 4-6 15,0 1 1-15,18-6 6 16,13-2-4-16,8-11 6 15,3-5 0-15,-1-13 6 16,3-3-5-16,3 0 6 16,2-8-5-16,7-20 8 15,0-2 1-15,0-6-10 16,-2 0 12-16,-4 2-13 16,-3-1 0-16,0 4 10 15,-6 7-10-15,-9 2 0 0,-8 9 0 16,-10 8 3-16,-4-3 1 15,-10 8-2-15,0 0 0 16,0 0-2-16,0 0 0 16,-6 0-11-16,-18 0 9 15,-2 10 4-15,-7 12-3 16,7 1 1-16,-1 7-3 16,6 4 0-16,1 5 0 15,5 1 2-15,-2 0 0 16,5 0 0-16,2-3-3 15,8-2 3-15,-1-6 1 16,3-8 0-16,0-5-8 16,0-9 8-16,12-1-5 0,9-6 5 15,2 0 1-15,7-3 23 16,1-20-1-16,5-7-13 16,-3-4 5-16,-5-3-12 15,2-5 11-15,-6-1-11 16,-4-5 7-16,0 0 2 15,-2 3-11-15,-3 1 3 16,-5 7 2-16,-5 5 0 16,1 11 2-16,-4 7-8 15,-2 7 0-15,0 7-5 16,0 0 1-16,0 0-2 16,0 0-14-16,0 15 6 0,0 17 14 15,-10 4 2-15,0 10-1 16,2 2 0-16,-2 3 0 15,8-2-1-15,-1-3 0 16,3-4-1-16,0-8 0 16,0-10 0-16,0-8-3 15,12-8-3-15,6-8 1 16,2 0 6-16,4 0 4 16,1-16 3-16,3-10 0 15,-5-9-2-15,3-5-3 16,-4-3-2-16,-2-4 6 15,-2 2-6-15,-7 3 7 16,-6 7 0-16,-5 9-2 0,0 10-1 16,0 8 1-1,0 3 5-15,0 5-6 0,0 0-4 16,0 0-13-16,0 5 1 16,0 25 3-16,-5 6 9 15,-10 9 0-15,7 6 0 16,2-4 1-16,2-1-1 15,4-12-3-15,0-10 0 16,0-6-1-16,7-7-1 16,13-5 5-16,1-6 0 15,5 0 0-15,1 0 10 16,-4-9-5-16,3-12 4 0,-1-13-9 16,-2-4 5-1,0-12 7-15,-2-3-9 0,2-7 4 16,-5-4-3-16,0-2-1 15,-3-4 2-15,-10 2-4 16,2-4 3-16,-4 3 2 16,-1 3-6-16,1 8 2 15,0 14-4-15,1 8 4 16,-4 15-3-16,3 10 1 16,-3 9-1-16,0 2-3 15,0 0-12-15,0 5-3 16,0 30 3-16,0 9 16 15,-10 12 0-15,5 8 3 16,-1 5-3-16,-1 2 2 16,5 6-2-16,-1 3 0 0,0-6 0 15,3-2 3-15,0-12 0 16,0-12-3-16,0-11-3 16,0-10 1-16,0-14-2 15,0-6 2-15,8-4 1 16,2-3-1-16,8 0 2 15,2 0 5-15,3 0-1 16,7-3 4-16,-1-17-6 16,7-7 3-16,-4 1-4 15,-3-7 1-15,-2 2-1 16,-6-1 2-16,-6 0 0 16,-4 1-3-16,-6-1 0 0,-5 3 4 15,0 5-3-15,0 8-1 16,0 6 0-16,-11 3-9 15,-7 7 4-15,1 0-1 16,-6 0 6-16,-2 24-1 16,9 6-4-16,1 4-2 15,8 6 4-15,7 0-4 16,0 5 5-16,0-3 0 16,0-4 2-16,15-1 0 15,12-14 0-15,2-4-6 16,3-8 6-16,12-10 2 15,4-1-1-15,5 0 7 16,-1-4-5-16,-4-20-1 0,-7-8 2 16,-3-13-2-1,-5-8 1-15,-2-8 5 0,-3-5-7 16,-13 2 3-16,-13 6 0 16,-2 8-2-16,0 15 2 15,-6 11-4-15,-11 11 0 16,2 11-4-16,3 2-9 15,-3 2 2-15,7 27 7 16,8 11-10-16,0 2 3 16,0 9-1-16,20 2-13 15,6-5-23-15,4-6 7 16,-7 0 11-16,-5-9 22 16,-8 0 7-16,-10 0-4 15,0-4 3-15,0-3 1 0,-13 1-2 16,-13-7 3-16,-6 0-2 15,-1-7 4-15,-5 0 1 16,-3-6 5-16,0-7-5 16,0 0 4-16,-4 0-4 15,6-2 5-15,13-14 2 16,14-5 1-16,12 0 3 16,0 2-14-16,0 2-1 15,18 10-1-15,5 7 2 16,7 0 0-16,0 0 0 15,-1 19-7-15,1 10 6 16,-4 0-1-16,0 0 2 16,1-8 2-16,-4-7-2 0,3-6-2 15,4-8 2 1,3 0 10-16,5 0-6 0,-6-16 4 16,-2-3-8-16,-12-5-14 15,-10-2-136-15,-8-1-212 16</inkml:trace>
  <inkml:trace contextRef="#ctx0" brushRef="#br0" timeOffset="3744">2661 529 352 0,'0'0'130'0,"0"0"-109"15,0 0 2-15,0 0 50 0,0 0-15 16,212 0-40-16,-133 0-9 16,13 0-7-16,2 0-2 15,-3-8-291-15</inkml:trace>
  <inkml:trace contextRef="#ctx0" brushRef="#br0" timeOffset="4560">4427 174 428 0,'0'0'125'0,"0"0"-58"16,0 0-39-16,0 0-27 0,0 0-1 16,0 0-14-1,0 40 14-15,0 15 13 0,0 11 18 16,0 11-9-16,0 5 10 16,-8 4-7-16,-7 1 2 15,4-1-10-15,-2-5-10 16,8-12-5-16,-2-16 4 15,4-22-3-15,3-12-3 16,0-14-3-16,0-5-31 16,0 0-118-16,0-27-29 15</inkml:trace>
  <inkml:trace contextRef="#ctx0" brushRef="#br0" timeOffset="5416">4271 518 282 0,'0'0'219'15,"0"0"-179"-15,0 0-28 16,0 0 8-16,0 0 4 16,0 0 18-16,118-15-17 15,-65 6-24-15,0-1 9 16,-2-6-8-16,-2-8 1 15,-1-2-1-15,-10-8 8 16,-3-1-8-16,-6-4-2 16,-4-4 2-16,-12-3-1 0,-3-4-1 15,-7 3 0-15,-3 2-9 16,0 8-7-16,-18 13-10 16,-8 13 15-16,-1 11 8 15,1 0-5-15,2 6 1 16,3 30 3-16,3 10 0 15,7 17-2-15,8 11 4 16,3 16 2-16,0 8 5 16,0 5-4-16,0 3-1 15,0-7 0-15,0-15 2 16,-3-22-2-16,-6-26 0 16,3-19 2-16,4-17 9 0,2 0 52 15,0-9 29-15,0-28-12 16,0-13-74-16,8-6 0 15,12 9-2-15,1 6-4 16,-3 12 0-16,-3 14 0 16,-3 4-3-16,-7 11 3 15,1 0-7-15,1 0-10 16,-2 14 10-16,3 15-3 16,-1 11 5-16,1 4 5 15,2 9 9-15,4-5-6 16,3-1-3-16,4-4 1 15,3-12-4-15,0-6 3 16,-1-12 0-16,-3-9 8 16,1-4-7-16,6 0 15 15,2-12 17-15,6-23-15 0,3-7-3 16,1-5-8-16,-1-6 9 16,-3-6-8-16,-5 1-6 15,-12-1 1-15,-10 6-3 16,-8 9 0-16,0 6 0 15,-20 15-2-15,-10 9 2 16,-2 14 0-16,0 0 0 16,2 6 0-16,-2 23-2 15,8 11-1-15,6 8-3 16,10 6 0-16,8 11 3 16,0 1 1-16,12-6 0 15,26-4 0-15,11-10 4 0,17-21 1 16,8-13-1-16,8-12-2 15,0-12-22-15,4-27-160 16,2-14-490-16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19:28.9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250 739 330 0,'0'0'164'16,"0"0"-51"-16,0 0-33 15,0 0 21-15,0 0-33 16,0 0-25-16,0 0-18 16,12-47-8-16,-12 47-8 15,0 0-9-15,-9 11-1 16,-20 17 1-16,-9 15 10 16,-5 10-2-16,5 2-7 15,0 1-1-15,12-1 5 0,3-7-5 16,10-11-1-16,8-8 0 15,5-10-3-15,0-9 3 16,0-4-4-16,5-6 4 16,19 0-1-16,8 0 2 15,7-16 4-15,2-11-4 16,0-4-13-16,-3 1-26 16,-3-4-82-16,-10-3-154 15</inkml:trace>
  <inkml:trace contextRef="#ctx0" brushRef="#br0" timeOffset="199">300 310 613 0,'0'0'167'16,"0"0"-94"-16,0 0-54 15,0 0-14-15,0 0-5 16,0 0-13-16,47-11-41 16,-29 35-256-16</inkml:trace>
  <inkml:trace contextRef="#ctx0" brushRef="#br0" timeOffset="4366">535 678 389 0,'0'0'103'16,"0"0"-57"-16,0 0 19 0,0 0-13 16,0 0-27-1,0 0-25-15,0 0-14 0,-8 27 14 16,-10 7 9-16,-6 8-7 16,-2 6 7-16,-4 3-6 15,1-1 8-15,3 0-8 16,4-10 0-16,9-8 8 15,3-19-9-15,7-8 1 16,3-5 0-16,0 0 2 16,0-7 7-16,33-23 14 15,13-10-5-15,10-5-15 16,6 6-3-16,-6 1-1 16,-6 7-2-16,-9 7 1 15,-13 11 4-15,-15 8-5 0,-9 5 0 16,-4 0-14-16,0 0-7 15,0 10 12-15,0 19 9 16,0 8 5-16,0 3 3 16,0-1-7-16,0-1-1 15,0-9 1-15,14-11-1 16,4-7 0-16,6-11 2 16,5 0 10-16,9 0-3 15,6-26 1-15,9-9 2 16,3-7 0-16,3 0-7 15,-6-10 4-15,-5 5 2 16,-14 0-6-16,-7-1 13 16,-9 8-10-16,-15 6-4 0,-3 5 4 15,0 10-2-15,-23 8 2 16,-13 11-8-16,-2 0-3 16,3 0 2-16,11 19-6 15,9 11 0-15,15-2-11 16,0 10 6-16,23-2 3 15,16 5 0-15,9-2-4 16,-5 4 0-16,-2-4-10 16,-14-2 2-16,-13-2 5 15,-10-6 15-15,-4-3-8 16,0-5 8-16,-7 0 1 16,-16-2 3-16,-3-3 3 0,-12-3-3 15,-7 0 12-15,-1-2-10 16,-8-8-4-16,6-3-1 15,2 0 2-15,8 0 3 16,12-18-3-16,8-2-4 16,11 7-2-16,7 3 4 15,0 5 3-15,3 2-1 16,27 1-4-16,3 2-2 16,5 0 0-16,0 2-3 0,1 16 7 15,-4-2-2 1,3 1 2-16,-6-2 0 0,0-7 2 15,7-2-2-15,-7-6 4 16,4 0 2 0,2 0 1-16,-2-11 1 15,2-11 12-15,0-7-12 0,0 0 7 16,1-8 3-16,-4-5-10 16,-6-3 4-16,1-9 4 15,-1-1-5-15,-2-8-1 16,-1-6-2-16,0-5-8 15,-4-6 4-15,-6-5 2 16,-9-2-5-16,-7-1-1 16,0 6 3-16,0 11-3 15,0 15 6-15,0 16-6 16,0 22 0-16,0 10 0 0,0 8 0 16,0 0-3-1,0 0-15-15,-7 21-10 0,1 21 18 16,1 14 10-16,0 13 0 15,-2 0 5-15,-4 5-5 16,1 5 4-16,-1 1-4 16,-1 3 0-16,0-4 1 15,-3 0-1-15,4-7 3 16,-1-9-3-16,3-11 3 16,7-11-2-16,2-9-1 15,0-11-3-15,0-8 2 16,0-5 0-16,0-8 1 15,0 3 0-15,5-3 0 16,7 0 2-16,5 0 4 16,10 0-4-16,2-3 5 0,9-24-1 15,4-7 0-15,-4-3 2 16,-2-5-6-16,-5-6 4 16,-3 1 6-16,-8-1-9 15,-9 1 0-15,-4 1 2 16,-7 9 1-16,0 10-4 15,-7 7-1-15,-16 9 2 16,-6 7-3-16,-4 4-2 16,6 0-4-16,4 7 6 15,8 14-5-15,9 0-6 16,6 0-4-16,0-3 4 16,33-2 8-16,14-5 1 0,9-6 2 15,0-2 0 1,-3-3 3-16,-9 0-1 0,-12 0 2 15,-4-3-4-15,-15-2 1 16,-6 0 2-16,-4 2 5 16,-3 3-6-16,0 0 6 15,0 0-8-15,0 0-5 16,0 0-2-16,0 5-3 16,-10 19 6-16,-3 10 4 15,-2 9 2-15,0-1 0 16,5 6-2-16,7-3 0 15,3-3-2-15,0-4-1 16,0-10 3-16,18-12 0 16,7-5 1-16,3-9 1 15,2-2 2-15,4 0 1 0,2-15-1 16,2-12 1-16,-2-4 0 16,-4-4-2-16,-1-2-3 15,-8-2 9-15,-3-4-2 16,-2 1-7-16,-3 2 2 15,-10 3 1-15,-2 5-1 16,-3 11 3-16,0 5-3 16,0 10 6-16,0 6-2 15,0 0-6-15,0 0-6 16,-8 0-5-16,-10 24 9 16,-2 11 0-16,2 4-5 15,0 4 5-15,3 4 2 0,3-1 2 16,4-4-2-16,-2-2 0 15,7-3 0-15,3-13-1 16,0-11-1-16,0-8 1 16,0-5 0-16,0 0-1 15,3 0 2-15,22 0 3 16,1-11 1-16,7-15 7 16,2-12-10-16,-4 2 3 15,2-1-1-15,-7-3 1 16,-1 4-1-16,-8 1-3 15,-3 5 0-15,-2 9 2 16,-6 3-1-16,-3 7 1 16,-3 3-2-16,0 6 0 0,0 2 0 15,0 0-1-15,0 0-3 16,0 0-3-16,0 0-1 16,-6 7 3-16,-9 15 4 15,1 9-1-15,5 4-6 16,3 5 7-16,6-1 0 15,0 4 1-15,0-3-1 16,6-6 1-16,12-2 0 16,-3-9 0-16,2-9-3 15,1-6 3-15,5-8-2 16,6 0 2-16,4 0 6 16,0-3-2-16,-1-18 2 0,0-5-1 15,-5-7-5-15,-4-2 7 16,1 2-5-16,-4-1 0 15,0 1 0-15,2 8-2 16,-5 1 0-16,-2 5-1 16,2 3 0-16,-4 2 1 15,-2 4-1-15,1 5 2 16,-7-1-3-16,2 4 1 0,-7 2 0 16,0 0-2-16,0 0 1 15,0 0-3-15,0 0-3 16,0 0-1-16,0 0 3 15,-12 6 6-15,-9 14 1 16,4 4-1-16,-1 3-2 16,-2 7-1-1,2 0 3-15,3 6 0 0,0 0 1 16,12-3-2-16,0 0-1 16,3-3 1-16,0-5-3 15,18-10 4-15,5-8 1 16,5-8-1-16,3-3 1 15,2 0 1-15,-1-12 9 16,4-16-11-16,-5-12 5 16,-1 0 7-16,-4-10-11 15,2-6 9-15,-5-2-6 16,0-6 4-16,4-2-1 0,-1-5-7 16,2-3 1-1,-5-3 0-15,-5 2-1 0,-1 9-1 16,-8 8 1-16,-4 18 1 15,-5 16 3-15,4 9-3 16,-4 12-1-16,0 3-5 16,0 0 1-16,0 0-17 15,0 13-4-15,-15 24 21 16,-8 13 4-16,-2 9 0 16,5 7 0-16,2 1 0 15,0 1 0-15,5 4 0 16,-2-4 1-16,2-1-1 15,2-6 0-15,2-5 2 16,6-14 0-16,0-5-4 16,3-5 2-16,0-6 0 0,0-5-1 15,0-2-1-15,9-3 0 16,14-11 2-16,4 1 3 16,-4-6 0-16,5 0-1 15,-5 0 3-15,3-14-1 0,4-7-2 16,-1-3 4-1,-2-10-3-15,2-1 2 0,-2-5 1 16,-4 1-4 0,-2 1-1-16,-4 4 5 15,-4 5-5-15,-8 8 1 16,-2 10 5-16,-3 8 2 16,0 3 1-16,0 0-10 0,0 0-6 15,0 0 2-15,0 0-10 16,0 8-4-16,-8 22 16 15,-14 10 2-15,8-1 2 16,-1 4-1-16,5-5-1 16,8 3 0-16,2-7 0 15,0-4 0-15,0-7-1 16,0-4-4-16,15-6 4 16,5-8 2-16,3-5 0 15,7 0 4-15,-4 0-3 16,4-15 2-16,-4-12 1 15,-1-2 1-15,-2-3-5 16,-2-2 1-16,-6-1 2 16,-4-2-1-16,-2 8-1 0,-6 2-1 15,0 9 0-15,-3 7 6 16,0 8-6-16,0 3-1 16,0 0-3-16,0 0-10 15,0 0 6-15,0 3-9 16,-9 24 13-16,-3 8 3 15,-3 4-2-15,10 1 2 16,-1 0 0-16,6-4 0 16,0-4-1-16,0-7-1 0,0-5 1 15,0-4 1-15,18-8 0 16,2-3 0 0,4-5 4-16,2 0 1 0,1 0-3 15,-1-5-1-15,0-13 2 16,-4-8 3-16,-2 1 2 15,-6-3-3-15,-2-2 0 0,0-4 1 16,-6-3-3 0,-3-1-2-16,-3 2 6 15,0 1-5-15,0 4-1 16,-9 4-1-16,-3 12 0 16,-3 3 0-16,0 7-7 15,-1 5-4-15,-2 0 9 16,0 0-4-16,-2 13 0 15,5 16 2-15,2 0-2 16,5-2 5-16,8 0 0 0,0-3-2 16,0-7 0-16,0 0 2 15,11-9-4-15,16-3 5 16,-1-5 1-16,13 0 5 16,-1 0-3-16,0-2-1 15,3-17-2-15,-5-5 0 0,-1-5 0 16,-2 0 5-1,-5-3-2-15,-3 0 1 16,-7 3-2-16,-5 5 2 16,-3 6-2-16,-5 7 3 15,-2 8-4-15,-3 3-1 0,0 0-1 16,0 0-6 0,0 0-3-16,0 0-7 0,0 19 7 15,-11 13 10-15,-4 7 2 16,0 6-1-16,-3 3 0 15,3-3-1-15,5 0 0 16,0-13 1-16,5-8-1 16,2-14 0-16,3-4-2 15,0-6 0-15,0 0 2 16,0 0 5-16,20-13-5 16,16-22 8-16,13-5-5 15,4-7 1-15,3 1-4 16,-3 4 3-16,1 5-2 15,-11 8-1-15,-4 8 0 16,-12 10 8-16,-9 6 11 16,-13 2-5-16,-5 3-9 0,0 0-3 15,0 0-4-15,0 33 4 16,-5 8-1-16,-5 9 8 16,5 1-9-16,5-3 4 15,0-8-3-15,0-11-1 16,2-8 0-16,27-11 0 15,9-4 3-15,13-6 3 16,5 0-5-16,0 0 3 16,0-8-4-16,-10-13 0 15,-1 2-4-15,-9 1-20 16,-10 2-41-16,-11-3-31 16,-13 3-170-16</inkml:trace>
  <inkml:trace contextRef="#ctx0" brushRef="#br0" timeOffset="5219">1421 368 314 0,'0'0'78'0,"0"0"-36"15,0 0-17-15,0 0 8 16,0 0-12-16,0 0 2 15,0 0 2-15,24 0 16 0,3 0 41 16,4 0-12 0,8 0-22-16,11 0-10 15,9-13-5-15,6-5-13 16,8-4-6-16,-2-2-1 0,-10 4 4 16,-10 0-6-16,-16 4 1 15,-9 3 7-15,-11 6-9 16,-5-1 5-16,-8 6 0 15,1-1-4-15,0 3-7 16,-3-4-3-16,0 4-1 16,3 0-1-16,6 0-43 15,5-2-146-15,8-1-571 16</inkml:trace>
  <inkml:trace contextRef="#ctx0" brushRef="#br0" timeOffset="6055">3161 487 295 0,'0'0'142'16,"0"0"-93"-16,0 0-8 0,0 0 5 16,0 0-4-1,0 0-23-15,56-7 3 0,-30-2-9 16,9 1 13-16,1-2-9 15,5 0 9-15,4-7-6 16,-1 1 2-16,2-2-6 16,5 0-6-16,-8-1 4 15,2-2 0-15,-6 2-3 16,-11 1-4-16,-3 5 10 16,-14 2-4-16,-2 6 1 15,-3 1-9-15,-4 2-4 16,1 0-1-16,7 2-1 15,-2 0-16-15,4 0-50 16,-1 0-184-16</inkml:trace>
  <inkml:trace contextRef="#ctx0" brushRef="#br0" timeOffset="6640">3729 509 113 0,'0'0'200'0,"0"0"-111"0,0 0-25 15,0 0-5-15,0 0-37 16,0 0-14-16,0-22-1 15,0 22-4-15,3 0 1 16,-3 0-4-16,2 0 0 16,5 0 0-16,-1-2 3 0,2 2-1 15,-4 0-2 1,-4 0-1-16,0 0 1 0,0 0-11 16,0 0 1-1,0 0-80-15,-10 0-310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11.1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247 611 366 0,'0'0'159'0,"0"0"-50"16,0 0-42-16,0 0-13 16,0 0-11-16,0 0-21 15,3-10-14-15,-3 10-6 16,-12 19-1-16,-17 14 7 16,-7 7 1-16,-2 10 0 15,0 2 8-15,2 9-7 16,6-3 0-16,13 3-6 15,6-8 1-15,8-8-9 16,3-13 4-16,0-11 0 16,0-10 3-16,0-9-2 15,3-2-1-15,17 0 3 16,9 0 3-16,9-10 3 0,4-16-9 16,5-4-1-16,3-5-3 15,-3 1-21-15,1-3-65 16,-17-3-131-16</inkml:trace>
  <inkml:trace contextRef="#ctx0" brushRef="#br0" timeOffset="211">362 204 22 0,'0'0'687'16,"0"0"-542"-16,0 0-119 16,0 0-26-16,0 0-1 15,0 0 0-15,15-3-35 16,-7 35-41-16,4 5-190 16</inkml:trace>
  <inkml:trace contextRef="#ctx0" brushRef="#br0" timeOffset="1312">565 654 538 0,'0'0'131'0,"0"0"-35"0,0 0-51 15,0 0-4-15,0 0-24 16,0 0-12-16,0-13-5 16,0 32-10-16,0 18 10 0,0 16 1 15,-15 6 3-15,-5 1-2 16,-1-2-2 0,-1-13 4-16,9-16-3 15,3-12-1-15,7-12 2 16,3-5 3-16,0 0 12 15,0-3 1-15,21-29 7 16,14-8-14-16,13-5-10 0,1 3-2 16,-4 5 0-16,-1 6 1 15,-11 9 4-15,-13 6-4 16,-9 11 0-16,-8 5 0 0,-3 0 0 16,0 0-8-1,4 0-2-15,2 10 7 16,2 15 3-16,7 6 2 15,-3-1 2-15,6 1-3 16,5-5-1-16,0-4 3 16,5-4-7-16,6-2 9 15,-2-4-3-15,1-11-2 16,5-1 0-16,1 0 0 0,-4-5 3 16,1-15 2-16,-5-10-3 15,2-5-1-15,-7-7 1 16,1-5 5-16,-4-3-7 15,-5-2 2-15,-6 2 2 16,-9 8 5-16,-3 4-7 16,0 15-2-16,-3 9 1 15,-24 14-3-15,-4 0-4 16,-8 9-10-16,7 19-6 16,11 5 6-16,18 0-16 15,3 5-14-15,0-6 9 16,29-3 13-16,7-5 4 0,-1-3 12 15,1 3 1-15,-10-3-9 16,-3 3 0 0,-5 0-3-16,-9-6 13 0,-9 3 3 15,0-5-1-15,0-3 3 16,-20 3 1-16,-8-2-1 16,-3-1-25-16,-5-5-32 15,9 0 7-15,7-3 4 16,9-2 18-16,11-3 14 0,0 0-9 15,0 0-9 1,23 0 33-16,10-8 7 16,5-5 37-16,6-6-13 15,2 1 11-15,-1-6-2 0,-1-3 16 16,-1-4-19 0,-4-4 14-16,-4-2-14 0,-2-3-19 15,-7-5 10-15,-1-8-20 16,-5-8-2-16,0-5 1 15,-5-5-7-15,-6-1 1 16,-9 0 1-16,0 8-1 16,0 14 3-16,0 14-1 15,0 17 6-15,-3 11 2 16,3 8 0-16,0 0-11 16,0 0-5-16,0 24-14 15,0 19 15-15,0 20 4 0,0 10 1 16,0 10 0-1,0 2-1-15,3-5 0 16,-1-12 0-16,5-10 1 0,-1-15-2 16,-6-11-22-16,0-14-163 15,0-9-13-15</inkml:trace>
  <inkml:trace contextRef="#ctx0" brushRef="#br0" timeOffset="1538">1409 559 466 0,'0'0'137'16,"0"0"-59"-16,0 0-50 0,0 0 28 16,171-61-1-16,-113 61-29 15,1 0-26-15,-6 0 6 0,-5 0-6 16,-7 0 0-1,0 0 0-15,3 0-30 0,-2 0-45 16,2-10-131 0</inkml:trace>
  <inkml:trace contextRef="#ctx0" brushRef="#br0" timeOffset="2024">2081 480 460 0,'0'0'128'0,"0"0"-26"16,0 0-36-16,0 0-37 15,0 0-23-15,0 0-6 0,-3-9-4 16,3 31-4-16,0 15 7 16,0 8 1-16,0 5 5 15,0 6-2-15,0-1-2 16,0-2 7-16,0-10-6 15,0-11 2-15,0-17-4 16,0-6 0-16,0-7 3 16,0-2 9-16,0 0-3 15,14-29 54-15,13-13-55 16,4-8-2-16,5 1 0 16,-1 2-4-16,4 1 7 15,-4 10-8-15,-2 2-2 16,-4 10-3-16,-5 8-13 15,2 7-51-15,-5 9-132 16,-6 0-254-16</inkml:trace>
  <inkml:trace contextRef="#ctx0" brushRef="#br0" timeOffset="4081">2516 533 323 0,'0'0'215'0,"0"0"-81"15,0 0-46-15,0 0-61 16,0 0-5-16,0 0-21 0,0-22-1 16,0 44-9-16,0 15 6 15,0 7 3-15,0 2 2 16,0 4-2-16,-2-7 0 15,2-3 1-15,0-12-1 16,0-9 0-16,0-11-4 16,0-5 4-16,0-3-2 15,13 0 2-15,12-11 2 16,1-18 11-16,0-9-5 16,-4 1 3-16,-6-2-6 15,-4 5 1-15,-2 5-2 16,-5 9 3-16,-5 10 2 15,0 5 13-15,0 2-4 0,0 3-11 16,0 0-7 0,0 0-7-16,0 21-1 0,0 11 4 15,0 8 4-15,0-6 0 16,0-2 6-16,0-8-6 16,0-8-5-16,0-9 4 15,11-3 1-15,11-4-7 16,7 0 5-16,6-4 2 15,4-16 9-15,-4-7-9 16,-2 1 4-16,-5-1 1 16,-4 6-3-16,-7 5 1 15,-7 5 0-15,-7 10-2 0,-3-3-1 16,0 4 1 0,0 0-5-16,0 0 1 0,-3 4-6 15,-15 16 8-15,1 4-5 16,1 5 4-16,8-2 0 15,-4-1 2-15,9 1 0 16,1-9 0-16,2-2-1 16,0-5 1-16,0-3-4 15,10-8 3-15,15 0-1 16,4 0 2-16,3 0 9 16,1-22-7-16,-7-6 3 15,0-8 1-15,-1-6 6 16,-2-8-10-16,0-6 1 15,-2-5-3-15,-1-8 2 16,-2-4-2-16,-6-10 2 0,-6 4-1 16,-4 2-1-1,-2 11 1-15,0 15-1 0,0 14 0 16,0 19 0-16,0 7 0 16,0 11 0-16,0 0-7 15,0 0-3-15,-8 18-6 0,-4 22 15 16,1 11 1-1,-1 11 0-15,-1 10 0 16,5 6 0-16,-1 6 0 16,0 2 3-16,4-7-3 0,-2-8 2 15,7-7-4-15,0-9 2 16,0-9-2-16,10-12 2 16,5-10-1-16,-7-9 2 15,1-4-2-15,0-6 1 16,-1-5-1-16,4 0 0 15,6 0 1-15,2 0 3 16,8-2 3-16,-2-16 2 16,0-9-7-16,1-2 9 15,-4-5-8-15,-5-4 5 16,0 4-5-16,-3 4 4 16,-7 10-5-16,-3 10 3 15,-5 4 1-15,0 6-3 16,0 0-2-16,0 0-3 15,0 0-5-15,0 10-2 0,0 22 8 16,0 2 0-16,0 3 2 16,0-4 0-16,0-5 0 15,0-7 0-15,0-4 0 16,22-7-4-16,4-2 3 16,7-6-1-16,1-2 2 15,-1 0-3-15,2 0 3 0,-2-20 0 16,-7-2 3-16,-6-2-3 15,-7 0 3 1,-1 6 0-16,-7 2 1 16,-2 8-1-16,-3 4-2 15,0 1 4-15,0 3-4 0,0 0-1 16,0 0-7 0,0 0 4-16,0 15-7 0,0 9 9 15,0 3-3-15,0-1 8 16,0-2-4-16,0-5 0 15,0-4 0-15,6 1 0 16,9-8-4-16,2 0 4 16,7-5 0-16,0-3 0 15,-1 0 0-15,3 0 0 16,-2-8 1-16,-4-14 3 16,-5-4 5-16,-3-1-7 15,-6-2 0-15,-3-2 4 16,-3-1-6-16,0-2 1 15,-9 1-2-15,-18 7 1 16,1 5-4-16,-7 8 3 0,5 10 1 16,0 3-5-16,0 0 0 15,0 14 2-15,12 9 1 16,4 7-1-16,9-1-1 16,3-2 2-16,0-7-8 15,15-1 2-15,11-12 2 16,7-3-1-16,2-4 7 15,-1 0 0-15,5-14 4 16,-7-10-2-16,1 0 2 16,-7-2 3-16,-5 2-5 15,-4 3 6-15,-4 5-4 16,-8 6-2-16,-2 1 2 0,-3 7-4 16,0 2 0-16,0 0 0 15,0 0-4-15,0 0-4 16,0 7-2-16,0 20 10 15,0 7 0-15,0 6-2 16,3-2-3-16,3-1 0 16,0-11-13-16,-1-10 2 15,5-8 15-15,2-8-3 16,9 0 1-16,7 0 3 16,8-24 5-16,2-8 4 15,0-5-3-15,3-3 8 16,0-2-4-16,-3 2 6 15,-5 10 0-15,-3 2 0 0,-12 12-2 16,-10 8-3-16,-5 3-6 16,-3 5-5-16,0 0-7 15,0 0 2-15,0 29 4 16,0 11 1-16,0 0 3 16,0 2-3-16,0-7 0 15,7-4 0-15,13-7 1 16,9-8-1-16,6-6 0 15,6-2 7-15,4-8-6 16,-6 0 0-16,-11 0 0 16,-7 0 4-16,-9-3-5 15,0-10-2-15,-12-3-25 0,0-5-77 16,-6 0-131 0</inkml:trace>
  <inkml:trace contextRef="#ctx0" brushRef="#br0" timeOffset="4546">3485 204 342 0,'0'0'235'0,"0"0"-95"15,0 0-61-15,0 0-30 16,0 0-13-16,0 0-28 15,0 0-6-15,0-5-2 16,0 5-36-16,0 0-108 16,0 0-230-16</inkml:trace>
  <inkml:trace contextRef="#ctx0" brushRef="#br0" timeOffset="4875">2893 448 298 0,'0'0'268'0,"0"0"-170"16,0 0-47-16,0 0-6 15,0 0 0-15,0 0-12 0,79 0-16 16,-40-6-10-16,-4 1-6 16,1-5-1-16,2 1-7 15,0-1-38-15,3 0-100 16,-8-1-138-16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22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0 146 302 0,'0'0'93'16,"0"0"-35"-16,0 0 11 0,0 0-15 16,0 0 11-16,0 0-6 15,0 0-33-15,5-66 2 16,7 57-19-16,3-2 4 15,3 4-10-15,3-5 6 16,5 3-1-16,1 1-7 16,7-3 3-16,-4 5-1 0,3 4 1 15,-4 2-2 1,-5 0-2-16,-1 0-4 16,1 0 4-16,-4 8-2 15,-2 11 6-15,-6-1-10 16,-4 3 6-16,2 1 0 0,-7 1 0 15,-1 1 4-15,-2 2-4 16,0 1 2-16,0-1-2 16,0-2 3-16,-15 1-2 15,0-5 4-15,-3-1-4 16,1-6 0-16,-4 2 1 16,1-1-1-16,-6 0 6 15,-7 1-7-15,-2-4-1 16,-1 1 1-16,5-2 0 15,1-3 5-15,4 0-5 0,8-1 0 16,6-3 0 0,9-3 0-16,3 0-3 0,0 0 2 15,0 3-2-15,0 2-4 16,0 4-1-16,0 6 6 16,12 6 1-16,2 3 2 15,-2 5-1-15,0 3 1 16,-3 2-1-16,0-2 0 0,-1-3 0 15,-2-2 0-15,1-9 0 16,-2-1 1 0,-5-7 0-16,3-2-2 15,-3 0 2-15,0-3 1 16,0 3 4-16,0-3-5 16,0 0-1-16,0-1 1 15,0-4-1-15,0 0 0 16,0 2 0-16,3 1-57 15,3-3-221-15</inkml:trace>
  <inkml:trace contextRef="#ctx0" brushRef="#br0" timeOffset="305">176 1049 450 0,'0'0'130'16,"0"0"-71"-16,0 0-23 0,0 0 4 16,0 0 18-16,0 0-20 15,-3 0-10-15,3 0-21 16,0 0-7-16,0 0 5 15,0 0-5-15,0 0 3 16,0 0-6-16,0 0-2 16,0 0-24-16,0 0-96 15,0 0-154-15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25.5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288 591 32 0,'0'0'440'0,"0"0"-349"16,0 0-26-16,0 0-5 0,0 0 8 15,0 0-7 1,42-69-17-16,-42 69-21 0,0 0-8 16,0 0-7-16,0 0-8 15,-4 0 0-15,-19 0-1 16,-12 11-2-16,-4 10 0 15,1 3 3-15,3 4-1 16,3 1 1-16,2 6-1 16,4 2 3-16,3 3-5 15,1 0 4-15,9-4-2 16,6-1-4-16,4-4 4 16,3-6-6-16,0-9 0 15,0-8-7-15,15-3 2 16,3-5-1-16,2 0-5 0,10 0 14 15,2-13 4-15,3-17 8 16,3-1-3 0,-2-7-1-16,-6 1 6 0,-7 0-8 15,-5 1-1-15,0 1 6 16,-10 6 2-16,1 5-2 16,-3 8 1-16,-6 5-4 15,3 6 3-15,-3 5-1 16,2 0-4-16,-2 0-2 15,0 0-3-15,0 0-6 16,0 3-2-16,0 21 2 16,0 7 9-16,0 7 2 15,-8-2 0-15,1 2 1 0,5-6-3 16,2-4-2 0,0-3 1-16,0-7-1 0,6-8 2 15,5-7-1-15,4-3-3 16,6 0 4-16,6 0 1 15,-1-15 0-15,7-9-1 16,-7-1 5-16,-3 1-2 16,-2-1 0-16,-6 6 1 15,-6 4 4-15,-9 6-4 16,0 4-4-16,0 2 17 16,0 3-16-16,0 0-1 15,0 0-3-15,0 0-5 0,0 0 3 16,0 22-7-1,0 7 12-15,0 3 1 16,0 2-1-16,0-2 0 0,8-6-2 16,7-5 1-16,6-2-4 15,2-9 3-15,0-7-3 16,2-3 4-16,-2 0 1 16,0 0 0-16,0-16 4 15,2-2 4-15,-2-6-3 16,-2-4-4-16,-6 5-1 15,-4-3 13-15,-2-3-12 16,-6 2 2-16,-3 0 0 16,0 1 1-16,0 5-3 15,-8 2-1-15,-14 4 2 16,-1 7-3-16,-6 5 1 0,-4 3-3 16,1 0-5-16,0 0 6 15,-1 11 0-15,6 4 1 16,4 1 2-16,2-2-3 15,6-1 2-15,2 3-1 16,0-2-2-16,1 3 1 16,4 0 2-16,2-4-3 15,2-1-1-15,4-3-33 16,0-4-52-16,0-5-64 16,25 0 47-16,4 0-176 0</inkml:trace>
  <inkml:trace contextRef="#ctx0" brushRef="#br0" timeOffset="774">939 318 6 0,'0'0'343'16,"0"0"-255"-16,0 0-26 16,0 0 7-16,0 0-29 15,0 0-12-15,3-19-13 0,-3 19-15 16,0 0-6-16,0 16-7 16,0 16 13-16,0 8 4 15,-8 7-3-15,-4 1 3 16,2 3-1-16,2-2-1 15,0 4 1-15,1-2-3 16,4-1 4-16,0-2-2 16,1-9 0-16,-1-1-3 15,3-15 1-15,-4-7 0 16,4-2 3-16,0-9-3 16,0-5 0-16,0 0 1 15,0 0 8-15,0 0-9 16,4-5 33-16,14-20-4 15,2-3-8-15,-2-4-19 16,-2 6-1-16,-3 5 6 0,-4 4-6 16,-1 9 9-16,-8 6-7 0,0 2-2 15,0 0-1 1,0 0 0-16,3 0-10 0,0 8-5 16,1 18 15-1,1 8 0-15,1 1 1 16,3 0 2-16,2-6-1 15,4-3-2-15,3-7-4 16,0-9 3-16,2-7 1 16,1-3 0-16,2 0 0 15,4-5 0-15,-1-17 11 16,4-7-2-16,-4-2-3 0,-5-1-2 16,-1-2 1-16,-7-1 3 15,-11 3-2-15,-2 8-5 16,0 4 4-16,0 6-2 15,-2 3 8-15,-16 3-11 16,-8 8-1-16,-4 0 0 16,-3 0-1-16,2 0 2 15,-2 5-7-15,0 17 7 16,7-1 0-16,6 3-6 16,2 0 2-16,8 0-66 15,8-6-55-15,2-5-12 16,0-7-115-16</inkml:trace>
  <inkml:trace contextRef="#ctx0" brushRef="#br0" timeOffset="1178">1413 326 340 0,'0'0'123'16,"0"0"-33"-16,0 0-51 15,0 0-23-15,0 0-11 0,0 0-5 16,-9 26-4 0,-5 19 4-16,-6 5 11 0,-1 8 1 15,-3 4 20-15,3 4 13 16,6-2-18-16,7-4-13 15,8-9-2-15,0-6-3 16,0-5 6-16,18-6 4 16,8-4 1-16,-6-10-6 15,7-4-5-15,-6-3-2 16,2-9 0-16,-5-2 4 16,2-2 9-16,3 0-7 15,2 0-1-15,1 0-9 0,4-11-3 16,-1-2-9-1,1 2-53-15,-4-5-128 0,-6 3-89 16</inkml:trace>
  <inkml:trace contextRef="#ctx0" brushRef="#br0" timeOffset="1473">1958 667 260 0,'0'0'306'15,"0"0"-175"-15,0 0-65 16,0 0-21-16,0 0-2 0,0 0-22 16,29-18-5-16,1 13-16 15,8 0 6-15,-2 1-3 16,-1-1-3-16,1 3 0 15,-16-1-1-15,0 0-2 16,-9 1 3-16,-4-1-12 16,-4 3-14-16,0 0-48 15,-3 0-103-15,0 0-69 16</inkml:trace>
  <inkml:trace contextRef="#ctx0" brushRef="#br0" timeOffset="1689">1964 823 388 0,'0'0'186'0,"0"0"-95"16,0 0-19-16,0 0 12 16,0 0-39-16,0 0-13 15,41 0-3-15,-11 0-21 16,2-7-7-16,-3 2-1 15,4-3-7-15,0-1-29 16,-5 2-78-16,2-1-173 16</inkml:trace>
  <inkml:trace contextRef="#ctx0" brushRef="#br0" timeOffset="3000">2788 840 187 0,'0'0'205'15,"0"0"-117"-15,0 0-24 16,0 0 6-16,0 0 5 15,0 0-10-15,70-53-22 16,-52 29-11-16,2-3-10 16,2-7 1-16,-2-3-1 0,4-6-6 15,-4-1 0 1,1-5-6-16,-1 2 1 0,-5 4-7 16,-3 1 2-16,-1 6 2 15,-1 3-5-15,1 9 0 0,-4 8-3 16,-2 9-1-1,-5 4 1-15,0 3-1 16,0 0-3-16,0 0-3 16,3 3-3-16,2 26 5 15,8 17 2-15,-1 3 4 16,-1 9-1-16,-2 3 2 16,0 3 0-16,3 2-2 15,-4-2 0-15,2-8 4 16,-2-9-4-16,-3-10-3 0,2-15 3 15,-4-9 0-15,0-8 0 16,-3-5 1-16,0 0-1 16,0 0 1-16,2 0 2 15,-2 0 2-15,3 0 0 16,4-5 4-16,-4-14-6 16,-1-7 1-16,1-4 0 15,-3-1-1-15,0-1-2 16,0-2 1-16,-23-4-1 0,-10 1-1 15,-8 0 0-15,-3 3 0 16,-6 5 0 0,-1 7-1-16,5 10-1 15,8 5-3-15,5 7 5 0,7 0-2 16,6 0-4 0,4 0 4-16,7 4-2 0,3 6-1 15,6 0 0-15,0 7 4 16,0-1-7-16,6 2 6 15,27-2-5-15,14-3 6 16,9-5 0-16,9-3 0 16,6-5 1-16,-4 0 1 15,-2 0 4-15,-9 0-5 16,-9-5-1-16,-7-8 1 16,-7 0 4-16,-5 0 4 15,-12 2-8-15,-4 0 3 16,-6 3 6-16,-2 6-2 15,-4-1 11-15,0 3-6 0,0 0-11 16,0 0-1-16,0 0-8 16,0 0-7-16,0 16 8 15,-4 11 6-15,-5 4 0 16,4 4-3-16,5-4 0 16,0 4 1-16,0-6 1 15,0-5-3-15,11-6 1 16,7-1 0-16,2-10-4 15,5-2 0-15,3-5 5 16,-2 0 2-16,4 0 1 16,0-7-2-16,-6-12 4 15,-1 1 0-15,-5-6 3 0,-3-3-1 16,-7-2-4-16,-1-3 9 16,-7 3-8-16,0 5 0 15,-10 3 3-15,-13 8-4 16,-7 2-4-16,4 6 2 15,-7 5-5-15,0 0 7 16,2 8-6-16,-2 13 2 16,3 0 1-16,4 3-10 15,11-5-6-15,2-1-21 16,8-7-22-16,5-4-42 16,0-7-69-16,5 0-142 0</inkml:trace>
  <inkml:trace contextRef="#ctx0" brushRef="#br0" timeOffset="3729">3785 196 461 0,'0'0'97'0,"0"0"-45"15,0 0-23-15,0 0-6 16,0 0-16-16,0 0-7 16,-20 35 0-16,14-1 9 15,3 8-1-15,3 8 5 0,0 1-1 16,0 4 2-16,0 1 2 16,0 0-9-16,0-9 0 15,0-4 1-15,0-14-8 16,0-11 1-16,0-7-1 15,0-8 0-15,0-1 3 16,0-2 1-16,18 0 0 16,5 0 9-16,10 0 8 15,3-5-17-15,-5-11 7 16,2-5-8-16,-3 0 5 16,-7-3-1-16,-5 0-5 15,-3 6 4-15,-12 5-6 0,-1 5 9 16,-2 5 12-1,0 3-10-15,0 0-11 16,0 0-1-16,0 0-12 0,0 3 9 16,0 18 0-16,-5 8 3 15,-5 0-1-15,5 2-1 16,5-1 3-16,0-1 2 16,0 0-2-16,5-7-1 15,18-4 1-15,2-5-1 16,-2-5 0-16,0-3 1 15,1-5 2-15,3 0 4 16,-1 0-5-16,-3-13 3 16,-1-5 9-16,-6-4-10 15,-3-2-2-15,-1-5-1 16,-7 3 8-16,-5-3-8 0,0 2 3 16,0 1-3-16,-17 2 3 15,-12 2-3-15,-4 9 0 16,0 11-3-16,1 2-1 15,3 0 1-15,-1 0-1 0,1 15 2 16,9 4 1 0,2 5-7-16,8 0-20 15,5-3-27-15,5-5-79 16,0-8-63-16</inkml:trace>
  <inkml:trace contextRef="#ctx0" brushRef="#br0" timeOffset="6128">4386 114 333 0,'0'0'223'0,"0"0"-126"16,0 0-43-16,0 0-23 15,0 0-19-15,0 0-12 16,-59 24-2-16,41 16 2 16,1 7 5-16,-1 3-4 15,7 6 8-15,-4 2 5 0,3 6-10 16,6-3 2-16,1 3-2 16,2-7-4-16,3-6 1 15,0-11 5-15,0-9-6 16,0-12 0-16,0-6 2 15,11-4-1-15,4-8-1 16,5-1 5-16,4 0 9 16,3 0 8-16,-1-1-3 15,0-15-10-15,4-6-2 16,-4-2-1-16,1-2-1 16,-6-1-4-16,-4 3 1 15,-6 0 5-15,-1 6 5 16,-5 5-3-16,-5 5-1 0,0 5 0 15,0 3-8-15,0 0-5 16,0 0 0-16,0 0-7 16,-2 24 10-16,-13 5 2 15,6 0 0-15,4-2 0 16,5-1-1-16,0-4 0 16,0-1-1-16,8-3 2 15,15-4 0-15,0-4 0 16,5-5-4-16,-2-5 4 15,-6 0 0-15,1 0 2 16,-4 0 0-16,4-10 1 16,1-6 2-16,-2-2-5 15,3-6 3-15,-2-3-2 16,-1 3 4-16,-2-1-3 0,-3-3 0 16,0 4-1-16,-7 3-1 15,5 0 4-15,-8 0-2 16,3 2 1-16,-4 3 1 0,-1 4 4 15,0 0-7 1,0 5-1-16,-3-1 0 16,0 3-1-16,0 2 2 15,0 0-1-15,0 3 2 16,2 0-2-16,-2 0 3 16,0-3-3-16,3-5 0 15,-3 1-3-15,4-3 2 16,2-2 0-16,-1-4 1 0,5 1 0 15,-5-8 0-15,3-1 0 16,2-6 1-16,2-2-1 16,-4-2 0-16,-2-1 6 15,1 1-6-15,-5-5 1 16,1 1 2-16,-3 0-3 16,0 10 0-16,0 6 0 0,0 12 0 15,0 4 0-15,0 6 0 16,0 0-2-1,0 0-2-15,0 0-7 0,0 3-2 16,0 20 7 0,0 15 6-16,-3 7 1 15,-6 8-1-15,3 6 2 16,-2 4-5-16,-1-1 3 16,0-4 0-16,-3-3 2 0,3-8-2 15,3-1 1-15,-2-9 1 16,1-3-1-16,2-8-2 15,2-4-1-15,3-6 2 16,0-6 0-16,0-1-2 16,0-4 2-16,0 0-1 15,0-5-4-15,15 0 3 16,3 0 2-16,2 0 8 16,1 0-6-16,-1 0-2 15,3 0 0-15,1-8 0 0,0-8 0 16,2-3 0-1,4-2 1-15,-1-2 4 0,-2-7-3 16,-1 3 0-16,-5 4-1 16,-6-1-1-16,-7 8 3 15,-1 2 1-15,-5 7 0 16,-2 4-1-16,0 1 7 16,0 2-10-16,0 0-3 15,0 0 3-15,0 0-7 16,0 0 5-16,0 0-10 15,0 16 7-15,-9 8 0 16,-5 7 5-16,2 1 0 16,-3 0-1-16,9 2 1 15,-1 1 2-15,5-1-2 0,2-2-2 16,0-6 0-16,0-2-5 16,7-6-7-16,10-7 6 15,1-5 7-15,-2-3-2 16,2-3-3-16,3 0 2 15,-4 0 3-15,8-11 2 16,-2-13 3-16,3 0-3 16,2-3 2-16,-8-2 6 15,-2 0-8-15,-3 3 3 16,-7 4-2-16,-3 9 0 16,-2 6-2-16,-3 3-2 15,0 4 2-15,0 0 0 16,0 0-5-16,0 0 3 0,0 0-6 15,0 14-2-15,-5 7 9 16,-1 6 1-16,1-1 0 16,-2 3-1-16,1-5 1 15,6-2-1-15,0-7 1 16,0-1-3-16,0-7-1 16,0-1 3-16,9-6-1 0,8 0 2 15,1 0 2 1,0 0-2-16,5-11 16 15,-2-7-16-15,0-4 14 16,0 1 0-16,-7 0-10 16,-2-3 1-16,0 0 1 15,-4 0-6-15,-5 3 0 16,-3 0 0-16,0 3 5 0,0 4-4 16,0 4-1-16,-18 1-1 15,-5 7-9-15,-3 2 4 16,-1 0 2-16,1 0 3 15,3 8-4-15,8 10 3 16,2 1-3-16,8-3 2 16,5 2 1-16,0-3-3 15,0-3 5-15,0-4-12 16,15-5 9-16,11-3-1 16,9 0 4-16,4 0 4 15,-1 0-4-15,0-19 4 0,0-2-2 16,-5-1 4-1,0 2-5-15,-7 1 9 0,-6 1-4 16,-5 4 3-16,-4 4-5 16,-4 4 1-16,-7 4 5 15,0 2-2-15,0 0-8 16,0 0-2-16,0 0 1 16,0 0 0-16,0 0-2 15,0 0-4-15,0 5 0 0,0 15 7 16,0 13 3-1,-9-4-2-15,3-3-1 16,3-2-5-16,-2-8 4 16,5-5 1-16,0-5 0 15,0-4-3-15,0-2-3 0,0 0 4 16,0 0-6-16,23-2 8 16,6-12 2-16,6-7 1 15,1-3-1-15,-1 0 2 16,6-8 1-16,0 0-2 15,7 3-3-15,-2 3 4 16,-5 2-4-16,-5 8 2 16,-6 3 3-16,-7 8 1 15,-8 2-4-15,-7 3-1 16,-4 0-1-16,-4 0-3 16,3 0-8-16,0 16 11 15,0 8 0-15,-1 2 0 16,1 1 2-16,4-4-1 0,-2-1-1 15,8-4 0-15,-2 1 0 16,6-6-4-16,7 0-2 16,8-2-7-16,12-2-1 15,16-2 0-15,2-5-11 16,-6-2-53-16,-10 0 4 16,-11-2-51-16,-14-25-76 15</inkml:trace>
  <inkml:trace contextRef="#ctx0" brushRef="#br0" timeOffset="6730">4834 418 48 0,'0'0'344'0,"0"0"-253"16,0 0-48-16,0 0 28 0,0 0 24 16,0 0-24-16,0 0-24 15,8-21-15-15,16 11-13 16,0-1-12-16,2 0 0 15,9 2-1-15,1-3-5 16,7 2-2-16,0-1 1 16,-2 0-6-16,-3 1-12 15,-9-1-50-15,-12 4-94 16,-7-2-49-16</inkml:trace>
  <inkml:trace contextRef="#ctx0" brushRef="#br0" timeOffset="7088">4492 389 538 0,'0'0'113'0,"0"0"-31"15,0 0-48-15,0 0-22 16,0 0-10-16,0 0-2 16,0-5-71-16,29 2-98 15,13 2-273-15</inkml:trace>
  <inkml:trace contextRef="#ctx0" brushRef="#br0" timeOffset="7480">5448 8 582 0,'0'0'203'0,"0"0"-100"15,0 0-52-15,0 0-11 0,0 0-25 16,0 0-11 0,0-5-4-16,0 5-8 15,0 13-50-15,-16 14-57 16,-14 2-197-16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9:27.018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</inkml:definitions>
  <inkml:trace contextRef="#ctx0" brushRef="#br0">14 1146 463 0,'0'0'92'0,"0"0"-60"0,0 0-10 15,0 0 14-15,0 0 18 16,0 0-21-16,0 0-10 16,0 0-20-16,-15 0 3 15,15 0 1-15,0 0-2 16,0 0-2-16,0 0-2 15,0 0 6-15,0 0-5 0,0 0 3 16,0 0-5-16,0 0-1 31,0 0 1-31,8 0 1 16,27 0 2-16,15 0 2 16,15 0 5-16,11 0-9 15,-6 0 0-15,0 0 3 0,-2 0-2 0,-3 0-2 16,10 0 0-16,-10 0 0 15,1-3 0-15,-1 0 2 16,-11 3 0-16,5 0-2 16,-4-2-2-16,4 2 2 15,-2 0-1 1,2 0 1-16,0 0 0 0,-3-3-1 16,-4 3 1-16,5 0 0 15,2-2 0-15,0 2 1 16,3 0-1-16,1 0-2 15,3 0 2-15,8 0 0 16,1 0 1-16,-3 0-1 16,2 0 0-1,1 0 1-15,0 0-1 0,0 0 3 16,-7 0-3-16,2 2 0 16,-16 1-2-16,6-1 2 15,-4-2-2-15,-5 0 0 16,1 3 0-16,4 0 2 15,0-3 3-15,-2 0-1 16,4 0-1-16,5 0-1 0,-4 0 0 16,1 0 0-16,5 0 0 15,-6 0 3-15,-3 0-3 16,-7 0 0-16,-5 0 0 0,-10 0-4 16,7 0 2-16,-1 0 2 15,1 0 1-15,2-3 0 16,-2 0 0-16,2 3-1 15,8-2 0-15,-17 2 0 0,7 0-5 16,-1-3 5-16,1 3 2 16,-1 0-2-16,-7-2-6 15,12 2 6-15,4 0-1 32,8 0 1-32,-4 0-3 15,12 0-8-15,-9 0 10 16,9 0-1-16,-2-4 2 15,2 1-2-15,-6 3 1 16,-3-5 0-16,1 5-4 0,-14-3 0 16,-3 3-11-1,-12-3 15-15,-5 1-9 0,-9 2 8 16,-11 0 0-16,-3 0 2 16,0 0-5-16,0 0-1 15,0 0 6-15,0 0 2 16,0 0 1-16,0 0-2 15,0 0 3-15,0 0-3 16,0 0 3-16,0 0 0 16,0-4 3-16,7-1-3 0,-4-1-1 15,3-2 4-15,-6-6-7 16,7 3 0-16,-7-6-7 16,9 3 0-16,-6 0 7 15,3 0 3-15,-6 0-3 16,7 0 3-16,-7 0-3 15,0-3 4-15,3 3-4 16,3-3 0-16,-3 3-2 16,4-4-2-16,-1 2 2 15,-6 0 4-15,0 1-4 0,0 1 3 16,0-2-1-16,0 5 0 16,0-3-1-16,0 2 1 15,0 1 1-15,0-4-1 16,0 5-3-16,0-4 3 0,0 3 0 15,0-1-1-15,0-2-1 16,0 1-3-16,0-2 4 16,0 3 1-16,0 2 0 15,0-1 0-15,0 3 1 16,0-1-1-16,0 1-2 16,0-1 1-1,0 1-6-15,0-1-2 16,0 0 4-16,0-1 4 15,0 1-6-15,0 1 1 16,0-4 5-16,0 4 1 0,2-6-1 16,-2 0-5-16,6 3-5 15,-6 0 10-15,5-1 2 16,-5 4 3-16,5-4-4 16,1 4 0-16,-3-2 0 15,4 1 0-15,-7 0 0 16,0-2 0-16,0 5 2 15,0-5-2-15,0 3-2 0,3 0 1 0,-3-4-8 32,0 4 5-32,0-1 4 15,0-1-4-15,0-2 4 0,0 3 0 16,0-1-1 0,6-4-9-16,-6-3 9 0,0 2 1 15,0-1-5-15,0 7-6 16,0-2 9-16,0 2 2 15,0 1-5-15,0-1 4 16,0 1-3-16,0 3 1 16,0-3 2-16,0 4 1 0,0-1-1 15,0-4-2-15,0 4-1 16,0-1 4-16,0 3 0 16,0 1 0-16,0-1 1 15,0 1-1-15,0-2 0 16,0 2 0-16,0-1 0 15,0 1 2-15,0 2-2 0,0 0 1 16,0-4 2-16,0 1-3 31,0 0-2-31,0-2 2 16,0 5 0-16,0 0 2 16,0 0-1-16,0 0-1 15,0 0 1-15,0 0 0 0,0 0 0 16,0 0-1-16,0 0 0 15,0 0-1-15,-6 0-2 16,3 0-3-16,-18 3 6 0,2 5-3 16,0 3 7-16,-3 0-4 15,3 3 0-15,-2 0-1 16,-5 1 1-16,1 1 1 0,1 2-1 16,5-5 0-16,3 4 0 15,-9 0-1-15,1-1 0 16,8 5 1-16,-3-7 0 15,0-1 1-15,4-1-1 16,0-1-1-16,-4 0 1 31,12-2 1-31,1-1-1 0,3-3 0 16,-4 1 0-16,-2-3 0 16,9 2 1-16,-8-5-2 15,8 4 2-15,0-4-2 16,0 0 0-16,0 0 1 15,0 0 1-15,0 0-1 16,0 0 8-16,0 0 13 16,14-4 5-16,5-4-8 15,13-3-15-15,-8 3 2 0,-5-4-2 16,6 4-3 0,1-3 2-16,-9-1 0 0,15 4-2 15,-8-3-1-15,-5 3-2 16,3-4 3-16,-3 1 0 15,2 3 0-15,-11 0 2 16,9-1-2-16,-10 1 0 16,7-4 0-16,-7 3 0 15,-2 2 2-15,1 0-2 16,-2 2 1-16,4 2-1 16,-1-6 0-16,-2 5 0 0,9-2-1 0,-13 0 1 15,6 1 1-15,4 1-1 16,-13-1 0-16,8 0 0 31,2 1 0-31,-1-1 0 0,-3 3 0 0,-6 2 0 16,0 0 2-16,0 0 1 15,0 0-3 1,0-4 1-16,4 4-1 16,-4-3 1-16,0 3 0 15,0 0-1-15,0 0 5 16,0 0 0-16,0 0-1 15,0-2-1-15,0-1 6 16,6 1 6-16,-6-4-13 16,0 6-1-16,0 0-1 15,0 0 0-15,0 0 0 16,0 0-1-16,0 0-3 0,0 0 4 16,0 0 1-16,0 0 6 15,0 0-7-15,0 0 0 16,0 0-1-16,0 0-1 0,0 0-3 15,0 0-3-15,0 0 1 16,0 0-2-16,0 6 8 16,0 1 1-16,0 2 1 15,6 2 1-15,4 1-2 16,-1-1 1-16,6-1-2 16,1-1 2-16,-4 3-1 15,4-2 3-15,0 5-3 16,-8-1 0-16,8 0 1 15,0 3-2-15,0-3 0 0,3-1 1 16,5 2 0-16,1-4-2 16,-6-3-1-16,-3-2 3 15,5 0 3-15,-18-1-3 16,7 0 0-16,-4-1 0 16,0 1-1-1,4-2 1-15,-1 2 0 16,1-2 0-16,-2 3 0 0,5-1-2 15,-4-1 1 1,-6 0 1-16,4-4-1 0,-1 0 1 16,-3 0-3-16,-3 0-1 0,0 4 2 15,0-4-1-15,0 0 3 16,0 3 0-16,0-3 1 16,0 0 2-16,0 0 0 15,0 0-2-15,0 0 2 16,0 0-1-16,0 0 4 15,0 0-2-15,0 0-2 16,0 0 0-16,-3-7-4 16,-22-1 4-16,-6 0-4 0,6-1 5 15,-10-1-6-15,5-2 3 16,1 1 0-16,-1 0 0 31,-2 2 5-31,5 1-4 16,-5 3-1-16,7-7 0 15,6 7 7-15,4-4 1 0,6 7-3 0,-7-7-4 16,6 3 2-16,4 1 1 16,-3 2-4-16,2 1 0 15,7 2 0-15,0 0-4 16,0 0-4-16,0 0-39 16,-3 0-133-16,-2 0-297 15</inkml:trace>
  <inkml:trace contextRef="#ctx0" brushRef="#br0" timeOffset="2011">2306 258 186 0,'0'0'165'16,"0"0"-129"-16,0 0-8 16,0 0-15-16,0 0-5 0,0 0-4 15,0 0-3-15,-124 0-1 16,99 11 0-16,1 3 6 16,2 0-6-16,-4-1 0 15,7 4 0-15,1 0 1 16,3 0-1-16,-1 2 0 0,10-2 0 15,6 3 1-15,0-6 0 16,0 0-1-16,0-6 0 16,0 1 0-16,0 0 3 15,22-4 0-15,6 0 9 16,12 1 6-16,0-6-12 16,1 5 1-1,2-5 3-15,5 0-4 0,-5 0-6 16,-2 0 6-16,2 0-3 15,-2 0-2-15,-1 0 8 16,0 0-4-16,-2-11 4 16,0 3 5-16,-4 0 0 15,-6-4-3-15,9-1-6 16,-9-2 4-16,-7-1-7 16,-2-1 22-16,-3-6-20 0,0-5 11 15,-7 1 8-15,1-7-23 16,-2 0 0-16,0 0-2 15,-8 3 0-15,0 0 2 16,0 3-2-16,0 3 1 16,0 3-4-16,0-1 3 15,-8 5-14 1,-16 6-15-16,5 0 4 16,-5 7 14-16,2 2-6 15,9 3-5-15,-9 0 5 0,6 0 6 16,-2 3 1-16,3 11 10 0,5-3-1 15,1 6 2-15,-1 3 1 16,10-3 0-16,0 5-3 16,0 1 6-16,0-2-3 0,0 8 0 15,0-2 0-15,0 2 0 32,0 5 1-32,0-4 3 15,0-2 1-15,3 0 2 0,4 1-1 0,8-4-5 16,-5-3 9-16,6-2-5 15,-5-6-4-15,11-3 3 16,-6 0 2-16,3-2-2 16,5-4 3-16,2 0 2 15,-1-1 6-15,9-4-7 16,-3 2 1-16,-4-2 0 16,11 0 11-16,-3 0-8 15,-1 0-5-15,-1 0 9 16,2 0 0-16,-3-2-6 15,-2-7-3-15,-1 0 5 16,-4-2-6-16,-1-3 8 16,-2 0 9-1,-3-3-8-15,0 1-1 16,-4-4-9-16,7 0 9 0,-9 1-5 16,-1-6-8-16,-9-1 12 15,4 1-13-15,-7-2 0 16,0-2 0-16,0 4 0 15,0 2-8-15,0 4 7 16,0 2 1-16,0 1-19 16,-10 2-8-16,-12-1 6 0,-3 4 5 15,-2 2-2-15,1 4-8 16,4 2 10-16,6 0 12 16,5 3 2-16,-11 0-1 15,6 0-2-15,6 0-6 16,-4 3 9-1,4 5-5-15,1 4 2 16,2 2 3-16,7 0 1 0,0 6-1 16,0 2-1-16,0 3 4 15,0 3-1 1,23 1 0-16,-9-2-1 0,5 1 1 16,-3 3 3-16,0 0-1 15,3-4-2-15,-11 2 3 16,8-6-1-16,-7 2-2 15</inkml:trace>
  <inkml:trace contextRef="#ctx0" brushRef="#br0" timeOffset="4706">3631 358 0 0,'6'0'0'0,"3"0"0"0,7 0 0 15,-11 0 0-15,0 8 0 16,-5-2 0-16,0 0 0 0,0 0 0 16,0-2 0-16,0 0 0 31,0 1 0-31,0 1 0 0,0-6 0 16,0 3 0-16,0-3 0 15,0 0 0-15,0 0 0 16,0 3 0-16,0-3 0 15,0 2 0-15,0 2 0 16,0-2 0-16,0 4 0 16,0-1 0-16,0 0 0 15,0 2 0-15,0-2 0 0,0 1 0 16,0-4 0-16,0 3 0 16,0 2 0-16,0-5 0 15,0 2 0-15,0-2 0 16,-16 1 0-16,-3-3 0 0,0 0 0 15,-5 0 0-15,2 3 0 16,-4-3 0-16,7 2 0 16,-5-2 0-16,-7 0 0 15,-9 0 0-15,30 4 0 16,-9-2 0-16,3-2 0 16,2 0 0-16,-12 0 0 15,23 0 0-15,-19 0 0 0,6 0 0 16,5 0 0-16,-5 0 0 15,0 0 0-15,7 0 0 16,-1 0 0-16,4 0 0 16,-4 0 0-16,10-6 0 15,-6 4 0-15,3-1 0 0,-2 0 0 16,5 1 0-16,0-2 0 16,0 2 0-16,0-1 0 31,0-1 0-31,0 4 0 15,0-2 0-15,0 2 0 16,0-3 0-16,0 3 0 16,5 0 0-16,-2 0 0 15,3-2 0-15,-6 2 0 16,0-3 0-16,0 3 0 16,4-3 0-16,-4 3 0 15,0 0 0-15,0 0 0 0,0-5 0 16,0 5 0-16,0-4 0 15,0-1 0-15,0 2 0 16,0 0 0-16,0-5 0 16,0 6 0-16,0-2 0 0,0 2 0 0,0 2 0 15,0-3 0-15,0 3 0 16,0 0 0-16,0-3 0 16,6 3 0-16,-6 0 0 15,0 0 0 1,0 0 0-16,0 0 0 15,0 0 0-15,0 0 0 16,0 0 0-16,0 0 0 16,0 0 0-16,0 0 0 15,0 0 0-15,0 0 0 16,0-3 0-16,0 3 0 16,0 0 0-16,0 0 0 0,-6 0 44 15,6 0 100 1,0 0-58-16,0 0-33 0,0 0 1 15,0 0-2-15,0 0-20 16,0 0-3-16,0-3-14 0,0 3-5 16,0 0-2-16,0 0-6 15,0 0 7-15,0-2 5 16,0 2 4-16,0 0 12 16,0 0-17-16,0-7-1 15,6 3-2-15,13 0-2 16,11-7 4-16,-4 5-12 15,-1-2-5 1,7 6 4-16,-5-4 0 16,-2 0-5-16,6 4-2 15,-6-1 4-15,-6 0-5 16,3-3 8-16,-9 3 1 0,-2 3-4 16,-8 0 1-16,4 0-1 15,-4 0-1 1,9 0-5-16,1 0 9 15,3 0 1-15,-1 0-3 16,-6 0 1-16,1 0 2 0,5 0 0 16,-5 0-1-16,1 0-1 15,-1 0 0-15,-1 0 2 16,-2 0-1-16,-7 0 0 16,3 3 1-16,-3-3-2 15,0 0-3-15,0 3-6 16,0 0-5-16,0 0 1 15,0 2-9-15,0-2 18 16,0 6 3-16,0-7-4 0,-3 4 4 16,-13-1 3-16,-5 1-2 15,-4 2 2-15,-1-2 0 16,2 3-1-16,5-4 1 16,3 1 0-16,2-1 0 15,1-1 0-15,-3-2 0 16,0 4 0-16,1-4 0 0,-1 1 0 15,6 0-1-15,-4-1-1 16,1 1 0-16,-3 1 1 16,-6-4 0-16,11 2 0 0,-2 1-1 15,0 3 1-15,-3-6-2 16,7 2-2-16,-4 1-3 16,2-3 2-16,-2 2 3 31,4-2-6-31,-10 0 3 0,3 0-3 0,-3 4-13 31,4 1 7-31,-1-5 9 16,7 4 0-16,3-4 3 0,6 0 1 15,0 0 2-15,0 0 0 16,0 0 0-16,0 0-2 16,0 2 2-16,0-2-1 15,0 0 1-15,0 0 1 16,0 0-1-16,0 0 1 15,0 0 3-15,0 0-1 16,0 0 9-16,0 0 11 0,0 0 4 16,0 0-7-16,0 0-6 15,0 0-6-15,0 0 3 16,0 0-6 0,0 0-3-16,6 0 0 15,3 0 1-15,7 0-2 0,-1 0 0 0,4 0 0 16,6 0 0-16,-1 0 4 15,2 0-4-15,-7 0 0 16,6 0 2-16,-4 0-2 16,-2 0 0-16,3 0-1 0,-3 0 0 31,-4 0-2-31,4 0 2 0,-4 0-1 16,1 0-2-16,2 0 3 15,4 0 0-15,-9 3 3 16,9-3-3-16,-6 3 1 15,2-3-1-15,-3 0 0 0,1 2 1 16,-3-2 0-16,3 0-1 16,-8 0 3-16,5 0-3 15,-1 0 0-15,1 0 0 16,-4 0 0-16,6 4 0 16,-12-2-2-16,7-2 2 15,-4 0-3-15,0 3-1 16,4-1 0-16,-7-2 2 0,10 4 2 15,-1-2 0-15,-5-2 0 16,-1 3 2-16,-3-1-2 31,7 1-2-31,-5 1 1 0,4-2 1 0,1 1-1 16,-4-3 1-16,-6 3 1 16,0-3-1-16,0 0 1 15,0 0 3-15,0 0-3 16,0 0 3-16,0 0-1 15,0 0 2-15,0 0-4 16,0 0-1-16,0 0-12 0,0 0-82 16</inkml:trace>
  <inkml:trace contextRef="#ctx0" brushRef="#br0" timeOffset="5622">3238 451 184 0,'0'0'101'0,"0"0"-59"0,0 0-12 15,0 0 7-15,0 0-16 16,0 0-10-1,0 0-1-15,0 0 0 0,0 0 9 16,0 2 1-16,0-2-3 16,0 5 2-16,0-1 0 15,0-1-6-15,0 3-5 16,0-1-7-16,6 4 14 0,-3-2-13 16,4 2 9-16,-4-4-5 15,-3 4-1-15,6-3 3 16,1 1-4-16,-7 0-1 15,3-2 2 1,-3 1-1-16,0 0 2 16,6 2-5-16,-6-2 2 15,0 5 1-15,0-3 0 16,0 0-1-16,0 1-3 16,0-3 0-16,0 2 4 15,0-2-1-15,0 2-3 16,0-2 2-16,0 1 0 15,0-3 0-15,0-1 1 0,0 0-2 16,0-1 1-16,0-2-1 16,0 0 2-16,0 0-1 15,0 0-1-15,0 0-1 16,0 0-6-16,0-2-68 16,3-10-162-16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37.7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 16 176 0,'0'0'109'0,"0"0"-10"16,0 0-46-16,0 0 3 15,0 0 2-15,0 0-12 16,-15-16-16-16,15 16 1 15,0-3 5-15,0 3-4 16,0 0-11-16,0 0-14 16,0 0-3-16,0 0-4 15,0 0-6-15,0 0-6 0,24 19 12 16,12 4 4-16,2 4 4 16,3-1-6-1,5-2-1-15,-1-2 2 16,-6-4-3-16,-8-4-2 0,-10-4 2 15,-6-2 0-15,-6-5 1 16,-1-1 4-16,-5-2-4 16,-3 0 0-16,0 0 2 15,0 0 1-15,0 0 3 16,0 0-2-16,0 0-1 16,0 0 1-16,3 0-4 15,1 0-1-15,-4 0-1 16,0 0 0-16,0 0-2 15,0 0 3-15,0 0 0 16,0 3-1-16,0-1-3 16,0 4 4-16,0 7-2 15,-4 6 2-15,-17 7 4 0,-14 9-1 16,-9 7 2 0,-9 9-5-16,4-1-14 0,6-5-165 15,17-8-403-15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34.5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300 205 43 0,'0'0'263'0,"0"0"-200"16,0 0-43-16,0 0 17 15,0 0 15-15,0 0 2 16,13-24 0-16,-13 24-5 15,0 0 9-15,0 0-7 16,0 0-15-16,0-3-8 16,0 3-11-16,0 0-7 15,0 0-3-15,0 0-3 16,0 0 0-16,-10 0-4 16,-10 0 0-16,-6 0-4 15,-4 0 1-15,-2 3 3 0,-7 13-3 16,0 6 3-1,5 2 0-15,2-4-4 0,8 4 4 16,9 0-1-16,6-3-4 16,6 0 0-16,3-2 2 15,0-3-1-15,0-3-3 16,18-5 4-16,5-5-4 16,10-3 4-16,5 0 3 15,3 0 2-15,-3 0-1 16,-2 0 8-16,-4 0-8 15,-1 0 0-15,-3 0-1 16,-5 0-3-16,2 0-2 16,-5 0 5-16,-9 0 0 15,2 7-4-15,-8 4-3 16,-5 2 1-16,0 0 0 0,0 3 6 16,0 0 2-16,0 5 1 15,-15-2-2-15,-8-3 3 16,-6 2-3-16,-6-4 2 15,-3 1-1-15,-8-3-1 16,0-2 1-16,-2-3 2 16,5-1-3-16,4-3 0 15,9-3-1-15,14 0-11 16,9 0-61-16,7 0-109 16,3-11-249-16</inkml:trace>
  <inkml:trace contextRef="#ctx0" brushRef="#br0" timeOffset="1449">713 282 70 0,'0'0'306'16,"0"0"-210"-16,0 0-40 15,0 0 2-15,0 0 15 0,0 0-23 16,0-16-36 0,0 16-11-16,0 0-3 15,0 0-9-15,0 7-4 16,0 13 13-16,0 6 3 16,0 3-2-16,-6 2-1 15,0 4 3-15,6-1-3 0,0 1 0 16,0 2-1-16,0-3 1 15,0-2 0-15,12-8 1 16,0-5 0-16,-1-6-1 16,1-10-10-16,-3-1 8 15,6-2 4-15,2 0 2 16,4-8 9-16,-1-16 2 16,1-2 3-16,-6-6 8 15,0-2-9-15,-4 2 10 16,-4 3-10-16,-2 2 4 15,-2 9-15-15,-3 7 1 16,0 3 9-16,2 3 0 16,-2 5-6-16,0-3-10 15,0 3 0-15,0 0 0 16,0 0-6-16,0 0-2 0,0 11 0 0,0 13 8 16,0 7 1-1,0-2-1-15,7 1-1 16,4-4 0-16,4-5 1 15,0-2 0-15,3-6-2 16,-7-4-4-16,4-5 10 16,0-1-8-16,-3-3 8 0,6 0-1 15,-4 0 3 1,6-5-3-16,5-14 0 16,-2-2 7-16,3-3-5 15,-6-4-3-15,1-7 6 16,1-2 0-16,-2-3 1 0,-2 0-6 15,0-2 0-15,-7-1 0 16,-2-2 0-16,-3 3 1 16,-4-3-2-16,-2 5 2 15,0 8-4-15,0 6 0 16,0 4-3-16,-17 9 1 16,-7 6-13-16,-3 7-15 0,1 0 9 15,6 0 3 1,2 15-18-16,6 4 4 15,6 2 16-15,3-3-1 16,3 9 15-16,0-4-1 16,0 7-2-16,0 2 2 15,3 2 3-15,12 1-1 0,-9 0 0 16,3 1 2 0,-6-1-2-16,-3 2 1 0,0-6 0 15,0 8 0-15,0-3 1 16,3-2-1-16,2 6 0 15,5-8 1-15,-2 0-1 16,4-4 0-16,3-6 0 16,-7-1 0-16,2-7 0 15,-2-4 0-15,-2-5-1 16,3 0 1-16,-1-2 0 16,2 0 4-16,5-3 1 15,-1 0 7-15,1 0 7 0,2 0-10 16,-2 0 0-16,0-6 16 15,-1-9-11-15,4-7 6 16,0-1-19-16,-3-12 15 16,0 0-5-16,-5-4-6 15,0-1-2-15,-5 3 2 16,-2 0 0-16,-3 5-1 16,0 3 1-16,0 5-4 15,-8 6 3-15,-7 7-1 16,-5 0-3-16,-4 9-2 15,-3 2 0-15,1 0 0 16,8 0-2-16,1 2 1 16,2 17-3-16,4 2 2 15,1 3 4-15,7-5-2 16,3-3 0-16,0-3 1 0,0-5-8 16,10 1 9-16,19-8-7 15,6-1 7-15,3 0 6 16,3 0-6-16,4-10 0 15,-1-4-12-15,2 4-35 16,2-1-93-16,-12 6-171 16</inkml:trace>
  <inkml:trace contextRef="#ctx0" brushRef="#br0" timeOffset="1742">1996 419 426 0,'0'0'153'15,"0"0"-54"-15,0 0-43 16,0 0-22-16,0 0-10 15,0 0-10-15,0 0-10 16,59-18 3-16,-33 18-6 16,1 0 1-16,2-3-2 15,4 3-12-15,0 0-44 0,-5 0-108 16,-10 0-188-16</inkml:trace>
  <inkml:trace contextRef="#ctx0" brushRef="#br0" timeOffset="1936">2037 560 49 0,'0'0'437'16,"0"0"-338"-16,0 0-38 16,0 0 19-16,0 0-19 15,0 0-35-15,26 2-9 0,7-2-14 16,5-5-3-1,6-5-78-15,-4 0-114 0,-6-2-277 16</inkml:trace>
  <inkml:trace contextRef="#ctx0" brushRef="#br0" timeOffset="4164">2241 75 174 0,'0'0'138'0,"0"0"-62"16,0 0-22-16,0 0-13 16,0 0-15-16,0 0 9 15,0-5-14-15,0 5-7 16,0 0-7-16,17 5 1 15,12 14 6-15,4 1-8 16,8 2 1-16,9-1-3 16,4 3 3-16,7 2-5 15,-2 3-1-15,0 1 0 0,-6-7-1 16,-10-1 0 0,-7-7-2-16,-10-6 2 0,-14-4-3 15,-6 1 2-15,-6-6 1 16,0 2 1-16,0-2 4 15,0 0-4-15,0 0 6 16,0 0 0-16,0 3-3 16,0 2 0-16,0 5-4 15,-21 6 0-15,-7 11-1 16,-5 5 1-16,-5 5 0 16,-3 5 6-16,-7 3-6 15,4 3 0-15,6-6-8 0,5-7-122 16,10-12-236-1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0:42.2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0 896 364 0,'0'0'90'0,"0"0"-38"15,0 0-13-15,0 0 1 16,0 0-15-16,0 0-7 16,100-19-14-16,-64-1 3 15,-1-4-2-15,1-4 8 16,-1-1-7-16,-4-5 3 15,2-6 19-15,0-2-5 16,-4-3-9-16,-2-6-7 16,-7 4 29-16,-5 3-29 0,-12 3 14 15,-3 10 1-15,0 7 0 16,-7 5 7-16,-16 11-26 16,-3 6-3-16,-9 2-3 15,-1 0-6-15,10 5-1 16,6 13-9-16,10 6-3 15,10 0-7-15,0 0-9 16,0-3-2-16,15 0 15 16,14 3 9-16,6 0 12 15,1-1-6-15,-3 4-1 16,-10 3-8-16,-5-4 18 16,-9 6-3-16,-9-4 2 15,0-1 1-15,0-3 2 0,-9 0-1 16,-15-3 5-1,-6 0-4-15,-1 1 3 0,-7-7-2 16,-7-1 2-16,1-7-1 16,0-1-2-16,-3-6 2 15,8 0-3-15,7 0 6 16,11-13 0-16,13-6 4 16,5-8 7-16,3-2-14 15,0 0-1-15,11 0-2 16,12 5 5-16,5 6 0 15,-2 7-2-15,-2 6 4 16,-3 5-7-16,-1 0-6 16,-2 0 4-16,2 10 0 15,4 12 4-15,-1 2-1 16,7 2 1-16,-4 3 1 0,6-2-2 16,-3-3-1-16,-2-5 1 15,-1-7-1-15,-8-4-1 16,3-8 1-16,-1 0 1 15,-2 0 6-15,6-13 8 16,0-11 12-16,2-8-13 16,-3-2 0-16,-1-1-3 15,-6 1 1-15,-6 5 0 16,-5 5-5-16,-5 8-2 16,0 9 6-16,0 4 16 15,0 3-27-15,0 0-7 16,0 0-7-16,0 18 4 0,-15 11 7 15,1 8 3-15,-1 0-2 16,10 3 1-16,-2-6 0 16,7-5-3-16,0-5-1 15,0-11 0-15,0-4-5 16,10-9-1-16,1 0-12 16,4 0 23-16,5-5 11 15,1-19-6-15,3-3 6 16,2 1-8-16,0-6 0 15,-1 2-2-15,-5 4 2 16,-6 5-2-16,-10 8 0 16,-1 7-1-16,-3 6-1 15,0 0-10-15,0 0 5 0,0 0-3 16,0 22 3-16,0 4 6 16,0 1 4-16,8-1-4 15,7 1 0-15,3-3 0 16,5-4-1-16,-6-4 0 15,1-8 1-15,-5-3 0 16,2-5 0-16,5 0 9 16,3-7 17-16,3-20-5 15,4-7-7-15,-4-1-5 16,1-7-6-16,-1-1 11 16,-5-7-10-16,-1 0-4 15,-7-3 3-15,-8 4 2 0,-5 2 4 16,0 8 4-1,0 7-9-15,-15 11-4 0,-11 7-2 16,-4 12-5-16,-1 2-17 16,6 0-8-16,7 2 14 15,7 20-5-15,9-1-23 16,2 6 14-16,0 2 11 16,0 2 12-16,0 2 3 15,2-4 6-15,7-1 0 16,-3 7 0-16,-3-3-3 15,-3 5 3-15,3 0 0 16,0 0 1-16,2 3 0 16,5-1 2-16,5-3-3 15,2-2 1-15,7-11 0 16,2 1-1-16,1-8 1 0,-1-5-1 16,-3-9 0-16,4-2 1 15,-3 0 4-15,-1 0 11 16,0 0 5-16,4-8-1 15,2-13 7-15,4-3-15 16,-3-3-5-16,-4-3-2 16,-3-8 4-16,-5 1-3 15,-3-3-3-15,-7 3-3 16,-4 0 0-16,-4 2 4 16,0 4-2-16,-4 4 2 15,-17 6-3-15,1 7-1 16,2 10 0-16,0 1 1 0,2 3-3 15,-6 0-4-15,2 0 6 16,6 10-7-16,2 7 3 16,6 1 4-16,0-3 0 15,3 1-3-15,3 1-1 16,0-7 0-16,0 3 1 16,18-5-1-16,2 1 3 15,7-4-2-15,-1-3 0 16,0-2 3-16,4 0 0 0,-1 0 1 15,1-7 4 1,-7-4 4-16,2-5-6 16,-5-1 2-16,-6 4 7 15,-2-5 5-15,0 0-1 0,-3-6 2 16,3-3-16-16,-1-2 6 16,4 0-1-16,0-4-7 15,-3-6 3-15,-1 5-4 16,-1-9 1-16,-2 6 0 15,-3-5 2-15,-1 5 0 16,-1 3 7-16,-3 1-8 16,0 10 5-16,0 4-4 15,0 12-1-15,0 1 0 16,0 6-1-16,0 0-2 16,0 0-1-16,0 0-5 15,0 3 0-15,0 26-4 0,-3 11 10 16,-9 10 2-16,3 3 2 15,0 0-2-15,7 0 0 16,-1 3-1-16,0-3 1 16,-1 0 0-16,1-6 0 15,1-1 2-15,-1-13-2 16,3-3 3-16,0-7-6 16,0-4 3-16,0-5 0 15,0-1 0-15,0 0 0 16,3-3-3-16,12-4 0 0,2 2 0 15,4-3 3 1,2-5 2-16,0 0 3 16,2 0-5-16,1 0 0 0,-3-8 6 15,2-10-3 1,-2-4 4-16,-3-2-4 0,1-5 5 16,-3 0 4-16,-3-6-11 15,-4 2-1-15,-5-5 8 16,-3 0-8-16,-3 5 2 15,0-2-1-15,0 6 5 16,-20 8-6-16,-8 5-2 16,0 8 0-16,-2 8-6 15,4 0 8-15,5 0-9 16,9 8-11-16,9 8 6 16,3 3-10-16,0-2 10 15,8-1 5-15,22-2 1 16,9-2 8-16,7-5 0 0,10-2 1 15,0-5 2-15,0 0-3 16,-15 0-1-16,-11 0 1 16,-12 0 4-16,-13 0-3 15,-5 0 0-15,0 0 0 16,0 0-1-16,0 12-8 16,0 2 7-16,-8 8 1 15,-7 8 6-15,7-2-5 16,-5 7-1-16,4 1-1 15,3-3-3-15,4-2 4 16,2-5 0-16,0-6-3 16,0-10 3-16,0-1-2 15,12-9-9-15,6 0 11 0,5 0 3 16,6-7 6 0,-2-14-5-16,-1-5 5 0,1-1-2 15,-1-4-2-15,-5 1-5 16,-4 1 2-16,-8 5-1 0,-3 8 1 15,-3 6 5 1,-3 4 3-16,0 6-1 16,0 0-9-16,0 0 0 15,0 0-5-15,0 0-6 16,0 6 5-16,-3 15 4 0,-12 5 1 16,10 3-1-1,-2-2 1-15,4-1 1 0,3-2-1 16,0-5-4-1,0-6 2-15,0-5 2 0,15-8 1 16,9 0-1-16,3 0 1 16,8-2 10-16,4-14-8 15,-1-6 8-15,3 1 6 16,-3 3-13-16,-7 0 1 16,-3 4-3-16,-8 1-1 15,-5 3 0-15,-7 1 1 0,-1 2 1 0,-4 3 2 31,-3 0 1-31,0 1 5 16,0 3 2-16,0 0-1 16,0 0-11-16,0 0 0 0,0 0-1 15,0 0 0 1,0 0-1-16,0 0 0 0,0 0-3 16,0 0 0-16,0 0 3 15,0 0 4-15,0 0-4 16,0 0 6-16,0 0-1 15,0 0 0-15,0 0-1 16,0 0 1-16,0 0 2 16,0 0-1-16,0-3 0 15,0-3 5-15,0-4-9 16,0 0-4-16,-3 0 4 16,-6-4-2-16,1 4 2 15,-5-2 0-15,-2-2-2 16,0 4 0-16,2-3 1 0,-2 3 1 15,0 3 0-15,2-2 0 16,2 4 0-16,2 0 0 16,1-2 1-16,-5 3-1 15,2 1-3-15,-1 0 2 16,-3 3-4-16,0 0 3 16,-1 0 0-16,-2 0 1 15,3 0 0-15,0 0 1 16,7 6-2-16,-2 1 2 15,-2 2-3-15,-2 6 2 16,-1 4 0-16,0 5-2 16,0-1 3-16,4 4 0 15,2-3-2-15,3 0-2 0,6-3-10 16,0-5-85 0,0-2-87-16,6-12-234 0</inkml:trace>
  <inkml:trace contextRef="#ctx0" brushRef="#br0" timeOffset="2444">2820 551 409 0,'0'0'120'16,"0"0"-50"-16,0 0-11 16,0 0 7-16,0 0-45 15,0 0-19-15,0 0-2 16,-15 5-17-16,10 19 16 16,-1 5 1-16,-1 3-3 15,7 0 3-15,-3-3-2 16,3-2 2-16,0-4 1 0,0-7-1 15,0-5-1-15,3-6-2 16,10-2-4-16,4-3 7 16,4 0 12-16,9-11 2 15,1-13-8-15,5-2 2 16,2-3-4-16,0-2-1 16,3-2 5-16,1 2-5 15,-1-1 6-15,-5 5 12 16,-10 9-11-16,-11 2 16 15,-7 10-10-15,-8 1-5 16,0 4 10-16,0-3-4 16,0 4-15-16,-5 0-2 15,-19 0-4-15,-11 10 4 0,2 14 0 16,-2 5-4 0,6 6 1-16,2 0 2 0,9-6-1 15,7-5-1-15,8-6-1 16,3-2 1-16,0-6-4 15,0-1-2-15,0-4 0 16,26-3 3-16,0-2 6 16,10 0 1-16,-4 0 1 15,4-13 4-15,2-3-2 16,-5-2 2-16,1-3-3 16,-4-6-2-16,-4-2 5 15,-1-6 1-15,-5-5-4 0,-2-3 1 16,0-9 1-16,-5 2-4 15,0-6-1-15,-5 1 2 16,1-1-2-16,-1 0 1 16,-3 6-1-16,0 8 0 15,-5 7 4-15,3 11-1 16,-3 11-2-16,0 5-1 16,0 5 2-16,0 3-2 15,0 0-2-15,0 0-6 16,0 0 0-16,0 3-5 15,0 29 9-15,-3 8 4 16,-7 10 0-16,5 3 3 16,0 3-3-16,-2 2 0 15,1 1 1-15,1 0-1 16,-1-7 0-16,-1-4 0 0,-1-6 0 16,1-8 0-16,5-2 0 15,2-6 1-15,0-5-2 16,0-2 1-16,0-5-2 15,0-4-2-15,7-5 1 16,3 3 3-16,6-8-6 16,-1 0 6-16,2 0 4 15,1 0-3-15,0 0 2 16,0-10 2-16,-5-6 0 16,5-3-3-16,0-5 0 15,-1-3 1-15,1-4-1 16,-3 4-2-16,-4 2 4 0,-4 6-2 15,-4 10 1-15,-3 5 7 16,0 0-5-16,0 4-5 16,0 0 0-16,0 0-7 15,0 0-2-15,0 10 2 16,0 13 7-16,-10 4 0 16,5-4-1-16,2 4 1 15,3-7-1-15,0 2 0 16,0-4-1-16,0-2 1 15,0-3-4-15,8-2 2 16,4-6-2-16,3 0 3 0,-4-5 1 16,4 0-1-1,0 0 0-15,-2 0 2 0,0 0 2 16,2-13 0 0,0-5-2-16,-2-3 0 0,-2-1 1 15,-5 4 1-15,-3 2 0 16,-3 8 1-16,0 3 3 15,0 2 2-15,0 3-4 16,0 0-4-16,0 0-1 16,0 0-6-16,0 0 0 15,0 0 1-15,0 14 1 16,0 6 4-16,0 4 0 16,0 3 1-16,6-1 0 15,6-2-4-15,2 0 3 0,1-6-1 16,-3-3 2-1,3-6-2-15,-1-4 1 0,1 1 1 16,-3-6 1-16,-1 0 0 16,-2 0 1-16,2 0 5 15,-1 0 0-15,2 0 5 16,-1-8-8-16,1-4 7 16,-3-3-11-16,0 0 1 15,-3-4 1-15,-4-2 0 16,1-1 1-16,-3-1-3 15,0-4 0-15,0-5 2 16,0 4-5-16,-14-1 3 16,-3 5-5-16,-1 8 4 15,-3 5 0-15,1 5-1 16,-5 4 0-16,2 2-2 0,3 0 1 16,5 0 3-16,0 0-3 15,1 12-4-15,7 8 4 16,2 1 1-16,2 3 0 15,3 0-4-15,0-4 3 16,0-3 0-16,15-1 1 16,5-9-2-16,6-3 1 15,2-4 3-15,3 0 4 16,2 0 0-16,2-4 6 16,-2-9 2-16,-4 0-7 15,1-3 2-15,-7-2-2 16,-5-6-1-16,0 2-1 0,-3 2 11 15,-7 4-7-15,-3 5 3 16,-2 5 5-16,-3 6-11 16,0 0-3-16,0 0-1 15,0 0-4-15,0 0 1 16,0 6-12-16,0 21 13 16,-11 10 2-16,-4 5 0 15,3 9 0-15,4-7-7 16,-1-4-6-16,5-11-8 15,4-8 5-15,-3-10 16 16,3-6-3-16,0-5 6 16,0 0 0-16,3-2 6 15,25-28 18-15,3-7-14 0,4 0-4 16,1 3 7-16,-3 2-11 16,-5 5-1-16,2 6-2 15,-12 5 5-15,-6 9 3 16,-6 4-6-16,-6 3-4 15,0 0-3-15,0 0 2 16,0 0-7-16,0 8 3 16,0 19 5-16,0 7 3 15,5-2-1-15,8-4-1 16,7-1 2-16,3-1-3 16,7-6-2-16,9-5 2 15,2-2 7-15,5-8-7 0,2-2 0 16,-7-3-3-1,-3 0-1-15,-8 0-24 0,-4-10-14 16,-14-9-55-16,-12-8-134 16</inkml:trace>
  <inkml:trace contextRef="#ctx0" brushRef="#br0" timeOffset="3385">1584 313 84 0,'0'0'284'16,"0"0"-206"-16,0 0-33 15,0 0 10-15,0 0 5 16,0 0-20-16,168-42-1 16,-130 33-10-16,1 2-10 15,-11-3-3-15,2-2-16 0,-4 2 3 16,4-4-10-16,6 0 7 16,-2 2-90-16,2-4-187 15</inkml:trace>
  <inkml:trace contextRef="#ctx0" brushRef="#br0" timeOffset="4170">3129 219 98 0,'0'0'194'16,"0"0"-112"-16,0 0-30 15,0 0-19-15,0 0 3 16,0 0-11-16,0 0 4 15,4 0 7-15,13 0-1 16,7 0 4-16,-1 0-17 16,0 0-3-16,4 0-3 15,-1-1-5-15,4-10-5 16,-1-1 7-16,4 2-10 0,0-5 3 16,-7-2-6-16,-1 5-1 15,3-4-1-15,-8 5-12 16,3-5-47-16,5 3-65 15,-12 2-99-15</inkml:trace>
  <inkml:trace contextRef="#ctx0" brushRef="#br0" timeOffset="4674">3589 295 49 0,'0'0'640'15,"0"0"-482"-15,0 0-70 16,0 0 3-16,0 0-27 16,0 0-34-16,2-11-30 15,-2 11-5-15,0 0-3 0,0 0-37 16,3 1-89-16,-3 27-101 15,0 7-355-15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3:19.03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712 114 295 0,'0'0'87'0,"0"0"-26"16,0 0-12-16,0 0-14 16,0 0 27-16,0 0-15 15,0-29-18-15,0 27-1 16,0-1 6-16,0 3-11 16,0 0-5-16,0 0-5 15,0 0-1-15,0 0-12 16,0 0 0-16,-5 8-8 15,-2 16 8-15,-1 10 4 16,2 9-1-16,4 1-2 16,-2 5-1-16,1 4 1 15,0 0-1-15,0 4 0 16,-2-1 0-16,-2 0 1 0,2-6-1 16,-1-5-2-16,-1-5 2 15,2-8 1-15,-1-7-1 16,4-2 1-16,2-8-1 15,-4-1 0-15,4-4 1 16,-3-2 0-16,0-2-1 16,0-4 0-16,3-2 0 15,-2 5 0-15,-5 1-1 16,1 1-8-16,-2-1-63 16,-4-6-94-16,0 0-204 15</inkml:trace>
  <inkml:trace contextRef="#ctx0" brushRef="#br0" timeOffset="676">320 183 368 0,'0'0'97'15,"0"0"-42"-15,0 0-16 16,0 0 9-16,0 0 3 16,0 0-20-16,-8-16-8 15,8 16-17-15,-2 0-1 16,-1 0 2-16,3 0-3 15,-4 0 2-15,4 0 0 0,0 0-5 16,0 0-2-16,0 0 1 16,0 0-8-16,0 0-1 15,12-2-5-15,23-4 14 16,19-1 15-16,10-1-8 16,12-3-2-16,4 3-3 15,3 0-2-15,-4 3 1 16,-2-1 1-16,-13 1 0 15,-8-3-1-15,-9 0 3 16,-6-2-3-16,-8-1 2 16,0 1 3-16,-4-4 1 15,-6 6-3-15,1-2 8 16,-3 1 6-16,-3 4-14 0,-10 0-2 16,1 2-2-16,-9 0-5 15,0 3 5-15,0 0 0 16,0 0-25-16,0 0-91 15,-30 20-63-15,-13 3 11 16</inkml:trace>
  <inkml:trace contextRef="#ctx0" brushRef="#br0" timeOffset="1342">0 988 245 0,'0'0'161'0,"0"0"-120"15,0 0-8-15,0 0 5 16,0 0-1-16,0 0-6 15,0 0 5-15,-3 0 8 16,3 0-15-16,0 0-9 16,0 0-3-16,0 0-4 15,0 0 3-15,0 0 0 16,0 0-9-16,0 0 0 16,7 0 3-16,19 0-8 15,12 0 8-15,15-4 11 0,14-5-11 16,9-2-1-1,1 4-8-15,3-4-1 0,-6 3 0 16,-7 3 2-16,-1 3-1 16,-5 2-1-16,-5-4 0 15,-9 2 0-15,-2-3 0 16,-7-1 4-16,-10 1-3 16,5 0-1-16,-12 2 3 15,-6 0-2-15,-7 1 3 16,-5-1 3-16,-3 3 0 15,0 0 0-15,0 0-7 16,0 0 3-16,0 0-3 16,0-2-4-16,7 2-22 15,3-3-124-15,15-11-196 16</inkml:trace>
  <inkml:trace contextRef="#ctx0" brushRef="#br0" timeOffset="2520">1949 144 339 0,'0'0'97'0,"0"0"-24"15,0 0-3-15,0 0 2 16,0 0-26-16,0 0-13 16,0-7-10-16,0 6 0 15,0 1-4-15,0 0 4 16,0 0-8-16,0-3 7 16,0 3-8-16,-6-6-8 15,-9 4 0-15,-6 0 2 16,1-4-8-16,-6 6-3 0,-4 0 3 15,1 0 0-15,-4 0-2 16,0 0-1-16,2 8 3 16,-2 4-1-16,3 5 1 15,2 1-6-15,0 6 3 16,5 3 3-16,3 5-7 16,2-1 6-16,5 1-2 15,3 0 2-15,4 0-4 16,-1-3 1-16,7-2 1 15,0-6 0-15,0-3-1 16,0-2 0-16,0-5-1 16,0-6 0-16,0 0 5 15,15-2 0-15,3-3 9 16,5 0-1-16,0 0 3 0,2 0-6 16,1 0-1-16,0 0-1 15,4 0 0-15,-4 0-3 16,1 0 2-16,2 0-2 15,1 0 0-15,-4 0 6 16,1 0-6-16,-4 0 0 16,1 0 0-16,-1 0-2 15,-5 0 2-15,-3 3-2 16,0 2 0-16,-3 0-4 16,-1 3 5-16,-4 1-8 15,-2-2 4-15,-2 4 1 16,0-1 4-16,-1 4 0 0,-2 1 0 15,0 4 1 1,0 1 5-16,0-1-4 0,0 2 2 16,-11 1 1-16,-4-3-3 15,0-4 2-15,-2 4 0 16,-4-5-3-16,-2 1-1 16,-7 1 6-16,-6-4-3 15,-2 3 1-15,-3-4 0 16,-3-1 3-16,1-5-4 15,-8-3 1-15,1 1 0 16,1-3 1-16,1 0 5 16,4 0-5-16,3 0-5 15,3 0 0-15,5 0 1 16,6-3-3-16,10-1-1 0,2 1-3 16,6-3-30-16,9-1-46 15,3-1-100-15,39-7-382 16</inkml:trace>
  <inkml:trace contextRef="#ctx0" brushRef="#br0" timeOffset="3399">2240 946 325 0,'0'0'115'16,"0"0"-28"-16,0 0-4 15,0 0 14-15,0 0-33 16,0 0-17-16,-5-74 1 16,5 58-25-16,0 1-7 15,0-7 3-15,0 4-7 16,0 2-6-16,0-8 4 16,8-3 4-16,4-2-8 15,-4-5-3-15,7 2-3 16,1-3 5-16,-6 4 5 0,5-6-6 15,0-2-2-15,3 3 0 16,3-1 3-16,5 5-5 16,1-2-5-16,2 5 3 15,3-1 2-15,-2 9 1 16,-1 3-1-16,-6 5-2 16,-5 8-2-16,-3 5-6 15,-3 0 7-15,2 0-15 16,4 2 17-16,0 22-1 15,-1 3-5-15,4 4 7 16,-6 1 0-16,-3 2 1 16,-1 5-1-16,-4 2 3 15,1 1 1-15,-5 1-1 0,6-4-3 16,-6 1 0 0,0 3 0-16,0-1 2 0,-3-2 2 15,0 2-2-15,0-4-2 16,0 1-1-16,0-2 1 15,0-3 6-15,0-5-6 16,0-2 3-16,0-6-3 16,0-6 1-16,0-1-1 15,0-2 0-15,-3-5 0 16,0-2-10-16,3 0-15 16,0 2-6-16,0-7-7 15,0 0-59-15,0 0-69 0,0 0-44 16</inkml:trace>
  <inkml:trace contextRef="#ctx0" brushRef="#br0" timeOffset="3947">2284 709 416 0,'0'0'90'0,"0"0"-51"16,0 0-2-16,0 0 4 16,0 0-15-16,0 0-13 15,0-4-6-15,0 4 17 16,0-3-6-16,20 1 8 0,10-1 5 15,14 1-11-15,15-4-7 16,6 6-9-16,2 0-4 16,2 0 0-16,-8 0 5 15,-10 0-5-15,-10 0 1 16,-11-3 0-16,-10 3 1 16,-2-3-2-16,-13 1 3 15,1 0-1-15,-6 2 1 16,0 0 10-16,0 0 0 15,0 0 1-15,0 0-14 16,0 0 0-16,0 0-57 16,0 0-186-16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3:28.38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435 372 445 0,'0'0'99'15,"0"0"-27"-15,0 0 15 16,0 0-7-16,0 0-17 16,0 0-16-16,0-49-14 15,0 49-3-15,0 0-11 16,0 0-1-16,-7 0-5 15,-14 0-7-15,-13 19-6 16,-14 14-3-16,-8 5 0 16,0 13 2-16,3 5-1 0,10 7-3 15,2 7 1 1,8 1 0-16,10 4 3 0,8-2-8 16,12-1 0-16,3-3-3 15,0-16-8-15,18-16 6 16,8-14 0-16,9-17 8 15,13-6-1-15,4 0 7 16,4-32 4-16,2-11 2 16,-10-4-3-16,-10-1 6 15,-8 0 2-15,-9 12-4 16,-10 3-3-16,-8 15-3 16,-3 8 7-16,0 7 8 15,0 3-12-15,0 0-4 16,0 0-7-16,0 0 2 15,0 27-7-15,0 10 7 0,-3 8 5 16,-3 3-4-16,6-9-5 16,0-7 0-16,3-7 5 15,18-8-2-15,2-6 5 16,10-6 1-16,-1-5 0 16,4 0 9-16,-1 0 0 15,4-23 0-15,-5-12-3 16,-2-6 2-16,-1 1-5 15,-11-1 1-15,-5-1-4 16,-7 7 0-16,-8 0 2 16,0 0-2-16,-3 10 0 15,-22 6-1-15,-14 3 1 0,-6 9 6 16,-8 7-6-16,1 0-6 16,2 0-2-16,11 18-2 15,16 6 2-15,11 1-2 16,9 1-3-16,3-3-3 15,6-2 2-15,32-5 13 16,18-6 1-16,5-4 12 16,8-6-5-16,-1 0-5 15,-4-14-1-15,-5-15 9 16,-6-8-1-16,-7 1 0 16,-7-7 0-16,-4-2-4 15,-8-2 4-15,-3-7-1 16,-9 1 0-16,-7 3-3 0,-8 2-5 15,0 4 1-15,0 11-1 16,-15 4-6-16,1 14 6 16,-4 4-5-16,-2 8 4 15,-5 3-39-15,-6 0-28 16,1 24-10-16,7 10-17 16,5 9 7-16,12 0 34 15,0-1 12-15,3 2 21 16,0 2 21-16,0 1 0 15,1 4 4-15,2 2 4 16,0 5 13-16,0 5 0 16,0-4-1-16,0-1-4 0,0-7-6 15,8-9 1 1,1-13 2-16,2-7 3 0,-1-5 12 16,1-8 3-16,1-7-3 15,0-2 16-15,6 0-17 16,5 0-5-16,3 0 4 15,7-21-2-15,5-8-8 16,1-8 0-16,2-6-7 16,0-7 3-16,-3-11-9 15,4 3 8-15,-8-5-7 16,2-4-4-16,-4 6 1 16,-8-5-1-16,-7 5-2 15,-2 3 2-15,-9 5 0 0,-3 7 0 16,-3 12-4-1,0 8 1-15,0 8 2 0,0 6-5 16,-9 7 4-16,-3 5-5 16,-6 0-17-16,-2 8-7 15,-6 21 16-15,-4 14 10 16,4 4 5-16,6 9-7 16,2 0 5-16,6 4-3 15,1-1 5-15,1 2 0 16,2-3 0-16,1 6 1 15,2-3-1-15,2-4 0 16,3-3 1-16,0-6-1 0,0-11 3 16,0-8-2-1,8-5 1-15,7-11 0 0,3-3 15 16,5-4-11-16,7-6 5 16,-1 0 4-16,3 0-5 15,4 0-1-15,-1-11-1 16,-2-10 0-16,1-2-3 15,-1-7 2-15,-3 1 0 16,-1-8 2-16,-2-3-1 16,-6-3-8-16,-1 1 0 15,-5 0 5-15,-9 5-5 16,-6 2 0-16,0 6 0 16,0 6-6-16,0 6-6 15,-15 7 12-15,-6 5 0 16,-8 5-14-16,-1 0-9 0,-5 8 6 15,-3 21 6-15,2 5 4 16,8 10 3-16,3 2 0 16,9 4 1-16,9-1 0 15,7-2-6-15,0-2 0 16,0-11 7-16,23-7-2 16,10-14 4-16,5-7 7 15,3-6 3-15,9 0 5 16,6-17-2-16,6-12-5 15,-3-2-1-15,-3-5 2 16,-11 3-8-16,-10 9 3 16,-12 5-2-16,-12 6 3 0,-4 8 2 15,-7 0 0 1,0 5-6-16,0 0 0 0,0 0 3 16,-15 7-4-16,-11 22-3 15,-1 8-6-15,-2 3 6 16,7 3-1-16,9 0 1 15,3-10-5-15,10 0 4 16,0-10-2-16,0-10-9 16,10 1 15-16,10-11 5 15,3-3-1-15,10 0 4 16,3-9 13-16,2-19-15 16,3-10 12-16,-6-6-9 15,1-5 2-15,-8-6-1 16,0 0 1-16,-5-7-4 15,-5 1-7-15,-1 3 3 0,-6-6-3 16,-1 4 0-16,-7 5-6 16,-1 1 7-16,-2 12-2 15,0 12 2-15,0 9 1 16,0 11-1-16,0 5 2 16,0 5-6-16,0 0-10 15,0 0 0-15,0 5 5 16,0 26-7-16,-8 12 14 15,-7 10 1-15,0 5 0 16,7 6 1-16,-2-1-1 16,2 3 0-16,-1 0 0 0,0 0 1 15,3-4 2-15,0-7-3 16,3-12-4-16,3-11 4 16,0-9 0-16,0-9-7 15,0-6 1-15,0-6 0 16,0 4 5-16,9-6 1 15,6 0 1-15,2 0 5 16,4 0 4-16,2 0-7 16,2-16 8-16,-2-5-8 15,0-3-2-15,0-11 3 16,-2 2 1-16,-3-5-1 16,3-2-2-16,-7 5-1 15,-2 6-2-15,1 5 2 16,-11 8 2-16,1 12-3 0,-3 1-1 15,0 3-7-15,0 0-5 16,0 0 7-16,0 23-1 16,-3 14 3-16,-9 9 4 15,0 7 2-15,4-3-2 16,2 6-2-16,-1-6 0 16,7-2 2-16,0-6-2 15,0-6 2-15,0-8-11 16,15-10 10-16,3-2-2 15,0-11 0-15,0-2 3 16,2-3 6-16,3 0-4 16,-2 0 6-16,-1-16-8 0,-2-8 11 15,0-2-10 1,0-6 4-16,-1-5-2 0,-4 0-1 16,-3-7-2-16,-3 6 0 15,-4 0 0-15,0 5 0 16,-3 9 4-16,0 5-4 15,0 9-5-15,0 6 4 16,0 4-1-16,0 0-3 16,0 0 5-16,0 0-9 15,0 14-13-15,-3 12 13 16,-7 11 3-16,5-2 4 16,2 2-1-16,3-3 2 15,0-1-1-15,0-5 0 0,0-10-1 16,0 2 1-1,0-13 0-15,6 1-1 0,6-5 3 16,0-3 3-16,-1 0 6 16,7 0 3-16,0-3 3 15,5-18 0-15,4-3-5 16,-4-8-10-16,1-5 7 16,-7-3-3-16,-4-3-4 15,-8 0 2-15,-2-4-2 16,-3 3 0-16,0 6-1 15,-3 4 2-15,-17 16 4 16,-1 10 2-16,1 8-7 16,-8 0-10-16,0 8 1 15,0 21-3-15,5 6 5 0,8 2-1 16,12-5-8-16,3-7-2 16,0 1 10-16,0-16 3 15,21-3-3-15,9-7 8 16,11 0 3-16,7-10 5 15,4-20 1-15,4-1 1 16,-9-1-10-16,-8 2 10 16,-11 4-10-16,-7 8 7 15,-9 5-6-15,-2 4 2 16,-5 5 3-16,-2 1-6 16,-3 3-1-16,0 0-5 15,0 0-13-15,0 10 2 16,0 20 13-16,0 10 4 0,0 4 0 15,-3 7 0-15,0-4-2 16,-3-4-3-16,0-13 0 16,1-10-2-16,2-10 4 15,3-7 3-15,0-3-1 16,0 0 1-16,0 0 14 16,18-29 21-16,10-8-23 15,5-8-12-15,3-3 8 16,-5 2-4-16,5 3-4 15,-1 3-2-15,1 7 1 16,-11 10 2-16,-4 9-2 16,-9 9 0-16,-12 5-8 0,0 0-1 15,0 3-3 1,0 23 13-16,0 20 2 0,0 4 5 16,0 8 0-16,0-5-5 15,0-8 0-15,10-10-2 16,1-11 0-16,4-8-7 15,8-9 1-15,10-7 6 16,2 0 0-16,3-5 0 16,1-19-19-16,-11 0-27 15,-10-5-21-15,-11 0-50 16,-7-6-109-16</inkml:trace>
  <inkml:trace contextRef="#ctx0" brushRef="#br0" timeOffset="368">2492 647 429 0,'0'0'60'0,"0"0"-42"16,0 0-9-16,0 0 13 16,0 0-15-16,0 0-7 15,0 0-36-15,0 0-149 16</inkml:trace>
  <inkml:trace contextRef="#ctx0" brushRef="#br0" timeOffset="622">1965 692 611 0,'0'0'146'0,"0"0"-122"15,0 0-4-15,0 0-9 16,0 0-1-16,0 0-2 16,97 0-1-16,-23-5-6 0,20-3-1 15,6-5-119-15,0-3-179 16</inkml:trace>
  <inkml:trace contextRef="#ctx0" brushRef="#br0" timeOffset="1950">4064 679 62 0,'0'0'449'0,"0"0"-321"0,0 0-46 16,0 0-10-1,0 0-9-15,0 0-33 0,0-6-18 16,-10 6-12-16,-10 14 4 16,-6 12-1-16,-1 9-2 15,-2 2-2-15,2 5-5 16,6 3 4-16,3 6-2 15,8-7 1-15,7-7 3 16,3-7-11-16,0-11 6 16,0-12-1-16,11-4 6 15,16-3 5-15,9 0 8 16,10-21 0-16,2-20 3 16,-2-6-13-16,-5 0 5 15,-8-4-8-15,-13 7 4 16,-7 1-2-16,-11 9-2 0,-2 5-2 15,0 5 2-15,-30 5 2 16,-1 9 6-16,-7 7-6 16,2 3-2-16,6 0-2 15,4 0-5-15,11 13 6 16,3 3-11-16,9 5 1 16,3-2-5-16,0-1 1 15,0-6-7-15,13-5 20 16,12-4 2-16,8-3 6 15,3 0 6-15,5-17-5 16,0-12-5-16,0-8 16 16,-3-5-9-16,-3-6 2 0,1-4-5 15,-1-7 4-15,1-5 0 16,-7 0-7-16,-5 6-3 16,-10 5 3-16,-5 11 6 15,-9 13 3-15,0 10-12 16,0 9 0-16,0 7 5 15,-20 3-13-15,-16 0-18 16,-5 6-25-16,6 18 15 16,5 2 4-16,15 6-5 15,12 2-27-15,3 3 5 16,0 1 22-16,10-2 2 16,10-1 35-16,-2-4 0 15,-7 1 2-15,-2 0 15 0,-3-3 7 16,-6 6 7-1,0-1-3-15,0 1 1 0,-8 7 6 16,-10-2-5-16,-3 8-22 16,1 5 10-16,-5 2 4 15,2 3-15-15,0 3-6 16,0-3 0-16,5 1 1 16,0-6-2-16,9-6 5 15,6-7-10-15,3-14 3 16,0-6-5-16,0-10-1 15,3-5 8-15,14-5 8 16,7 0 4-16,6 0 3 0,0-21 8 16,4-13-11-16,1-9-3 15,1-7-1-15,-3-11 2 16,-10-10-2-16,-8-12-4 16,-10 1-4-16,-5 8-1 15,-2 10 1-15,-31 19 14 16,-5 19 16-16,-6 10-9 15,0 13 8-15,3 3-29 16,2 0-3-16,7 19-2 16,14-1-3-16,13 1-3 15,5-3-5-15,0 0-11 16,3 0 27-16,25-3 2 16,11-5 7-16,8-5-1 15,3-3-8-15,0 0 0 16,1 0-15-16,-2-14-15 0,4-2-51 15,0 0-107-15,-6-2-256 16</inkml:trace>
  <inkml:trace contextRef="#ctx0" brushRef="#br0" timeOffset="8109">8129 194 554 0,'0'0'177'16,"0"0"-100"-16,0 0-43 15,0 0-25-15,0 0-9 0,0 0-6 16,0-3-17 0,0 6-106-16,0 10-61 0,-6 1-313 15</inkml:trace>
  <inkml:trace contextRef="#ctx0" brushRef="#br0" timeOffset="18862">5029 401 163 0,'0'0'197'0,"0"0"-124"15,0 0-24-15,0 0-6 16,0 0-5-16,0 0 8 16,0 0 1-16,-2 0-11 15,2 0-6-15,0 0-4 16,0 0-6-16,0 0-5 16,0 0 2-16,0 0-12 15,0 0 3-15,0 0 0 16,0 0 0-16,0 0 1 0,0 0-2 15,0 0-5-15,0 0-2 16,0 0-2-16,0 0 1 16,0 0 0-16,0 0 0 15,0 0 1-15,0 0-2 16,0 0 2-16,0 0 3 16,0 0-3-16,0 0 0 0,0 0 1 15,0 0-1 1,0 0 0-16,0 0 0 15,0 0 1-15,0 0 0 16,0 0 1-16,0 0 1 16,0 0-1-16,0 0-1 15,0 0 0-15,0 0-1 16,0 0 0-16,0 0 0 0,0 0-1 16,0 0 0-16,0 0 1 15,0 0 0-15,0 0 2 16,0 0-2-16,0 0 1 15,0 0 4-15,0 0-5 16,0 0 4-16,0 0 0 16,0 0 1-16,0 0-1 15,0 0-3-15,0 0-1 16,0 0 0-16,0 0-1 16,0 0 1-16,0 0 0 15,0 0-4-15,0 0 3 16,0 0 0-16,0 0-3 15,0 0-3-15,0 0-4 16,5 0-10-16,16 2 21 16,6 6 0-16,2-2 2 0,-4-1 0 15,3-5-1-15,-2 0 1 16,4 0 4-16,-4 0 2 16,4-5-2-16,3-14-2 15,-8 0 0-15,1 1 0 16,-8 2-2-16,-6 3 3 15,-6-1-2-15,-6 2-1 16,0 1-2-16,0 3 0 16,0-3-1-16,-11 4-1 15,-19-2-6-15,-6 6-19 16,1 1 6-16,-3 2 12 16,-1 0 6-16,8 0-5 15,-4 0 3-15,5 0 0 0,4 9 3 16,1 6 2-16,5 6-2 15,2 1-5-15,0 7 3 16,7 5-7-16,2 0 6 16,3 2-3-16,6 5 5 15,0-7 0-15,0 1 3 16,0-9-1-16,21-4 4 16,-1-4 1-16,7-5 9 15,5-4-1-15,10-7 0 16,7-2 3-16,7 0 3 15,6 0-6-15,-2-16-4 16,-6-3-4-16,-3-1 4 16,-1-7-5-16,-9 1-3 0,-2-1 3 15,-7 3-2-15,-6-2 2 16,-2-1 1-16,-4 3 0 16,-2 1 1-16,0-1-5 15,-1 3 0-15,1-4 0 16,-3 7 4-16,0 2-3 15,-4 5 0-15,-1 3-1 16,-5 6-1-16,-5 0 0 16,0 2-3-16,0 0 2 15,0 0-8-15,0 0 1 16,0 0-13-16,0 7-1 16,-3 23 23-16,-5 4 7 15,-4 3-7-15,2 5 2 16,5 1 0-16,2 2-2 15,-2-3 2-15,0-2-2 0,3-5 1 16,-4-9-1-16,4-5 0 16,-1-5 1-16,0-6 1 0,-1-4-2 15,4-3 2 1,0-3-1-16,0 0 2 16,0 0 3-16,0 0 0 0,0 0 4 15,0-9 11 1,10-12-2-16,7-8-14 15,7-5-3-15,6-6-2 16,1 3-3-16,7-3 2 16,0 3 0-16,5 6-7 15,-9 1 8-15,1 7-1 0,-5 6 1 16,-9 6 0-16,-6 6-5 16,-12 5 4-16,-3 0-1 15,0 0-11-15,2 0-5 16,1 3-5-16,3 16 18 15,0 2 5-15,-3 0 3 16,3 3 0-16,-4 0-2 16,5 3 0-16,-1 1 2 15,-1-1-2-15,2-5-1 16,-2-5 2-16,1-6-4 16,-3-6 5-16,1-2-7 15,-2-3 4-15,1 0 0 16,0 0 6-16,6 0 10 0,0 0 1 15,11-16-1-15,6-8-11 16,7-5-4-16,2 0 4 16,4 0-5-16,2 0-1 15,-1 2 0-15,-1 4 0 16,-7 1-1-16,-4 7 2 16,-10 1 0-16,-13 7 2 15,-2 3 1-15,-3 4-2 0,0 0-1 16,0 0-1-1,0 0-10-15,0 0 9 16,-6 0 2-16,-11 14-14 16,-7 10 14-16,0 1-1 0,3 3 1 15,4 1-3-15,1 6 0 16,0-4 1-16,4 4 2 16,0-4-1-16,9-2 0 15,3-2-6-15,0-8 4 16,0-1-8-16,5-7 1 15,13-3 10-15,2-6 6 16,8-2 0-16,5 0 5 0,1 0-5 16,8 0 1-1,-8-19-1-15,2 1 2 16,-4-6-5-16,-6-5-2 16,2 0 9-16,-11-3-8 0,-2 3-1 15,-6 8 8 1,-7 7-8-16,1 7 9 0,-3 4-3 15,0 3-7-15,0 0-2 16,0 0-4-16,0 0-7 16,0 0 4-16,0 18 5 15,0 9 3-15,-3 5 1 16,1-3 0-16,2 0-1 0,0-2-3 16,0-3 2-16,0-1 0 15,2-2-4 1,11-5 6-16,2-5-8 15,2-3 8-15,-3-3 3 16,4-2 9-16,0-3-5 0,-3 0-1 16,0 0-3-1,0 0 6-15,-2-5-4 0,2-11 1 16,3-3 1-16,-10-5-1 16,5 1 5-16,-8-10-10 15,-5 2 0-15,0 0 1 0,0-4-2 16,-8 8-14-1,-15 3 14-15,-5 6 9 16,2 5-9-16,3 7-5 16,3 6-10-16,2 0-11 15,0 0 3-15,3 3 5 16,6 14 8-16,3 5 0 16,6 2 1-16,0 0-5 15,0 0-1-15,10 0 15 16,16-3 1-16,9-5 4 0,6-6 0 15,3-6 1-15,4-4 2 16,-10 0 5-16,0 0-8 16,-8-11 1-16,-7-2 1 15,-5-4 4-15,-4 4 0 16,-5 1 9-16,-6 3 2 16,-3 4-5-16,0 2 13 15,0 3-23-15,0 0-1 16,0 0-4-16,0 0-4 15,0 0-1-15,0 0-16 16,-3 17 5-16,-9 6 1 16,4 1 6-16,5 2 3 0,3-2-3 15,0 0 0-15,0-3 0 16,6 0 1-16,11-7 2 16,6-4 4-16,5-7 6 15,0-3 2-15,2 0 0 16,-1 0-2-16,-2 0-1 15,-3-16 2-15,-1-3-1 16,-5-2 5-16,-3 0-6 16,-7-6 8-16,-5 0-9 15,-3-1-1-15,0 1-3 16,0 3 2-16,-11 3-2 16,-7 0 9-16,-5 2-7 15,-5 6-2-15,5 3-2 0,3 7-2 16,-4 3 1-1,-3 0-15-15,1 0-6 0,-4 11 12 16,2 12-12-16,4 6-7 16,7 1-37-16,2-4-86 15,12-10-16-15</inkml:trace>
  <inkml:trace contextRef="#ctx0" brushRef="#br0" timeOffset="19453">7528 0 436 0,'0'0'118'0,"0"0"-109"15,0 0-9-15,0 0-5 16,0 0 5-16,0 0 0 16,-59 110 14-16,51-61 2 15,-1 4 7-15,0 6-12 16,0 2 4-16,1 3 5 16,-2-1-13-16,2 1-1 15,5-6-4-15,3-5 5 0,0-11-5 16,0-11-2-16,0-3 5 15,0-14-5-15,11-4-4 16,1-5 4-16,3-5 2 16,6 0 18-16,8 0-3 15,6-3-2-15,6-18-3 16,4-8 3-16,-7-6-3 16,-4-5-2-16,-6-5-10 15,-8 3 2-15,-7 5 8 16,-8 10 11-16,-2 12 5 15,-3 9 5-15,0 4 1 16,0 2-28-16,0 0-4 16,0 0-3-16,0 2-6 0,0 25-1 15,-13 7 10-15,0 8 0 16,1 4 0-16,3-1-1 16,3-3-1-16,6-5-1 15,0-5 0-15,0-13-2 16,0-6-14-16,0-8-43 15,6-5-29-15,12 0-35 16,8-34-109-16</inkml:trace>
  <inkml:trace contextRef="#ctx0" brushRef="#br0" timeOffset="19628">7864 229 372 0,'0'0'384'16,"0"0"-297"-16,0 0-86 16,0 0-1-16,0 0-10 15,0 0-63-15,5 11-177 16,10 9-66-16</inkml:trace>
  <inkml:trace contextRef="#ctx0" brushRef="#br0" timeOffset="21150">7875 470 511 0,'0'0'116'0,"0"0"-76"0,0 0-34 15,0 0-1-15,0 0-5 16,0 0 1-16,0 71-1 15,0-29 22-15,-6 4-7 16,-2-2-8-16,-4-10 3 16,0-4 3-16,6-18-12 15,1-5 4-15,5-7-3 16,0 0 1-16,0 0 7 16,0-7 16-16,26-18 36 15,9-12-49-15,3-6-9 0,1 6-4 16,-9 5-1-16,-10 11 1 15,-9 8 2-15,-7 10 3 16,-4 3-5-16,0 0-4 16,0 0-13-16,0 11 11 15,0 15-7-15,0 12 13 16,0-4 4-16,0-2-2 16,0-8-2-16,0-8 0 15,0-11-9-15,0-5-1 16,3 0-1-16,15 0 11 15,5-13 16-15,6-19-2 16,6-6-4-16,-5 2 0 16,-7 4 3-16,-5 8 2 0,-6 13 3 15,-9 7-13-15,-3 4-5 16,0 0-4-16,0 0-10 16,0 13 3-16,0 18-2 15,0 15 13-15,-9 1 1 16,3-11-1-16,-2-3-1 15,8-12-3-15,0-13-3 16,0-5 0-16,0-3 4 16,3 0 3-16,17-23 17 15,9-10-4-15,-2-7 2 16,-12-2-10-16,-7 2 1 16,-8 6-5-16,0 8-1 15,0 6-3-15,-8 10 0 0,-10 7-16 16,6 3-30-16,0 0-18 15,9 0-5-15,3 0 10 16,0 6-31-16,0-1 50 16,0-5 43-16,3 2 28 15,1-2 23-15,-4 3 10 16,0 0 9-16,0 0-23 16,0 8-37-16,0 6-7 15,0 15-3-15,0 11 10 16,0 13 0-16,0 7-6 15,0 11-3-15,0 8 8 16,0 8-7-16,0 3 4 0,-10 0-5 16,-2-11-1-1,4-8 3-15,0-8-3 0,1-15 4 16,1-9-4-16,1-13 0 16,1-13 0-16,1-4 0 15,0-11 3-15,3 2 5 16,-2 0 6-16,-4-3 14 15,-6 0 17-15,-6 0-12 16,-8-6-23-16,-4-12-10 16,-3-6-1-16,2 0 0 15,6 1 1-15,14 4 0 16,9 0 0-16,2 4-27 0,0-4 21 16,2-9 6-16,24-2 0 15,15-8-5-15,10 0 5 16,10-8 0-16,8-4 0 15,4-12 1 1,-2-4 0-16,-1-4-1 0,1-6 0 16,-7 3 3-16,-8 1-3 15,-8 0-2-15,-15 6 2 16,-13 8 0-16,-17 8 0 16,-3 10-4-16,-3 8-6 15,-30 16 10-15,1 6 0 16,0 10-7-16,8 0-6 0,10 2-40 15,10 28-21-15,4 6-29 16,0 9 34 0,9 0 54-16,9-2-6 0,-3-1 6 15,-1-8 4-15,-2-4 11 16,-4-1 0-16,-8-8-8 16,0-2 3-16,0-3 5 15,0-5 6-15,0-2 0 16,0 2 0-16,0 2 7 15,-5-4 8-15,-3 4-14 16,-13-2 9-16,-3-4 3 16,-2 4 1-16,0-9 0 15,-2-2-2-15,8 0 2 16,2 0 16-16,6 0 18 16,9-16-30-16,3-5 2 0,0 5-5 15,0 6-2-15,0 5-17 16,3 2-2-16,9 3-5 15,3 0-2-15,6 5-6 16,-4 17 0-16,1-2 8 16,0 7-1-16,-3-4 5 15,-1-3 0-15,-5-2 1 16,2-5-3-16,-1-2 3 16,-10-11-165-16,0 0-352 15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3:52.10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64 795 230 0,'0'0'255'16,"0"0"-204"-16,0 0-39 16,0 0 5-16,0 0 11 0,0 0 22 0,0 0 10 15,0 0-27 1,15 0-2-16,0 0 5 16,3-6-6-16,0-12-1 15,-2-6-11-15,9-8-4 16,-5-5 2-16,1-5-11 15,-1-3 0-15,-2-5-5 16,-3-1 1-16,-4-3 6 16,-4 7-6-16,-7 7 0 15,0 9-2-15,0 9-1 16,0 7-3-16,-15 10 3 16,-13 2-7-16,0 3 6 0,-5 0-21 15,7 10-7-15,8 11 4 16,6 6-18-16,9 5-24 15,3-1 13-15,0 4 42 16,0 0 3-16,3-4 2 16,12 4 9-16,-3-1 1 15,-6 3-1-15,-4 3 0 16,-2 5 0-16,0 3 12 16,0 5 4-16,-20 6 6 15,-1-2 5-15,-4 5-4 16,3-3 10-16,1-2-12 15,8-4-14-15,0 0 1 16,4 3-8-16,6-6 5 16,0 3-5-16,3-6 0 15,0-9 1-15,0-7-1 0,0-12-4 16,0-6 3-16,3-7 1 16,12-4 1-16,3-2 8 15,5 0-1-15,4 0 1 16,-1-24 0-16,4-5 0 15,-1-8 0-15,1-6 5 16,-7-4-2-16,-5-6-12 16,-6-3 9-16,-9-2 3 15,-3-3-10-15,0-2 2 16,-10-1-1-16,-16 3-1 0,-9 8-2 16,-1 13 0-1,-2 11 0-15,3 11 0 0,3 10 1 16,8 8-1-16,6 0-7 15,10 0 5-15,5 0-13 16,3 18 1-16,0-2-4 16,0 3 5-16,26-4 3 15,10-4 2-15,7-6 8 16,10-5 6-16,3 0-4 16,3 0 4-16,0-23 0 15,-6-7-1-15,-5 1 8 16,-17 3-7-16,-10 7-5 15,-9 6 10-15,-9 7 3 16,-3 6 13-16,0 0-13 16,0 0-14-16,0 0 0 0,0 0 0 15,-11 14-5-15,-7 13-2 16,-2 2 0-16,10 5 4 16,5 1-11-16,5-1-5 15,0 0 13-15,0-7 0 16,11-6 4-16,13-7-4 15,2-9-2-15,4-5 8 16,2 0 13-16,3-16 0 16,-2-13-4-16,-5-8-3 15,-6-1-2-15,-11 1 4 16,-1 0-1-16,-10 0-7 16,0 8 0-16,0 5 4 0,-12 2-4 15,-19 10 8 1,0 4-2-16,-7 8-6 0,-3 0 0 15,5 0-4-15,4 13-1 16,8 11-1-16,9 5 1 16,10 0-1-16,5 0 1 15,0 3 1-15,0-8-3 16,14 0 4-16,13-6 0 16,2-10 0-16,9-5 3 15,4-3 4-15,2-5 0 16,2-25 4-16,-3-6-6 15,-5-4 5-15,-7-3 1 16,-13 3-6-16,-9 1 5 0,-9 4-4 16,0 6-3-1,-9 8-1-15,-27 8 1 0,-5 5 1 16,1 8-1-16,7 0-2 16,10 0-3-16,17 0 3 15,6 0-8-15,11 0-29 16,37 5 17-16,13 3 21 15,7 0 0-15,-3-3 0 16,-4 3-6-16,-10 3 6 16,-8-3 1-16,-4 2 0 15,-12 1 0-15,-4 5-3 16,-15 5-8-16,-4 8 11 16,-4 8 19-16,0 6 1 15,0 5-10-15,0-4-8 0,-4-2 7 16,2-7-4-16,2-11-5 15,0-5 0-15,0-7-1 16,0-6-12-16,20-6-54 16,13 0-154-16</inkml:trace>
  <inkml:trace contextRef="#ctx0" brushRef="#br0" timeOffset="591">1786 445 419 0,'0'0'212'0,"0"0"-101"0,0 0-52 15,0 0-30-15,0 0-23 16,0 0-6-16,-3-2-26 16,9 30 19-16,12 12 7 15,-3 3 1-15,-3 4 4 16,-1 4-1-16,-4 4-1 16,1 4 2-16,1-1 1 15,-3-10-2-15,-1-12-2 16,-2-12 1-16,1-14-3 15,-1-9 0-15,0-1 14 0,12-1-1 16,5-35 56-16,9-11-28 16,9-16-27-1,0-3-8-15,-2 7-3 0,-4 2 4 16,-8 13-6-16,-9 9 0 16,-10 14 1-16,-2 8-2 15,-3 5-9-15,0 8-32 16,0 0-46-16,0 0-120 15,9 0-138-15</inkml:trace>
  <inkml:trace contextRef="#ctx0" brushRef="#br0" timeOffset="3256">2473 583 521 0,'0'0'82'0,"0"0"-23"16,0 0 12-16,0 0 8 16,0 0-27-16,0 0-39 15,-74-61-11-15,44 61-2 16,-3 0 0-16,2 21-5 16,-5 6 3-16,6 8-1 15,2 4 2-15,3 5-3 16,2 2 3-16,5-4 0 15,10-2-2-15,1-8 1 16,7-11 0-16,0-11-8 16,0-7-9-16,10-3-7 0,13 0 26 15,10-16 13-15,2-13-1 16,1-8-3-16,-5 0-3 16,-4-3 1-16,-6 3 2 15,-6 8 1-15,-4 5-10 16,-4 8 13-16,-5 11 4 15,-2 2-15-15,0 3-2 16,0 0-7-16,0 0-2 16,0 11-9-16,0 18 13 15,0 8 5-15,0 7 2 16,0 2-1-16,0-2 1 16,0-3-2-16,11-12-1 0,2-7 0 15,2-15-5-15,-4-4 5 16,9-3 1-16,2 0 18 15,1-21 15-15,6-16-6 16,-5-7-20-16,-3-5 13 16,-8-4-13-16,0-3 0 15,-11 1-3-15,-2 4-4 16,0 6 1-16,-10 9 9 16,-15 9 4-16,-1 8 4 15,0 12-18-15,8 1-7 16,9 6-2-16,9 0-15 15,0 8-56-15,0 16 24 16,23 3 0-16,10-4 21 0,5-2 4 16,-5-2 9-1,-7-6 13-15,-9-3 9 0,-4 1 2 16,-11-3 1-16,1 0 7 16,-3 5 4-16,0 3 12 15,0 5 7-15,0 1-15 16,-5-1 4-16,-5 3-11 15,5 1-5-15,5 8-4 16,0-4-1-16,0-1-1 16,0-2 0-16,8-6 0 15,4-7-1-15,-2-4 1 16,3-7 0-16,5-2 5 16,9 0 12-16,-1 0-9 15,4-13 11-15,2-11 2 0,1-3-6 16,-3-4 9-16,1-4-15 15,-4-2-2-15,-9 2 1 16,-4 4-1-16,-7 7 1 16,-5 5 3-16,-2 12 3 15,0 5 3-15,0 2-17 16,0 0-1-16,0 0-8 16,0 0-2-16,0 15 0 15,0 14 4-15,-9 5 6 16,-2 6 1-16,-1 0 0 15,3 0 0-15,3-4-2 16,6 2 2-16,0-12-1 16,0-2-2-16,6-8-1 0,9-8 3 15,2-3-5-15,5-5 5 16,-2 0 1-16,3 0 9 16,1 0-6-16,3-14 4 15,-4-9-4-15,3-1 5 16,-5-5 0-16,-1-2-7 15,-2 2 2-15,-9 2-3 16,2 2 4-16,-4 8-1 16,-4 0-1-16,0 7 1 15,-1 5 0-15,-2 2 0 16,0 3-3-16,0 0 0 16,0 0-6-16,0 0-6 0,0 0-6 15,0 5-2-15,0 18 14 16,0 10 6-16,0 0 1 15,3 3-1-15,9-2 0 16,3-2 0-16,8-5-3 16,1-7 3-16,3-9 1 15,2-2 0-15,1-9 2 16,1 0 0-16,-1 0 4 16,-4 0-5-16,-1-14 6 15,-8 1-3-15,-3-3 2 16,-2-5-1-16,-3-1 1 15,-3 2-4-15,-3-4-1 16,0 0 0-16,-3 2-1 0,0-1 2 16,0-1-3-1,0 0-2-15,-3 2 2 0,-6 2-1 16,-2 1 0-16,-2 0-7 16,-2 3 2-16,2 1-1 15,-2-1 0-15,-3 0 0 16,0 5-3-16,0 1 5 15,6 7 3-15,4 0 0 16,2 3 1-16,0 0-5 16,-5 0 0-16,4 0-1 15,-1 6-1-15,2 15 1 16,2 2 1-16,4 4 3 16,0 2-2-16,0 0 3 15,0-2 0-15,12-3 0 0,6-5-1 16,5-4 0-16,-2-7-1 15,6-2 1-15,2-6 3 16,4 0 6-16,-1 0-3 16,0-16 3-16,-2-6-3 15,0 1 3-15,-7-2-2 16,0-1 3-16,-5-5-4 16,-3 2 6-16,-4 1-1 15,-1 2-2-15,-5 5 1 16,0 6 2-16,-5 7 3 15,0 0 5-15,0 6-10 16,0 0-7-16,0 0-1 16,0 0-10-16,0 0 2 0,0 17-8 15,0 10 10-15,-8 10 5 16,0 5 1-16,1 3 1 16,2-2 0-16,5-1 1 15,0-5-1-15,0-5 0 16,0-6-7-16,20-8-2 15,-2-9-5-15,5-4 1 16,0-5 13-16,8 0 4 16,1-11 5-16,-3-15-8 15,4-6 6-15,-10-2-7 16,-3-1 5-16,-5-3-2 16,-5 2 0-16,-5 2-2 0,-2 10 2 15,-3 8-2 1,0 8 9-16,0 8 1 0,0 0-11 15,0 0-1-15,0 0-7 16,0 2-5-16,-3 22 6 16,-6 9 0-16,3 1 6 15,4-2-7-15,2-1 5 16,0-4 1-16,0-6 0 16,20-5-1-16,3-6-3 15,5-6 6-15,0-4 7 16,5 0 1-16,0-17 2 15,-2-12 0-15,-1-8-1 16,0-6-5-16,-6-4-4 16,-1-4 0-16,-11 4-2 15,-9 2-15-15,-3 8-14 0,0 4 30 16,-15 8-8-16,0 6 5 16,0 5-5-16,7 9-23 15,5 5 9-15,-3 0-1 16,2 0-19-16,2 14 15 15,2 11 15-15,0 8 10 16,0-1-4-16,0-1 6 16,0 1 1-16,6 0 0 15,5 2-4-15,2-2 2 16,-2-3 2-16,-2 3 1 16,-1-2 0-16,-5-1-1 15,-3 0 0-15,0-1 0 0,0-1 2 16,0 2-5-16,0 1 3 15,-5-4 0-15,-10-2 4 16,-6-8-2-16,1 1 4 16,-6-11-4-16,-2 0-1 15,2-6 7-15,0 0 4 16,2 0 10-16,3-6 1 16,6-17 16-16,4-10-7 15,11-6-3-15,0-1-26 16,0 3 2-16,6 8-5 15,9 11 0-15,0 5-3 16,-4 10-1-16,-2 3 1 16,0 0-3-16,3 0-9 0,0 21 6 15,-1 8 6-15,7 11 3 16,-3 5 1-16,5 2 3 16,1-4 0-16,2-6-3 15,4-11-1-15,2-9 0 16,7-10 0-16,2-7 6 15,-3 0 3-15,4 0-9 16,-16-10-29-16,-8-14-66 16,-15 0-107-16,0 0-293 15</inkml:trace>
  <inkml:trace contextRef="#ctx0" brushRef="#br0" timeOffset="3759">2964 353 590 0,'0'0'157'16,"0"0"-117"-16,0 0-17 15,0 0 5-15,0 0-23 0,0 0-5 16,0 0-12 0,3 0-113-16,3 0-268 15</inkml:trace>
  <inkml:trace contextRef="#ctx0" brushRef="#br0" timeOffset="4620">3349 638 222 0,'0'0'166'0,"0"0"-111"0,0 0-15 15,0 0 1-15,0 0 0 16,0 0-20-16,0-5-6 16,0 5-10-16,0 0-2 15,0 0 3-15,0 0-6 16,0 0 8-16,0 0-8 16,-12 11 1-16,1 12-1 15,-6 6 1-15,-1 4 1 16,0 1 1-16,-2-2-3 15,-1-1 0-15,1-2-1 16,2 1-19-16,6-7-73 16,3-1-80-16</inkml:trace>
  <inkml:trace contextRef="#ctx0" brushRef="#br0" timeOffset="7276">5227 519 558 0,'0'0'73'16,"0"0"-47"-16,0 0-6 15,0 0-13-15,0 0-4 16,-156 64-2-16,124-17-2 16,6 6 1-16,5 6-1 15,9-5 0-15,12 0 0 16,0-3-4-16,0-9 4 15,27-7 0-15,7-9 2 0,14-12 3 16,5-14 2 0,9 0-4-16,-1-9 14 15,-2-18-3-15,-9-10-3 0,-9-5 16 16,-8-6-1-16,-7-4 14 16,-1-7-23-16,-12 1-8 15,-6 0-6-15,-7 0 6 16,0 7-4-16,-9 7 2 15,-20 9-5-15,-7 14 1 16,-5 7 2-16,-1 14-1 16,-2 0-3-16,3 6-7 15,9 19-2-15,6 14-2 16,11 3-1-16,15-3-1 16,0 1 5-16,0-8-3 15,30-3 3-15,13-5 1 0,4-11 0 16,9-7 7-16,9-6 0 15,-6 0 7-15,0-14-2 16,0-15-5-16,-1-8 3 16,-2-6 4-16,-2-2-4 15,-7-2 3-15,-6 2-6 16,-12 7 6-16,-9 9-2 16,-10 11 9-16,-7 7-5 15,-3 11 5-15,0 0-13 16,0 0-3-16,0 11-20 15,-21 28 20-15,-9 22 1 16,-1 19 2-16,-7 13 3 16,-1 16-3-16,-11 9 2 0,-9 7-2 15,-12 5 2-15,-8-6 1 16,2-9-2-16,6-28-2 16,21-26-14-16,21-32 4 15,17-24 11-15,12-5 3 16,0-37 8-16,27-29 1 15,22-27-12-15,17-8 3 16,10-5 3-16,6 2-3 16,-2 5 3-16,-4 6-8 15,-8 19 6-15,-9 12-4 16,-11 20 17-16,-17 16-5 16,-13 12-11-16,-11 12-1 0,-7 2 0 15,0 0-5-15,0 0-10 16,0 2-6-16,0 25 8 15,2 13 13-15,4 2 4 16,2 3 4-16,2-5-7 16,2-6-1-16,2-2 0 15,3-5-13-15,1-12-6 16,5-6 0-16,5-9 15 16,4 0 4-16,7-13 9 0,4-17 3 15,1-6-11 1,-3-10 3-16,1 0 6 15,-13-1-5-15,-6 0 1 16,-8-1 1-16,-9 6 3 16,-2-2-7-16,-4 11 11 15,0 4-9-15,-4 10 0 0,-13 9 2 16,-5 7 1-16,2 3-8 16,-9 0-4-16,-1 8 0 15,4 18 0-15,3 3-3 16,3 8 0-16,5 1 5 15,5-3 1-15,7 4-7 16,3-2 4-16,0 0 3 16,0-1 0-16,15-1-6 15,9-8 5-15,6-8 2 16,-4-8 1-16,-3-7 2 16,7-4 8-16,-2 0 9 15,5-11 14-15,0-17-14 0,3-4 5 16,-5-10-19-16,-4-7 6 15,-4-1-3-15,-10 0 3 16,-8 3-11-16,-5 4 4 16,0 11-1-16,-12 11-4 15,-14 8 0-15,0 10-9 16,1 3 6-16,12 0-12 16,6 6-15-16,7 9-18 15,3 4 9-15,35-3 9 16,12 0 30-16,4-3 7 15,-4-1-6-15,-9 0 5 16,-12-2-6-16,-17 3-2 16,-6 1 1-16,-6 7-5 0,0 3 6 15,0 8 12-15,-3 2-3 16,-12 0-2-16,7 0-5 16,8-1 0-16,0-7-2 15,0-7-4-15,0-5-3 16,11-12 3-16,10-2 4 15,8 0 6-15,7-9 9 16,7-17-5-16,-4-5 6 16,-7-4-15-16,-6 1 9 15,-8 4 0-15,-8 9-2 16,-8 11 9-16,-2 7-9 16,0 3-1-16,0 0-7 0,0 0-11 15,0 8-1-15,-15 23 1 16,-2 11 9-16,-1 4 2 15,10-2-4-15,8-5 1 16,0-13-6-16,0-8-3 16,12-7 3-16,14-11 7 15,9 0 2-15,6-16 15 16,3-18-9-16,-9-6 7 16,-4-2-1-16,-16-3 15 15,-10 2-18-15,-5 1 0 16,0 4-9-16,-10 7 0 15,-16 9 1-15,-9 12 2 16,-6 7-3-16,-7 3-6 0,-1 3 0 16,8 23-22-1,8 9-57-15,18 0-97 0,15-6-91 16</inkml:trace>
  <inkml:trace contextRef="#ctx0" brushRef="#br0" timeOffset="8835">7200 691 443 0,'0'0'105'0,"0"0"-90"16,0 0-11-16,0 0-3 15,0 0 5-15,0 0-5 0,-53 96 1 16,53-64 1-16,0-3-3 15,0-11 2-15,2-5-2 16,14-7 0-16,1-6 3 16,9 0 1-16,4-6 45 15,2-23 7-15,0-8-28 16,-6-8-5-16,2-8 21 16,-5-8-14-16,4-8-19 15,-4-5 2-15,-2-8-13 16,-6-8 0-16,-12 3 0 15,-3 5 5-15,0 12 10 16,0 21 12-16,-7 19 2 16,1 14-15-16,4 11 0 0,2 5-14 15,0 0-10-15,-6 8-17 16,-3 31 11-16,-2 14 16 16,1 11 3-16,-5 5-3 15,7 0 1-15,2 2 1 16,-6 1-4-16,9-3 4 15,-3 0-2-15,3-5 0 16,3-6 0-16,0-14 1 16,0-14-3-16,0-9-3 15,0-10 5-15,0-6-1 16,9-2-3-16,2-3 1 16,11 0 3-16,1 0 8 0,3-3 4 15,2-18 0-15,-2-6-2 16,0-4-2-16,-2-1-1 15,-6 3 2-15,2 5 3 16,-6 8 1-16,-4 8 0 16,-5 5 3-16,-5 3-13 15,0 0-3-15,0 0-16 16,-3 0-2-16,-2 16-4 16,-5 14 16-16,-1 6 6 15,-1 1 2-15,4 1-2 16,8-7 2-16,0-5-2 15,0-4-1-15,0-6-8 16,23-8 3-16,0-3 0 16,1-5 6-16,8 0 1 15,-6 0 8-15,4-21 1 0,0-9-7 16,-6 2 8-16,-4-7-8 16,-5 3-1-16,-4 3 8 15,-4 10-10-15,-2 6 4 16,-5 8 1-16,0 3 10 15,0 2-9-15,0 0-6 16,0 0-4-16,0 0-10 16,0 0-5-16,0 15 4 15,0 14 15-15,-5 5 0 16,-5 1 1-16,5-4 0 16,2-3-2-16,3-10 1 15,0-2-1-15,0-10-3 0,0-2-3 16,0-4 2-16,0 0 5 15,3 0 0-15,14-4 16 16,4-18 8-16,-1-5-7 16,-2-4-2-16,-3-4-7 15,-7 1-3-15,-5 2 0 16,-3 1-5-16,0 7-1 16,0 5-2-16,-3 6-5 15,-17 7 5-15,-1 6-4 16,-9 0-7-16,4 6 3 15,-4 23-1-15,7 3 2 16,12 7-9-16,-1 1 8 16,7-8 7-16,5 0-4 0,0-10 4 15,0-9-4-15,17-8-5 16,15-5 2-16,9 0 11 16,6-11 13-16,0-18-3 15,-5 0-8-15,-10 0 6 16,-12 2-6-16,-2 8-2 15,-9 6 0-15,-3 8 7 16,-6 3-7-16,0 2-6 16,0 0 0-16,0 0-4 15,0 0-3-15,0 15-9 16,0 12 22-16,-8 7 3 16,1 1-1-16,4-4-2 0,0-7 0 15,3-5 0-15,0-12-2 16,0-7-7-16,0 0 4 15,0 0 5-15,26-13 16 16,10-18 8-16,5-6-12 16,4-1-3-16,-4 2 6 15,0 4-2-15,-8 8-1 16,-10 10 14-16,-5 9-7 16,-13 3-7-16,-2 2-12 15,-3 0-5-15,0 0-13 16,0 7-1-16,0 22 10 15,12 12 9-15,3 1 8 16,3-1 2-16,5-6-9 0,0-8 0 16,7-6 5-1,-4-10-6-15,7-6 1 0,2-5 3 16,1 0-2-16,-5-3-2 16,-6-12-4-16,-14 2-19 15,-8-3-7-15,-3-1-42 16,0-1-151-16,-26 0-77 15</inkml:trace>
  <inkml:trace contextRef="#ctx0" brushRef="#br0" timeOffset="9287">7779 267 602 0,'0'0'136'16,"0"0"-120"-16,0 0-12 15,0 0-4-15,0 0-5 16,0 0-130-16,3 0-146 16</inkml:trace>
  <inkml:trace contextRef="#ctx0" brushRef="#br0" timeOffset="9520">7170 405 562 0,'0'0'297'16,"0"0"-209"-16,0 0-30 15,0 0-6-15,0 0-38 16,0 0-14-16,20 0-15 0,21 0 5 16,28-8-19-1,10-7-87-15,0-7-141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24:19.17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1117 63 107 0,'0'0'121'16,"0"0"-37"-16,0 0-27 16,0 0-30-16,0 0 27 15,0 0-30-15,-20-63-11 16,16 63-6-16,-2 0 7 16,4 0 10-16,-4 0-10 15,-3 0-5-15,-6 0-1 0,-3 0-8 16,-5 0-1-16,-6 5 1 15,-9 9 0-15,-1 5 0 16,1-1 0-16,0 0 5 16,3 4-5-16,2-4 1 15,3 1 1-15,1 1 0 16,6 0 0-16,-2 0 0 16,5 4-2-16,-1 3 1 15,-2 5 2-15,3 0-2 16,2 5 1-16,0 5 1 15,3 6-3-15,4 2 1 16,7 8-1-16,1 0 1 0,3 4 1 16,0-8-2-16,3 3 0 15,22-9 2 1,1-4-2-16,-1-1 1 0,6-7 0 16,1 0-1-16,-3-10 5 15,1-8-4-15,-4-2-1 16,-1-5 9-16,-9-2-8 15,2-5 0-15,-6 2 6 16,-4-4-4-16,-1 1-1 16,-4-3 0-16,-1 2 3 15,1-2 0-15,-3 3-3 16,0-3 3-16,0 0-4 16,0 0 2-16,0 0-1 0,0 0-1 15,0 0 3 1,0 0-2-16,0 0 1 0,0 0 3 15,0 0-4-15,0 0 13 16,0 3-1-16,0-3 0 16,-8 3-5-16,-10 1-2 15,-5 5-6-15,-7-2 6 16,-3 4-4-16,2 0-1 16,-5 2-2-16,4 0 1 15,-4 3-1-15,1 3 1 16,-1-3-1-16,2 2 0 15,1 1-6-15,0 1 6 0,5 2 3 16,0 2-3-16,5 3 0 16,0-1-3-1,-2-2 2-15,5 2 1 0,-1-2-1 16,4 2 0-16,3 1-1 16,2 2 0-16,-1-2 2 15,3 2 0-15,-3 0-1 16,1 3 0-16,4-1 0 15,0 1 1-15,3-3-1 16,3 0-3-16,2 4-3 16,0-4 5-16,0 0 1 15,0 0-4-15,0 0 5 16,12-5 0-16,-1-1 0 0,-2-3 0 16,4 0 2-1,-5-1-2-15,7-1 6 0,-4-2-6 16,7 0 0-16,-1-5 0 15,1-1 3-15,0-1-3 16,-3-4 6-16,0 0-6 16,-4-2 1-16,-2-1 1 15,0-2 3-15,-7 0-2 16,5 3-1-16,-7-3 0 16,3 2 0-16,-3-2-2 15,0 0 2-15,3 3-2 16,-3-3 1-16,0 0-1 15,0 0 0-15,0 0 1 16,0 0 1-16,0 0 1 16,0 0-1-16,0 0 3 0,0 0-2 15,0 0 3-15,0 0-4 16,0 0 5-16,0 0 2 16,0 0-7-16,0 2 3 15,0 2-1-15,-6 3-4 16,-9 1 5-16,-5 3-5 15,-1 1-3-15,-2 3 3 16,-2 0 0-16,-1 4 1 16,3 2-1-16,-1-2-1 15,0-1 0-15,7 1 1 16,-1 2-4-16,3 1 3 16,4 4-1-16,-1 3-1 0,4-1 3 15,1 5-4-15,1-1 3 16,4 2-2-16,-4 1 3 15,3-1 3-15,-1 2-3 16,-1 0-1-16,2 3-1 16,-2 3 4-16,-2 1-2 15,4 2 0-15,0-5 0 16,3-3 0-16,0-1-1 16,0-3 0-16,0-4-2 15,0 1 2-15,13-6 1 16,0 1-2-16,0-1 2 15,2 0 0-15,2 2-1 0,1-2 4 16,3 0-6-16,2 0 2 16,3-3 1-1,1-2 0-15,-1-2-2 0,-3-8 2 16,4-4 4-16,-1 1-2 16,-5-3 0-16,-3-3 3 15,-6 0 0-15,-7 0-1 16,-2 0 0-16,-3 0-2 15,0 0 1-15,0 0 4 16,0 2 2-16,0-2-3 16,0 0-2-16,0 3-2 15,0-3 0-15,0 2 2 16,0-2-4-16,0 3-1 16,0 2-1-16,0 4 0 15,-5-2-1-15,-4 9 3 0,-6-3 2 16,0 4-2-16,0 1-4 15,0 3 4-15,-1 3 0 16,1 4 0-16,0 5 0 16,-3 2 0-16,0 4-1 15,1 1 0-15,2 2-3 16,4-3 4-16,-2-1 0 16,8 2 2-16,-5 0-4 15,2-4 2-15,3-1-1 16,1 0 0-16,1-4 0 15,3 1 1-15,0-1 0 16,0-1-1-16,0 1-3 16,0-1 4-16,0 2 0 0,7-4-2 15,1 7 7-15,4-3-6 16,2 0 1-16,4 0-2 16,-1-6 0-16,-2-4-2 15,3-2 1-15,0-7 6 16,0 1-3-16,-1-1 0 15,1 0 0-15,3-4-2 16,-1-2 1-16,1-4 1 16,-1 0 5-16,1-3-5 15,2 0 1-15,1 0 5 16,0 0-3-16,-1 0-3 16,-3 0 1-16,-2-6 5 0,-3-1-4 15,-3-2-2-15,-3 2 0 16,-4-2 0-16,-1 1 6 15,2 1-2-15,-4 1 1 16,-2 3 2-16,0 3 0 16,0 0 0-16,0 0-5 15,0 0 8-15,0 0-10 16,0 0-6-16,0 0 6 16,0 0 0-16,0 0 0 15,0 0-1-15,0 6-6 16,-2 11 6-16,-11-2 1 15,-2 6 1-15,2 0 1 0,-2 0-2 16,0 4 0-16,4-2 2 16,-2 1-7-1,4 2 5-15,1-4-1 0,2 4 0 16,2-5 0-16,-1 2 1 16,2 4-5-16,3 0 5 15,0-1 0-15,0 7 1 16,0-2-4-16,0 4 2 15,15-4-3-15,3-2-1 16,2-5 4-16,3-2 1 16,-2-4-2-16,2 0 2 15,2-2 0-15,-2-2 0 16,0-1 0-16,0 1 0 0,5-4 2 16,-3-2-2-1,6-3 0-15,-3-5-2 0,8 0 2 16,9 0 2-16,1 0 0 15,7 0-1-15,1-8-2 16,-5-5-10-16,1 0 11 16,4 0 13-16,-1-6-10 15,-4 0 0-15,-1-2-3 16,-7 0 2-16,-3-5 3 16,0-1-5-16,0-2 3 15,-2-1-1-15,-5 1-1 16,2 0 0-16,-10 3-1 15,2-2 5-15,-7 4-3 16,-5 2 0-16,0 2-2 16,-5 3 4-16,-1-5-1 0,-2 7 1 15,-2-1-4-15,0-3 1 16,3 6-1-16,-3 2 0 16,-3 4 0-16,3 4 1 15,-3 0-1-15,3 3 0 16,-3 0 0-16,0 0-1 15,0 0-6-15,0 0 2 16,0 0-4-16,0 0-3 16,0 0-2-16,0 8 3 15,2 8 11-15,8 5 4 16,-2-3-2-16,2 4-2 16,1-4 0-16,1 1 2 15,3-6-2-15,0 3 0 0,-1 1 1 16,1-5-1-16,2 1 0 15,4-2-1-15,2 0 1 16,4-1 0-16,-1-4 0 16,4-1 0-16,-1 0 0 15,4-5 5-15,2 0-5 16,3 0 3-16,13 0-2 16,1 0 6-16,7-3-6 15,3-4 0-15,-6 1 3 16,-2 1-3-16,-11 2 0 15,-4-2-2-15,-4 1 2 16,-9 0 2-16,-6-1-2 16,-2 2-1-16,-3-5 0 15,0-2 5-15,3 0 0 0,0-7 3 16,0-2-5-16,-2 3-3 16,-1-2 2-16,-3 5 3 15,-4 2-3-15,-1 0-2 16,-1 6 0-16,-1 0 2 15,2 0-2-15,-4 2 6 16,-3 1-3-16,0-1-3 16,2 3 0-16,-2-3 0 15,0 3-1-15,0 0-2 16,0 0 0-16,0 0 2 0,0 0-6 16,0 0-5-16,0 0 10 15,0 0-13-15,3 8 4 16,9 8 9-16,2 6 2 15,4 4 2-15,2 3 1 16,2 5-3-16,1 1 1 16,3-1 3-16,2-2-3 15,-2-3-1-15,0 0 0 16,4-5 0-16,0-5 1 16,1-1-1-16,5-5-1 15,2-2 1-15,0 0 1 16,3-1-1-16,4 0 0 15,-1 1 0-15,2-2 3 16,5-4-3-16,-1 0 0 16,3-3 0-16,3-2 1 0,3 0 0 15,-3 0 2-15,-4 0 2 16,-1-7-5-16,-8-7 3 16,-5 3 0-16,-5 1-3 15,-5 5 0-15,-8-3-1 16,-6 4 1-16,-2-3 3 15,-2 2-3-15,0 0 1 16,0-2 0-16,-5-2 1 16,8-2 4-16,-8 1 0 15,1-1-3-15,3 0-2 16,-3 1 3-16,2-7-1 16,4 2-3-16,6-3 0 0,-3-4 0 15,0 6 0-15,-4 1-1 16,-6 6 0-16,2 4 1 15,-4 0 1-15,-3 5-1 16,0 0-5-16,0 0 1 16,0 0 4-16,0 0-6 15,0 0 4-15,0 0-2 16,0 0-1-16,0 0 3 16,0 0-4-16,0 0 2 15,5 0-1-15,2 3 4 16,1 7-1-16,5 6-1 15,-2 3 0-15,6 2 3 16,1 6 0-16,3 2 3 0,6 0-3 16,-1 1 0-1,4-2 2-15,1 1-2 0,5 0 0 16,5 3 0-16,1-6 0 16,5 1 0-16,-4-6 0 15,0-3 0-15,3 2 3 16,-2-7-3-16,3-3 0 15,3-2 2-15,-5-5-2 16,1-3 2-16,-1 0 7 16,-7 0-9-16,3 0 7 15,-2-11-3-15,-1-3-4 16,6-1 1-16,1-3 0 0,-2-1 7 16,1 3-8-1,-11 1 1-15,-1-2-1 0,-8 7 6 16,-7-1-6-16,-2 6 1 15,-1-6 0-15,-2-1-2 16,6-2 0-16,0-2 1 16,5-6 2-16,-2 4 0 15,2-8-2-15,-5 4 0 16,-1 1 0-16,-4 0 5 16,-5 8-3-16,1-3-2 15,0 5 0-15,-3 3 0 16,0 3 0-16,-3 2 1 15,-1 3-1-15,-2 0-1 16,0 0-1-16,0 0-5 16,0 0 6-16,0 0-3 0,0 0-8 15,0 0 8-15,0 0 4 16,0 0-6-16,0 0-8 16,0 0 7-16,7 11 3 15,1 5 4-15,7 4 0 16,0 2 1-16,-1-4 5 0,4 4-6 15,2-1 0 1,5-1 2-16,-2-3-2 16,3 2 0-16,7-1-4 15,2-5 4-15,3 0 1 16,1-4 1-16,-1-2-2 16,0-1 3-16,-2 0 0 0,5-4-1 15,-6 3-2-15,3 0 0 16,3 0 4-16,-2 2-4 15,2-6 0-15,4 2 4 16,-4-3-2-16,5 0-2 16,-4 0 0-16,2 0 0 15,-6 0 2-15,3-3-2 16,-3-12 6-16,1 2-2 16,-4-6 2-16,-5 0-6 0,-4 1 2 15,0-1 3 1,-5 1-5-16,3-1 0 15,-6 3 0-15,2-5 3 16,-2-3-3-16,0 3 1 0,0 0 0 16,-7 5-1-1,-2 6 1-15,-3-1-1 0,-1 3 2 16,-2 3-1-16,-3 3 0 16,0 2 2-16,0-3-3 15,4-3-1-15,-4 3 1 16,3 1-1-16,-3 2 1 15,0 0-3-15,0 0-2 16,0 0 3-16,0 0-10 16,0 0 5-16,0 0 3 0,0 0-12 15,0 0 3 1,0 11 3-16,5 7 10 16,3 9 0-16,7 1 1 15,0-1-1-15,3-3 1 0,0 0 0 16,5-3 0-16,4 0-2 15,2-4 2-15,7-5-2 16,2 0 0-16,0-5 1 16,3-2 5-16,4 0-5 0,-4-2 0 15,3-3 0 1,3 0 1-16,0 0 0 16,3 0 4-16,2 0-3 15,-4 0-1-15,-2 0-1 16,-3 0 0-16,-8-6 2 15,-1 2-2-15,-6-6 0 16,0-2-2-16,2 0 0 0,-6-5 2 16,6-1 0-16,-4-1 1 15,1 1-1-15,-1-4 4 16,-8 4-3-16,-3-4 2 16,-7 2-1-16,4 1-1 15,-4 3-1-15,2-2 0 0,-2 1 2 16,-2 1 1-1,0-2-3-15,0 2 2 16,-1 6-4-16,5 0-1 16,-5 1 2-16,1 4 0 15,-6 2 1-15,0 3-1 16,0 0-4-16,0 0-1 16,0 0-3-16,0 0-2 0,0 0 8 15,0 0-7-15,0 0 1 16,0 0 3-16,0 13-4 15,7 6 8-15,1 5 2 16,4-3 0-16,-1 2 4 16,7-4-4-16,4 2 0 15,-2-2 0-15,9-3 1 16,-6 0 0-16,10-3 2 16,2-2-2-16,4-6 6 15,4 0-7-15,0 0 2 16,-5 1 5-16,-7-3-7 15,2-1 2-15,-7-2-2 16,1 0 0-16,-4 0 5 0,-2 0-2 16,2 0-6-1,2 0 7-15,3-8-2 0,2-13 1 16,6-3 3-16,-5-7-5 16,-1-4 4-16,-6 0 0 15,-4 1-3-15,-8 2 2 16,-1 0 0-16,-1 6-4 15,-5 2 0-15,2 6 0 16,-4 7 0-16,0 3-4 16,-3 3 4-16,0 2-1 15,0 3 0-15,0 0 1 16,0 0 0-16,2 0 0 16,-2 0-1-16,0 0 1 15,0 0-3-15,0 0 0 0,0 0-1 16,0 0-5-16,0 0 1 15,0 0 4-15,0 0 3 16,3 0-6-16,0 0 1 16,4 0 6-16,3 5 1 15,6 3-1-15,4 0 1 16,3-2-1-16,7-2 0 16,3-1 0-16,5-3 1 15,0 0 4-15,-2 0-4 16,-5 0-1-16,-3 0 0 15,-2 0 2-15,-9-10-2 16,1-3 3-16,0-6 0 0,-3 1 3 16,5-4 3-16,-2-2-6 15,5-2-3-15,3-1-1 16,2 1 1-16,0-3 0 16,0 0-2-16,-2 2 2 15,-3 0 4-15,-5 1-1 16,-3-3-2-16,-3-3 4 15,-4 3-5-15,-3-5 1 16,0-2-2-16,-3 3-6 16,-2-1 6-16,0 5 0 15,0 2-4-15,-2 8 4 16,-13 3-15-16,0 6 16 16,0 2 7-16,-1 0-7 0,6 3-7 15,-5-4 6-15,0 7-2 16,-3-3-2-16,0 2 2 15,-2-2-3-15,-1-1-3 16,1 1 3-16,-1-3 5 16,6 3 1-16,4 2 4 15,2 1-4-15,0-1 0 16,7 0 1-16,-2 1-1 16,4 2 0-16,0 0 0 15,0-3-5-15,0 3 4 16,0-2 0-16,0 2 1 15,0-3 1-15,0 0-1 16,0 3-3-16,0-9 2 16,12 2 1-16,6-6 1 0,5-5 1 15,0-1 3-15,2-2-5 16,1-5 0-16,4-2 1 16,-4-1-1-16,-3-2 4 15,1-4-3-15,-3-2 0 16,-8 0 4-16,0-5-3 15,-1-1-2-15,-1-2-1 16,1-5 1-16,1-1 2 16,-5-2-2-16,0 4-5 15,-1-4-9-15,-5 5 2 16,-2-4-16-16,0 6 14 16,0-2 7-16,-5-3-16 15,-13 1 13-15,3 5 10 0,-2 3 0 16,1 13 6-16,1 3-6 15,2 6-4-15,-2 7 2 16,3 3 1-16,1 2-1 16,1 2 4-16,2 4-2 15,5-1 1-15,3 3-1 16,0 0 3-16,0 0-2 16,0 0-1-16,0 0 0 15,0 0 0-15,0-1 2 16,0-3-1-16,0 4 9 15,0-3 12-15,0 0-8 16,0-1-4-16,0-5 9 16,8-4-10-16,5-5-6 0,4-1-2 15,4-8-1-15,-3-2 5 16,-1-2 3-16,4 2-8 16,-3-6 0-16,-5 4 0 15,-3-4 2-15,-2 0 1 16,-1-1 2-16,-4-6-5 15,-3-2 6-15,0-6-4 16,0 3-4-16,0-1-1 16,0 1 3-16,0 4 4 15,-3 0-4-15,-7-2-8 16,2 3 6-16,-4-1-4 16,-3 1 6-16,0 2 6 0,-2 1-4 15,0 2-2 1,-1 2-2-16,-7 3 2 0,2 6-2 15,0 5 1-15,0-1-8 16,-2 9 9-16,2 3 1 16,0 2-1-16,2 2-1 15,1 1 1-15,2 3 0 16,6 2 0-16,6 0-2 16,1 0-5-16,5 0 1 15,0 0 3-15,0 0-4 16,0 0 4-16,0 0 2 15,0 0 1-15,0 0-2 16,0-3 4-16,0 3-1 0,0-3 10 16,0 0-7-1,0 1 2-15,0-9 6 0,0-2 3 16,0-8-5-16,0-3-10 16,0-5 0-16,0-6 7 15,-4 1-7-15,-10-6-15 16,-7 0 8-16,-3-6-7 15,-8 8 11-15,-3-4-4 16,-6 2 4-16,-4 3 0 16,-8-4-1-16,-3 7 4 15,-6 5-4-15,6 2-9 16,3 9 13-16,9 5 0 16,3 2 0-16,3 7-4 15,0 0 2-15,5 2 1 0,-2 2 1 16,3 0 0-16,2 0-1 15,4 0-3-15,6 10 1 16,7-1 2-16,4-7-3 16,6 1 3-16,3-3-1 15,0 2 1-15,0-2 1 16,0 0-3-16,0 0 2 16,0 0 1-16,0 0 2 15,0 0 3-15,0 0 3 16,0 0 1-16,0 0 2 15,0 0 0-15,0 0 2 16,0-10-2-16,-3-9-10 0,-9-7-2 16,-4-9-3-16,-6-2 3 15,-9 0-3-15,-8-3-9 16,-6 0 1-16,-11-1-9 16,-20 3 4-16,-6 4 6 15,-10 2 1-15,5 6 10 16,13 1-2-16,3 7 2 15,10 10 0-15,-2 2 0 16,4 6-12-16,6 0 10 16,4 0 1-16,8 0 1 15,5 0-2-15,9 4 2 16,7 3 0-16,-1 4-1 16,6-1-2-16,-3 4 3 0,7-3-6 15,2-2 5-15,3 0-8 16,4-1 6-16,-1-6 2 15,3 1 1-15,0-3 0 16,0 0 0-16,0 0 0 16,0 0 0-16,0 0 11 15,0 0-2-15,0 0 8 16,0 0 12-16,0 0 7 16,0-11-17-16,-12-7-18 15,-1 0-1-15,-7-1-12 16,-1-3 1-16,-7 7 8 15,-5-4-7-15,-8 4 6 0,-7-2 2 16,2 7 1-16,-5 3-4 16,2 0 4-16,4 5 2 15,7 2 0-15,0 0-1 16,9 0-4-16,-1 0 4 16,4 0-1-16,1 9-4 15,-1 3-1-15,3 4 4 16,0 0 0-16,-2-2 0 15,8-1 1-15,6-6 1 16,4-2-2-16,4-1 1 16,3-4 1-16,0 0-1 15,0 0 1-15,0 0 2 16,0 0 5-16,0 0 3 16,0 0-1-16,0 0-3 15,0 0 11-15,0 0-6 0,-3-4-10 16,-9-8-2-16,1-1 2 15,-4-1-7-15,-5 1 2 16,-3-6 0-16,-8 3 1 16,-4-4 1-16,-6-2-9 15,-5 3 0-15,-8 1 11 16,-4 5-2-16,-8-1 1 16,2 6-1-16,-4 3-3 15,1 3 4-15,-4-1-1 16,7 3 2-16,-5 0-2 15,5 0-1-15,4 0 3 16,8 5-1-16,7 8-1 16,4 3 2-16,8 5-3 0,7-2-1 15,6-3-2-15,5 0 5 16,4-3 0-16,1 1-9 16,5-4 9-16,2-5-3 15,3 3 4-15,-4-5 0 16,4-3 1-16,0 0-1 15,0 0 1-15,0 0 4 16,0 0 3-16,0 0 6 16,0 0-7-16,-3 0 5 15,-2-6-7-15,-5-7-2 16,2-6-3-16,-7 4 0 16,-3-4-3-16,-5 1-1 0,-3-1 3 15,-7-2 1-15,-7 2 0 16,-6 3 0-16,-3 1-3 15,-1 10 3-15,-1 1 0 16,5 4-7-16,2 0 7 16,-1 0 1-16,10 0-1 15,6 9-1-15,6 4 0 16,5 0-3-16,6 0-2 16,-1 3-2-16,5-3 5 15,3-2-5-15,-2 0 5 16,7-6 0-16,-3-3 0 15,3 1 0-15,0-3 2 0,0 0 1 16,0 0 7 0,0 0-2-16,0 0 4 0,0 0-3 15,0 0 8-15,0 0 1 16,-3 0-5-16,1 0 8 16,-4 0-5-16,-6-13-12 15,0-3 0-15,-2 3-1 16,-8-3 0-16,2 3 0 15,-6-3-10-15,-7 0 9 16,-5 3-2-16,-3 0 6 16,-6 5-6-16,-3 2 6 15,2 4-6-15,2 2 3 16,5 0-3-16,2 0 1 16,1 0 2-16,5 0-2 15,-2 13 0-15,-1-1 1 0,5 5 0 16,-2-4-5-16,10 3 6 15,5-3-1-15,6-2-1 16,4-3-1-16,4-3-5 16,1-5 4-16,3 0-1 15,0 0 3-15,0 0 2 16,0 0 0-16,0 0 3 16,0 0 0-16,0 0 0 15,0 0 2-15,0 0 0 16,0 0 2-16,0 0 4 15,0 0-4-15,-3 0 5 16,-2 0-8-16,-5-8-4 0,-3-5-3 16,-2-3 1-16,-6-2 1 15,-4-1 1-15,-3-2-5 16,-8 2 4-16,-2 1 1 16,-3 1-8-16,0 5 5 15,-7 4 3-15,5 0-5 16,-5 8 5-16,1 0 0 15,2 0-3-15,4 0 0 16,0 0 3-16,6 5-2 16,6 8-1-16,-3 1 1 15,8 1 2-15,-3 4-1 16,7-3 0-16,4 0 0 16,3-3 1-16,3-2-3 0,5-4 3 15,2-1 0 1,0-6 0-16,3 0 0 0,0 0 0 15,-4 0 1-15,4 0-1 16,0 0 4-16,0 0-3 16,0 0 6-16,0 0-2 15,0 0 2-15,-5 0-3 16,-1 0-4-16,-3-3 2 16,-5-5-2-16,-4 0 0 15,-2 1-2-15,-7-1-1 16,-9 1 1-16,-5 7-3 15,-9 0 4-15,-2 0 0 0,-4 0 1 16,2 9-1 0,4 2-5-16,6-1 6 0,11-2 0 15,8-2 0-15,7-1 1 16,3 0 4-16,0 0-5 16,7 0-2-16,2 1 1 15,2-3-2-15,1-1-2 16,1 1 5-16,2 0-2 15,0-3 0-15,0 0 2 0,0 0 0 16,0 0 0-16,0 0 2 16,0 0 0-16,0 0 4 15,0 0 1-15,0 0 3 16,0 0 6-16,0 0-5 16,0-8-11-1,-3-6 0-15,-9-1 1 0,1-1-1 16,-4-3-4-16,-6 1-3 15,-2-1 5-15,-10 0-9 16,-2 7-2-16,-1-2 12 16,-2 6 0-16,2 3-3 15,1 5 4-15,3 0-1 0,0 0 0 16,2 0-1 0,4 0 2-16,3 8-1 15,2 2-1-15,-4 6-1 16,2 0 1-16,3-5-2 15,2 2 4-15,3-5-1 16,7 3 1-16,-2-3 0 0,5-1-6 16,-1 1 2-16,-1 0 0 15,5-2 1-15,2-1 0 16,0-3-1-16,0-2 3 0,0 0 1 16,0 0-1-1,0 0 2-15,0 0 3 0,0 0 3 16,0 0 1-1,0 0 3-15,0 0 0 16,0 0 5-16,0 0-3 16,0-13-7-16,0-1-3 15,-11-1-3-15,-7-1-3 16,-2-2-4-16,-10 1 7 16,-6 0-9-16,-8 5 0 0,-6 7 9 15,-3 5-1 1,3 0-3-16,0 0 3 0,3 10 1 15,2 9-4-15,4 0 4 16,9-3 0-16,8-4-1 16,9-1-1-16,7-2-3 15,3-5 4-15,5 2-2 16,-4-3 3-16,1-1 0 16,0 4-2-16,-5-1 2 15,5 0 0-15,-1-2 0 16,1-3 2-16,3 3-1 15,0-3 1-15,0 0-1 0,0 0 4 16,0 0 0 0,0 0 2-16,0 0 0 0,0 0-2 15,0 0-2-15,0 0 3 16,0 0-1-16,0 0 1 16,0 0 1-16,0 0 3 15,0 0 5-15,0 0 1 16,0 0-6-16,0 0-2 15,0 0-4-15,0-8-3 16,-8-3-2-16,-4-3 2 16,-3-1 0-16,-3-3-1 15,-8-1-5-15,0 0 5 16,-6 4 0-16,-1 1 0 16,4 7 0-16,5 1 0 15,6 4 1-15,10 2-3 0,2 0-1 16,3 0-3-16,3 0 6 15,0 0-2-15,0 0 1 16,-4 0-2-16,-4 0 1 16,-4 0-2-16,1 0-2 15,4 2 4-15,-1 1 2 16,2 0 3-16,2 2-3 16,2 2-1-16,2 7-9 15,0 1-109-15,12-11-122 16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34:34.0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0 602 454 0,'0'0'81'16,"0"0"-48"-16,0 0-32 15,0 0 10-15,0 0 4 16,0 0 8-16,0 0-3 16,67-29-2-16,-37 14-4 15,-4 1-11-15,4-5 1 16,-4 1 4-16,7-8 1 0,-1-7 4 15,-3-1 2 1,-4-1 2-16,-5 7-1 0,-6 1 6 16,-2 9-8-16,-7 7-3 15,0 3-2-15,-5 8 4 16,0 0 3-16,0 0-1 16,0 0-6-16,0 0-4 15,0 0-3-15,0 6 1 16,-5 20-3-16,-12 11 0 15,-4 10 0-15,1 6 0 16,-1 3-3-16,1 5 3 16,-3 0 3-16,-5 2-3 15,2 6-5-15,3 1 5 16,3 1 4-16,2 0-4 0,3-1-1 16,3-4-1-1,3-5 0-15,4-6 0 0,1-7 2 16,4-6-2-16,0-10-9 15,0-11 8-15,0-5-9 16,4-9 3-16,10-4-7 16,3-3 7-16,11 0 9 15,0-3 7-15,8-20-1 16,2-6-2-16,-2-6-3 16,-1-4 3-16,-2 2-4 15,-2-6 3-15,2-2-2 16,0-3 0-16,-7 4 2 15,-3 1 0-15,-5 10-2 16,-6 8 0-16,-4 6 10 16,-4 11-5-16,-4 8 2 0,0 0-8 15,0 0-4-15,0 0 1 16,0 0 0-16,0 19 3 16,-7 14-2-16,-6 11 0 15,-2 3 0-15,5 1 0 16,5 0-1-16,2-3 0 15,3 2-2-15,0 1-4 16,0-8-3-16,0-3 3 16,15-8-3-16,6-7-3 15,2-7 5-15,5-4-2 16,0-8 6-16,4-3 6 16,3 0 6-16,7-3-5 0,2-21 13 15,9-7-8-15,-4-6-6 16,2-3 0-16,-1-3 6 15,-9 1-4-15,-3-1 5 16,-9 1 3-16,-4-3 0 16,-8 0 5-16,-6 0 3 15,-4-6 2-15,-7 4-11 16,0-4 0-16,0 6 0 16,0 3 1-16,-12 6-6 15,-6 0 3-15,-5 10 10 16,2 5-6-16,1 8-4 15,-7 4-6-15,-2 9-1 16,-1 0-2-16,1 0-2 0,2 0-7 16,4 16 10-16,2 0-3 15,6 3-3-15,3-3-2 16,4 0-1-16,5-3 3 16,3 0 1-16,0-2-3 15,0 2-5-15,8-2-4 16,13-1 17-16,6-2 1 15,8-2 0-15,0-3 7 16,7-3-5-16,-1 0 3 16,5 0 0-16,2-12 2 15,-2-12 3-15,2-2-1 16,-4 0 1-16,-3-4 0 0,1-1 0 16,2-6-2-1,-6-3-4-15,3 3 4 0,-5-6-4 16,-8 4-2-16,2-3 0 15,-6-4 2-15,-4 1-3 16,-5-3-1-16,-3 4 5 16,-3 2-5-16,-9 4 1 15,0 3 0-15,0 4-1 16,0 3-2-16,-11-2 2 16,-7 10 1-16,0 8-1 15,-2 8-3-15,-5 4-2 16,2 0-16-16,-3 0-1 15,-1 16 10-15,1 20 5 16,2 1-5-16,9 8 3 16,3 3 1-16,4 5 1 0,8 2 4 15,0 9-4-15,0-1 5 16,0 6 2-16,11-2 0 16,1-1 0-16,0 0 0 15,-3-3 0-15,-4-4 2 16,2-1-1-16,-4-3-1 15,-3 1 2-15,0-9 5 16,0-9-7-16,0-9 0 16,0-13 0-16,0-8 5 15,0-6-2-15,0-2-3 16,0 0 8-16,0 0 13 0,0-2-10 16,5-25 8-16,16-12-1 15,9-14-15-15,5-5-4 16,6 1 1-16,0 8-5 15,-3 4-1-15,1 10 1 16,-4 6 5-16,-2 10 0 16,-7 6-6-16,-6 10 0 15,-8 3 4-15,1 0-17 16,-2 8 6-16,-2 19 13 16,5 10 7-16,-2 7-2 15,0 5-4-15,2 1 0 16,1-2-1-16,3-1-2 15,2-1 1-15,1-7 1 16,3-5-9-16,0-10 7 0,-1-8-9 16,3-10 0-16,-2-6-2 15,2 0 13-15,7 0 6 16,-4-19 3-16,4-13-6 16,-1 1 0-16,-3-10 4 15,1 5-2-15,-9-2 1 16,-4 1 1-16,-2 6 1 15,-7-1-1-15,-2 8 4 16,-2 5-3-16,-4 11-6 16,0 6 3-16,0 2-4 15,0 0-1-15,0 0-8 16,0 0 2-16,0 5 4 0,0 24-7 16,0 14 4-1,0 7 4-15,11 3-2 0,7 0-1 16,-1-2 2-16,11-7-6 15,-5-4 3-15,3-8 1 16,4-8 0-16,-4-5-2 16,1-9 4-16,-1-5-6 15,-3-5 8-15,1 0 2 16,0 0 1-16,-3-2 6 16,5-17-8-16,-6-5 7 15,1-3-2-15,-4-1 8 16,-2-4-5-16,3-2 2 15,-6-1-8-15,-3-3 3 16,0 4-5-16,-6 2 4 16,-3 4 3-16,0-2-4 0,0 3-1 15,-25-1-3-15,2 3 8 16,-3 8-2-16,-7 0-1 16,-2 12-4-16,3 3 0 15,0 2 1-15,-4 0-4 16,3 2 2-16,2 13-6 15,-2 7 3-15,6-1 1 16,4 2-6-16,-1 1 5 16,7-2-9-16,-4 2-5 15,6 0-5-15,3-3-14 16,6 0-62-16,6-10-71 16,0-8-59-16</inkml:trace>
  <inkml:trace contextRef="#ctx0" brushRef="#br0" timeOffset="1074">2814 949 148 0,'0'0'228'16,"0"0"-175"-16,0 0-37 16,0 0-5-16,0 0 15 15,0 0-6-15,-3 13 5 16,3 9 6-16,0 2-13 16,0 4-1-16,0 7 15 15,0 5 2-15,3 0-8 16,3 1-12-16,-1 3-10 15,2-5-3-15,4-1 1 0,1-10 4 16,3-7-6 0,-4-7-2-16,7-6 2 0,0-8 1 15,5 0 5-15,4 0 14 16,2-8 7-16,6-19-8 16,-2-5-5-16,2-5 2 15,1 0-5-15,-7-3-4 16,3-2 14-16,-6-3-10 15,-4-3-11-15,-1 1 3 16,-8-6 3-16,0-3-1 16,-1-2-3-16,-4-3 1 15,-5 3 3-15,0-3-6 16,1-3 1-16,-2 3 7 16,-2-5 0-16,0 2-8 0,0 6 0 15,0 5 1-15,0 8 1 16,0 8-1-16,0 8 3 15,0 8-4-15,0 10 2 16,0 3-2-16,0 8 2 16,0 0-2-16,0 0-1 15,-2 0-3-15,-5 0 2 16,-4 30-1-16,1 23 3 16,2 18 0-16,-1 17 0 15,6 4 0-15,0 4 0 16,0-7 0-16,3-4 0 15,0-3-1-15,0-2 0 16,0-9 2-16,0-12-2 0,0-10 1 16,3-14 0-16,12-11-5 15,3-5 3-15,2-9-3 16,9-4-4-16,1-6 8 16,8 0 1-16,1 0 5 15,-4-13 0-15,-4-6-5 16,-3-5-2-16,-8 5-6 15,-5-1-23-15,-4 0-42 16,-8 2-95-16,-3 3-65 16</inkml:trace>
  <inkml:trace contextRef="#ctx0" brushRef="#br0" timeOffset="1413">3059 791 483 0,'0'0'239'0,"0"0"-193"15,0 0-29-15,0 0 18 16,0 0 9-16,0 0-19 16,49-42-13-16,16 33-4 0,17 9 4 15,10 0-1-15,-10 0-11 16,-9 0-4-16,-11-3-8 16,-12-4-16-16,-9-10-20 15,-8-4-31-15,-7-5-146 16,-8-1-241-16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34:38.8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255 168 700 0,'0'0'128'0,"0"0"-97"16,0 0-31-16,0 0 7 0,0 0-1 16,0 0 14-16,-8 204 10 15,-7-88-14-15,3 7-7 16,-5-1 1-16,2-12-6 16,6-11 1-16,-2-23-3 15,4-12 0-15,2-14-2 16,-1-15 0-16,-1-12-2 15,5-14-16-15,2-7-35 16,0-2-15-16,0-2-57 16,15-27-101-16,8-14-189 15</inkml:trace>
  <inkml:trace contextRef="#ctx0" brushRef="#br0" timeOffset="1057">0 698 355 0,'0'0'288'16,"0"0"-175"-16,0 0-88 15,0 0 3-15,0 0 13 16,0 0-7-16,0-27-18 16,49 20-5-16,19-4-2 15,18-2 8-15,-4-9-11 16,-3 2-6-16,-5-10 0 15,-6-7 5-15,-6-2-2 16,-3-4-3-16,-6-7 5 16,-9-1-1-16,-3-4-3 0,-11-1 1 15,-10-2-2-15,-14 1 0 16,-6 13-6-16,0 7 6 16,-18 13 2-16,-14 13-2 15,0 11-1-15,-4 0-3 16,1 29-3-16,6 27-2 15,7 24 3-15,14 15-1 16,8 19 3-16,0 8 2 16,0 4 1-16,0-6-1 15,0-11 2-15,0-19-3 16,-18-16 1-16,-5-16 2 16,2-17 4-16,6-18-2 0,3-10 0 15,9-13 8-15,3 0 1 16,0-2-2-16,0-32-8 15,13-7-1-15,15-6-13 16,8-1 6-16,9 11 3 16,1 5-10-16,-2 13-8 15,-2 12-4-15,-8 4 15 16,-1 3 10-16,-5 0-9 16,-2 19 2-16,-1 12 8 15,3 12 16-15,-2 8 0 16,4-2 8-16,-4 4-16 15,4-2-8-15,-4-4 1 16,-3-2 3-16,1-5 0 0,-3-11 0 16,-1-8 3-16,1-10-7 15,2-8 1-15,3-3 10 16,4 0 5-16,6-8-4 16,2-19 5-16,0-4-3 15,0-7 5-15,-2 1 4 16,-3-2-12-16,-5-1-2 15,2-6-5-15,-7 2-4 16,-2 1 2-16,-3 1 0 16,-10 2 1-16,-1 3-1 15,-7 0-2-15,0 5 1 16,0 11 0-16,0 3-1 0,-10 9 8 16,-5 5-2-16,-5 4-3 15,-6 0-3-15,-4 0-2 16,-2 4 1-16,-3 18 1 15,-1 7-5-15,1 8 4 16,-1 8-3-16,8 3 3 16,3-1 1-16,11 1-5 15,5-1 5-15,9-1-7 16,0-6 6-16,15-6 1 16,20-5 3-16,12-8 3 15,9-5 1-15,7-8 2 16,-2-5 0-16,3-3 1 15,-5 0-6-15,-3 0 3 16,-6-11-5-16,-9-2-1 16,-2 2 7-16,-12-2-8 0,-7 3 0 15,-6 1 0-15,-4 2-3 16,-8-4-12-16,-2-2-37 16,0-3-52-16,-17-3-22 15,-24-2-127-15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10T02:34:37.2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230 21 313 0,'0'0'194'16,"0"0"-119"-16,0 0-37 0,0 0 6 15,0 0 14-15,0 0-20 16,-45-2-10-16,24 18-28 16,-5 7 4-16,1 9 0 15,-3 7-4-15,0 6 1 16,3 8 0-16,7 3 2 15,7 2-4-15,9-2 1 16,2-3-6-16,0-11 3 16,0-10-2-16,17-11-2 15,12-13 7-15,4-8 16 16,5 0-7-16,3-13 9 16,0-19-9-16,0-7-1 0,-8-4-2 15,-3-2-3-15,-7 3 3 16,-8-4-6-16,-4 7 8 15,-4-1 0-15,-7 0-1 16,2 6-4-16,-2 8 6 16,0 7 1-16,0 11 2 15,0 3-4-15,0 2 3 16,0 3-5-16,0 0-2 16,0 0-4-16,-6 3-7 15,-5 23 2-15,1 11 4 16,2 3-1-16,2 0 2 15,6 2-4-15,0 1 3 16,0-3 1-16,0-2-5 0,3 0 3 16,15-8 2-16,5-2-4 15,6-4 2-15,6-5-5 16,8-4 7-16,0-4 1 16,1-2 0-16,4-7 2 15,-7-2 0-15,-3 0 0 16,-2 0-2-16,-8-14 4 15,2-7-4-15,-4-8 3 16,-5-5 1-16,-4-3-4 16,-2-8-1-16,-5 0 4 15,-10-1-1-15,0-3-2 16,0 2 0-16,-4-2 1 0,-22 6-1 16,0 6-1-1,-9 8 2-15,-6 11 3 0,-7 8 0 16,-3 7-5-16,5 3-2 15,2 0-5-15,11 0 5 16,10 15-3-16,8 4-4 16,12-3-12-16,3-2 8 15,0-1-6-15,32 0 5 16,24 0 5-16,18 3 9 16,2-8 5-16,0 2-5 15,-10 1 4-15,-13-3-2 16,-12 6-1-16,-15-2 2 15,-3-1 2-15,-8 2 2 16,-5-2 1-16,-5-3 6 16,1 5-1-16,1 4-4 0,1 0-1 15,4 8-3-15,2-1-2 16,4 2-3-16,2-2 1 16,5 0-1-16,3-4-1 15,8-1 1-15,5-3 0 16,4-5 1-16,1-6-1 15,-2-5 2-15,1 0-1 16,-7 0 4-16,-2-18-1 16,-1-9 2-16,-6-10-2 15,-2 0 1-15,-4-6 0 16,-8 4-2-16,-4-4 9 16,-1-2 0-16,-7 0-3 0,-3 6 9 15,0 1-6-15,0 10 2 16,0 8 2-16,-15 10 14 15,-6 7-6-15,-9 3-11 16,-4 0-4-16,-8 19-6 16,1 18-3-16,2 13 0 15,7 15-2-15,11 8-2 16,16 12 1-16,5 2 2 16,2-5-4-16,34-8 5 15,12-13-3-15,4-14 6 16,6-6-2-16,5-14-1 15,-1-9 3-15,-4-8-3 16,-4-10 3-16,-8 0 1 0,-4 0-1 16,-3-18 4-16,-11-1-7 15,-7 3-3-15,-9 1-16 16,-9-1-25-16,-3-6-23 16,-3-4-52-16,-35-4-80 15,-13 2-44-15</inkml:trace>
  <inkml:trace contextRef="#ctx0" brushRef="#br0" timeOffset="898">335 190 119 0,'0'0'103'0,"0"0"-58"16,0 0 27-16,0 0-23 15,0 0-18-15,0 0-9 16,-29-8-3-16,27 8 0 16,2-2 3-16,-4 2 1 15,1-2-3-15,0 2-5 16,0 0-4-16,1 0-2 16,-1 0-6-16,3 0 5 15,-3 0-5-15,-1-4 0 16,4 3-3-16,-3-3 0 15,1-1 0-15,-1 5 1 16,0-3 1-16,3 0 2 0,0 1-4 16,0-3 8-16,-3-1-3 15,3 1-3-15,0 3 0 16,0-1 2-16,0 3 3 16,0 0-6-16,0 0 1 15,0 0-2-15,0 0-3 16,0 0 2-16,0 0-4 15,0 0-3-15,0 0 4 16,0 0 4-16,0 0-3 16,9 0 3-16,3 0 0 15,-1 0 5-15,-2 3 1 16,2 2-5-16,-1 0-1 0,5 3 2 16,3 0-1-16,-1 1-1 15,0-2-10-15,-2-5-87 16,5-2-360-16</inkml:trace>
  <inkml:trace contextRef="#ctx0" brushRef="#br0" timeOffset="3746">398 98 212 0,'0'0'220'16,"0"0"-166"-16,0 0-13 15,0 0 18-15,0 0 29 16,0 0-30-16,0 0-28 16,0 0-13-16,0 0 1 15,0 0-2-15,0-3 2 0,0 0 1 16,0 3-10 0,0 0-4-16,0-2 3 0,0-1 1 15,0 1-4-15,0-4-1 16,0 4-2-16,0-7-1 15,0 4 3-15,0 3-4 16,0-4 3-16,0 1-2 16,-7 2 0-16,2 1 0 15,-4-1-1-15,3 3 2 16,-3-3-1-16,0 3-1 16,3-2 0-16,-2 2 0 15,-1-2 2-15,0-1-2 16,0 3 0-16,1 0 0 0,1 0 0 15,1 0 1 1,-2 0 0-16,-1 0-1 0,0 0 0 16,-6 0-1-16,3 0 1 15,1 0-1-15,-4 10-7 16,3 3-19-16,1 0-78 16,1 4-108-16,5-7-275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9:38.347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</inkml:definitions>
  <inkml:trace contextRef="#ctx0" brushRef="#br0">0 1068 97 0,'0'0'85'0,"0"0"-31"0,0 0 22 15,0 0-25-15,0 0-20 16,0 0-10-16,0 0-9 16,0 0-4-16,0 0 5 15,3 0-1-15,-3 0-2 0,0 0-2 16,0 0 7-16,6 0-3 15,-6 0 4-15,10 0-11 16,5 0 8-16,3 0-10 16,8 0 6-16,5 0-7 15,-7 0 0-15,2 0-2 16,5 0 0-16,-7 0 3 16,5 0-3-16,1 0 0 15,-1 0 0-15,9 0 3 16,-5 0-2-16,2 0-1 15,8 0 1-15,-2 0 2 16,6 0-1-16,-11 0 6 16,-4 0-8-16,3 0 3 15,-5 0 0-15,5 0-3 16,-3 0 0-16,1 0 3 0,2 3-3 16,5-3 0-16,3 2 0 15,-2-2 0-15,10 0 1 16,-8 0-1-16,6 4 0 15,-1-2 0-15,-8-2 0 16,-2 0 1-16,-2 3-1 16,-2-3-2-16,-5 0 2 15,2 4 2-15,3-3-2 0,-9 2-1 16,7-3 1-16,-8 3 0 16,1 0 0-16,-1-3 0 15,2 0-1-15,2 0 1 16,10 3 2-16,-11-3-1 15,8 3-1-15,-4-3 0 16,0 0 0-16,-7 1-1 16,5-1 1-16,-4 4 0 15,-1-4 1-15,8 4-1 0,-4-4 0 16,9 0 0-16,1 0 0 16,2 0 0-16,1 0 0 31,-1 0 0-31,-5 0 0 0,-5 0 0 0,5 0 0 15,-8 0 0-15,-1 0 1 32,-1 1-2-32,-3-1 1 0,-7 0 0 0,-3 4 0 15,4-4 0-15,0 0 0 16,3 0 0-16,2 0 0 16,-2 2 0-16,-3-2 0 15,3 3 0-15,2-3 0 0,-5 0 0 16,9 0 0-16,-14 0 0 31,2 3 0-31,-4-3 0 16,-5 0 0-16,2 0-1 15,3 0 1-15,-9 0 0 16,10 0 0-16,2 0 0 0,-8 0 0 16,-4 0 1-16,0 0-1 15,0 0 0-15,0 0 0 16,0 0 4-16,0 0-2 15,0 3-2-15,0-3 2 16,0 0 2-16,0 0 0 16,0 0 0-16,0 0 1 15,0 0-2-15,0 0 1 16,0 0-4-16,-26 0 0 0,7-3 2 16,5 0-2-1,-5-2 0-15,-3 0-1 16,-7-4 1-16,5 3 0 15,-14 0 0-15,11-2-1 0,2 5 1 16,-7-3-4-16,8-2-2 16,-2 5 2-16,1 0-10 15,1-2 11-15,-1 2-1 16,6-2-1-16,-5 5-1 0,8-4 5 16,0 3-2-16,0 1 0 15,-3-8-1-15,3 8 1 16,2-2 2-16,1-3 0 15,-3 2-1-15,7 0 1 16,-7 0 1-16,1-2 1 0,9 2 1 16,-3 0-2-16,5 0 0 15,-2 1 1-15,0 2 0 16,3-3-1-16,-7 3 0 31,10 0 0-31,0 0 0 0,0 0 0 16,0 0-1-16,0 0 0 15,0 0 1-15,0 0 0 16,0 0-2-16,0 0 1 16,0 0 0-16,0 0-2 15,10 0 3-15,9 0 0 16,11 0 9-16,5 0-2 16,-5 5 5-16,5-2-5 0,6 3 3 15,2-1-5-15,-3 1 1 16,1 0-2-16,-6-2 2 15,-1 4-6-15,-1-3-3 16,-1 0 2-16,-4 0 1 16,9 1 1-16,-11-3 1 15,-8 0-1-15,-2 2 0 16,-1-1-1-16,-2-2 2 16,9 1-2-16,-7-3 1 15,3 5-1-15,1-2 1 16,-3-3 1-16,0 6 2 0,0-6-3 15,3 3-1-15,-11 0 3 16,5-3-3-16,-4 5-2 16,-6-5 2-16,4 4 0 15,-1-4 1-15,-6 0-1 16,3 0-1-16,2 0 1 0,-5 1 1 16,0-1-1-16,0 0 0 15,0 0 0-15,0 0-1 16,5 0 1-16,-5 0 2 15,0 4 0-15,0-4 1 16,0 0 2-16,0 0-2 16,0 0-3-16,0 0 3 0,0 2 0 15,0-2-1-15,0 0-2 32,0 3 2-32,-10 0 0 15,-9 2 0-15,-3 1-1 0,-2 2-1 16,-11 1 3-16,8 3-3 15,-14-3 1-15,1 3-1 16,5 1 0 0,-11 3 1-16,8-2-1 0,-2 0 1 15,5-3 0-15,-3 0 1 16,14 0-2-16,-4-2 0 0,2-1 0 16,5-2 0-1,2-1 0-15,3 1 2 0,7 0-2 16,-7-4 0-16,14 1-4 15,-4 0 4-15,-4 1-1 16,4-2-2-16,3 3-16 0,3-2-63 16,0-3-135-16</inkml:trace>
  <inkml:trace contextRef="#ctx0" brushRef="#br0" timeOffset="2356">815 3 194 0,'0'0'106'0,"0"0"-79"0,0 0-1 16,0 0-3-16,0 0-14 15,0 0 2-15,-164 0 0 16,129 0 1-16,2 0-1 16,-2 6-1-16,-5 2-3 15,-1 3 1-15,1 0 0 16,2 0-1-1,-8 3-2-15,11 0 1 16,-5 0 2-16,5 6-4 16,5-7-2-16,5 5-1 15,6 1 2-15,3 1-3 16,6-3 1-16,5 2-1 0,5-5-1 0,0 7 1 16,0-5 0-16,0-2 0 15,0-1-1-15,15 2-2 16,7-7 3-1,-3 3 0-15,0-2-1 16,2-4 1-16,-2 1 0 16,6 3 0-16,-1-7 0 15,2 2 2-15,-1-4-2 16,5 1 6-16,-1-1-1 16,-4 0-3-16,12 0 4 0,-2 0-5 15,-2-1 1-15,8-11 4 16,-13 3-5-16,3 1-1 15,1-3 2-15,-8 3-1 16,1-4 2-16,-6 1 4 16,-4 0-7-16,4 2 1 15,-3-2-2-15,0 1 2 16,-7 0 1-16,-4-1-2 0,6 3 0 16,-9-3 0-16,4-1-1 15,4 4 3-15,-10 0-2 16,6 0 2-16,-3 2-2 15,3-3 0-15,-6 1-2 16,7 2 4-16,-7-2-2 16,0 3 0-16,0-1 0 0,0-3 0 15,0 6 1-15,0-2-1 16,0 2 1-16,0 1-1 16,0-1 0-16,0 3-1 31,0-4-4-31,0 4 1 0,0 0 4 15,0-2 2-15,0 2-1 16,-7 0 0-16,1 0-1 16,3 0 0-16,3-3 2 15,-9 0-2-15,9 3 2 16,-7-5-1-16,1 5-1 0,6-3 1 16,0 3 4-16,0 0-3 15,0-2 1-15,0 2 11 16,0-4 5-16,0 4-6 15,0 0-2-15,0 0 5 16,0 0-11-16,0 0 2 0,0 0-3 31,0 0-3-31,0-3-1 16,0 3 2-16,0-2 0 16,0 2-1-16,0-3-1 15,0 0 0-15,0 0 4 0,0 3-2 16,0-5-1-16,0 5-2 15,0-4 4-15,0 4 1 16,0 0-2-16,0 0 1 16,0 0-2-16,0 0 0 15,0 0-1-15,0 0 7 0,-2 0-4 16,2 0-2-16,-8 0-2 16,8 0-2-16,-3 0 2 15,3 0-3-15,0 0 0 16,0 0 2-16,0 9-1 15,0-3 3 1,0 6 2-16,0-2 1 0,-5-2-3 16,5 7 2-1,0-5 0-15,0 5-1 0,-6-1 3 16,6 0-4-16,-3-3 1 16,-4 1-1-16,4 1 1 15,-3-1-1-15,6 2 1 16,-7-1 3-16,7 1-4 15,-3 0 1-15,-3 1-1 16,3-1 1-16,3 3-1 0,-7-4 0 16,1 1 2-16,6 7-4 15,0-8 2 1,-3 4 0-16,3 3 0 16,0-1 0-16,-5 1 0 15,5 3 0-15,0-4 0 16,0 1 0-16,0-1 1 0,0-5-2 15,-3 3 2-15,-4-3-1 16,7 0 0-16,-9 3-1 16,2 0 1-16,4-3 1 15,-9 0 1-15,9-3 0 16,-4-1-2-16,4 3 0 16,-3-3 2-16,6-1-2 15,0 3 0-15,-7-3 0 16,4-5 3-16,-3 2-1 15,6-3-1-15,0 0-1 0,0-3 2 16,0 0-1-16,0 0 5 16,0 0 8-16,0 0 5 15,0 0 11-15,0 0-6 16,0 0-7-16,0 0 5 0,0 0-5 16,0-9-8-1,22-3-7-15,13-4 6 16,5-1-8-16,4-2 0 15,-1-2 0-15,-3 3 1 16,8 1-1-16,-15-1 0 16,2 5 0-16,-3-4 0 15,-5 3 1-15,-2 0-1 16,-1 0 0-16,-2 3 0 16,-9 5 0-16,3 0-1 15,-10 1 1-15,-6 2 1 0,0 0-1 16,0 3 0-16,3 0 0 15,-3 0 0-15,0 0-10 16,0 0-32-16,0 0-126 16,0 0-142-16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1:59:43.499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fitToCurve" value="1"/>
    </inkml:brush>
  </inkml:definitions>
  <inkml:trace contextRef="#ctx0" brushRef="#br0">697 4 36 0,'0'0'214'0,"0"0"-76"0,0 0-84 31,0 0-5-31,0 0 0 0,0 0 7 16,0 0-4-16,0-19-13 15,0 19-9-15,0 0-11 16,0 0-5-16,0 0-8 15,0 0-6-15,0 3-1 16,0 9 1-16,0 4 7 16,0 7-6-16,-6-1 5 15,3 6 3-15,-2 2-7 16,5 2 4-16,0-1-4 0,0 0-2 16,0-3 3-16,0-1-6 15,0-1 6-15,0-1-5 0,0-3 4 16,0-3-4-16,0 2 4 15,0-2-2-15,8-8 0 16,-2 0 0 0,4-5 0-16,-4 0-2 15,4-4 2-15,-10 1-1 16,0-3 1-16,0 0 1 16,0 0 1-16,0 0 5 15,0 0 1-15,0 0-1 16,0-9-4-16,0-4 2 15,0-1-5-15,0-3 1 16,-10 0-1-16,-12-2-2 0,4 2 2 16,-7 0 0-1,3 3 0-15,-5-6 2 0,-5 6-3 16,5 0 1-16,-11 1-1 16,9 1-1-16,-4 6 1 15,1 0-4-15,-3 2 4 16,2 4-7-16,-4 0-3 15,2 0-1-15,0 0 1 0,2 0 9 16,-2 0-5-16,11 4 3 16,-8 5 4-16,13-1-4 15,-2 6 4-15,5 1-6 16,4 1 6-16,-4 4 0 0,6 0-4 16,4 0 0-16,0 1 3 15,6 0 1-15,0 1-3 31,0-3 1-31,0 1 2 0,0-3 0 16,0-1-2-16,25 1-2 16,0 0 4-16,1-3-1 15,4 1-3-15,-11-5 4 16,2-1-10-16,4-3 8 16,1 0 2-16,-1-2 1 15,2 2 3-15,-2-3 1 0,1 0 5 16,4-3-3-16,-4 0 5 0,7 0-6 15,-1 0 7-15,-7 0-4 16,-1 0-5-16,-8 0-1 16,3 0-3-16,0-3 6 15,2-2 5 1,-2-2-11-16,3 2 4 16,-4-3 3-16,1-1-1 15,3 1-5-15,-6-3 0 16,-7 3 1-16,6-1 2 15,-12-3 0-15,7-1-3 16,-4 4 2-16,0-4-3 0,4 1 1 16,-1 1-1-1,-2-3 0-15,-4 3 0 0,-3 2 0 16,6 1 0-16,-6-1 0 16,0 4 1-1,0-6 2-15,0 5-2 16,0-3 0-16,0 1 1 15,0 3-2-15,0 2 3 0,0-2-3 16,0 1-1-16,0 2 1 16,0 2 1-16,0 0 0 15,0 0-2-15,0 0 1 16,0 0 0-16,0 0-1 16,0 0 0-16,0 0-2 15,0 0 1-15,0 0-3 16,0 0 3-16,-6 0 2 15,3 0-2-15,-4 11 3 0,1-3-2 16,3 4 0-16,3 2-2 16,-7 3 4-16,7-1-1 15,0 1 1-15,0 2 1 16,0 4-2 0,0-1 1-16,0 1-1 15,16 0 0-15,3-4-1 16,5 1 0-16,2-6-1 0,4-1 1 15,2-4-3-15,-4 0 4 16,3-4-1-16,3 3 3 16,0-5 0-16,13-1 1 15,3 2 3-15,-12-4 1 16,8 0-2-16,-17 0-4 16,-7 0-1-16,2 0 4 15,-5 0-4-15,-10 0 2 16,7 0-2-16,-11 0 3 15,0 0-2-15,6 0-1 16,-8 0 0-16,4 0 0 16,-4-4 0-16,3 4-1 0,4 0-9 15,-4 0-37-15,-6 0-120 16,0 0-197-16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09:52.5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58 157 0,'0'0'104'0,"0"0"-61"0,0 0-1 16,0 0-11-16,0 0-11 15,269-44-1-15,-236 44-3 0,-7 0-16 16,-1 2-2-16,-4 15 1 15,-12 5 1-15,-6 3 4 16,-3 9 2-16,0 3 10 16,0 1-2-16,-9 7-7 15,-15 0-4-15,-5 3-2 16,4 0-1-16,-12-6 2 16,12-2-2-1,-2-10 6-15,5-2-6 16,-4-8 1-16,15-2 1 15,-5-11-2-15,6-1 1 16,10-3 1-16,0-3 6 16,0 0 28-16,0 0 7 15,0-15-7-15,0-10-21 16,0-3-2-16,13-3-10 16,24-3-3-16,12-1 1 0,2-5-1 15,8 1 0-15,9 0-1 16,4 2-2-16,3 3 2 15,-7 6-2 1,0 6-7-16,-4 2 2 16,-15 6 7-16,-6 9-1 0,-8 1-2 15,-11 4-5-15,1 0-12 16,-3 12 2-16,-4 8 4 16,-2 2 15-16,-6 3-4 15,-1 4-4-15,-3 3 2 16,-2 3 3-16,2 0 1 15,-6 2-3-15,0-2 5 0,0-8 0 16,0-2-2-16,0-5 1 16,0-3 0-16,-6-9 2 15,6-5-1-15,0-3 0 16,0 0 6 0,0 0 7-16,0 0 17 0,0-14 0 0,22-8-30 15,30-3 0-15,20-4 0 16,12 1-1-16,10 1-1 15,-4 0-3-15,6 9 2 16,-12-2 3-16,1 6-3 0,-1 5 0 16,-3 0 3-16,-6 7-3 15,-15 2 3-15,-6 0-3 32,-19 0-2-32,-10 6-5 15,-7 8 4-15,-7 0 6 16,0 6 0-16,-8-4 0 0,7 1 0 15,-4 0-2-15,1 0 2 16,2 0 0-16,-6-1 1 16,10 1-1-16,-10-3 1 15,5-3-1-15,0 1 2 16,7-4-1-16,0 2 0 16,-2-6-1-16,11 1 1 0,-2 1-1 0,3-3 2 15,4-3 4-15,8 0-5 16,-4 0 2-16,12 0 3 15,1-5-2-15,4-7 0 32,-6-5-2-32,0-2-1 15,2-3 2-15,-17-3-2 16,1-1-1-16,-5-2 0 16,-15 0-5-16,-10 0-4 0,0 0-5 15,0 3-32-15,-16 3 29 16,-19 4-4-16,-8 4 6 0,2 6-3 15,1 5-5-15,-3 3-24 16,2 0 17-16,1 11 13 16,-1 12 10-16,7 2 7 15,-1 0 0-15,10 6 0 16,1 0 0 0,8-1 0-16,7 2 0 0,9-4 0 15,0-3 2-15,0 0-1 0,0-5 2 16,0-1-1-1,19-2 2-15,11-3-1 0,5-3-3 16,0-3 4-16,11-2 1 16,-3-3 3-16,8-3 1 15,4 0 1-15,-2 0-1 0,9 0-2 16,1-3 1-16,-1-11-5 16,-3-5 2-16,-6-1-4 15,-2-2 3-15,-5-4 4 31,-11 1-5-31,-5 0 7 16,-11-3-2-16,0 6-1 16,-3-4-2-16,0 1 4 15,-2 0-4-15,2 7 0 16,-3 2 0-16,-2 5-4 0,-6 6-1 16,1 1 0-16,-6 4-1 15,0 0-9-15,0 0-17 16,0 11 12-16,0 9 15 15,0 5 0-15,0 4 0 16,0 2-2-16,0 0 2 0,0 0 2 16,-11-1-1-16,-3 0 0 15,-2-1-1-15,0-4-5 16,8-5 1-16,0-7-5 16,5-4 7-16,3-3 0 15,0-3 2-15,0-3 1 16,0 0 5-16,0 0 0 15,0-12 7-15,35-7-10 16,6-3-2-16,8-7 0 16,1 2 1-16,2-4 2 15,-1 2-2-15,-2 2 0 16,-1 1-1-16,-8 4-1 0,-2 2 1 16,-1 9 2-16,-9-1 5 0,2 10-5 15,-4-1-3-15,-1 3-1 16,-7 0-5-16,-9 3-3 15,4 11 2-15,-13 6 4 16,0-2 3-16,0 6 4 16,0 1-4-16,0 0 2 15,0 0-2-15,0-2 4 16,0-4-4-16,0-5 0 16,0-6 1-16,0-2-1 15,0-3 1-15,0-3 2 16,0 0 6-16,0 0 11 15,3-9 21-15,32-10-23 0,14-3-18 16,7-3-4-16,3 2 3 16,1 1 0-16,2-1-5 15,-9 9 5-15,4-1-2 16,-14 8 1-16,-8 4 0 16,-14 3-2-16,-12 0-7 15,-3 3-6-15,4 14 11 16,-7 0 6-16,10 2 0 15,-5-2 0-15,-5 2 4 16,13-2-4-16,0-3 0 16,3 1 1-16,3-5 0 15,2-4-1-15,-8 0 0 0,3-6 0 16,0 0 3-16,18 0 5 16,-9-6-2-16,6-8-5 15,4-3 2-15,-5-3 1 31,-4-1-1-31,-4-2-3 0,-4 1 2 16,-11-1-2-16,-1 4 1 16,-3 1 1-16,-3 10-1 15,-3 3 3-15,0 5-4 16,0 0-5-16,0 0-4 16,0 0-11-16,0 16 15 15,-12 9 5-15,-4 0 0 16,8 4-4-16,-5 2 4 15,10-4 0-15,3-2 2 16,0 1-2-16,0 0-6 16,16-4 5-16,17-3 1 0,10-3-3 15,8-7-7-15,-2-5 10 16,7-4 2-16,11 0 1 16,-5 0 1-16,3-17 0 0,-6-1-2 15,3-3 4-15,-13-2 2 31,-20-2-4-31,-4-3 0 0,-19 3 1 16,-2 0 4-16,-4-6 6 0,0 0-12 16,0-6-1-16,-19 6 0 15,-21 1 0-15,-1 7 18 16,-4 6 0-16,5 5 3 16,7 7-20-16,-8 5-3 15,7 0-5-15,-1 0-1 16,-6 0 3-16,11 14-8 15,1 4 7-15,5 0 2 16,8 0 1-16,7 1-4 16,9 1-1-1,0 0 3-15,0-2 2 0,9 0 0 16,34 1 2-16,8-4-6 16,14-4 7-16,10 0-5 15,6-5 6 1,3-1-3-16,-4-5 2 0,9 0-1 15,0 0 1-15,-5 0 0 16,7-5 7-16,-7-9-1 0,-12 2-8 0,-7-5 3 16,-22-2 10-16,-11-1-7 31,-7-3 2-31,-16-2 3 16,-9 0 3-16,0 0-3 0,0 0-1 15,-6 0-9-15,-22 8 6 16,-9 3-7-16,-1 0 6 15,1 6-6-15,-1 5-8 16,0 3-4-16,11 0 0 16,-5 0 3-16,18 3-3 15,4 7-2-15,10 5-4 16,0-2 1-16,16 5 5 0,43-2-4 16,6-2 4-16,16-5 5 15,-6 2-20-15,-7-9-11 16,-9 2 17-16,-3-4 16 15,-12 0 5-15,-13 0 0 0,-3 0 2 32,-12 0-1-32,-10 0 5 0,-3 0 4 15,-3 0 8-15,0 0 23 16,0 0 2-16,0 0-29 16,0 0-14-16,-3 0-6 0,-28 8 5 15,5 3-4-15,2 6 4 16,8 0 0-16,4 6-2 15,6-1 3-15,-1 3-2 16,7 0 2-16,0-2 0 16,0-4 0-16,0-2-6 15,22-5 0-15,13-8 4 16,-1 0 2-16,7-4 7 16,8 0 0-16,-6 0 2 15,8-12-3-15,-2-5-2 16,2-2-1-16,-11-3 9 15,0-7-11-15,-15 2 3 16,-6-1-1-16,-13 0-2 0,-6-1 0 16,0 7 11-16,0 2-4 15,0 6 2-15,0 5 2 16,0 9 1-16,0-2-13 16,0 2-3-16,0 0-15 15,0 0 1-15,-18 2 12 16,2 13 0-16,6 2 4 15,-1 3 1-15,11 2 0 0,-5 1 0 16,5 2 0-16,0-3 0 31,0 6-1-31,16-6 1 0,22 0 0 0,2-5-3 16,1-8-8-16,-1 2 10 16,1-8 1-1,-4-3 0-15,-5 0 2 0,-2 0 5 16,-5 0 5-16,1-14-4 15,-7 0 1-15,-1-2 2 16,-6-4 8-16,1-3 13 16,-1 1-4-16,-2-3-17 0,-2 2 14 15,2 6-16-15,-1 0-7 16,4 6 0-16,-10 2-2 16,3 4 1-16,-6 3 1 15,0 2-2-15,0 0-5 16,0 0-3-16,0 0-2 15,0 0 0-15,0 0-2 16,0 7-6-16,0 8 17 16,0 4 1-16,-22 12 1 15,-2-1 4-15,5 7-5 0,0-2 1 16,3 0 0-16,2-1-1 16,-2 3 0-16,6 1 2 15,4 0-1 1,6 1 0-16,-3-6 2 15,-3 1-3-15,2-1 3 16,-8-4-1-16,2-2-2 16,-4-1 0-1,1-1 0-15,-9-2 1 0,3-1 0 16,3-5-1 0,-8-4-2-16,5-4-2 15,-6 0 0-15,-1-6-3 0,-4-2 0 16,-2-1 5-16,-1 0 2 0,-7 0 3 0,-5-1-1 15,-4-14-2-15,-8-1 5 16,8-1 4-16,-1 4-5 16,6-7 6-16,4 5-4 15,12-5-3 1,2 7 3 0,12-1-6-16,7 2 0 0,7 7-1 15,0-7-1-15,0 4 2 16,40 0 1-16,41-1-1 15,29 3-11-15,17 4 9 16,29-1 2-16,0 3-1 0,-4 0 0 16,-2-7 1-16,-15 6-2 15,-11-5 5-15,-9 0-4 16,-9 4 2-16,-16-4-1 16,-28 0 1-16,-25 6 4 15,-24-3-2-15,-13 3 1 0,0-5 3 16,0 0-7-16,-10-1-20 15,-17-3-102-15,-11 6-78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0:07.1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1163 320 0,'0'0'96'16,"0"0"-27"-16,0 0-10 15,0 0-9-15,0 0 27 16,0 0-25-16,0 0-11 0,22-40-13 16,-22 40-3-16,0 0 1 15,0 0-9-15,0 0-2 0,0 0-7 16,0 0 3-16,0 0-6 15,0 0-4-15,0 0 0 16,0 0 1-16,0 0 0 16,0 0-1-16,0 0-2 15,0 0 1-15,0 0-4 16,0 0 4-16,3 0-1 16,3 0-5-16,9 0 0 15,10 0 6-15,13 0 0 16,24 0 0-16,13 0 3 15,-6-4-3-15,12 4 3 16,-19 0 0-16,3 0-2 16,-8 0-1-16,-8 0-4 15,-6 0 4-15,-2 0 3 16,-10 0-3-16,-3 0-1 16,4 0-2-16,-8 4-1 15,-5-2-1-15,-3-2 4 16,-7 3-1-16,1-3 2 15,-5 0-2-15,1 0-3 0,-6 0 2 16,0 0-4-16,0 0 3 16,0 0 4-16,0 0 1 15,5 0 2-15,-5 0-2 16,0 0 2-16,0 0-3 0,0 0 1 16,0 0 1-16,0 0 1 15,0 0-2-15,0 0 5 16,5 0-5-16,4 0 3 31,1-5-1-31,6-4-3 0,-7-8 1 16,7 3-1-16,-11 0 0 15,5-3 0-15,-7 3 2 16,9-3-2-16,-8 1 0 16,-4 2 0-16,0-6 1 15,6 3-1-15,-3-2-1 16,3-4-1-16,1 7 2 15,-7-4-1-15,9 0 0 0,1 3 1 16,-5 4 0-16,4-5-6 0,1 2 4 16,-4 1 1-16,-3-1-1 15,4-1 2-15,-7 2-3 16,0 2 2-16,0-1 1 31,0 0-1-31,0 0-1 16,0-1 2-16,0 2-4 15,0-1 3-15,0 0 0 16,0 0 0-16,0 3 0 0,0-1-1 16,0 1 2-16,0-1 0 15,0 4-4-15,0 0 4 16,0-1-3-16,0 1 3 16,0 0 1-16,0-3-1 15,0 2-1-15,0-5 0 16,3 1-1-16,-3 1-6 15,0 4 8-15,0 0-9 16,0-4 4-16,0 3-5 0,0 1 1 16,0 0 4-16,0-1 3 15,0-2 0-15,0 3 0 16,0-1-4-16,0-2 6 16,0 2-3-16,0 1 3 15,0-2 3-15,6 3-2 16,-6-1-1-16,0 0-1 0,0 0 1 15,0 2 0-15,0 0-3 0,0 0 3 16,0 3 0 0,0-2 4-16,0 0-4 15,0-1 0-15,0 0 0 16,0 1-2-16,0-7 2 16,0 4 0-16,0-6 0 0,0 5-2 15,0-5 2-15,0 3 0 16,6-3 0-16,-6 0-5 15,0 3-2 1,0 1 2-16,0-3 5 16,0-1-3-16,4 1-5 15,2-1-9-15,-3-1 14 16,2 5-2-16,-5-5 3 16,0 4-7-16,0 3 5 15,0 2-1-15,0 0 3 16,0 4 2-16,0-2 0 0,0 4 0 15,0 0-2-15,0-2 1 16,0 2 1-16,0 0-1 16,0 0-3-16,0 0 4 15,0 0 0-15,0 0 0 16,0 0 0-16,0 0 0 0,0 0 1 16,8 0 0-16,0-2-1 15,8 2 1-15,9 0 0 16,9-4-1-16,10 4 0 15,6 0-1-15,10 0 1 0,2 0 0 16,0 0 1-16,3 0-1 16,-6 4 0-16,3-2 2 15,-3 4-2-15,1-4 0 16,-4-2 0 0,-7 3 0-16,-11-3 2 15,2 3-1-15,1-3 0 16,-1 4-1-16,1-2 0 15,2-2 0-15,-3 3-1 16,-5-1 2-16,0-2-2 0,-5 0 2 16,-1 0 0-16,1 0-1 15,5 0 2-15,-3 0-2 16,-5 0 2-16,-2 0-1 16,-3 0-1-16,-4 0 1 15,-8 0-1-15,2 0 1 0,-8 0 0 16,2 0-1-16,-6 0-1 15,0 0 1-15,0 0-1 16,0 0-1-16,0 0-3 16,0 0 0-16,0 0-3 15,0 3 0-15,0 2 8 16,0 4 4-16,0 3-1 16,0-3-3-16,0 4 0 31,0 4-1-31,0 2 1 0,-10 2 1 15,4-4 1-15,0 4 1 16,4-1 0-16,-6 2 3 16,5 3-3-16,-2 0 3 15,5 4 1-15,-6-2-1 16,6-1-5-16,-4 5 5 0,-2-3-2 16,3-3 0-16,-3 3 0 15,6-3 2-15,0 3-2 16,0-6-4-16,-7 7 0 15,4-6 2-15,-3-4 0 16,3 3-1-16,-4-5-1 16,1-1 3-16,3 1 1 15,3-3-5-15,-5 0 1 16,0 1 0-16,5-5 2 16,-5 5-1-16,5-1-1 15,-6 0 0-15,-4 0 3 16,7 2-3-16,-3 2 0 15,0-1 0-15,-4 0 0 0,7 2 2 16,-3 4-2-16,-1-7 0 16,4 4 2-16,-3-3-2 0,4 2 0 15,-6-5 1-15,3 3-3 16,2-1 2-16,-3-1 0 16,3-1 2-16,-4 0-2 15,1-5 2-15,6 1-2 0,-3-2 0 16,3 0 0-16,0-7 1 15,-7 5-1-15,7-6 0 16,0 0 0-16,0 0 0 16,0 0 0-16,0 0 3 31,0 0 3-31,0 0 4 16,0 0 0-16,0 0 2 15,0 0-8-15,0 0-4 0,0 0 0 16,0 0-3-16,0 0 3 15,0 0 0-15,16 0 3 16,8 0 2-16,8 0-5 0,3 0 3 16,8 0 2-16,-2 0-5 15,8 0 1-15,-4 0-1 16,1 0 1-16,3 0 0 0,-4 0 0 16,-5 0-1-16,4 0 0 15,2 0 0-15,4 0 1 16,-1 0-1-16,11 0-1 15,-4 0 1-15,-2-3 0 16,0 0 0-16,-3 3 0 16,-2 0 0-16,-5 0 0 31,6 0-1-31,-4 0-1 0,-1 0 1 16,-2 0-2-16,-2 0 3 15,-8 0 0-15,5 0 0 16,-9 0-2-16,1 0 2 15,-11 0-2-15,-3 0 1 16,-11 0 1-16,-2 0-4 16,-3 0 2-16,0 3 0 0,0-3 2 15,0 0 1-15,0 0 1 16,0 0 5-16,8 0-4 16,-8 0 3-16,0 0-3 15,0 0 2-15,0 0-2 16,0 0-1-16,0-3 0 15,0-6-1-15,0-1-1 0,8-2 0 16,-8-4 0 0,7-1-1-16,-4-2 1 0,-3 1 0 15,0-1 1-15,0-4-1 16,0 1 0 0,0 3 0-16,0-7-3 15,0 4 3-15,0 2 0 0,0-2 0 16,0 1 0-16,0 5 0 15,0-4 2-15,0 1-2 16,0 2 0-16,0-3 0 16,0 7-2-16,0-5 2 15,-3 1 2-15,3 7-1 0,0-5-1 16,-7 1 0-16,1 4 0 16,4-5-4-16,2 5 4 15,-8-2 3-15,5-3-3 16,3 5 1-16,-5-1-1 15,5 2 0-15,-6-2-1 16,6 2 1-16,-4 1-2 0,-2-4 4 16,3 7-4-16,3-6 2 15,-6 2 0-15,6 1 0 32,0-1 0-32,0-1-1 0,0-2-3 15,0 4 0-15,0-3 4 16,-7 2-3-16,7 1 1 15,0 0 0-15,-3-1-1 16,3 3 2-16,0-2 0 16,-6-1 1-16,3 4 0 15,3-4 1-15,-7 1-2 16,1 0 2-16,6-1-1 0,-3 1 0 16,3 2 0-16,0-2 0 15,-5 2 0-15,5-2-2 16,0 3 2-16,0-1 0 15,0 0 1-15,0 1-1 0,0-1-2 16,0 0 2-16,0-2 0 16,0 2-4-16,0 1-1 15,0 2 1-15,0 0 4 16,0 1 5 0,0-2-5-16,0 4 0 15,0 0 0-15,0-2 1 0,0 2-1 16,0-3 0-16,0 3-2 15,0 0-1-15,0 0 2 16,0 0-3-16,0 0 3 16,0 0-3-16,0 0 2 15,0 0-5-15,0 0-1 0,5-3 6 16,23 3 2-16,9-3 0 31,1 3 1-31,2 0-2 16,1 0 3-16,2 0-3 15,-2 0 1-15,9 0 0 0,7 0 0 16,2 0 1 0,15 0-2-16,7 0 2 0,4 0-1 15,4 0 0-15,11 0 2 16,-6 0 1-16,-10 0-3 16,-9 0 0-16,-16 0 0 15,-13-3 1-15,-11 1-1 16,-10-1 2-16,-9 0-2 0,-1 0 0 15,-12 3 1-15,3 0 0 16,-3 0 4-16,-3 0 1 16,0 0 0-16,0 0-2 15,0 0 0-15,0 0 1 0,0 0-5 16,0 0 0-16,0 0 1 16,0 0-1-16,0 0 0 15,0 0 0 1,0 0 2-16,0 0-1 15,0 0 3-15,0 0-1 16,0 0-3-16,0 0-3 16,0 0-1-16,0 0 0 15,0 0-6-15,0 0 5 16,0 0-4-16,0 0 6 16,0 0-4-16,0 6 6 15,-3 5 0-15,-3 3 2 16,3 3-1-16,-4 3 0 15,7-1 0-15,-6 4 0 0,6-1 1 16,0 3 0-16,0 0 1 0,0 0-1 16,0 3 1-1,0 0 0-15,0 1 1 0,0-1-2 16,0 0 2 0,0-3-3-16,0 0 1 15,-10-2 3-15,7-3-4 16,-8-1-1-16,1-3 1 15,1 5 0-15,2-5 0 16,-2-1 5-16,1-2-5 16,-3 1-4-16,3-2 4 15,-5-4-1-15,10 6 2 0,3-5-2 16,0 2 2-16,-7-1-2 16,7 2 2-16,-3 2-1 15,-3-3 0-15,6 4 0 16,-6-2-1-16,-4 1 1 15,7 1 1-15,-10-1 0 0,10 0-1 16,3-3 0 0,0-3 0-16,-5 0 0 15,5 1 0-15,0-1 2 0,0-2-4 16,0 5 4 0,0-3-2-16,0 1 1 15,-3 0-1-15,-3-1 0 16,6-3 0-16,-7 3 0 15,7-2 0-15,-3 3 0 0,3-4 0 16,-6 1 0-16,6-1 0 16,0 1 0-16,-3-3 0 15,-4-3 1-15,7 0 0 16,-6 3-1-16,3-1 1 0,3-2 0 16,-6 3 0-16,6-3-1 0,-4 0 0 15,-2 0 1-15,6 0 1 16,-6 0-1-16,6 0 1 15,0 0 0-15,0 0 3 16,0 0-3-16,0 0 1 16,0 0-3-16,0 0-1 15,0 0-2-15,0 0 3 16,0 0-3-16,22 0-1 16,6 0 4-1,9 0 6-15,14 0-4 16,8 0 0-16,-1 0-1 15,8 0 2-15,2 0-1 16,7 0-2-16,6 0 0 16,-3 0 0-16,-3 0 0 0,-1 0 0 15,-2 0 0-15,-4 0 0 16,5 0 1-16,-11 0-1 16,0 0 1-16,-9 0-1 15,-4 0 0-15,-8 0 0 16,-1 0 1-16,-5 0-1 15,-3 0 0-15,-13 0 1 16,-5 0-1-16,2 0 0 0,-6 0 0 16,4 0 0-1,-3 0 0-15,-3 0 0 16,2 0 0-16,-4 0 0 16,-6 0 0-16,0 0 2 15,0 0 1-15,0 0-2 16,0 0 2-16,0 0 2 15,3 0-1-15,-3 0-4 16,7-5 2-16,-1-7-2 0,3-1 2 16,-6-1-1-16,10-1 1 15,-11-1-2-15,6-1 0 16,-8-3-1-16,3 1 0 16,2-1 1-16,-5 1 0 15,0-7 0-15,0-2 0 16,0 3 0-16,0 0 1 15,0 0-1-15,0 2 0 0,0 1 2 16,0-1-2-16,0 0 1 16,0 4-1-16,0-1 0 15,0 1 1-15,0 2-1 16,0-3 0-16,0 1 0 16,0 5 0-16,0-3 0 15,0 3-1-15,0 0 2 0,0 0-2 16,0-1 2-16,-5 2-2 15,5-1 0 1,-3-1-1 0,3 5 0-16,-8-5 2 0,6 5-4 15,-4-1 4-15,6 1 0 16,-7 0-1-16,4-5 0 16,-3 7 2-16,6-6 2 15,0 5-3-15,-3-2 0 16,-3 6-3-16,6-4 2 15,-7 5-3-15,4-2 3 0,3 0 1 16,0 3 1-16,-6-3-1 16,6 0-3-16,0 4 3 0,0-4 0 15,0 4 2-15,0-2-2 32,0-1-2-32,0 2 1 15,0 0 1-15,0 1 0 0,0 2 0 0,0-3 1 16,0 0-1-16,0 3 0 0,0 0 0 15,0 0-1-15,0-3 1 16,0 3 0-16,0-3 1 16,0 3 2-16,0 0-3 15,0 0-3-15,0 0 2 16,0 0-1-16,0 0-4 16,0 0 1-16,0 0-1 15,0-2-6-15,34-2 11 16,6 4-4-16,16 0 5 31,-2 0 0-31,11 0 0 0,7 0 0 16,3 0-2-16,2 0 2 15,4 0 5-15,-6 0-5 0,3 0 0 16,3 0 0-16,0 0 2 16,-6 0-2-16,-13 0-2 15,-6 0 2-15,-12 0 3 0,-7 0-1 16,-12 0-2-16,-12 0 0 15,-2 0 2-15,0 0 1 16,-11 0-3-16,0 0-4 16,0 0 4-16,0 0 1 15,0 0 0 1,0 0 3-16,0 0-2 16,0 0 1-16,0 0-3 15,0 0 2-15,0 0-4 0,0 0-1 16,0 0 3-16,0 0 0 15,0 0 1-15,0 0-1 16,0 0 0-16,0 0-1 16,0 0 0-16,0 0-8 15,0 0 0 1,0 0-5-16,0 6 6 16,0 0-4-16,0 2 8 15,-6 7 4-15,-4 7 1 16,4 0 1-16,-7 6-2 15,1 3-2-15,2 3 2 0,2 3 3 16,-3 2-1 0,3 0-1-16,-8 3-2 0,0-3 2 15,0-3-1-15,2-2 2 16,4-3 0-16,1-4-2 16,2 0 0-16,4-6 0 0,-3 0 0 15,6-5 1-15,0-2-1 16,0 0 0-16,0 0 0 15,0 3 0-15,0-3 1 16,0 3-1-16,-3-3 0 16,3 3 0-16,0-3-1 15,-7-3 1-15,7-3-3 0,0 0 3 32,0-2 0-32,0 3 0 15,0-4 4-15,0 1-4 0,-6-1-1 16,3 3-2-16,-3 1 3 15,6-1 2-15,-4 1-2 16,4 0 0-16,0-1 0 16,0 1 0-16,-6-4-2 0,6 0 2 15,0 1 0-15,-6 0 0 16,6 2 0-16,-2 1 2 16,2-5-1-16,0 5-1 15,-8-3 0-15,8 0 0 16,-3-4 1-16,3-2-1 15,0 0 1-15,0 0 0 16,0 0 0-16,0 0 6 16,0 0-1-16,0 0-1 15,0 0 3-15,0 0-4 16,11 0-1-16,16 0 10 0,11 0-9 0,-1 0 2 16,20 0-5-16,2 0 1 31,14-2-1-31,8 2 0 0,-5 0 0 15,7 0-1-15,-2 0 0 0,-3 0 3 16,3 0-4 0,-11 0 2-1,-5 0-1-15,-6 0 0 0,-10 0 1 16,7 0 0-16,-5 0 0 16,1 0-1-16,-2 0 0 0,-3 0-1 15,-7 0 0-15,-11 0 1 16,4 2 0-16,-7-2 0 15,-1 4 2-15,-3-4-2 16,-7 0 0-16,-6 2-1 16,7-2 1-16,-13 3-2 15,7-3 2-15,-4 0 0 16,-6 0 1-16,0 0-1 0,0 0 3 16,0 0-1-1,0 0 3-15,0 0-1 0,6 0 2 16,-4 0-2-16,6-5-4 15,-5-7 0-15,2 1 3 16,-5-3-3-16,6-1 0 0,-6-3-3 16,4 1 3-1,-4-3 2-15,0 1 1 0,6-4-3 16,-6 3 0-16,0-5 1 16,3 0-1-16,-3 3 4 15,0-5-2-15,0 6-2 16,0-4-4-16,0 1 4 31,0 6 0-31,0-5 4 0,0 6-4 0,0 0 0 16,0 0 0-16,0 4 0 15,0-1 0-15,0-1 0 32,0 1 0-32,0 0 0 0,0 1 0 15,0-1 1-15,0-1-1 16,0 5 0-16,0-2 0 15,0-3 0-15,0 5 0 16,0-1-1-16,0-1-3 0,0 4 3 16,0-6 1-1,0 5-1-15,0-2 0 0,0 3-1 16,0 0-2-16,0-1-4 16,0 1 6-16,0-4-8 15,0 4 5-15,0-4-1 16,0 5 6-16,0-4 0 0,0 1 2 15,0 0-2-15,0 1-5 16,0 3 3-16,0-2 2 16,0-1 0-16,0 4-1 15,0-4 4-15,0 5-5 16,0-3 4-16,0 4-2 16,-9-2 1-16,9-3-2 15,-4 2 1-15,4-5 0 16,0 2 0-16,0 1 0 15,0 3-2-15,0-1 2 0,0 0 3 16,0 3-3-16,0 1 3 16,0 2-3-16,0 0-1 15,0 0 1-15,0 0 0 32,0 0-5-32,0 0 1 0,0 0 1 0,0 0-6 15,0 0-3-15,0 0 2 16,19 0 8-16,16 0 2 0,11 0 0 15,-9 0 2-15,14 0-1 16,-5 0 0-16,8 0-1 16,8 0 0-16,0 0 0 31,10 0 1-31,5 0-1 16,-2 0 3-16,0 0-6 15,-3 2 3-15,-7-2-7 0,-13 3-5 16,-1 0 4-1,-5-3-3-15,-8 0 7 0,-1 0 2 16,-2 3 1-16,-8-3-1 16,-2 0 4-16,7 0-2 15,-13 0 1-15,2 0-1 0,-5 2 0 16,-7-2 0-16,-6 0-1 16,10 0 2-16,-10 0-1 15,2 0 0-15,0 0 0 16,-5 0 6-16,0 0-3 15,0 0-3-15,0 0 2 16,0 0 2-16,0 0-3 0,6 0 4 16,-6 0-5-16,0 0 1 15,0 0 2-15,0 0-1 16,0 0 5-16,0 0-2 16,0 0 0-16,0 0-5 15,0 0 0-15,0 0-1 16,0 0-3-16,0 4 2 15,0 1-10-15,0 3 9 16,0 6 3-16,0 3 2 0,0 3-1 16,0-1 0-16,0 5 0 15,0 1-1-15,0-1 7 16,-6 4 2-16,-4-3-3 16,10 4 0-16,-3-4-5 15,-3 0 1-15,-1-5 8 16,-2-1-10-16,6 1 2 15,-10-3 3-15,5 2-1 16,3 1-1-16,-6-3 2 16,0-3-1-1,3 3-3-15,-2 0-1 16,4-3 1-16,-3 3-4 16,2 2 7-16,7-3-4 15,-9 2 0-15,9-1 2 0,0 0-1 16,-3-7-1-16,3 2 0 15,0 1 0-15,0-4 0 16,0 3 0-16,0-4 0 16,0 3 0-16,0-1 2 0,0 5-2 15,0-3 0-15,0-2 0 16,0 2-2-16,0-4 1 16,0 1 0-16,0-3 1 15,0-2 1-15,0 2-1 16,0 0 0-16,0-1-1 15,0 1 1-15,-7 3 0 16,1-4 0-16,4 6 0 16,-4-5 1-16,6 0 0 15,-5-4-1-15,5 1 0 16,0-3 0-16,0 3-1 0,0-1 1 16,-5 2 0-16,5 0 0 15,0-3 3-15,0-1-3 16,0 0 0-16,0 3 0 15,0-3 0-15,0 0 2 16,0 0-2-16,0 0 1 16,0 0 2-16,0 0-2 15,0 0 3-15,0 0-4 16,0 0 1-16,0 0-1 16,0 0 0-16,0 0-1 0,0 0-2 15,0 0 2-15,0 0-1 16,0 0 0-16,0 0 2 15,16 0 5-15,2 0 2 16,17 0-3-16,1 0-2 16,2 0 1-16,18 0-1 31,9 0-2-31,10 0 0 16,16 0 0-16,2 3-1 0,6 3 1 0,8-2 1 15,-7 3-1-15,-7-1 6 16,-10-1-6-1,0 0 0-15,-25-1-1 0,-8-2 1 16,-15 1-1-16,-11 0 3 16,-2-3-3-16,-19 3 1 0,-3-3 0 31,0 0 1-31,0 0-1 0,0 0 0 16,0 0 1-16,0 0-1 15,0 0 2 1,0 0-1-16,0 0-1 0,0 0 2 15,0 0-2-15,0 0 2 16,0 0-2-16,0 0 1 0,0 0-2 16,0 0 2-16,0 0-1 15,0 0 0-15,0 0 0 16,0 0-1-16,0 0 1 0,0 0-1 16,0 0 1-1,0 0-3-15,0 0 3 0,0 0 2 16,0 0-2-16,0 0 0 15,0 0-3-15,0 0 3 16,0 0 0-16,0 0 0 16,0 0 0-16,0 0 0 15,0 0 1-15,6 0 1 16,-6 0-1-16,0 0-1 16,0 0 0-16,0 0 0 15,0 0-1-15,0 0-2 16,0 0 0-16,0 0 2 15,0 0 2-15,0 0-1 0,0 0 1 16,0 0-1-16,0 0 0 16,0 0 1-16,0 0-1 15,0 0 1-15,0 0-1 16,0 0 0-16,0 0-1 16,0 0 0-16,0 0 1 31,0 0 0-31,0 0 0 0,0 0 1 15,0 0-1-15,0 0 0 16,0 0-1-16,0 0 0 16,0 0 1-16,0 0 0 15,0 0 1-15,0 0-1 16,0 0 0-16,0 0 3 0,0 0-1 16,0 0-4-1,0 0 4-15,0 0-2 0,0 0 0 16,0 0 0-16,0 0-2 0,0 0 2 15,0 0 0-15,0 0 0 32,0 0-1-32,0 0 1 15,0 0 0-15,0 0 0 16,0 0 0-16,0 0 0 0,0 0 0 16,0 0 0-16,0 0 0 15,0 2 0-15,0-2-1 16,0 0 1-16,0 0 0 15,0 0 0-15,0 0 1 16,0 0-1-16,0 0 4 16,0 0-3-16,0 0 2 15,0 0 5-15,0 0-2 0,0 0-1 16,10 0 10 0,-4-2-7-16,12-7-4 0,-2-2 0 15,-7 2-2-15,1-2 1 16,-1 0-3-16,4 3 0 0,-5-4 3 15,3-2-3-15,-3 3 3 16,2-5-2-16,-10 1-1 16,12-1 0-1,-8-1 1-15,2 0-1 16,3-3 0-16,-2 1 0 16,-4-3 0-16,5 1-1 15,0-1 1-15,0 3 0 16,2-1 0-16,-10 0-4 15,6 4 0-15,-6-4 3 0,0 6 1 0,6-3 1 16,-3 3 1-16,4 0-2 16,-4-3-1-16,3 3-1 15,0 0 2-15,-6 3 0 16,0-3-3-16,0 0 1 16,0 3 0-16,0 0-2 15,0-1 2-15,0 2 2 16,0-2 3-16,0 1-2 15,0 2-2-15,0-2-2 16,0 0 3-16,0 0-2 16,0 2 1-16,0 1 1 15,0 2 0-15,0 1 1 0,0-4-6 16,0 1 3-16,0-4 2 31,0 4-4-31,0-1 4 0,0-1 0 0,0-2-2 16,0 1 0-16,0 3 0 15,0-1 2-15,0 1-1 16,0 0 0 0,0 3-4-16,0-5 3 15,0 2-2-15,0-1 3 0,0 1 1 16,-6 0-3-16,6-1 1 16,0 4 1-16,0-1-1 15,0 3 1-15,0-1 0 16,-6-2-5-16,6 0 5 0,0 0 1 15,-3 0 0-15,3 3 1 16,-7 1-1-16,4-1 0 16,3-2 2-16,0 1-2 15,0 4 0-15,0 0 3 16,0-2-3-16,0 2-3 16,0 0 2-16,0 0-2 0,0 0-4 31,0 0 2-31,0 0 2 15,0 0-8-15,0 0 2 16,35 0 9-16,5 0 1 16,4 0 1-16,6 0-2 15,-7 0 0-15,7 0 0 0,6 0 2 16,3 2-2-16,13-2 0 16,-9 4 2-1,-1-2-2-15,-3 1-2 0,-7-3 2 16,4 3 1-16,-5-1-1 15,-2-2 1-15,2 3-1 16,-8-3 0-16,3 0 0 16,-5 0 1-16,-12 0-3 15,-5 0 4-15,-8 0-5 16,-10 0 4-16,-3 0-1 16,-3 0 1-16,7 0-1 15,-4 0-2-15,3 0 2 0,-1 0 3 16,-5 0-1-16,0 0 1 15,0 0-3-15,0 0 0 16,0 0 2-16,0 0 0 16,0 0-2-16,0 0 1 15,0 0 1-15,0 0 2 16,0 0-5-16,0 0 3 0,0 0-2 16,0 0 0-1,0 0-1-15,0 0-6 0,0 0 5 16,0 0-7-16,0 0 9 15,0 3-11-15,0 0 1 16,0 3-5-16,0 2 14 16,0 3 0-16,0 7-3 0,0-2 8 15,0 3-4-15,0 6 5 16,0-2-4-16,0 2 6 31,0 0-7-31,0 4 2 0,0-4 0 16,0 3 3-16,0-5-3 15,-5 2-2-15,5-3 9 16,0 0-3-16,0-4-5 0,-9-2 0 16,2-1 1-16,-9-2 0 15,16 1 1-15,-3 0 3 16,-3-3-4-16,6 1-2 0,-3 1 1 16,3-2-1-16,0 4 0 15,-13-5-3-15,13 5 6 16,-3-3-3-16,3 4 0 15,0-4 1-15,0 1 1 16,0 1-2-16,-5-2 0 16,5-1 2-16,0-1-2 15,0 2-1-15,-3-1 1 32,3-3 0-32,0 1 0 15,0 0-2-15,0-4 2 0,0 3-2 16,0 4 2-16,0-1 1 0,0 1 1 15,0 1-2-15,0-1 2 16,0-1-4-16,0 0 2 16,0-2 0-16,-8 4 0 15,8-4 2-15,0-1-2 0,0 3 0 16,0-5 2-16,-5 3-2 16,2 1 0-16,3-6-2 15,0 4 2-15,0-5 0 16,0-1 0-16,0 3 0 15,-7-2 0-15,7 2 0 16,0-4 2-16,0 5-4 16,0-3 4-16,0 0-4 15,-3-3 4-15,3 0-2 16,0 3 0-16,0-3 1 0,0 0-1 16,0 0 0-1,0 0 0-15,0 0 1 16,0 0-1-16,0 0-2 0,0 0 2 15,0 0 0-15,0 0-3 32,3 0 2-32,20 0 1 15,4 0 7-15,19 0-3 0,-2 0-1 16,0 0-1-16,11 0-2 16,5 0 0-16,25 0 2 15,15 0-1-15,14 0-1 0,11 8 0 16,-3-2 0-16,-11 2 2 15,-11-2-2 1,-9 2 0-16,-10-3 0 16,-6 0 0-16,-1 2-1 15,-15-4 1-15,7-1 4 16,-17 2-3-16,-8-4-1 0,-6 2 2 16,-17-2-2-16,-9 0 0 15,4 0-1-15,-13 0 1 16,0 0 5-16,0 0-2 15,0 0 1-15,0 0-2 16,0 0 3-16,0 0-3 16,0 0 0-16,0 0 0 15,0 0-2-15,0 0-5 16,0 0-37-16,0 0-76 0,-40 0-174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0:25.2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57 63 0,'0'0'54'0,"0"0"-39"0,0 0-3 16,0 0 12-16,0 0 5 15,0 0 17-15,0 0 19 0,-8 8-18 16,8-8-10-16,0 0 4 15,0 0-15-15,0 0-18 16,0 0-1-16,0 0-1 16,0 0-5-16,0 0-1 15,0 0 5-15,0 0-5 16,0 0 0-16,0 0 3 16,0 0 1-16,0 3 3 15,0-3-4-15,0 2 1 0,0 2 2 16,0-4-1-16,0 3-2 15,0-3 3-15,0 2-4 16,0-2-2-16,0 0 3 16,0 0 0-16,0 0 2 15,0 0-3 1,0 0-2-16,0 0-2 16,0 0-23-16,0 0-56 0,0 0-160 0</inkml:trace>
  <inkml:trace contextRef="#ctx0" brushRef="#br0" timeOffset="1590">81 6 98 0,'0'0'81'0,"0"0"-3"0,0 0-16 16,0 0-16-16,0 0-3 15,0 0-2-15,0-6-16 16,0 6-3-16,0-2-10 16,0 2 2-16,0 0-2 15,0 0 3-15,0 0 4 16,0 0-6-16,0 0-6 15,0 0 0-15,0 0-5 16,0 0 0-16,0 0-4 16,0 0 1-16,0 0-7 0,0 0 8 15,0 0 0-15,0 8 0 16,0-2 6-16,0 5-3 16,0-5 1-16,0 2 1 15,0 0-2-15,0 1 2 16,0 2 2-16,0-2-3 0,0-1 3 31,0 3-2-31,0-2 0 16,0-1 2-16,0 4 1 0,0-4-6 15,0 6 10-15,3-6-3 16,2 7 0-16,3-4-1 16,-6 0-1-16,4 3-1 15,4 0 3-15,-4-3-5 16,-3 3 3-16,3-3-5 0,-2 1 0 15,2-4 2 1,0 3 0-16,-3-3-2 16,4 4 2-16,-7-7-3 15,3 3 4-15,3 1-3 16,-1-3-1-16,0-1-1 0,-5 4 3 16,0-1-1-16,0 0-2 15,5 4 1-15,-5-4 1 16,3 1-2-16,-3 2 0 15,6-3 4-15,-6 0-4 16,0 4 2-16,0-1-2 0,0 0 4 16,0 3-4-16,0 0 1 15,0-3 0-15,0 2-1 16,0-3 1-16,0-3 0 16,0 6-1-1,0-5 2-15,0 0 1 0,0 1-2 0,0-3-2 16,0 2 2-16,0-3-1 15,0-2 1-15,0 3-1 16,0-3 0-16,0-2 3 16,0 3-1-16,0-1 0 31,0 0-2-31,0 0 4 16,-6-1-4-16,6 4 1 0,0-6-4 15,0 0 4-15,0 0-1 0,0 0 5 16,0 0-5-16,0 0 0 15,0 0 1-15,0 3 1 16,0-3-2-16,0 0 0 16,0 0 2-16,0 0-2 15,-3 3 2-15,3 0 0 16,0-3 2-16,0 0 2 16,-5 2 0-16,5 1-2 15,-5-3-1-15,0 3 0 0,5 2 0 16,-6-3-2-16,3 5 3 15,-4-2-4-15,4 1 0 16,-3 0 1-16,6-5 0 16,0 6-1-1,0-4 0-15,0-3 0 16,0 0 0-16,0 0 0 16,0 0 0-16,0 0 1 15,0 0 0-15,0 0 1 16,0 0-2-16,-6 0 1 15,6 0-1-15,0 0 1 0,-4 2-1 16,-2 2 0-16,6-2 0 16,0 1 0-16,0-3-12 15,0 0-97-15,0 0-179 16</inkml:trace>
  <inkml:trace contextRef="#ctx0" brushRef="#br0" timeOffset="2228">523 135 385 0,'0'0'95'0,"0"0"-47"0,0 0 13 15,0 0 9-15,0 0-10 16,0 0-30-16,0-8-14 16,0 8-4-16,0 0-10 0,0 8 6 15,0 9-7-15,0 5 9 16,0 7-4-16,-3 2-4 16,-3 5 2-16,-1 3-1 15,4 0 2-15,-6 0-4 16,2 0 1-16,-1-4 1 15,-3-7-3-15,6-9 0 16,5-6 0 0,0-6 0-16,0-5-2 15,0-2-12-15,0 0-15 16,0 0-57-16,0-13-88 16</inkml:trace>
  <inkml:trace contextRef="#ctx0" brushRef="#br0" timeOffset="2739">488 147 325 0,'0'0'90'0,"0"0"-51"0,0 0-6 32,0 0-2-32,0 0 5 15,0 0-8-15,19-42-9 0,3 34 11 16,-4 4-16-16,-2-2-4 0,0 4-8 15,0-1-1-15,3 0 1 16,11 3 2-16,-5 0-4 16,4 0 0-16,4 0-4 15,-7 3 3-15,-1 12 1 16,-4 1 0-16,-2 4 0 16,-3-1-1-16,-10 1 1 15,-6-3-2-15,0-3 2 0,0 2 7 16,0-1-6-1,-13-4 1-15,-15-1 2 0,-12 0 4 16,-1-2-8-16,-2-3 8 16,-8 4-8-16,11-4 1 15,-1 1-1-15,8 0-1 16,17-3-99-16,13-1-62 16</inkml:trace>
  <inkml:trace contextRef="#ctx0" brushRef="#br0" timeOffset="4042">828 354 188 0,'0'0'158'0,"0"0"-110"0,0 0-27 16,0 0-1-16,0 0-15 15,0 0 1-15,0 0 0 16,29 0-6-16,-5 0 1 16,-2-2 4-16,-3-4 0 15,2 0-3-15,-2 1 3 16,-3-1-1-16,-7-2 1 15,7 2 1-15,-14-2-3 0,4-3 2 16,-6-1-5-16,0 1 1 16,0 3 3-16,0-4-4 15,0 4-3-15,-8 5-12 16,-17-2 3-16,0 5-4 16,-6 0 12-16,3 0-7 0,2 0 11 15,2 2-1 1,2 4 1-16,3 8-1 15,3-3-1-15,8-1 2 16,-2 2 1-16,4 3-1 16,0-1-1-16,6-3 1 15,0 3 2-15,0-6-2 16,0 6 4-16,0-5 5 16,25-1-4-16,6 3 2 0,0-5 0 15,-7 2-2-15,11-2-2 16,-11-4-2-16,5 4 3 0,9 0-3 15,-11-6 0-15,5 0 4 16,-7 0-1-16,-1 0-1 16,4 0-1-16,-7-6 5 15,5-2-4-15,-10-4 0 16,-7 4 4-16,0-6 8 16,-2 0 1-16,-4-2-7 15,-3-1-2 1,0-1 3-16,0 5-3 15,0-4-2-15,0 3-2 16,0 3 5-16,0-1 4 16,-16 4-10-16,-3 8-2 15,3-3 0-15,2 3-4 0,1 0-7 16,-3 0-1-16,7 3 5 16,2 0 0-1,7 7-7-15,0-6-6 16,0 2 5-16,0-4 9 0,16-2 6 15,8 3 2-15,18-3 4 16,-6 0-3-16,5 0 0 0,-9 0-3 16,-14 0 1-16,4 0 1 0,-19 0-2 15,3 0 1-15,-2 0-1 16,-4 3 0-16,0 2-1 16,0 7 1-16,0 2 7 15,0-3-4 1,0 0 1-16,0 3-3 15,0 0 1-15,0 0-2 16,0-3 4-16,0-3-4 16,0 4 0-16,6-7 2 15,10 1-1-15,-7 2 0 16,6-4 1-16,1-2 1 16,-7-2-1-16,7 2 0 0,-7-2-1 15,6 0 5-15,4 0 1 16,-9 0-4-16,5-2 1 15,1-4-2-15,-6 1 0 0,4-4 1 16,-9 1 0-16,6-1 2 16,-11-1-2-16,3 1-1 15,4 1 1-15,-4 0-2 16,3 4 5-16,-6 4-1 16,0 0-2-16,0 0-3 15,0 0-8-15,0 0-8 16,0 4 9-16,0 6 7 0,0 2 3 15,0 1-3-15,-9-1 0 16,9-1 0-16,0-3-1 16,0 4-1-16,0-7 4 15,0 1-8 1,0 2 6-16,0-2-1 16,0 0 1-16,0-1 5 15,0-5-4-15,0 3-1 0,0-3-7 16,0 0-35-16,0 0-48 15,0 0-224-15</inkml:trace>
  <inkml:trace contextRef="#ctx0" brushRef="#br0" timeOffset="4330">1555 174 357 0,'0'0'139'0,"0"0"-80"0,0 0-25 16,0 0-3-16,0 0-10 15,0 0-21-15,0-5 0 0,0 5-17 16,0 0-14-16,0 0-4 16,0 3-49-16,0 3-201 15</inkml:trace>
  <inkml:trace contextRef="#ctx0" brushRef="#br0" timeOffset="5670">1779 304 188 0,'0'0'161'15,"0"0"-136"-15,0 0-16 0,0 0 5 16,0 0 10-16,0 0-9 15,-51 31-4-15,42-18-3 16,6-1-2-16,-10 2 3 16,5 3 2-16,3-4-6 15,0 5 1-15,-1-5-2 16,3-1-4-16,3 2 2 0,0-6-1 16,0 1-1-16,0-4 0 15,0-2 1-15,0 0-1 16,0-3-2-16,19 2 2 15,2 1 3-15,-2-3 2 16,0 0-5-16,3 0 6 16,-4 0-5-16,-3 0 1 15,4 0-1-15,-6 0 2 0,0 0-1 16,1-5-1-16,-7 2 2 0,2-3-2 31,1-2 1-31,-4 2-1 16,-3-2 1-16,10 2-1 15,-13-5 1-15,0 4 0 0,0-3-2 16,0-1 3-16,0 0 0 16,0 2 3-16,0-2-6 15,0 0 0-15,-16 2 0 16,-6 1 0-16,9 2-2 16,-8 4 0-16,5-1-1 15,4 3 2-15,-10 0-4 16,7 0 5-16,4 0 0 0,-3 0-4 15,4 3 0-15,7 5 4 0,-10-2 0 16,13 2-1-16,0-2 0 16,0 2 1-16,0-3-4 31,0-1 4-31,0 1 0 16,7 1 1-16,18-4 2 15,5 3 3-15,-1-4 1 16,6 2-7-16,1-3 1 0,-2 0 7 0,1 0-6 31,-4 0 0-31,-5-3 1 0,-15-3-2 0,5 4 2 16,-10-4 2-16,4 3 5 15,-10 1-2-15,6-2 5 16,-6 4 6-16,0 0-1 16,0 0-1-16,0 0-7 0,0 0-4 31,0 0-6-31,0 0-8 15,0 0-2-15,0 0-1 0,0 4 6 16,0 1 5-16,0 3 1 16,0 4-1-16,0-4-8 15,0 3 8-15,0-3-1 0,0 1 1 16,0 0 0-16,10-1-6 16,9 1 4-16,5-4 4 15,1-2-1 1,-1 0-1-1,-2-3 0-15,-9 0 1 0,3 0 1 16,0 0 0-16,1 0 3 16,-1 0-1-16,0-6 1 15,-7-3 0-15,1 4-1 16,3-6 7-16,-13 0-1 16,0-1-2-16,0 1 5 15,0 3 1-15,0-4-5 16,0 4-2-16,0-1-3 0,-16-1-1 15,0 7-3-15,-3 0 1 16,3 3-1-16,-6-3 0 0,4 3-2 16,-1 0 0-16,-6 0-4 15,4 0 0-15,2 3 6 16,-3 3-6-16,3-1 5 16,4 0-2-16,0 4 3 15,2-1-2 1,-3-2-9-16,10 0-20 0,4 0-68 15,2-4-56-15,0-2-246 16</inkml:trace>
  <inkml:trace contextRef="#ctx0" brushRef="#br0" timeOffset="6375">2333 82 14 0,'0'0'161'0,"0"0"-34"0,0 0-50 15,0 0-32-15,0 0-13 16,0 0-14-16,-10-3-7 15,10 3-8-15,0 0 9 16,0 0-5-16,0 0-3 16,0 0 3-16,0 8 9 15,0 4 1-15,0-1 0 0,0 6 0 32,0 0 2-32,0 0 4 15,0 0-8-15,0-3-9 0,0-1 3 16,0 4-1-16,0 0-2 15,0-1 4-15,0 2-2 16,0 1 7-16,0-2 2 0,0 0-13 16,0 0 0-16,0-4-2 15,0 5-2 1,0-5 2-16,16-4-1 16,-7 4 3-16,7-6-4 15,-3 1 2-15,-2-2 2 16,2 3-2-16,3-7 0 15,-7 4 0-15,4-1 1 0,-4-2-3 0,-7 3 1 16,11-3-1-16,-10-1 0 31,5 1 1-31,-6 0-1 0,-2-1-1 16,6-2 0-16,0 0-8 16,-3 0-42-16,4 0-74 15,-4 0-81-15</inkml:trace>
  <inkml:trace contextRef="#ctx0" brushRef="#br0" timeOffset="7277">1609 144 427 0,'0'0'98'0,"0"0"-36"0,0 0-10 16,0 0 13-16,0 0-16 15,0 0-23-15,0-6-11 16,0 6-5-16,0 0-4 15,0 0-2-15,0 0 2 0,8 0-6 16,-5 0-1-16,2 0 0 16,5 0-3-16,-4 0-1 15,-3 0-1-15,-3 0 0 16,0 0-5-16,0 0 3 16,0 2-7-16,0 2 7 0,0-1 7 15,0-3 2-15,0 0 2 16,0 0 2-16,0 0 5 15,0 0-4-15,0 0-4 16,0 0 0-16,0 0-2 16,0 0 1-16,0 0-1 15,0 0-1-15,0 0-3 16,0 0 2-16,0 0 1 0,0 0-8 16,0 0 5-1,0 0-2-15,0 0-1 0,0 0-3 16,0 0 8-16,0 0-7 15,0 0 6-15,-9 0 3 32,9 0 3-32,-7 0 1 15,7 0-4-15,0 0 1 0,0 0 3 0,0 0-4 16,0 0-5-16,0 0 3 16,0 0 1-16,0 0-6 15,0 0-58-15,0 0-31 16,0 0-85-16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0:38.7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55 230 10 0,'0'0'64'0,"0"0"-29"0,0 0 28 16,0 0 22-16,0 0-24 16,0 0-26-16,0 0-17 15,0 0 3-15,0 0-11 16,-6 2 2-16,6-2-3 15,-9 0-3-15,2 4 2 16,4-4 13-16,-3 3-10 16,3 0 0-16,-4-3 3 15,-2 0-2-15,4 0-5 0,5 2 0 0,0-2-7 16,0 0 4-16,0 0-4 16,0 0 3-16,0 0-2 31,0 0 2-31,0 0 2 0,0 0-5 0,5 0 4 31,20 0 0-31,4 3 5 0,11-3-3 16,9 0-4-16,2 3 2 0,4-3-3 15,-4 0 2 1,-11 0-3-16,-5 0 0 16,-8 2 0-16,-2 1 0 15,-12-3 3-15,-10 0-3 0,-3 0 0 0,0 0 0 16,0 0 1-16,0 0 0 15,0 0-1-15,0 0-12 16,0 0-54-16,0 0-312 16</inkml:trace>
  <inkml:trace contextRef="#ctx0" brushRef="#br0" timeOffset="2018">2232 300 87 0,'0'0'225'0,"0"0"-162"0,0 0-24 16,0 0 6-16,0 0 3 16,0 0-10-16,0 0-1 0,0 3-16 15,0-3-8-15,0 0-6 32,0 0-3-32,0 0-4 15,0 0 1-15,0 0-1 16,10 0 6-16,6 0-4 15,9 0 0-15,-7 0-2 16,7 0 0-16,0 0 0 0,-4 0 1 16,-5 0-1-16,3 0 0 15,-10 0 0-15,7 0-1 16,-6 3 1-16,-2-3 0 16,5 0 0-16,-10 0 0 0,-3 0 1 0,6 0-1 15,-6 0 2-15,3 0-4 16,-3 0 4-16,7 0-2 15,-1 0 0-15,-3 0-2 16,7 3 2-16,1-3-1 31,-8 0 1-31,7 0 0 0,-10 0 0 16,6 0 0-16,-6 0 0 16,7 0-2-16,-7 0 1 15,0 0 0-15,3 0 1 16,-3 0 0-16,6 0 0 15,-6 0 0-15,0 0-2 0,0 3 4 16,0-3-4 0,0 0 4-16,0 0-2 0,0 0 0 15,0 0 1-15,0 0-1 16,0 0 4-16,0 0-2 16,0 0 1-16,0 0-1 15,0 0 3-15,0 0-3 16,0 0 0-16,0-9-4 15,0 4 2-15,0-1 0 16,0-2 0-16,0 5 0 16,0-5 0-16,0 2-2 15,0 0 2-15,0 0 2 16,0 1-2-16,0 2 0 0,0-2 0 16,0 2-2-16,0-4 2 15,0 2 0-15,0 0 0 16,0 2 0-16,0-2-1 15,0 2 1-15,0-3 0 16,0 0-1-16,0 1 1 16,0-3 0-16,0 4 0 15,0-4 0-15,0 3 0 16,0-2 0-16,0 2-3 16,0-3 2-16,0 3 0 0,0-1 1 15,0-3-2-15,0 6 1 16,3 1-3-16,-3-5 4 15,0 5-5-15,0-1 4 16,0-2 0-16,6-1 0 16,-6 4 0-16,0-7-3 15,0 6 4 1,0-5 0-16,0 3 1 0,0 1-1 16,0-2 0-16,0 1-1 15,0 2 1-15,0-2 0 16,0 1 0-16,0 2 4 15,0-1-4-15,0-2 0 16,0 2-5-16,0 0 5 16,0 1 0-16,0-5 4 15,0 2-8-15,0 2 6 0,0 1-5 16,0-2 6-16,0 4-1 16,0-2-2-16,0-1 1 15,0 3-1-15,0 0 0 16,0 0-3-16,0 0 2 15,0-3 1-15,0 3 4 0,0 0-4 16,0 0-6-16,0 0-76 16,7 0-182-16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1:04.4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 1406 163 0,'0'0'216'0,"0"0"-134"0,0 0-24 16,0 0-7-16,0 0-8 15,0 0 2-15,0 0 6 32,-6 3 2-32,6-3-17 0,0 0-16 15,0 0-9-15,0 0-3 16,0 0 3-16,0-5-5 16,0-4-5-16,0-2 3 15,0-6-2-15,0 0 8 16,0-4-6-16,0-3-1 15,16-1 0-15,0-3-2 16,9-2-1-16,-1 1 0 0,4-2 1 16,4 1 0-16,8-4 1 15,-5 3-2-15,8-5 0 0,6 2 0 16,2-5-2-16,14 5 1 16,7 1 1-16,2 2 0 15,4 3-6 1,13 0 6-16,-7 5-2 15,12 0 2-15,-17 4 0 16,-9-1-2-16,-8 7 1 16,-5 1 1-16,-7 1 1 0,0 5-1 15,0-2-2-15,-9 2 2 16,-1 1-1-16,-13 1 1 0,-5-1-1 16,-12 5 2-16,-10 0-2 15,0 0 1-15,0 0-4 16,0 0 3-16,0 0-1 15,0 0 1-15,0 0 1 16,0 0 1-16,0 0-1 16,0 0 0-16,0 0 0 15,0 0 1-15,0 0 0 16,0 0-1-16,0 0 4 16,0 0-4-16,0 0-2 15,-16 0 2-15,-18-5 4 0,0 2-2 16,-6-2-4-1,0-2 2 1,5-1 0-16,0 2 0 0,-5 2 1 0,5-2-1 31,-3 0 0-31,11 0 2 16,5 3-3-16,9-3 1 0,2 6 0 16,11 0 0-1,-3 0 0-15,3-2-1 0,0 2-2 16,0 0 1-16,0 0-3 15,0 0-1-15,0 0 3 0,0 0-3 16,0 0-1-16,0 0 2 0,9 0 0 16,15 0 4-16,8 0 1 15,11 0 5-15,1 0-4 16,3 0 0-16,-3 0-1 31,-4 0 2-31,1 0 0 0,2 0-2 16,-3 0 0-16,-5 0 4 15,-5-2-4-15,-4 2 0 16,-17 0-1-16,0-4 1 16,-2 4 2-16,-7 0-2 0,0 0 3 15,0 0-2-15,0 0 1 16,0 0-1-16,0 0-1 16,0 0-6-16,0 0 0 15,0 0-6-15,0 8 6 16,0 7 5-1,-16 1 1-15,-3 10 6 0,-5 0-4 16,-8 1-2-16,7 3 1 16,-9 4 1-16,9-5-2 15,-7-2 2-15,15-4-2 16,-6-3-5-16,14-6-3 16,9-11-31-16,0-3-84 15,0 0-48-15,16-12-316 16</inkml:trace>
  <inkml:trace contextRef="#ctx0" brushRef="#br0" timeOffset="1230">1767 181 421 0,'0'0'72'0,"0"0"-37"0,0 0-18 16,0 0 1-16,0 0 1 15,0 0-4-15,35-11-3 16,5 5 0-16,4-4-3 16,-1 1 5-16,5 1-2 15,-5-7 1-15,-8 7-8 32,1-6 2-32,-7 3 0 0,-7 3-3 15,-9-1 5-15,-2 3-3 16,-11 3-1-16,0 1 2 15,0 2 3-15,0 0 0 16,0 0-3-16,0 0-7 16,0 0-15-16,0 0-12 15,0 11 20-15,0 6 7 0,0 5 0 16,-6 4 3 0,6-1-3-16,0 6 0 15,0-4 0-15,0 1 0 0,0 4 0 16,6-1-1-16,4-6-2 15,-1 0 6-15,-3-6 0 16,-2-2-3-16,-4-3 4 0,0-6-4 31,0 4 3-31,0-6-2 0,0-3 0 0,0-1 0 16,-4 1 5-16,-27 0-2 16,-9 2 6-16,-14 0-6 15,-8-1 1-15,0-1-5 16,-10-3-1-16,13 0 1 15,15 0 1 1,7 2 0-16,25-2 1 0,12 0-2 16,0 0 0-16,0 0-8 15,0 0 5-15,9 0 3 0,34 0 1 16,16 0 1-16,32 0 0 16,9 0 0-16,6 0-1 15,-7 0 0-15,-15-2 1 16,-3 2-1-1,-17 0-1-15,-15 0 0 16,-12 0 0-16,-18 0 1 16,-10 0-2-16,-2 0 2 0,-7 0 0 15,0 0-1-15,0 0-1 16,0 0-5-16,0 0-49 16,0 0-98-16</inkml:trace>
  <inkml:trace contextRef="#ctx0" brushRef="#br0" timeOffset="4170">3001 89 301 0,'0'0'112'0,"0"0"-32"0,0 0-24 15,0 0-8-15,0 0-10 0,0 0-10 16,0-8-22-16,0 8-6 15,-24 8-13-15,-5 11 13 16,-12 6 3-16,1 4-3 16,12 2 0-16,-3 6 0 15,12-2 4-15,4 2-3 16,15-1-1-16,0-4 0 0,0-5 0 16,18-5-4-16,24-8 7 15,1-7-3-15,3-7 3 16,8 0 6-16,11 0 0 15,7-21-4-15,-14 2-1 16,1-4 2-16,-19-2-3 16,-14 5 2-16,-7 6-2 0,-19 7 4 15,0 1 0-15,0 6 1 16,0 0-4-16,0 0-4 16,0 0-17-16,0 6-6 15,-4 10 23-15,-11 9-3 16,15 3-2-16,0-6 3 31,0 1-3-31,0-3 1 0,19-3 4 0,12-6 0 16,3-6 1-16,7-5 2 15,-7 0 4-15,7 0 2 16,-1-5 2-16,-12-12 0 16,4-2-5-16,-8-7 9 15,-15-2 2-15,-9 0-7 16,0 0 4-16,0 3-11 15,-19 5 8 1,-27 1-2-16,-3 4-8 16,-5 7 6-16,4 2-6 15,3 6-1-15,7 0-4 0,5 0-9 16,11 9 10-16,8 7-6 16,16-2 0-16,0 3-16 15,0-5 13-15,37-1 6 16,26-6 6-16,25 2 0 15,-2-7 9-15,5 0-6 16,-1 0-3-16,-15 0 3 16,-10-7 5-16,-11 0-6 15,-17-2-1-15,-9 3 2 16,-12 0 3-16,-11 6-6 16,-2-2 10-16,-3 2-3 0,0 0 2 15,0 0-9-15,0 0-6 16,0 0-17-16,0 12 11 0,-16 6 12 15,5 5 3-15,-11-1-2 16,6 3-1 0,7-5 2-16,-1-6 0 15,5-3-2-15,5-4 1 16,0-7-1-16,0 0 1 16,0 0 4-16,0 0 19 15,15-12-4-15,26-8-9 16,2-5-8-16,6 3-3 0,-8-1 1 15,-1 6-2-15,-5 3 2 16,-10 7-1-16,-10 3 0 16,-6 1-5-16,-9 3 5 15,0 0-5-15,0 0-9 16,0 12-23-16,0 8 34 0,0 1 3 16,-3 0 1-16,-8-5 0 15,8-2-2-15,3-9-4 16,0 1 4-16,0-6-16 15,0 0 17-15,14 0 0 16,31-13 12-16,20-7-9 16,3 0-2-16,-9 3 5 0,-11 4-6 15,-24 1 0 1,-8 10 0-16,-16 2 0 0,0 0 0 16,0 0-9-16,0 0-15 15,0 10 4-15,0 7 14 16,0 3 6-16,0-3 3 31,0-4-3-31,0-4 0 0,9-4 0 0,7 1 0 16,-4-6-5-16,14 0 5 15,14 0 9-15,6 0 4 16,8-11-4-16,-5-3-5 16,1-2 0-16,-16-5 6 15,-8 7-10-15,-5 0 3 16,-12 7 0-16,-3 1 3 15,-6 3-1-15,0 3 1 16,0 0-6-16,0 0-18 16,-15 5-6-16,-16 13 19 15,-19 9 4-15,-3 4 2 16,-12 14-2-16,-10 8 1 16,-6 3 0-16,-3 3 1 15,3-3-1-15,12-11-5 0,12-11-15 31,30-12-10-31,18-13 24 0,9-9 4 0,0 0 2 32,0-9 23-32,25-16-2 0,37-9-19 15,28-8-2-15,6-3 1 16,14-5-1-16,-7-1-4 16,-17-2 4-16,-7 11 0 15,-29 6 0-15,-17 7 1 16,-7 13-1-16,-20 7 2 0,0 6 3 15,-6 3 5-15,0 0-10 16,0 0-27-16,0 14-3 16,0 12 29-16,0-1 1 15,0 5 6-15,3 2-5 16,7-7 0-16,6-2-1 0,-2-10 0 16,5-4 0-16,7-6 0 15,-1-3 6-15,12 0 2 16,1-8 4-16,8-9 2 15,-3-9-4-15,4-4 0 16,-3-7 8-16,5-2-2 16,-5-7 0-16,-4 2-6 15,1-7-4-15,-15 4-6 0,-12-1 4 32,-11 9-3-32,-3 5 0 15,0 12-1-15,0 6 4 16,-17 7-4-16,-2 6-5 15,-7 3-2-15,1 0-5 16,1 14-21-16,2 11 2 0,6 3-12 16,13 3 19-1,-2 0 4-15,5 0 15 0,0 2 3 16,0-2 1-16,8 2-1 0,8-2 4 16,0-3-2-16,9-5 0 15,-7 3 0-15,7-7 5 16,7-3-5-16,-8-1 5 15,7-4-1-15,-13-2-4 0,8-1 3 16,-8-5-2-16,8 2 4 16,-2-2-2-16,1-3 3 15,7 0 4 1,-2 0-4-16,5 0 0 16,-1-11 0-16,-3-3 3 15,-5-6-3-15,-9 1 2 16,-7-3-1-16,-4 2-7 15,-6-3 2-15,0 9 3 16,0 1-4-16,-16 3-1 16,-1 5-3-16,-9 5-1 15,4 0-5-15,-2 3-6 16,-1 14 7-16,9 3-5 16,6 5-3-16,10 0 14 15,0 0-5-15,0-3 7 16,0-2 0-16,23-4 0 15,5-4-2-15,12-4 2 0,-5-5 0 16,11-3 5-16,-3 0 2 16,1-3 5-16,3-10-8 15,-6-7 11-15,-4-6 4 0,-1 2 9 16,-7-8-8-16,-4-1 16 16,-3-4-25-16,-9-1-11 15,-2-2 7-15,-11 3-4 16,0 4 1-16,0 5-4 15,0 5 11-15,0 5 3 16,0 8-12-16,0 5 10 16,0 5-2-16,0 0-6 15,0 0-4-15,0 0-14 16,0 0-7-16,0 20-4 16,0 7 25-16,0 10 0 15,-14 7 2-15,4 7 6 0,-2-1-8 16,-1 1-1-16,-3-4 1 15,10-4 1-15,6-9-1 16,0-6 1-16,0-11-1 16,0-7-4-16,0-4-1 0,22-3 5 15,3-3 1-15,9 0 8 16,10 0-2-16,-4 0-1 16,11-9-4-16,-11-1 3 15,1-5-3-15,-4 1-2 16,-6 0 6-1,0 0-5-15,-6 1-1 16,-6-2 4-16,-3 1 0 16,-8-2-2-16,-2 1-2 15,-6-4 2-15,0 1 4 16,0 2-6-16,0 2-3 16,-25 3 3-16,1 2-6 15,2 1-1-15,-2 8-2 0,-2 0-5 16,1 0 5-1,-2 0 1-15,1 11 3 0,1 6-6 16,3 2 2-16,19 4-4 16,3 2 7-16,0-3-1 15,0 7 2-15,19-2 5 16,16-4 3-16,5-3-1 0,4-6 0 31,-4-5 5-31,6-4-6 0,-2-5 4 16,-10 0 1-16,1 0-1 15,-5 0-1-15,-19-5-4 16,-6-9-59-16,-5-1-176 16</inkml:trace>
  <inkml:trace contextRef="#ctx0" brushRef="#br0" timeOffset="4570">6098 201 191 0,'0'0'215'0,"0"0"-172"0,0 0-1 15,0 0-2-15,0 0 9 16,299 0-4-16,-240 0-8 15,6 0-18-15,-8 0-11 16,-5 0-3-16,4 0-3 16,-13 0-2-16,-2 0-115 0</inkml:trace>
  <inkml:trace contextRef="#ctx0" brushRef="#br0" timeOffset="6608">7726 178 300 0,'0'0'201'16,"0"0"-132"-16,0 0 9 15,0 0 18-15,0 0-37 16,0 0-35-16,-18-24-24 16,-4 24-3-16,-3 0-8 0,-9 8 4 15,-15 8 6-15,4 7-1 16,-4 2 0-16,8 4-1 0,1 1 2 15,15 3 1-15,6 1-2 16,3 0-5-16,16-1 6 16,0-7-5-16,0-4-4 15,0-8 2 1,16-2-8-16,12-10 15 16,12-2 1-16,11 0 7 15,8-2 1-15,12-15 6 16,-12-6-12-16,0-2 6 0,-8-3-1 15,-18 0-2-15,-7-1-2 16,-4 7 2-16,-13 8-1 0,-9 7 8 16,0 3 6-1,0 1 15-15,0 3-31 0,0 0-2 16,0 0-18-16,-16 12 5 16,-12 8 13-1,4-2-1-15,2 9-1 0,6-5-4 16,13-3 3-16,3 1-3 15,0-9-16-15,0-3-17 16,0-5 15-16,3-3 18 16,35 0 6-16,-1 0 0 15,4-5 12-15,-8-10-5 0,4-1 1 32,-8-1 8-32,-14 0-13 15,4 4 6-15,-12 4 3 16,-7 3 14-16,6 3 13 0,-6 3-21 15,0 0-18-15,0 0-1 16,0 0-11-16,0 6-7 16,-16 11 15-16,-9 8 4 15,1 6 0-15,2 3-2 0,3 2 2 16,3 0-1-16,-3 7 2 16,4-2-1-16,-1 1 0 15,-3-3 2-15,4 4-2 16,-1-7-2-16,6 1 2 15,5-4 0-15,2-10 0 16,-3-4-10-16,2-5 9 16,-8-8-1-16,-1-3-1 0,-9-3 1 15,-2 0 2-15,-11 0-1 16,-8-3 1-16,2-14-8 16,1-5-9-16,5-6-7 15,5 3 4 1,11-2 16-16,12 6 4 15,7 1 8-15,0 3-1 16,0 0-3-16,40 4-4 16,17-1-5-16,2-1 5 0,16 1 0 15,3 0 1-15,3 1 2 16,9-4 0-16,1 3-3 16,-5-7 8-1,2 8-5-15,-14-7 3 0,-10 4 8 16,1-4 2-16,-9 0-1 15,-4 3 1-15,-1 1-6 16,-5-1-2-16,-6 3-5 16,-5 0 3-16,-19 8-6 15,-7 3-5-15,1 1 5 16,-10 2-1-16,0 0 1 16,0 0-6-16,0 0-5 0,0 0-9 15,0 0-5-15,-19 0 14 16,-13 5 11-16,-8 6 2 15,-4 0 1-15,4 1-1 16,-3 1-2-16,5 2 0 16,19 1-2-16,-5 1-1 15,13 1 3-15,11 1-1 16,0-5-6-16,0 0 5 16,0-5-5-16,28-5 7 0,14 2 6 15,29-6-1-15,7 0 1 16,3 0-1-16,10-2 3 15,-18-12-3-15,-11-3 4 16,2-5 0-16,-12-1 7 0,-4-2 17 16,-12-9-9-16,4 0-10 31,-8-2-10-31,-16-4-4 16,-7 4 2-16,-9 2 1 15,0 9-3-15,0 7-2 16,0 6-3-16,-9 6-18 15,-23 1-14-15,2 5 14 0,-8 0-4 16,14 8-16-16,-8 11 4 16,16 4 18-1,13 0-8-15,3 2 23 0,0 0 4 16,0 0-5-16,0 0 7 16,0 3 0-16,0-5 3 0,0-1 4 0,9-2 0 15,7 0 4-15,10-3 12 16,-2 2-6-16,-5-5-2 15,6-3-7-15,-7-2 9 16,-2-1-12-16,6-8 3 16,3 5 17-16,-1-5-5 31,5 0-2-31,1 0 4 0,5 0 2 16,0 0-1-16,-2-5-11 15,5-7 0-15,-4 2 1 16,-6-7-6-16,3-3-3 15,-6 1-1-15,-9-1 0 0,-13 5-3 16,-3-1 1-16,0 5-1 0,0 5 0 16,-9 0-9-1,-17 6 7-15,-1 0-2 16,-11 0 3-16,1 0-3 16,-4 6-4-16,11 11 6 15,4-1-7-15,7 7 5 16,10 2-10-16,9 4 14 0,0-1-2 31,0-7 0-31,25 2 2 16,12-6 3-16,4-5-2 0,5-7 4 15,5-5 0-15,2 0-5 16,-4 0-3-16,-2 0-55 16,-21-9-131-16,-18-4-488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3:00.6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184 74 43 0,'0'0'48'16,"0"0"-26"0,0 0 18-16,0 0 10 0,0 0-6 15,0 0-8-15,-19-12-6 16,19 10-18-16,0 2-3 15,0 0 3-15,0-3-6 0,0 0 5 16,0 3 0-16,0 0-4 16,0 0 2-16,0 0 7 15,0 0 2-15,0 0-12 16,0 0-6-16,0 0 10 16,0 0-4-16,0 0 0 15,0 0-2-15,0 0-4 16,0 0 0-16,0 0 2 0,0 0-2 15,0 0 0-15,0 0 0 16,0 0 1-16,0 0 2 16,0 0 5-16,0 0 5 15,0 0 2-15,0 0-8 16,0 0-5-16,0 0-2 16,0 0-1-16,0 0 0 15,0 0-1-15,0 0 1 16,0 0 1-16,0 0-1 15,0 0 1-15,0 8 2 16,0-2 0 0,0 2 1-16,0 1-3 0,0-1 1 0,0 4 1 15,0-4-2 1,0 0 0-16,0 1 1 16,0-1-1-16,0 0 1 0,0 1-1 15,0-1 0-15,0 4 0 16,0-4 0-16,0 3 0 15,0-2 0-15,0-1 0 16,0 4-1-16,0-4 1 16,0 4 3-16,0-5-3 15,0 2 0-15,0 2 0 16,0-2 0-16,3-2 0 16,-3 5 0-16,7-4 1 15,-7 1-1-15,6 2 3 0,-6 1-2 16,3-1 3-1,-3 0-4-15,0 0 2 16,5 1-2-16,-5-2 1 16,0 2-1-16,5-4 0 15,-5 3 0-15,0 1 1 16,0-1 0-16,6 3 2 0,-6 0-3 0,0-3 6 16,5 3-5-1,-5-3 0-15,0 3 1 16,0-3 0-16,0-3 0 15,0 2-2-15,0 0 0 16,0 1 3-16,0 1-1 16,0-2-1-16,0 2-1 15,0 3 0-15,0-4 1 16,0 0-2-16,0 0 2 16,0 3-1-16,0-6 0 15,0 7 1-15,0-7 0 0,0 2-1 16,0 0 1-16,0 3-1 15,0 1 3-15,-5 1-2 16,5-1-1 0,-6 2 0-16,6 1-1 15,-5-3 0-15,5-3 1 16,0 1 0-16,-5-1 0 16,5 3 1-16,-3 0-1 15,-3-1 0-15,-1 5 0 0,-2 1 2 16,-1-3-2-1,1 5-1-15,-1-2-3 0,-1 1 4 16,8-3 0-16,-4 5 4 16,7-2-4-16,0 1 1 15,-3 3 0-15,-3 1-1 16,0 0 1-16,2-2-2 16,-5-1 2-16,9-3-1 0,-6 4 0 0,-1 2 2 15,4-2-1-15,-3-1-1 16,6 1 0-16,-3-1 0 31,3-2 0-31,-7-1 0 16,1 1 0-16,6-1 0 15,-2 4 1-15,2-7 4 0,0 2-7 16,0-1 2-16,0-4 0 16,0 1-3-16,0 0 6 15,0-3-3-15,0 1 0 16,0 2-1-16,0-1 1 15,0 5 1-15,0-5-1 16,0 4 0-16,0 0 0 0,0 1 0 16,0-2 2-16,0 1-2 15,0-4 0-15,0 5 0 16,0-4 1-16,0 3-1 16,0-4 0-16,0 1 0 15,0 3-1-15,0-3 1 16,0 6 2-16,0-3-2 15,0-3 0-15,0 3-1 0,0-6 2 16,0 3-2-16,0-3 0 16,0-3-1-16,0 1 4 15,0 2-1-15,0-2-1 16,0 1 0-16,0 2-1 0,0 2 1 16,0-3 0-16,0 4 0 15,0 1 0-15,0-2 0 16,0 0 0-16,0 3 0 15,0-3 1-15,0 2-1 32,0-1-1-32,0-1 1 0,0 0 0 15,0 5 0-15,2 1-2 16,-2 2 2-16,6-2 0 16,-6-3 0-16,0 0 0 15,0-1 0-15,0 1 0 16,0 3 3-16,0-6-3 0,0 0 1 15,0 0-1-15,0-1 0 16,0 2 0-16,0-1 0 16,0 0 0-16,0-5 0 15,0-1 0-15,0 0-1 16,0 4 1-16,0 2 0 16,0-3 1-16,0 3-1 15,0 0 0-15,0 0 0 16,0-3 0-16,0 0 0 15,0 3-4-15,0 0 8 16,0 1-5-16,0 1 1 0,0 1-1 16,-6 0 1-16,6 2 0 15,0-2 0-15,-2-4 0 16,-7 5 2-16,2-4-1 16,-2 0-2-16,2 0-1 0,7-4 2 15,-3-1 0-15,3 0 3 16,0-6-3-16,0 2 0 15,0-1-1-15,0-2 1 32,0-2 0-32,-6 0 0 0,6 0 0 15,0 0-1-15,0 0 1 16,0 0-5-16,0 0-1 16,0 0 5-16,0 0-9 0,0 0 7 15,32 3 3-15,-5-3 5 16,8 0-5-16,1 0-1 15,2 0 1-15,2 0 3 16,11 0 0-16,-2 0-3 16,1 0 0-16,7 0 4 15,-8 0-1-15,-6 0-3 16,5 0 1-16,-5 0 1 16,1 0-1-16,2 0 0 15,7 0-1-15,-2 0 2 16,-2 0-2-16,0 0 0 15,2 0 0-15,-2 0-2 16,2 0 2-16,-2 0-2 16,-2 0 2-16,-3 0 1 0,-4 0-1 15,-5 0 0 1,-5 0 0-16,-1 5 0 0,-4-2 0 16,-1 0-2-16,1 0 2 15,12 0 2-15,-8 0-2 16,4-1 1-16,8-2 1 15,-6 4-2-15,5-4 1 0,1 0 1 16,-1 2-2-16,0 0-2 16,4 2 2-16,-4-4 1 15,5 1-1-15,-5 3 0 16,4-4 0-16,-4 0 0 16,1 0 0-16,-1 0 0 15,-12 0 1-15,9 0-2 16,-8 0 2-16,-4 0-1 15,5 0 0-15,-11 0 0 16,7 0 0-16,7 0 1 0,-1 0-1 16,8 0 0-16,-12 0 1 15,4 0 2-15,2 0-3 16,-9 0 0 0,5 0 0-1,-4 0 0-15,-8 0 0 0,8 0-3 16,-2 0 2-16,1 0 1 15,9 0 1-15,4 0-1 16,-3 0 3-16,8 0-3 16,-10 0 0-16,5 0 0 15,-9 0 0-15,-5 0 0 16,-2 0 0-16,-9 0 0 16,1 0 0-16,9 0 0 0,-5 0 0 15,1 0 0-15,7-4-4 16,-5 4 1-16,-6-1 2 0,11 1 1 15,-8 0-3-15,1 0 1 32,3 0 1-32,-3 0 0 15,-13 0 1-15,-4-4 0 16,-2 4 0-16,6 0 1 0,-6 0-1 16,0 0 0-16,0 0 1 15,0 0 2-15,0 0-3 16,0 0 4-16,0 0-1 15,0-2 2-15,0 2-1 0,0-2 3 16,0-4-6-16,0 3 0 16,-14-3-1-16,-2-5 0 15,6 6 0-15,-5-4-2 16,2 1 2-16,-3-1-1 16,11 1 1-16,-6-1-3 15,3 1 2-15,-2-1 0 16,-2 1 1-16,9-1 0 15,-4 4 0-15,7 0 0 16,-3 0 0-16,-3-3-1 16,6 6 1-16,0-3-1 15,0 2 2-15,0-3 0 16,0 1 4-16,0-1-4 0,0-2 0 16,0 2-1-16,0 0 1 15,0 1-1-15,0-3 4 16,0 2-3-16,0 0 0 15,0-2-1-15,0 2 0 16,0-2 0-16,0 3 1 16,0-4-1-16,0 3-1 15,0 1 1-15,0-4 2 16,0 3-1-16,0-2-1 0,0 0 0 16,0-3 2-1,6 3 0-15,-3-1-2 0,-3-2 0 16,7 2 0-16,-4 1 1 15,-3 2 0-15,6-5-1 16,-6 5 0-16,0 1 0 0,0-7 1 31,0 4 4-31,0 0-4 0,0-7 0 0,6 5 4 16,-2-5-3-16,5 1 0 16,-9 6 0-16,5-3 1 15,-5-1-3-15,8 1 5 16,-8 0-4-16,3-1 0 15,-3-1 1-15,0-1 7 16,5 0-9-16,-2 0 0 16,-3-1 0-16,13 2 0 0,-10 2 1 15,3 0 1-15,-6-1-2 16,0 1 0-16,0 3 0 16,0-4 2-16,0 1-2 31,0-1 7-31,0 2-4 15,0 2 5-15,0-1-1 16,0-2-5-16,0 2 2 16,0-4-4-16,0-2 1 15,0 2-1-15,0 1 0 16,0-3 1-16,4 5-2 0,-4-2 1 0,0 2 0 16,0-1 1-16,0 1 0 15,0 2 0-15,0-1 8 16,0-1-8-16,0 2 0 15,0-4-1-15,0 3 1 16,0-1-1-16,0 1 2 16,0-3-2-16,0-1-2 15,0 4 2-15,-4 1 4 16,-2-6-4-16,3 3 0 16,3 0 0-16,0-1 0 15,-6 4-2-15,6-1 2 0,-7 3 0 16,4-4 3-16,3 2 1 15,-5-1-4-15,5 1 0 16,-3 0 0-16,3-1 1 16,0 0 1-16,0-2-1 0,0 0 0 15,0-1 0-15,0 4-1 16,0-2 0-16,0-5 0 16,0 3 0-16,0-1 0 15,0-2 0-15,0 2 0 16,0 1 0-16,0-2 0 15,0 1 1-15,0 1-1 16,0 1 0-16,0 1 0 31,0-2-1-31,0 3 2 0,0-2 2 16,0-3-3-16,0 6-2 16,0-6 2-16,0 2 3 15,0-1-3-15,0 1-1 16,0-5 1-16,0 3 0 15,3-4 1-15,-3 3-2 16,5-2 1-16,-2 0-3 0,10 0 2 16,-4 3 1-16,1-2 1 15,-10 1 0-15,0 1-2 16,6 0 1-16,-6 3 0 16,0 4 3-16,3-3-1 15,-3 2-2-15,0-4 0 16,0 1-2-16,0-3 2 15,0-3 1-15,0 3-1 0,7-2-3 16,2-1 3-16,-4 0 0 16,6-1 0-16,-9 5 2 0,14 2-2 15,-7-3 0-15,4 3 1 16,-10 0-1-16,3 0 1 16,-6 2 0-16,0-2-1 15,0-4 0-15,0 2-1 16,0 0 1-1,0-2 1-15,4-5-1 16,-4 3-1-16,0-1 1 16,6-6-1-16,-6 5 1 15,8 2-1-15,0-3 1 16,0 1 0-16,2 1-2 16,-10 5 2-16,0-1 4 0,0-3-4 15,0 3 2-15,0-3-2 16,0 3-1-16,0 0-1 15,0 0 4-15,0 6-2 16,0-6 0-16,0 3 0 16,0-1-1-16,0 1 1 15,0 0 3-15,0 0-3 16,0-6-4-16,0-1 1 0,-4 1 2 16,-7 1 0-16,-2 2 1 15,-3-3 0-15,7 0 0 16,-4-2 0-16,4 1 0 31,-1 0 2-31,-4 1-2 0,-2 2-7 0,3 1 6 16,-9 1 1-16,6-1-1 15,8 2-2 1,-3 2 3-16,-3-2 0 0,4-3-8 16,-9 2 6-16,-3-4-3 0,4 4 5 15,-4-2-5-15,10-2 5 16,-11 4 0-16,5-2 3 31,3-2-5-31,-4 6 2 16,-2-3-3-16,5 3-16 15,-3 2 19-15,0 1 0 16,-3 0-8-16,4 2-2 0,-4 0 1 16,3 4 1-16,3-1 4 15,0 0 1-15,5 0 3 16,-2 3 0-16,1 0-2 15,-4-2 2-15,1-2 0 0,-1 2 0 16,0-1 0-16,-9 0 0 16,1-3 0-16,-11 4 0 15,7-1-1-15,-12-3 2 16,0 4-1-16,-1-4 0 16,-2 4-1-16,2-4 1 0,-3 3 0 31,7 0 0-31,3 1-3 0,-1-2 3 0,5 0 0 15,-5 3-1-15,6-3-1 32,-7 2-2-32,7 0 4 0,-1 2 0 15,1-4-1-15,4 4 1 16,-7 0-1-16,-1 0 0 16,-1 0-10-16,-7 0 8 15,-5 0-3-15,1 0 1 0,2 0 1 16,-6 0 1-16,-2 0 3 15,11 0-1-15,-1 0 1 16,1 0 0-16,12 0-1 16,-9 0 1-16,2 0 0 15,0 0-1-15,2 0 0 0,1 0-1 16,5 0 2-16,2 0 0 16,2 0 2-16,6 0-4 15,-6 0 4-15,-2 0-4 16,1 0 2-16,5 0 0 15,-13 0 0-15,7 0 0 16,-2 0 0-16,2 0 0 16,-6 0 0-16,3 0 0 0,-4 0 0 31,-2 0 0-31,3 4 0 0,2-2 0 16,5-2 0-16,-14 0 0 15,5 2 0-15,4-2 0 16,-11 4 0-16,5-4 0 15,-5 0 0-15,6 1 0 16,-3-1-1-16,2 0 1 16,10 0 0-16,1 0 1 0,-2 0-1 15,11 0 0-15,2 0 2 16,-2 0-1-16,9 0 0 16,-4 0-1-16,1 0 0 15,-1 0 0-15,-2 0 0 16,2 0 0-16,7 0 0 15,-13 0 0-15,2 0 1 16,-2 0-1-16,6 0 0 16,-4 0 0-16,9 0 0 15,-1 0 1-15,6-1 0 16,0 1-1-16,0 0-1 0,0 0 1 16,0 0-3-16,0 0-4 15,0 0-56-15,25 0-142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6:09.5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675 64 225 0,'0'0'201'16,"0"0"-132"-16,0 0-30 16,0 0-7-16,0 0 8 15,0 0-1-15,0 0 0 16,0 0-11-16,13-20-16 0,-13 20 1 15,0 0 6-15,0 0-2 16,0 0-1-16,0 0-7 16,0 0-9-16,0 0-4 15,0 0 1-15,0 0 1 16,0 0-8 0,0 6 9-16,0 8 1 15,0 3 0-15,0 6 1 0,0-1 3 16,0 1-2-16,-6 2-1 15,-1-3-1-15,7 4 0 0,0-1 0 32,0 5-7-32,0 7 7 0,0 3 1 15,0-2 2-15,0 5-3 0,0-4 1 16,0-1 0-16,0-1 1 16,0-6-2-16,0-6 0 15,0-2 0-15,0-3 0 16,0-4-1-16,0-5 1 15,0 1 0-15,0-1 0 0,0 1 2 16,0-5-2-16,0 2 1 16,0 2-1-16,0-8 2 15,0 5-2-15,0-5 0 16,0-3 2-16,0 2-2 16,0-2-7-16,0 0-60 15,0 0-87-15,-9 0-201 0</inkml:trace>
  <inkml:trace contextRef="#ctx0" brushRef="#br0" timeOffset="1246">364 120 248 0,'0'0'166'16,"0"0"-117"-16,0 0-16 15,0 0 2-15,0 0-4 16,0 0-1-16,0-19 2 16,3 19-17-16,3-6 3 0,4 3-10 15,-1-1-8-15,12-3 0 0,-2-1 0 16,13-1 0-16,-5-2 0 15,8 1 2-15,11-2 1 16,-5 4 4-16,-4-1-7 16,1 3 0-16,-3 3 3 15,-2 0-3-15,-1 3 0 16,2 0-1 0,0 0 0-16,0 0 0 15,7 0 1-15,-1 0-4 16,1 9 4-16,-7 3-2 15,1 1-3-15,-2 1 5 0,-1 0 0 16,-5-3 0-16,-2 3 1 16,-2 2-1-16,-5 2-1 15,5-1-1-15,-15 3 2 16,1-5-5-16,-9 6 5 16,0-1 1-16,0 0 1 15,0-1-2-15,0 1 0 16,0 2 0-16,0 0 2 15,-6 1-2-15,-13 2 3 0,1-3 0 16,-7 6-1-16,3-3-2 16,-5 3 3-16,1-4-1 15,1-2 0 1,-5-3-2-16,4-2 1 16,-4 0 1-16,1-4-2 15,4-1 5-15,-9-1 0 16,3 1 3-16,-4-1 1 0,5-5-2 15,1 2-5-15,-1-2 5 16,-5 2-2-16,1-3-2 16,-13-2 10-16,-3 3-12 15,6-1 0-15,-12-2 6 16,13 0-1-16,-4-1-2 16,4 2 4-16,3-1 0 15,5-1-1-15,0 1-4 16,1-3 1-16,9 3-3 15,-5-1 0-15,4 2-1 0,-5 2 0 16,2-4-1-16,5 3 1 0,-1-2 0 16,4 3-1-16,8-4 1 15,7 1 1-15,0-3-1 16,6 0-1-16,0 0-1 16,0 0-13-16,0 0-100 15,55 0-74-15,14-14-222 16</inkml:trace>
  <inkml:trace contextRef="#ctx0" brushRef="#br0" timeOffset="2198">2003 110 383 0,'0'0'102'15,"0"0"-47"-15,0 0-29 16,0 0 5-16,0 0 6 15,0 0-2-15,-16-67-3 16,-9 57-14-16,-1 2-7 0,2 2-10 31,-1 5 1-31,1 1 3 0,5 0 4 16,-3 0-9-16,3 0-7 16,4 0 4-16,-4 13-8 15,3 6 6-15,0 6 3 16,7 5 0-16,4 0 2 0,5 1-1 15,0 2 1-15,0-2 0 16,0 0 0-16,0 0 3 16,0-1-1-1,0 2-2-15,0-5 8 16,0 4 0-16,0-3-1 16,0 1-3-16,0-4 3 15,0-3-6-15,0-3-1 16,5-5 2-16,-5 1-2 15,0-5 2-15,0 2-2 16,0-6 2-16,0-4-2 0,0 4-6 16,0-6-47-16,0 3-53 15,0-3-36-15,-16 0-191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6:25.0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0 508 17 0,'0'0'93'0,"0"0"-67"15,0 0 32-15,0 0 14 0,0 0-29 16,0 0 6-16,16 0-5 16,-16 0-14-16,0 0-13 15,0 0 4-15,0 0 1 16,0 0-6-16,0 0 1 16,0 0-7-16,0 0 2 0,0 0-1 15,0 0-1-15,0 0-5 16,0 0-4-16,0 0-1 15,0 0 0-15,0 0 0 16,0 0-1-16,0 0 0 16,0 0-2-16,5 0 3 15,8 0 0-15,9 0 1 16,6 0 1-16,9 0 0 16,-2 0 0-16,5 0 2 15,-5 0-3-15,5 0-1 16,-2-3 1-16,2 0-1 15,7 1 1-15,-10-2-1 16,4 1 0-16,-7 3 2 0,13-5-2 16,-13-1 1-16,7 1-1 15,-8-4 2-15,2 6-2 16,-11-5 2-16,8 1 1 16,-7-3-1-16,-7-1 0 15,4 0 2-15,-9 0-3 16,2 0 0-16,-5-3 3 15,-10 0-4-15,0-3-8 0,0 3-2 16,0-3 3-16,-3 3 4 16,-13-1-10-16,-9 2 7 31,9 1-7-31,-8 4-12 16,-5 2-9-16,4 4 1 0,1-1 17 15,8 3 1-15,-6 0-15 16,9 0 14-16,-17 5 13 15,-2 9-14-15,8 3 4 16,-1-4 2-16,15 5 10 16,-5-4 1-16,11-3 1 15,-2 3-1-15,3 3 2 16,3-3 9-16,0 6 20 16,0-3 6-16,0 0-18 15,0 5 2-15,0-2-2 16,3 2-11-16,13 3 1 15,0 0 7-15,3 1-5 0,5-1 2 16,7 0-4-16,-5-2-2 16,1 2 1-16,-2-8-3 15,-4-1-2-15,8-4-3 16,-4-3 2-16,-1 1 2 16,14-4-3-16,-10 3 3 15,6-7 2-15,4 1-3 0,-11-3-1 16,8 0 5-16,-3 0 0 15,-2 0-4 1,-11 0 8-16,5-8-6 0,8-4 7 0,-13 2-4 31,0 1-2-31,-6-5 1 0,-2 0 5 16,2-1 3-16,-4-3-7 16,1-3-6-16,-10 4-2 0,6-5 1 15,-6 3-1 1,0 4 4-16,0 1-3 0,0 0-1 15,0 6 1-15,0 3-1 16,0 2 0-16,0 1 1 16,0-2-1-1,-6 4-1-15,6 0 1 16,0 0 0-16,-7 0 0 16,7 0-1-16,-3 0-4 0,-3 0 2 15,-4 0-6-15,4 0-3 16,-2 0 9-16,5 6 3 15,-4 8-2 1,1-5-1-16,6 4 3 0,0-2-2 16,0 1 2-16,0-2-2 15,0 5 2-15,0-1 3 16,0 3-1-16,0-7 0 0,0 3-2 0,0-3 0 31,16-2-1-31,5 1 1 0,-2-3 0 16,-4 0-2-16,0-4 7 15,-2 0-3-15,3-2-2 16,9 0 6-16,5 0-5 16,-4 0 1-16,-10 0-2 15,-4 0 1-15,4 0 3 16,0 0-3-16,-2-2 1 16,2-4 1-16,-6 1-1 0,4-3 0 15,-3-4 4-15,4-2-1 16,-3-5-1-16,4-1-4 0,-10-2 1 15,4 5-1-15,-4 0-1 16,-6 1 1-16,2-2 0 16,-2 4 0-16,0 1-3 15,0 1 3-15,0 4 4 16,0-1-2-16,0 6-2 31,0 0 0-31,0 3 0 0,0 0-6 16,0 0-6-16,0 0-4 15,0 0-12-15,0 15 20 16,0 1 8-16,-14 10 0 16,4 4 1-16,1 5 0 0,2-2 3 15,4 0-4-15,-13 4 1 16,2-1-1-16,-2 1 1 16,3 2 1-16,-3-3-2 15,2-5 0-15,-2 1 0 16,5-11 0-16,3 1 2 15,-1-7-2-15,2-1 0 0,7-9 0 16,0 1 2-16,0-6 1 16,0 0 4-16,0 0 3 15,0 0 6-15,0 0 14 16,0-8-16-16,0-4-10 16,0-4 4-16,0-1-2 0,0-6-4 15,10 4-2-15,4-1 0 16,2-5 3-16,0-3-1 15,3 3 0-15,-10-1-2 32,7 1-1-32,0 0 1 15,-1 0 0-15,-3 0-1 0,10 3 1 16,-4 1-1 0,8 2 1-16,-4 3 1 0,3 1-1 0,-7 6-6 15,1 2 3-15,-3 1-2 16,-1 3 5-16,0 3-8 15,1 0 1-15,-3 0-2 16,2 0-4-16,-5 3 4 16,2 8 3-16,1 6 4 15,-8 0 2-15,3 0 0 16,-8 2 0 0,0 1-1-16,0-1 1 15,0 1 3-15,0-7-3 0,0-1-2 16,0-1 2-16,-16 1 1 15,-6-1 0-15,-3 0 2 16,-4-2-3-16,-1-1-2 0,1 0 1 16,-11-2 0-16,5-1 0 15,-1 1 1-15,7-4 0 16,5-2-1-16,-8 0 1 16,17 0-1-16,2 0-6 15,13 0 6-15,0 0-3 16,0 0 1-16,0 0 2 15,0 0 1-15,0 0 3 16,13-2-2-16,9-4-1 0,-3 1-2 31,11-1 1-31,-11 3 1 0,-3-2-1 16,3 2-3-16,2 3 8 16,-5 0-8-16,3-3 9 0,0 3-10 31,2 0 5-31,4 0-1 15,-6 0-1-15,5 0 4 0,-2 0-2 0,-3 0 0 16,0 3 1-16,-4-3 0 16,1 0 0-1,9 0 2-15,-9 0 0 0,3 0 4 16,5-3-2-16,-2-5-2 16,2-3-1-16,-5-1 1 15,6-2-1-15,1-3 2 16,-2 1-4-16,-5-4 5 15,-3 0-3-15,-2-5-1 16,-3-3 2-16,-3 0-2 0,5 1 2 16,-4-5-3-1,-9 1 0-15,0 1-2 16,0 1 2-16,0 2 0 16,0 1 0-16,0 1-1 15,-6 2 0-15,-13 5-2 16,-5-3-5-16,2 8 4 15,-2 4-18-15,-3 4-9 16,9 5 10-16,-1 0 3 0,4 0 8 16,5 2 3-16,5 10 4 15,-1 1 1-15,6 4-14 16,0 0 12-16,0 3 3 16,0 0-1-16,11-1 2 15,2 1 1-15,9 2 1 16,-13 0-1-16,7 3-2 15,-14-2 3-15,6 2 3 16,-2 3 12-16,-4 3-1 0,4 0 3 0,-1 3 2 16,-5 2-5-16,0-2-8 15,0-1 6-15,0 1-5 16,0-4-3-16,0 2-3 16,5-4 3-16,-5 0-6 31,6-6 1-31,-3 3 1 0,7 0-2 15,2-2 0-15,1-3 0 16,0-1 0-16,-2-4 0 16,5-5 2-16,0-2-2 15,-7-4 0-15,7 2 1 0,2-6 1 16,4 0 2-16,3 0-2 16,1 0 2-16,-2-10 6 15,4 0-7-15,-7-1 1 16,5-3 3-1,-8-3-7-15,5-3 3 16,-12 1 6-16,-3-5-6 16,-3-1-3-16,-5 1 3 15,0-2-1-15,0-7 0 16,-24 1 6-16,-17 5 0 16,-6-1-6-16,-3 5-1 15,7 4 0-15,-7 5-1 0,9 6-10 0,14 8 1 16,-5 0 1-16,7 0-2 15,-7 0-6-15,8 14 5 16,11 0 10 0,7-3-3-16,0-1 1 0,6-1-2 15,0-3 3-15,0 0-3 16,0-1 2-16,12-2 3 16,14-3 0-16,1 0 3 0,8 0 1 15,11 0 4-15,-5 0 1 16,-4 0-2-16,10-14 1 15,-13-1-3-15,10 2 1 16,-7-5 1-16,-9 0-1 31,3 1-1-31,-6-6 7 0,4-2 0 16,-5 0 4-16,-8-4 2 16,-7 1-14-16,4 0-3 0,-10 0 2 15,-3 6-1 1,0-3 1-16,0 5-3 0,0 1 1 15,0-1-1-15,-16 3 0 16,4 6-2-16,-3 0 2 16,-1 2 0-16,7 3-1 15,-1 4 1-15,4-1-12 16,-1 0-4-16,4 3-9 16,-6 0-15-16,-7 0 2 15,1 0-2-15,-1 6 30 16,1 2-4-16,2 3 3 0,0 3 9 15,10-2 2-15,3 1-4 16,0 2 4-16,0-1 0 16,0 0-1-16,16 3 1 15,3-1 5-15,0 1-4 16,5 0 5-16,1 3-3 16,1-1 4-16,-2 4 5 15,1-1 5-15,0 1-8 16,1-1-5-16,-12 0 3 15,12 1 4-15,-11 0-11 16,0-1 9-16,1 1-7 16,-13 2 3-16,7-3 0 0,-4 3 4 15,-6-2-5-15,0-1 5 16,0-5-6-16,0 0-2 16,0-1 3-16,0-1-3 0,0-1-1 31,0 3 4-31,0-4-2 15,0 2 1-15,0-4 1 16,0 0-4-16,6-3 0 16,-6 0-4-16,3-3 2 15,-3-1 1-15,0-1 1 16,7-3 0-16,2 0 1 16,-2 0-1-16,-4 0 2 15,3 0 0-15,-4 0 1 16,4 0 0-16,1 0 0 15,2 0 0-15,1 0 2 0,5 0 0 16,1-7-2-16,-6 5-1 16,-2-3-1-16,2-1-1 15,-4 4 3-15,-3-4-1 16,3 0-2-16,1 3 1 16,-4-3-1-16,-3 1 1 15,6 3 0-15,-3-1-1 16,-3-3 3-16,0 0-1 15,7 1-2-15,-1-3 3 16,-3-1-3-16,2 1 3 0,5-1-3 16,-4 0 3-16,-6 2-2 15,3-5 0-15,-3 4-1 16,7-4 0-16,-4 1 3 16,-3-3-3-16,6 1 0 15,-6 1 0-15,0-3 3 16,0 2-2-16,0-1 2 0,0 0 1 15,0 0-4-15,0 3 2 16,0-1-1-16,0 1 3 16,0-1-3-16,-6 2-1 15,6-5 0-15,-3 5-1 16,3-2 1-16,-7 1-2 16,7 3 2-16,-3-1 0 0,-8 3 2 15,6-1-2-15,0 4-2 16,5 3-3-16,0 0 1 15,-3 0 2-15,-3 0-6 16,6 0-3-16,-10 0-3 16,10 0 4-16,-9 8 9 15,2 0 1-15,1 7 0 16,3-2-2-16,3 4 2 16,-6 3-2-16,6 0 5 15,0 1-3-15,0 0 0 16,0-2 1-16,0-2-3 15,0 3 0-15,0-4 1 0,15 1 1 16,1 0 1-16,-6 3 2 16,4-6-2-16,-4-1-2 15,-1 1 2-15,7-5-2 16,-10 3 2-16,4-7 2 16,6 0-3-16,-5-2-1 15,2 0 0-15,6-3 2 16,-3 0 0-16,9 0-1 15,-1 3 6-15,5-3-5 16,-4 0 0-16,-1 0 1 16,1 0 5-16,7-3-6 0,-2-5 1 15,-4-4 1-15,-1 1 0 16,-12 0 2-16,-8-3-3 31,1 0 4-31,-6-3-4 0,0-3 2 16,0 1-1-16,0-3-1 15,0 2-1-15,-30 0-1 0,4 1 4 16,-8-3-4-16,-6 1 3 16,0 2-3-16,-5 2 0 15,4 0 0-15,8 8-1 0,7 1-2 16,2 6 0-16,-1 2-6 16,0 0 0-16,-1 0 5 15,5 0-2-15,12 10 5 16,-7 3 0-16,13 3-2 15,3-2-5-15,0 3 8 16,0 0-2-16,0-3 2 16,0 0 0-16,16-3 0 15,9-3 0-15,-1-2-1 16,-5-1 3 0,13-2-1-1,1-3 3-15,2 3-3 0,5-3 6 0,-5 0 0 16,5 0 0-16,1 0-6 15,-4-6 4-15,10-7-5 16,-4 4 4-16,-3-5-1 16,1-2-2-16,-6-1-1 15,-4-3 0-15,-6 3 1 0,-12-3 0 16,-7 7 1-16,-1-2-2 16,-5 4 1-16,0-3-1 15,0 8 5-15,0 0-3 16,0 6-4-16,0 0 1 15,0 0-7-15,0 0 2 0,0 0-5 16,0 0-1-16,-15 17 10 16,-7 3 2-16,10 3-4 31,-1 4 4-31,0 4 1 16,-1 6-1-16,-2-1-3 15,0 1 3-15,0 2 0 16,8-2 0-16,-3-1 2 15,-3 4-2-15,4-10-2 16,-6 1 0-16,7-4-1 0,-1-4-3 16,2-9 1-16,2 1 5 15,-1-13 0-15,7 4 0 16,0-4 0-16,0-2 8 0,0 0-5 0,0 0 5 31,0 0 1-31,0 0 3 16,0-10-7-16,0-5 2 15,0 1-3-15,0-5 0 16,13-3 1-16,-5-1-4 16,8-2 0-16,-6 0 2 15,5-4 0-15,-5-2-3 16,-2 4 3-16,3-5-1 0,-3 2 2 16,8 2-1-16,0-3 4 15,3 3-5-15,2-1-2 0,-2 8-1 16,6 4-3-16,-1 3 4 15,-2 2-3-15,-3 1 0 16,-3 3 0 0,3 3 3-16,2-2-4 15,-8 5 2-15,12-1 1 0,-4 3-5 0,-2 0 1 16,3 0 2-16,2 0 0 16,-5 3-4-16,7 6 7 15,-1 2 0-15,-9 0-1 16,2 3-2-16,-3-3 0 15,-5 0 2-15,-4-2-8 32,-3-1 7-32,-3 1-2 15,0-1 1-15,0 3 3 16,0 1 0-16,0 1 1 0,0 1 3 16,0 3-4-16,0-3 0 0,-9 0 0 15,-10 0 2-15,-2 1 1 16,2-2 7-16,0-1-3 15,-6-4-7-15,4 0 8 16,2-2-5-16,-13-1 5 0,5 1 9 16,-11-3-16-16,-5 0 10 15,-2-3-11-15,-4 0 6 16,-2 0-6-16,5 0-29 16,-3 0-48-16,9 0-148 15,14 0-328-15</inkml:trace>
  <inkml:trace contextRef="#ctx0" brushRef="#br0" timeOffset="1082">1255 365 174 0,'0'0'191'0,"0"0"-128"0,0 0-39 15,0 0 10-15,0 0-21 0,0 0-1 16,0 0-8-16,0-22-3 15,0 22-1-15,0 0-1 16,0 0-2-16,0 0-4 16,0 0-2-16,0 0-4 15,0 0 2-15,0 2 6 16,-2 6-1-16,-14-4-8 16,6 1-1-16,-12 1 5 15,13-6-2-15,-1 0 6 16,4 0 6-16,6 0 4 15,0 0 8-15,0 0 1 0,0 0 20 16,0 0-20 0,0-3-13-16,0 3-10 0,0 0-69 15,0 0-220-15</inkml:trace>
  <inkml:trace contextRef="#ctx0" brushRef="#br0" timeOffset="2418">3803 252 540 0,'0'0'89'0,"0"0"-34"0,0 0-13 15,0 0 1-15,0 0-14 16,0 0-15-16,10-2-14 16,-10 2-3-16,6 0-3 15,-3 11 3-15,4 9 3 16,-1 3 2-16,2 1-2 15,-5 1-91-15,5-2-43 16,0-3-96-16</inkml:trace>
  <inkml:trace contextRef="#ctx0" brushRef="#br0" timeOffset="3203">4385 348 103 0,'0'0'266'16,"0"0"-214"-16,0 0-34 0,0 0-15 15,0 0 14 1,0 0-3-16,-143 17-9 0,122-6-2 15,9 6-3-15,-1-1 0 16,13 1 0-16,0-3-2 0,0 3-18 16,0-3-18-16,30-3-14 15,5 0 35-15,13-4 5 16,-12-2-4-16,4-2 16 16,-5-1 0-16,-10 4-1 15,-10 0 1-15,1-1 0 16,-16 4-2-16,0 5-1 15,0-3 3-15,0 3 13 16,0 1-4-16,-16-5-4 16,-11 5-3-16,-5-2 8 15,-3 2-4-15,-11-5-6 16,3-3 1-16,-8 1 3 16,8-6 6-16,-3-2 13 15,5 0 4-15,7 0 15 16,6-2-1-16,6-10-6 15,12-1 1-15,2-2-10 16,8 2-9-16,0-2-12 16,0 5 4-16,8 1-9 15,11 3 2-15,-3 3-4 0,-7 3 1 16,4 0-10-16,-3 3 2 16,4 13 8-16,-1 8 1 15,3-2 1-15,9 1 3 16,-4-5 2-16,-2-1-5 15,-3-5 1-15,0-4 3 16,-4 1-4-16,1-3 0 16,-2-4-2-16,11-2-11 0,4 0-44 31,-2 0-129-31</inkml:trace>
  <inkml:trace contextRef="#ctx0" brushRef="#br0" timeOffset="4980">5290 647 63 0,'0'0'212'0,"0"0"-103"0,0 0-50 16,0 0-10-1,0 0-16-15,0 0-14 16,-7 0-3-16,7 0 1 16,0 0 7-16,0 0 2 15,0 0 0-15,0 0 6 16,0 0-6-16,0 0 11 0,0 0-8 15,0 0-2-15,0 0-5 16,0-8-17-16,15-3 1 16,1-5 4-16,0-1-7 15,-4-3-3-15,4-3 0 16,-8 4 1-16,5-6 0 16,-10-1-1-16,-3 1 0 0,0 0-2 15,0 6-2 1,-8-1 1-16,-33 5-2 0,-9 5-14 15,-2 4-14-15,-15 6 9 0,-4 0 7 32,12 0-10-32,8 0 3 0,33 6 8 15,12 2-5-15,6 0-20 16,6-2 6-16,53 0 1 16,32-6 22-16,12 0 12 15,2 0 1-15,-11 0 2 16,-13 0-1-16,-32 0-2 15,-14 0 1-15,-19 2-2 16,-11 4 1-16,-5-1-7 16,0 7 7-16,0-1 2 0,0 7 18 0,0-3-2 15,-5 2 0-15,-4 6 1 32,2-3-12-32,4 2 2 15,3-3-4-15,0 2 1 16,0-5 0-16,0 1-6 0,13-6 1 15,11 1 2-15,14-8-1 0,-11 0 5 0,8 1-6 32,-5-5 1-32,2 0 1 15,6 0 1-15,-1 0-4 16,-3 0 5-16,6 0-2 16,-11-11 1-16,1-6 2 15,-1-3 1-15,-4-1-2 16,-12 0 0-16,-10 0 4 15,-3-2 6-15,0 3 4 0,0 0-4 16,-16 3 0-16,-9 6 14 16,-4 0-5-16,-1 3-19 0,1 2-5 31,7 3-8-31,-2 3 3 0,-1 0 1 16,1 0-2-16,5 0-2 15,-3 12-1-15,9 4 1 0,-3 1 1 16,11 5 2-16,5 1 3 15,0-1-4-15,0 3 5 16,8-1 0-16,18 1 1 16,12 0-2-16,-5-6 2 15,2-5-3-15,5 1 5 0,-5-7-4 16,5-6 4 0,1 2-2-16,2-4 0 0,-2 0 9 15,-7 0-9-15,-1-9 4 16,2-5 1-16,-3-2 4 15,-2-5-7-15,-11 2 5 16,-3-6-2 0,-7 2 0-16,-2 1 3 15,-7 2-6-15,0 6-1 0,0 3 4 16,0 2 4-16,0 6 5 16,0 3-7-16,0 0-7 15,0 0-7-15,0 0-11 0,0 3-6 16,0 17 23-1,0 0 1 1,0 5 0-16,0-3-1 16,0 3 1-16,9-5 0 15,15-1 0-15,5-1 0 0,1-5-4 16,5-1 4-16,-10-7 0 16,1-1-3-16,-12-4 2 15,-4 0 2-15,6 0-1 16,-7 0 15-16,7-9-6 15,0-5-1-15,-8-2-3 16,2-1 9-16,-4-4-7 16,3 2-3-16,-9-1-3 0,0 0 2 15,0 4-2-15,0-1 1 16,0 3-1-16,0 0 0 0,-19 5 0 16,-11 1-1-16,-2 5-2 15,4 1-5-15,-12 2-4 16,5 0 7-16,1 0 2 15,-3 2 0 1,3 9 0-16,5-2 0 16,4 2 1-16,4 1-3 15,2-7-1-15,10 3-13 16,2 1-35-16,1-4-57 16,6 1-15-16,0-3-169 15</inkml:trace>
  <inkml:trace contextRef="#ctx0" brushRef="#br0" timeOffset="5843">6678 520 327 0,'0'0'113'0,"0"0"-79"0,0 0-28 16,0 0 1-16,0 0 9 0,0 0-12 15,-15 5 9-15,6 6-7 16,-1 3 14-16,4 2-7 16,-3 5 5-1,5-5 4-15,4 3-8 0,0 2-10 16,0-4 3-16,0-4-6 16,13-1 3-16,12-4-2 15,-4-2-1-15,-2-6-1 16,3 0 0-16,-4 0 0 15,14 0 6-15,-7-12 1 0,-1-5 4 16,-5 0-10-16,-3-3 5 16,-6-1 1-1,-4-1 0-15,-3-2-2 16,-3 10 5-16,0 0 1 16,0 6 3-16,0 3 3 15,0 2-1-15,0 3-9 0,0 0-7 16,0 0-8-16,0 0-12 15,0 14 8-15,0 6 12 16,0 2 0-16,0 0 1 16,0-2-1-16,0-1 1 0,9-2-1 15,14 0 2-15,1 0-2 16,1-8 1 0,-1-1 2-16,-5-2-3 15,3-4-2-15,-9-2 2 16,8 0 4-16,-2 0 1 15,3 0 3-15,-9-8-2 0,9-4-2 16,-14-1 8-16,8-4-10 16,0-3 3-16,-13-3-1 15,3 1 1-15,-6-3-3 16,0 2-2-16,0 1 3 16,0 2-3-16,-16 6 0 15,-1 6 2-15,-15 2 13 16,-3 6-7-16,2 0-8 15,-5 0-3-15,4 0 0 16,-1 14-2-16,-6 0 3 16,14 1 0-16,-5 1 1 15,13 1 0-15,5-3-7 0,7-3-25 16,7-3-48-16,0-4-39 31,0-4-82-31</inkml:trace>
  <inkml:trace contextRef="#ctx0" brushRef="#br0" timeOffset="6360">7150 275 363 0,'0'0'129'0,"0"0"-72"0,0 0 1 16,0 0-7-16,0 0-13 0,0 0-13 15,-8-3-17-15,8 3-8 16,0 0-5-16,0 15 5 15,0 4 39-15,0 3-18 16,0 7-8-16,0 4 2 31,0 3-2-31,0 3-3 0,8-2 3 16,-6 2-1 0,7-2-3-16,-3-7-1 0,10-1-7 15,0-10 0-15,2 1 3 16,7-9-3-16,0-5 3 15,6 0-4-15,4-2 0 0,-8-4 4 16,11 0 1-16,-10 0-4 16,-2 0 11-16,-12 0-12 15,-4 0 0-15,-10 0 0 16,0 0-21-16,6-2-58 16,-3-4-113-16,-3 1-196 15</inkml:trace>
  <inkml:trace contextRef="#ctx0" brushRef="#br0" timeOffset="7824">8134 252 248 0,'0'0'220'0,"0"0"-149"0,0 0-30 16,0 0 6-16,0 0-2 15,0 0-10-15,121-56-18 0,-94 42-4 16,-2-3 3-1,-2-4-9-15,2-2-7 0,-7 0 3 16,4 1-2-16,-10-1 8 16,-5 4-9-16,-1 2 6 0,-6 6 12 15,0 8 3-15,0 0-1 16,0 3-14-16,0 0-6 16,0 0-9-16,0 0-12 15,0 14 5-15,0 12 16 16,0 4 7-16,0 9-7 15,0 1 1-15,0 5 1 16,-13 5-1-16,1 1 3 0,-4 2-5 16,-5-3 1-1,-4 4 0-15,6-6 2 16,0-10-2-16,-2-7 3 16,5-10-1-16,6-11 0 15,7-7-2-15,3-3 7 16,0 0 5-16,0-12 18 0,0-13-16 15,10-8-14 1,25-7 5-16,5 1-3 0,3 3-2 16,-2 8 0-16,-8 6 0 15,-1 7 1-15,-8 5-1 16,-8 6-1-16,-13 4-2 16,4 0-6-16,-4 0-8 15,3 4 3-15,3 15 10 16,1 9 4-16,3 0 1 15,-4 6 0-15,-1-4-1 16,2-2-9-16,-1-2-10 16,7-10-13-16,0-7 6 15,0-7 2-15,3-2 12 16,5 0 12-16,11-18 8 16,2-11 1-16,-3 1-2 15,-6 0 2-15,-13 0 7 16,7 5-3-16,-9 4-6 15,-8 5-7-15,3 8 4 16,-8 4 5-16,0 2-3 0,0 0-6 16,0 0-9-1,0 2-13-15,0 21 19 0,0 7 3 16,0-1 1-16,0 4-1 0,0-2 0 16,0 0-2-16,8-6-4 15,17-2-5-15,10-12 0 31,-4-2-1-31,-3-9 2 0,12 0 10 16,1-12 10-16,-1-10-2 16,-2-3-5-16,-7-6 7 15,-16 2-3-15,1-4 9 0,-13 2-3 16,-3-3-5-16,0 6-7 16,0 3 4-16,-41 8-2 15,-2 3-3-15,-13 9 8 16,-4 5-8-16,8 0-3 0,-10 0-2 15,12 17-2-15,6 2-14 16,12 4-17 0,14-1-43-16,12-3-71 0,6-5-176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6:35.96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185 127 32 0,'0'0'264'0,"0"0"-177"0,0 0-53 16,0 0-6-16,0 0 8 16,0 0 3-16,-34 0-13 0,34 0 0 15,-6 2-11-15,-3 6-9 16,-1 4 1-16,1-1 1 15,-6 6-1-15,9 3 8 16,-10 2-6-16,13-2 0 0,3 2-7 16,0-2 5-1,0-6-6-15,0-5 1 0,0-7 4 16,0-2-3-16,0 0-1 16,25 0-1-16,-1 0 13 15,11 0-5-15,-1-2 4 16,7-7-10-16,-1-7 4 15,1-2 4-15,2-2-4 16,-8-5-3-16,-2 3 3 16,-1-6-4-16,-8-3 1 15,1 3 0-15,1 2-1 0,-17 0 3 16,-4 8-4-16,-2 1 7 16,-3 6 2-16,0 5 17 15,0 3-8-15,0 3-4 16,0 0-16-16,0 0-16 15,-3 15 3 1,-27 7 13-16,1 6 1 16,-1 5-1-16,-5 10-1 15,-5 1 1-15,5 10 2 0,-14 4-1 16,8 4-1-16,-2 0 1 16,-7-3 0-16,9-6-1 15,-5-11-2-15,11-6-12 16,16-14 11-16,-2-1-5 15,18-10 0-15,3-9 8 16,0-2 0-16,0 0 10 16,0-7 10-16,19-16-4 15,30-11-6-15,10-6-10 16,-3-1 7-16,9-4-3 16,-5-3-3-16,-4 0-1 0,-3-2 0 15,-3 3 0-15,-10 10 2 16,0 3-3-16,-5 12 1 15,-10 3 0-15,1 7 0 16,-12 4 1-16,2 2-2 0,-13 3 1 31,-3 3-1-31,0 0-7 16,0 0-7-16,0 3-2 0,0 11 13 16,0 6 4-16,0 2 2 15,0 3 3-15,0 0-5 16,0-2 1-16,0-1 1 15,7-2-2-15,-4 0 0 16,3-7-2-16,0-1-3 16,-3-7-8-16,4-5-3 15,-4 0 8-15,2 0 7 0,6 0 1 16,-3 0 2 0,5-5 1-16,-4-3 10 15,7 0-13-15,-6-4 7 16,4-5 3-16,-1 0-1 15,9 1-3-15,-6-1-1 0,3 0-4 16,-1 1 0-16,-3 1 2 16,1 1 1-16,0 0-1 15,-8 5 0-15,2-1-1 16,-1 1 7-16,-2-2-7 16,-1 2 0-16,-3 1-2 15,-3 0 4-15,6 2-1 16,-6 1-1-16,0-1 1 15,0 0-2-15,0 4 0 0,0-2-2 16,0 2 1-16,0 2 0 16,0-3 0-16,0 3 0 15,0 0 1-15,0 0-1 16,0 0-1-16,0 0 1 0,0 0-3 16,0 0-3-16,0 0 3 15,0 0-10-15,0 3-1 16,-15 8 14-16,-11 9-2 31,9 5 2-31,-9 5 0 0,1 4 5 16,-6 5-4-16,-3 10-1 15,-6 1 1-15,0 2-1 0,-1 0 0 16,3-2-3-16,1-5 1 16,12-8-20-16,-1-10-10 15,15-11 15-15,5-4 7 16,6-9 9-16,0-3 1 15,0 0 1-15,0 0 15 16,0-6 10-16,6-13-16 16,18-7 3-16,4-8-13 15,19-1 12-15,-9-8-7 16,3 2 2-16,-1-1-1 16,-7 2-3-16,8 0-2 15,3 7-2 1,3 3-1-16,-7 7 0 0,-5 3 1 15,-8 9 1-15,5 3-3 0,-17 5 0 16,-5 3 2-16,-2 0-8 0,0 0-4 16,0 0-1-16,8 11 13 15,0 6 1-15,-4 2 0 16,3 7 1-16,-4-4 0 16,10-2-1-16,-2 2 0 15,3-3 0-15,2-2-4 16,-5 1-2-16,6-7-2 31,-7-5-11-31,7-6 2 16,1 0 1-16,10 0 16 0,-1-4 2 15,-1-13 6 1,1-5-5-16,-2-3 2 0,-7 0 2 16,5-3 2-16,-12-1 6 15,-4 4-12-15,7-3 15 16,-13 9-12-16,-9-4 0 15,0 1 5-15,0 3-3 16,0 1-8-16,0 1 0 16,-9 7 0-16,-13 4-1 15,4 0-3-15,-7 2-1 0,-1 4-9 16,-4 0-16-16,1 0 9 16,-2 16 9-16,0 3 12 0,6 3-7 15,12 1 7-15,7 2-4 16,6 0-2-16,0 1 5 15,0 2-4-15,0-6-3 16,10 1-6-16,21-7 7 16,-2-1 6-16,7-5 0 15,-2-4 0-15,-5-6-4 16,8 0 2-16,-3 0 3 16,1 0 1-1,-5 0 5-15,-1-11-3 0,1-3 1 16,-1-3-4-16,2-3 8 15,-5-2-7-15,-9-1 8 16,-1-2-3-16,6 3 12 16,-9 0 1-16,3 0-3 0,-1 5-6 15,-9 8-3-15,-3 4-7 16,-3 1 4 0,0 4-4-16,0 0 0 15,0 0-10-15,0 0-8 0,0 14 3 16,0 7 15-16,0 3 0 15,0 7-1-15,0 3-13 16,0 3-22-16,0-1-1 16,-9-6-3-16,2-6 16 15,4-14 4-15,3-7 19 16,0-3 1 0,0 0 27-16,0-12 47 15,0-13-61-15,35-5 0 0,5-4-4 16,1 0 12-16,2 4-21 15,-2 1 0-15,-1 4 2 16,-5 9-2-16,-11 1 4 16,-5 10 2-16,-13 5-1 0,-3 0-5 15,-3 0-9-15,13 0-8 16,0 9 17-16,9 10 5 16,2 9-1-16,1-3-1 15,-1 6 0-15,2-6-1 16,-7 0 2-16,6-5-4 15,-4-5 0-15,-8-4-1 16,9-4 0-16,-6-7 0 0,1 0 1 16,2 0 0-1,13 0 7-15,-2-2-1 0,5-9-5 16,5-6 1-16,-2 0 5 16,2-3-5-16,1-1-1 15,-9 0 3-15,-5 2 0 16,-11-3-4-16,3-1 2 15,2 1 5-15,-12-3-7 16,1 4-1-16,-10 5 1 16,0-1 6-16,0 6-5 15,-3 5 6-15,-29 0-7 16,-2 6 0-16,1 0-9 16,-8 6-6-16,1 11 8 15,8 3-5-15,19-1-15 0,1 1-10 16,12 0 10-16,0-6-2 15,22 0 6-15,18-6 23 16,4-3 5-16,-1 4-5 16,8-4 0-16,-5-2 2 15,-6 0 0-15,-11 0-2 16,2-3 0-16,-13 6-2 0,4-4 1 16,-9 8 1-16,-7-3 0 31,0 4-3-31,-6 1-2 15,0 4 2-15,0 1 0 0,-22 3 3 0,-11-1 1 16,-8 4 2-16,-4-7-2 31,5-4 0-31,-3 0 0 0,-4-5-1 0,-3 4 13 16,1-5-8-16,-2-2 1 16,8-4 5-16,2 0 0 15,17 0 14 1,5-10-2-16,19-8-4 15,0-10 1-15,0-3-16 16,25 0-2-16,18 8-2 16,-3 6-1-16,1 9 0 15,-12 6-5-15,-8 2-4 16,-8 5-1-16,-7 23 1 16,-6 11 10-16,0 5 0 15,9 4 10-15,17-2-2 0,29-13-5 16,11-5 2-1,12-11 6-15,22-15-3 0,-10-2-8 16,3 0-32-16,-27-13-138 16,-26-1-330-16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6:39.2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227 347 112 0,'0'0'346'0,"0"0"-260"0,0 0-31 16,0 0-9-16,0 0-3 16,0 0-20-16,-3-3-8 15,-2 3-11-15,-5 0-4 16,-5 3-6-16,-11 17 5 0,7 2 0 31,-2 8 2-31,6 5-1 0,5-2 2 16,10 3 2-16,0-5-3 15,0 0 2-15,0-3-3 16,0-3 0-16,32-8 0 16,-8-5 1-16,4-4-1 0,9-3 0 15,-2-5 2-15,14 0 0 16,-4 0 7-16,1-19 7 16,-11-2-6-16,-10 5-4 15,-7-3 0-15,-12-6 0 0,-6 2 1 16,0 1-2-16,0 5-3 15,0-8-2-15,-16 1 0 16,-8 3-5-16,-17 1-3 16,-2 3-7-16,-3 0-2 31,1 4 9-31,4 6 1 0,14 5 1 16,-11 2 5-16,14 0-6 15,-11 0-5-15,8 0 1 16,1 14 3-16,1-1 1 15,13 5 4-15,2 1 2 16,10-1-3-16,0-3 1 16,0 3 2-16,0-1 0 15,25-3 1-15,15-3 0 16,5-5 1-16,17 2 0 0,-2-8-1 0,-1 0 8 16,6-8-5-16,-12-9 0 15,2 0 2-15,-4-3-2 16,-11 6-1-16,1-9 4 15,-7 7-4 1,-9 5-1-16,-9 0 0 16,-8 4 0-16,-5 5-1 15,10 2-2-15,-10 0-4 16,6 0-11-16,7 9-3 16,-6 8 8-16,6 4 9 15,-2 8-4-15,-4 2 0 16,6 0 2-16,-10-9 1 0,3-3 2 15,-9-10-7-15,3-3 7 16,4-6 2-16,-1 0 2 16,7 0 20-16,1-15 18 15,18-7-36-15,8-3-4 0,4-3 0 16,6 6-1-16,-9-1-1 16,-14 9 2-16,-5 8 0 15,-19 6-2-15,-3 0-4 0,0 0-10 16,0 0-3-1,7 12 15 1,9 7 4-16,-7 1 6 0,9-6-1 16,4 8 2-1,-3-10-5-15,11-4 1 16,-4 0 7-16,-7-2-2 0,-5-3 5 16,5-3-5-16,-3 0 7 15,6 0 13-15,-3 0 0 16,5-3-6-16,-5-5 1 15,3-9-6-15,4 3-8 16,-2-11-4-16,-5-1 1 16,-3-5-4-16,-10 1 2 0,-6-9-3 15,0 4 2-15,0 2-3 16,0-7 0-16,-38 13 0 16,3 5-2-16,2 5 1 15,-7 11-23-15,-1 6-30 16,-9 0-19-16,12 0-1 15,0 11 11-15,20 9 25 16,12-4 34 0,6 4-26-16,0 0-31 0,0-6 37 15,32 2 23-15,-2 4 1 16,-4-6 1-16,-1 9 10 16,-1-3 9-16,1 5 18 15,-6-3 1-15,-1 1-7 16,4 5-7-16,-6-6-11 0,3 6 0 15,-1-3-8-15,4-3-4 16,-3-5 3-16,-3 0-4 16,3-8-1-16,-5 2 1 15,2-9 6-15,0 4-4 16,0-6 0-16,8 0 3 16,1 0 1-16,4 0 9 15,4-8 6-15,-1-12-6 0,-2-5-5 16,-4 2 6-16,-17-2-2 15,-6 6 3-15,-3-3 2 16,0 5 0-16,0 7 9 16,0 8 2-16,0 2-13 0,0 0-18 15,0 0-20-15,-3 6 2 16,-13 14 18-16,7 5 0 16,3-6-3-16,2 4 3 15,4-1-3-15,0-5 1 16,0-1-4-16,0-1 2 15,0-7-1-15,13-6 4 32,0-2-3-32,-1 0 3 0,9 0 1 0,5-2 12 15,-1-12-1-15,-1-3-4 16,1-2-1-16,-6-1-1 16,-9-5 0-16,2 5-2 15,-8-5-2-15,-4 6 4 16,0 7 4-16,0-1 7 0,0 3 5 15,0 8-3-15,0 2-12 32,0 0-6-32,-10 0-15 15,1 12 0-15,-1 7 12 16,-2 6 3-16,2 0-2 0,7 6 1 16,3 0-2-1,0 8 2-15,0-2 1 0,0-1-1 16,19 9 1-16,6-8 3 15,-6 2-1-15,2-3 1 16,-5-5-2-16,3-6-1 16,-10-5 1-16,-2-9-1 15,-4-5 0-15,-3 2 0 16,0-8 0-16,0 6 0 0,0-6 2 16,0 0-1-16,0 0 2 15,0 0-2-15,0 0 0 0,-35 0 10 31,-5 0-10-31,-14 0 2 16,-11 0-3-16,-3 0 0 0,-7 0 0 0,-16 0-1 16,7-6 1-16,-5-8 0 15,22 9 3-15,24-9-3 16,21 8 4-16,22 0-4 16,0 1-1-16,0-1-4 15,0-5 5-15,46-3 0 16,18 0 0-16,17 3-1 0,11-3-1 31,-1 2-1-31,-7-1 3 0,-3 1-12 16,-12-2-46-16,-6 3-38 15,-20 0-176-15</inkml:trace>
  <inkml:trace contextRef="#ctx0" brushRef="#br0" timeOffset="1541">2850 444 511 0,'0'0'164'0,"0"0"-74"0,0 0-51 16,0 0-15-16,0 0-12 15,0 0-7-15,0 0-5 16,-33 18-7-16,17-1 5 16,-6 5 2-16,3 3-1 31,9 6 1-31,4-3 0 16,6-3-1-16,0-3 0 15,0 1 1-15,0-9-2 0,0-3-1 16,16-6 2-16,0-2-1 15,9-3 2-15,-1 0-1 16,1 0 1-16,4 0 10 16,1-8-8-16,-4-5 9 15,-1-5-3-15,-1-1-3 16,-8 2-1-16,-7-5-3 16,-9-1 5-16,0 4-5 15,0-4 2-15,0 3-3 16,-15 1 0-16,-19 5 0 15,-10 3-5-15,-3-7 3 16,-2 13 2-16,5 2-4 0,4 3 0 16,5 0-4-16,0 0 2 15,11 8 0-15,2 10 4 16,6-5 0-16,13 5-3 16,3 1-1-16,0 1 5 15,0-3-6-15,41-4 3 0,18 1 4 16,0-8 0-16,9-3 1 15,-1-3 1-15,-12 0 1 16,-2 0 3 0,-7-11 2-16,5-6-3 0,-11-3 1 0,-12 1-2 15,-2 2 3-15,-12 3-1 16,-6 2 5-16,-8 6 6 16,0 4 2-16,0 2-15 15,0 0-4-15,0 0-9 16,0 0-8-16,0 0-9 15,0 8-13-15,2 13 24 0,-2 1-3 32,0 3-5-32,0-6 15 0,0 4 6 15,0-9 1-15,0-6-3 16,0-5 4-16,0-3 0 16,0 0 15-1,0 0 7-15,0-11 7 16,16-6-29-16,15-5-5 15,-2 5 2-15,1 3 3 16,-11 8 0-16,2 1 0 0,-11-1 0 16,-10 6 1-16,3 0-1 0,3 0-4 15,-6 0-7-15,16 11 11 16,0 1 1-16,-5 2 8 16,5-1-5-16,6 1-2 15,-9-5-1-15,9 5 0 16,-3-8 0-16,-4-1 2 15,4 0-2-15,-4-1-1 0,1-4 1 16,2 0 3-16,4 0 0 16,-3 0 4-1,5 0 3 1,2 0-2-16,-11 0-6 0,-5 0 0 16,-4 0 1-16,-6 0-2 15,0 0 1-15,3 0-1 16,-3 0-1-16,0 0-1 15,0 0 2-15,7 0-1 0,-7 0 1 16,0 0-1-16,0 0 0 16,0 0 1-16,0 0-1 15,0 0 3-15,0 0-4 16,0 0 0-16,0 0 0 16,0 0 0-16,0 0 2 0,0 0-2 15,0 0-2-15,0 0 0 16,0 0 0-16,0 0 1 15,0 0 0-15,0 0 1 16,0 0-2-16,0 0 2 16,0 0 0-16,0 0 0 15,0 0 2-15,0 0-1 16,0 0 0-16,0 0 1 16,0 0-2-16,0 0 0 15,0 0-2-15,0 0 1 0,0 0 1 16,0 0-2-1,0 0 2-15,0 0 1 0,0 0-1 32,0 0 3-32,0 0-2 15,0 0 1-15,0 0 1 0,0 0-2 16,0 0-1-16,0 0 0 16,0 0-1-16,0 0-24 15,0 0-136-15,0 0-88 16</inkml:trace>
  <inkml:trace contextRef="#ctx0" brushRef="#br0" timeOffset="3857">4739 115 338 0,'0'0'142'0,"0"0"-70"0,0 0-2 16,0 0 3-16,0 0-3 16,0 0-29-16,-16-17-10 15,16 17-15 1,0 0-14-16,0 0 3 16,0 0-5-16,0 0-6 0,0 8-4 15,0 11 10-15,0 6 1 16,0 12 2-16,0-6 3 15,0 5-6-15,0 3 1 16,16 6 5-16,5 3 4 16,-8-3-9-16,9 3-1 15,-8-4 3-15,5-10 1 16,-9 0-3-16,6-10-1 16,-10-1 0-16,-3-6 1 15,3-11-2 1,-2 2 1-16,-4-5 0 0,0 0-1 15,0-3 1-15,0 0-23 16,0 0-25-16,0 0-73 16,0-3-80-16</inkml:trace>
  <inkml:trace contextRef="#ctx0" brushRef="#br0" timeOffset="4795">4389 229 360 0,'0'0'116'16,"0"0"-40"-16,0 0-13 15,0 0 0-15,0 0-16 16,0 0-12-16,0-36-6 16,0 24-6-16,0 7-5 15,10-7-2-15,2 4-3 16,6 0-11-16,8-3 5 16,5-7-7-16,3 5 1 0,7-5-1 15,2 2 0 1,-2 5-1-16,9 0-1 0,-1 2 0 15,5 4 0-15,2 5-6 16,-1 0 6-16,-4 0 0 16,-8 0-1-1,-8 2 3-15,-2 10-5 0,-7 1 1 0,-4 4-3 16,-4 3 7 0,-2 3-1-16,-7 2-2 15,-9-3 3-15,6 1 0 0,-6 2-1 0,0-6 0 16,0 3-13-16,0-1 4 15,0-2 1-15,-22-2-2 16,-5-1 2-16,-14-1-1 16,-2-6 8-16,-5 2-2 15,-4 3 3-15,-4-9 0 16,5-2-6-16,2 0 0 16,17-1 5-16,13-2 2 31,14 0 7-31,5 0 1 0,0 0-6 15,0-8-2-15,13-4-6 16,20 1 4-16,7 4-1 16,-5 0 1-16,5 5 2 15,-2-4-4-15,0 6 0 16,-4 0 4-16,0 0 0 0,0 6 0 0,-2 8 0 16,1-1 6-16,8 7 2 15,-7 0 4-15,10 2-5 16,-4 4-2-16,8-7 3 15,-5 4-1-15,-2-4-1 16,-1 1-4-16,-15-14 1 16,-7-1 0-16,-2-2-1 15,3-3-1 1,3 0 0-16,5 0-1 16,8 0-4-16,-10-3-159 15,-10-8-338-15</inkml:trace>
  <inkml:trace contextRef="#ctx0" brushRef="#br0" timeOffset="5726">5551 304 294 0,'0'0'184'15,"0"0"-96"-15,0 0-16 16,0 0 7-16,0 0-15 15,0 0-25-15,0 0-30 0,0 0-7 16,0 0-2-16,0 3-6 0,0 19 6 16,0-4 11-16,0 9 0 15,0 5-4-15,0-10-1 16,7 6-3-16,-4-5-3 16,-3-4 1-16,6 1-1 31,-6-9 0-31,0 3-16 0,0-8-18 15,0-6-44-15,0 0-40 16,0 0 8-16,-6 0-226 16</inkml:trace>
  <inkml:trace contextRef="#ctx0" brushRef="#br0" timeOffset="6028">5445 193 432 0,'0'0'182'0,"0"0"-84"0,0 0-53 16,0 0-33-16,0 0-12 31,0 0-2-31,-3-6-28 16,3 6-91-16,0 6-16 15</inkml:trace>
  <inkml:trace contextRef="#ctx0" brushRef="#br0" timeOffset="7435">5919 259 75 0,'0'0'399'0,"0"0"-278"0,0 0-34 15,0 0-8 1,0 0-10-16,0 0-31 0,0-5-22 0,0 5-4 15,0 0-9-15,0 0-3 32,0 0-8-32,-24 0-9 15,-2 3 12-15,-8 8 2 0,8 3 2 16,7-3 0-16,5 0-6 16,7 4 0-16,7-5-4 15,0-1-1-15,0 0-9 16,0 0 4-16,7-4-11 0,18 1 17 15,-1-1 8-15,8-5 0 16,-5 0 3-16,8 0 1 16,3 0 2-16,-1 0-6 15,4 0 3-15,-11 2-9 16,-1 5-20-16,-15-2 7 0,-4 3-8 16,-10 4-1-16,0-1 16 15,0 0 8-15,0 3 1 16,0 0 6-16,0-3 0 15,-2-3 3-15,-20 4 1 16,-4-1 2-16,-2-3-4 16,-12 4 1-16,0-1-3 15,-1 3 6-15,4-8-4 16,-4-1-2-16,1-2 2 16,5-3 2-16,5 0 0 0,11 0-1 15,-3 0 7-15,12 0 0 16,10-8-2-16,0 2 0 15,0-11-1-15,0 3-7 16,0 3-1 0,0 3 1-16,16 2-2 15,3 0 0-15,2 4 2 16,-2-2 0-16,6 4-1 16,-1 0-1-16,2 0-1 15,-1 0 1-15,5 0 2 0,-4 12-2 16,-7-3-2-16,6-4 4 15,-4 6 1-15,4-5-1 16,4-1 2-16,1-5 2 16,-1 0 2-16,7 0 1 15,-7 0-2-15,11 0 0 16,-5-11-2-16,-10 0 0 16,5 6-3-16,-11-4 2 15,2 1 2-15,-8-2-2 0,-7 3-1 16,4-4 1-16,-1-4 3 15,-9 2-5-15,0-4 0 16,0 0-1-16,0 2-3 16,0 10 4-16,0 3 1 15,0 2 6-15,0 0-6 16,0 0-1-16,0 0-8 16,0 0-9-16,0 2 4 0,0 10 13 31,0 1 4-31,0 4-1 0,0-2 2 0,0 1 1 15,0-2 1-15,0-1-2 16,16 5-1-16,16-7-3 16,-5 1 3-16,11-4-2 15,-14 0 3-15,1-5-3 16,-12-3 4-16,-7 0-6 16,4 0-2-16,-2 0-11 15,0 0-85-15,-8 0-170 16</inkml:trace>
  <inkml:trace contextRef="#ctx0" brushRef="#br0" timeOffset="7646">6264 254 487 0,'0'0'176'16,"0"0"-154"-16,0 0-22 15,0 0-18-15,0 0-40 16,0 0-163-16</inkml:trace>
  <inkml:trace contextRef="#ctx0" brushRef="#br0" timeOffset="8891">6604 313 443 0,'0'0'89'0,"0"0"-40"0,0 0-3 16,0 0 0-16,0 0-30 16,0 0-13-16,0-2-3 15,0 2-4-15,0 13 4 16,0-1 4-16,0 8-3 0,-6-2 2 31,6 7 1-31,0 2-2 0,0-2 0 16,0-3-2-16,0-2 2 15,0-7-4-15,0 4 4 0,0-14-1 16,0 0-1-16,0-3 0 16,0 0 5-16,0 0 14 15,0 0-1-15,6 0 25 16,4-11-19-16,-1-9-21 15,1 1 3-15,4-4-6 0,5 3 2 16,3-5-2-16,-3 3 1 16,2 5-1-16,5 1 0 15,-1-2-3-15,-16 9 3 16,1 9 0 0,-5 0-5-16,-5 0 1 15,0 0-3-15,0 0-2 16,11 0-7-16,-3 3 5 15,8 12 11-15,0 5 5 16,-7-4-3-16,1 7 1 16,4-12-2-16,-4 3 1 15,-4-6-2-15,4-3-1 16,-10 2 0-16,3-7-5 0,3 0 5 16,0 0 1-16,-6 0 0 15,10 0 3-15,-7 0-3 16,13 0 5-16,5-9-5 15,-9-2 8-15,1-1-3 0,0 4-1 16,-7-6-4 0,-1 3 11-16,-2 6-4 15,-3 5 6-15,0-7 4 16,0 7-1-16,0 0-8 16,0 0-8-16,0 0-3 15,0 0-5-15,0 0-9 16,0 15 9-16,0 2 8 15,0 0 0-15,10 2 0 0,12 1 0 16,-3-3 0-16,3 0 1 0,-4-7-1 16,1 7 0-16,3-14 0 15,-6 3-2-15,-5-6 2 16,5 0 0-16,0 0 1 16,3 0 8-16,-3-3-1 15,-2-3-3-15,2-7-5 16,-6-1 5-16,-1-3 3 15,-3 5-7 1,-2-11 0-16,-4 5 2 0,0-2-2 0,0 0 1 31,0 3-1-31,0 4 3 16,-13-5-4-16,-9 4 0 16,3 3 0-16,-5 2-4 15,2 7 3-15,-4 2-5 0,-1 0 1 16,-5 0 1-16,-8 0 2 15,12 0-1-15,-7 9-2 16,5-4-6-16,11 3-7 0,-5 0-3 16,1 1-21-16,14 6-64 15,3-13-18-15,6 7-92 16</inkml:trace>
  <inkml:trace contextRef="#ctx0" brushRef="#br0" timeOffset="9761">7337 344 44 0,'0'0'274'16,"0"0"-149"-16,0 0-50 16,0 0-4-16,0 0-1 15,0 0-11-15,0-3-15 16,2 3-13-16,-2 0-13 15,0 0-7-15,6 0-5 16,-6 0-6-16,0 0 0 16,0 0-1-16,0 6-5 0,0 8 6 15,0 6 7-15,10 5-2 16,-4-3-1-16,-3 12-1 16,13-9 1-1,-7 11-2-15,4-8 0 0,-10 6 0 16,12-4 3-16,1 2-5 15,-1 1 1-15,4-10 0 16,-9-1 1-16,-5-2-2 0,6-3 0 16,-11-9 4-16,8 2-4 15,-2 2-1-15,-2-3 1 16,2 0-2-16,-6-1 3 16,6 3-1-16,-6-5 0 15,0-1 0-15,0-2 0 16,0 3 4-16,0-6-4 15,0 5 3-15,0-5-2 16,0 0-1-16,0 0 6 16,0 3-2-16,0-3-3 15,-16 0 2-15,2 3 0 0,-12-3-1 16,1 0 3-16,-10 0-5 16,-14 0 1-16,-10 0 3 15,-13-6-4-15,-5-5 0 16,-11-3 1-16,4 3-1 15,6-3 0-15,16 8-1 16,24 0 2-16,17-2-2 16,12 4-4-16,9-1-16 15,0 3 17-15,0-4-2 16,0 1 5-16,43-9 1 0,14 3-2 16,8-3 2-16,13 1-2 15,-4-3 2-15,6 2 0 16,-10 1 3-16,-14 1-2 31,-15 4-1-31,-17 1 3 0,-8 5-3 16,-13 0-1-16,3-2-14 15,-6 2-77-15,0-9-132 16</inkml:trace>
  <inkml:trace contextRef="#ctx0" brushRef="#br0" timeOffset="11853">7894 176 319 0,'0'0'149'0,"0"0"-118"0,0 0-27 16,0 0 1-16,0 0 7 15,0 0 15-15,68-22-8 16,-36 16 16-16,1 0-13 16,-1 1-3-16,3-1 1 15,-5-6-10-15,-1 4 6 0,4-3-2 16,-1 3-6-16,-2-4-6 16,-1-5 5-16,-7 4-3 15,-13 1-2-15,-6 1 0 16,-3 0-2-16,0 2 3 15,0 4-6 1,0 3 2-16,-18 2-8 16,-14 0-5-16,-2 0 4 15,-10 0 3-15,-5 11 0 16,-1 8-3-16,-7 1 4 16,14 5 3-16,8 0 1 15,11 0 2-15,12 0-2 16,12-8-4-16,0 3 4 15,0-9 0-15,30-5 1 16,11 2 1-16,2-2 4 0,8-6 0 16,-5 0-4-16,-17 0 4 15,-7 0-1-15,-14 0-1 16,-5 0 5-16,-3 0-7 16,0 0 8-16,0 0 7 0,0 0-13 15,0 2-2-15,-3 4-12 16,-21 2 4-1,-8 7 8-15,-1-5 3 16,1 7-2-16,5 0-1 0,-5 3 1 16,4-1-1-16,-4 5 1 15,8 1 0-15,5-7-1 16,6 2 0 0,10-3 7-16,3-2-2 0,0-4-3 15,0-6-1-15,0-5 2 16,16 2-2-16,22-2 1 15,8 0 7-15,7 0-2 0,-3 0 6 16,0 0-5 0,-4-2-8-16,-18-9 14 0,9-1-3 15,-11 4-6-15,-1 0 1 0,2-3 10 16,-5 0-1-16,-3-3-7 16,-3-4-4-16,0 5 6 15,-13-1 0-15,5-4-8 16,-1 8 2-16,-1-2 0 15,-6 7 1-15,0 2 1 16,0 3-6-16,0 0 0 16,0 0-11-16,0 0-10 15,0 0 4-15,0 14 11 16,0 2 6-16,0 2 1 16,0 2 0-16,0-4-1 0,0 0 0 15,0-1-2-15,13-3 2 31,9-2-1-31,-3-4 0 0,5 0-7 16,8-6 8-16,1 0 4 0,2 0-1 16,5 0 1-16,1-9 2 15,-1-2 1-15,-12-3-4 32,4-1 0-32,-14 5 0 0,-9-5 5 15,4 4-4-15,-13 4 2 16,0-11-1-16,0 9-4 15,0-9 2-15,0 6-4 16,-22-1 1-16,-2 1-2 16,-11 6-1-16,3 1 0 0,-4 1-6 15,-6 4-1-15,-4 0 1 16,8 0-2-16,-2 9 6 16,0-1 2-16,15 7-3 15,0-2 3-15,15 2 2 16,5-2-2-16,5-4-10 0,0 6-41 15,0-15-27-15,8 5-4 16,24-5-64-16</inkml:trace>
  <inkml:trace contextRef="#ctx0" brushRef="#br0" timeOffset="12827">8946 11 340 0,'0'0'103'0,"0"0"-46"0,0 0-17 31,0 0-17-31,0 0 1 0,0 0-24 16,-21 0-7-16,18 16 7 16,3 7 5-16,-6-3-1 15,6 2 11-15,-7 3-4 16,7 3 10-16,0 3 10 15,0-3 1-15,0 0-9 16,0 3-7-16,0-3-8 16,0-3 14-16,0 0-9 15,0 1-1-15,0-4-9 16,16 0 2-16,0-7-3 16,-1-2 4-16,-6-1-5 15,1-1 0-15,-1-6 1 0,4 1-2 16,-10 0-1-16,3-6 1 15,-4 0 1-15,6 0 0 16,0 0-1-16,2 0 3 0,12 0-3 16,3-6 17-1,-7-5-14-15,4-9 8 0,-9 4-5 16,2-4-5-16,-8-3 5 16,2 1-5-16,-9 5 6 31,0 2-6-31,0 5 3 0,0 7-3 15,0-2 1-15,0 5-2 16,0 0-2-16,0 0-3 16,0 0-10-16,0 2-4 15,0 14 11-15,0 2 8 16,0 4 0-16,0 1 0 16,0-4-3-16,0 1 2 0,0-7 1 15,0 5 0-15,10-7 2 16,11-5-2-16,-9 2-5 0,10-8 5 15,-4 0 0-15,8 0 5 16,5 0-4-16,-7-6 15 16,2-6-7-16,-1 5-5 15,-1-11 0-15,-5 5-2 0,3-4-1 32,-3-3 6-32,-9 7-6 15,4-10-1-15,-4 3 2 16,-10 1-1-16,0-1 2 15,0 3-3-15,0 3 0 16,-18 3 0-16,-14 3-5 0,4 2 3 16,-9 0 0-1,2 3-5-15,-8 3-1 0,2 0 2 16,-2 3 3-16,2 9-1 16,10-2-6-16,3 5-4 0,6-7-11 15,20-2-54-15,-6-1-23 16,8 1-13-16,0-3-73 15</inkml:trace>
  <inkml:trace contextRef="#ctx0" brushRef="#br0" timeOffset="14597">9523 276 105 0,'0'0'329'16,"0"0"-223"-16,0 0-37 16,0 0 14-16,0 0-7 15,0 0-32-15,0-8-21 0,0 8-12 16,0 0-3-1,0 0-8-15,0 6 1 0,0 6 1 16,0 6 1-16,-3 7 7 16,3 2-10-16,0-2 0 0,0 8 0 15,0-5 1-15,0 3 1 16,0-3-1-16,0 0-1 16,0 0 1-16,12-3-1 15,3-2 2-15,-4-4-1 16,4-3-1-16,-9-1 1 31,3-3 0-31,1 1 0 16,-4-8-1-16,4 2-2 0,-1-2 0 15,-4 1 2 1,-2 1 0-16,4-7 0 0,-7 7 3 16,0-5-3-16,0 4-5 15,0 0 1-15,0-6 3 0,0 6-8 16,0-6 9-16,0 0 0 15,0 0 3-15,0 0-3 16,0 0 1-16,0 0 3 16,-15 5-2-16,-13-5-2 15,-4 0 2-15,-2 0 3 16,-7 0-3-16,-2 0-1 16,-3 0-1-16,2-11 1 0,4 3 6 15,5-5-5-15,0 6-2 16,-2-8 2-16,12 7-1 15,1-3-1-15,14 3-2 16,7 2-10-16,3-2 9 16,0 1-4-16,0-3 6 15,0-1 1-15,0-1 0 16,19-2 0 0,12 1-3-16,7-1 3 0,2 2-1 15,1 1 1-15,-1-3-3 16,1 8 3-16,-4-5 1 15,-1 0-1-15,-1 6 1 16,0-4-1-16,5 3 0 16,-15-2 0-16,9 2 0 15,-9 1 1-15,-6-6-1 0,2 2 1 16,-5-2-1-16,-4 3 0 16,4-1 2-16,0 1-2 15,0 1 1-15,-8-3 0 0,2 2-1 16,-1-1 3-1,-2-2-3-15,-1-3 1 16,-3-1-1-16,3 2-4 16,-3-2 4-16,4-1-4 15,-7 2 3-15,0-1-2 16,0 1 2-16,0 1-4 16,0 1 1-16,0 4-9 15,0 2-7-15,-10 4-3 0,1-1 2 16,-7 3 2-1,0 0-11-15,0 0 15 0,2 0 6 16,1 0 6-16,-3 0-2 16,7 5 4-16,-4 7 0 15,2-4 1-15,-2 3 2 16,3 3 10-16,7 3 5 16,3-3 9-16,0 6-4 15,0 2-2-15,0-5-5 16,0 9 0-16,26-7-10 15,1 6 5 1,-2-8 1-16,7-3-8 0,-5 0 4 0,5-3 1 16,1-9-3-16,8 2-2 15,3-2 10-15,3-2-10 16,-4 0 4-16,-3 0-4 16,-8 0 0-16,-7 0-3 15,-6 0-1-15,-4 0-1 16,-12 0-18-16,-3 0-37 15,0 0-27-15,0 0-52 16,0-2-85-16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7:01.94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100 185 35 0,'0'0'91'0,"0"0"-20"0,0 0 18 16,0 0-22-16,0 0-14 16,0 0-12-16,0 0-9 15,0-12 13-15,0 12-2 16,0 0 3-16,0 0-8 15,0 0 1-15,0 0 4 0,0 0 4 16,0 0 0-16,0 0-26 16,0 0 3-16,0 0-8 15,0 0 1-15,0 0-12 16,0 0-5-16,0 0 0 16,0 0-9-16,-5 12 9 31,-11 4 0-31,0 0 1 0,-3 5 2 0,5-2-3 15,4 1 1 1,-6 0-6-16,13 0 3 16,3-7 2-16,0 5 0 0,0-9 0 15,0 3-1-15,0-6-5 16,10 3 5-16,6-6 1 16,-8-1-2-16,11-2-17 15,-3 0 14-15,3 0-15 16,11 0-37-16,-5 0-96 15,-9-2-136-15</inkml:trace>
  <inkml:trace contextRef="#ctx0" brushRef="#br0" timeOffset="450">54 39 395 0,'0'0'150'0,"0"0"-94"0,0 0-12 16,0 0-9-16,0 0-23 0,0 0-12 15,-10-3-7-15,10 3-62 16,16 0-59 0,3 0-225-16</inkml:trace>
  <inkml:trace contextRef="#ctx0" brushRef="#br0" timeOffset="1130">428 19 306 0,'0'0'123'0,"0"0"-57"0,0 0-23 16,0 0-1-16,0 0-18 15,0 0-3-15,-28-19 2 16,22 19 7-1,6 0-8-15,0 0-6 16,0 0 1-16,-6 0-1 0,6 0 2 16,-10 0-9-16,7 0-7 15,-10 0-1-15,1 11 0 16,-1 9-1-16,-5-1 11 16,9 4-6-16,-7 2 10 15,0 3-1-15,8 6 6 16,-3-1-4-16,3 4-7 0,-5 3 0 15,10-2-2 1,-6 2-2-16,-7 1 4 16,-5-1-4-16,-5-1 3 15,1-3-4-15,-2 3-4 16,1-8 4-16,4-6-3 16,10-5 1-16,-4-6-2 15,11-8 0-15,5-3-5 0,-3-1-25 16,3-2-21-16,0 0-76 15,0 0-24-15,0-2-117 16</inkml:trace>
  <inkml:trace contextRef="#ctx0" brushRef="#br0" timeOffset="2376">462 257 239 0,'0'0'194'15,"0"0"-132"-15,0 0-3 16,0 0-12-16,0 0-20 15,0 0-19-15,-9-2-8 16,9 2-1-16,0 0 1 16,-3 8 2-16,-4 6 11 0,7 6 6 15,-6 0-3-15,6-4 6 0,0 4-3 16,0 2 1-16,0-2-5 16,0-1-3-16,0 2-7 15,0-2-2-15,0-3 0 31,0 1-3-31,13 0 1 0,-10-3 0 16,3-3 2-16,-6 1 1 16,0-6-4-16,0-1 0 15,0-3 0-15,3-2 0 16,-3 3 0-16,0-3 1 16,7 0 0-16,-7 0-1 15,0 0 5-15,0 0-1 16,0 0 2-16,0 0-2 15,0 0-1-15,0 0 1 16,0 0 3-16,0 0-4 0,0 0 11 16,0 0-5-16,0-8-4 15,0 0-5-15,0-4 0 0,0-1 1 16,0-2-1-16,0 1 0 16,0 1 0-16,-10-2-1 15,10 1 2-15,-6 0 0 16,3 0-1-16,3 6 0 15,-7-6 0-15,-2 6 0 16,9-4 0 0,-6 4 0-16,2-2-1 15,4 1 1-15,0 0-3 16,0 0 1-16,0 4 2 16,0-3-9-16,0 2 9 0,0 0 0 15,0 1-1-15,0 2-1 16,0 1-3-16,13-2 4 15,0 0 1-15,-4 0 0 16,7-2-1-16,-3 1 0 16,1 3 1-16,2-2 0 0,-6 1-2 15,5 3 2-15,-5 0-6 16,6 0 0-16,-2 0 2 16,5 0-2-16,-3 0 3 15,0 7 3-15,0-3-2 16,-8 2 1-16,8 0 1 15,-7-5 0-15,1 7 0 16,6-6 1-16,-8 3-2 16,-2-2 1-16,4 5-2 15,-10-2 2-15,3 0 0 16,-3 2-3-16,0-2 1 16,0 3 2-16,6-1 0 0,-6-3 0 15,0 1 2-15,0 0-2 16,0-1 0-16,0-2 1 15,0 3 1-15,0-1 3 16,0 1-2-16,-6-4-3 16,-7 4 10-1,-8-3-4-15,2 2 0 16,-6-2-3-16,-9 3-1 16,3 0-2-16,-4-4 7 15,11 4-7-15,2 0-1 0,12-6 1 16,7 0-1-16,3 0 1 0,0 0-30 15,0 0-123-15,0-2-199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0:04.6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126 115 254 0,'0'0'137'0,"0"0"-74"15,0 0-41-15,0 0 5 16,0 0-16-16,0 0-1 16,0 0-7-16,0-2-2 15,0 2-1-15,22 0 1 16,5 0 11-16,11 0 5 16,-1 0-13-16,12 0 10 15,8 0-8-15,2 0 5 16,13-4-8-16,-10 4 1 0,3-2-1 15,0-1 2-15,-14 3-4 0,-8-3 3 16,-5 3-3 0,-11 0-1-16,-1 0 2 0,-4-3-2 15,2 1 4-15,-5 2 1 16,0 0-1-16,-4-4 1 16,-5 4-3-16,3 0 4 15,-2 0-3-15,2 0-2 16,-10 0-1-16,3 0-4 15,-3 0 4-15,-3 0 1 16,0 0-1-16,0 0 0 16,0 0-6-16,0 0-72 0,0-1-60 15,0-3-165-15</inkml:trace>
  <inkml:trace contextRef="#ctx0" brushRef="#br0" timeOffset="1315">580 140 225 0,'0'0'133'16,"0"0"-71"-16,0 0-21 16,0 0 13-16,0 0 4 15,0 0-11-15,0 3-24 16,0-3-1-16,0 0-9 16,0 0 3-16,0 3-16 15,0 8-1-15,0 3 1 16,0 6 6-16,0 2 1 0,15 6-2 15,1-5-2-15,-3 4-2 16,9-4 0-16,-7 0 1 16,-2-1-2-16,0-3 0 15,-5 1 0-15,2-5 1 0,-1-8-1 16,-9-1-1-16,6-3 1 16,-6-3 1-16,0 0 4 15,0 0-2-15,0 0 0 0,0 0 0 16,0 0 2-16,0 0-4 31,0 0 0-31,0 0-1 0,-9 0-1 16,-23 0 0-1,-8 0 0-15,-4 3-3 16,-2-3 2-16,3 0 2 0,-8 0-5 16,8 0-2-16,3 2 7 15,-11 2-2-15,10-2 1 16,-8 5-1-16,9-5-4 15,-1 3 6-15,7 1-1 16,9-3 1-16,-4 3-1 16,8-3-1-16,6-1 2 15,2 1 0-15,7-1 2 16,-1-2-2-16,7 0 0 16,0 0-2-16,0 0-1 15,0 0 1-15,0 0 0 0,0 0-2 16,0 0-4-1,0 0-2-15,0 0 0 0,0 0 0 16,16 0 10-16,19 0 4 16,5 0 0-16,9 0-2 15,2 0 2-15,5 0-3 0,-7 0 4 0,5 0-3 16,2 0-1-16,-7 0-1 16,8 0 2-1,-4 0-2-15,-7 0 0 16,-8 0 4-16,0 0-4 15,-11 0 1-15,5 0-2 16,-5 0 2-16,11-5-2 16,-4 3 4-16,0-5-3 15,9 5 0-15,-5-1 1 16,-1 0-1-16,-5 3 0 0,-7-3 0 16,-7 1 0-16,-5 2-1 15,-10 0 0-15,3 0 1 16,-6 0-9-16,0 0 6 15,0 0-2-15,3 0 3 16,10 0 2-16,-4 0 2 16,1 0 0-16,-2 2-2 15,8 1 2 1,-7-3 0-16,1 0 1 0,-10 0 0 16,0 0-3-16,0 0-3 15,0 0 3-15,0 0-22 16,0 0-90-16,0 0-85 15</inkml:trace>
  <inkml:trace contextRef="#ctx0" brushRef="#br0" timeOffset="2988">1121 307 116 0,'0'0'303'15,"0"0"-221"-15,0 0-42 16,0 0 1-16,0 0-12 15,0 0-11-15,8-4-18 0,-8 4-2 16,0 0-7-16,5 0 0 16,-2 14 9-16,5 3 6 15,-8 2 0-15,0 1 0 0,2 2-4 32,-2-2-1-32,0 3 0 15,0-7 2-15,0-5-3 0,0-2 0 16,0-4 1-16,0-2 0 15,0-3 0-15,0 0 13 16,0 0 4-16,0-3-7 16,0-11-9-16,0-2-2 15,0-4 0-15,15 0 4 16,1 1-3-16,3 2-1 16,12-3 0-16,0 6-3 0,-2-3 4 15,1 7-1 1,-11 1 0-16,5 3-1 0,-8 0 1 15,0 6-7-15,0 0 1 16,-4 0-9-16,9 4 1 16,5 9 14-16,-11 4-3 0,-2 0 3 15,-8 3 0-15,6-4 3 16,-6 4 3-16,-2-3-6 0,4 0 0 16,2-2 7-16,-3-5-7 15,-2-2-2-15,8 1 2 16,-9-4 0-16,7-5 0 15,-4 3 0-15,4-3 0 16,11 0 0-16,4 0 17 16,13 0-8-16,8 0 5 15,4-3-3-15,-1-4-1 32,5-5-5-32,-5-1-5 0,7-2 5 15,-12 1-4-15,-4-2 1 16,-8 1 7-16,-7-5-9 15,-1 3 2-15,-14 1-1 16,-1-1 5-16,-9 0-6 16,0 3-4-16,0 3 4 0,-14 0 0 15,-21 2 0-15,-9 4-1 16,-3 5 0-16,-2 0-7 16,5 0 1-16,10 0-8 15,2 14 10-15,13 0 0 16,13-1-4-16,6 4-3 0,0-3-8 15,0-2 8-15,25-1 2 16,10-3-6-16,15-2 16 31,-1 0 1-31,8-1 2 16,-1 2-2-16,-13-2 2 0,-2 0-3 16,-7 1 0-16,-19 3-3 15,-5-4-2-15,-4 3 0 16,-6 3 5-16,0 1 1 0,0-3 0 15,-22-2 3-15,-18 2-1 16,-4 0 3-16,-6-7 0 16,-5-2-5-16,4 3 3 15,-2-3 0-15,4 0 1 16,8 0-2-16,9-12-3 16,14-1-10-16,9-5 5 15,9 7-1-15,0-3 1 16,0 7-2-16,0-2 5 0,35 6-5 15,5 0 2 1,-7 3 3-16,8 0 1 16,4 0-7-16,-15 6-10 15,-1 10 16-15,-5-2 0 16,-2 3 2-16,3 0 2 16,4-5-1-16,-5-2-1 0,6-1 0 15,2-3 5-15,-13-4-5 16,6-2 1-16,-1 0 4 15,-5 0 12-15,3 0 6 16,-4 0-1-16,-2-2-4 16,3-7 0-16,3 1-6 15,-3-4-1-15,-4 1-7 16,1-3 5-16,-1-3-6 16,-2-2-3-16,3-3 0 15,0-1 0-15,-8-2 1 16,-2-1-1-16,-3 1 1 15,-3 3 0-15,0 0 2 16,0 4 6-16,0 5 0 16,0 5 3-16,0 8-3 15,0 0-9-15,0 0-11 0,0 0 1 16,0 0-9 0,0 0 11-16,0 13 8 0,-9 7 3 15,1 2-3-15,0 1 0 16,8 2 0-16,0-3 1 15,0 6-1-15,0-3 0 0,0 1 0 16,0 2 1 0,0-3-1-16,16-3 0 0,9-5-2 15,-4 4 2-15,8-8 1 16,2-1-1-16,-2-4 0 16,8 0 4-16,-4-2-8 0,8-1 4 15,-15-5 0-15,1 0 6 16,-5 0-1-16,-9 0-2 15,9 0 2-15,-4 0-5 16,-3 0-34-16,-5-3-52 16,-10-5-27-16,0-6-39 31</inkml:trace>
  <inkml:trace contextRef="#ctx0" brushRef="#br0" timeOffset="3579">2368 390 243 0,'0'0'121'0,"0"0"-72"0,0 0 11 16,0 0 8-16,0 0-3 16,0 0-16-16,0-3-19 15,0 3-12-15,0 0-14 0,22 0-2 0,6 0 16 16,3 0-5-16,10 0-3 15,-6 0-3-15,5 0-4 16,3 0 0-16,4 0 2 16,-4 0 0-16,-3 0-5 15,-5 0 2-15,-3 0 1 16,-8 0-2-16,-5 0-1 16,-10 0-1-16,1-3-10 15,-4 1-16-15,-6 2-24 31,0 0-34-31,0-4-33 16,0 3-60-16</inkml:trace>
  <inkml:trace contextRef="#ctx0" brushRef="#br0" timeOffset="4254">2948 332 116 0,'0'0'293'0,"0"0"-209"0,0 0-63 15,0 0-13 1,0 0-3-16,0 0 20 0,0 0-19 15,6 0-6-15,-3 0 11 16,7 2 10-16,1 9-4 16,-8 3-6-16,13 4-5 15,-6-2-1-15,-1 4-2 16,7-1 4-16,0 1-3 16,-2 2-2-16,2-6 1 0,-3-1-1 15,-1-3-1-15,-2-4-1 16,-10-6 2-16,0-2-2 15,0 3 5-15,0-3-5 16,0 0 14-16,0 0-6 16,0 0 2-16,0 0-1 15,0-3-4-15,0-5-5 16,0 2 0-16,0-2-2 16,0 2 2-16,-6-3 0 15,6 1 0-15,0-2-6 16,0-5 0-16,0-2 6 0,0 0 0 15,9 3 2-15,22 0 0 16,-12 3-1-16,11 0-1 31,-5 0 0-31,7 2-3 0,5 3 3 0,1-2 2 16,0 1 0-16,-8 0 1 16,5-1 4-16,-11 5 1 15,-2 1 5 1,-12-2-3-16,-10 4-7 15,0 0-2-15,0 0 0 16,0 0-2-16,0 0-2 16,0 0-3-16,0 0-30 0,0 0-84 15,-22 0-16-15,3 9-73 16</inkml:trace>
  <inkml:trace contextRef="#ctx0" brushRef="#br0" timeOffset="5027">3527 356 349 0,'0'0'111'0,"0"0"-49"0,0 0-30 16,0 0-16-16,0 0-6 15,0 0-10-15,0-3-4 16,0 3 4-16,0 9 3 16,0 2 14-16,0 3 3 0,0 1-9 15,0 1 10-15,0 0-6 16,0 4-12-16,0-2 2 15,0-2-5-15,0-2 1 16,0 3-1-16,0-3 2 16,0-3-1-16,0 1-2 0,0-4 1 15,12-3 0-15,1-5 0 32,6 3 1-32,-3-3-1 0,-2 3 0 15,5-3 3-15,-3 0-1 16,0 0 5-16,2 0-6 15,1-3 11-15,3-5-2 16,-3-4-3-16,-3 2-5 16,1-7 0-16,6 0 2 15,-9-3-4-15,-1 1 0 16,3-1 5-16,-7 3-3 0,-2 3-1 16,-7 3 3-16,0 6 7 15,0-2 2-15,0 5-12 16,0-1-1-16,0 3-1 15,0 0-8-15,0 0-2 16,0 0-4-16,0 3 4 16,0 8 10-16,0 8 1 15,0-2 5-15,0 3-5 0,0-1 0 16,0 1 3-16,0-2-1 16,18-1-1-1,8 1-1-15,-2-1 2 16,8-3 1-16,-2-2 17 15,5-4-8-15,0-5-1 16,-5-1-1-16,-11 2-6 16,-3-4-2-16,0 0-2 15,-5 0 4-15,5 0-4 16,0 0-9-16,0 0-52 16,-13 0-108-16,8-4-146 15</inkml:trace>
  <inkml:trace contextRef="#ctx0" brushRef="#br0" timeOffset="6957">6218 0 248 0,'0'0'114'31,"0"0"-62"-31,0 0 0 0,0 0-2 16,0 0 0-16,0 0-13 15,0-3-10-15,0 3-19 16,0 12-2-16,0 5 9 15,0 10 5-15,0 2-5 0,0 4-13 16,0 4 6-16,3-1-6 16,4 1 2-16,-4-1 3 15,3-6-6-15,-1 1-1 0,0-8 1 16,1-3 4-16,-6-8-5 16,0-7 0-16,0-3 0 15,0-2 0-15,0 0-3 31,0 0-36-31,0 0-80 0,0 0-65 16</inkml:trace>
  <inkml:trace contextRef="#ctx0" brushRef="#br0" timeOffset="7740">5670 101 325 0,'0'0'56'0,"0"0"-42"0,0 0 27 16,0 0 3-16,0 0-6 0,0 0-9 31,119-28-14-31,-86 22-3 0,7 1 2 16,5-4 6-16,4 7-1 15,8-7-7-15,-1 1 0 16,3 2-8-16,-7 0-4 15,-4 6 0-15,-5 0-5 0,4 0 1 16,-13 0-3-16,1 0 6 16,-5 4 1-16,5 4 4 15,0 0 0-15,-2 1 1 16,-1-1-1-16,-5 0-3 0,5 3 0 16,-8 2-2-16,8-3 1 15,-7 4 0-15,2-3 0 31,-5 1 0-31,-3 2 1 0,-3-5-1 16,-13 4-7-16,-3-2 1 16,0 0 6-16,0 1 1 15,0-1 3-15,0 3-2 16,-9-3 5-16,-16 0-2 16,-4 0-2-16,-1-2 0 0,-10 2 1 15,5-2-2-15,-6-1 1 16,1 1 0-16,-11-4-2 15,-1 3 2-15,-7-1-3 16,-7-5 0-16,-5 3 2 16,2-5-2-16,1 0 1 15,-5 0 4 1,14 0-3-16,0 0-1 16,4 0 4-16,2 0-2 15,3 0 1-15,10 0 2 0,5-5 4 0,14 5-5 16,2 0-3-16,12-2-2 15,7 2-5-15,0 0-9 16,0 0-26-16,0 0-56 16,0 0-26-16,0 0-70 15</inkml:trace>
  <inkml:trace contextRef="#ctx0" brushRef="#br0" timeOffset="9781">7169 272 139 0,'0'0'173'0,"0"0"-116"0,0 0-13 31,0 0 5-31,0 0-4 0,0 0 2 15,0-17-18-15,0 17-3 16,0-3 2-16,-19 1-17 16,3 2-4-16,-3 0-5 15,-2 0-2-15,-4 0-7 16,-4 0 7-16,5 2 0 0,-1 7-2 16,3-4 0-16,3 7 1 15,-2-1-1-15,8 3 0 16,0 0-2-16,10 1 3 15,3-2-3-15,0 1 3 16,0 0 0-16,0-5-5 16,0-1 3-16,0 4-1 15,0-7 0-15,10 3-7 0,6-3 4 16,-2-2-3-16,12 3-14 16,-7-6 10-16,-1 0 14 15,5 0 0-15,-6 0-2 16,6 0 2-16,-6 0 3 15,2 0 0-15,-3-6 4 16,0-2-6-16,0-3 1 16,-7 0-1-16,6-4 9 15,-12 2-7-15,3-5 1 16,1 5 3-16,-7-1-5 16,0 6-2-16,0-1 9 15,0 3 4-15,0 4-10 16,0-2 2-16,0 4-5 0,0 0-7 15,0 0 6-15,0 0-10 16,0 0 4-16,0 0 3 16,0 9 2-16,0 3 2 31,0 1-3-31,0 1 6 16,0 0-7-16,0 3 5 0,0-3-1 15,0-3 0-15,12 1 0 16,10-4 0-16,-4-3 0 0,6-2 0 0,-13 0 0 15,14-3 2-15,1 0 0 16,4 0-1-16,2 0 10 16,-5-6-7-1,-2-1-3-15,-4-4 5 16,-2-1 2-16,-3-5-1 0,0 0-1 16,-7-5-6-16,-5 0 5 15,8-1-2-15,-12-2 8 31,2 2-6-31,-2-2 10 16,0 5 2-16,0 2-12 0,0 5 3 0,0 9 1 16,0 0-4-1,0 4-5-15,0 0-3 16,0 0-5-16,0 0-11 16,0 0 2-16,-2 8 13 15,-14 5 4-15,7 9 1 16,-4-3-1-16,13 3 0 15,0-2 0-15,0 2 0 16,0-2 2-16,0 2-1 16,0-2-2-16,0 0 1 0,0-3 0 15,0-1 0-15,13 1 0 16,-4-6 0-16,7 1-8 16,2-3 6-16,-2-4 1 15,0 0-4-15,-4-2-2 0,4 0 1 16,-6-1-3-16,4-2 9 15,2 0 2-15,-6 0 0 16,5 0 5-16,-5 0-3 16,6 0 4-16,-2 0 5 15,2-5-11-15,-6-6 2 16,-1 0-3-16,1 2 8 0,-1-2 3 16,4-3-4-16,-11 3 2 15,7 0 1-15,-2-4-7 31,-1 4 0-31,-6 0 5 0,0 3 3 0,0 3-9 16,0-2-2-16,0 4-1 16,0 3-2-16,0 0 0 15,0 0-11-15,0 0 7 16,0 0-9-16,0 0 6 16,0 3 6-16,0 6 0 15,0 7 5-15,-6 1-2 0,-4-2 0 16,10-2 0-16,0 5 1 15,0-5 1-15,0 1-2 32,0 0 0-32,0-3-2 15,0-2 0-15,0 2-1 0,16-6 4 16,-3 1-5-16,2 0 4 16,-5 0-2-16,1-6-3 15,8 2 5-15,0-2 1 16,3 0 6-16,4 0-1 15,-8 0-2-15,4 0-2 16,-3 0 10-16,-5-5-7 0,2-4-2 16,-3 7 5-16,-1-4-8 15,-2-3 4-15,-7 4 5 16,2-4-7-16,-5 1 2 16,8-2 1-16,-5-5 1 15,-3 6-4-15,0-1-2 16,0-1 4-16,0-1-4 0,0 4-6 15,-11-1 6-15,-7 3-2 16,3 1-2 0,-6-1 4-16,2 0 0 15,0 3-1-15,-7 1-4 16,4 2-4-16,4 0 4 16,-4 0 3-16,10 0-1 15,-9 0-2-15,5 0 1 16,3 0 3-16,-3 2 0 15,1 7 1-15,5-3-1 0,2-1 2 0,0-2-2 16,3 0 2-16,2-3-2 16,3 0 1-16,0 0 0 15,0 0-3-15,0 0-9 16,0 0-75-16,0 0-67 16,0 0-226-16</inkml:trace>
  <inkml:trace contextRef="#ctx0" brushRef="#br0" timeOffset="10531">8140 382 110 0,'0'0'169'0,"0"0"-117"0,0 0-20 16,0 0 6-16,0 0-3 16,0 0-8-16,0 0-7 15,0 0-1-15,0 0 13 0,0 0-3 16,0 0-9-16,0 0-13 15,0 5-4-15,0-2-2 16,0 9 2-16,0-1-1 16,0-1 6-16,0 5-5 15,0-1 2-15,0-6-4 16,0 6 0-16,0-3-1 0,0-2 1 16,0-4-1-16,0 1 0 15,7-3 2-15,12 2-2 31,-5-5 0-31,12 0 3 0,5 0 1 16,3 0 8-16,7 0-5 0,-7 0-4 16,0-5-3-16,-3-1-28 15,-6 0-12-15,-12 0-15 16,1 4-21-16,-3-1-11 16,-11-3-123-16</inkml:trace>
  <inkml:trace contextRef="#ctx0" brushRef="#br0" timeOffset="11644">7342 332 41 0,'0'0'69'15,"0"0"-5"-15,0 0-26 16,0 0 13-16,0 0-14 15,0 0-12-15,0-7-16 16,0 7 0-16,0-3-2 16,0 1 7-16,0 2 1 15,0 0 0-15,0 0-6 16,0 0 12-16,0-3-11 16,0 3-4-16,10 0 0 15,-4-3-5-15,1 3 2 0,-4-2 0 16,-3 2-1-16,0 0 1 15,0 0 0-15,0 0 3 16,6 0-1-16,-6 0 3 16,3 0-3-16,10 0-3 15,6 0-1-15,-1 0 3 16,13 0 3-16,0 0-6 16,-3 0 0-16,4 0 1 0,1 0 2 15,-1 0-4-15,-5 2 4 16,8 1-3-16,-3-3 1 0,-8 3 0 15,7-3 0-15,-3 0-1 16,3 0 1-16,-2 0 5 16,-5 0-7-1,-8 0 1-15,0 0-4 16,-10 0 1-16,-6 0-62 16,0 0-103-16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7:05.9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136 203 363 0,'0'0'122'0,"0"0"-47"0,0 0 1 32,0 0-5-32,0 0-11 15,0 0-22-15,0 0-15 0,-8 0-23 16,8 0-1-16,-3 0 1 15,-18 5-9-15,-4 7 9 16,-1 1 3-16,9 5-2 0,1-5-1 16,6 1 0-16,4 0-4 15,3-3 3-15,3 3 0 0,0-2-2 16,0-1-2-16,0-3 3 16,0 3 1-16,0-5-2 15,19 2 3-15,3-4 0 16,-4-2 0-16,1-2 0 15,3 0 0-15,-6 0 2 16,3 0-1-16,-5 0 2 16,-4 0 0-16,6 0 0 15,-7 0 1-15,-1-2-1 0,2-4-2 16,3-3 2-16,-1 1-1 16,1-2 2-16,-4-2-2 15,1-3 0-15,-10 5-2 31,6-5 7-31,-6 1-7 0,0-4 1 16,0 5 0-16,0-3-1 16,0 1 0-16,0 2-1 15,-6 0-11-15,-4 6 3 16,4 1 3-16,-10 4-10 0,7 2-9 16,-7 0-6-16,-8 0-1 15,-5 0-6-15,-4 0 13 16,1 5 1-16,7 4 0 15,7-4-12-15,2 1-36 16,10-6-79-16</inkml:trace>
  <inkml:trace contextRef="#ctx0" brushRef="#br0" timeOffset="522">677 9 22 0,'0'0'117'0,"0"0"-39"0,0 0 13 15,0 0-37-15,0 0-20 16,0 0-14-16,-13-8-2 16,8 8-2-16,-5 0-1 31,-6 2 5-31,1 10 3 0,-4-1 1 0,3 9 9 31,-2-1-11-31,2 6 1 0,0 4 15 16,-1 2-2-16,1 2 22 15,-6 0-17-15,12 4-29 16,-6 0-1-16,7-1-3 16,-7 3-8-16,5 0 2 0,-5-2 1 0,-6-6-3 15,9-3 3-15,-8-6-3 16,2-5-2-16,3-6 2 15,7 1 0-15,-1-7-7 16,10 0-29 0,0-5-54-16,0 0-39 15,0 0-34-15</inkml:trace>
  <inkml:trace contextRef="#ctx0" brushRef="#br0" timeOffset="1817">649 242 319 0,'0'0'121'0,"0"0"-62"0,0 0-29 16,0 0-20-16,0 0-5 31,0 0-5-31,0 3 0 0,0 12 12 16,0 3 8-16,0 2-3 16,-6 2 1-16,3 4 5 15,3-3-8-15,0 2 0 16,0 0-1-16,0 0-8 15,0-3-1-15,0 1 0 16,0-3-4-16,0-2 1 0,0 0-2 16,0-4 0-16,0-1 0 15,0-4 2-15,0-3-4 16,0-1-2-16,0-5-1 16,0 0-2-1,0 0 6-15,0 0 1 0,0 0 2 16,0 0 4-16,0 0-1 15,0 0-2-15,0 0 3 16,0 0 0-16,0-8-6 16,0-4 2-16,0 2-5 15,0-2 3-15,0-2 0 0,-13 0 0 16,4 1 2-16,6-2-1 16,-10-2-1-16,10 0 0 15,-4 1-2-15,4-1 5 16,-3 0-7-16,6 3 4 15,0 0 0-15,0 3 2 16,0-1-2-16,0 1 0 16,0-3 0-16,0 6 2 15,0-6-1-15,0 5 2 0,9-2-1 16,1 3-4-16,3 2 4 16,-1-2-4-16,1 2-1 15,-2 2 2 1,5 0 1-16,-6-1 0 15,12-1 0-15,-7 3 0 16,-2 0-2-16,2 3 1 16,1 0-1-16,-1 0-2 15,4 0 1-15,-4 0-2 16,4 0 4-16,3 0-3 16,-6 0 3-16,3 0 1 15,-1 6 0-15,-2 0-1 16,6-1-1-16,-10-1 2 0,3 4-1 15,1-4 1-15,-7 2 0 0,1 0 0 16,2 2 0 0,-2-2 0-16,-7-1-4 15,2 4 3-15,3-4 1 0,-5 4 0 16,-3-3-1-16,0 2 1 16,0 0-1-16,0-2 3 15,0 2-1-15,-3 3 0 0,-13-5 10 31,-9 2-8-31,-1 1 12 0,-4-3-11 16,-11 2 1-16,7-2 3 16,-7-3 7-16,4 2-7 15,-10 0-1-15,4-2 4 16,3 0-7-16,-1 1-8 16,12-4-20-16,5 2-65 15,2 1-80-15,19-3-204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7:23.75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81 147 0,'0'0'154'0,"0"0"-98"0,0 0-25 16,0 0 13-16,0 0-13 15,0 0-14-15,0 0-1 16,0 0-11-16,0 0 6 16,0 0-9-16,0 0 0 15,11 0-2-15,24 0 2 0,-8 0-1 16,14 0 1-16,6 0-1 15,2 0 4-15,11 0 2 16,9 0 13-16,5 0-8 16,10 0-1-1,4 0 2-15,-4-8-10 16,-9 5 4-16,3 0 2 16,-7 0 0-16,-5 0-3 15,2 3 0-15,7-6-4 0,6 6 1 16,-3 0-1-16,3-5 3 15,-3 5-4-15,9-3-1 16,-1-1 5-16,11 4-5 16,6-1 0-16,-6 1 1 15,-6-4 6-15,-5 2-5 16,4 2-2-16,1-3 5 16,3 0-4-16,-5 3 1 0,2 0-1 15,-10 0 3-15,-7 0-4 16,-5 0 0-16,-1 0 0 15,-1 0 2-15,-2 0-3 16,0 0 4-16,4 0-5 16,-4 0 6-16,10 0-4 15,-7 0 1-15,7 0 1 0,6 0-1 32,-13 0 2-32,7 0 0 0,-2 0-5 15,-5 0 5-15,-3 0-6 16,1 0 7-16,-1 0-1 15,-6 0-1-15,6 0-2 16,-3 0 5-16,4-5-5 16,6-2 0-16,-13 5 0 15,6-3 4-15,-6 5-4 0,1-3 1 0,-4 0-1 16,3 3 0 0,-5-5 0-16,-5 5 0 15,-3 0-3-15,-1 0 3 16,-5 0 0-16,1 0 3 15,-8 0-3-15,2 0 2 16,-4 0-2-16,-6 0 0 16,-1 0 0-16,-5 0-4 0,-3 0 3 15,3 0 1-15,3 0 0 16,-4 0 1-16,-2 0-1 16,-7 0 5-16,-3 0-5 15,-3 0 0-15,4 0 0 0,-1 0-4 16,-3 0 8-16,4 0-4 15,-7 0 0-15,3 0-5 32,2 0 5-32,-5 0 2 15,0 0-2-15,0 0-4 16,0 0 4-16,0 0-8 16,0 0-117-16,0 0-269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7:30.68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0 285 0,'0'0'115'0,"0"0"-62"0,0 0-21 15,0 0 4-15,0 0-3 16,0 0-6-16,0 0-4 15,0 0 1-15,0 0-2 16,0 0 1-16,0 0-8 0,0 0-14 16,0 0 5-1,0 0-4-15,0 0-2 0,0 0 0 16,5 0-2-16,6 0 2 16,7 0-2-16,4 0 4 15,3 0-3-15,2 3 1 0,8 0 0 31,12-1 0-31,-6 4 0 16,2-3 0-16,1 0 5 0,2-2-5 16,-3 3 0-16,5 0 0 0,-15-2-2 15,2 4 2 1,-3-4-1-16,-5 1 4 0,5 0-3 16,1 2 0-16,7 1 2 15,1-3-2-15,-3 0 0 16,-7-1 1-1,0-2-1 1,-2 0 0-16,-5 0 2 0,8 0 1 16,-5 0-2-16,5 0-1 15,-2 4-4-15,-5-2 4 16,-6-2 0-16,-3 3 3 16,3-3-6-16,2 0 5 15,4 5-2-15,4-2 0 16,1 0 0-16,5 0 0 15,-1-3-3-15,0 2 3 16,-3 2 1-16,1-4-1 16,-7 0 0-16,-1 0 0 15,1 2 5-15,4-2-5 0,-5 3 0 16,1-3-2-16,-1 0 1 16,2 0 2-16,-1 0 1 15,-3 0-1-15,5 0-2 0,-1 0-1 16,-1 0 1-16,-1 0 2 15,8 0 1 1,-7 0-1-16,-1 0 0 0,-5 0-1 16,3 0 0-1,-9 0 0-15,11 0 0 0,1 0 1 16,-4 0-1-16,5 0 0 16,-1 0 0-16,0 0 0 15,-1 0 2-15,-5 0-4 16,-3 0 2-16,3 0 0 15,2 0 0-15,-5 0-3 16,3 0 3-16,0 0 0 0,2 3 0 16,-5-3 0-1,3 0 0-15,0 0 1 0,3 0 0 16,-4 0-1-16,4 0 0 16,-3 0 0-16,0 0 0 15,5 0 0-15,1 0 1 16,-4 0-2-16,4 2 1 15,1-2 0-15,-1 0 0 16,-7 0 0-16,4 4 0 0,-3-4 0 16,0 0 0-16,2 0 0 15,-5 0 0-15,3 0 1 16,-5 0-1-16,2 0 0 0,-3 0 0 31,3 0 0-31,-1 0-1 16,1 0 1-16,2 0 1 15,4 0-1-15,3 0 0 16,9 0-1-16,-6 0 1 16,-5 0 3-16,-9 0-3 15,-4 0 0-15,6 0 0 0,-4 0 0 16,4 0 0-16,0 0-2 0,0 0 2 16,-8 0 0-1,1 0 2-15,1 0-4 0,3 0 4 16,-4 0-4-1,9 0 2-15,4 0 0 16,-3 0 2-16,0 0-2 16,5 0-2-16,-2 0 2 15,4 0 0-15,-12 0 0 16,-11 0-1-16,4 2 0 0,-7-2 1 16,0 0 0-16,0 0-4 15,0 0 0-15,0 0 3 16,0 0-51-16,0 0-92 15,0 0-327-15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7:45.7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268 219 156 0,'0'0'253'16,"0"0"-186"-16,0 0-7 0,0 0-16 15,0 0-22-15,0 0 15 16,6-2-6-16,-6 2-6 15,0 0-14-15,0 0-1 16,0 0 8-16,0 0-7 0,0 0-4 16,-19 2-7-16,-11 10 1 15,-5 3-1-15,0 3 2 16,-2 1-2-16,9 1 1 16,4-1 1-16,-1 4-2 15,9-9 0-15,6 3-1 0,4-1 1 16,4-1-2-16,-4 2 2 15,6-1-1-15,0-4 1 16,0-2-4-16,0 2 6 16,0 0-5-1,0-2 4-15,24 2-2 16,-8-3 0-16,9-1 1 16,-6-6 0-16,2 1 0 0,7-1 0 15,3-2 2-15,-3 0 2 16,10 0-1-16,-14 0-2 0,11 0 5 15,-11 0-1-15,5-5 3 32,-4-3-4-32,-4 0 1 15,-2-3 2-15,3-2 1 16,-3 3 2-16,-1-10-4 0,4 3 2 16,-3-2 0-16,-3-1-6 15,-2-2-2-15,2 0 2 16,-3-4-1-16,-1-2 0 15,-2 0 0-15,-1-3 1 16,1 0-2-16,-5 6-4 16,-5-2 4-16,0 1 5 15,0 0-5-15,0 5-7 0,0-2 5 16,0 6-5-16,0 3-3 16,-8 0-13-16,-5 5 5 15,0 4-1-15,1 2-4 16,9 1 4-16,-4 2 6 15,4 0-11-15,-3 0-4 0,1 0 2 16,-5 0 16 0,7 8 6-1,-3 3 2-15,-4 0 2 0,10 1 0 16,-6 2 0-16,3 3 0 16,-4-1 1-16,7 3 0 15,-6 5 3-15,6-6-1 16,0 5 4-16,0-3-2 15,0 3 0-15,0-1 5 16,0-3-4-16,0 6 3 0,0-2-6 16,0 2-2-16,13-2 5 15,-1-3-5-15,4-2-2 16,-6 3 2-16,11-4 1 0,-12-3-1 16,7-1 0-16,-7 1-1 15,-2 1 0-15,4-5 0 16,2 5 0-16,0-7 3 15,2 0-2-15,-5 4 0 16,6-7-1-16,-2 1 0 16,2 0 0-16,0-5 0 15,3 3 0-15,-11-1 0 16,8 0 3-16,0-3 0 16,3 0 0-16,3 0-2 0,2 0 5 31,-5 0 1-31,6-6-5 15,-7 1 5-15,-2-1-1 0,6-2 0 16,-9-2 1-16,3 0-4 16,-7-1 3-16,4 0-3 15,-5-3 5-15,2-1-8 16,-1-4 4-16,1-3-1 16,2 2-3-16,-9-6 0 0,7 4 1 15,-4-1-1-15,-1 2 0 16,-5-2 2-16,0 3-2 15,0 1 0-15,0 2 0 16,0-3 1-16,0 1 0 0,0-1-1 16,0 1 0-16,0 2-5 15,0-3 5-15,0 2-3 16,0 5-1-16,-11-4 2 16,-2 6-9-16,1 3 7 15,2-4-2-15,1 3-4 0,-1 7 8 31,-6-1 1-31,11 3-3 16,2 0 3-16,3 0-8 0,-6 0 3 16,2 0-8-16,-8 0 0 15,9 12 8-15,-4 2 6 16,4-1 0-16,-9 7-1 16,8-4 1-16,4 5 0 15,0-2 1-15,0 4 1 16,0 2-2-16,0 6 0 15,0-4 7-15,0 4-6 0,0-2-1 16,0-4 0 0,0-3 0-16,0 3-1 15,16-5 1-15,-6 0 0 16,5-4 0-16,-5 1 1 16,6 3 1-16,-5-6-2 0,2 6 0 15,-4-4 0-15,1-1 1 16,-4 0-1-16,-3 3 0 15,4-4 0-15,-7 6 1 16,3-6 0-16,-3 0 1 16,6 0-2-16,-6 0 0 15,5-9 1-15,-5 4-1 16,5-6 0-16,-5-3 0 16,0 0 1-16,0 0 0 15,0 0 4-15,0 0 6 0,0 0 5 16,0 0 5-16,0 0 4 15,0 0-5-15,0-6-14 16,0-5-5-16,0 0 2 0,0 0-3 16,0-1 1-16,0-2 1 15,0 3-2-15,0-3 0 16,0 0 1-16,0 3 0 16,0-6-1-16,0 6 1 15,0-3 1-15,0 0 3 16,0 3-5-16,0-2 1 15,0 3 0-15,0 3-1 16,8-6 1-16,-2 8-1 16,4-3 1-16,-4 2-1 15,10-2 1-15,-7 4 3 0,-5-5-4 16,10 5 0-16,-6-2 0 31,0 0 0-31,8 1 0 16,-7 1 0-16,7 2 0 15,-6-1-1-15,-2 3 3 16,-2 0-4-16,-3 0-1 16,4 0-1-16,-1 0 2 15,-3 0 0-15,7 0 0 16,-10 0 2-16,6 0-2 16,4 0-1-16,-1 0-4 15,4 0 6-15,-5 5 1 16,2 3 0-16,-4-1 0 0,-3-1 0 15,6 2 0-15,-2 1 0 16,-7-1 0-16,0 3 1 16,0 1 0-16,0-3 2 15,0 1-2-15,0 1 2 16,-19-2-2-16,3-1 3 16,0 1-1-16,-2-1 0 15,3-6-3-15,-1 3 2 0,6 2-1 0,-4-2 3 16,4-1-3-16,-6 0 0 15,-3 1-1-15,-3-1 0 16,8 2 2-16,1-6 0 16,0 2 0-16,4-2-1 15,-1 0-1-15,4 0 2 16,3 4-2-16,-2-4 1 0,5 0 2 16,0 0-1-16,0 0 5 31,0 0-5-31,0 0-1 15,-10 0 1-15,10-4 2 0,-6 2-4 16,3-4 0-16,3 2 2 16,0 4-2-16,0-1 1 15,0 1-1-15,0 0-2 16,0 0-3-16,0 0-1 0,0 0-1 31,0 0-1-31,0 0 3 0,9 0 5 16,6 0-1-16,-6 0-1 15,7 0 0-15,0 5 2 16,3 1-2-16,-1 0 4 16,-2-1-2-16,9 1 1 15,-9 5-1-15,1-2 1 16,15 1-1-16,-8 2 0 16,11-1 1-16,0 3 0 15,-5-3-1-15,5 1 1 0,-3 0 2 16,-5-3-2-16,-2 0 2 15,-1 0-3-15,-1-4 0 16,-14-2 0-16,7 0 1 0,-13-1-1 16,10 1 0-16,-5-3 1 15,-5 3-1-15,10-3-1 16,-10 0-14-16,-3 0-208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9:55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595 5 324 0,'0'0'142'0,"0"0"-61"0,0 0-33 31,0 0-22-31,0 0 10 16,0 0-11-16,-4-5-7 16,-2 5-12-16,6 0-1 15,0 0 8-15,0 0-3 16,0 0 6-16,0 0 5 0,0 0 1 15,-3 0-10 1,3 0-3-16,0 0-5 0,0 0-3 16,-5 0-1-16,5 0-1 0,0 9 1 15,0 4 2 1,0 1 2-16,0 7-2 16,0-3 2-16,0 5-3 15,0 0 1-15,0-4 0 16,0 3-1-16,0-1-1 15,0-3 2-15,0-1 2 0,0 3-2 16,0 0 0-16,0-4 2 16,0 4-2-16,0 0-1 0,0 2 1 15,5-2 0-15,-2 5 1 16,-3 0-3-16,6-2 0 16,-6 2 1-1,4-2-1-15,-4-4 1 16,6-2-1-16,-6 0 2 15,0-4 2-15,0 5-1 16,0-5 1-16,0 2 0 16,0 1 3-16,0 1-3 15,0 0 2-15,0 0-6 16,0 0 0-16,0 2 0 16,0-2 2-16,0 0-1 0,0 0-2 15,0 0 2-15,0 0 0 16,0-2-1-16,0 1 0 15,0-3 0-15,0-1-3 16,0-4 3-16,0-2 0 0,0-6 4 16,0 0-2-16,0 0-2 15,0 0 2-15,0 0-2 16,9 0 0-16,-2 0-21 16,2-3-84-16,1-11-140 15</inkml:trace>
  <inkml:trace contextRef="#ctx0" brushRef="#br0" timeOffset="1380">321 115 214 0,'0'0'151'0,"0"0"-93"0,0 0-18 16,0 0 4-16,0 0 8 16,0 0-9-16,-13-3-9 0,13 3-1 15,0 0-10-15,0 0 8 16,0 0 4-16,0-3-2 16,0 3-14-16,0-3-4 15,0 1 0-15,0 2-4 16,0-6 2-16,0-2-5 0,26 2-1 15,1-3-7 1,14 4 1-16,-7 0 1 0,13-1 5 16,6 0-4-16,6 3 3 15,3-2-2 1,1 2-3-16,-7 1 1 0,-1-2-1 31,-5 2-1-31,-6 2 4 0,6 0-4 16,-1 0 1-16,2 0 0 15,-2 0-1-15,-8 0 0 16,-7 0 4-16,1 2-4 0,-5 4 0 16,5 2 0-16,-5 3 0 15,5-2 1-15,-7 5-1 16,3 0 1-16,-6-3 0 16,-1 7 0-16,-5-5 1 15,-6 1-2-15,0 3 0 16,-1-1 3-16,-9 5-3 15,4 1 2-15,-7 1-2 16,0 2 2-16,0 0-2 0,0 0 0 0,0-3 2 16,-22 4-2-16,-4-4 4 15,2 1-1-15,-4 2-3 16,-4-3 3-16,-1-3 1 31,1 4-1-31,-2-9-1 16,0 3-1-16,0-3 1 0,-1-3-2 15,-2 1 3-15,-1-1-1 16,-2-3-1-16,-1 4 1 16,-2-4 0-16,2 2-1 15,7 2-1-15,-7-6 0 16,1 5 2-16,-1-2-2 16,-2-1 1-16,-3 0-1 15,8-2 0-15,-8 2 0 0,5-2 1 16,7 0-5-16,5-4 9 15,-7 4-5-15,7 0 0 0,4-5 1 16,-10 6 0-16,5-2-1 16,-2-2 0-16,5 3-1 15,-5 0 1-15,8-3 0 16,-4-1 2-16,-4 1-2 16,1 0 0-16,6-1 0 15,0 1 0-15,1 3-3 16,-2-6 7-16,1 6-8 15,14-6 8 1,-2 2-5-16,10-2 1 16,3 0 0-16,-7 0-2 15,7 0 1-15,-3 0 0 16,3 0 0-16,-6 0-15 16,6 3-16-16,0-3-35 15,9 0-127-15,50 0-267 16</inkml:trace>
  <inkml:trace contextRef="#ctx0" brushRef="#br0" timeOffset="2782">1364 681 144 0,'0'0'235'0,"0"0"-174"0,0 0-32 15,0 0 13-15,0 0-8 16,0 0-3-16,0 0-18 16,0 0-2-16,0 0 2 0,28 0 8 15,12 0 10-15,8 0-9 16,1 0-7-16,4 0-5 16,-4 0 11-16,8 0-12 15,-7-2 10-15,-6-1-7 0,-4-6-4 16,-10 7-6-16,-4-4 0 15,-14 3-1 1,1-1 5-16,-10 4 5 16,-3 0-3-16,0 0 3 15,0 0 3-15,0 0 1 16,0 0-5-16,0 0-2 16,0 0-4-16,0 0 2 15,0 0-6-15,-3 4-4 16,-22 5 4-16,-1 5 0 0,-4-1 0 0,-5 2 0 15,5 0 0-15,1 6 0 16,-1-2 0-16,4-2 0 31,-4 3 0-31,5-6 2 0,6 0-2 16,3-6 0-16,6 1 0 16,-4-4 1-16,4 1-1 0,4-3 0 31,3-1 0-31,3-2-3 0,0 0 3 15,0 0 5-15,0 0-5 16,0 0-1-16,0 0 1 0,0 0-1 16,0 0-3-16,3 0 4 0,18 0 5 31,4 0 6-31,4-5-5 0,1 2-1 0,5 0-5 16,0 3 0-16,-5 0-1 15,10 0-2 1,-11 0 3-16,7 6 0 0,-7 3 2 15,-4 1-2-15,0-1 1 16,1 2-1-16,-12 0 1 16,-4 5-1-16,-4-7 1 31,-6 7 2-31,3-3-2 0,-3 1-1 0,0-1 3 16,0 2-1-16,0 0-2 15,-3-2 1-15,-22-2 4 16,-6 0-2-16,-3 1-2 15,0-2 3-15,-13-1-3 0,-3 0 1 16,-9-1 0 0,-6-3 1-16,-14 1 2 0,4 0-5 15,-6-3 2-15,14-1 3 16,1-2 0-16,22 0-2 16,13 0-3-16,13 0 1 31,5 0-2-31,13 0-12 0,0 0-66 15,0-2-141-15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09:59.5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609 8 249 0,'0'0'260'0,"0"0"-146"0,0 0-37 15,0 0-20-15,0 0-21 16,0 0-20-16,0-11-16 16,0 22 1-16,0 9 9 15,0 11 14-15,0 2-12 16,0 6 6-16,0 9-2 31,0 7 0-31,0 8-11 0,0 4 5 16,0 1-7-16,0-4-3 15,0-11 1-15,0-8-1 16,0-12-1-16,0-10 1 0,0-6-4 16,0-9 4-16,0-2 0 15,0-3 0-15,0-3 5 16,0 0-9-16,7 0 4 0,-7 0-21 16,3-12-55-16,-3-5-125 15,0-5-293-15</inkml:trace>
  <inkml:trace contextRef="#ctx0" brushRef="#br0" timeOffset="898">77 134 407 0,'0'0'100'0,"0"0"-37"0,0 0-30 31,0 0-11-31,0 0 2 16,0 0-3-16,65-45-4 15,-27 36 0-15,8 1 3 16,-2-3 4-16,12 5-12 0,3-2 16 15,6 2-11-15,5 4-6 16,0 2-10-16,0 0 1 16,-5 0 3-16,4 0-4 0,2 0-1 15,-9 8 0-15,10 4 2 16,-12-2-1-16,-1 1-1 16,-3 3 6-1,-12 1 3-15,5-1-1 0,-2 0-2 16,-11 0-4-16,5 2 5 15,-6 2-4-15,-11-1-2 16,2 2 1-16,-11 3 0 16,-5 4 2-16,3-1 2 15,-13 3 0-15,0 0-4 16,0 0 8-16,0-3-7 0,0-5 2 16,-7 2-4-16,-18-5 4 15,-7 0-1-15,5 0-3 16,-5 2 2-16,4-5-2 15,-2 1 0-15,-5-1 0 16,-5 0 2-16,0-3-1 16,-11 0-1-16,2-3-1 15,-5 4 2-15,-8-4 1 16,3 0 1-16,-6-2-4 0,-4 0 1 16,-5 2-1-16,-1-3 4 15,-6 0-4-15,11 5 0 16,3-5 0-16,2 4 0 15,5-8 1-15,4 6-2 16,13-2 2-16,2-1 0 16,6 1-1-1,4 1-3 1,0-4 3-16,4 4 0 0,4 0 0 16,4-4-8-16,13 2 5 15,3-4-26-15,3 0-26 16,0 0-42-16,25 0-103 0,41-9-354 15</inkml:trace>
  <inkml:trace contextRef="#ctx0" brushRef="#br0" timeOffset="1990">1790 610 318 0,'0'0'135'16,"0"0"-63"-16,0 0-17 0,0 0-13 16,0 0-18-16,0 0-10 15,0 0-7-15,0 0-4 16,0 0-2-16,0 0-2 0,0 0-5 15,0 0 5-15,0 0 0 16,-3 4 1-16,-13 4 0 16,2-3-2-16,-13 4 1 15,3-3-1-15,-1-3 2 16,-9 2 0-16,0-5 0 16,-3 0 0-16,8 0 0 0,7 0 1 31,11 0 5-31,11 0 12 15,0-11 14-15,0-1-7 16,0 0-12-16,24 2-11 0,11-1-2 16,5 2 0-16,-6 7-5 15,0-1 1-15,-2 3-2 16,-7 0-1-16,-1 0-7 16,1 3 5-16,-6 8 7 0,-3 0 2 15,2 3 2-15,-9 3 1 16,7 2 0-16,-10-2 0 15,-6 6 2-15,0 2-2 16,0 3 1-16,0 0-4 16,-25 0 0-16,-21 3 10 0,-8-6-10 15,-5 3 0-15,-12-6 2 32,2 4-2-32,-12-9-4 15,3 1 3-15,4-3-2 16,-7-6 2-16,15-3 1 0,7-6 0 15,15 0 1 1,20 0 5-16,8-9 9 0,16-8 7 16,0-5-4-16,0-4-10 15,24 4-8-15,17 1-1 16,-4 3 1-16,4 4 0 16,-9 2 0-16,-5 11-1 0,-5 1-4 15,-3 0-6 1,2 0-11-16,-2 7 13 15,7 13 9-15,-1 5 9 16,5 6-4-16,5 0-2 0,-1 0 1 0,10-3-4 16,-4-3 0-16,9-5 4 15,2-12-4-15,5-5 0 16,9-3 0-16,10 0 1 16,3-17-1-16,-4-6-92 15,-2-4-172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02.2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654 88 384 0,'0'0'179'0,"0"0"-73"16,0 0-63-16,0 0 0 15,0 0 6-15,0 0-5 16,73-64-17-16,-73 64-6 16,0 0-14-16,3 12-7 15,7 15 17-15,3 12-1 0,-10 9-3 16,3 8-8 0,-6 3 0-16,0 2-2 0,0 5-1 15,0-8 3-15,0-13-5 16,0-5 1-16,0-13-1 15,0-7 0-15,0-10-1 16,0-3 0-16,0-5-9 16,0-2-11-16,0 0 2 0,0 0-5 15,0 0-39-15,0-10-133 32,0-11-361-32</inkml:trace>
  <inkml:trace contextRef="#ctx0" brushRef="#br0" timeOffset="720">363 136 4 0,'0'0'441'0,"0"0"-373"15,0 0-20-15,0 0-9 16,0 0 4-16,0 0-7 15,84-42 4-15,-25 31-12 0,8-3-7 16,1 0 3-16,4 3 4 16,-4-3 4-16,-3 3-13 15,1 2-7-15,-8 4-4 16,1 5-3-16,1 0 0 16,-4 0-5-16,3 0 1 15,0 5 0-15,3 9 1 0,-8 8-1 16,2 3 0-16,-7 1 4 15,-5 4-2-15,-10 1-2 16,-9 9-1 0,-3 0 0-16,-6-2 0 15,-14-1 1-15,-2-1 0 16,0-2 1-16,0-6 0 16,0-3 0-16,-18 3 0 15,-16-5 0-15,-6-1 0 16,-11-2 0-16,-5 0-2 0,-3-4 5 15,0-2-2 1,-12-2-1-16,-4-2 1 0,-3-1-1 16,-6 0-1-16,-6 2 2 15,-7-6-2-15,-5 7-1 16,-5-4 0-16,4-2 1 0,4-1-1 16,9 1 0-16,15-4 1 15,10 1-1-15,8 0 0 16,14 0-1-16,3-3 0 15,11 6-4 1,7-6-17-16,19 3-21 0,3-3-34 16,0 0-114-16,28 0-217 0</inkml:trace>
  <inkml:trace contextRef="#ctx0" brushRef="#br0" timeOffset="1329">1953 520 11 0,'0'0'434'0,"0"0"-324"0,0 0-50 15,0 0-6-15,0 0-7 16,0 0-10 0,0-2-15-16,0 2-11 0,0 0-11 0,0 11 10 15,0 14 30-15,0 9-1 32,0 2-18-32,0 9-10 0,0 0 1 15,0 0-4-15,-5 0-5 16,-16-6-3-16,2-3-2 15,4-11-5-15,8-7-69 16,7-14-105-16,0-4-261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04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690 14 426 0,'0'0'155'0,"0"0"-44"0,0 0-17 31,0 0-42-31,0 0-21 16,0 0-16-16,-6-14-15 15,6 28-6-15,0 18 6 16,0 13 19-16,6 7-16 0,2 10-1 15,-8 5 9-15,0 6-7 16,0 2 1-16,0 2-5 16,0-10-2-16,-18-14 2 15,3-14 0-15,8-16 0 0,-2-9-13 16,9-6-20-16,-10-8-13 16,4 0 3-16,-10 0-57 15,-2-2-92-15</inkml:trace>
  <inkml:trace contextRef="#ctx0" brushRef="#br0" timeOffset="686">191 84 442 0,'0'0'71'15,"0"0"-18"-15,0 0-19 0,0 0 14 16,0 0-14-16,0 0-10 16,249-41 12-16,-183 37-5 15,8 2-7-15,4 2-15 16,-3 0 5-16,6 0 3 16,-3 0-4-16,-3 14-9 15,-4 3 1-15,-2-1-2 0,-10 9-1 16,-4-4 0-16,-4 4 3 15,-16 0-2-15,-5 3 2 16,-14 3 0-16,-7-1 2 16,-9 6-2-16,0-2-2 15,0 2-2-15,-6-1 4 0,-29 0 1 16,-5-3-5-16,-1 2 3 16,8-1-2-16,-2-8 0 15,1 1-2-15,0-7 0 16,-13 1 2-16,3 0 2 15,-5-4-2-15,-7-1 1 16,-3-1 1-16,-8 0-3 0,2-3 1 16,6 0-2-16,-6-3 2 15,3 0 0-15,-3-3-1 32,-2 5 1-32,8-5-1 0,-6 1-1 15,6 0 0-15,2-3-1 16,5 2 1-16,12 0-2 15,5-2-5-15,11-3-10 0,16 0-34 16,8 0-37-16,0 0-125 16</inkml:trace>
  <inkml:trace contextRef="#ctx0" brushRef="#br0" timeOffset="1616">1531 670 409 0,'0'0'123'0,"0"0"-54"0,0 0-10 16,0 0-5-16,0 0-14 16,0 0-27-16,-51 0-5 15,32 3-3-15,-2 10-1 16,2 5 0-16,0-1 10 15,-3 5 2-15,8-2 3 16,4 3-9-16,7-1 2 0,3-4-7 16,0 9-1-16,0-5 0 15,0 3-3-15,0-2 1 16,0-4-2-16,13-1 2 16,9-8-4-16,-4 1 2 15,13-5 0-15,-7 0 4 16,2-4-3-16,2 1 1 15,-4-3 5-15,8 0 5 16,-2 0 3-16,-1 0-5 16,2-5-1-16,-2-3-2 15,-8-4 0-15,-2 1 3 0,-10 0 4 16,7-3-8-16,-1 0 5 16,-6-3-6-16,7 0 1 31,-10 1-5-31,4-2 1 0,-10 1-1 0,3-2-2 15,-3-1 1-15,0 4 0 0,0 1-1 16,0 2-1-16,0-1 2 16,0 4-4-16,0 3 2 15,-9 1 2-15,-7 1 3 32,3-1-3-32,-8 3 0 15,2 0 0-15,-3 3-2 16,-5 0-1-16,-14 0-3 0,7 0 3 15,-13 0-1-15,13 0 4 0,-7 0 0 16,6 0-1 0,1 0 1-16,3 6-4 0,7 0-4 15,-2-1-16 1,7 3-16-16,0-3-59 16,8 2-104-16,8-2-178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17.1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524 916 358 0,'0'0'90'16,"0"0"-63"-16,0 0-9 16,0 0 11-16,0 0 11 15,0 0-9-15,0 0-9 16,0 0-1-16,13 0-6 16,-2 0 7-16,0 0 5 15,4 0-4-15,10 0-7 16,-6 0-2-16,5 0-4 0,-5-5 5 15,6 5-15-15,7-3 6 16,1 0-1-16,9 3-3 16,1 0 0-16,3 0-2 15,-5-3 1 1,2 3 0-16,-2-3-1 0,-1 0 2 31,-2 3 2-31,2 0-4 0,-5 0 1 16,2 0 0-16,1 0 0 15,-8 0 1-15,5 0-2 16,5 0 0-16,-5-3 0 16,5 1 2-16,-6 2 0 15,-8 0-2-15,4 0 0 0,-1-2 3 16,-5 2-3-16,1 0 0 16,0 0 0-16,6-4 0 15,-6 4-1-15,7 0 1 16,1-2 4-16,-4 2-3 15,1 0-2-15,-4-3 2 0,-7 1-2 16,-5 2 2-16,2 0-1 16,0 0 1-16,0 0-1 15,-7-4 0-15,10 4 0 16,-14 0 1-16,14 0-1 16,3 0 0-16,-9-3 1 15,3 3-1 1,-8 0 0-16,5 0 0 15,-10 0 0-15,-3 0 1 0,0 0-1 16,0 0 0-16,0 0 1 16,0 0 3-1,0-3 0-15,0 3 0 16,0 0 4-16,0 0 2 16,0 0-2-16,0 0-6 0,0 0 6 15,0 0-3-15,0 0-1 16,0 0 0-16,-16-2-1 15,-2-1-3-15,-13 0 3 16,7 3-2-16,-5-6-1 16,-2 5 0-16,3-3 2 15,-3-2-4-15,12 0 4 16,-2 4-2-16,-5-4 0 16,7 1-2-16,-6 2 2 15,4-3 1-15,2 1-1 16,0 3-2-16,-2-5 2 15,2 4 0-15,-6 1-1 0,9-1 1 16,-3 0-2-16,4 3 0 16,6 0 1-16,-4-3 1 15,10 3 0-15,-3-2 1 0,3 2-1 16,-4-4 0-16,1 2 0 16,-2 2 0-16,3-3 0 15,-6 0 0-15,8 1 0 0,-7-2 0 16,4 2 0-16,0 2 0 15,6-3 0-15,-4 3 0 16,4 0 2-16,0 0-2 16,0 0-3-16,0 0 3 15,0 0 3-15,0 0 0 16,0 0-3-16,0 0-5 16,0 0 2-16,0 0 0 15,0 0-6-15,0 0 5 0,10 0 3 16,9 0 1-16,5 0-1 15,1 0 0-15,1 0 1 16,10 5 2-16,-1 1-1 31,-1 0-2-31,7 0 3 16,-14 2-4-16,5-3 4 0,3 1 0 16,-14-2-1-16,4 0-2 15,-6-1 2-15,0 0-2 0,2 0 1 16,-5-3 0-1,-4 5 1-15,4-5-1 0,-11 3 0 16,11 1-1-16,-6-2 2 16,-1-2-1-16,7 0 0 15,-7 2 0-15,-2-2 0 16,-4 4-1-16,-3-4 2 0,0 0-2 16,0 0 2-16,0 0-1 15,0 0 0 1,0 0 0-16,0 0 0 15,6 0-1-15,4 5 2 16,-2-2-1-16,14 1 0 16,-9-3 0-16,3 5 0 15,-7-6 0-15,-4 3 0 0,3-3-1 16,-8 0 1-16,0 0 0 16,0 3 0-16,0-3 4 15,0 0-2-15,0 0-2 16,0 0 7-1,0 2-6-15,0-2 3 16,0 0-4-16,0 0 3 16,0 3-2-16,0 4-1 0,-16-2 1 15,-6 1 2 1,3-2-1-16,-5 5 1 0,-8 0 0 16,7-1-2-16,1 3 1 15,-2-2-1-15,7 2 0 16,-11-3-1-16,1 6 1 15,-12-2 0-15,1 2 0 16,-4 3-1-16,4-1 0 0,0 4 0 16,-1-6 1-16,14 3-1 15,-8-1 2-15,10-2-2 16,-1-3 0-16,12-5 3 16,4 2-2-16,-2-4-1 15,8-2 0-15,-5 4 0 0,9-6 0 16,-6 3 1-16,6-3-1 15,-7 0 0-15,7 0-1 16,0 0-5-16,0 0-65 16,0 0-140-16,0-6-381 15</inkml:trace>
  <inkml:trace contextRef="#ctx0" brushRef="#br0" timeOffset="2449">309 218 287 0,'0'0'168'0,"0"0"-109"0,0 0-22 16,0 0-18-16,0 0 15 15,0 0-16-15,-47-8-12 0,29 8-5 16,-1 8 4-16,-6 4-3 16,-7 4 6-16,2 4 8 15,1-1 6-15,-1 7-8 0,5-1-1 16,6 3 0-16,4 0 4 31,4 0-6-31,6 0-8 16,5 1 2-16,0-8-3 0,0 2-1 15,0-7-1-15,16-1-3 0,18-4 3 16,13-2 7 0,-4-1 0-16,0 1-1 15,5-7-1-15,-5 1 1 16,3-3 5-16,-2 0-3 15,1 0 2-15,-5 0-7 16,1 0 0-16,-1-11 10 16,0-4 0-16,-6-1 0 0,-5-1 2 15,-8-3 6-15,-2-2-2 16,3 1 2-16,-3-9-14 16,-4 3-1-16,3-2-2 15,-2 2 0 1,0-2-2-16,-6-1-1 15,4 2-1-15,-11-3 0 0,4 0-2 16,-1-1 2-16,-6 2 1 16,0 2 0-16,0 2-2 15,0 1 2-15,0 6-2 16,-13 3 0-16,1 4-4 16,-3 4 2-16,-1 2-7 15,7 3 4-15,-7 3 2 0,-3 0 1 0,-2 0-17 31,-4 3 6-31,0 17 1 0,10-1 9 16,2-2 0 0,7 3 1-16,-1 2 3 0,7-3-2 15,0 2-2-15,0-2 3 16,0 3-1-16,0 1 4 16,0-1-2-1,0 4 0-15,0-4 0 0,0 1 0 16,13 2-3-16,-11-6 6 15,14 6-3-15,0 1 0 16,3-4-1-16,3 3 0 0,-3-2 1 0,-1-6 0 31,7 0 0-31,-9-1 0 16,8-1 2-16,-2-6-4 16,-3 1 2-16,0-3-2 15,-4 1-2-15,7-7 4 0,3 5 3 16,-7-6-3-1,7 0 8-15,-6 3-8 0,3-3 3 16,2 0 0-16,-5 0 2 16,4 0-1-16,-11 0 3 15,9-3-3-15,-2-4 2 0,6-2 7 16,-2-3 0-16,-6-1-4 0,-1-2 3 16,0-5-3-16,-3 3-3 15,1-5 5-15,-4 0-3 16,6-4-3-16,-7 1 2 15,-3 3-2-15,4 0-5 16,-10-7 3-16,0 7-2 31,0-3-1-31,0 2 0 0,0 1-1 16,0 3-2-16,-3-2 1 16,-19 8-4-16,3-1-1 15,4 6 4-15,4-1 0 16,3 6-5-16,-5 0 0 15,10 1-3-15,-6 2 6 16,2 0-9-16,1 0-9 16,-2 0-3-16,-3 5 15 15,6 7 5-15,2 2 3 0,3-1-3 16,0 4 5-16,0 0 1 16,0 3-7-16,0-4 7 15,0 7-1-15,0-4 0 16,8 4 1-16,8-1 0 15,3 3-1-15,3-2 1 16,-3-1 0-16,-4 3 3 0,4 4-3 16,-4-4 0-16,-5 0 2 15,-4-2-1-15,-3-4-1 16,4 2 2-16,1-8-2 16,-2 1-1-16,-6-3 1 15,0-5 0-15,5 5 1 16,-5-9-1-16,0 2 0 15,0-3 0-15,0-1 6 16,0 0-3-16,0 0-2 16,0 0 8-16,0 0 2 15,0 0 5-15,0 0 2 0,0-10-9 16,0-4 0-16,0 0-2 16,0-3-3-16,0 2-3 15,0-2 2-15,0-1-2 16,0 1 4-16,0-3-3 15,0 1-2-15,14-4 1 16,2 3-1-16,3 1 0 0,2 5 0 16,-5 0 1-16,9 0-1 15,-6 5 0-15,-4 1 0 32,4 3 0-32,-3-1 0 15,3 0-1-15,-5 6 1 16,2-2-3-16,-6 2 1 15,-1 0-1-15,4 0 0 0,-4 0 1 16,7 0-3-16,-13 5 1 0,2 4 3 16,0 4 2-16,-5-1 0 15,0 2 0-15,0-3 2 16,0 3 1 0,0 0-4-16,-5 0 3 15,-25 2 0-15,1 2-2 16,-7-1 0-16,-2-4-1 15,-2 1-2-15,-1-2 2 16,1-3-3-16,11 0 1 16,5-5-2-16,2-1 4 15,6 0 3-15,7-3-3 0,5 0 0 16,4 0 3-16,0 0-1 16,0 0-1-16,0 0-1 15,0 0 0-15,0 0 0 16,0 0 0-16,4 0-2 15,11 0 0-15,1 0 0 16,8 0-1-16,2 0 1 16,7 0-2-16,-1 0 0 0,-4 15 3 15,3-2-3-15,4 1 3 16,-5 0 1-16,5 0 1 16,-10-7-1-16,4 3-4 15,7-5-14-15,-2 1-32 16,17-6-65-16,-2 0-135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22.4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0 131 29 0,'0'0'43'0,"0"0"-17"0,0 0-8 16,0 0 7-16,0 0 16 15,0 0 6-15,0 0 5 16,-3 0 7-16,3 0 15 16,0 0-29-16,0 0-4 15,0 0-1-15,0 0-15 0,0 0 4 16,0 0-12-16,0 0-10 16,0 0 4-16,0 0-5 15,3 0 0-15,13 0 17 16,6 0 0-1,-4 0 1-15,13 0-12 16,3 0-5-16,7 0-1 0,-3 0-3 16,-1 0 2-16,1 0-2 15,-1 0-1-15,-1 0-1 16,5 0 3 0,-7 0 0-16,7 0 1 0,-1 0 0 0,-5 0-1 15,6 0 1 1,-10 0-1-16,-3 0 1 15,-4 0-5-15,-2 0-1 16,-3 0 1-16,0 0 1 16,2 0 0-16,-2 0-1 0,6 0 0 0,-9 0 1 15,2 0 2-15,-2 0-3 16,0 0 0-16,3 0 1 16,-8 0-1-16,8 0 0 31,-9 0 1-31,-4 0-1 0,10 0 0 15,-7 0 0-15,1 0 0 16,9 0 0-16,-5-1 0 16,2 1 0-16,3-4 0 15,2 4 0-15,-2 0 2 16,3-3-4-16,-3 3 2 16,-3-2 0-16,2 2 0 15,-2-3 0-15,-1 3 0 0,3 0-1 16,-7 0 3-16,4 0-2 0,-9 0 0 15,3 0-1 1,1 0 1-16,-4 0 0 0,4 0 0 16,-10 0 0-16,6 0 0 31,-3 0 0-31,-3 0 1 16,0 0 0-16,5 0 0 15,-5 0-1-15,0 0 0 0,0 0 1 16,0 0 2-16,0 0-1 15,0 0-1-15,0 0-1 16,0 0 0-16,0 0 0 16,0 0 0-16,0 0 1 15,0 0-1-15,0 0 1 0,0 0 2 16,0 0-2-16,0 0-1 16,0 0 8-16,0 0-1 0,0 0-1 15,0-3-5-15,0 0 1 16,0 0-2-16,-21 0 0 15,12 0 2-15,-10-2-2 16,-2 3 1-16,-4-7-1 16,6 3 0-1,0-2 0-15,-7 2-1 16,5-1 2-16,-4 0 0 16,1 2-1-16,-1-1 0 15,6 0 0-15,3 3 0 16,0-2 0-16,8 2 0 15,-2 0 0-15,1 0 0 16,-4-1 0-16,4 0 1 16,-7 1-3-16,6 0 2 15,-4 3-1-15,1-2 1 0,7-1-1 16,-4 3 1-16,4 0 1 16,6 0-1-16,-3 0 0 15,3 0 0-15,0 0 0 0,0 0-1 16,0 0 2-16,0 0-2 15,0 0 1-15,0 0-4 16,0 0 3-16,0 0-2 16,0 0-4-16,0 0-2 0,0 0 0 15,0 0 9-15,19 0-1 16,11 0 2-16,-5 5 1 16,10 1-1-16,-6 0 11 15,1-4-11 1,-6 7 0-1,2-4 6-15,-1 2-7 0,-6 1-1 16,3-3 1-16,-4 2 1 16,-2-6 1-16,-1 5-2 15,-5-3 1-15,-2-3-1 0,3 5 1 16,0-5-1-16,-7 3 0 16,2 0 0-16,-3 1 0 15,-3-4-1-15,13 0 3 16,-13 2-2-16,3 1 0 15,3-3 0-15,-6 0 0 0,0 2-1 16,0-2 2-16,0 0 0 16,0 0-1-16,0 0 4 15,0 0-3-15,0 0 2 16,0 0-3-16,0 0 1 16,0 4-2-16,0-4 1 15,0 2-1 1,3 0 1-16,4 1 0 15,-1 3 1-15,-6-3-1 0,0-3 0 16,3 3 0-16,-3 0-1 16,0-3 1-16,0 0 1 15,0 0-1-15,0 0 1 16,0 0 4-16,0 0-5 16,0 0 8-16,0 0 3 15,0 0 2-15,0 0 1 16,0 0-2-16,0 0-4 0,0 0 1 15,0 0-9 1,0 0 4-16,0 0-4 0,0 0-3 16,0 3 3-16,-3 2-3 15,-22 4 3 1,-1 2 1-16,-4 3-1 16,-2-3 0-16,7 3 0 15,-2 1 1-15,-5-2-1 16,8 1 0-16,-5 0 0 0,-2 0 0 0,7-3-1 31,-2 1 1-31,1-1-1 16,17-5 1-16,-8 2-1 15,6-2 3-15,1-4-2 16,-4 1 0-16,13 0-1 16,-3-1 0-16,3-2-3 0,0 0-16 15,0 0-23-15,0 0-35 16,0 0-86-16,0 0-133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0:19.9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0 78 0,'0'0'216'0,"0"0"-155"0,0 0-13 31,0 0 3-31,0 0-3 16,0 0-4-16,0-10-15 15,0 10-15-15,0 0-14 16,0 0 0-16,0 10 0 0,0 7 27 16,0 8-4-1,8-2-11-15,2 2 0 0,6 3-3 16,-7 3 4-16,7-3-4 16,-7 3-8-16,7-1 8 15,-6 1-9-15,-2-2 2 16,5-3 1-16,-4 1-3 15,-6-5 0-15,10 1 0 16,-4 2 2-16,1 0-2 16,-5-3 1-16,-5 1-1 15,3-1 2-15,-3-2-2 16,0-3 0-16,0 2 1 16,0 1 0-16,0-3-2 0,0-3 2 15,0 0-3-15,0-3 4 16,0-2-2-1,8-4 0-15,-6 1 0 0,4 2 0 16,0-5-2-16,4 1 2 16,-7 6 2-16,3-4-1 15,-6 2-1-15,0-2 0 16,0 2 1-16,0-2-1 16,0 2 0-16,0-3-1 0,0-5 1 15,0 4-1-15,0-4 1 16,7 0-5-16,-4 0 2 0,-3 0 3 31,0 0 0-31,0 0 0 0,0 0 0 16,0 2 1-16,6-2 0 15,-3 3-1-15,4-3 1 16,-1 3 2-16,-4 0-3 16,4-3 0-16,4 0-3 15,-1 2 1-15,7-2-1 16,0 0 3-16,0 4 2 15,-5-2 0-15,5-2 2 16,0 3-2-16,3 0-1 0,3-3 1 16,5 0-2-16,5 2 0 0,8-2 0 15,4 0-1-15,12 0 1 16,3 0 0-16,6 0 6 16,5 0-5-16,3 0-1 15,2 0 1-15,1 3-1 16,-11 0 1-16,2-3-2 15,0 6 1-15,7-1 0 16,-2-1 0-16,6-2 1 16,3-2 1-16,3 2-2 0,-1-2 1 15,8 4 0-15,-1-4-1 32,4 0 0-32,-3 0 0 0,-7 0 0 15,0 0 1-15,-3 0-1 16,-16 0 0-16,4 2 1 15,-10-2-1-15,-2 3 0 16,8-3 3-16,-13 0-3 16,14 0 3-16,5 0 3 0,-9 0-3 15,19 0-3-15,-12 0 2 16,6 5 0-16,-1-5-2 16,-12 3 1-16,-3 1-1 0,-5-4 2 31,-3 2-2-31,3-2 0 15,-3 0 1-15,-2 0-1 16,7 0 0-16,4 0 0 16,-1 0 0-16,6 0 0 0,1 0 0 15,-6 0 0-15,-1 0 1 16,-4 0-1-16,-5 0 1 16,-12 0-1-16,2 0 0 15,-6 0-1-15,-8 3 1 16,4 0 0-16,-5-3 0 0,1 0 0 15,7 0 0-15,-1 0 1 16,8 0-2-16,-5 0 2 16,-2 0-1-16,-7 0 0 15,-7 0-1 1,-8 2 1-16,-8-2 0 0,-3 0 0 16,0 0 1-16,0 0-1 0,0 0 0 15,0 0 0-15,7 0 0 16,-4 0-1-16,9 0-1 15,1 0 2 1,-7 0 0-16,4 0 1 16,-4 0-1-1,-6 0 0-15,3 0 0 16,-3 0 1-16,0 0-1 0,7 0 0 16,-1 0 11-16,-6-5-7 15,0-4-3-15,0 1 1 16,0-1-2-16,0 1 0 15,0-3 0-15,0-3 0 16,-6 3 0-16,-10-3 0 16,0-3 1-16,7 1-1 15,-7 2 1-15,6-7-1 0,7 8 0 0,-8-1 1 16,1 2-1-16,1 2 0 31,-1-5 1-31,1 1-1 0,-7 0 0 16,8 0 0-16,-5 1 0 15,-6-2-1-15,13 1 0 16,-4 3-1-16,1-4 0 16,-1 7 1-16,2 1-9 15,-8-8 10-15,7 6-1 16,-4-2 2-16,10 3-1 16,-7-1 0-16,4 4-1 15,-4-6 1-15,1 2 0 0,4 1 1 16,-5 0-3-16,1-1-1 15,-4 0 3-15,4 1-7 16,-1 0 3-16,1 3-3 16,2 1 1-16,-2 2-3 15,4 2 9-15,2 0-2 16,-4-3 2-16,4 3 1 16,-3 0 2-16,-4-3-2 15,1 0-1-15,-7 0-1 16,0-2 1-16,-8 2-1 15,-1 0-2-15,1 1-1 16,-8-2 4-16,-3 0-1 16,2 0-1-16,-2 0 2 0,-5 3-3 15,-1-3 3-15,1 2 0 16,2 2-2-16,-8-3 2 16,6 0 1-16,-5 1 0 15,1 2-1-15,-12-3 0 0,1 3 0 16,-4-3 2-16,-7 0-2 15,3 0 0-15,-7-2 0 16,-6 2 0-16,1 0 1 16,0-3-1-16,7 4 0 15,-7-1 0-15,10 0 0 0,-3 3 0 16,-7-5 0 0,3 5 0-16,-3-5 0 0,17 5 0 15,-12-4 0-15,5 0 1 31,0 3-1-31,-4 1 0 16,-6-4-1-16,-6 4 2 0,0 0-2 16,3-2 1-16,4-1 0 15,8 3-1-15,1-3-1 16,11 3 2-16,5 0 0 16,-1 0 0-16,3 0-1 0,4-3 1 15,-3 3-4-15,1 0 4 16,12 0 0-16,-2 0 0 15,-2 0 0-15,12 0 0 16,0 0 0-16,7-2 0 0,-7 2 1 16,-1 0-1-16,-4-3 0 31,4 0 0-31,-2-3 1 0,-3 4-1 16,3-1 0-16,-2 0 0 15,-5-3 0-15,3 3-1 0,5-2 0 31,2 2 0-31,-1 1-3 0,5-2 4 16,-4-1-1-16,6 1-4 16,-5 2 5-16,-8-3-2 15,7 2 1-15,1-3 1 16,-5 5 0-16,4-6-4 0,1 1 3 16,-1 4-2-16,-1-4-1 15,2 0-5-15,2 6 1 16,3-3 6-16,3 1 0 15,-3 2 0-15,5-3-5 0,-8 3-1 16,9 0-1-16,-3 0 4 16,0 0 0-16,2 0 5 15,4 0-1-15,4 0 2 16,-4-3-3-16,1 3 3 16,-7-3-2-16,1 3-1 15,-4-3-12 1,0 3 10-16,-3-1-4 15,4-3 2-15,-4 4 6 16,10-3 0-16,-9 0 0 16,2 1 0-16,-7 2 0 15,4-4-1-15,11 2 2 16,-2 2-1-16,10 0 1 0,-3 0 2 16,6 0-3-16,0-3 1 15,-3 0-1-15,3 3-1 16,-7 0 1-16,7 0 1 15,-6 0-1-15,6 0 1 16,0 0 0-16,-3-1-1 16,3 1 1-16,0 0-1 0,-7 0 0 0,7 0 0 31,0 0 0-31,0-4 0 16,0 4-10-16,0-3-44 15,0 0-77-15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24.4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0 132 88 0,'0'0'161'0,"0"0"-47"0,0 0-47 16,0 0-19-16,0 0 2 15,0 0 3-15,0 2-3 0,0 1 0 16,0-3-14-16,0 0-8 15,7 0-15-15,-7 0 7 16,9 0-9-16,7 0-5 16,-3 0 4-16,9 0 5 0,2 0-4 15,1 0 5 1,2 0-7-16,11 2-1 0,-4-2-1 16,10 0 1-16,3 0-3 15,-3 0 0-15,5 0-3 16,-6 0 0-16,-2 0 2 15,-7 0 1 1,7 0 0 0,-9 0-1-16,1 0 0 0,-7-2-4 15,-7 2 2-15,2 0-2 16,-2-3 1-16,-4 3-1 16,3-2 0-16,8 2 0 15,-4-4 2-15,-3 4-2 16,3-3-2-16,-11 3 2 0,11 0 0 0,-3-3 2 15,2 3-2-15,-2 0 0 16,-3 0-3-16,-6 0 3 16,-1 0 0-16,-4 0 0 15,6 0 2-15,-11 0-3 16,5-2 1-16,-2 2 0 31,4 0 0-31,2 0 0 0,-3-3 0 16,-2 3 0-16,5 0 1 15,4 0-1-15,-10 0 0 16,3 0 1-16,-3 0-2 16,-3 0 0-16,13 0 1 0,-5 0 0 15,8 0 0-15,-3 0 0 16,-1 0 0-16,-8-3 0 16,-4 3 0-16,0 0-2 0,0 0 2 15,0 0 0-15,0 0 0 16,0 0 1-16,0 0-1 15,0 0 1-15,0-2 3 16,0-2-4-16,-4 4-4 16,-2-5 2-16,-10 5-4 0,7-3 2 15,-7-2 3-15,-2 1-5 16,2 0 1-16,-3-3 5 16,-3 2 0-16,8-1 0 15,1-1 2-15,0 3-4 16,4-2 1-1,-7 1 1-15,8-1 4 16,-8 0-4-16,3 4 0 16,1-4 0-16,-1 4 0 15,-3-4 0-15,10 6 0 16,-4-3 0-16,10 3-3 0,-5 0 6 16,2 0-3-16,-3 0 0 31,-4-3 0-31,10 3-1 0,-6 0-1 15,-4-3 1-15,1 3-2 16,-7-2 3-16,8-1 3 16,0 3-3-16,0-3 0 15,5 3 1-15,3-2-1 16,0 2 2-16,0 0-4 0,0 0 4 16,0 0-6-1,0 0 4-15,0 0 0 0,0 0-1 16,0 0-1-16,0 0-6 15,0 0 5-15,0 0-5 16,24 0 7-16,1 0 1 16,4 2 0-16,1 6 0 0,-1-2 0 15,7-3 0 1,-10 3 1-16,2-1 0 16,-7-2-2-16,-2 3 2 15,-3-1-1-15,0-2 0 0,-4 2 1 16,3 1-1-16,-4-6 0 15,-6 4 0-15,1-4 2 16,-6 2-2-16,3 0 0 16,4-2 1-16,-7 3-1 15,0-3 0-15,0 0 0 0,0 0 0 16,0 3 5-16,0-3-4 16,0 0-1-16,0 0 9 15,0 0-8-15,0 0 2 16,0 0-3-16,0 3-2 15,0-3 1 1,0 5 1-16,0 4 1 16,-10-1 1-16,-14 3-2 15,-1 3 0-15,-13 3 2 16,4 0-2-16,-7 4 0 16,4 1 0-16,-10-1 0 0,4 2 0 15,8-1 1-15,-5-2-1 0,5 0 0 16,5-6 0-1,-2 0-4-15,8-9 2 16,13 1-29-16,9-3-18 16,2-3-56-16,0 0-62 15,0 0-308-15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26.8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0 188 95 0,'0'0'181'0,"0"0"-94"0,0 0-29 16,0 0-7-16,0 0 11 15,0 0-15 1,6 0-17-16,-6 0 5 16,3 0-8-16,2 0-5 0,0 0 8 15,16 0-6-15,-6 0 14 16,11 0-9-16,-2 0-6 15,4 0-2-15,4 0-12 16,2 0-6-16,0 0 3 0,13 0 0 16,-9 0 0-16,2 0-2 15,7-4-4-15,-13 2 0 16,7 2 0-16,-14 0 2 16,5 0-4-16,-5 0 4 15,-2 0-1-15,13 0-1 16,-11-2 2-16,-1 2-2 15,-1 0 0-15,-4 0 0 16,-2-4 0-16,-10 1 0 16,7 3 0-16,-1 0-1 15,-6 0 1-15,1 0 1 16,-4 0 0-16,4 0-1 16,-1 0 0-16,1 0-1 15,2 0 1-15,1 0-3 16,0 0 4-16,-2 0-2 15,2 0 1-15,-10 0-3 16,6 0 2-16,-2 0 2 16,-7-2 0-16,0 2-1 15,0 0 2-15,0 0 0 16,0 0-2-16,0 0-1 0,6 0 1 16,7 0-1-16,-8 0-1 15,11 0 2-15,-13-3 0 16,-3 3 2-16,6 0-2 15,-6 0 0-15,0 0 1 16,0 0 1-16,0 0-1 0,0 0 4 16,0 0-3-16,0 0 6 15,0-3-7-15,0 3 1 16,0-6-2-16,0 6-1 16,-6-4 1-16,-4-3 3 15,-4 2-2-15,1-1-1 16,0 1 0-16,1-1 0 15,-4-2 0-15,0 2-2 16,-2-3 5-16,-7 1-3 0,9 2 0 16,0-2 2-16,2 0-2 31,4-1 0-31,-6 3 0 16,13 2 0-16,-3-4 0 0,-3 4 0 0,2 1 1 31,-2-3-1-31,2 4 0 0,-4-1 0 15,5-3-1 1,-1 3 1-16,4-2-2 0,-3 2 0 16,3 0 4-16,-4 1-3 15,-2 2 1-15,9-4 0 16,0 2 0-16,-7 2 0 16,-2 0 1-16,9-3-1 15,0 3-1-15,0 0 1 16,0 0-1-16,0 0 0 15,0 0 0-15,0 0 0 16,0 0-1-16,0 0-2 0,0 0 2 16,0 0 1-1,0 0-1-15,0 0-4 0,0 0-1 16,0 0 2-16,0 0 1 16,0 9 3-16,9-4 1 15,7 3 0-15,0-2 0 16,-6 2-2-16,7-2 2 0,9 1 0 0,-1 1 0 15,-4 0 0-15,-2 0 0 16,-3-3 0-16,-7 1 0 16,7 0 1-16,-8 0-1 31,3-4 0-31,-6 1 0 0,5 2 0 16,-1-2 1-16,4 0-1 15,-10 0 0-15,3-3 0 16,-3 2 0-16,10 2 0 15,-10-4 0-15,12 5 0 16,-6-5 0-16,-2 3 0 16,2-1 0-16,-2 4 0 15,-4-3 1-15,3 0 1 16,-6 0-4-16,0-1 2 16,3-2 0-16,-3 6 2 15,13-6 0-15,-10 6-2 16,-3-4 0-16,8 7 0 15,0-4 0-15,0 2 0 16,2-5 0-16,-4 0 0 16,-6 2 0-16,0-2 0 0,0 1 0 15,0-3 0-15,0 0 0 16,0 0-2-16,0 0 6 16,0 0-2-16,0 0-2 15,0 0 1-15,0 0-1 16,0 0 5-16,0 0-1 15,0 0-3-15,0 0 2 16,0 0 2-16,0 0-5 0,0 0 2 16,0 0 3-16,0 0-2 15,0 3 2 1,0-3 0-16,-6 5-5 16,-20 1 4-16,2 2-4 15,-4 2 2-15,-6 3-2 16,-4-2 0-16,1 3 0 15,-4 3 0-15,1-2 1 0,-4 3-1 16,7-4 0-16,9 4 0 16,4-1 1-16,1-6 0 15,11-3-2-15,-1-2 1 16,10-4-1-16,3 1 1 0,0-3 0 16,0 0 3-16,0 0-3 15,0 0 1-15,0 0-1 16,0 0 1-16,0 0-1 15,0 0-7-15,0 0-45 16,0 0-85-16,0 0-142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37.4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22 29 0,'0'0'246'16,"0"0"-176"-16,0 0-25 0,0 0 10 16,0 0-20-16,0 0 6 15,0 0 3-15,0-20-2 16,0 18-14-16,0-1 11 16,0 3-2-16,0 0-3 15,0 0-7-15,0 0-10 0,0 0-1 16,0 0-5-16,0 0-5 15,0 0 0-15,0 0-4 16,0 0-2-16,0 0-2 16,0 0 2-16,0 0-6 15,0 0 3-15,0 0-4 16,0 0 3-16,0 3 4 16,0 5 1-16,0 3 8 15,0 0-2-15,0 0-1 16,0 1 1-16,0 1 1 0,0 5-3 15,0-1 1 1,0 2-4-16,0 3 3 0,0-2 0 16,0 2-2-1,0-2-2-15,0 3 3 0,0-1-1 16,0-2-2-16,0-1 1 16,0-2-2-16,0 4 1 15,5-6 1-15,-5 2-2 16,0 0 2-16,0 0 0 0,0 0 1 15,0 2 1-15,0-2 2 16,0-3-2-16,0 6-4 16,0-6 1-16,5 0-1 15,-2 3 3-15,3-3-1 16,1 0-2-16,-7-3 2 16,0 3-2-16,0-3-2 15,0-3 2-15,0 1 5 16,0-1-5-16,0-2 3 15,0 2 0-15,0 4-3 16,0-4 2-16,0 3-1 16,0-3 1-16,0 4-1 0,0-1-1 15,0 0 1 1,0 1-1-16,0 1 1 0,0-1-2 16,0 1 3-1,0-1-2-15,0 0 0 0,0-2 0 16,0 1 0-16,0 1 0 15,0-1 3-15,0 0-3 16,0-2 0-16,0 2 1 16,0-3-1-16,0 0 0 15,0 1 1-15,0-1-1 16,0 4 0-16,0-4 0 16,0 1 1-16,0-1-1 15,0 0 1-15,0 1-1 16,0 2 0-16,0-2 0 15,0-1 0-15,0 0 0 0,0 1 0 16,0-1 0-16,-7 0 2 16,1 1-2-16,3-3 0 15,-2 2 0 1,5-2 0-16,0-1-2 0,0 3 4 16,0-2-2-16,-5 0 0 15,5 2 0-15,0-2 0 16,-6 2 0-16,6-5 0 15,0 3 0-15,0 2-4 16,0-5 8-16,0 3-4 16,0-4 0-16,0 3 0 15,0 2 0-15,0-2-2 0,0 1 5 16,0 1-4-16,0 0 4 16,0-2-3-1,0 4 0-15,0-3 4 16,-5-1-4-16,5 3-2 0,0-5 1 15,-3 3 2 1,3 0-2-16,0-4 2 16,0 1-2-16,0 0 2 0,0-1-1 15,0 1 1-15,0-1-1 16,0-2 0-16,0 0-1 16,0 0 1-16,0 4 0 15,0-1 0-15,0-3 0 16,0 3 1-16,0-1-3 15,0-2 2-15,0 0 0 16,0 3 1-16,0-3 0 0,0 3-1 16,0-1 1-16,0-2-1 15,0 0 0-15,0 0 0 16,0 0-1 0,0 0 1-16,0 0 0 0,0 0 0 15,0 0 3-15,0 0-2 16,0 0 0-16,0 0-1 15,0 0 3-15,0 0-3 16,0 0 1-16,0 0-1 16,0 0 1-16,0 0-1 15,0 0 0-15,0 0 0 16,0 0 1-16,0 0-1 16,0 0 0-16,0 0-26 15,0 0-56-15,0 0-183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38.9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32 99 0,'0'0'118'0,"0"0"12"0,0 0-51 16,0 0-24-16,0 0 3 16,0 0-2-16,0 0-1 15,-16-25 2-15,13 23-15 16,3-2-4-16,0 3-9 15,-6 1-11-15,6 0 5 16,0 0 2-16,0 0-6 16,0 0-12-16,0 0-4 15,0 0 2-15,0 0-5 16,0 0 0-16,0 0-8 16,0 1 7-16,0 11 0 15,0 2 1-15,0 5 4 0,0-3-3 16,0 5 0-16,0 1 0 15,0 0 3-15,0 1-3 16,6 2 3-16,2 0 1 16,3 1 1-1,4 2 0-15,-6 0 0 16,0-1-2-16,4-1 0 0,-3 2-4 16,-1-3 4-16,1 4-4 15,-2-4 5-15,5 0-4 16,-10-3-1-16,-3 2 3 0,6-3 1 15,-6-1-2-15,0 0 0 16,0-1 1-16,0-2-2 16,0-1-1-16,0-2 1 15,0 1-1-15,0-1 3 16,0-1-2-16,0 1-1 16,0 0-2-16,0 3 2 15,0-2 3-15,0-2-3 16,0-1 0-16,0 1 0 15,0-1 1-15,0 4-1 16,0-4 1-16,0 5-1 0,0-4 1 16,0 2-1-16,0 2 0 15,0-4 0-15,-6 2 0 16,3-1 0-16,-4 0-1 31,7-3 2-31,0 3-2 16,0-3 2-16,0 1-1 0,0-4 0 0,0 6 2 15,0-5-2-15,-6 1 0 16,6-1 0-16,0-1 0 16,0 0 0-16,-3 1-2 0,3-1 4 15,-5 1-2 1,0-1 0-16,0 1 0 0,-1-1 1 16,3-5-2-16,-4 5 1 15,4 1 0-15,-3-1 1 16,-4 0 0-16,4 1-1 15,6-3 0-15,-3 1 0 32,-3 5-2-32,6 0 2 15,-7-2 2-15,7-1-2 0,0 0-1 0,0-4 1 16,0 1 0-16,0-1 0 16,0-5-3-16,0 2 2 15,0-2 1-15,0 0 0 16,0 0-34-16,0 0-58 15,0-7-194-15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40.2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39 370 0,'0'0'90'0,"0"0"-12"0,0 0-13 16,0 0-1-16,0 0 11 15,0 0-19-15,-5-39-24 16,5 39-3-16,0 0-14 16,0 0-9-16,0 0-6 15,0 0 0-15,0 12-10 0,0 6 10 16,0 6 13-1,0 4-6-15,0 0 3 0,5 3 8 16,14 0-3-16,-3 5 0 16,3 0-5-16,2 1-4 15,-10 2 9-15,7 0-9 16,-9 1 4-16,7-4-4 16,0 2-3-16,-10-3 2 15,-3-1-1-15,2-1 0 16,0 1-3-16,-5 0 1 0,0-4 3 15,0-2-4-15,0 1-1 16,0-4 1 0,0-6-1-16,0-1-3 15,0-2 3-15,0-2 1 0,0-2 2 16,0 1-3-16,0 2 0 16,0-4 0-16,0-4 0 15,0 8 0-15,0-7 0 16,0 1 1-16,0 2-2 0,0-2 1 15,0 1 0-15,0 2 1 16,0 2-1-16,0-1 1 16,0 2 0-16,0-1-1 15,0 0 0-15,0 0-1 16,0-1 2-16,0-1-1 16,0 3 0-16,0-5 0 0,0 1-1 15,0 3 2 1,0 1-2-16,0-5 2 0,0 7-1 15,0-3 0-15,0-2 1 16,0-2-2-16,0 5 1 16,0-3 0-16,0 1 0 15,0 2 0-15,-5-5 0 32,5 2 0-32,-5-1 0 0,5-2 0 0,-3-1 1 15,3 0-1-15,0-2 0 16,-6 0 0-16,6-4 0 15,-7 1 0-15,7 0 1 16,0-3-2 0,0 0 0-16,0 0-43 15,7 0-57-15,26-18-177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41.5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360 1079 87 0,'0'0'304'0,"0"0"-239"0,0 0-13 15,0 0 2-15,0 0 2 16,0 0-11-16,0-9-12 16,0 9 1-16,0 0-17 15,0 0-10-15,0 0-4 16,-7 0 2-16,7 9 2 0,-3 7 27 0,3 3-4 31,-6 3-4-31,6 3-6 0,0-1-9 16,0 4 9-16,0 0-1 15,0 0-12 1,0 3 3-16,0 2-6 16,0 4 7-16,0 2-5 15,0 0-4-15,0 0 7 16,0 0-6-16,0-2-1 0,0 0 0 0,0-7 0 16,0 1 0-1,0-3-2-15,0-3-2 16,0-2 2-16,0-1 0 15,0 1 0-15,0-4 3 16,0 1-1-16,0 0 0 16,0-4-2-16,0 1 1 15,0 0-2-15,0 0 1 16,0-1 0-16,0-1 0 0,0 2 0 16,0-4 0-16,0 2 0 15,0-1 0-15,0-3 0 16,0 1 0-16,0-2 1 15,0 5-2-15,0-1 2 16,6-1-1-16,-3 1 0 16,4 0 0-16,-7 1-2 0,6-1 1 0,-6-4 1 15,3 2 2-15,-3-1-2 32,0-2 0-32,7 1 0 15,-7 2 0-15,0-1 1 16,0-3 0-16,0 4-1 15,0-3 0-15,0-1 0 0,0-3 0 16,0-2 0-16,0-3-1 16,0 3 1-16,0 0 0 15,0-3 1-15,0 0-1 16,0 0 0-16,0 0-3 16,0 0-3-16,0 0-33 15,0 0-20-15,0 0-156 16,0-6-322-16</inkml:trace>
  <inkml:trace contextRef="#ctx0" brushRef="#br0" timeOffset="2220">628 45 76 0,'0'0'403'0,"0"0"-299"0,0 0-18 15,0 0-22-15,0 0-9 16,0 0-14-16,0-45-8 15,0 45-4-15,0 0-9 16,0 0-12-16,0 0-8 16,0 0-8-16,0 18-7 15,0 10 15-15,0 11 1 16,0 4 1-16,0 1-1 16,0-1 0-16,0-13 0 15,0-4-1-15,0-7 1 0,0-7 1 16,0-1-2-16,0-9-2 15,0 2 2-15,0-4 3 0,0 0-3 16,0 0 2 0,0 0-2-16,0 0 5 0,0 0-3 15,0 0 8-15,0 0-8 16,-3 0 1-16,-13-4 2 16,-3-7-5-16,-19 0-6 15,5-2 3-15,-7 4 1 0,2-3 2 31,-9 7-4-31,3 2 2 16,-2 1 1-16,-5 2-5 16,8 0 4-16,0 0-4 0,2 0-3 15,11 10 1-15,1 2-1 16,4-1 6-16,4 3 1 16,11 3-2-16,1-1 0 15,9 1 3-15,0 3-3 16,0 0-1-16,0 0 5 15,9 2 0-15,22-3-1 0,-3 1 1 0,7-3 0 32,2-3-1-32,-2 0 0 0,-2-3 1 0,-7-6-4 15,7 1 4-15,2-3 1 16,2-3-1-16,1 0 2 16,3 0 1-16,-8 0 1 31,-7 0 0-31,4 0-2 0,-5-5 3 15,-7-1 0-15,-2-6-5 16,0 1 9-16,0 1-3 16,0-2-3-16,-7-2-1 15,-1 0-1-15,2 3-1 16,-1-3 0-16,4 0 0 16,-10-1 0-16,7 2 2 15,-10-2-2-15,0 2 0 0,0 4 1 16,0 1-2-16,0 2 2 15,0 0 1-15,0 4-2 16,0 2 0-16,0 0 0 16,0-3-1-16,0 3 3 15,0 0-2 1,0 0 0-16,0 0 0 0,0 0-2 16,0 0 2-16,0 0 0 15,0 0 1-15,0 0 0 16,0 0 4-16,0 0-5 15,0-3-2-15,0 1 2 16,0-2-1-16,0 2 2 16,0 2-3-16,0-3 2 15,0 3-2-15,0 0-1 16,0 0 1-16,0 0-2 16,0 0-2-16,0 0-5 15,0 0 2-15,0 0 5 0,0 0 1 16,0 5 1-16,-4 7 1 15,4-1-1-15,-6 0 2 16,6 1 0-16,0 4 0 0,0 1 0 16,0 3 1-16,0-1 1 15,0 6 0-15,0-2 0 16,0 2 2-16,0-3 2 16,0 1-5-16,6-3 3 0,10-3 0 15,-3-4-1-15,3-1-1 16,-2-4-2-16,2 1-1 15,3-3 1-15,5-2 2 16,-2 0 3-16,4 1-4 16,-7-2-1-16,5 0 0 31,1 0-6-31,7-3-38 0,-8 0-81 16,-5 0-168-16</inkml:trace>
  <inkml:trace contextRef="#ctx0" brushRef="#br0" timeOffset="3051">1091 512 398 0,'0'0'91'0,"0"0"-41"0,0 0 3 16,0 0-11-16,0 0-11 15,0 0-21-15,0 0-6 0,0 9-3 16,0 7 6-16,-2 1 6 16,-4 3 6-16,-4-3-6 15,4 1 0-15,6 0-1 16,0-1-7-16,0 0 9 16,0-1-7-16,0-1-4 15,0-2-1-15,0-1-1 16,22-7 2-1,-12 4-2-15,8-7-1 16,-3 2 1-16,4-2 2 16,2 1 1-16,-2 0-4 0,3-1 3 15,-9-2-2-15,3 0 2 16,5 0 0-16,-2 0-3 16,0 0 2-16,6 0 5 15,-1 0-1-15,2 0-3 16,-4-8 2-16,-3 0 0 15,-5-4-4-15,2 1 3 16,0 3-2-16,-5 0 3 16,2-4-1-16,-10 3 2 15,-3-1 6-15,0 1-11 16,0-3 9-16,0 2-10 0,0-1 0 16,0 1 0-16,0 2 0 0,0-2 0 15,0 3 4-15,-19 3-4 16,-2-5 1-16,-4 4 1 31,-2-2-2-31,1 2 0 0,-5 0 0 16,7-5 0-16,-2 8 2 15,1 2-2-15,6-3 4 16,4 3-10-16,-4 0 7 16,-6 0-3-16,4 0 2 15,-7 0-10-15,2 5 10 16,2 5-1-16,-1-2 2 0,0 1-2 15,-1-1 0-15,5 0-3 16,2 6-17-16,-3-3-90 16,14-3-83-16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46.6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704 49 413 0,'0'0'68'0,"0"0"6"0,0 0 12 31,0 0-32-31,0 0 20 16,0 0-22-16,-9-49-12 15,9 49-19-15,0 0-21 16,0 0-9-16,0 7-3 15,0 16 10-15,0 10 0 16,0 6 2-16,0 13 4 0,0-2-1 0,0 6 1 16,0-4-3-16,-7 0 1 15,7-5-2 1,-3-11 1-16,3-8-1 16,0-8-1-16,0-9 0 15,0-5-1-15,0-6-7 16,0 0 4-16,0 0 1 0,0 0 1 15,0 0 3-15,0 0 7 16,0 0 2-16,0 0-7 16,0-12 3-16,0-2-4 15,-11 3 0-15,-15-3 1 16,-2 0-4-16,-12-3 0 16,-11 4 2-16,2 1-2 15,-7 4 2-15,4-1 0 16,1 7-2-16,5 2 0 15,8 0-1-15,-10 0 1 0,8 0 2 16,7 5-6-16,-2 3 3 16,3 6 1-16,15 1-1 0,-2-1 0 15,6 5 0-15,13-2-5 16,0 3 8-16,0-1-3 31,0 4 1-31,0-1 2 16,22-2 0-16,5 3 0 0,11-5-2 15,-1 2 2-15,4-3 2 16,7-2-2-16,-5-4 0 0,-3-4-4 16,1-1 4-16,-14 0 5 15,5-6-5-15,-4 0 1 16,3 0 4-16,0 0-1 16,-5 0-3-16,-2 0 1 15,-5-8 0 1,0 2 2-16,2-5 0 0,4-1-2 15,-6 1 3-15,5-3-2 16,-8 0 0-16,3-3 3 16,-3 1-2-16,-10 2 4 15,2-3 0-15,0 0-3 16,-5 0 7-16,-3 3-2 16,0 0-1-16,0 6 1 0,0 2 3 15,0 0-3-15,0 4-5 16,0 2-4-16,0 0 4 0,0 0-5 15,0 0 1 1,0 0-1 0,0 0 1-16,0 0 0 0,0 0-1 15,0 0 1-15,0 0-1 16,0 0 0-16,0 0-2 16,0 0 2-16,0 0-3 15,0 0 3-15,0 0-8 16,0 0-3-16,0 0 4 15,0 11 2-15,0 9 5 16,0-1 0-16,0 6 1 0,0-1-1 16,0-3 0-16,0 1-1 15,0-2 1-15,15 0-1 16,10-3 1-16,10 0 1 16,-2-1-1-16,7-4-4 15,8-3-3-15,1-1-13 16,2-5-17-16,-2-1-15 15,-6 1-92-15,-8-3-138 16</inkml:trace>
  <inkml:trace contextRef="#ctx0" brushRef="#br0" timeOffset="531">1308 573 279 0,'0'0'189'0,"0"0"-106"0,0 0-20 16,0 0-15-16,0 0 9 15,0 0-11-15,13-3-17 16,-7 3-20-16,-6 0-2 16,7 0-6-16,-7 10 4 15,9 6 18-15,-9 9 9 0,0 1 3 32,0 7-11-32,0 0-15 0,0 4-2 15,-6 3-4-15,-10-13-2 16,3 2-1-16,1-13-3 0,-1 1-26 31,2-5-49-31,1-4-132 16,7-6-220-16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48.7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498 0 447 0,'0'0'81'0,"0"0"-15"0,0 0-29 16,0 0-24-16,0 0-13 15,0 0 6 1,0 43-6-16,0-4 17 0,22 8 0 16,-4 6-5-16,0 1-7 15,5 0 6-15,-4-7-2 16,2-8-9-16,-2-11 1 15,-4-3 1-15,0-11-1 16,-4-8 1-16,-9-3-2 0,-2-1 2 16,0-2-2-16,0 0 1 15,0 0 8-15,0 0-4 16,0 0 11-16,0 0-3 16,0-5-5-16,0-6-3 15,-13 2-5-15,-17-2 1 16,-10 0-1-16,-11 0 0 0,2-4 0 15,-10 7-1-15,-1 1 1 16,4 0 1-16,3 4-1 31,4 3 0-31,1 0-3 16,7 0-2-16,4 10 2 0,6 0-1 0,7 5 0 16,5-2 3-16,3 7-6 15,16-1 5-15,0 1 0 16,0 2 1-16,0-1-1 15,19 1 1-15,16-1-2 16,11-1 3-16,-3 3-1 16,4-9 3-16,-3 3-2 0,0-6 2 15,-4-5-2-15,1-4 1 16,-1-2 1-16,-5 0 3 16,-2 0-3-1,2 0 1 1,-4-8 8-16,0-1-7 0,-7-1 4 0,2-7 2 31,-1 3 2-31,-6-6-3 0,-3 3-4 16,-2-2 16-16,-4-3-10 15,-7-5-8-15,3 5 8 16,1 3 1-16,-4 2-4 16,3 0-1-16,-3 4 4 15,-3 3-2-15,0 5-1 16,0 2-2-16,0 3-2 15,0 0-4-15,0 0-5 16,0 0-7-16,0 3 3 16,0 14 9-16,0 8 1 15,0 6-1-15,0-1 1 0,0 10 0 16,0-4-1-16,0 3 0 16,0-4-1-16,7-8 1 15,23-2 0-15,-2-11-2 16,6-5-1-16,14-3-5 15,4-6-42-15,-6 0-46 0,-1 0-190 16</inkml:trace>
  <inkml:trace contextRef="#ctx0" brushRef="#br0" timeOffset="966">1410 625 69 0,'0'0'151'16,"0"0"-151"-16,0 0-2 0,0 0-11 15,0 0 12-15,0 0 0 16,24 9-1-16,-24 3-18 15,-8-4-14-15,-17-6 16 16,3 4 17-16,-4-3 1 16,8-3 0-16,-7 0 10 0,0 0 15 15,7 0-10 1,2 0 26-16,7-3 61 0,9-5-33 31,0 0-14-31,0-1-19 0,0 1-23 16,3-2-9-16,19 2 6 15,2 0-2-15,1 3 14 16,-6 1-9-16,-1 2 2 16,-2 2-7-16,0 0-2 15,0 0-4-15,-13 0-1 16,13 0 1-16,-10 2 0 0,-3 10 6 16,2 1 1-16,-5 8 0 15,0-5 1-15,0 4 10 16,0 2-4-16,-14-2-6 15,-5 5 2-15,-7-3 0 0,-4 3 13 16,-5 2-14-16,0-2 1 16,2-3-7-16,-7 1 1 15,-1-1-2-15,1-6 0 16,-5 1 5-16,4-9-9 16,-2-1 6-16,-3-5 2 15,5-2-4-15,-2 0 0 0,3-2 1 16,14-15-4-16,1 0 5 15,9-6 1-15,16 7 5 32,0-8-6-32,0 6-5 0,0 4 3 15,26-1-2-15,5 7-1 16,0 2 0-16,-6 4 0 16,-1 2 0-16,-5 0 0 0,-3 0-1 15,0 2 0-15,-4 16 0 16,3 7 6-16,7 5 2 15,-9-2 0-15,3 6-8 16,6-6 8-16,-3 0-8 16,-1-6 0-16,7-7-1 15,-1-5-3-15,8-6 4 0,-1-4 4 16,3 0-4-16,7 0-6 31,-7 0-49-31,-15-4-174 16,-4-1-302-16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51.3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621 0 422 0,'0'0'105'0,"0"0"-11"0,0 0-8 15,0 0 4-15,0 0-23 16,0 0-31-16,0-20-23 15,0 20-11-15,0 0-2 16,0 0-7-16,0 0-2 0,0 20-7 16,10 8 16-16,6 9 5 15,-2 5-2-15,-3-1-2 16,4 2 0-16,0-4 2 16,-5-8 0-16,6-3-3 15,-7-12 0-15,-4-4 2 0,-2-7-1 16,-3-1-1-16,0-4 0 15,0 0 3-15,0 0 1 16,0 0 2-16,0 0-2 16,0-4 1-16,0-4-5 15,0-6 3-15,0 0-3 16,-24-3-7-16,-10 3 3 0,-16 0-4 16,-6 3 2-16,-7 0-2 15,-2 8 3-15,-7-3-1 16,4 3-2-16,9 3 7 31,8 0-1-31,5 0-2 0,11 0 2 16,2 9 2-16,7-1-4 15,2 7 2-15,8 1 1 16,1 1-1-16,11 6-2 16,4-1 2-16,0 3-2 15,0-2 1-15,19-1 2 16,15-2 1-16,7-1 0 15,-1-3-1-15,4-1 1 0,3-3 0 16,3-2 0-16,-7 2 1 16,-3-7-1-16,1-2 0 15,-1 2 1-15,-2-5-1 0,2 0 4 16,-5 0 0-16,3 0 1 16,-11 0-2-16,-1-8 0 15,-1-3 2-15,-10 3-3 16,3-6 1-16,-5-1 2 15,0 1-4-15,1 1 0 16,2-1-2-16,-6-3 2 16,-1-1 3-16,-2 2-4 15,-1-1 4-15,-6 0-3 16,0 3 0-16,0 1 1 16,0-2-2-16,0 7 0 0,0 2 1 31,0 1-2-31,0 5 1 0,0 0 0 15,0 0-1-15,0 0-2 16,0 0 1-16,0 0-9 16,0 0 8-16,0 0-4 15,0 11 7-15,0 3 3 0,0 5-3 16,0 7 0-16,0 2 3 16,0 8 0-1,0 3 3-15,0-2-5 16,0-4 0-16,9-4-1 15,20-7-1-15,1-5 1 16,5-3 0-16,11-5 1 16,4-4-1-16,-1-2 4 15,2-3 2-15,-2 0-1 0,-5 0-5 16,6 0-18-16,-20-3-128 16,-4-9-172-16</inkml:trace>
  <inkml:trace contextRef="#ctx0" brushRef="#br0" timeOffset="1094">1424 473 276 0,'0'0'286'0,"0"0"-177"0,0 0-38 16,0 0-35-16,0 0-3 16,0 0-19-16,0-4-10 15,0 4 0-15,29 0-6 16,9 0 6-16,-1 0-3 16,10 0 0-16,2 0-1 0,-4 0 0 15,1 0 0-15,-9 0 5 16,-6 0-5-16,-15 0 0 15,0 0 3-15,-16 0 0 16,0 0 0-16,0 0 6 16,0 0-1-16,0 0 4 0,0 0-2 15,0 0 2-15,0 0-7 16,0 2-1-16,-22 4-8 16,-7 2 2-16,-1 6-2 15,-2 0 4-15,-1 6 1 16,4-1-1-16,-9-1-1 15,11 3 0 1,-5-1 1-16,7 3 1 16,1-6-1-16,8-1 0 15,3-5 0-15,1-2 0 0,9-6-1 16,-4-1 2-16,7-2-2 16,0 0 1-16,0 0 0 15,0 0-6-15,0 0-2 16,0 0 8-16,26-9 3 15,-1 2-2-15,5-2-1 0,-4 7 0 16,-1-1 0-16,-1 3 0 16,-5 0-7-16,-3 0 4 15,0 0-3-15,-2 3 2 0,-4 10 4 16,-1 4 1-16,-2 6 0 31,-7-3 2-31,0 2 1 16,0 0-3-16,0 1-1 0,-13-7 4 15,-14 1-2-15,-5-3 2 16,-3-2-2-16,-5-1-2 16,-3-3 4-16,-4-2-3 15,-3-4 3-15,6 2-3 16,1-4 2-16,-3 0-3 16,1 0 2-16,12 0-2 15,1 0 0-15,16-9 3 0,16 0-3 16,0 1-8-16,0 5-2 15,0 1 6-15,0 2-2 16,0 0-5-16,0 0-36 16,0 0-58-16,16 0-17 15,0 2-93-15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0:59.7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518 1262 413 0,'0'0'85'15,"0"0"0"-15,0 0-25 0,0 0 29 16,0 0-23-16,0 0-28 16,0-51-12-16,0 42-6 15,0 1 4-15,0 6-2 16,-10-4-7-16,1 3 0 15,-12 3-9-15,-5 0-6 16,-8 0-1 0,-9 0-3-16,-5 15 4 15,-1 1-6-15,-1 9 6 16,0 4-4-16,7 1 3 0,3 4 0 16,5 0 1-16,10-4-1 15,2 4-2-15,15-6 3 16,8 0-2-16,0-3 1 15,0-3-3-15,0-2 3 16,5-3 1-16,14-3-4 16,3-3 1-16,-3-1 1 15,7-5 2-15,-9-5 0 16,9 0 0-16,-1 0 1 16,-1 0 1-16,8 0-2 15,-8 0 4-15,8-9-4 0,-4-3 2 16,3-2-1-1,3-5 3-15,-3 2-4 16,-6-3-1-16,-6 4 0 16,-10-1 1-16,1 0 0 15,-5 3 0-15,6 0 0 16,-11-1 4-16,5-1-4 16,-2-1 0-16,-3-2 1 0,0 1-1 15,0 2 0-15,0 2 0 16,0 3 0-16,0 0 2 15,0 2-1 1,0 3 1-16,0 3-2 0,0 1-1 16,0 2 1-16,0-3 2 15,0 3 1-15,0 0-3 0,0 0 0 16,0 0 0-16,0 0 1 0,0 0-1 16,0 0 0-16,0 0 3 31,0 0 1-31,0 0-2 0,0 0 9 15,0 0-6-15,0 0-5 16,0 0 0-16,0 0-3 16,0 0-2-16,0 14-2 15,0 9 5-15,0 8 2 16,0 0 2-16,-3 5-2 16,-5-1 0-16,-8 11-2 15,-6 5 4-15,3-2-2 16,0 8 1-16,-2-4 1 15,2-2-4-15,-3-6 5 16,4-6-4-16,-7-2 2 0,6-4-1 16,-4-5 0-1,-1-6 2-15,8 4-2 0,4-10-1 16,-4 2-1-16,10-8 0 16,-4 2 1-16,2-3 1 15,8-5 0-15,0 0 0 0,0-4 0 16,0 0 1-16,0 0-1 15,0 0-5-15,0-4 5 16,34-9 7-16,15-13-4 16,11-1-3-16,12-2 5 15,2-2-5-15,-5-2-28 16,-10 5-59-16,-13 3-119 16,-21 8-274-16</inkml:trace>
  <inkml:trace contextRef="#ctx0" brushRef="#br0" timeOffset="765">1025 1556 383 0,'0'0'136'0,"0"0"-61"0,0 0 4 16,0 0-15-16,0 0-29 16,0 0-22-16,-19-3-11 15,3 3 2-15,-2 11-4 0,-4 6 2 16,-5 3 1-16,5 2 7 0,-3 6-4 15,9 1-1-15,3-4 0 32,8 0-2-32,-1-3-1 0,2-2 1 0,4-3-3 15,0-3 1-15,0-3 1 16,0-2-2-16,0-7-3 16,0 1-1-16,10-3 4 0,20 0 3 15,-1 0 1-15,6 0 0 31,1 0 2-31,-2-5-2 16,-5-4 0-16,2-2 1 0,0-3 2 0,-12 3-2 16,6-5-4-16,-6 1 2 15,2-2 3 1,4-3-1-16,-9 3-2 16,2-5 3-16,-2 2-4 15,-13-2 1-15,3 5-2 16,-6 0 3-16,0 2-3 0,0-3 1 15,0-2-1-15,0 6 0 16,-16 3 3-16,7 5 6 16,-6 1-2-16,-1 5-1 15,-3 0-7-15,-11 0-6 16,1 0-2-16,-18 17-12 16,4-1-21-16,0 3-66 15,2-4-146-15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0:23.4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127 0 219 0,'0'0'141'0,"0"0"-75"0,0 0 2 16,0 0-2-16,0 0-6 16,0 0-22-16,0 0-23 15,0 0-2-15,0 0-3 16,0 0-7-16,0 0 2 16,0 0 7-16,-3 0-11 15,-3 0-1-15,-4 3 2 0,2 11 3 16,-2-1-4-16,-2 5-1 15,9 1 1-15,-4 1 4 16,4 5-5-16,-3 0 2 16,6 1-1-16,0 2 1 15,0 0 0-15,-7-3-2 32,7 0 0-32,0 0 1 0,0 1-1 0,0-1 0 15,0-3 0-15,0 4 1 16,0-4-2-16,0-1 2 15,0 1-1-15,0-1 0 16,-3-1 0-16,-11 0 1 16,6-6 0-16,0 0 1 15,5 0-2-15,-4-5-2 16,1 1 2-16,3-4 0 16,3 0 0-16,0-6 2 15,0 3 0-15,0-3-4 0,0 0-1 16,0 0 3-1,0 0 0-15,0 0 0 0,0 0-2 16,0 0 1-16,0 0 1 16,0 2 1-16,0-2-1 15,0 0 0-15,0 0 1 16,0 0-1-16,0 0 0 16,0 0 0-16,0 0 2 0,0 0 1 15,0 0-3-15,0 0 0 16,0 0-5-16,0 0 2 15,0 6 3-15,0-6-1 16,0 2-4-16,0 4 5 16,3-3 0-16,10 0 1 15,-2 0-1-15,11 2 0 16,-6-2 2-16,9 4 1 16,1-2-2-16,1 0 2 15,8 3-3-15,2-1 0 31,-3 0 1-31,-6 2 2 0,3 2-2 16,-7-6-1-16,8 4 1 16,-7 0-1-16,4-4 1 15,-5 3 0-15,1 1-1 0,6-4 0 16,-6 4 0-16,0-1-1 16,4 4 1-1,1-3 0-15,2-5 1 16,-8 2-1-16,1-3 0 15,-1 1-1-15,-5-4 1 16,7 4-1-16,-1 0 1 0,-1-2 0 0,11-2 0 31,5 6 5-31,1-4-5 0,-1 4 0 0,9 0 1 16,2-1 2-16,-2 1-3 16,5-3 0-16,-4 0 0 15,-1-1 1-15,8-2-2 16,-8 3 1-16,1 0 0 15,0-1 2-15,-10-2 0 0,-2 6-2 16,-1-6 0-16,1 3 1 16,8-3-1-16,-3 0 0 15,17 0 1-15,6 0 0 16,-1 0 0-16,0 0-1 16,2 0 0-16,-15 0 0 15,4 3 3-15,-7 0-3 16,-4-1 1-1,1-2-1-15,-3 4 0 16,-8-2 0-16,6-2 3 16,2 0-2-16,-3 3 4 15,1 0-3-15,2-3-1 16,-5 0 0-16,-4 2-1 16,-6-2 0-16,-2 3 0 15,-2-3 0-15,-2 3-2 16,-6-3 2-16,3 3 0 15,0 0 1-15,5-3-1 0,6 2 0 16,5 5 1-16,0-5 1 16,2 0-2-16,-3 4 0 15,0-3-2-15,7 2 2 16,-1-2 0-16,-2 3 2 0,-1-3-2 31,-9 0 2-31,4-1-2 0,-14-2 1 16,4 4-1-16,-3-4 0 15,-3 2 0-15,-8-2 0 16,-8 0-1-16,6 0 1 16,4 0 0-16,6 0-1 15,-4 0 1-15,4 0 2 16,0 0-1-16,-1 0 3 16,0 0-3-16,-12 0-1 0,4 0 1 15,-7 0 1-15,0 0-1 16,3 0-1-16,3 0-1 15,1 0-2-15,-4 0 2 0,-3-6 1 16,6-2-12-16,-6-1 10 16,0 1-6-16,0-2 4 15,0 3 3-15,0-1-2 16,0 0 0-16,0-4 0 16,0 4 0-1,0-1 1-15,0 1 1 16,0-3 1-16,0-1 0 0,0 2-1 15,0-6-5-15,0 3 3 16,0 2-2-16,0-3 1 16,-6 6 3-16,-4-3-2 15,4 3 3-15,3-4-1 16,-4 4 1-16,4-1-4 0,-9 1 2 16,9-1 2-16,-7 1 2 15,5-3-1-15,5 2 0 16,-8-2-1-16,8 0 0 15,0 0 1-15,0-1 0 16,0 1 0-16,0 4-2 16,-3-5 2-16,-2 4 0 15,2-1-1-15,-4 1-1 16,7 2 1-16,-6-5 1 16,3 2-1-1,-3 1 4-15,3-1-4 0,-4 1 0 16,1-1-2-16,-4 1 2 15,7 2-7-15,-3 4 7 16,-2-7-1-16,8 4-1 16,-7-6 2-16,7 2-1 15,-3 1 1-15,-3 0 6 0,-1 0-6 16,4 0 1-16,3 1-7 16,-6 4 5-16,3-2 0 15,-3 2-6-15,-4 0 3 16,4 0 4-16,-4-3 0 15,2 1 0-15,0 2-2 16,-6-3 2-16,4 1-5 16,1 2 5-16,-10 0 0 0,3 1-2 15,1-3 2-15,-4 1 0 16,4 0 0 0,-11 3 0-1,2-3 0-15,-1 2 2 0,-7-1-7 16,5-3 5-16,-5 1 0 15,2-1 0-15,-5 3 1 16,0 1-1-16,-5-4 6 0,0 6-6 16,2-6-2-16,-8 1 0 15,-3 2 2-15,4 0 0 16,-4 1-3-16,2-2 3 16,-6 3 3-16,-3-7-1 15,-4 6-2-15,-5-3 0 0,6-1-5 16,0 2 5-16,0-1 0 15,12 3 1-15,3-4-1 16,3 4 0-16,8 2 0 0,-8-6 0 16,7 0 0-1,-7 3 0-15,1-2 0 0,-1-1 0 16,4 3 0-16,-4-2 0 16,-5-1-1-16,-4 4 1 15,12 2-1-15,-2-4 1 31,-1 2 0-31,11 2-1 16,-5-3 2-16,8 0-1 0,1 2 0 16,-5-6 0-1,-1 1 1-15,8 3-1 0,-1-2 0 16,-4 2 1-16,-1-3-2 16,1 1 1-16,-7 2 0 0,7-2 0 15,-11 1-1-15,-1 2 1 16,1-1 0-16,-4 0 0 15,4 1 0-15,-1 2 0 16,7-4 0-16,-7 2 0 16,7-1-1-16,0 0 1 0,3 0 0 15,3 3-2-15,2-5 2 32,-7 5 2-32,1-3-2 0,2 1 0 15,-5-2 0-15,8-1 0 16,-11-1 0-16,12 6 1 15,2-3-2-15,-1 3 1 16,0-2 0-16,7-1 0 0,-1 3 0 16,3-3 0-16,0 0 2 15,0 1-2-15,2 2 0 16,-5-4 0-16,0 2 1 16,3-1-1-16,8 0 0 15,-5 3 0-15,10-4 1 16,-3 4-1-16,6-1 4 15,0-3-3-15,0 4-1 0,0 0 0 16,-4 0 1-16,4 0 1 16,0 0 1-16,0 0 0 31,0 0 1-31,0 0-2 0,0 0 0 16,0 0-2-16,0 0-4 0,0 0-8 15,0 0-77-15,0 0-169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1:04.4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394 1192 30 0,'0'0'424'16,"0"0"-365"-16,0 0-9 16,0 0 23-16,0 0-15 15,0 0-26-15,-104-34-14 16,93 34-17-16,-14 0-1 16,-1 6-6-16,-7 7 6 15,-2 4 0-15,4 3-2 0,-3 5 1 16,5 0 1-1,5 4 2-15,8-1-2 0,7 2 0 16,-4 1-1-16,13 0 2 31,0 0-1-31,0-3 0 16,0 2 0-16,0-1 0 0,0-5-1 0,22 2-2 16,7-9 1-16,-5-3 2 15,7-1 2-15,-5-1-2 16,-12-6-2-16,2 0 2 0,-6-5 6 15,-7-1-6-15,3 0-4 16,4 0 4-16,-1 0 8 16,4 0 11-16,5 0 4 31,7-4-6-31,-6-7 2 16,5-4 0-16,-2-1-6 15,-3-3-6-15,-3 2 5 16,0-3-4-16,-2 1-4 0,-1-4 3 0,3 0-6 15,-7-5 1-15,4 3-1 16,-5 2-1-16,-3 1 3 16,0 0-1-1,-5-2-2-15,0 6 0 16,0-5 0-16,0 6 1 16,0-2 0-16,0 1 0 15,0 0 0-15,-10 4 7 0,-4 0-2 16,4 2 3-16,1 3 1 15,2 6 0-15,7 1 5 16,0-1-7-16,0 3-2 0,0 0-3 16,0 0-2-16,-6 0-2 15,6 0 2-15,0 0-2 16,0 0 1-16,0 0-5 16,0 14-1-16,-3 2 3 15,-3 5 3-15,6 7 0 16,0 0 0-16,0 5-3 15,0 7 2-15,0 2 1 16,0 3 2-16,0 2-1 0,0-5-1 16,9 3 0-16,4-5 1 15,-4-4-1-15,-6-2 2 16,4-1-2-16,-7-2 0 31,6-3 0-31,-3 0 0 16,2-6 0-16,-5 5-2 15,5-2 2-15,0-1 0 16,-5-2 5-16,6 3-5 0,-6-2 0 0,0 0-1 16,0-4-1-16,0 3 0 15,0 1 1-15,0-3-4 16,0-3 5-16,0-3-2 16,0-3-1-16,0-5 2 15,0-1 1-15,0-5 0 16,0 0 0-16,0 0 2 15,0 0-2-15,0 0 3 0,0 0-3 16,0 0-5 0,0 0 5-1,0-11 10-15,10-3-3 0,15-5 11 0,10-4-12 16,5-6 4-16,3 2-7 16,4-2-3-1,-10-2 0-15,9 1-23 16,-1 0-64-16,-4 1-165 0</inkml:trace>
  <inkml:trace contextRef="#ctx0" brushRef="#br0" timeOffset="498">1198 1469 409 0,'0'0'137'15,"0"0"-25"-15,0 0-7 16,0 0-21-16,0 0-28 15,0 0-27-15,-7-8-18 16,7 8-11-16,0 0-6 0,0 8 6 16,0 12 2-16,0 8 7 15,0 5 2-15,0-2-4 16,0 3-5-16,0-3-1 16,0-3-1-16,0-7-40 15,0 0-56-15,0-13-122 16,0-2-305-16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1:08.6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420 27 334 0,'0'0'136'0,"0"0"-85"0,0 0-4 0,0 0 13 0,0 0 1 16,0 0-8-16,-27-22-9 15,2 22-24-15,0 0-10 32,-9 0-9-32,-7 5 0 15,1 10 0-15,-3 7 0 16,-5 1 6-16,7 2-4 16,8-3 2-16,7 5 0 0,7-1-1 15,11 2-3-15,2 3 2 16,6 3 1-16,0-5-4 15,0-2 0-15,0-5 0 16,19 1-2-16,2-6 6 16,-2-6-8-16,6 0 6 15,-4-3-4-15,-2-5-1 16,0 0 3-16,-3-3 0 0,6 0 1 16,-4 0-1-16,1 0 5 15,3 0-1-15,2 0 3 16,1-6 2-16,-1-8-5 15,2 0 3-15,-1-3-3 16,-6 1-1-16,2-1-1 16,-9-3 2-16,1 1-1 15,-3-1-2-15,-7-2 5 16,3-1-4-16,0 1 2 16,-6-3-4-16,4 0 4 15,-4 2-3-15,0-2 5 16,0 5 1-16,0-3-5 15,0 4 1-15,0 2-1 16,0 1 3-16,0 4-2 0,0 7 1 16,0 2 6-16,0 0 15 15,0 3-8-15,0 0-9 16,0 0-4-16,0 0-4 16,0 0 0-16,0 0-2 15,0 0-8-15,0 0 6 16,0 11 0-16,0 6 4 0,0 8-2 15,0 3 4 1,-4 5-2-16,4 6 0 0,0 5 0 16,0-3 0-16,0 7 1 15,0-3-2-15,0-1 1 0,0 1 0 16,0 3 0-16,0 1 0 16,0-6 0-16,-6 2 0 15,-10-2 1-15,7-7-2 16,2-5 1-16,-2-3-5 31,6 0 5-31,-10-8-2 0,11-1 4 0,-7-1-2 16,2-8 0-16,1 5 0 15,3-7-2-15,3 0 2 16,0-3 0-16,0-1 0 16,0-4 0-1,0 0 0-15,0 0 3 16,0 0-4-16,0 0 1 15,0 0-3-15,0 0 2 16,0 0 1-16,16-9 1 16,17-7 4-16,8-5-1 0,3-4-4 15,-3 0 0 1,2-9-21-16,-2 1-76 16,-1-4-192-16</inkml:trace>
  <inkml:trace contextRef="#ctx0" brushRef="#br0" timeOffset="1140">885 366 85 0,'0'0'190'15,"0"0"-65"-15,0 0-56 16,0 0-13-16,0 0 4 0,0 0-23 16,0-12-17-16,0 8-2 15,0 1 8-15,0 0 11 16,0 0 0-16,9-2 3 15,4 2-20-15,6 3-10 16,-5-3-5-16,5 3-5 16,4 0-4-16,-11 0 1 15,9 0 3-15,-10 6 0 0,-3 8 8 16,-2-3-8-16,-6-2 4 16,0 2-4-16,0-3 4 15,0-2-2-15,-6-1-1 0,-18-2-1 16,-1-3 0-16,-1 0-3 31,-1 0 1-31,-5 0-1 0,7 0 3 0,1 0 0 16,8-8 0-16,13-1 13 15,3 4-1-15,0-6-12 16,0 2 0-16,0-2-3 31,10 5 1-31,15-2 2 0,2 5 0 0,-5-3 1 16,-4 6 2-16,-2 0-3 15,0 0 2-15,0 0 3 16,-4 6-2-16,4 8 6 16,0 9-5-1,-11-1 3-15,-2 8-2 16,-3 1-5-16,0 0 4 0,0 3 0 16,-40-1-2-16,-9 4 0 15,-5-4-2 1,-2-4 1-16,7-10 0 0,5-5-1 15,10-6 7-15,2-4-6 16,7-4 5-16,6 0-3 16,6 0-2-16,11-17 0 15,2-5-1-15,0-1-3 16,0-2 2-16,15 2 0 16,10 9 0-16,-15 8 1 15,-1 6 1-15,-9 0 8 16,0 0-5-16,7 0 6 15,2 14-10-15,9 10 13 16,14 0-1-16,-4 1-5 0,12 1-7 0,6-7 6 16,-8-4-4-16,2-5-2 15,8-4 0-15,-4-6-12 16,-1 0-30-16,3 0-46 16,-17-11-183-16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1:14.8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431 36 390 0,'0'0'77'0,"0"0"2"0,0 0-30 15,0 0 12-15,0 0-10 16,0 0-14-16,-13-34-21 16,-11 34 0-16,-7 0-15 15,-3 6 0-15,-17 8-1 16,5 9 0-16,-3-1 0 0,4 6 0 15,4 3 3-15,8 2 1 16,1 1-1 0,14 3 0-16,9-4-1 15,9 4-2-15,0-6-2 16,0-4 2-16,3 2 0 0,27-10-2 16,2-2 4-16,3-3-5 15,-8-6 3-15,5-2-1 16,-8 0 0-16,1-6 0 15,0 0 2-15,1 0 4 0,-8 0 2 16,4-3 16-16,-3-7-7 16,5-6-6-16,-2 0 2 15,3-4-3-15,-12-5-4 16,3 0-4-16,-2-6 8 16,2-3-2-16,-6-2-6 15,-4 2 4-15,-6-2-3 16,0 2 0-16,0 3 3 15,0 5 2-15,0 10-1 0,0 2 4 16,0 5 2-16,0 4 2 16,0 5 0-16,0 0-3 15,0 0-3-15,0 0-4 16,0 0-4-16,0 0-7 16,0 0 2-16,0 3-5 15,0 14 5-15,0 5 5 16,0 6 0-16,0 3 0 15,0 8 0-15,0 0 0 0,0 7 2 16,0 4-1-16,0 6-1 16,0 5 0-16,0 1 0 31,8 3 1-31,-8-1 1 0,0 1-2 0,0-6-1 16,0-1 1-16,0-2-2 15,-8 0-4-15,-8 1 3 16,0-9 2-16,7-9-2 15,-1-12-1-15,4-10 4 16,6-5 0-16,-5-9 0 0,5-3-2 31,0 0 2-31,0 0 0 16,0 0 0-16,0 0-7 16,0 0 7-16,16-11 2 15,24-10 1-15,15-3 0 16,8-10-3-16,11 0-9 15,1-2-38-15,0-3-100 16,-12-1-140-16</inkml:trace>
  <inkml:trace contextRef="#ctx0" brushRef="#br0" timeOffset="974">870 480 299 0,'0'0'163'15,"0"0"-96"-15,0 0 7 16,0 0 9-16,0 0-6 16,0 0-26-16,-2 0-28 15,2 0-15-15,0 0-6 16,0-4 1-16,24 2-2 16,11-3 9-16,5-5 7 15,4 2-2-15,-10-3-3 0,-9 3-5 16,-3 2-1-16,-4 0-2 15,-9 0-1-15,-2 6 0 16,-4-2 1-16,-3 2-1 16,0 0 5-16,0 0-8 15,0 0 4-15,0 0-3 16,0 0 0-16,0 0 0 16,0 8-1-16,-3 9 2 15,-18 5-1-15,-8 6 0 0,-2 0-1 16,2 3 0-16,-8 0-2 15,4 1-1 1,4-8 2-16,4-1-4 16,3-9 4-16,14-5 1 15,1-4 1-15,7-5-1 16,0 0 0-16,0 0-4 16,0 0 4-16,0-9-1 15,24-4-4-15,18-4 10 0,-2 3-7 16,1 2 2-16,-14 4 0 15,5 2-1-15,-7 1-2 16,5 5-1-16,-1 0 2 0,1 0 0 16,-1 0-3-16,2 0 4 31,0 0 0-31,4 11 0 0,-7 3-4 16,2 6 5-16,-4 2 5 0,-7 0-4 15,-8-2 1-15,-8-3-2 16,-3 0 0-16,0-5 3 15,0-2-1-15,0 1 0 16,-3 1 2-16,-34-4-2 0,3 3 6 16,-9-3-2-1,-16 4-3-15,-13-1-2 16,4 1 2-16,-5-7-3 16,11-3-5-16,12-2-14 15,12 0-62-15,29 0-111 16,9-14-364-16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4:08.5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504 0 5 0,'0'0'121'0,"0"0"-52"0,0 0-16 15,0 0-7-15,0 0-6 16,0 0-10-16,0 0-12 16,0 0-3-16,0 0 2 15,0 0 5-15,0 0-4 0,0 0-10 16,0 0 3-16,0 0 10 16,0 0 0-16,0 0-8 15,0 0-2-15,0 0 5 16,0 0-3-16,0 0-1 15,0 0-6-15,0 0 5 32,0 0-6-32,0 0 0 15,0 0-2-15,0 0 3 0,0 0-5 16,0 0-1-16,0 8 0 16,0 7 5-16,0 1 10 15,0 1-7-15,0 7 12 16,0-6-14-16,0 4 2 15,0 0-1-15,0-1-4 16,0 4 9-16,0-1-12 16,0 2 13-16,0 0-6 0,0 0-3 15,0-5 5-15,0 2-6 16,0-1-1-16,3-2 6 16,3-3-1-16,4 2-6 15,-4 5-1-15,-6-6 5 16,3 4-2-16,-3-2-3 15,7 0 0-15,-7-3 2 0,0 2 0 16,0-4-1-16,0 4-1 16,3-4 3-16,-3-2-2 15,5 1 0-15,-5-3-1 16,0 0 0-16,0 2 2 0,0 0-2 16,0-2 2-16,6 3-2 31,-6 0 1-31,5-3-1 0,0 0 0 0,-2 1 0 15,3-4 0-15,-6 0 0 16,0 1 0-16,0-3 0 16,0-1-1-16,0-2 2 15,0-1-1-15,0 1 0 16,0 3 1-16,0-6-1 16,0 6 0-16,7-6-4 0,-7 2 4 31,0-2 0-31,0 0 0 15,0 4 0-15,0-4 0 0,0 0 1 16,0 2 0-16,3-2 1 0,-3 0 7 16,0 0-9-16,0 0 5 15,0 0 7-15,0 0-9 32,0 0 2-32,0 0 1 0,0 0-4 0,0-6 1 15,-3-2-3 1,-13-1 0-16,0 1 1 0,1-6-1 31,-4 3 0-31,-3-3 3 0,3 3-2 16,-5-1-1-16,-1-1 1 0,1 1 0 15,5-2-1-15,-7 6 0 16,4-6 0-16,-2 5 0 16,5-2 2-1,-6 0-2-15,4 2 1 16,2 1-1-16,-6 0-1 0,9 3-1 15,-2-4 2-15,-4 3 4 16,12 4-4-16,-5-3-1 16,2-2 0-16,-3 1 2 15,1 1-2-15,0-1 2 0,5 1-4 16,1 2 5-16,-1-3-4 16,-1 1 0-16,6 3 2 15,0-2 5-15,2 1-5 16,-3 1 0-16,6-1 0 15,0 3 0-15,0 0-3 16,0 0 2-16,0 0-4 16,0 0-9-16,0 0 12 0,0 0-7 15,0 0 1-15,0 0 7 16,14 3 2-16,12 6-4 16,2-2 3-16,4-1 0 15,-2 2 2-15,-1 1-2 16,1-1 0-16,-5 4 0 15,4-4-2-15,1 4 2 16,2-5 0-16,-5 4 0 0,-1 1 2 31,-1-4-2-31,-1 1 0 16,1-1 0-16,-3-1 0 16,-4 3-2-16,-2-2 2 15,0-2 0-15,-3 5 0 16,2-2-2-16,0-1 2 15,1 3 0-15,0-2 1 0,-7-3-1 0,7 2 4 16,-7 0-4-16,1-2 0 16,-2 3-3-16,2-5 3 15,2 5 0-15,-2-1 0 16,-7-2 0-16,3 0 2 16,4-4-2-16,-10 4 0 15,6 0-2-15,-3-3 2 16,4 2 0-16,-1 0 0 15,-4 1 0-15,4-2 0 0,-3-4-3 32,4 5 3-32,-7-5 0 0,6 0 1 15,-6 0 3-15,0 0-1 16,0 0 3-16,0 0-6 16,0 0 4-16,0 0-2 15,3 0 2-15,-3 0-1 0,0 0 2 16,0 0-2-16,7 0 3 15,-7 0-2-15,3 0 3 16,3-3 3 0,0-3-4-16,4-5-6 15,-2-3 0-15,11 0 0 16,13 0 0-16,1-6 0 16,9 4 0-16,-1-1 0 15,-8 0 0-15,2 0 0 16,-1 6 1-16,-9-3-2 15,-1 4 3-15,-8 6-4 16,0 1 2-16,-7-3 0 0,1 2-1 16,1 0 3-16,-8-1-3 0,-3 5 2 15,0 0-2-15,0 0 3 16,0 0-2-16,0 0 0 16,0 0-1-16,0 0-9 15,0 0-21-15,0 0-72 0,0-3-109 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4:11.0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350 115 59 0,'0'0'28'32,"0"0"23"-32,0 0 5 0,0 0 12 15,0 0-2-15,0 0-22 0,6-8-7 0,-6 8-9 16,5-6-4-16,-5 5-10 31,0-6-10-31,0 1-1 16,0 1-2-16,0-1 1 15,0 0 0-15,0 1-2 16,0-1 0-16,0 3 0 16,0 2 1-16,0-3-1 15,0 1 1-15,0 0 2 0,0 1 0 16,0 2 4-16,0 0 2 15,0 0 1-15,0-4-5 16,0 2-3-16,0-1 1 16,0 0-2-16,0 2-1 15,0-6 2-15,0 4 2 16,0 0-3-16,0 0 2 16,0-2 7-16,0 5 0 15,0-6-5-15,0 3 3 16,0 1-4-16,0-1-1 15,0 3 3-15,0-3 3 0,0 3 3 16,0 0 1-16,0 0 7 16,0 0 0-16,0 0-8 15,0 0-4 1,0 0 2-16,0 0-6 0,0 0 0 16,0 0-1-16,0 0 0 15,0 0 1-15,0 0-2 16,0 6 1-16,0 5 4 15,0 3 5-15,0 2 1 0,0 1-3 16,0 0-3-16,0 0-3 16,0 6 4-16,0-4-3 15,0 4-3-15,0-4 6 16,0 2-7-16,0-3-1 16,0 2 8-16,0 3-6 0,0-4 1 15,0 1-2 1,0-1 7-16,0 1-4 0,0 0-4 15,0-4 0-15,0 1 1 16,0 3 2-16,0-3-1 16,0 2 1-1,0-2-2-15,0 0-1 16,0 0 2-16,0-3-2 16,0 0 0-16,0 0 0 15,0 1-1-15,0-5 2 16,0 5 0-16,0-5 1 0,0 4-1 15,0 0-1-15,0 1 0 16,0-2 0-16,0-1 1 16,-5 2-1-16,5 0 0 15,0-1 0-15,0 2 0 16,0-1-1-16,-6-3 2 0,6 1-2 16,0-2 2-16,0-2-1 15,0 1 1-15,0-1 0 16,0-2-1-16,0 0 0 15,0-1 0-15,0-2 0 16,0-3 0-16,0 0 0 16,0 0-3-16,0 0 3 15,0 0 0-15,0 0 3 16,0 0-1-16,0 0-2 0,0 0 3 16,0 0 7-16,0 0-7 15,0 0 4-15,0 0-1 16,-13-5-4-16,-9-12-2 15,3 2 2-15,-2-3-2 16,-4-3 1-16,6 5-1 16,-5-7 2-16,-2 0-2 15,7 1-1-15,4 1 0 0,0-2 1 16,-1 3-3 0,0 3 3-16,7 3 0 0,-1 3 2 15,-4-1-2-15,3 5 0 16,3-2 1-16,1 3-1 15,-2 3 0-15,3-2 0 32,2 2 1-32,-2 3-1 15,6-3 0-15,-3 1 0 16,3 2 1-16,0-4 1 0,-6 3-2 16,6 1 4-16,-7 0-4 15,7-4-3-15,0 4 3 16,0 0 2-16,0 0-2 15,0 0-9-15,0 0 3 0,0 0 2 16,0 0-4-16,0 0-2 16,0 0 1-16,0 9 8 15,0-1 2-15,13 4-1 16,0-1 1-16,9-1-1 16,-8 1 0-1,5 2 1-15,-3 0-1 16,3 1 1-16,-3-3-1 0,-1 0 0 15,0 1 1-15,-2-3-1 16,3 1 0-16,0-3 0 16,-8 3-1-16,8-2 1 15,-7 4 0-15,1-7 1 16,2 4-1-16,-8-1 0 16,5 1 1-16,4-4-1 0,-5 3 0 15,2 1 0-15,-4-4 0 16,-3 1 0-16,6 2 0 15,-2-1 0-15,-1-3 0 16,-3 5 0-16,4-4-3 16,-4-2 2-16,3 3 1 15,-1 0 0-15,0 0 0 16,3 0 0-16,-8-1 0 0,6 0 0 16,-6-5 0-1,0 3 0-15,0-1 0 16,0-2 5-16,7 0-3 15,-7 0-1-15,0 0 2 16,0 0 2-16,3 0-1 16,-3 0 5-16,6 0-8 15,4 0 7-15,5-2-7 16,3-9 4-16,14-3-2 0,3-3-3 16,5-3 1-16,4 1-1 15,5-4 0-15,7-2 0 16,-2 3 0-16,-8 2 0 15,-3 3 0-15,-2 3 1 0,-10 3 1 16,-6 0-2-16,-16 6 0 16,1 5 2-16,-10-3 1 15,0 3-3-15,0 0 0 16,0 0-7-16,0 0 7 16,0 0 0-16,0-4-38 15,0-4-105-15,8 0-208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4:13.7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335 34 70 0,'0'0'187'16,"0"0"-82"-16,0 0-44 16,0 0-22-16,0 0 5 0,0 0-1 15,0 0-3-15,-6-3 1 16,6 1 4-16,0 2-12 16,0 0-5-16,0-3 3 15,0 3 3-15,0-3-14 16,0 0 10-16,0-2-15 15,0-1-8-15,0 1-6 16,0 1 2 0,0 2-2-16,0 2 1 15,0 0-2-15,0 0 0 16,0 0 1-16,0 0-1 0,0 0-2 16,0 0 0-16,0 0-2 15,0 0-6-15,0 0-2 16,0 8 1-16,0 12 11 15,0 8 3-15,0 5 1 16,0 1 1-16,0 0-2 16,0-1 2-16,0 4-1 15,0-3 1-15,0 2 7 16,0-2-2-16,6-3 1 0,-6-1-2 16,0-2 0-16,4-5-7 15,2 2 1-15,-6-8 0 16,0 3-2-16,0-4 0 15,0-1 2 1,0-5-3-16,0 5 3 0,0-1-2 16,0-6-1-16,0 6 0 15,0 0 0-15,0-3 0 16,0 3 0-16,0-6 1 16,0 4-2-16,0-1 2 0,0-3-3 15,0 0 4-15,0 1-2 16,0-3 0-16,0 0 0 15,0-1 0-15,0 0 0 16,0 1 0-16,0-3 0 16,0-3 0-16,0 3 0 15,0 0-3-15,0-3 3 16,0 0 3-16,0 0-3 0,0 0 0 16,0 0 0-16,0 0-2 15,0 0 2-15,0 0 1 16,0 0-1-16,0 0 1 15,0 0 0-15,0 0-2 16,0 0 1-16,0 0-2 16,0 0 1-16,0 0 1 15,0 0 0-15,0 0 0 16,0 0 0-16,0 0 1 0,0 0-1 16,0 0 0-16,0 0-5 15,0 2 4-15,0-2 1 16,0 4 0-16,0 1 0 15,0 0 0-15,0 1 0 16,0 0-1 0,0-1 1-16,0-1 0 15,0 0 0-15,0 0-2 16,0 1 2-16,0 0 0 16,0-2 3-16,0 1-3 0,0-2-3 0,0 4 3 15,0-4-1-15,0 4 1 16,0-2 0-16,0-2 0 31,0 1 0-31,0 2 0 16,0 0 0-16,0 1 0 15,0-2 0-15,0 1 2 16,0 1-3-16,0-1 1 0,0 0 0 16,0-1-1-16,0 1 1 0,0-2 1 15,0 2 0-15,0 2-1 16,0-5 0-16,0 3 0 15,0 1 0-15,0-3 0 16,0 3 0-16,0-3 0 0,0-1 0 16,0 1 0-16,0-1-1 15,0 4 1-15,0-6 0 16,0 5 0-16,0-5 0 31,0 4 0-31,0-1 0 16,0-3 0-16,0 0 1 0,0 0-1 15,0 0 0-15,0 0 0 16,0 0 1-16,0 0 2 16,0 0-2-16,0 0 2 15,0 0-3-15,0-3-1 16,0-8-7-16,-6 0 0 16,-4-1 7-16,1-5-1 0,-7 3-2 15,1-2 4-15,-1-5-1 16,4 2-1-16,-10-1 4 15,6 3-2-15,3-2 0 0,2 3 0 16,-2 1 0-16,-3-1 0 31,7 1 1-31,-7 1-1 0,-5 4-1 16,11-5 1-16,-9 5 0 16,4-2 0-16,5 1 1 15,-6 2 0-15,8 1-1 16,-2 3-1-16,-2-2 1 15,9 2-2-15,-4 2 3 16,4 0-1-16,-3 1 0 16,6 2 1-16,-5 0-1 15,5 0 0-15,0 0 0 16,0 0 0-16,0-3 0 0,0 3 0 16,0 0 5-16,0 0-5 15,0 0-1-15,0 0 0 16,0 0-5-16,0 0-1 15,0 0-2-15,0 0-4 16,0 3 7-16,0 5 5 16,0 4 1-16,14 1 0 0,8-2 1 15,-4 6-1-15,8-5 0 0,-1 1 1 16,-6 1 1-16,2 3-4 16,-5-3 4-16,-4-2-2 15,4-1 2-15,0 0-1 16,-8 0-1-16,8-3-1 31,-6 3 1-31,-1-2 0 16,7 3 0-16,-7-2 2 0,4 0-2 15,-5 0 0-15,-3 1 0 16,0-2 0-16,1-1 0 16,-3-3 0-16,4 4 1 0,-7-3-1 15,3-1-1-15,3-2 1 16,0 3 1-16,-6-3-1 15,4-1 0-15,2 2 0 16,-3-4 0-16,-3 5-1 16,0-5 1-16,0 0-1 15,0 2 1-15,0-2 1 16,0 0 0-16,0 0-1 16,6 0 1-16,-6 0 0 0,7 0 1 15,-4 0 0-15,2 0 2 16,6 0-4-16,7-2 1 15,7-9 11-15,15-3-7 0,7-4-4 32,3 0 4-32,2-2-3 15,5 0-2-15,-14 3 1 16,5 4-1-16,-15 1 0 16,-4 1 0-16,-5 3 1 0,-8 2-2 15,0 0 1-15,-1 3 0 16,-5 1 0-16,-5-2 0 15,-2 2 0-15,5-1 0 16,-6 0 0-16,4-2 0 16,0 2-12-16,4-6-60 0,6 1-145 15,3-3-341-15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4:16.0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338 59 82 0,'0'0'115'16,"0"0"-16"-16,0 0-32 16,0 0-11-16,0 0 0 15,0 0-5-15,-10-17-9 16,10 17 4-16,0 0-5 15,0 0-3-15,0 0 0 16,0 0 2-16,0 0-16 16,0 0-7-16,0 0-1 0,0 0-1 15,0 0-4-15,0 0 9 32,0 0-6-32,0 0-5 0,0 0-1 15,0-2-4-15,0 2 0 16,0-4 2-16,0-1 1 15,0 1-5-15,0-6 0 16,0 4-2-16,0-2 3 16,0 5-1-16,0 0-2 0,0 3 0 15,0 0 0-15,0 0 0 16,0 0 1-16,0 0-1 16,0 0 1-16,0 0-1 15,0 0 0-15,0 0 0 0,0 0 0 16,0 0 2-16,0 0-2 15,0 3-1-15,0 14 1 16,0 8 0-16,0 9 8 0,0 2-3 16,0 6 1-16,0 1 3 15,0 1 0-15,0-2 3 16,0-3-8-16,0-2 3 31,0-4 1-31,0-4-7 16,0-2 10-16,0-7-11 0,0 0 3 0,0-5-2 15,0-4 1-15,0-1 0 16,0-1 1-16,0-3-3 16,0-1 0-16,0-1 0 31,0 1 0-31,0 0 0 0,0 1 1 0,0-4-1 16,0 5 0-16,0-5 1 15,0 1-1-15,0-1 0 16,0 1 1-16,0 0-1 15,-3 0 0-15,3 3 0 16,-6-4 0-16,6 1-1 16,-7 6 1-16,7-4 0 15,-3-1 0-15,3 0 0 16,0-4 0-16,0 4 0 16,0-4 0-16,0 0 1 15,0 0 1-15,0 0-1 16,0 0 4-16,0 0-2 0,0 0 1 15,0 0 1-15,-9 0-2 16,-4 0 2-16,2-8-5 16,-12-7 0-16,5 1-2 15,-8 0 0-15,2-3 1 16,-8 3-2-16,7-6-1 16,6 6 3-16,-5-5-2 15,8 2 1-15,0 3 0 16,7 0-3-16,4 3 5 15,-5 2-2-15,7 1-1 0,-3 3 3 16,-1-4 0-16,4 3-4 16,3 0 4-16,-6 4 0 15,6-4 0-15,0 1 0 16,0 5-2-16,0-3 0 16,0 3 2-16,0 0 0 15,0 0 0-15,0 0-2 16,0 0 2-16,0 0-1 15,0 0-1-15,0 0-1 16,0 0-4-16,0 0-2 16,0 0 4-16,0 0-3 15,0 8 6-15,0 6 2 16,22 1 2-16,2 1-2 16,2 1 0-16,-7-3 2 0,6 4 0 15,-1-2-1-15,-5-2 0 16,-3-3 1-16,5 0 1 15,-12 0-3-15,7-2 0 16,-6-1 1-16,5 0-1 16,-5-1 1-16,-2 0-1 15,3-1 0-15,-3-3 4 16,-2 3-8-16,4-1 8 16,-1 1-5-16,-2-3 1 15,2 2 0-15,-4 1 1 16,0 0-1-16,1-1-1 15,-1-1 1-15,-2 4 0 16,4-6 1-16,-4 4 0 16,-3-4-1-16,6 4 0 15,1 0 0-15,-4-1 0 16,3 1 0-16,-6-3 0 16,3 2 0-16,3 1-1 15,1 2 1-15,-7-5 0 16,3 0 0-16,-3 0 0 0,6-1 0 15,-6-2 0-15,0 0 0 0,0 0-4 16,0 0 4 0,0 0 0-16,0 0 3 0,2 0-2 15,-2 0-1-15,0 0 0 16,0 0 0-16,8 0 0 16,-8 0 1-16,0 0-1 15,5 0 1-15,8 0-1 16,9 0 0-16,6-11 3 15,12-5-2-15,11-1-1 16,-5 0 1-16,7-3 0 16,-4 1-1-16,2 1 0 15,-5 2 0 1,-8 2 0-16,2 1 4 0,-15 0-4 16,-1 5 0-16,2 0-2 15,-1 3 2-15,-3-1-2 0,-9 1 2 16,-2 5 0-16,-8-4 6 15,4 4-6-15,-7 0 1 16,0 0-1-16,0 0 0 16,0 0 0-16,0 0 0 31,0 0 1-31,0 0-2 0,0-3-1 16,0 3-42-16,0-5-33 15,0 2-85-15,0 0-185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5:02.4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757 0 266 0,'0'0'132'0,"0"0"-67"0,0 0-14 15,0 0-4-15,0 0 3 0,0 0 4 16,0-5-9-16,0 5-9 16,0 0-6-16,0 0-13 15,0 0 0-15,0 0-9 16,0 0-6-16,0 0 0 16,0 0-2-16,0 0 0 15,0 14 0-15,0 4 5 16,0 0 3-16,0 7 7 15,-9-2-13-15,-1 6 5 0,2-5 0 16,2 1 0-16,-1 3-3 16,4 1 1-16,-3-3 1 15,6 0-3-15,0 3 0 32,0-6 0-32,0 4-2 0,0-2 4 15,0 6-1-15,0-2-3 16,0 5 1-16,0-4 0 15,6 3 1-15,-3 1 2 16,-3 0-5-16,0 2 0 16,0-8 1-16,0 3-1 0,7-6-1 15,-1-2 1-15,-3-4 0 16,2 1 1-16,0-4-1 16,0 2 0-16,1-4 1 15,-3 3-1 1,7-3 2-16,-4 0-2 15,4-1 0-15,-4 4-2 16,-3 3 2-16,-3 3 0 16,0-1 4-16,6-2-5 0,-6-1 3 15,7-2-2 1,-7 0 0-16,3-3 2 0,-3 3-2 16,5-4 0-16,-5 1 6 15,0 2-5-15,0-1 1 16,0 2 0-16,0-3-1 15,0 1 3-15,0 1-4 0,0-1 1 16,0-2 1-16,0 4-1 16,0-3-1-16,0 0 1 15,0 0 1-15,0 3-2 0,0-6 0 16,0-1 2-16,0 2 0 16,0-3-2-16,0-1 1 15,0-2-2-15,0 5 2 16,0-2-1-16,0-1 0 15,0 3 0-15,0-3 2 16,0 7-1-16,0-7-1 16,0 3 0-16,0 0 0 15,0-2-1 1,0-1 1-16,0-2 0 16,0-1 0-16,0 1 2 15,0 0-3-15,0-1 1 16,0 2 0-16,0-2 1 15,0-3-1-15,0 1 0 16,0-3 0-16,0 0 0 16,0 0 0-16,0 0 0 15,0 0 3-15,0 0 1 0,0 0-2 16,0 0-1-16,0 0 5 0,0 0-2 16,0 0 1-16,0 0 2 31,0 0 3-31,-5 0-1 0,-11-10-8 15,7-5-2-15,-10 1 3 16,-2 0-2-16,8-3 0 16,-9 3-2-16,3 3 2 15,-2-1 0-15,2-2 0 0,0 3 0 16,-3-3 0-16,3 0-2 16,11 3 2-16,-8-3 0 15,9 0-1 1,-2 3 0-16,3 3 1 15,-4-4 1-15,7 1-1 16,-3 0 0-16,-1 3 0 0,-1-6 0 16,-3 5 1-16,6-3-1 15,-4 3 0 1,6-1-1-16,-4-1 1 16,1 2 0-16,-4 4 0 0,10-7 0 15,-3 7 0-15,3-4-1 16,0 4 1-16,0 2-1 15,-6 0 1-15,6-3 0 16,-5 4 0-16,2 0 0 16,3-3 0-16,0 1 0 15,0 4-1-15,0 0 1 16,0 0-1-16,0 0-2 0,0 0-4 16,0 0 1-1,0 0 0-15,0 0 0 0,0 0 0 16,0 4 4-16,0 5 1 15,8 3 1-15,8-1 0 0,3 3 0 16,3 1 1-16,-11-2-1 16,12 0 0-16,-5 5 0 15,-2-4-1-15,-1-1 3 16,1 2-4-16,-4-1 3 16,4-2-1-16,-6 2 1 15,4-1-1-15,-3-1 1 0,2-1-2 16,-5 0 1-16,1 0 0 15,7 1-1-15,-6-7 2 16,-4 7-2-16,2-7 2 16,-3 6-1-16,0-2 0 15,1-4 0-15,-3 4 0 16,4-1 0-16,-4 3 0 31,3-5 0-31,1 2 1 0,2 3-1 16,-9-2 0-16,3-1 0 0,3 4 0 15,-6-4 0-15,0 0 0 16,7-2 0-16,-7-1 0 16,3 4 0-16,2-1 0 15,-5-2-1-15,0 0 1 16,0-5 0-16,0 4 0 16,3-1 0-1,-3 0-1-15,0-2 1 16,0 1 0-16,0 0 1 0,0 0-1 15,0-3 0-15,0 0 0 16,0 0 1-16,0 0-1 16,0 0 1-16,0 0 0 15,8 0-1-15,-8 0 0 16,5 0 2-16,-5 0-2 0,0 0 0 16,0 0 2-16,3 0-2 15,-3 0 0-15,6 0 1 16,10 0 0-16,3-11 3 15,12-6-2-15,3 4 3 16,-5-8-2-16,8 2 0 16,-9-4 3-16,6 0-1 0,13 1 0 15,-7-3-1-15,3 2-3 32,-8 1 0-32,0 3 0 0,-5 2-1 0,-4 0 1 0,4 3-1 31,-5 0 0-31,-6-1 0 15,-3 5 0-15,0 0 1 16,-8 0-1-16,2 5 1 16,-4-4 1-16,-3 9-2 0,-3-3 0 15,0 0 0-15,0 3 1 16,0 0-1-16,0 0 0 16,0 0 0-16,0 0 0 15,0 0-3-15,0 0 2 16,0 0-5-16,0-6-51 15,0 4-70-15,0-5-190 16</inkml:trace>
  <inkml:trace contextRef="#ctx0" brushRef="#br0" timeOffset="2947">1042 253 132 0,'0'0'105'15,"0"0"-23"-15,0 0-19 16,0 0-18-16,0 0-4 16,0 0-4-16,0 0-4 15,0-6-13-15,0 6 1 16,0 0-6-16,0 0 5 16,0 0-9-16,0 0 8 0,0 0-6 15,0 0-4-15,0 0-4 16,-5 0-1-16,-9 0-1 15,-2 7-2-15,-8 6 1 16,-5 0 3-16,-2 2-3 16,-1-1-1-16,5 0-1 15,-5 3 6-15,5-3-6 16,-5 5 4-16,7-4 0 16,1-2 0-16,-2-1-3 0,1 1 1 0,1 1 2 15,-8 4-3-15,7-2 2 16,1 1-3-16,-4 0 3 15,-3 2-3-15,-4 2 1 16,5 1 0-16,-5-6-1 16,7 1 0-16,-9 0 0 31,2 3 1-31,0-1 0 0,2-2 0 16,-1 3 0-16,2-6 1 15,-1 3-1-15,1 0-1 16,13-4 1-16,-3 1 0 15,9-2 0-15,-1-1-1 0,-2-3 0 16,6-3 0-16,4 2 0 16,3-5 0-16,3 1 0 15,-6 0 0-15,6-3-2 16,0 0-2-16,0 0-28 0,0 0-69 16,6 0-52-16,22 0-288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5:07.3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749 0 340 0,'0'0'107'0,"0"0"-35"0,0 0-26 16,0 0-19-16,0 0-9 15,0 0 0-15,0 0-1 16,-5-14-7-16,5 14-6 16,0 5-4-16,0 12 8 15,0 8 19-15,0 9 0 16,0 8-17-16,-3 7 11 16,3 3 4-16,0 7-15 0,0 3 0 15,0-4-6 1,0-5-3-1,0-8 0-15,0-11-1 0,0-3 0 16,0-6-1-16,0-8 1 0,0-2 0 16,0-10-1-16,0 0-3 15,0-5 4-15,0 0 1 32,3 0 1-32,2 0 6 0,-2 0 5 15,-3-10-5-15,0-5-7 16,0-2 3-16,0-3-3 15,0 2 2-15,-3-2-2 16,-28-3-1-16,-3 6 4 16,-6 1-2-16,-1 1-3 15,-9 4 2-15,6 0 2 16,4 5-1-16,0 1-2 16,5 2 0-16,-6 3 1 0,8 0-2 15,-1 0 3-15,2 0-2 16,-2 0 0-16,-6 5-2 0,2 10 2 15,-9 1-2-15,14 7 5 16,1 0-1-16,19 2-2 16,1 2 0-16,9 2-2 15,3 2 2-15,0 2 2 16,0 0-2-16,0-1 0 16,0-2-3-16,15-2 3 15,11-6-2-15,7-2 2 16,-4-1-2-16,8-4 1 15,-9-1 1-15,7-6 0 16,-5 3 0-16,2-5 0 16,2 0 0-16,-9-1 1 0,0-2 0 15,3-1-2 1,-3-2 2-16,0 0-1 0,6 0 4 16,-6 0-1-16,-1-7 2 15,1-4-1-15,-6-1 1 16,3-5-1-16,-7 1-1 15,4-4 0-15,-3 0 0 16,9 1-2-16,-1-3-1 16,-5-1 1-16,3 1-1 15,-12-3 0-15,-2 8 0 16,0-9 0-16,-5 6 5 16,2-2-3-16,-2-1-1 0,4 4 0 31,-7-1-1-31,9 3 1 0,-9 4-1 0,6-2 0 15,-6 4 0-15,0 0 0 16,0 0 1-16,0 5-1 16,0 0 2-16,0 4-2 15,0-1 3-15,0 0 1 16,0 3-2-16,0 0-2 16,0 0-3-16,0 0 2 15,0 0-1-15,0 0-3 16,0 0 4-16,0 0 0 15,0 3 1-15,0 8 4 0,0 10-4 16,0-3 4-16,0 5-3 16,0 8 6-16,-6 3-2 31,-3 5-1-31,-1 5-2 16,2 4-1-16,0 3-1 15,3-7 0-15,5-1 0 16,0-12 1-16,0-4-1 15,0-7 0-15,0-4 0 16,13-4-1-16,-5-6-1 0,17 0 1 16,-6-5 1-16,15-1 0 15,13 0 0-15,3 0 0 16,9-7-35-16,1-11-92 16,-14 2-167-16</inkml:trace>
  <inkml:trace contextRef="#ctx0" brushRef="#br0" timeOffset="1170">1337 650 350 0,'0'0'118'0,"0"0"-74"0,0 0-5 16,0 0-7-16,0 0 13 15,0 0-9-15,0-9-20 16,0 9 1-16,0 0-4 16,0 0-1-16,5-2-5 0,19-1-6 15,7 3 17-15,3-2-6 16,1-1-4-16,-5-1 1 15,-4-1-6 1,2-1 4-16,-4 4 0 16,2-6-5-16,-4 4-2 15,-7 2 6-15,-5-4-3 16,-7 6 2-16,-3-3-3 0,0 3 4 16,0 0-2-16,0 0 3 15,0 0 0-15,0 0 1 16,0 0-8-16,0 0 0 15,0 0-5-15,0 6 4 16,-9 7-1-16,-20 4 4 16,7 3-2-16,-5 3 2 15,-5 2 2-15,2 0-3 0,-5 0-1 16,6-2 0-16,5-1 0 0,-1-8 0 16,3 1 0-16,6-4 0 15,3-3 0-15,8-2 2 16,-1-4-2-16,6-2 0 15,0 4-1-15,0-4 0 32,0 0 1-32,0 0-1 0,0 0-5 15,0 0 4-15,0 0 2 16,0 0 2-16,0 0-2 0,22 0 2 16,2-4 0-16,5 2-1 15,-4-1-1-15,5 0 0 0,-11 3-1 16,13 0-1-16,-8 0 2 31,1 0-3-31,-7 6 0 16,-2 5-2-16,6 2 0 0,-12 5 5 15,-1-2 0-15,-3 2 2 0,-6 0 0 16,0 2-2-16,0 0 1 16,0-1-1-16,0 4 0 15,-15-6 4-15,-7 3-2 16,4-1 0-16,-1-5-2 15,-7 1 3-15,4-7 2 16,-5 3-2-16,-5-3-1 0,2 0-1 16,-8 4 1-16,-2-9 5 15,-7-1-4-15,3 3-1 16,-6-5-2-16,0 0 0 16,6 0 0-16,14 0-2 15,14 0-22-15,16-7-36 16,0-4-89-16,0-6-158 15</inkml:trace>
  <inkml:trace contextRef="#ctx0" brushRef="#br0" timeOffset="1754">2021 768 149 0,'0'0'317'0,"0"0"-222"0,0 0-25 16,0 0 0-16,0 0 4 15,0 0-21-15,0 0-18 16,0 0-12-16,0 0-11 16,0 0-9-16,0 0-3 15,0 0-3-15,0 0-12 16,0 0-72-16,0 0-196 0</inkml:trace>
  <inkml:trace contextRef="#ctx0" brushRef="#br0" timeOffset="2233">1889 970 458 0,'0'0'88'16,"0"0"-52"-16,0 0-7 15,0 0 41-15,0 0-1 0,0 0-22 16,0 0-14-16,0 0-19 15,0 0-10-15,0 0-1 16,0 0-3-16,0 0-7 16,0 0-46-16,0 0-129 15,0 0-145-15</inkml:trace>
  <inkml:trace contextRef="#ctx0" brushRef="#br0" timeOffset="4933">1887 1037 211 0,'0'0'191'0,"0"0"-143"0,0 0-23 15,0 0 14-15,0 0 10 16,0 0-12-16,0 0-1 15,0 0-14-15,0 0-7 16,0 0-8 0,0 0 1-16,0 0-4 15,2 0-4-15,9 0-2 0,-6 0 2 16,1 0-2 0,-3 0 2-16,-3 0-4 0,0 0 0 15,7 0 1-15,-7 0-5 16,3 0-5-16,-3 0-6 15,0 0 3-15,0 0 8 16,0 0 3-16,0 0 1 16,0 0 0-16,0 0-2 15,0 0 4-15,0 0 2 16,0 0-3-16,0 0 3 0,0 0 0 16,0 0 0-16,0 0-1 15,0 0 0-15,0 0 1 16,0-4 0-16,12-1-1 15,1 5 0-15,3-2-2 0,-8 2 3 16,-1 0-5-16,-7 0 3 16,0 0 0-16,0 0-5 15,0 0 0-15,0 0 1 16,0 0 6-16,0 6 0 16,0-1 0-16,-7 1 0 15,-12 0 0-15,1-2-1 16,3 3 0-16,-6-5 1 0,10 1 0 15,3 0 0 1,1-3 3-16,4 0 2 0,3 0-3 16,0 0 3-16,0-3 8 15,0-5-10-15,0 0-3 32,16-1-1-32,11 2 1 15,-5 2-4-15,-4 3 3 16,-7 2 0-16,-6 0-1 15,-2 0-2-15,4 0-4 0,-7 0-5 16,0 0-1-16,0 0 0 16,0 2 12-16,0 3 2 15,0 5-2-15,-7-4 2 16,-4-2-1-16,-11 0 1 16,12-1 0-16,1-3 1 15,-1 0 4-15,10 0-4 16,0 0-1-16,0 0-6 15,0-3-76-15,0-1-247 16</inkml:trace>
  <inkml:trace contextRef="#ctx0" brushRef="#br0" timeOffset="7152">2363 625 3 0,'0'0'245'15,"0"0"-122"-15,0 0-64 0,0 0-14 16,0 0 8-16,0 0 2 16,0-34-7-16,0 32 3 15,0 2-14-15,0 0-20 16,0 0 1-16,0 0-14 0,0 0 3 16,0 0-3-16,-10 0 0 31,2 0-1-31,0 8-2 0,0 1 1 15,2 4 0-15,-4 2 4 16,7-2 5-16,-3 4-4 16,-4 0 0-16,10 6-1 15,-6-5-3-15,6 5 0 16,0-6-2-16,0 3 1 0,0-4-2 16,0 1 2-1,0-2-1-15,0-1-1 0,0 0-1 16,0-1 1-16,0 2 4 15,0-1-3-15,0 0-1 0,0-1 0 32,0 1 0-32,0-2 0 15,0 2-1-15,0-3 1 16,0 3 0-16,0-5 0 0,6 2 0 16,-3 0 4-16,10-1-4 15,-10 2-4-15,4 0 4 16,-7-1 4-16,0-3-4 0,3 1 1 15,3 2-1-15,2-2 0 16,0-7-1-16,-5 4 0 16,10-1-1-16,-11-2-1 15,14 0 1 1,-1-3 2-16,1 3 1 0,-3-3 0 16,8 0 3-16,-5 0 0 15,-4 0-3-15,9 0 1 16,-10 0 1-16,7 0-2 0,-3 0 4 15,1 0-4 1,8-6 0-16,2 0 1 0,-1 1-2 16,7-4 2-16,-15 1 1 15,2 0-1-15,2-1-1 16,-5 1-1-16,-3 0 1 16,-1 1 3-16,1-3-2 15,3 0-1-15,-8 0 1 16,5-1 0-16,-4 0 3 0,1-6-2 15,6 3 3-15,-7-3 1 16,1 0-4 0,-4 1 0-16,-3-2 1 15,-3 2-4-15,0-2 2 16,0 5 1-16,0-4-3 0,0 2 4 16,0 5-4-1,0-5 2-15,0 5-1 16,0-4-1-16,0 2 1 15,0 1 0-15,-3 0 1 16,-7 3-4-16,-5-4 3 0,5 4-2 16,-6 0 2-16,7-3 0 0,-6 2-1 15,6 4-1 1,-7-2-2-16,0-1 3 0,7 6 1 16,2-4-1-16,-1 0 0 15,-3 3 1-15,6-3-1 16,-4 4 0-16,-1-1 0 15,1 1 0 1,-4-1 0-16,5-1 0 0,-3 4-1 16,-4-2-1-16,6-1 2 15,-1 0 0-15,-12 0 0 16,10 1 0-16,-1 2 0 16,2-4 1-16,-2 3-1 15,3 1 0-15,-5 0-1 0,2-3 1 16,-3 3 0-16,8 0 1 15,-5-4-1-15,4 2-1 16,-1 2 0-16,4 0-4 16,3 0 5-16,-7 0-1 31,4-3 2-31,1 3-3 16,2 0 1-16,3 0 1 15,-7 0 0-15,4 0-1 0,-3 0 0 16,-1 0 1-16,4 0-1 15,-6 0-1-15,3 0 1 16,-4 0 1-16,2 0-1 16,-5 0 1-16,0 3 0 15,1-1 0-15,2 2 0 16,7-1 0-16,-3-2 0 0,-4 3-1 16,4 1-6-16,3 1-66 0,3-4-116 15,0 5-73-15</inkml:trace>
  <inkml:trace contextRef="#ctx0" brushRef="#br0" timeOffset="8307">1936 765 48 0,'0'0'30'15,"0"0"-1"-15,0 0 7 16,0 0 21-16,0 0-8 0,0 0 8 15,37-3-16 1,-24 0-11-16,0 3-19 16,-7 0-8-16,0 0 7 0,-6 0-5 15,0 0-1-15,0 0 8 16,0 0 3-16,0 0-2 16,0 0-3-16,0 0-1 15,0 0 2-15,0 0-3 16,0 0-2-16,0 0-4 0,0 0-2 15,-6 0 0-15,-13 0-5 16,-2 0 3-16,5 0 2 16,13 0 0-1,3 0 2-15,0 0-1 0,0 0-1 16,0 0 1-16,0 0 2 16,0 0 7-16,0 0 3 15,0 0-10-15,0 0-3 16,0 0 2-1,0 0-2-15,8 0 0 0,0 0 0 16,0 0 0-16,2 0 0 16,-1 0 0-16,-3 0 0 15,-6 0-2-15,0 0-1 16,0 0-5 0,0 0-12-16,0 0 12 0,0 0 6 15,0 3 2-15,0-3-1 16,0 6 1-16,-15-6 0 15,5 3 0-15,5-3 0 16,5 0 1-16,-3 0 0 0,3 0 2 16,0 0 4-16,0 0 9 0,0 0 14 31,0 0-13-31,0 0-17 0,0-3-2 16,0-3 0-16,8 6-3 15,-5 0-9-15,4 0-27 16,-7 0-16-16,0 0-51 15,0 0-83-15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5:24.8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1268 0 109 0,'0'0'170'15,"0"0"-100"-15,0 0-12 0,0 0-11 16,0 0-5-16,0 0-6 15,-8 0-1-15,8 0-3 16,0 0 4-16,0 0-4 16,0 0 2-16,0 0 1 15,0 0-11-15,0 0-4 16,0 0-6-16,0 0 1 16,0 0-10-16,0 0-5 0,0 0 7 15,0 0-7-15,0 0 0 16,0 6 0-16,0 5 4 15,0 0 7-15,0 7 3 16,0-7-4-16,8 2-9 0,3 8 9 16,-3-8-7-16,8 9 2 15,0-8-2-15,0 3 4 32,3 3-2-32,-11-1 2 15,2 7 0-15,2-1-3 16,-9 3 4-16,-3 2-3 0,7 2-2 0,-7 6-1 15,0 0 1-15,0 1 1 16,0-3-2-16,0 1-2 16,3-4 2-16,3-2-2 15,0 0 4 1,-2 0-2-16,2-4 0 16,-6 2-2-16,3-5 0 0,-3 5 2 15,0-1-2 1,0 0 3-16,0 0-1 0,0-3-2 15,0 1 0-15,0-7 1 16,0 1-1-16,0-1 0 16,0 4 0-16,0-9 3 0,0 3-3 15,0 8 1-15,0-7-1 16,0 0 0-16,0 2 0 16,0 0 0-16,0-3 0 15,0 2 0-15,0-8 0 16,0 3 0-16,0-1 0 15,0-1 0 1,0 0-1-16,0-4 1 0,0-2 0 16,0-1 1-16,0 1-1 15,0-6 0-15,0 3 0 16,0-3-1-16,0 0 1 16,0 0 0-16,0 0 1 15,0 0-1-15,0 0 3 0,0 0-1 16,0 0 0-1,0 0 0-15,0 0 2 0,0 0 2 16,0 0-5-16,0-3-1 16,-3-3-2-16,-13-7-4 15,-3 1 6 1,-6 2 0-16,1-5 0 16,2 1-1-16,-4-3 1 15,2 0-1-15,8 2 0 16,-3 2 0-16,5 2 1 15,3-3-1-15,3 3 0 16,-2-1 0-16,-2 7 1 16,2-3-2-16,1 2 2 0,2-1 0 15,4-3 2 1,-3 2-2-16,3 2 2 0,-4 0-2 16,7 1 0-16,-6-1 0 15,4 4-2-15,2-10 2 16,0 6 0-16,-6 4 0 15,1-1 3-15,5 3-2 16,0-3-1-16,0 3 0 0,0 0-3 16,0 0 3-16,0 0-3 15,0 0-1-15,0 0 2 16,0 0-6-16,0 0 0 16,0 0 3-16,0 0-2 15,0 0 4-15,0 0 3 16,0 6-1-16,19 2 2 15,-3 4-1-15,9-1 0 16,-7 3-1-16,9 0 1 16,-3-3 0-16,-2-1 0 15,-3 5 1-15,-1-7-1 0,4 4 0 16,-6-1 0-16,-7-5 0 16,1 5-1-16,-2-4 0 15,2 6 0-15,-4 0 1 0,0-1 0 31,-3-1 0-31,4-3 0 16,-4 0 1-16,-3-3-2 16,6 7 1-16,0-6 0 15,-2 0 1-15,2 0-1 16,-3 2-1-16,10-3-2 16,-11-5 2-16,4 6 0 15,-3-6-1-15,-3 0 2 16,7 0-2-16,-7 0 2 0,0 0-3 15,0 0 3-15,0 0 4 16,0 0-4-16,6 0 1 16,-3 0 0-16,7 0 0 15,2 0-1-15,1 0 2 16,8 0 1-16,4-6 0 0,4 1-3 16,7-15 1-16,2 1-1 15,9-1 2-15,-3-3 1 16,-4-7-3-16,1 10 0 15,-7-5 0-15,-3 2 2 0,-13 8-1 16,1-1 0-16,-6 8 0 16,-1-6-1-1,1 9 1 1,-10-1 0-16,2 0 0 0,-2 4 1 16,-3 2-2-16,0 0 3 15,0 0-2-15,0 0 1 0,0 0-2 16,0 0-2-16,0 0 0 15,0 0-19-15,0 0-74 16,0 0-151-16</inkml:trace>
  <inkml:trace contextRef="#ctx0" brushRef="#br0" timeOffset="1200">589 1413 328 0,'0'0'72'0,"0"0"-32"0,0 0 7 15,0 0 6-15,0 0-16 0,0 0-7 16,0 0-7-16,-127-62-15 31,97 62-4-31,-2 0-3 0,-6 0 5 16,1 6-5-16,-7 5-1 0,10 0 5 15,1 4 4-15,-5 4-6 16,3-1 4-16,8 6-3 16,-5 4-1-1,2 3 3-15,11 1 3 0,0 3-3 16,6-4-5-16,13 6 0 15,0-4 6-15,0 4-6 0,0-12-1 16,0 6 0-16,0-12-1 16,16 7 1-16,6-4 1 15,5-2-1-15,5 0-1 16,-5-4 0-16,5 4 1 16,-1-6 1-16,-3-3 0 15,-3-5-1-15,7-1 2 31,-13-2 1-31,5 3-2 0,7-6 5 16,-5 0 3-16,-2 0-5 16,11 0 1-16,-5 0 5 15,-2 0-7-15,3 0 2 16,-6-9-2-16,1 4 2 16,-2-7 0-16,-5 2 1 0,6 1 2 15,-3-11 1-15,-9 9-4 16,1-9-1-16,2 3 3 15,-6 4 0-15,-1-7-4 16,-4 3 2-16,3-2-5 0,-8-4 3 16,0 3 0-16,0 1-1 15,0-1-2-15,0-5 0 16,-16 2 2-16,0-2-4 16,-3 6 2-16,5-1-1 15,-12-4 1-15,4 11 0 16,-3-4-4-16,1 3-2 15,-2 3 6-15,-2 4 0 0,4 0 0 16,2 7-3-16,3-8-1 31,1 8-1-31,2 0-10 0,-6 0-36 0,9 0-8 16,-1 3-10-16,-2 9-18 16,6-12-46-16,10 5-243 15</inkml:trace>
  <inkml:trace contextRef="#ctx0" brushRef="#br0" timeOffset="2506">699 1612 137 0,'0'0'136'0,"0"0"-45"0,0 0-32 31,0 0-26-31,0 0-15 0,0 0 6 16,-3 0 0-16,3 0-1 15,0 0 2-15,0 0 2 16,0 0 6-16,0 0 4 16,0 4-5-16,0-4-6 15,0 0-6-15,0 2 4 0,0 4-16 0,0 2 1 16,0 9 5-16,0 2 17 15,0-5-11-15,0 9-8 16,0-4-2-16,0 1 0 16,0 5-2-16,0-5-5 15,3 3 3-15,10 2 4 16,-4 0-7-16,-1 0 3 31,3 0-1-31,-3 6-3 0,5-6-2 0,-3 0 1 16,-7 6 0-16,12-5-1 15,-5 4 1-15,-4-4-2 16,4-1 2-16,-5-6-1 16,-2 1 0-1,3-4 2-15,-6-1-3 0,0 2 2 16,0 3-1-16,0-4 5 16,0-2-5-16,0 3-5 15,0-3 5-15,0 0 5 16,0-3-5-16,7 3 0 15,-7-3 1-15,0 3 0 16,3-2-2-16,-3 1 0 16,0 5 1-16,0-5 1 15,0 4-1-15,0-3 1 16,0-2-1-16,0-1 1 16,0-3-1-16,0 4 0 15,0-8 0-15,0 5 0 16,0-3 0-16,0 0 0 15,0-1 0-15,0 1 1 16,0 2-1-16,0-8 0 16,0 6 0-16,0-6 0 0,0 0 2 15,0 6-2-15,0-6 3 16,0 0-2-16,0 0 0 16,0 0 1-16,0 0 1 15,0 0 1-15,0 0 0 16,0 0 2-16,0 0 5 0,0 0-1 15,0 0 1-15,0 0 1 16,0-12 0-16,6-2-7 16,23-12-2-16,1-4-1 15,5-1-1-15,0 6 0 16,-5-6 0-16,2 6-1 16,-8 6 3-16,-5 2-4 15,-10 3 1-15,7 2-6 16,-11 0-6-16,0 5-39 0,3 1-14 15,-2-6-43-15,1 5-140 32,-4 1-273-32</inkml:trace>
  <inkml:trace contextRef="#ctx0" brushRef="#br0" timeOffset="4044">1219 2106 138 0,'0'0'270'15,"0"0"-212"-15,0 0-13 16,0 0 10-16,0 0 4 15,0 0-14-15,0 0-23 16,-5-6-15-16,5 6-5 16,0 0 6-16,0 0-5 15,0 0-1-15,8 0 5 16,24-6 13-16,11 6-5 16,4-5 4-16,3 2-6 0,-1-3-6 15,2 1 0-15,-2-7-7 16,-6 4 6-16,-8 3-6 0,-3-9 5 15,-8 8 0-15,-8 0-2 16,-13 1-2-16,3 5 2 16,-6 0 1-16,0 0-2 15,0 0-2-15,0 0-2 16,0 0 0-16,0 0-4 0,0 5 4 16,0 7 2-16,-16 7 0 15,-3-5 0-15,-5 6 0 16,-1 2 0-16,1-2 0 15,-2-1 0-15,4-1 1 16,-3-5-1-16,17-1 1 16,-2-4-2-16,1-3 0 15,9-5 1-15,0 0 0 0,0 0 3 16,0 0-3-16,0 0 6 16,0 0-1-16,0 0 0 15,0 0 3-15,0 0-2 16,0 0-5-16,3 0-1 15,21-5 0-15,1 2-1 16,12-2-1-16,-2 5 2 16,0 0-2-16,-2 0 1 31,2 0-1-31,2 0-4 16,-2 0 6-16,-8 2-9 15,-2 9 6-15,0 6 2 0,-10-2-3 16,1 1 4-16,-6 4-1 15,-4-9 2-15,-6 3-1 16,0 0 2-16,0 3 1 16,0-3 1-16,-6-9-1 15,-20 7 0-15,8 2-3 16,-7-9 2-16,-5 1 3 16,-5 2-5-16,-5 4 3 0,-4-7 1 15,-6 1-4-15,-7-6 2 16,-2 2-1-16,4 4 0 15,2-6-1-15,2 0 2 16,11 6-2-16,6-6 3 16,13 0-6-16,11 0 1 0,10 0-18 15,0 0-70-15,0-12-154 16</inkml:trace>
  <inkml:trace contextRef="#ctx0" brushRef="#br0" timeOffset="4698">2166 2145 256 0,'0'0'172'15,"0"0"-105"-15,0 0-23 16,0 0-11-16,0 0 1 15,0 0-11-15,-6-8-7 16,6 8-8-16,0 0-2 0,0 0-3 0,0 0-6 31,0 0 3-31,0 0-4 16,0 0 2-16,0 0-3 0,0 0-1 16,0 0-6-1,0 4-23-15,0 0 16 0,0 7 3 16,0-5 1-16,0-6-3 15,-9 6 7-15,-1-6 3 16,4 0 7-16,4 0 1 16,-6 0 2-16,8 0 7 15,0-6 11-15,0-6-5 16,0 3-15-16,0 5 0 0,16-2-6 16,3 6-12-16,-10 0-83 15</inkml:trace>
  <inkml:trace contextRef="#ctx0" brushRef="#br0" timeOffset="5432">2166 2349 401 0,'0'0'86'0,"0"0"-45"0,0 0-14 16,0 0 8-16,0 0-15 31,0 0-8-31,0-5-11 16,0-1-1-16,0 6 0 0,0 0-1 16,0 0 0-16,0-2 0 15,0 2-2-15,10-3 1 16,-10 3-2-16,0 0 2 15,0 0-6-15,0 0 2 16,0 0-3-16,0 0-10 16,0 0-4-16,0 0 0 0,0 0 18 15,0 0 4-15,0 0 1 16,0 0 4-16,0 0-2 16,0 0 5-16,0 0 13 15,0 0 0-15,0-3-9 16,0 3-11-16,0-6 0 15,0 6 0-15,0 0 0 16,0 0-4-16,0 0 2 16,0 0-18-16,0 0-5 15,0 0 12-15,0 6 9 16,0-3-24-16,0-3-39 16,0 0-229-16</inkml:trace>
  <inkml:trace contextRef="#ctx0" brushRef="#br0" timeOffset="7029">2309 2011 36 0,'0'0'288'0,"0"0"-223"0,0 0-41 16,0 0 3-16,0 0-6 15,0 0-6-15,-3 0 11 16,3 8 14-16,0-3 3 16,0 3-8-16,0 4 1 15,0-1 4-15,0 3-10 0,0-3-15 16,0 3-3-16,0 3 3 16,3-3-6-16,4-2 0 15,-4 1-2-15,10-1-7 16,-4-1 7-16,-1 2-5 15,11 2 6-15,-6 2-4 16,0-9-1-16,-1 4-2 16,-9-1-1-16,7-6 0 15,3 4 0-15,-5-4-2 16,1 1 2-16,1-4 2 16,-1 3-2-16,4-1 0 15,-5-1 1-15,3 2 0 16,-6-5-1-16,5 0 0 15,-1 6 0-15,1-6 4 16,-1 0-3-16,4 0 1 0,-4 0 1 16,6 0 1-16,-2 0-3 15,2 0 2-15,1 0 3 16,0 0-3-16,0-6 2 0,-5-2-4 16,2 4 2-16,0-3 3 15,-1 1-6-15,-9 1 0 16,7-4 0-16,1 4 1 15,-6-6 2-15,0 11-3 16,-5-12 2-16,0 9-2 16,0-9 2-16,0 2-1 15,0 2-1-15,0-4 0 16,0-1 0-16,0 1-3 0,0-3 1 31,0 5-7-31,-10-5 5 0,-1 5 2 16,-2-7 1-16,7 8-5 15,-10-2-3-15,7 3 5 0,2 2 4 16,-4 1-3 0,3 5 2-16,0-6-5 15,2 0 5-15,2 0 0 16,-8 6 1-16,2-2-2 0,1-4-1 16,-1 6 3-16,4 0-2 15,3 0 1-15,-10 0 1 0,5 0-2 16,-2 0-2-16,-5 0 1 15,5 0-1-15,1 0 3 16,-1 0 0 0,-6-5 0-1,2 5 1-15,4 0 0 16,-6 0 0-16,10 0 0 0,3 0 1 16,-2-6-1-1,2 6 0-15,-10 0-1 0,10 0 0 16,3-2 1-16,-10 2 0 15,4 0-1-15,0 0 1 0,-4 0 0 16,7 0-1-16,-3 0 0 16,-1 0 1-16,4 0 0 15,-3 0 0-15,3 0 0 16,-4 0 0-16,1 0-2 16,4 0 1-16,-7 0 1 0,2 0 1 15,1 0-1-15,-4 0 2 16,7 0-2-16,-3 0-2 15,0 2 2-15,3 4-2 32,-4-6-5-32,7 5-27 0,0 1-123 15,0-6-121-15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31T02:10:41.814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108 146 75 0,'0'0'76'16,"0"0"3"-16,0 0-28 15,0 0-12-15,0 0-7 16,0 0-12-16,0 0-7 15,0 0-3-15,0 0 8 16,0 0-4-16,0 0-4 0,0 0 6 16,0 0-1-16,0 0-3 15,0 0-4-15,0 0 5 16,0 0 7-16,0 0-12 16,0 0 2-16,0 0-8 15,0 0-2-15,6 0 0 0,13 0 1 16,5 0 6-16,8 0-5 15,3 0-2-15,-2 0 1 0,12-4 0 16,1-2 5-16,7 6-6 16,12-5 0-1,0 2 0-15,0-3 0 16,-5 6-1 0,-1-3-1-16,-9 3 1 15,0 0 2-15,0-2-2 0,6-1 1 16,-3 3 0-16,13-3-7 15,8 1 3-15,11-2 4 16,10 2 0-16,8 0 0 16,10-2-4-16,-1 4 4 15,0-3 0-15,-10 3 1 0,-11-2 4 16,-7 2-5-16,-9 0-1 16,0 0-5-16,-10 0 5 15,0 0-1-15,-5 0 2 16,5 0 4-16,-6 0-4 0,0 0 0 15,8 0 4-15,-8 0-4 16,6 0-4-16,-6 0 4 16,6 0 1-16,-6 0-1 31,6 0-1-31,2 0 1 0,-15 2-1 16,13-2 1-16,-6 0 0 15,-3 3 0-15,9-3 1 16,2 0-1-16,1 0 0 15,7 0 0-15,-7 0-2 16,4 0 0-16,-7 0 2 0,-11 0 0 16,-5 0 5-16,1 0-10 15,-9 4 9-15,2-4-4 16,3 0 0-16,5 2 1 16,-8-2-1-16,8 0 0 15,-5 0 3-15,-11 0-6 16,-2 0 3-16,-1 0-2 15,3 0 2-15,-2 0 1 16,7 0-1-16,4 0-1 16,3 0 1-16,2 0-3 15,-5 0 6-15,6 0-6 16,-6 0 5-16,-4 2-5 16,1 2 3-16,-10-2-4 0,3-2 4 15,8 3 0-15,-9-3 3 16,10 0-3-16,5 0-2 15,1 0 2-15,1 0-1 16,0 0 2-16,3 0-1 16,6 0 0-16,3 0-4 15,-8 0 4-15,1 0 7 16,4 0-6-16,-3 0-2 16,4 0 2-16,-7 0-1 0,12 0 0 15,7 0 0-15,-4 0 2 16,0 0-1-16,-1 0-1 15,-11 0 0-15,-7 0 0 0,-8 0 0 32,-7 0 2-32,-6 0-4 0,-4 0 3 15,2 0-1-15,-1 0 0 16,-1 0 0-16,-2 0 0 16,3 0 0-16,-6 0 0 15,2 0 0-15,-8 0 0 16,12 0 0-16,1 0 0 15,-2 0 0-15,14 0 1 16,-5 0-1-16,8 0 0 16,9 0-2-16,-6 0 3 15,6 0-2-15,-7 0 0 16,-5 0-2-16,0 0 6 16,-2 0-5-16,-7 0 2 0,-5 0 0 0,-2 0-2 15,-12 0-1-15,-7 0 0 16,-3 0 0-16,0 0-8 15,0 0 0-15,0 0 9 16,0 0-4-16,0 0 4 16,0 0 2-16,0 0-1 15,0 0 1-15,0 0-9 16,0 0-6-16,0 0 3 16,6 0 3-16,-6 0 3 0,5 0 4 31,0 3 2-31,3-3-2 15,5 2-1-15,-1-2 1 16,10 0 0-16,-6 0-2 16,-3 0 2-16,2 0 2 15,-6 0 0-15,-3 0 0 0,-6 0 2 16,0 0-4-16,0 0 1 0,0 0 1 16,0 0 0-16,0 0-2 15,7 0 2-15,2 0 0 16,1 0 1-16,-1 0-1 15,-1 3 2-15,5-3-2 0,-10 0 0 16,4 0 2 0,-4 0-1-16,-3 0-1 0,0 0 0 15,0 0 0-15,6 0 0 16,-6 0-1-16,6 0 1 16,-6 0 3-16,0 0-3 31,0 0 0-31,0 0 1 0,0 0 2 15,0 0-3 1,0 0 0-16,0 0 0 0,0 0-4 16,0 0-1-16,0 0 3 15,0 0 0-15,0 0 2 16,0 0 6-16,-6 0-5 16,-10 0 1-16,-3 0-1 15,-5 0 1-15,8 0 0 16,-3 0-2-16,-5 0 0 15,2 0 5-15,3 0-4 0,-5 0 1 16,2 0-2-16,-3-3 1 16,6-2-1-16,4 2 2 15,-1-3-1-15,3 4 0 16,-2 0-1-16,-6-5 0 16,2 5 0-16,3-4 1 15,6 3-1-15,1 0 0 16,-1 1 0-16,-2 2 0 15,10-3 1-15,-9 0 0 16,6 3-1-16,-1-2 4 0,2-2-4 0,-2 4-1 16,3-2 1-16,3-1 2 15,-13 3-1 1,13-3 4-16,0 3-5 0,0 0 1 16,0 0 4-16,0 0-4 15,0-3-1-15,-3 1 0 16,-3-2-2-16,6-1 2 15,-3 2-1-15,-4 3-2 16,7-5 3 0,0 5 4-16,-6-3-4 15,6 0-1-15,-3 0 1 0,3 0 2 16,-5 1-2-16,5-2 0 16,-5 4 0-16,0-2 1 15,-1 2-2-15,3 0 2 16,-7-2-2-16,10 2 2 0,0 0-1 15,0 0 0 1,0 0 0-16,-6 0-5 0,6 0 3 16,0 0 1-16,0 0 1 15,0 0 1-15,0 0-1 16,-6-4-1 0,6 4 1-16,-4 0 0 0,4-2-1 15,-6 2-2-15,6 0 5 16,0 0-5-16,-3 0 2 15,-10-3 1-15,10 0 0 16,-3 3 0-16,4-2 0 16,-6 2 0-16,8 0 1 0,0 0-1 31,0 0 0-31,0 0-1 16,0 0 1-16,0 0 2 15,0 0 0-15,0 0-2 16,0 0 2-16,0 0-2 15,0 0-4-15,0 0 3 16,0 0-4-16,8 0 5 16,3 0 2-16,5 0 5 15,9 0 1-15,-4 0-7 0,5 2 5 16,-1 1-4 0,-12 0 0-16,17 3 0 0,-11-2-1 15,6 0 3-15,-4-2-3 16,5 1 5-16,-11 0-2 15,11 0 3-15,-15 0 1 16,11-3-6-16,-3 0 0 16,-3 0 1-16,0 3 1 15,-8-1-4-15,2-2-3 16,-4 3 3-16,4-3 5 0,-1 3-4 16,-3-3-1-16,-2 2 1 15,2-2-3-15,2 0 2 16,3 4 0-16,-6-2 1 15,11 1 0-15,-7-3-1 16,7 3 0-16,-6 0 0 16,-4-3 0-16,-3 2 0 15,2-2 0-15,-2 0-4 16,4 4 4-16,-1-4 2 0,-6 0-1 0,3 2-1 16,4-2 1-16,2 0-1 15,1 3 0-15,-4 0 0 16,-3-3 0-16,3 2 0 15,1-2 0-15,-4 6-4 16,2-6-2-16,-2 3 6 16,-3 0 0-16,0-3 0 15,8 0 2-15,-8 0 0 16,5 0-2-16,-5 2 0 16,0-2 1-16,0 0 0 15,0 0-1-15,0 0 3 16,0 0-3-16,0 0-5 0,0 0-3 15,0 3 7 1,0-3 1-16,-16 4 2 0,1 0-1 16,-10-4 0-16,0 6-1 15,7-3 0-15,-14 5 0 16,13-2 0-16,-5-3 1 16,-1 2-1-16,0 1 0 15,-6 0 0-15,0-1 2 16,2 3-2-16,-1-2 0 15,1 3-2-15,-1-1 1 16,-5 0 0-16,11-2 1 16,-2 5-1-1,1-4 0-15,0 0 1 0,4-1 0 16,-4-1 0-16,6 2 0 16,1-2 0-1,-4-3 0-15,-4 4 0 16,7-3 0-16,5 3 0 15,-5-1 2-15,3 1-2 0,0-1 0 16,0 2 0-16,8-5-2 16,8 4 2-16,-11-4 0 15,11 1-1-15,-5 2-1 16,-4 2 2-16,-1-2 0 16,1 1 0-16,-4-4 2 15,10-2-2-15,3 0 0 0,0 0 0 16,0 0-13-16,0 0-69 15,0 0-206-15</inkml:trace>
  <inkml:trace contextRef="#ctx0" brushRef="#br0" timeOffset="2491">76 201 73 0,'0'0'132'0,"0"0"-81"0,0 0-21 15,0 0-7-15,0 0 2 16,0 0-4-16,0 0-6 31,38-9-3-31,-25 6 8 16,3-2-9-16,-2 3 11 0,5-7-7 15,4 3 4-15,-9 0-6 16,5 1-6-16,0 2-4 16,3 1 6-16,-6-3-8 15,2-1 0-15,1 2 1 16,3-4-1-16,-6 6-1 16,-5-5 1-16,5 5 0 15,-6-1-1-15,5-2 4 16,-5-1-1-16,6 4 2 15,-2-5-5-15,-4 5 1 0,6-4 2 16,-7 0-2-16,1 1-1 16,2 0 0-16,-2-1 2 15,-7 0-2-15,-3 3 1 16,5 1-1-16,-5-2 0 16,6 4 7-16,-6 0-13 15,0 0 9-15,0-2-3 0,0 2 3 16,0 0-3-16,4-3 0 15,-4 3 5-15,0-3-5 16,0 3 0-16,0 0-2 16,0 0-11-16,0 0 9 0,0 0-5 15,0 0-2 1,0 0 4-16,0 0 7 0,0 0-1 16,0 0 2-16,-4 0-1 15,-10 6 1-15,-2 2 5 16,0-5-6-16,0 5 0 15,-3-2 0 1,5 0-1-16,-2-4 4 16,3 4-3-16,-3-6 0 15,2 6 3-15,3-4-6 16,-5 1 6-16,2 1-3 16,4 0 0-16,-6 0-1 0,7-2 1 0,-7 4-2 15,1-4 1-15,6 1 1 16,-7 1-1-16,4-2 0 31,-1-2 1-31,0 6-2 16,2-6 2-16,8 2-7 0,-7 2 1 15,4-2-1-15,-10-2 1 16,13 6-10-16,-10-6 6 0,10 3-3 16,-5-1-1-1,-5 1-2-15,3 0 9 16,-5-1 2-16,5 4 3 0,1-2 2 15,-7-4 0-15,14 2 1 16,-4-2-1-16,-4 0 1 16,4 3-2-16,3 0 2 15,-4 0-1-15,1-1 0 16,3-2 0-16,3 3 0 16,-7-1 0-16,4 1-4 15,-3 1 4-15,-2-2 0 16,8 1 0-16,0-3 0 0,0 3 0 15,0-3 3 1,0 0-3-16,0 0-1 0,0 0 1 16,0 0 3-16,0 0 8 15,0 0-5-15,0 0-5 16,0 0 5-16,0 0 0 0,0 0 2 16,0 0 1-16,0 0-9 15,0 0 2-15,0 0-1 16,2 0 6-16,13 3 3 15,8-1-3-15,-4-2-5 16,5 0 6-16,1 3-4 16,0-3 2-16,-1 4 0 15,2-2 0-15,-1-2-3 16,-1 0 1-16,1 0 5 16,-6 3-8-16,-4-1-2 15,1 2 1 1,9-2 0-16,-6 1 4 15,13 3 0-15,1-3-2 16,-1-3 1-16,2 2 2 16,-1 1-2-16,-1 3-2 0,-4-4-1 15,-2 3-1-15,-2-1 1 16,1-1 0-16,-1-1 4 16,2 4-7-16,-4-3 6 15,-3-1-3-15,-5 2 2 0,2-4 2 16,-6 0-4-16,-1 3 3 15,-3-3-2-15,-6 2 1 16,0-2 2-16,0 0 3 0,0 0-2 16,0 0-2-16,4 0-3 15,-4 0 2 1,0 0 0 0,0 0-1-16,0 0-1 15,0 0-1-15,0 0 1 16,0 0-6-16,0 0-86 0,0 0-162 15</inkml:trace>
  <inkml:trace contextRef="#ctx0" brushRef="#br0" timeOffset="3564">3976 27 50 0,'0'0'205'15,"0"0"-200"-15,0 0 8 16,0 0-13-16,0 0 27 16,0 0 0-16,0-11-1 15,0 11-10-15,0 0 0 16,0 0 7-16,0 0-4 15,0 0 2-15,0 0-1 0,-6 0-3 16,6 0-2-16,0 0 0 16,0 0 8-16,-5 0-12 15,5 0 12-15,0 0-9 16,0 0 4-16,0 0-12 16,0 0 4-16,-3 0 9 15,3 0-9-15,0 0 7 0,-8 0-10 16,6 0 6-1,-10 0-5-15,2 0-3 0,-6 6-5 16,-3 5 4-16,0 0-4 16,-2 6 0-16,2 2 0 15,-6 2 1-15,4-3 3 0,-4 3-4 16,6-2 3-16,1-2 0 16,2-4-2-16,7-1 3 15,-4-1-2-15,4-5 2 16,5 3-3-16,-8-4 3 15,10-3-3-15,-6 2 0 16,8-1 1 0,0-3-2-16,0 0 0 15,0 0-3-15,0 0-12 16,0 0-80-16,-3 0-98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5:41.2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70 89 0,'0'0'178'0,"0"0"-117"0,0 0-29 16,0 0 5-16,0 0 2 16,0 0-10-16,118 0-5 31,-99 0 1-31,3 0-11 15,12 0 4-15,-2 0 9 0,12 0-12 16,-4 0-7-16,0 0-4 16,-2 0 5-16,0 0 2 15,-5 0-8-15,7 0-2 16,5 0 7-16,-4 0 1 16,2 0-5-16,6 0-1 15,-1 0-1-15,-5 0 1 0,0 0 2 16,-5 0 1-16,-3 0-6 15,-8 0 1-15,-2 0 0 16,-4 0-1-16,-5 0 3 16,-3 0-3-16,-1 0-3 15,1 0 3-15,3 0 7 16,5 0-5-16,-2 0 1 0,0 0-2 16,3 0-1-1,-4 0 0-15,4 0-2 0,-13 0 2 16,1 0 0-16,-1 0 0 15,1 0 1-15,4 0 0 16,2 0-1-16,0 0 0 16,-7 0 0-16,-2 0 0 0,2 0 0 15,-7 0 1-15,11 0-1 16,-13 0 0-16,13 0-2 16,2 0 1-16,1 0 1 15,0 0 3-15,-13 0-3 16,2 0 0-16,3 0 0 15,-6 0 1-15,4 0 0 16,-3 0-1-16,4 0 0 16,-7 0 3-16,0 0-3 15,0 0 1-15,0 0 0 0,0 0 0 16,0 0-1-16,0 0 0 16,0 0 2-16,0 0 3 15,0 0-3-15,0 0 2 16,0 0 3-16,-10 0-7 15,-14-5-1-15,-8 2 0 16,7-3-1-16,1 1 0 16,-5-1 1-1,7 3-1-15,-5-2 0 16,5 2 1-16,12-2 2 0,-5 1 1 16,5-1 0-16,5 2-2 15,2 3 0-15,-7-5 1 16,10 5-1-16,-6 0 1 15,6 0 0-15,0 0-2 16,-6 0 2-16,6 0-1 16,0 0 0-16,0 0 0 15,0 0 0-15,0 0-1 16,0 0 1-16,-4 0 0 0,-5-3 0 16,3 3-1-16,-4-3 1 15,1 0 1-15,2 3-1 16,1-3 0-16,6 3-1 15,0 0 1-15,0 0 1 16,0 0 0-16,0 0-1 16,0 0 0-16,0 0 2 0,0 0 0 15,0 0 1-15,0 0-3 16,0 0 0-16,0 0-4 16,0 0-3-16,0 0 0 15,6 0 6-15,20 0 1 16,-1 6 0-16,7 0 1 15,-8-1 1-15,1 1 3 32,-1 0-5-32,5-1 3 15,-4 3 1-15,5-3-1 0,-4 3-1 16,-1-7 4-16,-7 5-6 16,4-6 0-16,-9 3 1 15,-1 0 1-15,-2-3-1 16,-10 0 1-16,0 0-2 15,0 0 1-15,0 0 3 16,0 0 0-16,0 0 0 16,0 0-4-16,0 0 4 15,0 0-1-15,0 0 2 16,0 0-1-16,0 0-4 0,0 0 3 16,0 0 1-16,0 0-1 15,0 0-1-15,0 0 4 16,0 0 1-16,0 0 2 15,0 2-1-15,0-2-3 16,0 0-5-16,0 2-6 16,0 2 3-16,-7 5 3 15,-21 5 4-15,4-6 1 16,-14 6-5-16,9 0 2 0,5 0-2 16,-7 0 2-16,5-3 2 15,7 2-3-15,5-3-1 16,-2 4 2-16,0-3-2 0,-3-3 0 15,3 4-1-15,-2-1 1 16,3-3-5-16,5 0-12 16,-6 1-33-16,10-3-100 15,4-4-161 1</inkml:trace>
  <inkml:trace contextRef="#ctx0" brushRef="#br0" timeOffset="1957">412 460 356 0,'0'0'182'0,"0"0"-126"0,0 0-28 16,0 0 9-16,0 0 5 16,0 0-17-16,0 0-14 15,0-6-11-15,0 6 1 16,-9 9 1-16,-7 5 2 15,-3 0 5-15,-5 6-6 16,8-7-2-16,-9 10 2 16,6-3 2-16,9 5-3 0,-1-8-2 15,11 2 0-15,0 1 0 16,0-1 0-16,0-2-3 16,0-6 3-16,0 0-1 0,0-2 1 15,14 0-1-15,2-4 2 16,0-5-2-16,11 0 3 31,5 0 3-31,-7 0 2 0,10 0-5 0,-2 0 5 0,-1 0-4 31,2 0 1-31,7-14-1 0,-7 3 2 0,0-3-3 32,-3 3 1-32,-6-3-3 0,7-1 5 15,-8 2-3-15,-5-1 0 16,0-6 3-16,-8 9-3 15,0-5-1-15,-3-1 1 16,-1 2-2-16,2-5 0 16,-9 2 3-16,0 0-3 0,0-2 0 15,0 1 0-15,0 2 0 16,0 0-3-16,0 0-9 16,0 6 6-16,-6 0-7 15,-10 3-17-15,3 2 13 16,-1 0 7-16,-2 6-5 15,6-2-4-15,1 2-8 16,-7 0 9-16,1 0 10 16,-4 0-25-16,4 0 4 0,-1 2 21 31,6 4 4-31,5 5 3 16,2-5 1-16,-3 2 0 0,6 1 0 15,0 2-1-15,0 3 1 16,0 1 0-16,0 3 1 15,0-4 1-15,0 3 1 16,6 0 1-16,2-3 0 16,8 6 4-16,-6-6-1 0,-1 3 8 15,7 0 0 1,-7-1-6-16,1 1 0 0,-2 0 0 16,0-1 1-16,0-1-5 15,1-1-1-15,7-3-3 16,-6 3 1-16,1-6 3 15,2 4-2-15,0-7 2 0,-4 3-4 16,0-2 1-16,1 5 0 16,-1-5-1-16,6-3 0 31,1-1 0-31,-7 1 6 0,1-3-6 16,3 0 0-16,-4 3 3 15,7-3 4-15,-5 0-6 16,12 0 2-16,-5 0 4 15,5 0-4-15,-12-3-1 16,5-2 5-16,6-6-6 16,-9-1 2-16,1 1 1 15,2-6-3-15,-6-2 1 16,-4 5 0-16,-3 0 3 16,3-3 0-16,-6-3-5 0,0-2 2 0,0 0-3 31,0 5 4-31,0-6-4 15,0 7-5-15,0-1 2 0,0 3 1 16,0 2-1-16,-15 1 0 16,5 0-11-16,-8 5-2 15,-4 3-3-15,6-5 2 16,-3 5 1-16,11 1 1 16,-1 2 4-16,2 0 3 15,1 0-16-15,6 0 7 16,0 0 6-16,-3 0 1 0,3 0 8 15,0 5 1-15,0 3 1 16,0 1 0-16,0 2 0 16,0 3 0-16,0 0 0 15,0 0 0-15,0 0 0 16,3 3 2-16,10 3-1 16,-4-3 3-1,-1-1-1-15,2 1 3 0,-1 0 0 16,4-1-1-16,-4 1 6 15,1 0-1-15,-2 3-6 0,0-9 1 16,-5 9-1-16,10-3 0 16,-13-1 4-16,2 1-8 15,7 3 4-15,4-3-1 16,-4 2 3-16,1-7-5 0,-4 4 2 16,-3-1-2-16,2-2-1 15,0-1 0-15,0-4 2 16,1 3-2-16,-6 1 2 31,0 2-2-31,0-9 0 0,0 3 3 16,0-2-3-16,0 0 3 15,0-6-3-15,0 2 0 16,0-2 0-16,0 3 2 16,0-3 0-16,0 0 0 15,0 0 4-15,0 0 2 16,0 0 0-16,0 0 2 15,0 0-10-15,0 0 0 16,0-3-74-16,0-5-73 0,0-6-171 16</inkml:trace>
  <inkml:trace contextRef="#ctx0" brushRef="#br0" timeOffset="2910">1334 648 94 0,'0'0'132'0,"0"0"-19"0,0 0-32 16,0 0-32-16,0 0 0 15,0 0-4-15,0-6-18 16,0 4-1-16,0 2 2 15,0 0-9-15,0 0-1 16,0 0-9-16,0 0-3 16,0 0-6-16,0 0-8 15,0 8 8-15,0 3 5 0,-13 3-2 16,-2-3 1-16,5 3-2 16,-2-2 0-16,2 0-2 31,2-2 0-31,-8 1 0 0,0 6 0 15,3-9 4-15,1 4-4 16,2-7 2-16,7 3-1 16,-3-2-1-16,1 0 0 15,0-1 0-15,5-5-1 16,-5 7 1-16,5-7-2 16,-3 0 2-16,3 0 1 0,0 0-1 15,-6 0 2 1,6 0-2-16,0 2 0 0,-7 1 0 15,4-1 0-15,-6 2 0 16,2-4 3-16,7 2-3 16,0-2 1-16,0 0-1 15,0 0 2-15,0 0-1 16,0 0 3-16,0 0 1 16,0 0 0-16,0 0 3 0,0 0 4 15,0 0 3-15,0 0-7 16,0 0-7-16,0 0 1 15,19 0-2-15,7 0 0 0,-2 0-1 32,1 0-3-32,-1 0 3 15,-8 0-2-15,9 0-3 16,-9 0-2-16,3 11 3 0,5 1 3 16,-8 2 1-16,6 3-1 15,-4-4 2-15,1 1 1 16,3-2-1-16,-6-3 1 15,3-1 0-15,-4 0-1 16,0-2 1-16,4-6 0 16,-9 0 4-16,6 0 1 0,-2 0-5 15,2 0 5-15,-3 0-6 16,3 0 0-16,-2 0-8 16,2 0-89-16,-6 0-97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5:52.6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83 65 416 0,'0'0'69'0,"0"0"12"0,0 0-23 16,0 0 7-16,0 0 0 15,0 0-31-15,0 0-2 16,0-48-14-16,0 48 4 16,0-6-10-16,0 4-10 0,0-4 2 15,0 3 4-15,0 3-4 16,0-3 5-16,0 3-3 15,0 0 1-15,0 0-4 16,0 0-3-16,0 0 0 16,0 0-8-16,0 0 2 31,0 3-2-31,0 8 6 16,0 6 2-16,0 6-1 15,0-1 3-15,0 3-2 0,0 6 2 16,-7 2-2-16,4 4 2 15,-3 3-1-15,-2-5-1 16,-2 0 0-16,-3-5 2 0,4-8-2 16,-1 1 0-16,4-9 2 15,3-4-2-15,-3-3 0 16,6-5 0-16,0-2 2 16,0 4 0-16,-2-4-1 15,2 0 2-15,0 2 1 16,0-2-2-16,0 0 3 15,0 0-5-15,0 0 4 16,0 0-7-16,0 0 7 0,0 0-8 16,0 0 3-16,0 0 1 15,0 0 0-15,0 0-4 16,0 0-2-16,11 0-4 16,37 0 10-16,20 0 7 15,13 0-5-15,-3 0-1 16,-3 0-1-16,-4 0-2 15,-12 0 2-15,0-2 4 16,-13-2-4-16,-11 2 3 0,-16 2-3 16,-9 0 0-16,-10 0 0 15,0 0 4-15,0-3 1 16,0 3-5-16,0 0 0 16,0 0-12-16,0 0-32 31,0-4-94-31,-4-4-268 0</inkml:trace>
  <inkml:trace contextRef="#ctx0" brushRef="#br0" timeOffset="634">416 239 243 0,'0'0'160'0,"0"0"-77"0,0 0-21 32,0 0-23-32,0 0-4 15,0 0 15-15,16-12-18 0,-16 12-18 16,0 0-6-16,0 0-8 15,0 0-7-15,0 0 3 16,0 14 4-16,0-1 17 16,0 7-5-16,0 1-4 0,0-2-5 15,0 3 0-15,0 1 8 16,0 2-5-16,0 0 0 16,0 1 4-16,-9-1-6 15,-7-3 2-15,6 4-5 16,-2-4 5-16,-1-3-5 15,2 10 0-15,-2-12 0 0,7 5-2 16,-1-5 3-16,7-4-2 16,0 2 0-16,0-10 0 15,0 1 1-15,0-6 0 16,0 0-1-16,0 0 2 16,0 0 2-16,0 0-4 0,0 0-2 15,0 0-51-15,0 0-130 16,0 0-342-16</inkml:trace>
  <inkml:trace contextRef="#ctx0" brushRef="#br0" timeOffset="2386">1008 183 54 0,'0'0'333'0,"0"0"-262"16,0 0-24-16,0 0 4 15,0 0 1-15,0 0-2 16,-3-26-12-16,3 26-12 16,0 0-4-16,0 0-11 15,0 0-11-15,0 0-6 0,0 2-2 16,0 16 4-16,0 4 8 16,0 3-4-16,0 5 1 15,0-1 1-15,0 2-1 16,0-3 1-16,0 3-2 15,0-4 0-15,0-1 0 16,0 0 1-16,0 0 1 0,0-5 0 16,0 2 1-16,-6-12-2 15,2 0-1-15,-7 0 0 16,8-6 0-16,3 4 2 16,0-6-2-16,-8 3 2 0,8-6-4 15,0 0 6 1,0 0 1-16,0 0 6 0,0 0-3 15,0 0 2-15,0 0 4 16,0-13-8-16,0 3 0 16,0-1 5-16,11 0 4 15,4 0-13 1,7-3-2 0,-3 1 1-16,6 3-2 0,-1 3-1 15,1-3 1-15,-7 7 1 16,7-5-1-16,-9 3 1 15,6 5-1-15,-9-4 1 16,2 4-2-16,1 0-3 0,-1 0 2 0,1 0-5 16,-13 0-5-16,4 9 8 15,1-1-1-15,-8 6 5 32,6-2 1-32,-6 5 4 0,0-3-4 15,0-1 0-15,0 1 3 16,0-3-1-16,0 7-2 15,0-10 0-15,0 1 0 16,-14 1 1-16,-9-5-2 16,11 5 3-16,-10-2-1 15,-2-2-1-15,-2-1-1 16,-2 1-1-16,4-6 1 0,-2 2-7 16,1-2 1-16,-5 0 4 15,4 0-13-15,-4 0 3 16,5 0-4-16,12 0 17 15,-3 0 0-15,10-5 0 16,6-3 0-16,0-6-12 16,0 2 12-16,0-1 3 0,16 1-2 15,9 7 1 1,-1-9-2-16,1 8 1 16,-6 3 6-16,-3 0-5 15,0 3-2-15,-1 0 0 16,0 0-6-16,4 0 1 15,-1 6-2-15,4 5 4 16,-3 3 3-16,-3 0 1 16,0-3-1-16,2 1 1 0,-2 2 0 15,-7-6-1-15,7-3 0 16,0 1 0-16,-2 0-2 0,-1-6 2 16,9 0 2-16,3 0 14 15,1 0 9-15,1 0-9 16,11 0-3-1,-11-6-9-15,-2 0 4 16,-2-2-8-16,-6-1 7 16,-1 1-4-16,3-4-2 15,-3 5 5-15,2-7-3 0,-2 3 0 16,-7-3-2-16,4-1 1 0,-4 5 0 16,-6-2-1-16,4-2 1 31,-7 3-1-31,0 0-1 15,0-1 0-15,0 3 2 16,0 4-2-16,0-3 4 16,0 3 5-16,0 5 4 0,0-4-5 15,0 4-6-15,0 0-2 16,0 0 0-16,0 0-7 16,0 0-9-16,0 0-3 15,0 4 2-15,0 9 17 16,0 1 2-16,0 6-1 15,0 3-1-15,0-10 1 16,0 7 0-16,0-6-1 0,8 3 0 16,-2-6 0-16,4 0 0 0,-4 1 0 15,-3-6 0-15,4-2 0 16,-7 0 0-16,0-4-1 16,0 0 1-16,3 0-10 15,3 0-52-15,1 0-61 16,-4 0-46-1</inkml:trace>
  <inkml:trace contextRef="#ctx0" brushRef="#br0" timeOffset="2628">1706 303 554 0,'0'0'148'0,"0"0"-111"0,0 0-29 16,0 0-3-16,0 0-5 16,0 0-7-16,0-4-45 15,0 4-95-15,0 0-73 16</inkml:trace>
  <inkml:trace contextRef="#ctx0" brushRef="#br0" timeOffset="3398">2002 166 91 0,'0'0'131'0,"0"0"-14"0,0 0-41 15,0 0-17-15,0 0-13 16,0 0 0-16,-7-25-11 15,7 19-7 1,0 3 3-16,0 0 6 16,0 3-10-16,0 0-11 15,0-3-2-15,0 3 0 16,0 0-5-16,0 0 1 16,0 0-6-16,0 0-3 0,0 0-1 15,0 0-4-15,0 0-4 16,0 0-5-16,0 3 2 15,0 9 11-15,0 4 4 16,0 4-3-16,0 5 2 16,0 0-2-16,0 6-1 15,0 0 0-15,0 2-1 16,0-2 1-16,-9 3 0 16,4-6 1-16,5 0 2 0,-5-6-3 15,5 1 5-15,0-7-3 16,0 2-4-16,0-10 4 15,0 2-2-15,0-1 3 16,0-3-3-16,0 3 0 16,0-4-2-16,0 4 2 0,0-9 0 15,5 5 0-15,6-5 1 16,8 6 0-16,0-6 6 16,2 0-5-16,4 0-2 15,1 0 0-15,-1 0-24 16,-7 0-53-16,-2 0-75 15,-7-11-276-15</inkml:trace>
  <inkml:trace contextRef="#ctx0" brushRef="#br0" timeOffset="3901">1895 351 271 0,'0'0'144'0,"0"0"-80"0,0 0-9 16,0 0-1-16,0 0-6 15,0 0-25-15,0-6-11 16,0 6 3-16,0 0 8 16,0 0-1-16,0 0-5 15,0 0-5-15,32 0 0 0,22-3 12 16,11 3-10 0,5-3-13-16,-10 3 9 0,-7-3-10 0,-12 1-3 15,-7-2-23 1,-3 2-18-16,-13-4-38 15,-2 4-40-15,-16-1-130 16</inkml:trace>
  <inkml:trace contextRef="#ctx0" brushRef="#br0" timeOffset="4561">3043 143 465 0,'0'0'122'0,"0"0"-27"0,0 0-13 15,0 0-13-15,0 0-14 16,0 0-32-16,0-17-23 15,0 17-9-15,0 3-5 16,0 20 4-16,5 8 10 16,4 4 4-16,-9 8 2 15,0 2 0-15,0 0-4 0,0-4 2 16,0-10-2-16,0-2-2 16,0-11 3-16,0-3-2 15,0-7-1-15,0-2 0 16,0-6 1-16,0 3-2 15,0-1 1-15,0-2-13 16,0 4-50-16,-6-4-42 0,3 0-45 16,-12 0-112-16</inkml:trace>
  <inkml:trace contextRef="#ctx0" brushRef="#br0" timeOffset="5251">2827 193 339 0,'0'0'103'0,"0"0"-24"0,0 0-18 0,0 0-4 15,0 0-7-15,0 0-14 16,0-22-9-16,0 19-7 16,0 3 8-1,0-6-10-15,6 6-12 16,13-5 1-16,13 2-2 15,1 3-5-15,15-2 0 0,4-2 0 16,4 4-1-16,-2 0 1 16,-5 0 0-16,-9 0 0 15,-5 0-1-15,2 9 1 16,-2 0 1-16,-8 2-1 16,5 3-1-16,-13-1 1 0,3 1-3 15,-8 1 3-15,-4 4 8 16,-7-5-8-16,-3 3 0 15,0 3 3-15,0-1-1 16,0-2 2-16,0 0 0 16,0 0-2-16,0-3-2 15,0-1 1-15,-19 4-2 0,-11-2 4 16,4-1 1 0,-7-3-1-1,-8 2-2-15,-3 2 4 0,0-5-4 16,-5 3 2-16,-2 1 2 15,2-9-5-15,-1 3 1 16,1 1-1-16,1-4-2 16,5 1 2-16,9-3 3 0,-3 3-3 15,2-5 2-15,11 3-2 16,-2-1-1-16,8 3-1 16,2-6-15-16,-2 0-50 31,12 0-87-31,6 0-42 0</inkml:trace>
  <inkml:trace contextRef="#ctx0" brushRef="#br0" timeOffset="6187">3637 143 100 0,'0'0'332'0,"0"0"-249"15,0 0-2-15,0 0-3 16,0 0-11-16,0 0-22 15,-6-8-7-15,6 2-18 16,0 0-12-16,16-3 2 16,2 7 3-16,7-6-9 15,0 2-4-15,6 4 4 16,-6-2-6-16,4 4 2 16,-5 0-4-16,1 0-7 15,0 0 9-15,-10 0-8 0,1 12 6 16,-7-2-4-16,-2 8 5 15,-7-2 2-15,0 7 1 16,0 5 1-16,0 0-1 16,0 6 0-16,-16 0 0 15,-2-1 1-15,2 0 1 16,-6-2-1-16,9-2-1 16,1-4 3-16,2-6-3 15,7 4 0-15,-2-7 0 16,-1 2 0-16,6-7 4 15,-4-4-3-15,4 0-1 16,-6-2 0-16,6-2-1 16,0-3-32-16,-3 3-50 15,-10-3-49-15,1 0-21 0</inkml:trace>
  <inkml:trace contextRef="#ctx0" brushRef="#br0" timeOffset="7247">3741 353 220 0,'0'0'117'0,"0"0"-82"16,0 0 1-16,0 0 10 15,0 0-17-15,0 0-23 16,40 0 12-16,-21 0 0 15,5-2 4-15,1 2 21 16,7-3-5-16,1 0-21 16,-1-3 3-16,2 3-5 0,0-3-2 15,0 4-3 1,4-12 1-16,-3 6-6 0,-8-3 6 16,5-3 9-16,-15-1-9 15,9 1 5-15,-11-2-10 16,1-2-4-16,-6 4-1 15,-2 1-1-15,-8-1 2 0,0-1-2 16,0 1-2-16,0 7-4 16,0-5-20-16,-34 4-7 15,-10 1-21-15,11 5-4 16,7-1 50-16,15 3 8 16,8 0-7-16,3 0-13 15,0 0 19-15,0 5-2 16,0 7 2-16,0 5 1 15,0-1 5-15,0 8 3 16,0-5 3-16,3 3 9 16,8 3 1-16,-7 0 3 15,2 0-5-15,-3 4 1 16,-3-4-9-16,0 0-4 0,0 5-3 16,0-3 0-16,0-2-3 15,0 0 4-15,0-6-4 16,-13-1 0-16,7-5 1 15,1-1-2-15,2-4 0 0,3-5-2 16,0-3 0-16,0 0-1 16,0 0 3-16,0 0 5 15,14 0-2-15,5 0 11 16,7 0-2-16,-9 0-9 16,6 0 7-16,2-6-8 15,-6-2 12-15,11-1-6 0,-4-2-2 16,-1-5 1-16,-7 1-5 15,-2 0 2-15,-1-6-4 16,-5 4-4 0,-10 0 4-16,0 9 6 15,0 1 0-15,0-1-3 16,0 8 0-16,0 0-3 16,0 0-1-16,0 0-10 15,0 0 1-15,0 0-6 16,0 0 0-16,0 12 16 0,0-1 1 15,0 9 0-15,6-6-1 16,4 7 0-16,-2-6 0 16,1 0 2-16,-2-1-1 15,2-12-1-15,-9 1 3 16,7-3-3-16,-7 0 5 16,0 0 0-16,0 0-5 0,0 0-19 31,0 0-101-31,0-5-141 0</inkml:trace>
  <inkml:trace contextRef="#ctx0" brushRef="#br0" timeOffset="7458">4428 247 611 0,'0'0'180'0,"0"0"-119"0,0 0-36 16,0 0-19-16,0 0-6 15,0 0-29-15,0 0-84 16,0 0-167-16</inkml:trace>
  <inkml:trace contextRef="#ctx0" brushRef="#br0" timeOffset="8476">4544 392 428 0,'0'0'113'0,"0"0"-31"0,0 0 3 16,0 0-15-16,0 0-38 15,0 0-24-15,0-2-8 16,0 2-10-16,0 5 10 16,0 12 0-16,0 0 4 15,0 6-4-15,0 3 12 16,0-5-5-16,0 4-4 0,0 0 2 31,-7 4 1-31,4-4-4 16,-9-2 1-16,2-4-1 15,2-2-2-15,0-3 0 0,8-8 1 0,-3-1-1 16,3-5 0-16,0 3 0 16,0-3 2-16,0 0-2 15,0 0 1-15,0 0 0 16,0 0 7-16,0 0 0 15,0 0-2-15,0 0 3 16,0 0-3-16,0 0 2 16,0-3 7-16,0-11-11 15,0 0-3-15,0-6 4 0,3 1-4 16,20-4 1 0,-14 4 0-16,0-10-1 0,7 7 6 15,-6-1-5-15,4 1-2 16,5 5 3-16,3-2-5 31,-3 5 2-31,-4 3-3 0,4-1 2 16,-3 11-5-16,0-7 6 15,-2 3 0-15,2 5-5 16,-3 0 5-16,3 0 0 0,-1 0-4 16,3 0 1-16,-2 0 1 15,0 0 0-15,0 0 2 16,-7 0-2-1,7 0 2-15,-13 0-4 16,10 5 1-16,-5 4 0 16,-5-1-1-16,4 1 4 15,-7 5 0-15,0-6 1 16,0 9-1-16,0-8 1 16,0 5 1-16,-10 0 0 0,-20-3 2 15,-5 3-4-15,3-1 0 0,-1 2 5 16,-7-6-4-1,2 5 0-15,1-6-1 0,8-2 0 16,4 5 0-16,3-9-1 16,11 3-1-16,-5 2-5 15,0-7-19-15,0 3-20 16,8-3-26-16,8 0-61 16,0 0-64-16</inkml:trace>
  <inkml:trace contextRef="#ctx0" brushRef="#br0" timeOffset="9172">5285 109 124 0,'0'0'376'16,"0"0"-280"-16,0 0-4 15,0 0-18-15,0 0-11 16,0 0-32-16,16-31-24 0,15 31 0 16,-7-5-7-16,5 5 2 15,-7 0 1-15,2 0-3 16,5 0 0-16,-14 0-10 16,0 14 8-16,-4 3-2 15,-6 5 4-15,-2 4 1 16,-3 5 0-16,0-3 6 15,0 8-4-15,-3-5-1 16,-28 0-2-16,16-1 2 16,-11-2 1-16,2 0-2 0,5 0 1 15,-3-5 0-15,-2-1 4 0,11-2-6 16,-3-4 0-16,1-7-1 31,8 0 1-31,7-4-2 0,0-2 4 16,0-3-4-16,0 0 2 15,0 0-3 1,0 0-21-16,0 0-68 0,0 0-110 16,0 0-299-16</inkml:trace>
  <inkml:trace contextRef="#ctx0" brushRef="#br0" timeOffset="11416">5261 299 519 0,'0'0'84'0,"0"0"-51"0,0 0 11 0,0 0 2 16,0 0-31-1,0 0-15-15,0-2-10 0,0 2 1 16,0 0 9-16,6 0 8 16,12 0 19-1,13 0-9-15,3 0-6 16,7 2 1-16,-1-2-5 16,-2 0 1-16,2 0-9 15,-5 0 3-15,3 0 2 16,-5-4-1-16,1-2 1 15,1-2-3-15,-5-3 1 0,-4-1 3 16,-8 1 0-16,-2-3-4 16,2-1 6-16,-2 1-5 15,6-2-2 1,-12-1-2-16,-1 0 2 0,-3-2-1 16,-6-2 0-16,0 5 0 0,0 2-1 15,0 1 0-15,-25 1-1 16,0 6-14-16,4 1-3 15,2 5 9 1,3 0-5-16,7 0-7 0,-14 0 14 0,12 5 0 16,-5 9 1-1,7 3 6 1,2 3 0-16,7-1 1 16,0 1 0-16,0 5 3 15,0-2 4-15,0 4 4 16,0-4-6-16,10 2 1 0,-4 0 0 15,-3 1-4-15,-3-1 0 16,0 0-1-16,0 0 0 16,0-5 3-16,0 0-4 15,0-4 2-15,0 1-3 0,0-4 2 16,0-6 0-16,7-4-1 16,-1 2 0-16,2-3-1 15,3 2 3-15,-6-1-2 16,8-3 0-16,-7 0 0 15,3 0 6 1,14 0-5-16,1 0 10 16,4 0-5-16,4 0 4 0,-5-7-5 15,-2-3 1-15,1-1-2 16,-12-6 0-16,2 3-1 16,-9-6-1-16,-4 6-2 15,-3 0 0-15,0 6 5 16,0 5-5-16,0 3 4 15,0 0-4-15,0 0-1 16,0 0-5-16,0 0-9 16,0 0-1-16,-16 8 16 0,3 8-1 15,2-3 1 1,1 1 0-16,10-1-1 16,0 4-2-16,0-8 0 0,0 2 1 15,0-1 2-15,21-1 0 16,-2-3-3-16,0-3 2 15,3-3 1-15,-4 0 8 16,-2 0-6-16,0 0 3 16,0 0 6-16,-4 0-6 15,3-5 4-15,1-8 1 16,-7 3-9-16,-3-5 4 16,-6 2-4-16,0-4-1 15,0 0 0-15,0 2 0 16,0-1 1-16,0-3-2 15,-9 5-4-15,-7 6 5 16,0-4 0-16,2 7-2 16,4 1 2-16,1 4-7 0,-7 0-1 15,-3 0-4-15,-2 0 1 16,2 0 7-16,3 6 0 16,0 3 1-16,2-1 0 15,11 4 1-15,-4-1 2 0,7-3-4 16,0 3 3-1,0 2-1-15,0-6 0 16,0-1 2-16,0-1-5 0,16 1 5 0,15-3-2 31,-6 2 5-31,2-5 1 16,8 3-2-16,-5-3 5 16,5 0-4-16,-3 0 1 15,1 0-3-15,-1-3 9 0,-5-2 1 16,-5-4 2-16,4 0-1 15,-14 0 0-15,3-4-2 16,1 5-6-16,0-3-4 16,-1 0 4-16,-5-1-4 15,6 1 0-15,-8 3-1 16,-5 2 2-16,4 6-1 16,-7-6 1-16,0 6-1 15,0 0-1-15,0 0-7 0,0 0-3 0,0 0 0 16,0 0-1-16,-10 8 7 31,-14 7 5-31,2 1 0 0,3 7-1 16,-5 1 1-16,5 0 0 15,-7 1 1-15,1 3-1 16,1 0 2-16,2 3-2 16,-2 3-1-16,5-9 1 15,-7 0 1-15,1 0 0 0,9-2 1 16,-1-4-2-16,4-5 0 15,3-6 1-15,7-2-2 0,-3-3 2 32,6 0-1-32,0-3 1 15,0 0 1-15,0 0 0 16,0 0 10-16,0 0-6 16,0 0-1-16,0-3 4 15,9-8-8-15,7-3 1 0,0 0-1 16,2 0 1-16,4-6 1 15,3 2 1-15,4 0-3 16,-5-2 0-16,-2 1-1 16,2-7 5-16,-5 7-2 0,6-1-3 15,1 2 7-15,-7 2-7 16,2 2 0-16,4 1 0 16,-9 1 0-16,2 1 0 15,-3 3-1-15,1 2 1 16,-3-1 0-16,-2-1-1 15,0 3 1-15,4 2 4 16,-6-2-4-16,7 2 8 16,-7 3-6-16,1-6 1 0,6 6 2 15,-8-2-5-15,8 2 0 16,-7-3 0-16,1 3-1 16,-4 0 0-16,-3 0-1 15,4 0 0-15,-7 0-2 16,6 0-2-16,-3 0 2 15,2 5 2 1,0 4-4-16,0 2 6 16,1 0 0-16,-6 1-1 15,0 2-2-15,0-1 6 16,0 4-3-16,0-4 1 16,-6-3 5-16,-9 1-6 0,-1 3 1 15,4-3 0-15,-4 0-1 16,0-2 1-16,0 2 0 15,2-6-1-15,-5 4 1 16,0 0-1-16,-2-4 3 16,5 1-3-16,-9 0 2 15,6-4-1-15,-7 4 2 0,2-4-2 16,-6 3 0-16,1-1 0 16,-2-1-1-16,2 0 0 0,8 3 0 15,2-6 1-15,3 2-1 16,2 0-2-16,-2 2-27 15,13-4-54-15,-7 0-117 16,10 0-159-16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6:20.20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7452 0 124 0,'0'0'162'31,"0"0"-67"-31,0 0-35 16,0 0-12-16,0 0 2 0,0 0 6 15,17-6-2-15,-17 6 6 16,0 0-25-16,0 0-14 16,0 0-7-16,0 0-7 15,0 0-6-15,0 0-1 16,0 0 1-16,0 14 0 16,-3 9 6-16,-19 5 6 15,11 5-3-15,-5 7-10 16,6 4 6-16,-2 2-3 0,9 1 2 15,-4 1-4 1,-2-1-1-16,-6 9 2 16,6 4 1-16,-10 10 0 0,3-1-1 15,-8 7-1-15,-2-4 4 16,-8-1-5-16,-6 2 3 16,-8 6 1-16,-4-1 1 15,-4 3-2-15,-9-5 5 16,6-3 1-16,-1 3-8 15,-6-6 2-15,7 0-1 16,-6 0 4-16,0-2-3 16,5-2-3-16,7-1 1 0,-4 3 0 15,-8 4 1-15,0 3-2 16,-2 10 2-16,-9-1-2 16,-5 1 0-16,-7 1 3 15,-7 4-3-15,-15 5 1 16,-8-2-2-16,-12 2 2 15,-2-3-1-15,5 1 0 0,1 0-1 16,2-4 1-16,3 4 3 16,9 6-1-16,-3 1-1 15,-1 4-1-15,1-1 0 32,0 1-1-32,6-3 1 0,6 0 0 15,-3 0 0-15,7 0-1 16,-8 0 1-16,14-3 3 15,-1 0-1-15,-5 0-2 16,-1 1-2-16,0-2 2 16,1 1 0-16,-1 1 3 0,3-4-3 15,5-2 1-15,-5-6-1 16,3-1 0-16,-14 1 0 16,-2-3 1-16,-2 1-1 15,13-2 0-15,5-7-1 16,0 4 1-16,-3-6 1 15,13 0 1-15,9 1-2 16,7-5 0-16,6 0 0 16,9-3-1-16,-7 1 1 0,14-2 2 15,3 0-2-15,2-10-3 16,1 0 3-16,5-6-1 16,-8 1 1-16,-3-3 0 15,5 4 0-15,4-1 0 16,-14 5 0-16,11 0 0 15,-10-2-1 1,3-1 2-16,3-6-1 0,1 1 0 16,3-6 0-16,-7 0 0 15,3 0 1-15,-6 0-1 16,0 3 0-16,1-3 0 16,-2 0 0-16,8 3 0 15,-6-3 1-15,-2-6-1 16,5 2 2-16,2 0-1 15,4-5-2-15,0 4 2 16,11 2-4-16,7-5 3 16,-3-1-2-16,10 2 2 15,-10-2-2-15,6-2 0 0,3-6-10 16,-2 0-7-16,-4-2 18 16,10 2-17-16,-14 0 0 15,12-5-11-15,-9 0-2 16,5-7-23-16,2-1-12 15,1-7-9-15,12-5 9 16,-13 0-42-16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6:24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255 304 492 0,'0'0'118'16,"0"0"-26"-16,0 0-19 15,0 0-8-15,0 0 2 16,0 0-24-16,0-27-18 15,3 27-15-15,-3 0-10 16,0 0-1-16,0 10-3 16,0 19 4-16,-11 15 16 15,-37 10 2-15,-4 8-8 0,1 5-9 32,5-11 6-32,12-12-7 0,25-10-2 15,2-14 2-15,7-9 0 0,0-8-3 16,0-3-9-16,0 0 6 15,40 0-1-15,27 0 3 16,6-14-14-16,13-6-55 16,-19 1-39-16,-16-6-124 15,-29 5-243-15</inkml:trace>
  <inkml:trace contextRef="#ctx0" brushRef="#br0" timeOffset="321">424 3 518 0,'0'0'118'16,"0"0"-38"0,0 0-34-16,0 0-8 15,0 0-34-15,0 0-4 16,0-7-36-16,0 14-55 15,22 3-88-15</inkml:trace>
  <inkml:trace contextRef="#ctx0" brushRef="#br0" timeOffset="1082">794 257 334 0,'0'0'139'16,"0"0"-61"-16,0 0-5 15,0 0-5-15,0 0-27 16,0 0-33-16,-13-6-8 15,13 6-5-15,0 0-12 0,0 14 17 16,0 6-2 0,-8 3 3-16,-1 4-1 0,-1 4 5 15,-12 9 10-15,9 1-4 16,-11 2-3-16,2-1-2 16,-3-6 0-16,7-5-4 15,-4-14 3-15,12-3-5 16,10-9 2-16,0-5 1 15,0 0 4-15,0 0 8 16,0-5 34-16,0-12-19 16,22-8-21-16,12-9-6 15,10-2-1-15,3-1 3 0,2 3-1 16,5 3-8-16,2 6 9 16,-4 3-5-16,5 3 0 15,-7 8 1-15,-17-1 0 16,-1 6 4-16,-16 6 1 15,-13 0-1-15,-3 0-5 16,0 0-9-16,6 18 9 0,-6 7 0 16,0 2 4-16,0 13 3 15,0-7-3-15,0 0 3 16,0-6-7 0,16-11-1-16,2-7-3 15,13-4 1-15,12-2 1 16,13-3-1-16,7 0 0 15,0 0-18-15,-14-8-95 16,-14-3-155-16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16:41.6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0 351 509 0,'0'0'98'0,"0"0"-26"0,0 0 9 16,0 0-30-16,0 0-24 15,0 0-11-15,0-11-9 0,0 11-7 16,25-6-2-16,26 6 0 31,17-5 2-31,23 5-5 16,-8 0-154-16,-8-4-150 16</inkml:trace>
  <inkml:trace contextRef="#ctx0" brushRef="#br0" timeOffset="1193">1159 34 426 0,'0'0'81'0,"0"0"-42"0,0 0-2 16,0 0 36-16,0 0 1 15,0 0-40-15,6-31-18 16,-22 31-16-16,-27 0-3 15,-22 14 3-15,-10 9 0 16,-6 5 1-16,6 0-1 16,23 3 0-1,4-6-1-15,23 0 0 0,14-3-6 16,11 1-4-16,0-3 3 16,0-7 4-16,27 1 4 0,20 1 1 15,15-7 1 1,10 0 3-16,-4 1-3 15,-2-1-2-15,-9 0 1 16,-21 1-1-16,-4 6 0 0,-14-8-4 16,-6 8-5-1,-12-5-2-15,0 8 0 16,0 2 11-16,-6-2 2 16,-29 5 1-16,-11-3 0 15,-3-1 0-15,-4 1 3 16,-4-6-6-16,5-3 3 0,-4-2 3 15,5-7-4-15,8 2 0 16,2-4 2-16,7 0 0 16,3-4-2-16,16-7 4 15,-1-3-5-15,16-5 3 16,0 2 4-16,0 0-6 16,0 0-2-16,21 3 0 15,5 5-5-15,-8 5 3 16,-2 0 1-16,2 4-6 15,-2 0 4-15,0 0-10 0,3 4 3 16,3 9 8 0,-4 9-4-16,7-1 6 0,0-2-1 15,-1-3 1-15,11 4 0 16,2-5 0-16,-2-4 1 0,-2 0 1 16,2-6 0-16,-3-1-1 15,-5-4 2-15,11 0 4 31,-11 0-3-31,8-4 3 16,-3-4-2-16,-8-6 2 0,1-3-2 16,-6 0-3-16,-6-2 5 15,-2-3-5-15,-4 1 4 16,2 2-6-16,-3-1-1 16,-2 7 1-16,-4 4 3 0,0 4-2 15,0 5-1-15,0 0 0 16,0 0 0-16,0 0-14 15,0 0-7-15,0 10 8 16,0 7 13-16,-4 6 4 0,-5 2-3 16,3 1-1-16,-1 1-2 15,7-4 0-15,0-4 2 16,0-5-1-16,0-2-3 16,0-4 1-16,13-6 3 15,-10-2 4-15,7 3 2 16,5-3-6-1,6 0 4-15,5 0-4 16,-14 0-50-16,4 0-155 16</inkml:trace>
  <inkml:trace contextRef="#ctx0" brushRef="#br0" timeOffset="1455">1430 261 568 0,'0'0'142'0,"0"0"-67"0,0 0-36 15,0 0-19-15,0 0-16 16,0 0-4-16,0-11-14 15,0 11-43-15,4 5-119 16,2 7-132-16</inkml:trace>
  <inkml:trace contextRef="#ctx0" brushRef="#br0" timeOffset="3726">1596 455 220 0,'0'0'169'15,"0"0"-109"-15,0 0-26 0,0 0-2 16,0 0-18-16,0 0-14 16,0-3 0-16,0 6-11 15,0 10 11-15,0 4 2 16,0 6 0-16,-8-1 2 15,3-2-2-15,2 2-2 16,-3 1 3-16,6 2 5 0,-10-8-6 16,4 2 3-16,3-7-3 15,-7-4-2-15,10-6 1 0,0 1 3 16,0-3 6-16,0 0 27 16,0 0 25-16,0 0 12 15,0-13-24-15,0-7-41 16,3 1 1-1,19-4 1-15,7-5-7 16,-5 3-3-16,8 2 2 16,-7 4 1-16,2 2-4 15,-5 3 1-15,-6 6-1 16,-6 4-3-16,-2 2 1 0,-8 2-11 0,0 0 4 16,10 0 5-16,-10 0-10 15,6 8 13-15,3 7-5 31,-9-1 2-31,7 2 2 16,-7-2 2-16,0-3 5 0,0 0-4 0,0-2-1 16,0-6 1-16,0 2 2 15,0-5-3-15,0 0 3 16,3 0-2-16,6 0 7 16,4 0 1-16,11 0 0 15,11-13-1-15,5-2 0 16,4 1-7-16,-4 3-1 15,-5 3-1-15,-11 5 1 16,-8 0-1-16,-13 3-7 16,-3 0 6-16,0 0-14 15,0 0 2-15,0 11 6 16,0 3 8-16,6 6 3 16,-6-6 0-16,0 0-2 15,10-2 2-15,-4-2-2 0,-3-4-1 16,4-4 2-16,-1 6-4 15,2-8-1-15,3 0 3 16,4 0 3-16,3 0 2 16,14-5-2-16,2-6 10 15,0-3-4 1,-3 0-2-16,-3-5-3 16,-2 4-1-16,-2-1-2 15,-2-3 0-15,-6 1 2 16,-5 1 2-16,-3 9-5 15,-3 0 5-15,-2 8-1 0,-3-3-4 16,0 3 0-16,0 0-1 16,0 0-11-16,0 0 2 15,0 9-7-15,-3 7 17 16,-18 7 0-16,-4 4 1 16,-1 8 0-16,-7 4 1 0,-7 5-1 15,-1 7 3-15,-10-1-4 16,-1 1 0-16,-7-4 0 15,9-7 0-15,9-6-1 16,11-9 0-16,20-11 1 16,-6-9 0-16,13-2-1 15,3-3 1-15,0 0 11 0,0 0-6 16,0 0 7-16,0-14-3 16,3-6-5-16,23-10-4 15,4-4 3-15,21 0-2 16,1-5 1-16,10-4 1 15,0 2-1 1,-6-4-2 0,1 3 0-16,-7 3 2 0,-6 8-2 15,-11 5 0-15,-1 10-1 16,-14 5 0-16,-2 5 1 0,-16 6-1 0,0 0 0 16,0 0-8-16,0 3-8 15,0 14 1-15,0 8 15 16,0 3 2-16,0-2 0 15,0 0 1-15,0-5-1 16,0-2 0-16,0-4 1 16,0-8-2-16,6 0 0 15,-3-5-2 1,3-2 1-16,-2 0 1 16,18 0 3-16,5 0 3 15,14-6 10-15,5-10-6 16,-8-7 5-16,2 1-5 15,8-8-2-15,-11-5-4 16,10-4 2-16,-7-5 1 16,-13-4 0-16,8 1-5 0,-10-1 0 15,-4 3 1-15,-5 3-3 16,-13 3 0-16,-3 8 0 16,0 2 0-16,0 4-1 15,0 11-5-15,0 6 6 0,-9 5-9 16,-9 3-10-16,-4 0-20 15,3 9 1 1,-5 10 18-16,2 7 11 16,12-1-2-16,7 0 6 15,3 0-4-15,0 0 8 16,0 1 1-16,0 5 0 16,0 2 0-16,0 1 1 15,0 2-1-15,0 3 4 0,0-2-3 16,0 2-1-1,0-6 0-15,0 2 4 0,0-5-4 16,0-4 1-16,0-4-7 16,0-5 7-16,0-4-1 15,0-1 0-15,0-4-4 0,0-5 4 16,9 3 0-16,7 0 4 16,-3-6 0-16,2 0-4 15,0 0 4-15,11 0 0 16,-12 0 5-16,12 0 3 15,-7 0-1-15,3-6 3 0,2-3-9 16,1 1 7-16,0-4 4 16,3-1-6-16,-3-1-5 15,0-6 1-15,1 2 7 16,-5 1-10 0,-12-4 0-16,-6 4 6 15,4 0 3-15,-7 3-5 16,0 3-7-16,0-1 1 15,0 4 1-15,0 3 0 16,-7-1 1-16,4 4-3 16,-6-2-4-16,-4 4 3 0,0 0 0 15,-8 0-3-15,-4 0 3 16,0 0 1-16,-3 9-6 16,3 5-1-16,3 0 7 15,6 0-6-15,-2 3 2 16,9 6 1-16,-7-5 3 15,10 7 0-15,3-2 0 16,3-1 0-16,0 2 1 0,0-8-1 16,0 1 0-1,9-4-1-15,23-1 1 0,-5 0 0 32,14-7 0-32,-1 1 3 0,1 0 1 15,-4-6-3-15,9 0 2 16,-1 0 1-16,-12 0 0 0,5 0 1 15,-9 0-3 1,-7-6 2-16,-4 0-4 0,-12-3-8 16,-6 4-106-1,0-3-211-15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29:00.7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724 1031 264 0,'0'0'173'15,"0"0"-112"-15,0 0-14 16,0 0 10-16,0 0 14 16,0 0-8-16,0 0-22 0,6-5-12 15,-6 5-7 1,0 0 3-16,0-6 1 0,0 6-4 15,0 0-11-15,0 0-2 16,-9-2-3-16,-23 2-6 16,-1 0-7-16,-12 0 7 15,-4 0 0-15,-7 0 0 16,-4 13-4-16,1 1 3 16,10 6-1-16,-7 2 2 15,12 4-1-15,4-1-3 16,5 0 1-16,11 5 0 15,8 7-2-15,10-6 4 0,2 0-2 16,4 3 3 0,0-4 0-16,0-4-1 0,10-7 0 15,14-2 1-15,11-5-1 16,-5-4-5-16,-1-3 6 16,6 1 0-16,5-3 4 15,-6-3-4-15,6 0 1 16,0 0 1-16,1 0-1 15,9 0 1-15,-6 0 0 16,-4 0-2-16,4 0 0 16,3 0-2-16,-3 0 4 15,2 0-4-15,-9 0 2 16,1 0-1-16,-3 5 1 16,-11 7-2-16,1-7-1 15,-6 9-2-15,2-2 2 0,-8-4 3 16,-7 9-5-16,0-3 5 15,-6 3-4-15,0-4 4 16,0 4 0-16,0-4 1 16,0 8 0-16,-25-4-1 15,-12-2 0-15,-1 1 5 16,-8-2-4-16,-8 3 0 16,-11-4 1-16,6-1 2 15,-16-4-1-15,1 3-1 16,-7-5 5-16,1 0-5 15,-6-6 0-15,18 2-2 16,3-2 1-16,9 0 3 0,18 0-1 16,14 0-2-16,2-8 3 15,12-3-4-15,4-9-6 16,6 9 2-16,0-3 2 16,0-3 0-16,0 9-2 15,22 2-1-15,-6 0 3 16,8 6-4-16,-5 0 3 15,6 0-6-15,7 0-1 16,-5 0 4-16,8 0 4 16,5 0 1-16,-10 12 1 15,5-7 0-15,0 9 0 16,-5-2-1-16,-1 1 1 16,1-1 0-16,-11 7 0 0,3-7-1 15,-6 2 3-15,-3-3-2 16,3-3 2-16,-2-2-2 15,2 5 0-15,-6-8 0 16,5 0-2-16,0-3-41 16,4 0-116-16,0 0-128 15</inkml:trace>
  <inkml:trace contextRef="#ctx0" brushRef="#br0" timeOffset="2536">1244 1614 298 0,'0'0'135'16,"0"0"-95"-16,0 0-14 16,0 0 10-16,0 0-2 0,0 0-17 15,0 0-2-15,0 0-3 16,0 0-7-16,0 0-3 15,0 0 6-15,9 0 7 16,7 0 0-16,8 0 2 16,2 0-4-16,7 0-5 15,2 0-4-15,0 0 3 16,2 0-5-16,-12 0 1 16,2 0-3-16,-11 0 2 15,3 0-1-15,-6 0 2 16,-10-2 3-16,6 2-1 15,4 0 0-15,-11-6 0 0,9 6-2 16,-11-7 4 0,5 7-4-16,-5-7 1 0,6 1 1 15,-3 2-3-15,-3-4 3 16,0-2-2-16,0 2-2 16,0 2 3-16,0 0-4 15,0-2 1-15,0 2-2 16,0 1 1-16,-14-7 0 15,1 7 0-15,-3-3 1 16,7 2-1-16,-7 0 0 16,0 6 0-16,0-8-1 15,2 5-3-15,-5 0 0 16,3 3 3-16,-3 0-6 0,-5 0-8 16,8 0 6-1,-3 0 9-15,6 0 0 0,4 0 0 16,-6 0-4-16,6 0 4 15,-7 0-10-15,3 0 2 16,1 0 6-16,2 0 0 16,-6 0 2-16,8 0 1 15,-8 6-1-15,13-4-3 16,-6 4 3-16,2 0-2 16,-2-6-1-16,-1 6 3 15,-1-2-1-15,1 0 1 16,7 1-1-16,-3 7 1 0,-1-7-2 15,7 4 0 1,-3 2 2-16,3 0-3 0,0-5 3 16,0 9 0-16,0-11-2 15,0 9 0-15,0-6 2 16,0 4 3-16,0 3-3 16,3-2-1-16,13 1-1 15,-6-1 2-15,1-7 0 16,-1 4 4-16,6 2-6 15,-7-5 3-15,0 2-1 16,1-3 0-16,-2-5 0 16,8 6 0-16,0 0 3 15,0-4-3-15,0 4 0 16,-4 0 5-16,3-6-2 16,1 5 0-16,3-5 1 0,-4 6 0 15,0-6 0 1,4 6-4-16,3-6 5 0,-3 2-3 15,2 4 1-15,4-6-2 16,-6 0 0-16,0 0 4 16,2 0-4-16,-5 0 1 15,-3 0 1-15,9 0 4 16,-6 0-1-16,-5 0-3 16,5 0 2-16,0 0 0 15,0 0 3-15,-2-8-1 16,5 8-1-16,0-6 0 15,7-5-1-15,-4 3-5 0,2 2 5 16,-5-6-1-16,-3 1 4 16,3 3 2-16,-5-3 1 15,2-2-4-15,-6 0-4 16,-1 1 3-16,-3-1 0 16,4-4-2-16,-5 2 0 15,-2 2 1-15,10-9-3 16,-13 2 7-16,3 1-2 15,3-6-4-15,-6 5 4 16,0-3-3-16,0 4-3 16,0-1 2-16,0 1-2 15,0 2 0-15,0-3 0 16,0 3 0-16,0-2 2 16,-6 5-2-16,-2-6 2 15,0 9-2-15,5-9-1 0,3 4 0 16,-8 4 0-16,8-3 3 15,-7 2-2-15,-2 1-1 16,9-1-3-16,-6 2 3 16,-4-3 0-16,4 3 2 15,-4-1-2-15,7 1 1 16,-8 3 0-16,6-4-1 16,-3 4 1-16,-8 2-1 15,10 1 1-15,3 5 0 16,-10-6-1-16,4 6 0 0,-1-6-2 15,2 4 0 1,-3 2 2-16,0-3-1 0,-2 3-2 16,0 0 2-16,4 0-6 15,-1 0 6-15,4 0-1 16,-7 0 0-16,8 0-4 16,-11 0 0-16,1 0 0 15,11 3 4-15,-5 5-6 16,3 3 2-16,6 1 1 15,0 7 4-15,0-5-4 16,0-2 3-16,0 1 1 16,0 5 1-16,0-5-3 15,15 1 3-15,4 2-1 16,2-1 4-16,5 2-5 16,-14 3 2-16,14-3 0 0,-12 2 0 15,8-5 2 1,-3 6-2-16,0-4 0 0,2 2 1 15,-2 1 0-15,3 1-1 16,-3-1 1-16,-1-2-1 16,-5 3 0-16,6-1 0 15,-10-3 1-15,7-1-1 16,0 2 2-16,-8 3-2 16,2-7 4-16,6 4-2 15,-1 3-1-15,-5-9-1 16,6 3 1-16,-2-2 0 15,-1-3 0-15,9 1 3 0,-6 4-4 16,-3-3 0 0,8 1 0-16,-6 1 4 0,-2-7-4 15,0 2 0-15,-2 4 3 16,5-1-1-16,0-5-4 16,0 2-2-16,3-2 4 15,3-6-1-15,-4 5 2 16,0 1-1-16,-2-6 1 15,5 0 2-15,-8 0 1 16,9 0-1-16,3 0 3 16,1 0-2-16,1 0 1 15,-2 0-1-15,-4-17-4 16,-5 9-33-16,-13-15-121 0,-3 3-196 16</inkml:trace>
  <inkml:trace contextRef="#ctx0" brushRef="#br0" timeOffset="5031">1271 905 229 0,'0'0'204'16,"0"0"-150"-16,0 0-1 15,0 0 15-15,0 0-3 16,0 0-13-16,0 0-17 15,0 0 0-15,0-3-10 16,0 1-7-16,0-4-1 16,0 1 3-16,0-2 1 15,0-4-5-15,0 4-4 16,0 0-5-16,0-6 3 16,0 6-5-16,0-9-3 0,0 7 1 15,0-7 2-15,0 2-4 16,0 2 1-16,0-1-2 15,0-7 3-15,0 3 2 16,0-2-5-16,-2-1 0 16,-20 1 2-16,10-4-2 15,-4 3 0-15,-5 3 1 16,8-2-1-16,-3 5-2 16,7-2 2-16,2 1 0 15,-2-2 0-15,1 4 0 16,-5-5 0-16,10-1-2 15,-7 4-1-15,10-1 0 16,-6 2 3-16,0-3 0 0,3 3-1 16,-4 3 3-16,7 2-2 15,-3-2 0-15,-3-3 0 16,-1 3 0-16,7-3 0 16,-3 3 0-16,3-1 1 15,-6 4-1-15,6-3 0 16,0-1 0-16,0 4-1 15,0-9 0-15,0 9 1 16,0-9 0-16,0 3-1 16,0 0-2-16,0 3 1 15,0 0 1-15,0-1 0 16,0 4 1-16,0-3-2 16,0-1 3-16,0 3-2 0,0-1-2 15,0-2 2 1,0 4 0-16,0 3-1 0,0-7 2 15,0 10-5-15,0-4 5 16,0-1 2-16,0-1-1 16,0 4-1-16,0 4-3 15,0-6 3-15,0 0 0 16,0 5-1-16,0-3 1 16,0 4 0-16,0 0-2 15,0 0-1-15,0 0 3 16,0-3-1-16,0 3 0 15,0-3 2-15,0 3-2 0,0 0 0 16,0 0-2 0,0 0 3-16,0 0-1 0,0 0 1 15,0 0 0-15,0 0 0 16,0 0 0-16,0 0 0 16,0 0-4-16,0 0 3 15,0 0-8-15,0 0-1 16,0 0 0-16,0 0-3 15,0 3 1-15,-3 4 8 16,-12 6 3-16,-1-9 1 16,-3 5 0-16,4 5-1 15,-8 3 1-15,12-5 0 16,-5 2 0-16,0-1-3 16,1 4 3-16,0-5 0 15,2 7-1-15,-3-6 1 0,-6 5 1 16,10 2 1-16,-9-6-2 15,5 3 0-15,-3 2 0 16,0-5 0-16,6 3 0 16,5-6-2-16,5 1 2 15,-4-4 0-15,7-2 0 16,-6-6 0-16,6 5 0 16,-3-2 0-16,-3 2 0 15,-4 1 0-15,10 0 0 16,-9-1 0-16,9-5 0 15,0 0 0-15,0 0-1 16,0 0 1-16,0 0 0 0,0 0-1 16,0 0 2-16,0 0 0 15,0 0 4-15,0 0-4 16,3-11 4-16,9 5-4 16,1-5-1-16,8 3 0 15,-5-6-1-15,9 3 2 16,-6-3-1-16,5 2 1 15,-5-1 0-15,3 1-1 16,-4 1 0-16,4 0 3 16,-9-3-2-16,3 6-1 15,-7-1 0-15,4 0 0 16,-5-4 2-16,-5 7-1 16,10-5 0-16,-10 2 1 0,7 1-2 15,2-1 0-15,-2 1-3 16,-1-1 6-16,1 0-3 15,-2 2 0-15,0-2 0 16,0 3 0-16,-2 4-2 16,-3-4 4-16,4 1-2 15,-7-1 0-15,6 3-1 16,-6 0 1-16,0 1 3 16,0-4-2-16,3 0-1 15,-3 5 2-15,0-7 0 16,7 4-2-16,-4-2 2 15,-3 6-2-15,0-7 0 0,0 3 2 16,0 4-2-16,0-6-1 16,0 3 1-16,0 0 3 15,0 1-1-15,0 2-2 16,0-6 0-16,0 6 4 16,0-6-4-16,0 4 0 15,0 2-1-15,0 0 1 16,0 0-1-16,0 0 1 15,0 0 2-15,0 0-2 16,0 0-1-16,0 0 0 16,6 0-4-16,-6 0-5 15,0 0 0-15,8 0 0 16,0 0 1-16,8 8 7 16,-5 0 2-16,11 4 0 15,-3-1-1-15,2-1 1 0,-2 5 0 16,0-4 1-16,3 3 1 15,-4 0-1-15,7 2-1 16,-9-1 0-16,3 2-1 16,-4-6 1-16,7 3 0 15,-3-2 1-15,0 1-1 16,2-4 1-16,-2 8-1 16,3-6 0-16,2 3 1 15,1-3-1-15,1 3 0 16,-7-3 3-16,-5-2-6 15,-4-4 5-15,-1 1-2 16,-2-6 2-16,-4 0-2 0,3 0 1 16,-6 0 2-16,0 0 1 15,0 0-2-15,0 0-2 16,0 0-42-16,6 0-198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29:07.6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981 1089 7 0,'0'0'542'0,"0"0"-466"15,0 0-24-15,0 0 11 16,0 0 8-16,0 0-14 15,10-17-22-15,-10 17-10 16,0 0-11-16,0-3-4 16,0 3 0-16,0-5-10 15,-22-1 2-15,9 0-2 16,-11 1 0-16,-1 2 0 0,-7-3 0 16,-2 6-5-1,0-5 3-15,-6 5 2 0,0 0-3 16,-5 0 2-16,4 0 0 15,-5 0-2-15,8 8 2 16,-2 1-2-16,0 5 0 16,5-4 1-16,-6 5 0 15,11-1 2-15,1 3-5 16,7 2 4-16,14 1-2 16,-2 2 2-16,10-7 1 15,0 1-3-15,0-2 0 16,0-6 1-16,0 1 1 15,31-1-1-15,7-2 2 16,3 0 0-16,5-6 3 0,-9 5-3 16,1-2 0-16,-3-3 1 15,-2 0 0-15,-1 0-1 16,2 0 2-16,0 6-2 16,0-6 2-16,7 5-3 15,-10 1 1-15,6-3-3 16,0 2 2-16,-8 6 1 15,-4-5 0-15,-4 0-1 16,-8 8-1-16,9-3 0 16,-13 9 1-16,1-9 1 15,-4 8 0-15,-6 1-3 16,0-3 4-16,0 3-1 16,0-7 2-16,0 4-1 0,0-8 0 15,-16 2 0 1,-3 0 2-16,-3-5 1 0,3 1-2 15,-2 5-1-15,-7-6 7 16,-12 1-7-16,-1 0 3 16,-2 1-2-16,-5-2-2 15,5 0 4-15,-6-1-3 16,-2-5 4-16,-5 0-5 16,4 0 3-16,-7 0-2 15,-8 0 1-15,8 0 0 16,-3 0 0-16,0 0 2 15,13 0-3-15,8 0 1 0,6 0 0 16,14 0-2 0,18-5-9-16,3-1-22 0,0-2-77 15,37-5-177-15</inkml:trace>
  <inkml:trace contextRef="#ctx0" brushRef="#br0" timeOffset="1544">1124 1490 180 0,'0'0'87'0,"0"0"-56"15,0 0 13-15,0 0 12 16,0 0-14-16,0 0-17 16,0 0-11-16,10 0-1 15,6 0 20-15,3 0-10 16,11 0-6-16,-11 0-9 16,13 0-4-16,-8 0 6 0,-5 0-7 15,11-3 10-15,-4-3-6 16,-7-5-1-16,6 4 1 15,-9-5-3-15,-2 0-4 16,-4 4 5-16,-4-3-5 16,-6-1 0-16,0 4-4 15,0 2-11-15,0 1-3 16,-16-3 8-16,-9 4 6 16,1 4 2-16,-1 0-2 15,7 0-1-15,-4 0 1 16,6 0 3-16,3 0-3 15,-9 0 2-15,14 12-1 0,-8-7 3 16,6 7 0-16,4 2 3 16,-7-9-3-16,7 9 0 15,-3-2 2-15,2 0 0 16,7 1 2-16,0-2-1 16,0 3 2-16,0-3 0 15,0 2 2-15,0 2-2 16,10 2-1-16,12-9-1 15,5 4 6-15,5-1-9 16,3 0 6-16,-5-3-3 16,5-2 5-16,-11 1-3 15,11-3-1-15,-5-1 8 16,-1 3 0-16,12-6 0 0,-11 0 3 16,5 0 4-1,5 0 2-15,-5 0-8 0,-5-13-4 16,-1 6 4-16,-4-3-4 15,-1-5 3-15,2 4-1 16,-1-3 2-16,-3-3 2 16,-4 4-1-16,-2-8-8 15,-1-4 0-15,-5 2 1 16,-1-2 0-16,-2 0 4 16,-7-6 12-16,0 6-15 15,3-8-2-15,2 4-4 16,-2 1-2-16,5-1 2 15,-3 4-2-15,-5-2-3 16,0 4 3-16,0 3 2 0,0 2-2 16,0-5-1-16,0 9-6 15,0-1 4-15,-13 5 0 16,5 4-4-16,-11 0-3 16,3 6-14-16,-3 0-5 15,-5 0-1-15,-8 0 12 16,13 0 11-16,-3 6 0 15,8 5-1-15,10 3 3 16,-5-2 1-16,3 1 3 16,-1 7-2-16,4-4 0 15,3 4 3-15,0-3-1 16,0-2 0-16,0 1 1 0,0-2 0 16,0 3 3-16,3 3 0 15,19-6-2-15,-7 5 0 16,4 4 0-16,-3-4 1 15,0 1 0-15,-7-3 3 16,7 2-4-16,-3 7 2 16,-2-7 5-16,2 1 0 15,3 2 3-15,6-2-2 16,-11-1-5-16,11-2 7 16,-3 3-9-16,2 0 9 15,-8-3-11-15,9-4 9 16,-3 0-8-16,-3 0 1 15,3-2 0-15,-5-5 3 0,9-4-4 16,2 4 1 0,-1-6-1-16,11 0 14 0,0 0-10 15,-2 0-2-15,-1 0-2 16,-5 0 2-16,-2 0-3 16,-2 0-30-16,-9 0-106 15,-14-14-62-15</inkml:trace>
  <inkml:trace contextRef="#ctx0" brushRef="#br0" timeOffset="4153">1331 758 120 0,'0'0'208'0,"0"0"-127"0,0 0-23 15,0 0 21-15,0 0-2 16,0 0-10-16,0 0-13 16,-8 0-15-16,8 0-6 15,0 0-22-15,0-6-5 16,0-1-1-16,0 1 0 15,0 0-4-15,0 0 2 16,0-5 2-16,0 5-2 16,0-2-3-16,0-6 2 15,0 3 1-15,0-3-3 0,0-3 1 16,0 0-1-16,0 1 1 16,0-2-1-1,0-1 2-15,0-1-1 0,0-2-1 16,0 2 0-16,0-3 0 15,0 1-1-15,0 5 2 16,0 0-2-16,0-2 2 16,8 5 3-16,-8-3-4 15,2 3 0-15,-2 0-3 16,6-3 2-16,-6 3 1 16,0 3 0-16,3-6-1 15,4 3 1-15,-7 0 1 16,0 3-1-16,0-3 0 15,0 3 0-15,0-9 0 16,0 9 0-16,0-3-3 0,0-3 3 16,0 6 0-16,0 2 1 15,0-3 1-15,0 5-2 16,0 1 0-16,0-2-2 16,0 2 3-16,0 1-1 15,6-1 0-15,-6 0 2 16,0 1-6-16,3-3 5 15,-3 3-2-15,0-3 2 16,0 1 0-16,0 1-1 16,0 1-3-16,0 1 3 15,0 2 1-15,0-9-1 16,0 5-1-16,0 0 1 16,0 4 1-16,0-4-1 0,0 0 0 15,0 5-3 1,0-3 3-16,0 0 0 0,0 4-2 15,0 0 1-15,0 0 1 16,0 0 1-16,0 0-1 16,0 0-2-16,0 0 1 15,0 0-1-15,0 0 0 16,0 0-6-16,-3 0 1 16,-10 0 6-16,4 0 1 15,-6 8 0-15,6-1-1 16,-1-1-1-16,-6-4 1 15,7 7 1-15,-1-1-2 0,1 0 2 16,-12 4-2 0,5-2 2-16,-3 5 0 0,0 2 0 15,3-6 0-15,-5 9 0 16,-4-5 0-16,1 7 0 16,-5-3 0-16,7 1 0 15,3-1 0-15,5-2 1 16,4-3-2-16,-6-3 2 15,7 3-1-15,0-2 0 16,-1-4-1-16,-3 3 1 16,2 0 0-16,-2-5 0 15,4 2 0-15,6 4 0 16,-4-10 1-16,7 1-1 16,-6-3 0-16,6 0 1 15,0 0 2-15,0 0 0 0,0 0 2 16,0 0 2-16,0 0-1 15,0-3 3-15,0-5-9 16,6-1 0-16,10 4 0 16,-8-1-2-16,8-5 2 15,3 0 0-15,3 3 1 16,-3-6-1-16,5 2 0 16,-5 1 1-16,-3-3-1 15,6 3 4-15,-4-3-4 16,-2 8 0-16,3-8-1 0,-3 3 1 15,-2 5 0 1,-4-5 0-16,6 3 0 0,-7 2 0 16,1 0 0-16,5-6 2 15,-5 7-2-15,6 3-1 16,-8-4 1-16,2 1 0 16,2 2 0-16,-9-3 0 15,7 1 0-15,6-1 0 16,-7 0 3-16,6-2-1 15,-6 3-2-15,4 0-1 16,-4-3 0-16,-5 4 1 16,8-2 0-16,-9-2 0 15,4 4 0-15,1 2 0 16,-2 2 2-16,4-6-2 16,-7 1 1-16,3-1 0 0,1 3-1 15,-4-2 0-15,-3 5 0 16,6-6 0-16,-6 0 2 15,0 6-2-15,0 0-1 16,0 0 1-16,0 0-1 16,0 0 1-16,0 0 0 15,0 0 1-15,0 0 0 16,0 0 3-16,0 0-4 16,0-1 1-16,0 1 0 15,0 0 0-15,0 0 0 16,0 0-1-16,0 0-1 15,0 0 1-15,0 0-1 0,0 0-5 16,0 0 4-16,0 0 2 16,0 0-2-16,0 0 2 15,0 0-1-15,0 0-2 16,0 0 1-16,0 0 1 16,0 0-3-16,0 0 0 15,0 0-1-15,0 0-1 16,0 0 1-16,0 7 5 15,0 1-1-15,0 4 0 16,10-1 0-16,4 3 1 16,2-4-1-16,-6 5 2 15,5-4-1-15,-2 1 0 16,0-1-1-16,-4 3 0 16,1-7 0-16,4 1-2 15,-9 2 2-15,6-7 0 0,-1 0 1 16,-7 11 1-16,13-9 1 15,-7 4 0-15,7 2-2 16,-8 0 0-16,5 1 0 16,-10-4 0-16,7 3 0 15,2-3 0-15,-2 4 0 16,-7-4 1-16,3 3-1 16,4-5 0-16,-5 2 1 15,-2-2-1-15,3-1 0 16,-6 1-1-16,0-6 1 0,7 0 0 15,-7 6 0 1,0-6 1-16,0 0-1 0,0 0 1 16,0 0-1-16,0 0 2 15,0 0-2-15,0 5 0 16,0-5-13-16,0 6-116 16,-16-3-68-16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29:29.534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 contextRef="#ctx0" brushRef="#br0">0 233 314 0,'0'0'114'15,"0"0"-64"-15,0 0-14 0,0 0 20 0,0 0-9 16,0 0 7-16,0 0-15 16,0 0-16-16,0 0 0 15,0 0-3-15,0 0-4 16,0 0-2-16,0 0-3 0,0 0 1 15,0 0-11-15,0 0 0 32,0 0 4-32,0 0-1 15,0 0-2-15,0 0 1 16,0 0 2-16,0 0-10 16,0 0 2-16,13 0 0 15,11 0 3-15,11 0 3 0,-2 0-1 16,8-3 1-16,-1 0-3 15,-5 0 3-15,-1 1-3 16,1 2 1-16,-10 0-2 16,-1-4 2-16,1 4-1 0,1-2 0 15,4 2 5-15,-5 0-7 0,1-3 4 16,1 0-2-16,-2 1 0 16,7 2-1-16,-2 0 1 15,-1-3-1-15,6 0 2 16,1 3 1-16,-7-3-2 15,1 3 2-15,-4 0-2 32,-7 0 0-32,2-3-2 15,-2 3 2-15,-2 0-1 0,-1-3 1 16,-6 3 0-16,2 0 0 16,-8 0 0-16,5 0-2 15,4 0 2-15,-1 0 2 16,9 0-2-16,-2 0 0 15,3 0 0-15,-3 0-2 16,-1 0 5-16,4-2-6 0,-6-2 6 16,-3 4-6-16,9 0 6 15,-4 0-3-15,4 0 0 16,-3 0-1-16,0 0 0 0,2-2 0 16,-5 2 0-16,-4 0 1 15,4 0 0-15,0 0-1 16,-11 0 1-16,5 0 0 15,-1-3-5-15,-3 3 4 16,4 0 1-16,-1 0 0 16,1 0 0-16,-4 0 0 0,2 0 0 15,2-3 1 1,6 3-1 0,-1 0 0-16,3 0 0 15,-2 0-1-15,-6 0-2 0,-1 0 0 16,4 0-1-16,-4 0 1 15,-6 0 1-15,10 0-1 16,-10 0 1-16,2 0 2 0,5 0 0 16,-1 0 0-1,-2 0-1-15,2 0 1 16,1 0 0-16,-4 0 0 0,-3 0 0 16,3 0-3-16,-6 0 2 15,7 0 0-15,2 0 0 16,1-2 0-16,4 2 0 0,-4-3 1 31,-1 3 0-31,-2 0 0 0,-4 0 0 0,3 0-1 16,-6 0 1-16,0 0-2 15,0 0 2-15,0 0-1 16,0 0 0 0,0 0 0-16,0 0 1 15,0 0 0-15,0 0 0 16,0 0 0-16,0 0 0 15,0 0 1-15,0 0 1 16,0 0 0-16,0 0-1 0,0 0 1 16,0-3-2-16,0 1 1 15,-6-2-3-15,-7-1 2 0,-3 2-1 32,7-2 0-32,-6-1 1 0,-7 4 0 15,9-7-2-15,-9 3 2 16,8 0-1-16,-5-2 1 0,0 2 0 15,3 1 0-15,0 0-1 16,-2 2 1-16,2-3-4 16,-6 3 4-16,10-3-3 15,-3 0 2-15,-1 5 1 16,0-6 0 0,7 1 1-16,0 4-2 15,-1-1 2-15,-3 0-2 16,10-3 1-16,-5 3 0 15,-5-1 0-15,4 4 0 16,6-6 0-16,-13 3 0 16,9 1 0-16,-2-2-1 15,-7-2 2-15,14 4-1 0,-4-1 1 16,-1 0-1-16,4-3 0 16,-3 6-1-16,3-1-1 15,3 1 2-15,-7-4 0 0,7 4 1 16,0 0-2-16,0 0 1 15,0 0-2-15,0 0 0 16,0 0 1-16,0 0 0 16,0 0-1-1,0 0-1-15,0 0-2 16,0 0 0-16,0 0 1 16,0 0-1-16,0 0 1 15,0 0 0-15,0 0-3 0,0 0 3 16,0 0 4-16,0 0-1 15,10 0 1-15,6 5 0 16,0 1 0-16,-2 0 0 16,12-1 0-16,-14 4 0 0,9-6 0 15,-2 7 0-15,-3-4 0 16,3 3 0-16,-3-3 1 16,-2-1-1-16,5 0 1 15,-6 1 0-15,0-3-1 16,-1 3-2-16,-2-4 2 15,-2 5 0-15,2-2 1 16,5 0-1-16,-5-2 0 0,6 0 0 16,-2 3 2-16,-4-1-2 15,-1-2 0-15,1 3 0 32,6-4 0-32,-1 5 1 15,-5-5-1-15,-4 0 0 0,4 2-1 16,-5-2 3-16,4 1-2 0,-5-3 0 15,2 3 0-15,0-3 0 16,4 1 0-16,-7 3 0 16,3 0 0-16,0-4 0 15,-2 2 0-15,5-2 0 0,-9 0 0 32,5 0 0-32,-5 0 0 15,0 0 0-15,0 0 0 16,0 0 0-16,0 0 3 15,0 0-2-15,0 0 0 16,0 0 0-16,0 0 0 0,0 0 3 0,0 0-1 16,0 0-3-16,0 0 3 15,0 0-3 1,0 0 0-16,0 3 0 16,0-3-3-16,0 0-1 15,0 0 4-15,0 0 0 16,0 5 0-16,0 1 0 15,0 2 0-15,0 1 1 0,-8 2 2 16,-8-2-3-16,7-4 5 16,-7 7-4-16,0-4 1 15,8 3 2-15,-8 0-3 16,6-2 0 0,1 1-1-16,-1-1 0 0,-2-1 3 15,2 2-1-15,1-6-1 0,4 5 0 16,0-4 0-16,-3 4-1 31,2-3 0-31,-1 2 1 0,-2-3-1 16,6 4 0-16,-4 2 1 15,-2-5 0-15,1 3-1 16,-5-2 1-16,0 2 1 16,7 0-1-16,-4 1-1 15,1-4 0-15,-4 3 0 0,4-3 1 16,-1 4 0-16,2 1-1 15,-1-2 2-15,-4 2-2 16,3-2 0-16,1-1 0 16,3 0 0-16,-4-1 0 0,7-2 0 15,-2 0 1-15,5-1-1 16,0-4 0-16,-8 0 0 16,5 2 0-16,3 0 2 15,0-2 0-15,0 0-2 16,0 4-2-16,0-4 2 15,0 0 0-15,0 0 0 16,0 3-6 0,0-1-36-16,0-2-165 15,0 0-346-15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29:32.828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 contextRef="#ctx0" brushRef="#br0">580 16 149 0,'0'0'246'0,"0"0"-171"0,0 0-10 16,0 0-19-16,0 0 11 15,0 0-7-15,0 0-23 0,-9-16-13 16,9 16-1-16,0 0-7 15,0 0-6 1,0 2-9-16,-7 12 8 16,7 6 1-16,0 5 9 15,0 3-3-15,0 6 4 16,0 2-4-16,0 6-3 16,13 0 1-16,-2 5 3 15,2-1-3-15,0 1-2 16,-1-5-2-16,1-5 3 0,3-4-3 15,0-4 0-15,-2-2 0 16,-4-4 0-16,6-1 3 16,-7-5-5-16,7 0 3 15,-8-3-1 1,2-6 2-16,-10 4-2 16,9-9 0-16,-2 3 0 0,-1-2 0 15,-3-1 0-15,-3 0 0 16,0 0 0-16,0-3 2 15,0 0 0-15,0 0 1 16,0 0 3-16,0 0 1 16,0 0 3-16,0 0 1 15,0 0-3-15,0 0 3 16,0-11 1-16,0 0-10 0,0-3-1 16,-3-3 1-16,-21 0-1 15,-14-3-1-15,3 4-1 16,-5-4 1-16,-4 3 4 15,1 0-4-15,3 3-4 0,-8 3 3 16,15 3 0-16,-2-2 1 31,3 10-3-31,5-1 3 0,-5 1-8 16,5 0 3-16,2 0 5 0,-7 1-7 16,2 11 4-16,4 3-3 15,1 1 6 1,1 1-1-16,11 3 0 15,-9-1 0-15,6 1 0 16,5-1 0-16,-2 4 0 16,4 0 1-16,-1 2-3 15,1-3 3-15,2 1 0 16,7 2 0-16,0-2-3 0,0-1 4 16,0 3-1-16,0 0 0 15,0-2-1-15,0-1 1 16,7-3-1-16,12 4-1 0,5-6 2 15,7 3 0-15,-2-1-2 16,1-1 2-16,2-2-3 16,-5 0 2-16,5-2 0 15,-4-2 1 1,3 0 0-16,0-2 0 16,-5-4-1-16,-2 0 1 15,1-1 0-15,-6-2 1 16,5-1-1-16,-5 4 0 0,-3-3 1 15,0-3-1 1,0 0 0-16,-2 0 0 0,-1 0-1 16,0 0 1-16,6 0 1 15,5 0 3-15,1 0-2 16,0-11 0-16,1-1 1 16,4 4 2-16,-11-5-3 0,0-2 4 15,-4 4-3-15,-6-3-1 0,4 0 5 16,-1-3-6-1,1 1 0-15,-3 1 3 16,-2 1 1-16,1 0 1 16,-2-3-5-16,-7 3-1 0,3-3 6 15,-3 4-5-15,0-1-1 32,0-3 2-32,0 3-2 0,0 0 1 15,0-1 1 1,0 2-2-16,0-4 0 0,-13 4 0 15,2-2 5-15,1 3-5 16,-6 1 0-16,7 1 0 16,-7-2 1-16,5 3 2 0,-2-1-3 15,4 4 0-15,-1-3-1 16,4 6 1-16,3 0 0 16,-4-1 1-16,4 4 2 15,-3-6-5-15,6 6 2 16,-7-3 0-16,4-3 6 15,-3 6-6-15,6-6-3 0,-3 6 2 16,3 0 2-16,0 0 2 16,0 0-3-16,0 0-9 15,-5 0-1-15,5 0 1 16,0 0-4-16,0 0 0 16,0 6 5-16,0 3 6 15,0 4 2-15,0 5 0 16,0-2 0-16,0 2 0 0,14 0 1 15,-4 2-1 1,9 0 0 0,-7 0 0-16,1-1 3 0,2 1-1 15,1-1 0-15,2 4-2 16,5-3 1-16,-9-1 0 16,5 3-1-16,-3-1 0 0,0-3 0 15,8 5 1-15,-5-3-1 16,6 5 0-1,-7-3 0-15,-2 3 0 16,6-2 1-16,-9-1 1 0,2 1-4 0,0-3 4 31,1-1 1-31,0-2-3 16,-4 0-1-16,11-6 1 16,-9 3 0-16,-1-3 0 0,3-5-1 0,6 3 1 31,-11-7-1-31,5 0 1 0,0 5 0 15,0-5 1 1,-7 4 2-16,10-6-2 0,-4 0-1 16,1 3 0-16,3-3 2 15,3 0 0-15,2 0-2 16,4 0-15-16,4 0-38 16,-2-9-130-16,-17-4-291 0</inkml:trace>
  <inkml:trace contextRef="#ctx0" brushRef="#br0" timeOffset="1154">1701 1272 237 0,'0'0'164'15,"0"0"-119"-15,0 0-15 0,0 0 2 0,0 0 20 16,0 0-5-16,-3-3-15 31,3 3 3-31,0 0-1 16,0 0-6-16,0 0-16 15,0 0 3-15,0 0-2 16,0 0 2-16,0 0-12 0,0 0-3 16,0 0-1-1,0 0-6-15,0 0 5 0,19 0 2 16,15 0 8-16,0 0-3 16,6-2 0-16,1 2 2 0,-1 0-7 15,1-4 1-15,-7 2 2 16,-9-1-2-1,-9 0 3-15,-6 3-4 0,-10-2 0 16,0 2 0 0,0 0 6-16,0 0-5 0,0 0 7 15,0 0-8-15,0 0 0 16,0 0 0-16,0 0-4 0,0 0 2 16,0 0-1-16,0 2 0 15,0 6-1 1,-16 4 1-16,0 5 3 15,-3 0 2-15,3 5 0 16,2 1-2-16,4 4 0 16,-6 2 2-16,1-2-1 15,2 7 2-15,-3 0 2 16,1 0-4-16,0-1 3 16,-1 1-3-16,3 1-1 0,-3 0 2 15,2-5 0-15,4 1-2 0,-6 3 1 16,1-7 1-16,5 3-1 15,-6-8-1-15,8 0 1 16,2-8-1 0,-4 0 0-16,7-5 0 15,-3-4 0 1,6-5 2-16,0 0-1 0,0 0-1 16,0 0 1-16,0 0 2 15,0 0-3-15,0 0-26 16,0 0-97-16,0-8-79 15</inkml:trace>
  <inkml:trace contextRef="#ctx0" brushRef="#br0" timeOffset="1928">1636 1547 273 0,'0'0'134'0,"0"0"-93"0,0 0-11 16,0 0 4-16,0 0-6 31,0 0-10-31,-3 0-4 0,3 0 2 16,0 0-3-16,0 0-3 0,0 0 1 0,0 0-8 15,0 0 0-15,0 3 3 16,27 0 11-16,11-3 6 16,0 0-1-16,8 0-7 15,-6 0-4-15,-2 0-1 16,-1 0-9-16,-2 0 0 15,-2 0 2 1,2 0-2-16,-3 0-1 16,-18 0 2-16,-1 0-2 0,3 0 2 15,-7 0 0 1,-2 0-2-16,-1 0 0 16,-6 0 0-16,0 0 0 0,0 0 1 15,0 0-1 1,0 0 0-16,3 0-1 15,2 0-55-15,6 0-120 16,-3 0-242-16</inkml:trace>
  <inkml:trace contextRef="#ctx0" brushRef="#br0" timeOffset="2455">2358 1511 124 0,'0'0'417'0,"0"0"-322"0,0 0-44 16,0 0 4-16,0 0 13 16,0 0-23-16,-24 5-18 15,24-5-19-15,0 0 1 16,0 0-8-16,0 0-1 15,0 0 0-15,0 0-7 16,0 0-36-16,0 0-67 16,0 3-91-16,0 2-133 0</inkml:trace>
  <inkml:trace contextRef="#ctx0" brushRef="#br0" timeOffset="3016">2234 1780 66 0,'0'0'368'15,"0"0"-284"-15,0 0-19 16,0 0-7-16,0 0 13 15,0 0-3-15,0 0-29 16,-10 0-12-16,10 0-1 16,0 0-8-16,0 0-11 15,0 0-3-15,0 0-4 16,0 0 1 0,0 0-1-16,0 0-6 0,0 0-92 0,16 0-180 15,19-3-242-15</inkml:trace>
  <inkml:trace contextRef="#ctx0" brushRef="#br0" timeOffset="4771">2558 1367 51 0,'0'0'314'15,"0"0"-234"-15,0 0-39 0,0 0 21 16,0 0 6-16,0 0-20 16,-10-8-18-16,10 8-12 0,0 0-11 15,0 0 0-15,0 0-7 16,0 0-2-16,0 0-3 16,0 0 2-16,0 6 2 15,-3 5 1-15,3 3 4 16,0 0 1-16,0 2 1 15,0 1-3 1,0 3-3-16,0-1 1 16,0 2 1-16,0-2 2 15,0 4 3-15,3-5-5 0,-3 3 1 16,0-2 1-16,7 1-2 16,-7-1 3-16,9 3-4 0,-2-4 0 15,-4 2 1 1,2-4-1-16,-2-2-2 15,10 3 1-15,-10-3 0 16,6 0 2-16,4 0-2 16,-4-1 2-16,-5-4-4 15,2 0 4-15,2 3-2 16,0-7 2-16,-6 3 0 0,11-5 4 16,-4 0-1-16,-6 0-2 0,10-3 2 15,-4 3-4-15,7-1 5 31,-3-2-3-31,1 3 3 0,2-3 1 16,-6 0-6-16,4 0-1 16,5 0 11-16,3 0-4 15,4 0 4-15,-1 0-2 16,-1 0-5-16,1 0 6 16,-9 0-8-16,-3-3-2 15,2-2 0-15,-6-1 8 0,4 0 3 16,-1-2-3-16,9 0-1 15,-5-1 2-15,-3-6-2 16,-1 5-3-16,-8-4 0 16,5 2 1-16,-3-1-2 15,1 0-3 1,-4-5 1-16,-3 4 1 0,0 0 0 0,0 3 0 16,0-2 1-1,0-3-3-15,0 7 0 16,0-7 2-16,0 2-1 15,0 0-1-15,-10 3-1 16,-5-3 0-16,-1-1 1 16,3 2 0-16,-3 1 0 15,-5-1-1-15,9 1 0 16,-4 4 1-16,-5 0 0 16,2-3 0-16,0 0-1 15,3 2 1-15,0 0 1 16,2 0-1-16,-2 4 0 0,3-3-1 15,-3 3 2-15,2 1-2 16,-2-1 1-16,5 2-1 16,3 1 1-16,-8-2 0 15,7-1 0-15,-7 3 0 0,6-2 1 16,2-1-2 0,-5 5-1-16,1-3 2 0,5-3 0 15,-2 6 0-15,0-2 2 0,2-1-1 16,-1-1-1-1,-3 4 1-15,0-2-1 16,7 2-1-16,-2-3 0 16,6 3 1-16,-3 0-2 15,-3 0 1-15,6 0 1 16,-7 0-1 0,7 0 0-16,-3 0-2 0,3 0 3 15,0 0-1-15,0 0-2 0,-6 0 2 16,3 0-1-1,-4 0-1-15,-2 0 2 0,1 0-3 16,-5 0 3-16,0 0 0 16,1 0 1-16,-1 3-1 15,7-1 0-15,-4 2 1 16,4-1-1-16,6-1-15 16,-2 4-28-16,-6-3-58 0,8 2-79 15,0-5-237-15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4-01T02:29:45.321"/>
    </inkml:context>
    <inkml:brush xml:id="br0">
      <inkml:brushProperty name="width" value="0.10583" units="cm"/>
      <inkml:brushProperty name="height" value="0.10583" units="cm"/>
      <inkml:brushProperty name="color" value="#2F5496"/>
      <inkml:brushProperty name="fitToCurve" value="1"/>
    </inkml:brush>
  </inkml:definitions>
  <inkml:trace contextRef="#ctx0" brushRef="#br0">0 894 89 0,'0'0'59'0,"0"0"-22"0,0 0 7 15,0 0 21-15,0 0 1 0,0 0-7 16,0 0-18-16,0 0-16 15,0 0-14-15,0 0 6 0,0 0 6 16,0 0-1-16,-3 0 0 31,3 0-13-31,0 0 5 16,0 0-9-16,0 0 2 16,0 0 0-16,0 0 6 0,0 0 5 15,0 0-1-15,0 0-9 16,0 0 9-16,0 0-6 15,0 0 0-15,0 0-5 16,0 0-6-16,0 0 0 0,3 0 1 16,31 0 2-16,7 0 9 15,5 0-3-15,5 0-1 16,-2 0-6-16,4 0 0 16,2 0 0-16,-1 0 1 15,2 0 1-15,-7 0-2 0,-4 0-1 31,4 0-1-31,-3 0 1 16,-5 0-1-16,-7 0 2 16,1 0-2-16,-5 0 0 15,-1 4 1-15,2-4-1 0,-13 0 0 0,14 0 0 16,-4 2 2 0,-4-2 0-16,14 0-2 15,-12 0 0-15,-2 0 1 16,-5 0-2-16,0 0 2 15,-3 0-2-15,-2 0 1 16,2 0 0-16,-6 0 0 0,5 0 0 16,-5 0 1-16,-1 0-1 15,6 0 0-15,1 0-3 16,3 0 3-16,3 0 2 16,-3 0 1-16,-11 0-3 0,-8 0 0 15,0 0 0-15,0 0 0 16,0 0-2-16,8 0 2 15,-8 0 0-15,2 0-2 16,4 0 2-16,-6 0-1 16,0 0 1-1,0 0 0-15,0 0-3 16,0 0 3-16,0 0 1 16,0 0-1-16,0 0 5 15,0 0-3-15,0 0-1 16,0 0 4-16,0 0-5 15,0 0 5-15,0 0-2 0,0 0 3 16,0 0 0-16,0 0-2 16,0 0 2-16,0 0-6 15,0-6-1-15,0-2 0 16,-6 0 1-16,-7-4 1 0,0 7-1 16,2-3 0-16,-2 3 1 15,4-5-1-15,-1 5 0 31,4-4 0-31,-7 1 0 0,2 3 0 16,1-4 0-16,-6 3 1 16,7 1 0-16,-7-1-1 15,7-1-2-15,7 3 2 16,-11-2 0-16,4 1 0 16,-1-4 0-16,1 6 0 0,-1-2 0 15,4 2 0-15,-4 1 2 16,1-4-5-16,4 3 3 15,-11-3 0-15,6 1 2 16,1 5-2-16,-1-3-1 16,-2-3 0-16,2 6 1 15,2-5 0-15,0 5 0 16,5-3 1-16,-2 3-2 0,5 0 3 16,0 0 0-16,0 0-2 0,0-3 2 15,0 3-2-15,-3 0 0 16,3 0 0-16,-6-3 0 15,-1 3-2-15,4 0 2 32,-3 0 0-32,3-2 0 15,-4 2-1-15,1-3 1 0,-3 0 0 16,-1 0 0-16,2 1-1 16,-2-2 1-16,10 2 1 15,-6-1-1-15,6 3 0 16,0 0 0-16,0 0 0 15,0 0-2-15,0 0 0 0,0 0 1 16,0 0-1-16,0 0-3 16,0 0 1-16,0 0-5 15,0 0 4-15,0 0-2 16,0 0-2-16,8 0 7 16,14 0 1-16,7 5 1 15,4 1 0-15,-1 3 4 0,0-7-3 31,-5 4-1-31,5 0 1 16,-4-1-2-16,-4 1 0 0,1 2 1 16,1 0 0-1,-2-2 0-15,1 2 0 16,-1-2 0-16,8 0 1 16,-7-1-2-16,7 5 2 0,-5-6-1 15,-2 5 0-15,6-4 0 0,-6 4 0 16,1-3 1-16,-9 2-1 15,6-3-1-15,-11 1-4 16,1-3 5-16,-10 0-1 16,3-1-1-16,-3 1 2 15,4 0 0-15,-1-3 0 0,-4 0-1 32,-2 0 2-32,0 0-1 0,0 0 0 15,0 0 2-15,0 0 0 0,0 0 1 16,6 0 4-16,-6 0-6 15,0 0 8-15,0 0-7 16,0 0 6-16,0 0-6 0,0 0 4 31,0 0-6-31,0 0 1 16,0 0 1-16,0 0 2 0,0 0-4 16,0 4-1-16,-21 1-7 15,-7 3 8-15,-21 3-1 16,14 3 4-16,-5 3-6 15,-8-1 5-15,15 7-2 16,-10 0 0-16,2 2 1 0,6-3-2 16,-5 7-1-16,-1-7 2 15,7 3 4-15,-7-3-4 16,7-2 0-16,0 2 1 16,3-2-5-16,-4 2 8 15,10-1-5-15,1-5 2 16,-1 0-2-1,6 2-3-15,4-4 4 16,-1-1 1-16,7-4 0 16,-1-4-1-16,4 1 0 15,0-3-2-15,6-3 2 16,0 0-5-16,0 0-51 16,0 0-111-16,31-11-250 0</inkml:trace>
  <inkml:trace contextRef="#ctx0" brushRef="#br0" timeOffset="1847">2576 8 362 0,'0'0'107'0,"0"0"-55"0,0 0-28 16,0 0 0-16,0 0 0 31,0 0-1-31,-62-13-4 16,30 13-19-16,-8 13-1 0,-1 2 1 0,-8 4 1 15,4 1 3 1,-4 4 1-16,-1 0 2 0,6 1 6 16,-2 3 7-16,11 3-8 0,5 0-2 15,11-1 0 1,0 3-3-16,4 2-5 0,-1-2 3 16,7 1-4-16,9 5-1 15,0-1 3-15,0-2 0 31,0 3-3-31,0-9 0 16,0 5 1-16,0-2 1 0,0-8-4 16,0 6 6-16,9-9-7 15,7 1 5-15,-1-1-2 16,4-3 0-16,0-2 0 16,11 0 6-16,2-3-4 0,-4-3-2 15,3 1 5-15,-3-2-5 16,4 2 1-16,-8-7 2 15,1 1-3-15,-1 1 3 16,-5-7-1-16,7 0-2 0,-1 0 6 16,-1 0 4-16,1 0-3 15,-1 0 0 1,2-9 1 0,12 0 5-16,-5-3-1 0,8-1-5 15,-7-1 5-15,1-3-6 16,-5 0-3-16,-4 3 2 15,-1-3 4-15,-6 0-4 16,0 4-3-16,-5-7 4 16,-4 3 1-16,3 0-5 15,-10-5 2-15,3 2-4 0,-3-2 5 16,2-2-5-16,3 6 1 16,-8-4-1-16,0 5-2 15,0-3 2-15,0 1-2 16,0 4 2-16,0-1 1 15,0 1 1-15,0 0-2 16,0-1 1-16,-13 0 0 0,4-1-1 16,6 0 0-16,-4 3 0 15,7 0 0-15,-6 0 0 16,3 3 0-16,-4 0 0 16,4 2 1-1,-3-2-1-15,1 2 0 16,-6 4-1-16,9-3 1 15,2-4 0-15,-6 4 0 16,-1-4 0-16,7 2 0 0,-3 0 0 16,-3 3 0-16,3-2 0 15,-3 1 1-15,-1 0-2 16,4-1 2-16,-3 0-1 16,3 1 0-16,-4-1 0 15,1 1 0-15,3 3-2 0,-4-1 2 16,7 4 0-16,-3-4-1 15,-8 2-5-15,8 0 6 16,-7-2-3-16,-3 3 3 16,4-3-1-16,-7 4 1 0,8-2-1 15,-3-1 1-15,3-4 1 32,-8 6-1-32,7-2-3 15,-1-4 3-15,-3 5 0 16,4-2 2-16,7-3-2 15,-11 3 0-15,10 4 0 16,-3-1 3-16,3 0-3 0,-4 1 0 16,7-2-1-1,0 4 2-15,0 0 1 0,-6 0-1 16,6 0-1-16,-3 0 0 0,3 0 0 16,-6 0 0-16,2-2 0 15,-8 2 0-15,10 0-2 16,-6-3 0-16,5 0 2 15,3 3-1-15,-5 0 0 16,5 0-1-16,0-3-6 0,0 3-26 16,0-2-98-16,18 2-78 15</inkml:trace>
  <inkml:trace contextRef="#ctx0" brushRef="#br0" timeOffset="3264">2838 459 155 0,'0'0'169'15,"0"0"-97"-15,0 0-33 16,0 0-4-1,0 0-7-15,0 0-12 16,-8-4-4-16,8 4-4 16,0 0 0-16,0 0-5 15,0 0-2-15,0 0 1 16,0 0 3-16,0 0 0 0,0 0 4 16,0 0 4-16,0 0-1 15,0 0-11-15,-5 0-1 16,2 0-5-16,3 12 5 15,-6 3 0 1,6 2 6-16,-3 3 4 16,3 3 4-16,0 2 4 0,0 0 6 0,0 3-3 31,0-3-16-31,-7 3 8 16,7-3-4-16,-6 3-3 15,3 0-1-15,3 0 0 0,-10 1 1 16,4-4-2-16,-2 0-1 15,-2 0-1-15,-3 0-1 0,4 0 3 0,0 4-1 16,-7-4-3-16,0 0 2 16,-2 1-2-1,9-1 0-15,-1 0 0 16,-3-3 4-16,4 1-4 16,0 0 1-16,-6 2-1 15,-4 6 0-15,9-6 2 16,-5 9-1-16,-1 2 0 0,6-2 3 15,-4 5 56-15,4-8-39 16,4-6-20-16,-4-1 2 16,4-3-3-16,3-2 0 15,-7-2 0-15,4-1 1 16,-10 1-1-16,13-3 4 16,-12 0-2-1,6 3-1-15,3-5-1 16,-4 1 0-16,1 1 1 15,-4 1-1-15,5 1 0 0,-3 1 0 16,-4-4 0-16,12 3 0 16,-9-5-1-16,12-3 1 15,0 0 0-15,0-2 0 16,0 0 0-16,0-1 0 16,0-2 0-16,0 0 1 15,0-1-2-15,0 2 1 0,0-4 0 16,0 0 1-16,0 0 0 15,0 0 3-15,0 0-4 16,0 0 7-16,0 0-2 16,0 0-1-16,0 0 1 0,0-4 4 15,0-7 6-15,25-3-5 32,5-5-5-32,11-1-1 0,12-2 1 0,-7-1-3 31,8-2 2-31,-5 3-3 0,-9 2 1 15,-8 6-2-15,-13 3 2 16,-3 4-2-16,-10 2 2 16,-6 5-2-16,0-2 3 15,0-1-3-15,2-3-1 0,6 0-12 16,-5 1-16-16,2-3-41 16,1-6-162-16,4-7-280 15</inkml:trace>
  <inkml:trace contextRef="#ctx0" brushRef="#br0" timeOffset="4314">3164 1110 397 0,'0'0'83'0,"0"0"-56"15,0 0 6-15,0 0 10 16,0 0 2-16,0 0-6 16,-3 0-14-16,3 0-13 0,-5 0-1 15,-3 0-7-15,5 0-2 16,-2 0 1-16,5 0-3 15,0 0 2-15,0 0-2 16,0 0 3 0,0 0-2-16,0 0 11 15,0 0-10-15,0 0-1 16,8 0-1-16,24-3 0 16,9 1 5-16,8-1 3 15,1-2-3-15,-6 1 0 16,-4 2 2-16,-5-4-7 15,-11 1 3-15,-2-1-3 0,-9 6 6 16,-1-6-5-16,-8 6 3 16,2 0 0-16,-6 0 5 15,0 0 11-15,0 0-5 16,0 0-6-16,0 0-4 16,0 0-5-16,0 0 0 15,0 0-1-15,0 0-3 0,0 0-4 16,0 0-2-1,-10 14 8-15,-12 6 2 0,3 2 2 16,-3 1-1-16,4-1-1 16,-1 3 1-16,-3-2 0 15,-2 5-1 1,5 2 0-16,-3 1 0 16,-2 4 0-16,-1-5 0 15,6 4 4-15,0-6-4 0,-2 0 0 16,11-11 0-1,1-3 1-15,-1-3-1 0,4-3 0 16,-4 4 1-16,1-2-1 16,-4-3-1-16,5 4 1 0,5-6 1 15,-4 4-1-15,1-3 1 16,3-4-1-16,3 1 0 16,0 0 0-1,-6-3 0-15,6 0 0 0,0 0-1 16,0 0 1-16,0 0-27 15,0 0-73-15,0 0-47 16,0 0-223 0</inkml:trace>
  <inkml:trace contextRef="#ctx0" brushRef="#br0" timeOffset="4938">3148 1329 113 0,'0'0'91'0,"0"0"-35"0,0 0 24 0,0 0-7 15,0 0-34-15,0 0-6 16,0 0-10-16,0 0-3 15,0 0-7-15,0 0-6 16,0 0-3 0,16 0 9-16,16 0 10 15,8 0-5-15,-2 0 3 16,8-2-12-16,-2-2-3 0,-10 2-6 16,-3-4 2-16,0 6 2 15,-12-3-4-15,-3 3 1 16,-7-2 0-16,-3-2 2 15,-2 2-3-15,5-1-11 0,-4 1-87 16,5-5-166-16</inkml:trace>
  <inkml:trace contextRef="#ctx0" brushRef="#br0" timeOffset="5442">3838 1215 416 0,'0'0'195'15,"0"0"-109"-15,0 0-35 16,0 0-6-16,0 0-9 16,0 0-8-16,0 0-2 15,0 0-20-15,0 0-4 0,0 0-2 16,0 0-5-16,0 0-16 15,0 0-32-15,0 0-151 16,0 0-62-16</inkml:trace>
  <inkml:trace contextRef="#ctx0" brushRef="#br0" timeOffset="5899">3773 1453 111 0,'0'0'395'16,"0"0"-313"-16,0 0-41 16,0 0-7-16,0 0 24 15,0 0-21-15,0 0-24 16,0 0-4-16,0 0-9 16,0 0-1-16,0 0-22 0,0 0-108 15,0 0-84 1</inkml:trace>
  <inkml:trace contextRef="#ctx0" brushRef="#br0" timeOffset="7546">4167 1159 331 0,'0'0'99'0,"0"0"-63"0,0 0-7 15,0 0 21-15,0 0-2 16,0 0-16-16,0 0-6 16,0 0-12-16,0 0-2 15,0 0-3-15,-6 0 1 16,3 0 2-16,-10 2-1 16,2 6 11-16,4 7-1 0,-2-5-4 31,-1 2-13-31,10 2 8 15,-12 0-5-15,9-1-5 0,-4 2 11 16,-2 2-11-16,2 0 3 0,4 2-3 16,-2 1 0-16,2 3-1 31,-3-4-1-31,-1 3 1 0,7-2-2 16,0 0 2-16,0-4-1 15,0-2 5-15,0 1-2 0,0-4 11 0,0-3-3 16,0-2-4-16,0 0-5 31,0-4-2-31,0 4 5 0,13-4-4 16,-10 4 0-16,2-1 2 15,5 1-3-15,-1-3 0 16,1-3 1 0,5 3 0-16,-5 0-1 0,11-3 5 15,-2 0-3-15,-3 2 3 16,3-2-3-16,-5 0 1 0,2 3-2 15,0-3 3 1,0 0-2-16,-4 0 0 16,4 0-1-16,-1 0 0 15,1 0 5-15,0 0-3 16,2 0 1-16,-3-5-1 16,1-1 2-16,3-3 1 15,-3 1 0-15,0 0-2 16,-5-1-1-16,2-2-1 0,-1-1 1 15,-5 2-1-15,2-2-2 0,-3-1 3 16,-2 1-1-16,2-2-2 16,-6 1 0-16,0 1 3 15,6-3-3 1,-3 2 0-16,4-3-1 0,-4-1 1 16,-3 3 0-16,0-1 0 15,0-1 1 1,0 1-1-16,0 1-1 15,0 1 1-15,0 4 3 0,0-5-3 0,0 3 0 16,0 0 0-16,0-4 2 16,0 7-4-1,0 2 1-15,0-2 1 16,0 3-1-16,-3 2 2 16,-4-2-1-16,-2-2 1 15,3 2-1-15,-4 2 0 0,-6-3-3 16,13 4 3-16,-6 0 1 15,-4-2-1-15,11 4 0 16,-7-6 0-16,2 6-1 16,-2 0-1-16,2 0 2 15,-2 0-1-15,3-2 0 0,-4 2-1 16,2 0 0-16,0 0 2 16,0 0 4-1,-2 0-4-15,4 0-1 16,-6 0-1-16,-1 0 1 0,3 0 0 15,1 0 0-15,1 0 1 16,1 0 0 0,4 0-2-16,3 0 2 15,-6 0 0-15,-1 0 0 16,4 0-1-16,-6 0-1 16,3 0 1-16,-4 0-1 15,2 0 2-15,-5 2 0 16,2 2 0-16,3 2-1 15,-1-6 1-15,-1 4 0 0,-6 2-1 16,7-3 1-16,-4-1-1 16,10 1 1-16,-2 0 0 15,2 1-2-15,-4-4 4 16,1 0-2-16,3 2 0 16,-4-2-2-16,7 6-1 0,-3-4 2 31,-3 4-38-31,6 3-70 0,0-1-112 15,0 0-214-15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4B0A-F0ED-5909-8034-E2A076AA7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6BFD3-771E-A829-9A49-65642E54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765-D809-B9C6-2AD6-4688C442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A034-0DE9-F03F-F803-3D48F28E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01CA-6B16-BB83-0614-CE4FE1BB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4DA-19A1-7153-19EE-454388BA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7486E-C8BE-90BA-8BBF-36D0E21F3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2553-E8DC-8ECF-85F1-ED5FD6E5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2F73-9865-C77E-EC73-0BB45544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22DC-B55B-DB48-0BE1-22A124E4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11788-56BE-CA26-19C7-65611B3F1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51069-F511-D7DE-3C6C-D54CDF2AD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2613-3316-BFDA-AF92-87A12851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5F7E-BCB0-5CDB-CFA7-994CD9EC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3397-1300-88C8-3934-0DE5B3F5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BB81-1BF3-BE43-AC5F-89FB7932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DC3B-2BAF-4E4A-7ECF-1909111E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1C83-C01D-8D37-8DA2-94B2453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B3A2-AB0E-4653-8055-520B1C9D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C9E8-167B-8CEE-281F-8338A99C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52DF-E941-D80D-BBEE-51F92F94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37C96-497C-FBC4-43F6-91CA620E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1D39D-B676-992E-1414-D85AD5E9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FBEE-E6A9-F889-9981-F596C64E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3968B-87EB-CFF4-665A-8CFF8402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D51-BAE7-F89E-2FA7-D209BE66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A90B-07D8-7F55-0B42-D23469B67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669A-0B19-B8F1-5124-0BAF50983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C9578-FD67-61D6-537D-F5D59906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32AEF-7437-92F7-E728-EC028296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3960-EC90-07C6-3995-960CECB2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7F4E-72CC-4E59-F609-B406B250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F133E-5EB6-B984-B1F5-31F45AE7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F4976-9955-A2FA-EF1B-454F71FC0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CC7CF-DAFF-972C-C3A3-8B90849C8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10C37-DB73-3989-52A9-74FB5524A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C9852-13A8-C0FB-B76F-A1C2EB30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F9973-AC7F-49C9-C78A-7C5ABBAB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C9431-6C92-4A5A-5374-75235213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D520-CABD-5A6B-0421-278A49DD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B1C07-A94D-14CA-93FD-AFCA6465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71DCF-C6DB-C253-EF33-9E00293A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E1B92-A18E-1C7C-EB06-C911AD1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A0560-F480-369B-3B64-126B9A8E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44C09-EDC3-EBDF-74A4-49462FB6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F4FF4-D9F4-325F-A529-AF1EE265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B33E-E091-7F83-BA6D-1602AD23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8BC7-22FD-BA53-1731-FA648A65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10054-06D1-6138-58BE-8CBC72558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08C5D-C41B-B21A-6433-9A74145A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76B46-54AC-0E29-A6F5-BDE59400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0505A-7D26-36D1-57B4-8ED5A3F8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3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BD95-8B30-0BA4-E3AD-B3B9919F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C554F-8827-0D29-292C-E45109A01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11305-93E0-FAD4-0615-3DB375D16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B9C2-3A20-D248-A08C-2D27C76D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2112C-CBD3-B809-3E8C-84BE9138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E5A64-1219-544E-6C44-EDEACECB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0EB41-F107-5D7C-BD9A-722A4D57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9A508-C25F-1E77-3576-9E853A43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A90-209B-A1E3-5FFF-9E06F96FF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8F9BA-45DF-49F0-B266-BCA09CEB5CE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00A6-EC2D-A343-2C95-613806071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B72E-9EC4-7AEB-0244-9530778C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B2B2-07D4-464A-8101-2D28C36A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customXml" Target="../ink/ink247.xml"/><Relationship Id="rId26" Type="http://schemas.openxmlformats.org/officeDocument/2006/relationships/customXml" Target="../ink/ink251.xml"/><Relationship Id="rId39" Type="http://schemas.openxmlformats.org/officeDocument/2006/relationships/image" Target="../media/image145.png"/><Relationship Id="rId21" Type="http://schemas.openxmlformats.org/officeDocument/2006/relationships/image" Target="../media/image136.png"/><Relationship Id="rId34" Type="http://schemas.openxmlformats.org/officeDocument/2006/relationships/customXml" Target="../ink/ink255.xml"/><Relationship Id="rId42" Type="http://schemas.openxmlformats.org/officeDocument/2006/relationships/customXml" Target="../ink/ink259.xml"/><Relationship Id="rId47" Type="http://schemas.openxmlformats.org/officeDocument/2006/relationships/image" Target="../media/image149.png"/><Relationship Id="rId50" Type="http://schemas.openxmlformats.org/officeDocument/2006/relationships/customXml" Target="../ink/ink263.xml"/><Relationship Id="rId55" Type="http://schemas.openxmlformats.org/officeDocument/2006/relationships/image" Target="../media/image153.png"/><Relationship Id="rId7" Type="http://schemas.openxmlformats.org/officeDocument/2006/relationships/image" Target="../media/image129.png"/><Relationship Id="rId12" Type="http://schemas.openxmlformats.org/officeDocument/2006/relationships/customXml" Target="../ink/ink244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38" Type="http://schemas.openxmlformats.org/officeDocument/2006/relationships/customXml" Target="../ink/ink257.xml"/><Relationship Id="rId46" Type="http://schemas.openxmlformats.org/officeDocument/2006/relationships/customXml" Target="../ink/ink261.xml"/><Relationship Id="rId2" Type="http://schemas.openxmlformats.org/officeDocument/2006/relationships/customXml" Target="../ink/ink239.xml"/><Relationship Id="rId16" Type="http://schemas.openxmlformats.org/officeDocument/2006/relationships/customXml" Target="../ink/ink246.xml"/><Relationship Id="rId20" Type="http://schemas.openxmlformats.org/officeDocument/2006/relationships/customXml" Target="../ink/ink248.xml"/><Relationship Id="rId29" Type="http://schemas.openxmlformats.org/officeDocument/2006/relationships/image" Target="../media/image140.png"/><Relationship Id="rId41" Type="http://schemas.openxmlformats.org/officeDocument/2006/relationships/image" Target="../media/image146.png"/><Relationship Id="rId54" Type="http://schemas.openxmlformats.org/officeDocument/2006/relationships/customXml" Target="../ink/ink26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1.xml"/><Relationship Id="rId11" Type="http://schemas.openxmlformats.org/officeDocument/2006/relationships/image" Target="../media/image131.png"/><Relationship Id="rId24" Type="http://schemas.openxmlformats.org/officeDocument/2006/relationships/customXml" Target="../ink/ink250.xml"/><Relationship Id="rId32" Type="http://schemas.openxmlformats.org/officeDocument/2006/relationships/customXml" Target="../ink/ink254.xml"/><Relationship Id="rId37" Type="http://schemas.openxmlformats.org/officeDocument/2006/relationships/image" Target="../media/image144.png"/><Relationship Id="rId40" Type="http://schemas.openxmlformats.org/officeDocument/2006/relationships/customXml" Target="../ink/ink258.xml"/><Relationship Id="rId45" Type="http://schemas.openxmlformats.org/officeDocument/2006/relationships/image" Target="../media/image148.png"/><Relationship Id="rId53" Type="http://schemas.openxmlformats.org/officeDocument/2006/relationships/image" Target="../media/image152.png"/><Relationship Id="rId5" Type="http://schemas.openxmlformats.org/officeDocument/2006/relationships/image" Target="../media/image128.png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252.xml"/><Relationship Id="rId36" Type="http://schemas.openxmlformats.org/officeDocument/2006/relationships/customXml" Target="../ink/ink256.xml"/><Relationship Id="rId49" Type="http://schemas.openxmlformats.org/officeDocument/2006/relationships/image" Target="../media/image150.png"/><Relationship Id="rId57" Type="http://schemas.openxmlformats.org/officeDocument/2006/relationships/image" Target="../media/image154.png"/><Relationship Id="rId10" Type="http://schemas.openxmlformats.org/officeDocument/2006/relationships/customXml" Target="../ink/ink243.xml"/><Relationship Id="rId19" Type="http://schemas.openxmlformats.org/officeDocument/2006/relationships/image" Target="../media/image135.png"/><Relationship Id="rId31" Type="http://schemas.openxmlformats.org/officeDocument/2006/relationships/image" Target="../media/image141.png"/><Relationship Id="rId44" Type="http://schemas.openxmlformats.org/officeDocument/2006/relationships/customXml" Target="../ink/ink260.xml"/><Relationship Id="rId52" Type="http://schemas.openxmlformats.org/officeDocument/2006/relationships/customXml" Target="../ink/ink264.xml"/><Relationship Id="rId4" Type="http://schemas.openxmlformats.org/officeDocument/2006/relationships/customXml" Target="../ink/ink240.xml"/><Relationship Id="rId9" Type="http://schemas.openxmlformats.org/officeDocument/2006/relationships/image" Target="../media/image130.png"/><Relationship Id="rId14" Type="http://schemas.openxmlformats.org/officeDocument/2006/relationships/customXml" Target="../ink/ink245.xml"/><Relationship Id="rId22" Type="http://schemas.openxmlformats.org/officeDocument/2006/relationships/customXml" Target="../ink/ink249.xml"/><Relationship Id="rId27" Type="http://schemas.openxmlformats.org/officeDocument/2006/relationships/image" Target="../media/image139.png"/><Relationship Id="rId30" Type="http://schemas.openxmlformats.org/officeDocument/2006/relationships/customXml" Target="../ink/ink253.xml"/><Relationship Id="rId35" Type="http://schemas.openxmlformats.org/officeDocument/2006/relationships/image" Target="../media/image143.png"/><Relationship Id="rId43" Type="http://schemas.openxmlformats.org/officeDocument/2006/relationships/image" Target="../media/image147.png"/><Relationship Id="rId48" Type="http://schemas.openxmlformats.org/officeDocument/2006/relationships/customXml" Target="../ink/ink262.xml"/><Relationship Id="rId56" Type="http://schemas.openxmlformats.org/officeDocument/2006/relationships/customXml" Target="../ink/ink266.xml"/><Relationship Id="rId8" Type="http://schemas.openxmlformats.org/officeDocument/2006/relationships/customXml" Target="../ink/ink242.xml"/><Relationship Id="rId51" Type="http://schemas.openxmlformats.org/officeDocument/2006/relationships/image" Target="../media/image151.png"/><Relationship Id="rId3" Type="http://schemas.openxmlformats.org/officeDocument/2006/relationships/image" Target="../media/image12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3.emf"/><Relationship Id="rId18" Type="http://schemas.openxmlformats.org/officeDocument/2006/relationships/customXml" Target="../ink/ink275.xml"/><Relationship Id="rId26" Type="http://schemas.openxmlformats.org/officeDocument/2006/relationships/customXml" Target="../ink/ink279.xml"/><Relationship Id="rId39" Type="http://schemas.openxmlformats.org/officeDocument/2006/relationships/image" Target="../media/image49.emf"/><Relationship Id="rId21" Type="http://schemas.openxmlformats.org/officeDocument/2006/relationships/image" Target="../media/image167.emf"/><Relationship Id="rId34" Type="http://schemas.openxmlformats.org/officeDocument/2006/relationships/customXml" Target="../ink/ink283.xml"/><Relationship Id="rId42" Type="http://schemas.openxmlformats.org/officeDocument/2006/relationships/customXml" Target="../ink/ink287.xml"/><Relationship Id="rId47" Type="http://schemas.openxmlformats.org/officeDocument/2006/relationships/image" Target="../media/image53.emf"/><Relationship Id="rId50" Type="http://schemas.openxmlformats.org/officeDocument/2006/relationships/customXml" Target="../ink/ink291.xml"/><Relationship Id="rId55" Type="http://schemas.openxmlformats.org/officeDocument/2006/relationships/image" Target="../media/image57.emf"/><Relationship Id="rId63" Type="http://schemas.openxmlformats.org/officeDocument/2006/relationships/image" Target="../media/image61.emf"/><Relationship Id="rId68" Type="http://schemas.openxmlformats.org/officeDocument/2006/relationships/customXml" Target="../ink/ink300.xml"/><Relationship Id="rId76" Type="http://schemas.openxmlformats.org/officeDocument/2006/relationships/customXml" Target="../ink/ink304.xml"/><Relationship Id="rId84" Type="http://schemas.openxmlformats.org/officeDocument/2006/relationships/customXml" Target="../ink/ink308.xml"/><Relationship Id="rId89" Type="http://schemas.openxmlformats.org/officeDocument/2006/relationships/image" Target="../media/image173.emf"/><Relationship Id="rId7" Type="http://schemas.openxmlformats.org/officeDocument/2006/relationships/image" Target="../media/image160.emf"/><Relationship Id="rId71" Type="http://schemas.openxmlformats.org/officeDocument/2006/relationships/image" Target="../media/image65.emf"/><Relationship Id="rId2" Type="http://schemas.openxmlformats.org/officeDocument/2006/relationships/customXml" Target="../ink/ink267.xml"/><Relationship Id="rId16" Type="http://schemas.openxmlformats.org/officeDocument/2006/relationships/customXml" Target="../ink/ink274.xml"/><Relationship Id="rId29" Type="http://schemas.openxmlformats.org/officeDocument/2006/relationships/image" Target="../media/image44.emf"/><Relationship Id="rId11" Type="http://schemas.openxmlformats.org/officeDocument/2006/relationships/image" Target="../media/image162.emf"/><Relationship Id="rId24" Type="http://schemas.openxmlformats.org/officeDocument/2006/relationships/customXml" Target="../ink/ink278.xml"/><Relationship Id="rId32" Type="http://schemas.openxmlformats.org/officeDocument/2006/relationships/customXml" Target="../ink/ink282.xml"/><Relationship Id="rId37" Type="http://schemas.openxmlformats.org/officeDocument/2006/relationships/image" Target="../media/image48.emf"/><Relationship Id="rId40" Type="http://schemas.openxmlformats.org/officeDocument/2006/relationships/customXml" Target="../ink/ink286.xml"/><Relationship Id="rId45" Type="http://schemas.openxmlformats.org/officeDocument/2006/relationships/image" Target="../media/image52.emf"/><Relationship Id="rId53" Type="http://schemas.openxmlformats.org/officeDocument/2006/relationships/image" Target="../media/image56.emf"/><Relationship Id="rId58" Type="http://schemas.openxmlformats.org/officeDocument/2006/relationships/customXml" Target="../ink/ink295.xml"/><Relationship Id="rId66" Type="http://schemas.openxmlformats.org/officeDocument/2006/relationships/customXml" Target="../ink/ink299.xml"/><Relationship Id="rId74" Type="http://schemas.openxmlformats.org/officeDocument/2006/relationships/customXml" Target="../ink/ink303.xml"/><Relationship Id="rId79" Type="http://schemas.openxmlformats.org/officeDocument/2006/relationships/image" Target="../media/image69.emf"/><Relationship Id="rId87" Type="http://schemas.openxmlformats.org/officeDocument/2006/relationships/image" Target="../media/image172.emf"/><Relationship Id="rId5" Type="http://schemas.openxmlformats.org/officeDocument/2006/relationships/image" Target="../media/image159.emf"/><Relationship Id="rId61" Type="http://schemas.openxmlformats.org/officeDocument/2006/relationships/image" Target="../media/image60.emf"/><Relationship Id="rId82" Type="http://schemas.openxmlformats.org/officeDocument/2006/relationships/customXml" Target="../ink/ink307.xml"/><Relationship Id="rId19" Type="http://schemas.openxmlformats.org/officeDocument/2006/relationships/image" Target="../media/image166.emf"/><Relationship Id="rId4" Type="http://schemas.openxmlformats.org/officeDocument/2006/relationships/customXml" Target="../ink/ink268.xml"/><Relationship Id="rId9" Type="http://schemas.openxmlformats.org/officeDocument/2006/relationships/image" Target="../media/image43.emf"/><Relationship Id="rId14" Type="http://schemas.openxmlformats.org/officeDocument/2006/relationships/customXml" Target="../ink/ink273.xml"/><Relationship Id="rId22" Type="http://schemas.openxmlformats.org/officeDocument/2006/relationships/customXml" Target="../ink/ink277.xml"/><Relationship Id="rId27" Type="http://schemas.openxmlformats.org/officeDocument/2006/relationships/image" Target="../media/image170.emf"/><Relationship Id="rId30" Type="http://schemas.openxmlformats.org/officeDocument/2006/relationships/customXml" Target="../ink/ink281.xml"/><Relationship Id="rId35" Type="http://schemas.openxmlformats.org/officeDocument/2006/relationships/image" Target="../media/image47.emf"/><Relationship Id="rId43" Type="http://schemas.openxmlformats.org/officeDocument/2006/relationships/image" Target="../media/image51.emf"/><Relationship Id="rId48" Type="http://schemas.openxmlformats.org/officeDocument/2006/relationships/customXml" Target="../ink/ink290.xml"/><Relationship Id="rId56" Type="http://schemas.openxmlformats.org/officeDocument/2006/relationships/customXml" Target="../ink/ink294.xml"/><Relationship Id="rId64" Type="http://schemas.openxmlformats.org/officeDocument/2006/relationships/customXml" Target="../ink/ink298.xml"/><Relationship Id="rId69" Type="http://schemas.openxmlformats.org/officeDocument/2006/relationships/image" Target="../media/image64.emf"/><Relationship Id="rId77" Type="http://schemas.openxmlformats.org/officeDocument/2006/relationships/image" Target="../media/image68.emf"/><Relationship Id="rId8" Type="http://schemas.openxmlformats.org/officeDocument/2006/relationships/customXml" Target="../ink/ink270.xml"/><Relationship Id="rId51" Type="http://schemas.openxmlformats.org/officeDocument/2006/relationships/image" Target="../media/image55.emf"/><Relationship Id="rId72" Type="http://schemas.openxmlformats.org/officeDocument/2006/relationships/customXml" Target="../ink/ink302.xml"/><Relationship Id="rId80" Type="http://schemas.openxmlformats.org/officeDocument/2006/relationships/customXml" Target="../ink/ink306.xml"/><Relationship Id="rId85" Type="http://schemas.openxmlformats.org/officeDocument/2006/relationships/image" Target="../media/image171.emf"/><Relationship Id="rId3" Type="http://schemas.openxmlformats.org/officeDocument/2006/relationships/image" Target="../media/image158.emf"/><Relationship Id="rId12" Type="http://schemas.openxmlformats.org/officeDocument/2006/relationships/customXml" Target="../ink/ink272.xml"/><Relationship Id="rId17" Type="http://schemas.openxmlformats.org/officeDocument/2006/relationships/image" Target="../media/image165.emf"/><Relationship Id="rId25" Type="http://schemas.openxmlformats.org/officeDocument/2006/relationships/image" Target="../media/image169.emf"/><Relationship Id="rId33" Type="http://schemas.openxmlformats.org/officeDocument/2006/relationships/image" Target="../media/image46.emf"/><Relationship Id="rId38" Type="http://schemas.openxmlformats.org/officeDocument/2006/relationships/customXml" Target="../ink/ink285.xml"/><Relationship Id="rId46" Type="http://schemas.openxmlformats.org/officeDocument/2006/relationships/customXml" Target="../ink/ink289.xml"/><Relationship Id="rId59" Type="http://schemas.openxmlformats.org/officeDocument/2006/relationships/image" Target="../media/image59.emf"/><Relationship Id="rId67" Type="http://schemas.openxmlformats.org/officeDocument/2006/relationships/image" Target="../media/image63.emf"/><Relationship Id="rId20" Type="http://schemas.openxmlformats.org/officeDocument/2006/relationships/customXml" Target="../ink/ink276.xml"/><Relationship Id="rId41" Type="http://schemas.openxmlformats.org/officeDocument/2006/relationships/image" Target="../media/image50.emf"/><Relationship Id="rId54" Type="http://schemas.openxmlformats.org/officeDocument/2006/relationships/customXml" Target="../ink/ink293.xml"/><Relationship Id="rId62" Type="http://schemas.openxmlformats.org/officeDocument/2006/relationships/customXml" Target="../ink/ink297.xml"/><Relationship Id="rId70" Type="http://schemas.openxmlformats.org/officeDocument/2006/relationships/customXml" Target="../ink/ink301.xml"/><Relationship Id="rId75" Type="http://schemas.openxmlformats.org/officeDocument/2006/relationships/image" Target="../media/image67.emf"/><Relationship Id="rId83" Type="http://schemas.openxmlformats.org/officeDocument/2006/relationships/image" Target="../media/image161.emf"/><Relationship Id="rId88" Type="http://schemas.openxmlformats.org/officeDocument/2006/relationships/customXml" Target="../ink/ink3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69.xml"/><Relationship Id="rId15" Type="http://schemas.openxmlformats.org/officeDocument/2006/relationships/image" Target="../media/image164.emf"/><Relationship Id="rId23" Type="http://schemas.openxmlformats.org/officeDocument/2006/relationships/image" Target="../media/image168.emf"/><Relationship Id="rId28" Type="http://schemas.openxmlformats.org/officeDocument/2006/relationships/customXml" Target="../ink/ink280.xml"/><Relationship Id="rId36" Type="http://schemas.openxmlformats.org/officeDocument/2006/relationships/customXml" Target="../ink/ink284.xml"/><Relationship Id="rId49" Type="http://schemas.openxmlformats.org/officeDocument/2006/relationships/image" Target="../media/image54.emf"/><Relationship Id="rId57" Type="http://schemas.openxmlformats.org/officeDocument/2006/relationships/image" Target="../media/image58.emf"/><Relationship Id="rId10" Type="http://schemas.openxmlformats.org/officeDocument/2006/relationships/customXml" Target="../ink/ink271.xml"/><Relationship Id="rId31" Type="http://schemas.openxmlformats.org/officeDocument/2006/relationships/image" Target="../media/image45.emf"/><Relationship Id="rId44" Type="http://schemas.openxmlformats.org/officeDocument/2006/relationships/customXml" Target="../ink/ink288.xml"/><Relationship Id="rId52" Type="http://schemas.openxmlformats.org/officeDocument/2006/relationships/customXml" Target="../ink/ink292.xml"/><Relationship Id="rId60" Type="http://schemas.openxmlformats.org/officeDocument/2006/relationships/customXml" Target="../ink/ink296.xml"/><Relationship Id="rId65" Type="http://schemas.openxmlformats.org/officeDocument/2006/relationships/image" Target="../media/image62.emf"/><Relationship Id="rId73" Type="http://schemas.openxmlformats.org/officeDocument/2006/relationships/image" Target="../media/image66.emf"/><Relationship Id="rId78" Type="http://schemas.openxmlformats.org/officeDocument/2006/relationships/customXml" Target="../ink/ink305.xml"/><Relationship Id="rId81" Type="http://schemas.openxmlformats.org/officeDocument/2006/relationships/image" Target="../media/image108.emf"/><Relationship Id="rId86" Type="http://schemas.openxmlformats.org/officeDocument/2006/relationships/customXml" Target="../ink/ink309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png"/><Relationship Id="rId18" Type="http://schemas.openxmlformats.org/officeDocument/2006/relationships/customXml" Target="../ink/ink319.xml"/><Relationship Id="rId26" Type="http://schemas.openxmlformats.org/officeDocument/2006/relationships/customXml" Target="../ink/ink323.xml"/><Relationship Id="rId39" Type="http://schemas.openxmlformats.org/officeDocument/2006/relationships/image" Target="../media/image192.png"/><Relationship Id="rId21" Type="http://schemas.openxmlformats.org/officeDocument/2006/relationships/image" Target="../media/image183.png"/><Relationship Id="rId34" Type="http://schemas.openxmlformats.org/officeDocument/2006/relationships/customXml" Target="../ink/ink327.xml"/><Relationship Id="rId42" Type="http://schemas.openxmlformats.org/officeDocument/2006/relationships/customXml" Target="../ink/ink331.xml"/><Relationship Id="rId47" Type="http://schemas.openxmlformats.org/officeDocument/2006/relationships/image" Target="../media/image196.png"/><Relationship Id="rId50" Type="http://schemas.openxmlformats.org/officeDocument/2006/relationships/customXml" Target="../ink/ink335.xml"/><Relationship Id="rId55" Type="http://schemas.openxmlformats.org/officeDocument/2006/relationships/image" Target="../media/image200.png"/><Relationship Id="rId63" Type="http://schemas.openxmlformats.org/officeDocument/2006/relationships/image" Target="../media/image204.png"/><Relationship Id="rId68" Type="http://schemas.openxmlformats.org/officeDocument/2006/relationships/customXml" Target="../ink/ink344.xml"/><Relationship Id="rId76" Type="http://schemas.openxmlformats.org/officeDocument/2006/relationships/customXml" Target="../ink/ink348.xml"/><Relationship Id="rId7" Type="http://schemas.openxmlformats.org/officeDocument/2006/relationships/image" Target="../media/image176.png"/><Relationship Id="rId71" Type="http://schemas.openxmlformats.org/officeDocument/2006/relationships/image" Target="../media/image156.png"/><Relationship Id="rId2" Type="http://schemas.openxmlformats.org/officeDocument/2006/relationships/customXml" Target="../ink/ink311.xml"/><Relationship Id="rId16" Type="http://schemas.openxmlformats.org/officeDocument/2006/relationships/customXml" Target="../ink/ink318.xml"/><Relationship Id="rId29" Type="http://schemas.openxmlformats.org/officeDocument/2006/relationships/image" Target="../media/image187.png"/><Relationship Id="rId11" Type="http://schemas.openxmlformats.org/officeDocument/2006/relationships/image" Target="../media/image178.png"/><Relationship Id="rId24" Type="http://schemas.openxmlformats.org/officeDocument/2006/relationships/customXml" Target="../ink/ink322.xml"/><Relationship Id="rId32" Type="http://schemas.openxmlformats.org/officeDocument/2006/relationships/customXml" Target="../ink/ink326.xml"/><Relationship Id="rId37" Type="http://schemas.openxmlformats.org/officeDocument/2006/relationships/image" Target="../media/image191.png"/><Relationship Id="rId40" Type="http://schemas.openxmlformats.org/officeDocument/2006/relationships/customXml" Target="../ink/ink330.xml"/><Relationship Id="rId45" Type="http://schemas.openxmlformats.org/officeDocument/2006/relationships/image" Target="../media/image195.png"/><Relationship Id="rId53" Type="http://schemas.openxmlformats.org/officeDocument/2006/relationships/image" Target="../media/image199.png"/><Relationship Id="rId58" Type="http://schemas.openxmlformats.org/officeDocument/2006/relationships/customXml" Target="../ink/ink339.xml"/><Relationship Id="rId66" Type="http://schemas.openxmlformats.org/officeDocument/2006/relationships/customXml" Target="../ink/ink343.xml"/><Relationship Id="rId74" Type="http://schemas.openxmlformats.org/officeDocument/2006/relationships/customXml" Target="../ink/ink347.xml"/><Relationship Id="rId79" Type="http://schemas.openxmlformats.org/officeDocument/2006/relationships/image" Target="../media/image160.png"/><Relationship Id="rId5" Type="http://schemas.openxmlformats.org/officeDocument/2006/relationships/image" Target="../media/image175.png"/><Relationship Id="rId61" Type="http://schemas.openxmlformats.org/officeDocument/2006/relationships/image" Target="../media/image203.png"/><Relationship Id="rId10" Type="http://schemas.openxmlformats.org/officeDocument/2006/relationships/customXml" Target="../ink/ink315.xml"/><Relationship Id="rId19" Type="http://schemas.openxmlformats.org/officeDocument/2006/relationships/image" Target="../media/image182.png"/><Relationship Id="rId31" Type="http://schemas.openxmlformats.org/officeDocument/2006/relationships/image" Target="../media/image188.png"/><Relationship Id="rId44" Type="http://schemas.openxmlformats.org/officeDocument/2006/relationships/customXml" Target="../ink/ink332.xml"/><Relationship Id="rId52" Type="http://schemas.openxmlformats.org/officeDocument/2006/relationships/customXml" Target="../ink/ink336.xml"/><Relationship Id="rId60" Type="http://schemas.openxmlformats.org/officeDocument/2006/relationships/customXml" Target="../ink/ink340.xml"/><Relationship Id="rId65" Type="http://schemas.openxmlformats.org/officeDocument/2006/relationships/image" Target="../media/image205.png"/><Relationship Id="rId73" Type="http://schemas.openxmlformats.org/officeDocument/2006/relationships/image" Target="../media/image157.png"/><Relationship Id="rId78" Type="http://schemas.openxmlformats.org/officeDocument/2006/relationships/customXml" Target="../ink/ink349.xml"/><Relationship Id="rId81" Type="http://schemas.openxmlformats.org/officeDocument/2006/relationships/image" Target="../media/image161.png"/><Relationship Id="rId4" Type="http://schemas.openxmlformats.org/officeDocument/2006/relationships/customXml" Target="../ink/ink312.xml"/><Relationship Id="rId9" Type="http://schemas.openxmlformats.org/officeDocument/2006/relationships/image" Target="../media/image177.png"/><Relationship Id="rId14" Type="http://schemas.openxmlformats.org/officeDocument/2006/relationships/customXml" Target="../ink/ink317.xml"/><Relationship Id="rId22" Type="http://schemas.openxmlformats.org/officeDocument/2006/relationships/customXml" Target="../ink/ink321.xml"/><Relationship Id="rId27" Type="http://schemas.openxmlformats.org/officeDocument/2006/relationships/image" Target="../media/image186.png"/><Relationship Id="rId30" Type="http://schemas.openxmlformats.org/officeDocument/2006/relationships/customXml" Target="../ink/ink325.xml"/><Relationship Id="rId35" Type="http://schemas.openxmlformats.org/officeDocument/2006/relationships/image" Target="../media/image190.png"/><Relationship Id="rId43" Type="http://schemas.openxmlformats.org/officeDocument/2006/relationships/image" Target="../media/image194.png"/><Relationship Id="rId48" Type="http://schemas.openxmlformats.org/officeDocument/2006/relationships/customXml" Target="../ink/ink334.xml"/><Relationship Id="rId56" Type="http://schemas.openxmlformats.org/officeDocument/2006/relationships/customXml" Target="../ink/ink338.xml"/><Relationship Id="rId64" Type="http://schemas.openxmlformats.org/officeDocument/2006/relationships/customXml" Target="../ink/ink342.xml"/><Relationship Id="rId69" Type="http://schemas.openxmlformats.org/officeDocument/2006/relationships/image" Target="../media/image155.png"/><Relationship Id="rId77" Type="http://schemas.openxmlformats.org/officeDocument/2006/relationships/image" Target="../media/image159.png"/><Relationship Id="rId8" Type="http://schemas.openxmlformats.org/officeDocument/2006/relationships/customXml" Target="../ink/ink314.xml"/><Relationship Id="rId51" Type="http://schemas.openxmlformats.org/officeDocument/2006/relationships/image" Target="../media/image198.png"/><Relationship Id="rId72" Type="http://schemas.openxmlformats.org/officeDocument/2006/relationships/customXml" Target="../ink/ink346.xml"/><Relationship Id="rId80" Type="http://schemas.openxmlformats.org/officeDocument/2006/relationships/customXml" Target="../ink/ink350.xml"/><Relationship Id="rId3" Type="http://schemas.openxmlformats.org/officeDocument/2006/relationships/image" Target="../media/image174.png"/><Relationship Id="rId12" Type="http://schemas.openxmlformats.org/officeDocument/2006/relationships/customXml" Target="../ink/ink316.xml"/><Relationship Id="rId17" Type="http://schemas.openxmlformats.org/officeDocument/2006/relationships/image" Target="../media/image181.png"/><Relationship Id="rId25" Type="http://schemas.openxmlformats.org/officeDocument/2006/relationships/image" Target="../media/image185.png"/><Relationship Id="rId33" Type="http://schemas.openxmlformats.org/officeDocument/2006/relationships/image" Target="../media/image189.png"/><Relationship Id="rId38" Type="http://schemas.openxmlformats.org/officeDocument/2006/relationships/customXml" Target="../ink/ink329.xml"/><Relationship Id="rId46" Type="http://schemas.openxmlformats.org/officeDocument/2006/relationships/customXml" Target="../ink/ink333.xml"/><Relationship Id="rId59" Type="http://schemas.openxmlformats.org/officeDocument/2006/relationships/image" Target="../media/image202.png"/><Relationship Id="rId67" Type="http://schemas.openxmlformats.org/officeDocument/2006/relationships/image" Target="../media/image206.png"/><Relationship Id="rId20" Type="http://schemas.openxmlformats.org/officeDocument/2006/relationships/customXml" Target="../ink/ink320.xml"/><Relationship Id="rId41" Type="http://schemas.openxmlformats.org/officeDocument/2006/relationships/image" Target="../media/image193.png"/><Relationship Id="rId54" Type="http://schemas.openxmlformats.org/officeDocument/2006/relationships/customXml" Target="../ink/ink337.xml"/><Relationship Id="rId62" Type="http://schemas.openxmlformats.org/officeDocument/2006/relationships/customXml" Target="../ink/ink341.xml"/><Relationship Id="rId70" Type="http://schemas.openxmlformats.org/officeDocument/2006/relationships/customXml" Target="../ink/ink345.xml"/><Relationship Id="rId75" Type="http://schemas.openxmlformats.org/officeDocument/2006/relationships/image" Target="../media/image15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3.xml"/><Relationship Id="rId15" Type="http://schemas.openxmlformats.org/officeDocument/2006/relationships/image" Target="../media/image180.png"/><Relationship Id="rId23" Type="http://schemas.openxmlformats.org/officeDocument/2006/relationships/image" Target="../media/image184.png"/><Relationship Id="rId28" Type="http://schemas.openxmlformats.org/officeDocument/2006/relationships/customXml" Target="../ink/ink324.xml"/><Relationship Id="rId36" Type="http://schemas.openxmlformats.org/officeDocument/2006/relationships/customXml" Target="../ink/ink328.xml"/><Relationship Id="rId49" Type="http://schemas.openxmlformats.org/officeDocument/2006/relationships/image" Target="../media/image197.png"/><Relationship Id="rId57" Type="http://schemas.openxmlformats.org/officeDocument/2006/relationships/image" Target="../media/image2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customXml" Target="../ink/ink356.xml"/><Relationship Id="rId18" Type="http://schemas.openxmlformats.org/officeDocument/2006/relationships/image" Target="../media/image170.png"/><Relationship Id="rId3" Type="http://schemas.openxmlformats.org/officeDocument/2006/relationships/customXml" Target="../ink/ink351.xml"/><Relationship Id="rId7" Type="http://schemas.openxmlformats.org/officeDocument/2006/relationships/customXml" Target="../ink/ink353.xml"/><Relationship Id="rId12" Type="http://schemas.openxmlformats.org/officeDocument/2006/relationships/image" Target="../media/image167.png"/><Relationship Id="rId17" Type="http://schemas.openxmlformats.org/officeDocument/2006/relationships/customXml" Target="../ink/ink358.xml"/><Relationship Id="rId2" Type="http://schemas.openxmlformats.org/officeDocument/2006/relationships/image" Target="../media/image162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11" Type="http://schemas.openxmlformats.org/officeDocument/2006/relationships/customXml" Target="../ink/ink355.xml"/><Relationship Id="rId5" Type="http://schemas.openxmlformats.org/officeDocument/2006/relationships/customXml" Target="../ink/ink352.xml"/><Relationship Id="rId15" Type="http://schemas.openxmlformats.org/officeDocument/2006/relationships/customXml" Target="../ink/ink357.xml"/><Relationship Id="rId10" Type="http://schemas.openxmlformats.org/officeDocument/2006/relationships/image" Target="../media/image166.png"/><Relationship Id="rId4" Type="http://schemas.openxmlformats.org/officeDocument/2006/relationships/image" Target="../media/image163.png"/><Relationship Id="rId9" Type="http://schemas.openxmlformats.org/officeDocument/2006/relationships/customXml" Target="../ink/ink354.xml"/><Relationship Id="rId14" Type="http://schemas.openxmlformats.org/officeDocument/2006/relationships/image" Target="../media/image1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customXml" Target="../ink/ink364.xml"/><Relationship Id="rId18" Type="http://schemas.openxmlformats.org/officeDocument/2006/relationships/image" Target="../media/image212.png"/><Relationship Id="rId3" Type="http://schemas.openxmlformats.org/officeDocument/2006/relationships/customXml" Target="../ink/ink359.xml"/><Relationship Id="rId7" Type="http://schemas.openxmlformats.org/officeDocument/2006/relationships/customXml" Target="../ink/ink361.xml"/><Relationship Id="rId12" Type="http://schemas.openxmlformats.org/officeDocument/2006/relationships/image" Target="../media/image209.png"/><Relationship Id="rId17" Type="http://schemas.openxmlformats.org/officeDocument/2006/relationships/customXml" Target="../ink/ink366.xml"/><Relationship Id="rId2" Type="http://schemas.openxmlformats.org/officeDocument/2006/relationships/image" Target="../media/image171.png"/><Relationship Id="rId16" Type="http://schemas.openxmlformats.org/officeDocument/2006/relationships/image" Target="../media/image2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11" Type="http://schemas.openxmlformats.org/officeDocument/2006/relationships/customXml" Target="../ink/ink363.xml"/><Relationship Id="rId5" Type="http://schemas.openxmlformats.org/officeDocument/2006/relationships/customXml" Target="../ink/ink360.xml"/><Relationship Id="rId15" Type="http://schemas.openxmlformats.org/officeDocument/2006/relationships/customXml" Target="../ink/ink365.xml"/><Relationship Id="rId10" Type="http://schemas.openxmlformats.org/officeDocument/2006/relationships/image" Target="../media/image208.png"/><Relationship Id="rId4" Type="http://schemas.openxmlformats.org/officeDocument/2006/relationships/image" Target="../media/image172.png"/><Relationship Id="rId9" Type="http://schemas.openxmlformats.org/officeDocument/2006/relationships/customXml" Target="../ink/ink362.xml"/><Relationship Id="rId1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0.xml"/><Relationship Id="rId13" Type="http://schemas.openxmlformats.org/officeDocument/2006/relationships/image" Target="../media/image218.png"/><Relationship Id="rId18" Type="http://schemas.openxmlformats.org/officeDocument/2006/relationships/customXml" Target="../ink/ink375.xml"/><Relationship Id="rId26" Type="http://schemas.openxmlformats.org/officeDocument/2006/relationships/customXml" Target="../ink/ink379.xml"/><Relationship Id="rId3" Type="http://schemas.openxmlformats.org/officeDocument/2006/relationships/image" Target="../media/image213.png"/><Relationship Id="rId21" Type="http://schemas.openxmlformats.org/officeDocument/2006/relationships/image" Target="../media/image222.png"/><Relationship Id="rId7" Type="http://schemas.openxmlformats.org/officeDocument/2006/relationships/image" Target="../media/image215.png"/><Relationship Id="rId12" Type="http://schemas.openxmlformats.org/officeDocument/2006/relationships/customXml" Target="../ink/ink372.xml"/><Relationship Id="rId17" Type="http://schemas.openxmlformats.org/officeDocument/2006/relationships/image" Target="../media/image220.png"/><Relationship Id="rId25" Type="http://schemas.openxmlformats.org/officeDocument/2006/relationships/image" Target="../media/image224.png"/><Relationship Id="rId2" Type="http://schemas.openxmlformats.org/officeDocument/2006/relationships/customXml" Target="../ink/ink367.xml"/><Relationship Id="rId16" Type="http://schemas.openxmlformats.org/officeDocument/2006/relationships/customXml" Target="../ink/ink374.xml"/><Relationship Id="rId20" Type="http://schemas.openxmlformats.org/officeDocument/2006/relationships/customXml" Target="../ink/ink37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69.xml"/><Relationship Id="rId11" Type="http://schemas.openxmlformats.org/officeDocument/2006/relationships/image" Target="../media/image217.png"/><Relationship Id="rId24" Type="http://schemas.openxmlformats.org/officeDocument/2006/relationships/customXml" Target="../ink/ink378.xml"/><Relationship Id="rId5" Type="http://schemas.openxmlformats.org/officeDocument/2006/relationships/image" Target="../media/image214.png"/><Relationship Id="rId15" Type="http://schemas.openxmlformats.org/officeDocument/2006/relationships/image" Target="../media/image219.png"/><Relationship Id="rId23" Type="http://schemas.openxmlformats.org/officeDocument/2006/relationships/image" Target="../media/image223.png"/><Relationship Id="rId10" Type="http://schemas.openxmlformats.org/officeDocument/2006/relationships/customXml" Target="../ink/ink371.xml"/><Relationship Id="rId19" Type="http://schemas.openxmlformats.org/officeDocument/2006/relationships/image" Target="../media/image221.png"/><Relationship Id="rId4" Type="http://schemas.openxmlformats.org/officeDocument/2006/relationships/customXml" Target="../ink/ink368.xml"/><Relationship Id="rId9" Type="http://schemas.openxmlformats.org/officeDocument/2006/relationships/image" Target="../media/image216.png"/><Relationship Id="rId14" Type="http://schemas.openxmlformats.org/officeDocument/2006/relationships/customXml" Target="../ink/ink373.xml"/><Relationship Id="rId22" Type="http://schemas.openxmlformats.org/officeDocument/2006/relationships/customXml" Target="../ink/ink377.xml"/><Relationship Id="rId27" Type="http://schemas.openxmlformats.org/officeDocument/2006/relationships/image" Target="../media/image2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3.xml"/><Relationship Id="rId13" Type="http://schemas.openxmlformats.org/officeDocument/2006/relationships/image" Target="../media/image231.emf"/><Relationship Id="rId18" Type="http://schemas.openxmlformats.org/officeDocument/2006/relationships/customXml" Target="../ink/ink388.xml"/><Relationship Id="rId26" Type="http://schemas.openxmlformats.org/officeDocument/2006/relationships/customXml" Target="../ink/ink392.xml"/><Relationship Id="rId39" Type="http://schemas.openxmlformats.org/officeDocument/2006/relationships/image" Target="../media/image244.emf"/><Relationship Id="rId3" Type="http://schemas.openxmlformats.org/officeDocument/2006/relationships/image" Target="../media/image226.emf"/><Relationship Id="rId21" Type="http://schemas.openxmlformats.org/officeDocument/2006/relationships/image" Target="../media/image235.emf"/><Relationship Id="rId34" Type="http://schemas.openxmlformats.org/officeDocument/2006/relationships/customXml" Target="../ink/ink396.xml"/><Relationship Id="rId42" Type="http://schemas.openxmlformats.org/officeDocument/2006/relationships/customXml" Target="../ink/ink400.xml"/><Relationship Id="rId7" Type="http://schemas.openxmlformats.org/officeDocument/2006/relationships/image" Target="../media/image228.emf"/><Relationship Id="rId12" Type="http://schemas.openxmlformats.org/officeDocument/2006/relationships/customXml" Target="../ink/ink385.xml"/><Relationship Id="rId17" Type="http://schemas.openxmlformats.org/officeDocument/2006/relationships/image" Target="../media/image233.emf"/><Relationship Id="rId25" Type="http://schemas.openxmlformats.org/officeDocument/2006/relationships/image" Target="../media/image237.emf"/><Relationship Id="rId33" Type="http://schemas.openxmlformats.org/officeDocument/2006/relationships/image" Target="../media/image241.emf"/><Relationship Id="rId38" Type="http://schemas.openxmlformats.org/officeDocument/2006/relationships/customXml" Target="../ink/ink398.xml"/><Relationship Id="rId2" Type="http://schemas.openxmlformats.org/officeDocument/2006/relationships/customXml" Target="../ink/ink380.xml"/><Relationship Id="rId16" Type="http://schemas.openxmlformats.org/officeDocument/2006/relationships/customXml" Target="../ink/ink387.xml"/><Relationship Id="rId20" Type="http://schemas.openxmlformats.org/officeDocument/2006/relationships/customXml" Target="../ink/ink389.xml"/><Relationship Id="rId29" Type="http://schemas.openxmlformats.org/officeDocument/2006/relationships/image" Target="../media/image239.emf"/><Relationship Id="rId41" Type="http://schemas.openxmlformats.org/officeDocument/2006/relationships/image" Target="../media/image245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82.xml"/><Relationship Id="rId11" Type="http://schemas.openxmlformats.org/officeDocument/2006/relationships/image" Target="../media/image230.emf"/><Relationship Id="rId24" Type="http://schemas.openxmlformats.org/officeDocument/2006/relationships/customXml" Target="../ink/ink391.xml"/><Relationship Id="rId32" Type="http://schemas.openxmlformats.org/officeDocument/2006/relationships/customXml" Target="../ink/ink395.xml"/><Relationship Id="rId37" Type="http://schemas.openxmlformats.org/officeDocument/2006/relationships/image" Target="../media/image243.emf"/><Relationship Id="rId40" Type="http://schemas.openxmlformats.org/officeDocument/2006/relationships/customXml" Target="../ink/ink399.xml"/><Relationship Id="rId45" Type="http://schemas.openxmlformats.org/officeDocument/2006/relationships/image" Target="../media/image247.emf"/><Relationship Id="rId5" Type="http://schemas.openxmlformats.org/officeDocument/2006/relationships/image" Target="../media/image227.emf"/><Relationship Id="rId15" Type="http://schemas.openxmlformats.org/officeDocument/2006/relationships/image" Target="../media/image232.emf"/><Relationship Id="rId23" Type="http://schemas.openxmlformats.org/officeDocument/2006/relationships/image" Target="../media/image236.emf"/><Relationship Id="rId28" Type="http://schemas.openxmlformats.org/officeDocument/2006/relationships/customXml" Target="../ink/ink393.xml"/><Relationship Id="rId36" Type="http://schemas.openxmlformats.org/officeDocument/2006/relationships/customXml" Target="../ink/ink397.xml"/><Relationship Id="rId10" Type="http://schemas.openxmlformats.org/officeDocument/2006/relationships/customXml" Target="../ink/ink384.xml"/><Relationship Id="rId19" Type="http://schemas.openxmlformats.org/officeDocument/2006/relationships/image" Target="../media/image234.emf"/><Relationship Id="rId31" Type="http://schemas.openxmlformats.org/officeDocument/2006/relationships/image" Target="../media/image240.emf"/><Relationship Id="rId44" Type="http://schemas.openxmlformats.org/officeDocument/2006/relationships/customXml" Target="../ink/ink401.xml"/><Relationship Id="rId4" Type="http://schemas.openxmlformats.org/officeDocument/2006/relationships/customXml" Target="../ink/ink381.xml"/><Relationship Id="rId9" Type="http://schemas.openxmlformats.org/officeDocument/2006/relationships/image" Target="../media/image229.emf"/><Relationship Id="rId14" Type="http://schemas.openxmlformats.org/officeDocument/2006/relationships/customXml" Target="../ink/ink386.xml"/><Relationship Id="rId22" Type="http://schemas.openxmlformats.org/officeDocument/2006/relationships/customXml" Target="../ink/ink390.xml"/><Relationship Id="rId27" Type="http://schemas.openxmlformats.org/officeDocument/2006/relationships/image" Target="../media/image238.emf"/><Relationship Id="rId30" Type="http://schemas.openxmlformats.org/officeDocument/2006/relationships/customXml" Target="../ink/ink394.xml"/><Relationship Id="rId35" Type="http://schemas.openxmlformats.org/officeDocument/2006/relationships/image" Target="../media/image242.emf"/><Relationship Id="rId43" Type="http://schemas.openxmlformats.org/officeDocument/2006/relationships/image" Target="../media/image246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1.png"/><Relationship Id="rId18" Type="http://schemas.openxmlformats.org/officeDocument/2006/relationships/customXml" Target="../ink/ink410.xml"/><Relationship Id="rId26" Type="http://schemas.openxmlformats.org/officeDocument/2006/relationships/customXml" Target="../ink/ink414.xml"/><Relationship Id="rId39" Type="http://schemas.openxmlformats.org/officeDocument/2006/relationships/image" Target="../media/image244.png"/><Relationship Id="rId21" Type="http://schemas.openxmlformats.org/officeDocument/2006/relationships/image" Target="../media/image235.png"/><Relationship Id="rId34" Type="http://schemas.openxmlformats.org/officeDocument/2006/relationships/customXml" Target="../ink/ink418.xml"/><Relationship Id="rId42" Type="http://schemas.openxmlformats.org/officeDocument/2006/relationships/customXml" Target="../ink/ink422.xml"/><Relationship Id="rId47" Type="http://schemas.openxmlformats.org/officeDocument/2006/relationships/image" Target="../media/image248.png"/><Relationship Id="rId50" Type="http://schemas.openxmlformats.org/officeDocument/2006/relationships/customXml" Target="../ink/ink426.xml"/><Relationship Id="rId55" Type="http://schemas.openxmlformats.org/officeDocument/2006/relationships/image" Target="../media/image252.png"/><Relationship Id="rId63" Type="http://schemas.openxmlformats.org/officeDocument/2006/relationships/image" Target="../media/image256.png"/><Relationship Id="rId68" Type="http://schemas.openxmlformats.org/officeDocument/2006/relationships/customXml" Target="../ink/ink435.xml"/><Relationship Id="rId76" Type="http://schemas.openxmlformats.org/officeDocument/2006/relationships/customXml" Target="../ink/ink439.xml"/><Relationship Id="rId84" Type="http://schemas.openxmlformats.org/officeDocument/2006/relationships/customXml" Target="../ink/ink443.xml"/><Relationship Id="rId89" Type="http://schemas.openxmlformats.org/officeDocument/2006/relationships/image" Target="../media/image269.png"/><Relationship Id="rId7" Type="http://schemas.openxmlformats.org/officeDocument/2006/relationships/image" Target="../media/image228.png"/><Relationship Id="rId71" Type="http://schemas.openxmlformats.org/officeDocument/2006/relationships/image" Target="../media/image260.png"/><Relationship Id="rId92" Type="http://schemas.openxmlformats.org/officeDocument/2006/relationships/customXml" Target="../ink/ink447.xml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9" Type="http://schemas.openxmlformats.org/officeDocument/2006/relationships/image" Target="../media/image239.png"/><Relationship Id="rId11" Type="http://schemas.openxmlformats.org/officeDocument/2006/relationships/image" Target="../media/image230.png"/><Relationship Id="rId24" Type="http://schemas.openxmlformats.org/officeDocument/2006/relationships/customXml" Target="../ink/ink413.xml"/><Relationship Id="rId32" Type="http://schemas.openxmlformats.org/officeDocument/2006/relationships/customXml" Target="../ink/ink417.xml"/><Relationship Id="rId37" Type="http://schemas.openxmlformats.org/officeDocument/2006/relationships/image" Target="../media/image243.png"/><Relationship Id="rId40" Type="http://schemas.openxmlformats.org/officeDocument/2006/relationships/customXml" Target="../ink/ink421.xml"/><Relationship Id="rId45" Type="http://schemas.openxmlformats.org/officeDocument/2006/relationships/image" Target="../media/image247.png"/><Relationship Id="rId53" Type="http://schemas.openxmlformats.org/officeDocument/2006/relationships/image" Target="../media/image251.png"/><Relationship Id="rId58" Type="http://schemas.openxmlformats.org/officeDocument/2006/relationships/customXml" Target="../ink/ink430.xml"/><Relationship Id="rId66" Type="http://schemas.openxmlformats.org/officeDocument/2006/relationships/customXml" Target="../ink/ink434.xml"/><Relationship Id="rId74" Type="http://schemas.openxmlformats.org/officeDocument/2006/relationships/customXml" Target="../ink/ink438.xml"/><Relationship Id="rId79" Type="http://schemas.openxmlformats.org/officeDocument/2006/relationships/image" Target="../media/image264.png"/><Relationship Id="rId87" Type="http://schemas.openxmlformats.org/officeDocument/2006/relationships/image" Target="../media/image268.png"/><Relationship Id="rId5" Type="http://schemas.openxmlformats.org/officeDocument/2006/relationships/image" Target="../media/image227.png"/><Relationship Id="rId61" Type="http://schemas.openxmlformats.org/officeDocument/2006/relationships/image" Target="../media/image255.png"/><Relationship Id="rId82" Type="http://schemas.openxmlformats.org/officeDocument/2006/relationships/customXml" Target="../ink/ink442.xml"/><Relationship Id="rId90" Type="http://schemas.openxmlformats.org/officeDocument/2006/relationships/customXml" Target="../ink/ink446.xml"/><Relationship Id="rId95" Type="http://schemas.openxmlformats.org/officeDocument/2006/relationships/image" Target="../media/image272.png"/><Relationship Id="rId19" Type="http://schemas.openxmlformats.org/officeDocument/2006/relationships/image" Target="../media/image234.png"/><Relationship Id="rId14" Type="http://schemas.openxmlformats.org/officeDocument/2006/relationships/customXml" Target="../ink/ink408.xml"/><Relationship Id="rId22" Type="http://schemas.openxmlformats.org/officeDocument/2006/relationships/customXml" Target="../ink/ink412.xml"/><Relationship Id="rId27" Type="http://schemas.openxmlformats.org/officeDocument/2006/relationships/image" Target="../media/image238.png"/><Relationship Id="rId30" Type="http://schemas.openxmlformats.org/officeDocument/2006/relationships/customXml" Target="../ink/ink416.xml"/><Relationship Id="rId35" Type="http://schemas.openxmlformats.org/officeDocument/2006/relationships/image" Target="../media/image242.png"/><Relationship Id="rId43" Type="http://schemas.openxmlformats.org/officeDocument/2006/relationships/image" Target="../media/image246.png"/><Relationship Id="rId48" Type="http://schemas.openxmlformats.org/officeDocument/2006/relationships/customXml" Target="../ink/ink425.xml"/><Relationship Id="rId56" Type="http://schemas.openxmlformats.org/officeDocument/2006/relationships/customXml" Target="../ink/ink429.xml"/><Relationship Id="rId64" Type="http://schemas.openxmlformats.org/officeDocument/2006/relationships/customXml" Target="../ink/ink433.xml"/><Relationship Id="rId69" Type="http://schemas.openxmlformats.org/officeDocument/2006/relationships/image" Target="../media/image259.png"/><Relationship Id="rId77" Type="http://schemas.openxmlformats.org/officeDocument/2006/relationships/image" Target="../media/image263.png"/><Relationship Id="rId8" Type="http://schemas.openxmlformats.org/officeDocument/2006/relationships/customXml" Target="../ink/ink405.xml"/><Relationship Id="rId51" Type="http://schemas.openxmlformats.org/officeDocument/2006/relationships/image" Target="../media/image250.png"/><Relationship Id="rId72" Type="http://schemas.openxmlformats.org/officeDocument/2006/relationships/customXml" Target="../ink/ink437.xml"/><Relationship Id="rId80" Type="http://schemas.openxmlformats.org/officeDocument/2006/relationships/customXml" Target="../ink/ink441.xml"/><Relationship Id="rId85" Type="http://schemas.openxmlformats.org/officeDocument/2006/relationships/image" Target="../media/image267.png"/><Relationship Id="rId93" Type="http://schemas.openxmlformats.org/officeDocument/2006/relationships/image" Target="../media/image271.png"/><Relationship Id="rId3" Type="http://schemas.openxmlformats.org/officeDocument/2006/relationships/image" Target="../media/image226.png"/><Relationship Id="rId12" Type="http://schemas.openxmlformats.org/officeDocument/2006/relationships/customXml" Target="../ink/ink407.xml"/><Relationship Id="rId17" Type="http://schemas.openxmlformats.org/officeDocument/2006/relationships/image" Target="../media/image233.png"/><Relationship Id="rId25" Type="http://schemas.openxmlformats.org/officeDocument/2006/relationships/image" Target="../media/image237.png"/><Relationship Id="rId33" Type="http://schemas.openxmlformats.org/officeDocument/2006/relationships/image" Target="../media/image241.png"/><Relationship Id="rId38" Type="http://schemas.openxmlformats.org/officeDocument/2006/relationships/customXml" Target="../ink/ink420.xml"/><Relationship Id="rId46" Type="http://schemas.openxmlformats.org/officeDocument/2006/relationships/customXml" Target="../ink/ink424.xml"/><Relationship Id="rId59" Type="http://schemas.openxmlformats.org/officeDocument/2006/relationships/image" Target="../media/image254.png"/><Relationship Id="rId67" Type="http://schemas.openxmlformats.org/officeDocument/2006/relationships/image" Target="../media/image258.png"/><Relationship Id="rId20" Type="http://schemas.openxmlformats.org/officeDocument/2006/relationships/customXml" Target="../ink/ink411.xml"/><Relationship Id="rId41" Type="http://schemas.openxmlformats.org/officeDocument/2006/relationships/image" Target="../media/image245.png"/><Relationship Id="rId54" Type="http://schemas.openxmlformats.org/officeDocument/2006/relationships/customXml" Target="../ink/ink428.xml"/><Relationship Id="rId62" Type="http://schemas.openxmlformats.org/officeDocument/2006/relationships/customXml" Target="../ink/ink432.xml"/><Relationship Id="rId70" Type="http://schemas.openxmlformats.org/officeDocument/2006/relationships/customXml" Target="../ink/ink436.xml"/><Relationship Id="rId75" Type="http://schemas.openxmlformats.org/officeDocument/2006/relationships/image" Target="../media/image262.png"/><Relationship Id="rId83" Type="http://schemas.openxmlformats.org/officeDocument/2006/relationships/image" Target="../media/image266.png"/><Relationship Id="rId88" Type="http://schemas.openxmlformats.org/officeDocument/2006/relationships/customXml" Target="../ink/ink445.xml"/><Relationship Id="rId91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04.xml"/><Relationship Id="rId15" Type="http://schemas.openxmlformats.org/officeDocument/2006/relationships/image" Target="../media/image232.png"/><Relationship Id="rId23" Type="http://schemas.openxmlformats.org/officeDocument/2006/relationships/image" Target="../media/image236.png"/><Relationship Id="rId28" Type="http://schemas.openxmlformats.org/officeDocument/2006/relationships/customXml" Target="../ink/ink415.xml"/><Relationship Id="rId36" Type="http://schemas.openxmlformats.org/officeDocument/2006/relationships/customXml" Target="../ink/ink419.xml"/><Relationship Id="rId49" Type="http://schemas.openxmlformats.org/officeDocument/2006/relationships/image" Target="../media/image249.png"/><Relationship Id="rId57" Type="http://schemas.openxmlformats.org/officeDocument/2006/relationships/image" Target="../media/image253.png"/><Relationship Id="rId10" Type="http://schemas.openxmlformats.org/officeDocument/2006/relationships/customXml" Target="../ink/ink406.xml"/><Relationship Id="rId31" Type="http://schemas.openxmlformats.org/officeDocument/2006/relationships/image" Target="../media/image240.png"/><Relationship Id="rId44" Type="http://schemas.openxmlformats.org/officeDocument/2006/relationships/customXml" Target="../ink/ink423.xml"/><Relationship Id="rId52" Type="http://schemas.openxmlformats.org/officeDocument/2006/relationships/customXml" Target="../ink/ink427.xml"/><Relationship Id="rId60" Type="http://schemas.openxmlformats.org/officeDocument/2006/relationships/customXml" Target="../ink/ink431.xml"/><Relationship Id="rId65" Type="http://schemas.openxmlformats.org/officeDocument/2006/relationships/image" Target="../media/image257.png"/><Relationship Id="rId73" Type="http://schemas.openxmlformats.org/officeDocument/2006/relationships/image" Target="../media/image261.png"/><Relationship Id="rId78" Type="http://schemas.openxmlformats.org/officeDocument/2006/relationships/customXml" Target="../ink/ink440.xml"/><Relationship Id="rId81" Type="http://schemas.openxmlformats.org/officeDocument/2006/relationships/image" Target="../media/image265.png"/><Relationship Id="rId86" Type="http://schemas.openxmlformats.org/officeDocument/2006/relationships/customXml" Target="../ink/ink444.xml"/><Relationship Id="rId94" Type="http://schemas.openxmlformats.org/officeDocument/2006/relationships/customXml" Target="../ink/ink448.xml"/><Relationship Id="rId4" Type="http://schemas.openxmlformats.org/officeDocument/2006/relationships/customXml" Target="../ink/ink403.xml"/><Relationship Id="rId9" Type="http://schemas.openxmlformats.org/officeDocument/2006/relationships/image" Target="../media/image22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457.xml"/><Relationship Id="rId26" Type="http://schemas.openxmlformats.org/officeDocument/2006/relationships/customXml" Target="../ink/ink461.xml"/><Relationship Id="rId39" Type="http://schemas.openxmlformats.org/officeDocument/2006/relationships/image" Target="../media/image291.png"/><Relationship Id="rId21" Type="http://schemas.openxmlformats.org/officeDocument/2006/relationships/image" Target="../media/image282.png"/><Relationship Id="rId34" Type="http://schemas.openxmlformats.org/officeDocument/2006/relationships/customXml" Target="../ink/ink465.xml"/><Relationship Id="rId42" Type="http://schemas.openxmlformats.org/officeDocument/2006/relationships/customXml" Target="../ink/ink469.xml"/><Relationship Id="rId47" Type="http://schemas.openxmlformats.org/officeDocument/2006/relationships/image" Target="../media/image295.png"/><Relationship Id="rId50" Type="http://schemas.openxmlformats.org/officeDocument/2006/relationships/customXml" Target="../ink/ink473.xml"/><Relationship Id="rId55" Type="http://schemas.openxmlformats.org/officeDocument/2006/relationships/image" Target="../media/image299.png"/><Relationship Id="rId63" Type="http://schemas.openxmlformats.org/officeDocument/2006/relationships/image" Target="../media/image303.png"/><Relationship Id="rId7" Type="http://schemas.openxmlformats.org/officeDocument/2006/relationships/image" Target="../media/image275.png"/><Relationship Id="rId2" Type="http://schemas.openxmlformats.org/officeDocument/2006/relationships/customXml" Target="../ink/ink449.xml"/><Relationship Id="rId16" Type="http://schemas.openxmlformats.org/officeDocument/2006/relationships/customXml" Target="../ink/ink456.xml"/><Relationship Id="rId20" Type="http://schemas.openxmlformats.org/officeDocument/2006/relationships/customXml" Target="../ink/ink458.xml"/><Relationship Id="rId29" Type="http://schemas.openxmlformats.org/officeDocument/2006/relationships/image" Target="../media/image286.png"/><Relationship Id="rId41" Type="http://schemas.openxmlformats.org/officeDocument/2006/relationships/image" Target="../media/image292.png"/><Relationship Id="rId54" Type="http://schemas.openxmlformats.org/officeDocument/2006/relationships/customXml" Target="../ink/ink475.xml"/><Relationship Id="rId62" Type="http://schemas.openxmlformats.org/officeDocument/2006/relationships/customXml" Target="../ink/ink47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51.xml"/><Relationship Id="rId11" Type="http://schemas.openxmlformats.org/officeDocument/2006/relationships/image" Target="../media/image277.png"/><Relationship Id="rId24" Type="http://schemas.openxmlformats.org/officeDocument/2006/relationships/customXml" Target="../ink/ink460.xml"/><Relationship Id="rId32" Type="http://schemas.openxmlformats.org/officeDocument/2006/relationships/customXml" Target="../ink/ink464.xml"/><Relationship Id="rId37" Type="http://schemas.openxmlformats.org/officeDocument/2006/relationships/image" Target="../media/image290.png"/><Relationship Id="rId40" Type="http://schemas.openxmlformats.org/officeDocument/2006/relationships/customXml" Target="../ink/ink468.xml"/><Relationship Id="rId45" Type="http://schemas.openxmlformats.org/officeDocument/2006/relationships/image" Target="../media/image294.png"/><Relationship Id="rId53" Type="http://schemas.openxmlformats.org/officeDocument/2006/relationships/image" Target="../media/image298.png"/><Relationship Id="rId58" Type="http://schemas.openxmlformats.org/officeDocument/2006/relationships/customXml" Target="../ink/ink477.xml"/><Relationship Id="rId5" Type="http://schemas.openxmlformats.org/officeDocument/2006/relationships/image" Target="../media/image274.png"/><Relationship Id="rId15" Type="http://schemas.openxmlformats.org/officeDocument/2006/relationships/image" Target="../media/image279.png"/><Relationship Id="rId23" Type="http://schemas.openxmlformats.org/officeDocument/2006/relationships/image" Target="../media/image283.png"/><Relationship Id="rId28" Type="http://schemas.openxmlformats.org/officeDocument/2006/relationships/customXml" Target="../ink/ink462.xml"/><Relationship Id="rId36" Type="http://schemas.openxmlformats.org/officeDocument/2006/relationships/customXml" Target="../ink/ink466.xml"/><Relationship Id="rId49" Type="http://schemas.openxmlformats.org/officeDocument/2006/relationships/image" Target="../media/image296.png"/><Relationship Id="rId57" Type="http://schemas.openxmlformats.org/officeDocument/2006/relationships/image" Target="../media/image300.png"/><Relationship Id="rId61" Type="http://schemas.openxmlformats.org/officeDocument/2006/relationships/image" Target="../media/image302.png"/><Relationship Id="rId10" Type="http://schemas.openxmlformats.org/officeDocument/2006/relationships/customXml" Target="../ink/ink453.xml"/><Relationship Id="rId19" Type="http://schemas.openxmlformats.org/officeDocument/2006/relationships/image" Target="../media/image281.png"/><Relationship Id="rId31" Type="http://schemas.openxmlformats.org/officeDocument/2006/relationships/image" Target="../media/image287.png"/><Relationship Id="rId44" Type="http://schemas.openxmlformats.org/officeDocument/2006/relationships/customXml" Target="../ink/ink470.xml"/><Relationship Id="rId52" Type="http://schemas.openxmlformats.org/officeDocument/2006/relationships/customXml" Target="../ink/ink474.xml"/><Relationship Id="rId60" Type="http://schemas.openxmlformats.org/officeDocument/2006/relationships/customXml" Target="../ink/ink478.xml"/><Relationship Id="rId4" Type="http://schemas.openxmlformats.org/officeDocument/2006/relationships/customXml" Target="../ink/ink450.xml"/><Relationship Id="rId9" Type="http://schemas.openxmlformats.org/officeDocument/2006/relationships/image" Target="../media/image276.png"/><Relationship Id="rId14" Type="http://schemas.openxmlformats.org/officeDocument/2006/relationships/customXml" Target="../ink/ink455.xml"/><Relationship Id="rId22" Type="http://schemas.openxmlformats.org/officeDocument/2006/relationships/customXml" Target="../ink/ink459.xml"/><Relationship Id="rId27" Type="http://schemas.openxmlformats.org/officeDocument/2006/relationships/image" Target="../media/image285.png"/><Relationship Id="rId30" Type="http://schemas.openxmlformats.org/officeDocument/2006/relationships/customXml" Target="../ink/ink463.xml"/><Relationship Id="rId35" Type="http://schemas.openxmlformats.org/officeDocument/2006/relationships/image" Target="../media/image289.png"/><Relationship Id="rId43" Type="http://schemas.openxmlformats.org/officeDocument/2006/relationships/image" Target="../media/image293.png"/><Relationship Id="rId48" Type="http://schemas.openxmlformats.org/officeDocument/2006/relationships/customXml" Target="../ink/ink472.xml"/><Relationship Id="rId56" Type="http://schemas.openxmlformats.org/officeDocument/2006/relationships/customXml" Target="../ink/ink476.xml"/><Relationship Id="rId8" Type="http://schemas.openxmlformats.org/officeDocument/2006/relationships/customXml" Target="../ink/ink452.xml"/><Relationship Id="rId51" Type="http://schemas.openxmlformats.org/officeDocument/2006/relationships/image" Target="../media/image297.png"/><Relationship Id="rId3" Type="http://schemas.openxmlformats.org/officeDocument/2006/relationships/image" Target="../media/image273.png"/><Relationship Id="rId12" Type="http://schemas.openxmlformats.org/officeDocument/2006/relationships/customXml" Target="../ink/ink454.xml"/><Relationship Id="rId17" Type="http://schemas.openxmlformats.org/officeDocument/2006/relationships/image" Target="../media/image280.png"/><Relationship Id="rId25" Type="http://schemas.openxmlformats.org/officeDocument/2006/relationships/image" Target="../media/image284.png"/><Relationship Id="rId33" Type="http://schemas.openxmlformats.org/officeDocument/2006/relationships/image" Target="../media/image288.png"/><Relationship Id="rId38" Type="http://schemas.openxmlformats.org/officeDocument/2006/relationships/customXml" Target="../ink/ink467.xml"/><Relationship Id="rId46" Type="http://schemas.openxmlformats.org/officeDocument/2006/relationships/customXml" Target="../ink/ink471.xml"/><Relationship Id="rId59" Type="http://schemas.openxmlformats.org/officeDocument/2006/relationships/image" Target="../media/image30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emf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35.emf"/><Relationship Id="rId3" Type="http://schemas.openxmlformats.org/officeDocument/2006/relationships/image" Target="../media/image17.emf"/><Relationship Id="rId21" Type="http://schemas.openxmlformats.org/officeDocument/2006/relationships/image" Target="../media/image26.emf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47" Type="http://schemas.openxmlformats.org/officeDocument/2006/relationships/image" Target="../media/image39.emf"/><Relationship Id="rId50" Type="http://schemas.openxmlformats.org/officeDocument/2006/relationships/customXml" Target="../ink/ink41.xml"/><Relationship Id="rId7" Type="http://schemas.openxmlformats.org/officeDocument/2006/relationships/image" Target="../media/image19.emf"/><Relationship Id="rId12" Type="http://schemas.openxmlformats.org/officeDocument/2006/relationships/customXml" Target="../ink/ink22.xml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33" Type="http://schemas.openxmlformats.org/officeDocument/2006/relationships/image" Target="../media/image32.emf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30.emf"/><Relationship Id="rId41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.xml"/><Relationship Id="rId11" Type="http://schemas.openxmlformats.org/officeDocument/2006/relationships/image" Target="../media/image21.emf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34.emf"/><Relationship Id="rId40" Type="http://schemas.openxmlformats.org/officeDocument/2006/relationships/customXml" Target="../ink/ink36.xml"/><Relationship Id="rId45" Type="http://schemas.openxmlformats.org/officeDocument/2006/relationships/image" Target="../media/image38.emf"/><Relationship Id="rId53" Type="http://schemas.openxmlformats.org/officeDocument/2006/relationships/image" Target="../media/image42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0.emf"/><Relationship Id="rId10" Type="http://schemas.openxmlformats.org/officeDocument/2006/relationships/customXml" Target="../ink/ink21.xml"/><Relationship Id="rId19" Type="http://schemas.openxmlformats.org/officeDocument/2006/relationships/image" Target="../media/image25.emf"/><Relationship Id="rId31" Type="http://schemas.openxmlformats.org/officeDocument/2006/relationships/image" Target="../media/image31.emf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4" Type="http://schemas.openxmlformats.org/officeDocument/2006/relationships/customXml" Target="../ink/ink18.xml"/><Relationship Id="rId9" Type="http://schemas.openxmlformats.org/officeDocument/2006/relationships/image" Target="../media/image20.emf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9.emf"/><Relationship Id="rId30" Type="http://schemas.openxmlformats.org/officeDocument/2006/relationships/customXml" Target="../ink/ink31.xml"/><Relationship Id="rId35" Type="http://schemas.openxmlformats.org/officeDocument/2006/relationships/image" Target="../media/image33.emf"/><Relationship Id="rId43" Type="http://schemas.openxmlformats.org/officeDocument/2006/relationships/image" Target="../media/image37.emf"/><Relationship Id="rId48" Type="http://schemas.openxmlformats.org/officeDocument/2006/relationships/customXml" Target="../ink/ink40.xml"/><Relationship Id="rId8" Type="http://schemas.openxmlformats.org/officeDocument/2006/relationships/customXml" Target="../ink/ink20.xml"/><Relationship Id="rId51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22.png"/><Relationship Id="rId18" Type="http://schemas.openxmlformats.org/officeDocument/2006/relationships/customXml" Target="../ink/ink51.xml"/><Relationship Id="rId26" Type="http://schemas.openxmlformats.org/officeDocument/2006/relationships/image" Target="../media/image29.png"/><Relationship Id="rId39" Type="http://schemas.openxmlformats.org/officeDocument/2006/relationships/customXml" Target="../ink/ink61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7" Type="http://schemas.openxmlformats.org/officeDocument/2006/relationships/image" Target="../media/image19.png"/><Relationship Id="rId12" Type="http://schemas.openxmlformats.org/officeDocument/2006/relationships/customXml" Target="../ink/ink48.xml"/><Relationship Id="rId17" Type="http://schemas.openxmlformats.org/officeDocument/2006/relationships/image" Target="../media/image24.png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35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customXml" Target="../ink/ink56.xml"/><Relationship Id="rId41" Type="http://schemas.openxmlformats.org/officeDocument/2006/relationships/customXml" Target="../ink/ink6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5.xml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37" Type="http://schemas.openxmlformats.org/officeDocument/2006/relationships/customXml" Target="../ink/ink60.xml"/><Relationship Id="rId40" Type="http://schemas.openxmlformats.org/officeDocument/2006/relationships/image" Target="../media/image36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10" Type="http://schemas.openxmlformats.org/officeDocument/2006/relationships/customXml" Target="../ink/ink47.xml"/><Relationship Id="rId19" Type="http://schemas.openxmlformats.org/officeDocument/2006/relationships/image" Target="../media/image25.png"/><Relationship Id="rId31" Type="http://schemas.openxmlformats.org/officeDocument/2006/relationships/customXml" Target="../ink/ink57.xml"/><Relationship Id="rId44" Type="http://schemas.openxmlformats.org/officeDocument/2006/relationships/image" Target="../media/image38.png"/><Relationship Id="rId4" Type="http://schemas.openxmlformats.org/officeDocument/2006/relationships/customXml" Target="../ink/ink44.xml"/><Relationship Id="rId9" Type="http://schemas.openxmlformats.org/officeDocument/2006/relationships/image" Target="../media/image20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customXml" Target="../ink/ink55.xml"/><Relationship Id="rId30" Type="http://schemas.openxmlformats.org/officeDocument/2006/relationships/image" Target="../media/image31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9" Type="http://schemas.openxmlformats.org/officeDocument/2006/relationships/image" Target="../media/image57.png"/><Relationship Id="rId21" Type="http://schemas.openxmlformats.org/officeDocument/2006/relationships/image" Target="../media/image48.png"/><Relationship Id="rId34" Type="http://schemas.openxmlformats.org/officeDocument/2006/relationships/customXml" Target="../ink/ink80.xml"/><Relationship Id="rId42" Type="http://schemas.openxmlformats.org/officeDocument/2006/relationships/customXml" Target="../ink/ink84.xml"/><Relationship Id="rId47" Type="http://schemas.openxmlformats.org/officeDocument/2006/relationships/image" Target="../media/image61.png"/><Relationship Id="rId50" Type="http://schemas.openxmlformats.org/officeDocument/2006/relationships/customXml" Target="../ink/ink88.xml"/><Relationship Id="rId55" Type="http://schemas.openxmlformats.org/officeDocument/2006/relationships/image" Target="../media/image65.png"/><Relationship Id="rId63" Type="http://schemas.openxmlformats.org/officeDocument/2006/relationships/image" Target="../media/image69.png"/><Relationship Id="rId7" Type="http://schemas.openxmlformats.org/officeDocument/2006/relationships/image" Target="../media/image41.png"/><Relationship Id="rId2" Type="http://schemas.openxmlformats.org/officeDocument/2006/relationships/customXml" Target="../ink/ink64.xml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29" Type="http://schemas.openxmlformats.org/officeDocument/2006/relationships/image" Target="../media/image52.png"/><Relationship Id="rId41" Type="http://schemas.openxmlformats.org/officeDocument/2006/relationships/image" Target="../media/image58.png"/><Relationship Id="rId54" Type="http://schemas.openxmlformats.org/officeDocument/2006/relationships/customXml" Target="../ink/ink90.xml"/><Relationship Id="rId62" Type="http://schemas.openxmlformats.org/officeDocument/2006/relationships/customXml" Target="../ink/ink9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6.xml"/><Relationship Id="rId11" Type="http://schemas.openxmlformats.org/officeDocument/2006/relationships/image" Target="../media/image43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56.png"/><Relationship Id="rId40" Type="http://schemas.openxmlformats.org/officeDocument/2006/relationships/customXml" Target="../ink/ink83.xml"/><Relationship Id="rId45" Type="http://schemas.openxmlformats.org/officeDocument/2006/relationships/image" Target="../media/image60.png"/><Relationship Id="rId53" Type="http://schemas.openxmlformats.org/officeDocument/2006/relationships/image" Target="../media/image64.png"/><Relationship Id="rId58" Type="http://schemas.openxmlformats.org/officeDocument/2006/relationships/customXml" Target="../ink/ink92.xml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61" Type="http://schemas.openxmlformats.org/officeDocument/2006/relationships/image" Target="../media/image68.png"/><Relationship Id="rId10" Type="http://schemas.openxmlformats.org/officeDocument/2006/relationships/customXml" Target="../ink/ink68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60" Type="http://schemas.openxmlformats.org/officeDocument/2006/relationships/customXml" Target="../ink/ink93.xml"/><Relationship Id="rId4" Type="http://schemas.openxmlformats.org/officeDocument/2006/relationships/customXml" Target="../ink/ink65.xml"/><Relationship Id="rId9" Type="http://schemas.openxmlformats.org/officeDocument/2006/relationships/image" Target="../media/image42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51.png"/><Relationship Id="rId30" Type="http://schemas.openxmlformats.org/officeDocument/2006/relationships/customXml" Target="../ink/ink78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87.xml"/><Relationship Id="rId56" Type="http://schemas.openxmlformats.org/officeDocument/2006/relationships/customXml" Target="../ink/ink91.xml"/><Relationship Id="rId8" Type="http://schemas.openxmlformats.org/officeDocument/2006/relationships/customXml" Target="../ink/ink67.xml"/><Relationship Id="rId51" Type="http://schemas.openxmlformats.org/officeDocument/2006/relationships/image" Target="../media/image63.png"/><Relationship Id="rId3" Type="http://schemas.openxmlformats.org/officeDocument/2006/relationships/image" Target="../media/image39.png"/><Relationship Id="rId12" Type="http://schemas.openxmlformats.org/officeDocument/2006/relationships/customXml" Target="../ink/ink69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59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.xml"/><Relationship Id="rId21" Type="http://schemas.openxmlformats.org/officeDocument/2006/relationships/image" Target="../media/image79.emf"/><Relationship Id="rId42" Type="http://schemas.openxmlformats.org/officeDocument/2006/relationships/customXml" Target="../ink/ink115.xml"/><Relationship Id="rId47" Type="http://schemas.openxmlformats.org/officeDocument/2006/relationships/image" Target="../media/image92.emf"/><Relationship Id="rId63" Type="http://schemas.openxmlformats.org/officeDocument/2006/relationships/image" Target="../media/image100.emf"/><Relationship Id="rId68" Type="http://schemas.openxmlformats.org/officeDocument/2006/relationships/customXml" Target="../ink/ink128.xml"/><Relationship Id="rId84" Type="http://schemas.openxmlformats.org/officeDocument/2006/relationships/customXml" Target="../ink/ink136.xml"/><Relationship Id="rId89" Type="http://schemas.openxmlformats.org/officeDocument/2006/relationships/image" Target="../media/image113.emf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9" Type="http://schemas.openxmlformats.org/officeDocument/2006/relationships/image" Target="../media/image83.emf"/><Relationship Id="rId107" Type="http://schemas.openxmlformats.org/officeDocument/2006/relationships/image" Target="../media/image77.png"/><Relationship Id="rId11" Type="http://schemas.openxmlformats.org/officeDocument/2006/relationships/image" Target="../media/image74.emf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87.emf"/><Relationship Id="rId40" Type="http://schemas.openxmlformats.org/officeDocument/2006/relationships/customXml" Target="../ink/ink114.xml"/><Relationship Id="rId45" Type="http://schemas.openxmlformats.org/officeDocument/2006/relationships/image" Target="../media/image91.emf"/><Relationship Id="rId53" Type="http://schemas.openxmlformats.org/officeDocument/2006/relationships/image" Target="../media/image95.emf"/><Relationship Id="rId58" Type="http://schemas.openxmlformats.org/officeDocument/2006/relationships/customXml" Target="../ink/ink123.xml"/><Relationship Id="rId66" Type="http://schemas.openxmlformats.org/officeDocument/2006/relationships/customXml" Target="../ink/ink127.xml"/><Relationship Id="rId74" Type="http://schemas.openxmlformats.org/officeDocument/2006/relationships/customXml" Target="../ink/ink131.xml"/><Relationship Id="rId79" Type="http://schemas.openxmlformats.org/officeDocument/2006/relationships/image" Target="../media/image70.png"/><Relationship Id="rId87" Type="http://schemas.openxmlformats.org/officeDocument/2006/relationships/image" Target="../media/image112.emf"/><Relationship Id="rId102" Type="http://schemas.openxmlformats.org/officeDocument/2006/relationships/customXml" Target="../ink/ink145.xml"/><Relationship Id="rId5" Type="http://schemas.openxmlformats.org/officeDocument/2006/relationships/image" Target="../media/image71.emf"/><Relationship Id="rId61" Type="http://schemas.openxmlformats.org/officeDocument/2006/relationships/image" Target="../media/image99.emf"/><Relationship Id="rId82" Type="http://schemas.openxmlformats.org/officeDocument/2006/relationships/customXml" Target="../ink/ink135.xml"/><Relationship Id="rId90" Type="http://schemas.openxmlformats.org/officeDocument/2006/relationships/customXml" Target="../ink/ink139.xml"/><Relationship Id="rId95" Type="http://schemas.openxmlformats.org/officeDocument/2006/relationships/image" Target="../media/image71.png"/><Relationship Id="rId19" Type="http://schemas.openxmlformats.org/officeDocument/2006/relationships/image" Target="../media/image78.emf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82.emf"/><Relationship Id="rId30" Type="http://schemas.openxmlformats.org/officeDocument/2006/relationships/customXml" Target="../ink/ink109.xml"/><Relationship Id="rId35" Type="http://schemas.openxmlformats.org/officeDocument/2006/relationships/image" Target="../media/image86.emf"/><Relationship Id="rId43" Type="http://schemas.openxmlformats.org/officeDocument/2006/relationships/image" Target="../media/image90.emf"/><Relationship Id="rId48" Type="http://schemas.openxmlformats.org/officeDocument/2006/relationships/customXml" Target="../ink/ink118.xml"/><Relationship Id="rId56" Type="http://schemas.openxmlformats.org/officeDocument/2006/relationships/customXml" Target="../ink/ink122.xml"/><Relationship Id="rId64" Type="http://schemas.openxmlformats.org/officeDocument/2006/relationships/customXml" Target="../ink/ink126.xml"/><Relationship Id="rId69" Type="http://schemas.openxmlformats.org/officeDocument/2006/relationships/image" Target="../media/image103.emf"/><Relationship Id="rId77" Type="http://schemas.openxmlformats.org/officeDocument/2006/relationships/image" Target="../media/image107.emf"/><Relationship Id="rId100" Type="http://schemas.openxmlformats.org/officeDocument/2006/relationships/customXml" Target="../ink/ink144.xml"/><Relationship Id="rId105" Type="http://schemas.openxmlformats.org/officeDocument/2006/relationships/image" Target="../media/image76.png"/><Relationship Id="rId8" Type="http://schemas.openxmlformats.org/officeDocument/2006/relationships/customXml" Target="../ink/ink98.xml"/><Relationship Id="rId51" Type="http://schemas.openxmlformats.org/officeDocument/2006/relationships/image" Target="../media/image94.emf"/><Relationship Id="rId72" Type="http://schemas.openxmlformats.org/officeDocument/2006/relationships/customXml" Target="../ink/ink130.xml"/><Relationship Id="rId80" Type="http://schemas.openxmlformats.org/officeDocument/2006/relationships/customXml" Target="../ink/ink134.xml"/><Relationship Id="rId85" Type="http://schemas.openxmlformats.org/officeDocument/2006/relationships/image" Target="../media/image111.emf"/><Relationship Id="rId93" Type="http://schemas.openxmlformats.org/officeDocument/2006/relationships/image" Target="../media/image115.emf"/><Relationship Id="rId98" Type="http://schemas.openxmlformats.org/officeDocument/2006/relationships/customXml" Target="../ink/ink143.xml"/><Relationship Id="rId3" Type="http://schemas.openxmlformats.org/officeDocument/2006/relationships/image" Target="../media/image70.emf"/><Relationship Id="rId12" Type="http://schemas.openxmlformats.org/officeDocument/2006/relationships/customXml" Target="../ink/ink100.xml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33" Type="http://schemas.openxmlformats.org/officeDocument/2006/relationships/image" Target="../media/image85.emf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59" Type="http://schemas.openxmlformats.org/officeDocument/2006/relationships/image" Target="../media/image98.emf"/><Relationship Id="rId67" Type="http://schemas.openxmlformats.org/officeDocument/2006/relationships/image" Target="../media/image102.emf"/><Relationship Id="rId103" Type="http://schemas.openxmlformats.org/officeDocument/2006/relationships/image" Target="../media/image75.png"/><Relationship Id="rId108" Type="http://schemas.openxmlformats.org/officeDocument/2006/relationships/customXml" Target="../ink/ink148.xml"/><Relationship Id="rId20" Type="http://schemas.openxmlformats.org/officeDocument/2006/relationships/customXml" Target="../ink/ink104.xml"/><Relationship Id="rId41" Type="http://schemas.openxmlformats.org/officeDocument/2006/relationships/image" Target="../media/image89.emf"/><Relationship Id="rId54" Type="http://schemas.openxmlformats.org/officeDocument/2006/relationships/customXml" Target="../ink/ink121.xml"/><Relationship Id="rId62" Type="http://schemas.openxmlformats.org/officeDocument/2006/relationships/customXml" Target="../ink/ink125.xml"/><Relationship Id="rId70" Type="http://schemas.openxmlformats.org/officeDocument/2006/relationships/customXml" Target="../ink/ink129.xml"/><Relationship Id="rId75" Type="http://schemas.openxmlformats.org/officeDocument/2006/relationships/image" Target="../media/image106.emf"/><Relationship Id="rId83" Type="http://schemas.openxmlformats.org/officeDocument/2006/relationships/image" Target="../media/image110.emf"/><Relationship Id="rId88" Type="http://schemas.openxmlformats.org/officeDocument/2006/relationships/customXml" Target="../ink/ink138.xml"/><Relationship Id="rId91" Type="http://schemas.openxmlformats.org/officeDocument/2006/relationships/image" Target="../media/image114.emf"/><Relationship Id="rId96" Type="http://schemas.openxmlformats.org/officeDocument/2006/relationships/customXml" Target="../ink/ink14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7.xml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93.emf"/><Relationship Id="rId57" Type="http://schemas.openxmlformats.org/officeDocument/2006/relationships/image" Target="../media/image97.emf"/><Relationship Id="rId106" Type="http://schemas.openxmlformats.org/officeDocument/2006/relationships/customXml" Target="../ink/ink147.xml"/><Relationship Id="rId10" Type="http://schemas.openxmlformats.org/officeDocument/2006/relationships/customXml" Target="../ink/ink99.xml"/><Relationship Id="rId31" Type="http://schemas.openxmlformats.org/officeDocument/2006/relationships/image" Target="../media/image84.emf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60" Type="http://schemas.openxmlformats.org/officeDocument/2006/relationships/customXml" Target="../ink/ink124.xml"/><Relationship Id="rId65" Type="http://schemas.openxmlformats.org/officeDocument/2006/relationships/image" Target="../media/image101.emf"/><Relationship Id="rId73" Type="http://schemas.openxmlformats.org/officeDocument/2006/relationships/image" Target="../media/image105.emf"/><Relationship Id="rId78" Type="http://schemas.openxmlformats.org/officeDocument/2006/relationships/customXml" Target="../ink/ink133.xml"/><Relationship Id="rId81" Type="http://schemas.openxmlformats.org/officeDocument/2006/relationships/image" Target="../media/image109.emf"/><Relationship Id="rId86" Type="http://schemas.openxmlformats.org/officeDocument/2006/relationships/customXml" Target="../ink/ink137.xml"/><Relationship Id="rId94" Type="http://schemas.openxmlformats.org/officeDocument/2006/relationships/customXml" Target="../ink/ink141.xml"/><Relationship Id="rId99" Type="http://schemas.openxmlformats.org/officeDocument/2006/relationships/image" Target="../media/image73.png"/><Relationship Id="rId101" Type="http://schemas.openxmlformats.org/officeDocument/2006/relationships/image" Target="../media/image74.png"/><Relationship Id="rId4" Type="http://schemas.openxmlformats.org/officeDocument/2006/relationships/customXml" Target="../ink/ink96.xml"/><Relationship Id="rId9" Type="http://schemas.openxmlformats.org/officeDocument/2006/relationships/image" Target="../media/image73.emf"/><Relationship Id="rId13" Type="http://schemas.openxmlformats.org/officeDocument/2006/relationships/image" Target="../media/image75.emf"/><Relationship Id="rId18" Type="http://schemas.openxmlformats.org/officeDocument/2006/relationships/customXml" Target="../ink/ink103.xml"/><Relationship Id="rId39" Type="http://schemas.openxmlformats.org/officeDocument/2006/relationships/image" Target="../media/image88.emf"/><Relationship Id="rId109" Type="http://schemas.openxmlformats.org/officeDocument/2006/relationships/image" Target="../media/image78.png"/><Relationship Id="rId34" Type="http://schemas.openxmlformats.org/officeDocument/2006/relationships/customXml" Target="../ink/ink111.xml"/><Relationship Id="rId50" Type="http://schemas.openxmlformats.org/officeDocument/2006/relationships/customXml" Target="../ink/ink119.xml"/><Relationship Id="rId55" Type="http://schemas.openxmlformats.org/officeDocument/2006/relationships/image" Target="../media/image96.emf"/><Relationship Id="rId76" Type="http://schemas.openxmlformats.org/officeDocument/2006/relationships/customXml" Target="../ink/ink132.xml"/><Relationship Id="rId97" Type="http://schemas.openxmlformats.org/officeDocument/2006/relationships/image" Target="../media/image72.png"/><Relationship Id="rId104" Type="http://schemas.openxmlformats.org/officeDocument/2006/relationships/customXml" Target="../ink/ink146.xml"/><Relationship Id="rId7" Type="http://schemas.openxmlformats.org/officeDocument/2006/relationships/image" Target="../media/image72.emf"/><Relationship Id="rId71" Type="http://schemas.openxmlformats.org/officeDocument/2006/relationships/image" Target="../media/image104.emf"/><Relationship Id="rId92" Type="http://schemas.openxmlformats.org/officeDocument/2006/relationships/customXml" Target="../ink/ink14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customXml" Target="../ink/ink157.xml"/><Relationship Id="rId26" Type="http://schemas.openxmlformats.org/officeDocument/2006/relationships/customXml" Target="../ink/ink161.xml"/><Relationship Id="rId39" Type="http://schemas.openxmlformats.org/officeDocument/2006/relationships/image" Target="../media/image97.png"/><Relationship Id="rId21" Type="http://schemas.openxmlformats.org/officeDocument/2006/relationships/image" Target="../media/image88.png"/><Relationship Id="rId34" Type="http://schemas.openxmlformats.org/officeDocument/2006/relationships/customXml" Target="../ink/ink165.xml"/><Relationship Id="rId42" Type="http://schemas.openxmlformats.org/officeDocument/2006/relationships/customXml" Target="../ink/ink169.xml"/><Relationship Id="rId47" Type="http://schemas.openxmlformats.org/officeDocument/2006/relationships/image" Target="../media/image101.png"/><Relationship Id="rId50" Type="http://schemas.openxmlformats.org/officeDocument/2006/relationships/customXml" Target="../ink/ink173.xml"/><Relationship Id="rId55" Type="http://schemas.openxmlformats.org/officeDocument/2006/relationships/image" Target="../media/image105.png"/><Relationship Id="rId63" Type="http://schemas.openxmlformats.org/officeDocument/2006/relationships/image" Target="../media/image109.png"/><Relationship Id="rId7" Type="http://schemas.openxmlformats.org/officeDocument/2006/relationships/image" Target="../media/image81.png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20" Type="http://schemas.openxmlformats.org/officeDocument/2006/relationships/customXml" Target="../ink/ink158.xml"/><Relationship Id="rId29" Type="http://schemas.openxmlformats.org/officeDocument/2006/relationships/image" Target="../media/image92.png"/><Relationship Id="rId41" Type="http://schemas.openxmlformats.org/officeDocument/2006/relationships/image" Target="../media/image98.png"/><Relationship Id="rId54" Type="http://schemas.openxmlformats.org/officeDocument/2006/relationships/customXml" Target="../ink/ink175.xml"/><Relationship Id="rId62" Type="http://schemas.openxmlformats.org/officeDocument/2006/relationships/customXml" Target="../ink/ink17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1.xml"/><Relationship Id="rId11" Type="http://schemas.openxmlformats.org/officeDocument/2006/relationships/image" Target="../media/image83.png"/><Relationship Id="rId24" Type="http://schemas.openxmlformats.org/officeDocument/2006/relationships/customXml" Target="../ink/ink160.xml"/><Relationship Id="rId32" Type="http://schemas.openxmlformats.org/officeDocument/2006/relationships/customXml" Target="../ink/ink164.xml"/><Relationship Id="rId37" Type="http://schemas.openxmlformats.org/officeDocument/2006/relationships/image" Target="../media/image96.png"/><Relationship Id="rId40" Type="http://schemas.openxmlformats.org/officeDocument/2006/relationships/customXml" Target="../ink/ink168.xml"/><Relationship Id="rId45" Type="http://schemas.openxmlformats.org/officeDocument/2006/relationships/image" Target="../media/image100.png"/><Relationship Id="rId53" Type="http://schemas.openxmlformats.org/officeDocument/2006/relationships/image" Target="../media/image104.png"/><Relationship Id="rId58" Type="http://schemas.openxmlformats.org/officeDocument/2006/relationships/customXml" Target="../ink/ink177.xml"/><Relationship Id="rId5" Type="http://schemas.openxmlformats.org/officeDocument/2006/relationships/image" Target="../media/image80.pn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162.xml"/><Relationship Id="rId36" Type="http://schemas.openxmlformats.org/officeDocument/2006/relationships/customXml" Target="../ink/ink166.xml"/><Relationship Id="rId49" Type="http://schemas.openxmlformats.org/officeDocument/2006/relationships/image" Target="../media/image102.png"/><Relationship Id="rId57" Type="http://schemas.openxmlformats.org/officeDocument/2006/relationships/image" Target="../media/image106.png"/><Relationship Id="rId61" Type="http://schemas.openxmlformats.org/officeDocument/2006/relationships/image" Target="../media/image108.png"/><Relationship Id="rId10" Type="http://schemas.openxmlformats.org/officeDocument/2006/relationships/customXml" Target="../ink/ink153.xml"/><Relationship Id="rId19" Type="http://schemas.openxmlformats.org/officeDocument/2006/relationships/image" Target="../media/image87.png"/><Relationship Id="rId31" Type="http://schemas.openxmlformats.org/officeDocument/2006/relationships/image" Target="../media/image93.png"/><Relationship Id="rId44" Type="http://schemas.openxmlformats.org/officeDocument/2006/relationships/customXml" Target="../ink/ink170.xml"/><Relationship Id="rId52" Type="http://schemas.openxmlformats.org/officeDocument/2006/relationships/customXml" Target="../ink/ink174.xml"/><Relationship Id="rId60" Type="http://schemas.openxmlformats.org/officeDocument/2006/relationships/customXml" Target="../ink/ink178.xml"/><Relationship Id="rId65" Type="http://schemas.openxmlformats.org/officeDocument/2006/relationships/image" Target="../media/image110.png"/><Relationship Id="rId4" Type="http://schemas.openxmlformats.org/officeDocument/2006/relationships/customXml" Target="../ink/ink150.xml"/><Relationship Id="rId9" Type="http://schemas.openxmlformats.org/officeDocument/2006/relationships/image" Target="../media/image82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91.png"/><Relationship Id="rId30" Type="http://schemas.openxmlformats.org/officeDocument/2006/relationships/customXml" Target="../ink/ink163.xml"/><Relationship Id="rId35" Type="http://schemas.openxmlformats.org/officeDocument/2006/relationships/image" Target="../media/image95.png"/><Relationship Id="rId43" Type="http://schemas.openxmlformats.org/officeDocument/2006/relationships/image" Target="../media/image99.png"/><Relationship Id="rId48" Type="http://schemas.openxmlformats.org/officeDocument/2006/relationships/customXml" Target="../ink/ink172.xml"/><Relationship Id="rId56" Type="http://schemas.openxmlformats.org/officeDocument/2006/relationships/customXml" Target="../ink/ink176.xml"/><Relationship Id="rId64" Type="http://schemas.openxmlformats.org/officeDocument/2006/relationships/customXml" Target="../ink/ink180.xml"/><Relationship Id="rId8" Type="http://schemas.openxmlformats.org/officeDocument/2006/relationships/customXml" Target="../ink/ink152.xml"/><Relationship Id="rId51" Type="http://schemas.openxmlformats.org/officeDocument/2006/relationships/image" Target="../media/image103.png"/><Relationship Id="rId3" Type="http://schemas.openxmlformats.org/officeDocument/2006/relationships/image" Target="../media/image79.png"/><Relationship Id="rId12" Type="http://schemas.openxmlformats.org/officeDocument/2006/relationships/customXml" Target="../ink/ink154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33" Type="http://schemas.openxmlformats.org/officeDocument/2006/relationships/image" Target="../media/image94.png"/><Relationship Id="rId38" Type="http://schemas.openxmlformats.org/officeDocument/2006/relationships/customXml" Target="../ink/ink167.xml"/><Relationship Id="rId46" Type="http://schemas.openxmlformats.org/officeDocument/2006/relationships/customXml" Target="../ink/ink171.xml"/><Relationship Id="rId59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emf"/><Relationship Id="rId18" Type="http://schemas.openxmlformats.org/officeDocument/2006/relationships/customXml" Target="../ink/ink189.xml"/><Relationship Id="rId26" Type="http://schemas.openxmlformats.org/officeDocument/2006/relationships/customXml" Target="../ink/ink193.xml"/><Relationship Id="rId39" Type="http://schemas.openxmlformats.org/officeDocument/2006/relationships/image" Target="../media/image134.emf"/><Relationship Id="rId21" Type="http://schemas.openxmlformats.org/officeDocument/2006/relationships/image" Target="../media/image125.emf"/><Relationship Id="rId34" Type="http://schemas.openxmlformats.org/officeDocument/2006/relationships/customXml" Target="../ink/ink197.xml"/><Relationship Id="rId42" Type="http://schemas.openxmlformats.org/officeDocument/2006/relationships/customXml" Target="../ink/ink201.xml"/><Relationship Id="rId47" Type="http://schemas.openxmlformats.org/officeDocument/2006/relationships/image" Target="../media/image138.emf"/><Relationship Id="rId50" Type="http://schemas.openxmlformats.org/officeDocument/2006/relationships/customXml" Target="../ink/ink205.xml"/><Relationship Id="rId55" Type="http://schemas.openxmlformats.org/officeDocument/2006/relationships/image" Target="../media/image142.emf"/><Relationship Id="rId63" Type="http://schemas.openxmlformats.org/officeDocument/2006/relationships/image" Target="../media/image146.emf"/><Relationship Id="rId68" Type="http://schemas.openxmlformats.org/officeDocument/2006/relationships/customXml" Target="../ink/ink214.xml"/><Relationship Id="rId76" Type="http://schemas.openxmlformats.org/officeDocument/2006/relationships/customXml" Target="../ink/ink218.xml"/><Relationship Id="rId84" Type="http://schemas.openxmlformats.org/officeDocument/2006/relationships/customXml" Target="../ink/ink222.xml"/><Relationship Id="rId7" Type="http://schemas.openxmlformats.org/officeDocument/2006/relationships/image" Target="../media/image118.emf"/><Relationship Id="rId71" Type="http://schemas.openxmlformats.org/officeDocument/2006/relationships/image" Target="../media/image150.emf"/><Relationship Id="rId2" Type="http://schemas.openxmlformats.org/officeDocument/2006/relationships/customXml" Target="../ink/ink181.xml"/><Relationship Id="rId16" Type="http://schemas.openxmlformats.org/officeDocument/2006/relationships/customXml" Target="../ink/ink188.xml"/><Relationship Id="rId29" Type="http://schemas.openxmlformats.org/officeDocument/2006/relationships/image" Target="../media/image129.emf"/><Relationship Id="rId11" Type="http://schemas.openxmlformats.org/officeDocument/2006/relationships/image" Target="../media/image120.emf"/><Relationship Id="rId24" Type="http://schemas.openxmlformats.org/officeDocument/2006/relationships/customXml" Target="../ink/ink192.xml"/><Relationship Id="rId32" Type="http://schemas.openxmlformats.org/officeDocument/2006/relationships/customXml" Target="../ink/ink196.xml"/><Relationship Id="rId37" Type="http://schemas.openxmlformats.org/officeDocument/2006/relationships/image" Target="../media/image133.emf"/><Relationship Id="rId40" Type="http://schemas.openxmlformats.org/officeDocument/2006/relationships/customXml" Target="../ink/ink200.xml"/><Relationship Id="rId45" Type="http://schemas.openxmlformats.org/officeDocument/2006/relationships/image" Target="../media/image137.emf"/><Relationship Id="rId53" Type="http://schemas.openxmlformats.org/officeDocument/2006/relationships/image" Target="../media/image141.emf"/><Relationship Id="rId58" Type="http://schemas.openxmlformats.org/officeDocument/2006/relationships/customXml" Target="../ink/ink209.xml"/><Relationship Id="rId66" Type="http://schemas.openxmlformats.org/officeDocument/2006/relationships/customXml" Target="../ink/ink213.xml"/><Relationship Id="rId74" Type="http://schemas.openxmlformats.org/officeDocument/2006/relationships/customXml" Target="../ink/ink217.xml"/><Relationship Id="rId79" Type="http://schemas.openxmlformats.org/officeDocument/2006/relationships/image" Target="../media/image154.emf"/><Relationship Id="rId5" Type="http://schemas.openxmlformats.org/officeDocument/2006/relationships/image" Target="../media/image117.emf"/><Relationship Id="rId61" Type="http://schemas.openxmlformats.org/officeDocument/2006/relationships/image" Target="../media/image145.emf"/><Relationship Id="rId82" Type="http://schemas.openxmlformats.org/officeDocument/2006/relationships/customXml" Target="../ink/ink221.xml"/><Relationship Id="rId19" Type="http://schemas.openxmlformats.org/officeDocument/2006/relationships/image" Target="../media/image124.emf"/><Relationship Id="rId4" Type="http://schemas.openxmlformats.org/officeDocument/2006/relationships/customXml" Target="../ink/ink182.xml"/><Relationship Id="rId9" Type="http://schemas.openxmlformats.org/officeDocument/2006/relationships/image" Target="../media/image119.emf"/><Relationship Id="rId14" Type="http://schemas.openxmlformats.org/officeDocument/2006/relationships/customXml" Target="../ink/ink187.xml"/><Relationship Id="rId22" Type="http://schemas.openxmlformats.org/officeDocument/2006/relationships/customXml" Target="../ink/ink191.xml"/><Relationship Id="rId27" Type="http://schemas.openxmlformats.org/officeDocument/2006/relationships/image" Target="../media/image128.emf"/><Relationship Id="rId30" Type="http://schemas.openxmlformats.org/officeDocument/2006/relationships/customXml" Target="../ink/ink195.xml"/><Relationship Id="rId35" Type="http://schemas.openxmlformats.org/officeDocument/2006/relationships/image" Target="../media/image132.emf"/><Relationship Id="rId43" Type="http://schemas.openxmlformats.org/officeDocument/2006/relationships/image" Target="../media/image136.emf"/><Relationship Id="rId48" Type="http://schemas.openxmlformats.org/officeDocument/2006/relationships/customXml" Target="../ink/ink204.xml"/><Relationship Id="rId56" Type="http://schemas.openxmlformats.org/officeDocument/2006/relationships/customXml" Target="../ink/ink208.xml"/><Relationship Id="rId64" Type="http://schemas.openxmlformats.org/officeDocument/2006/relationships/customXml" Target="../ink/ink212.xml"/><Relationship Id="rId69" Type="http://schemas.openxmlformats.org/officeDocument/2006/relationships/image" Target="../media/image149.emf"/><Relationship Id="rId77" Type="http://schemas.openxmlformats.org/officeDocument/2006/relationships/image" Target="../media/image153.emf"/><Relationship Id="rId8" Type="http://schemas.openxmlformats.org/officeDocument/2006/relationships/customXml" Target="../ink/ink184.xml"/><Relationship Id="rId51" Type="http://schemas.openxmlformats.org/officeDocument/2006/relationships/image" Target="../media/image140.emf"/><Relationship Id="rId72" Type="http://schemas.openxmlformats.org/officeDocument/2006/relationships/customXml" Target="../ink/ink216.xml"/><Relationship Id="rId80" Type="http://schemas.openxmlformats.org/officeDocument/2006/relationships/customXml" Target="../ink/ink220.xml"/><Relationship Id="rId85" Type="http://schemas.openxmlformats.org/officeDocument/2006/relationships/image" Target="../media/image157.emf"/><Relationship Id="rId3" Type="http://schemas.openxmlformats.org/officeDocument/2006/relationships/image" Target="../media/image116.emf"/><Relationship Id="rId12" Type="http://schemas.openxmlformats.org/officeDocument/2006/relationships/customXml" Target="../ink/ink186.xml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33" Type="http://schemas.openxmlformats.org/officeDocument/2006/relationships/image" Target="../media/image131.emf"/><Relationship Id="rId38" Type="http://schemas.openxmlformats.org/officeDocument/2006/relationships/customXml" Target="../ink/ink199.xml"/><Relationship Id="rId46" Type="http://schemas.openxmlformats.org/officeDocument/2006/relationships/customXml" Target="../ink/ink203.xml"/><Relationship Id="rId59" Type="http://schemas.openxmlformats.org/officeDocument/2006/relationships/image" Target="../media/image144.emf"/><Relationship Id="rId67" Type="http://schemas.openxmlformats.org/officeDocument/2006/relationships/image" Target="../media/image148.emf"/><Relationship Id="rId20" Type="http://schemas.openxmlformats.org/officeDocument/2006/relationships/customXml" Target="../ink/ink190.xml"/><Relationship Id="rId41" Type="http://schemas.openxmlformats.org/officeDocument/2006/relationships/image" Target="../media/image135.emf"/><Relationship Id="rId54" Type="http://schemas.openxmlformats.org/officeDocument/2006/relationships/customXml" Target="../ink/ink207.xml"/><Relationship Id="rId62" Type="http://schemas.openxmlformats.org/officeDocument/2006/relationships/customXml" Target="../ink/ink211.xml"/><Relationship Id="rId70" Type="http://schemas.openxmlformats.org/officeDocument/2006/relationships/customXml" Target="../ink/ink215.xml"/><Relationship Id="rId75" Type="http://schemas.openxmlformats.org/officeDocument/2006/relationships/image" Target="../media/image152.emf"/><Relationship Id="rId83" Type="http://schemas.openxmlformats.org/officeDocument/2006/relationships/image" Target="../media/image156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3.xml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customXml" Target="../ink/ink194.xml"/><Relationship Id="rId36" Type="http://schemas.openxmlformats.org/officeDocument/2006/relationships/customXml" Target="../ink/ink198.xml"/><Relationship Id="rId49" Type="http://schemas.openxmlformats.org/officeDocument/2006/relationships/image" Target="../media/image139.emf"/><Relationship Id="rId57" Type="http://schemas.openxmlformats.org/officeDocument/2006/relationships/image" Target="../media/image143.emf"/><Relationship Id="rId10" Type="http://schemas.openxmlformats.org/officeDocument/2006/relationships/customXml" Target="../ink/ink185.xml"/><Relationship Id="rId31" Type="http://schemas.openxmlformats.org/officeDocument/2006/relationships/image" Target="../media/image130.emf"/><Relationship Id="rId44" Type="http://schemas.openxmlformats.org/officeDocument/2006/relationships/customXml" Target="../ink/ink202.xml"/><Relationship Id="rId52" Type="http://schemas.openxmlformats.org/officeDocument/2006/relationships/customXml" Target="../ink/ink206.xml"/><Relationship Id="rId60" Type="http://schemas.openxmlformats.org/officeDocument/2006/relationships/customXml" Target="../ink/ink210.xml"/><Relationship Id="rId65" Type="http://schemas.openxmlformats.org/officeDocument/2006/relationships/image" Target="../media/image147.emf"/><Relationship Id="rId73" Type="http://schemas.openxmlformats.org/officeDocument/2006/relationships/image" Target="../media/image151.emf"/><Relationship Id="rId78" Type="http://schemas.openxmlformats.org/officeDocument/2006/relationships/customXml" Target="../ink/ink219.xml"/><Relationship Id="rId81" Type="http://schemas.openxmlformats.org/officeDocument/2006/relationships/image" Target="../media/image15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6.xml"/><Relationship Id="rId13" Type="http://schemas.openxmlformats.org/officeDocument/2006/relationships/image" Target="../media/image116.png"/><Relationship Id="rId18" Type="http://schemas.openxmlformats.org/officeDocument/2006/relationships/customXml" Target="../ink/ink231.xml"/><Relationship Id="rId26" Type="http://schemas.openxmlformats.org/officeDocument/2006/relationships/customXml" Target="../ink/ink235.xml"/><Relationship Id="rId3" Type="http://schemas.openxmlformats.org/officeDocument/2006/relationships/image" Target="../media/image111.png"/><Relationship Id="rId21" Type="http://schemas.openxmlformats.org/officeDocument/2006/relationships/image" Target="../media/image120.png"/><Relationship Id="rId7" Type="http://schemas.openxmlformats.org/officeDocument/2006/relationships/image" Target="../media/image113.png"/><Relationship Id="rId12" Type="http://schemas.openxmlformats.org/officeDocument/2006/relationships/customXml" Target="../ink/ink228.xml"/><Relationship Id="rId17" Type="http://schemas.openxmlformats.org/officeDocument/2006/relationships/image" Target="../media/image118.png"/><Relationship Id="rId25" Type="http://schemas.openxmlformats.org/officeDocument/2006/relationships/image" Target="../media/image122.png"/><Relationship Id="rId33" Type="http://schemas.openxmlformats.org/officeDocument/2006/relationships/image" Target="../media/image126.png"/><Relationship Id="rId2" Type="http://schemas.openxmlformats.org/officeDocument/2006/relationships/customXml" Target="../ink/ink223.xml"/><Relationship Id="rId16" Type="http://schemas.openxmlformats.org/officeDocument/2006/relationships/customXml" Target="../ink/ink230.xml"/><Relationship Id="rId20" Type="http://schemas.openxmlformats.org/officeDocument/2006/relationships/customXml" Target="../ink/ink232.xml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5.xml"/><Relationship Id="rId11" Type="http://schemas.openxmlformats.org/officeDocument/2006/relationships/image" Target="../media/image115.png"/><Relationship Id="rId24" Type="http://schemas.openxmlformats.org/officeDocument/2006/relationships/customXml" Target="../ink/ink234.xml"/><Relationship Id="rId32" Type="http://schemas.openxmlformats.org/officeDocument/2006/relationships/customXml" Target="../ink/ink238.xml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23" Type="http://schemas.openxmlformats.org/officeDocument/2006/relationships/image" Target="../media/image121.png"/><Relationship Id="rId28" Type="http://schemas.openxmlformats.org/officeDocument/2006/relationships/customXml" Target="../ink/ink236.xml"/><Relationship Id="rId10" Type="http://schemas.openxmlformats.org/officeDocument/2006/relationships/customXml" Target="../ink/ink227.xml"/><Relationship Id="rId19" Type="http://schemas.openxmlformats.org/officeDocument/2006/relationships/image" Target="../media/image119.png"/><Relationship Id="rId31" Type="http://schemas.openxmlformats.org/officeDocument/2006/relationships/image" Target="../media/image125.png"/><Relationship Id="rId4" Type="http://schemas.openxmlformats.org/officeDocument/2006/relationships/customXml" Target="../ink/ink224.xml"/><Relationship Id="rId9" Type="http://schemas.openxmlformats.org/officeDocument/2006/relationships/image" Target="../media/image114.png"/><Relationship Id="rId14" Type="http://schemas.openxmlformats.org/officeDocument/2006/relationships/customXml" Target="../ink/ink229.xml"/><Relationship Id="rId22" Type="http://schemas.openxmlformats.org/officeDocument/2006/relationships/customXml" Target="../ink/ink233.xml"/><Relationship Id="rId27" Type="http://schemas.openxmlformats.org/officeDocument/2006/relationships/image" Target="../media/image123.png"/><Relationship Id="rId30" Type="http://schemas.openxmlformats.org/officeDocument/2006/relationships/customXml" Target="../ink/ink2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4080-D0E6-C466-D0FE-4E1B05B73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Learning Basics of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7A28-E22F-783C-A189-F4C3B774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Harvard Architecture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45649B-7916-C778-E557-8BBA21B7A31F}"/>
                  </a:ext>
                </a:extLst>
              </p14:cNvPr>
              <p14:cNvContentPartPr/>
              <p14:nvPr/>
            </p14:nvContentPartPr>
            <p14:xfrm>
              <a:off x="3236364" y="2120849"/>
              <a:ext cx="1764360" cy="2059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45649B-7916-C778-E557-8BBA21B7A3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364" y="2111849"/>
                <a:ext cx="1782000" cy="20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C3684B-6679-874E-A90D-FC60AA4FFF77}"/>
                  </a:ext>
                </a:extLst>
              </p14:cNvPr>
              <p14:cNvContentPartPr/>
              <p14:nvPr/>
            </p14:nvContentPartPr>
            <p14:xfrm>
              <a:off x="8167284" y="2052089"/>
              <a:ext cx="166680" cy="2052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C3684B-6679-874E-A90D-FC60AA4FFF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8284" y="2043089"/>
                <a:ext cx="184320" cy="20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1D3E81-7794-4CF8-0E7E-A96FEAC2287B}"/>
                  </a:ext>
                </a:extLst>
              </p14:cNvPr>
              <p14:cNvContentPartPr/>
              <p14:nvPr/>
            </p14:nvContentPartPr>
            <p14:xfrm>
              <a:off x="8191404" y="2080169"/>
              <a:ext cx="1679400" cy="2012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1D3E81-7794-4CF8-0E7E-A96FEAC228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2404" y="2071169"/>
                <a:ext cx="1697040" cy="20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D7BFF2-F434-7DE1-6B20-6DB5DE08263E}"/>
                  </a:ext>
                </a:extLst>
              </p14:cNvPr>
              <p14:cNvContentPartPr/>
              <p14:nvPr/>
            </p14:nvContentPartPr>
            <p14:xfrm>
              <a:off x="8362044" y="2946689"/>
              <a:ext cx="1174680" cy="584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D7BFF2-F434-7DE1-6B20-6DB5DE082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3044" y="2937689"/>
                <a:ext cx="11923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2AE7522-756E-3A03-90C8-5218F024790F}"/>
                  </a:ext>
                </a:extLst>
              </p14:cNvPr>
              <p14:cNvContentPartPr/>
              <p14:nvPr/>
            </p14:nvContentPartPr>
            <p14:xfrm>
              <a:off x="4898124" y="2242169"/>
              <a:ext cx="3382560" cy="170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2AE7522-756E-3A03-90C8-5218F02479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9124" y="2233169"/>
                <a:ext cx="34002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8DAF85-25C6-27AB-C339-0C6352361E47}"/>
                  </a:ext>
                </a:extLst>
              </p14:cNvPr>
              <p14:cNvContentPartPr/>
              <p14:nvPr/>
            </p14:nvContentPartPr>
            <p14:xfrm>
              <a:off x="4941684" y="2431529"/>
              <a:ext cx="3305160" cy="25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8DAF85-25C6-27AB-C339-0C6352361E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2684" y="2422529"/>
                <a:ext cx="33228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B09E0D-121E-A26C-2757-1F30DE9ED54F}"/>
                  </a:ext>
                </a:extLst>
              </p14:cNvPr>
              <p14:cNvContentPartPr/>
              <p14:nvPr/>
            </p14:nvContentPartPr>
            <p14:xfrm>
              <a:off x="4933044" y="2452769"/>
              <a:ext cx="221040" cy="305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B09E0D-121E-A26C-2757-1F30DE9ED5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4044" y="2443769"/>
                <a:ext cx="2386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639C834-D6E0-582A-E3D4-F6292D9E0DF5}"/>
                  </a:ext>
                </a:extLst>
              </p14:cNvPr>
              <p14:cNvContentPartPr/>
              <p14:nvPr/>
            </p14:nvContentPartPr>
            <p14:xfrm>
              <a:off x="5597604" y="1918529"/>
              <a:ext cx="2050560" cy="282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639C834-D6E0-582A-E3D4-F6292D9E0D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88604" y="1909529"/>
                <a:ext cx="20682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559DF78-C844-3D5C-7977-1DA6901B14CC}"/>
                  </a:ext>
                </a:extLst>
              </p14:cNvPr>
              <p14:cNvContentPartPr/>
              <p14:nvPr/>
            </p14:nvContentPartPr>
            <p14:xfrm>
              <a:off x="5690844" y="2652929"/>
              <a:ext cx="1958760" cy="223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559DF78-C844-3D5C-7977-1DA6901B14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1844" y="2643929"/>
                <a:ext cx="19764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3A6B151-DD9C-6CDB-3259-A9C2BF1178B5}"/>
                  </a:ext>
                </a:extLst>
              </p14:cNvPr>
              <p14:cNvContentPartPr/>
              <p14:nvPr/>
            </p14:nvContentPartPr>
            <p14:xfrm>
              <a:off x="5007204" y="3332969"/>
              <a:ext cx="3149640" cy="258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3A6B151-DD9C-6CDB-3259-A9C2BF1178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98204" y="3323969"/>
                <a:ext cx="3167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EE2B81A-169B-818F-82F7-80E388E92A12}"/>
                  </a:ext>
                </a:extLst>
              </p14:cNvPr>
              <p14:cNvContentPartPr/>
              <p14:nvPr/>
            </p14:nvContentPartPr>
            <p14:xfrm>
              <a:off x="5717484" y="3146489"/>
              <a:ext cx="1513440" cy="232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EE2B81A-169B-818F-82F7-80E388E92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08484" y="3137489"/>
                <a:ext cx="15310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DAF48B0-1937-AD15-0E47-9840FDD24F01}"/>
                  </a:ext>
                </a:extLst>
              </p14:cNvPr>
              <p14:cNvContentPartPr/>
              <p14:nvPr/>
            </p14:nvContentPartPr>
            <p14:xfrm>
              <a:off x="4995684" y="3584609"/>
              <a:ext cx="3164760" cy="398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DAF48B0-1937-AD15-0E47-9840FDD24F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86684" y="3575609"/>
                <a:ext cx="31824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90975DA-CA37-64B0-0E88-5704AD169157}"/>
                  </a:ext>
                </a:extLst>
              </p14:cNvPr>
              <p14:cNvContentPartPr/>
              <p14:nvPr/>
            </p14:nvContentPartPr>
            <p14:xfrm>
              <a:off x="5374764" y="3322529"/>
              <a:ext cx="202680" cy="4550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90975DA-CA37-64B0-0E88-5704AD1691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5764" y="3313529"/>
                <a:ext cx="2203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0412BA0-CA65-B477-F3F8-F9FB6ED6981E}"/>
                  </a:ext>
                </a:extLst>
              </p14:cNvPr>
              <p14:cNvContentPartPr/>
              <p14:nvPr/>
            </p14:nvContentPartPr>
            <p14:xfrm>
              <a:off x="5419404" y="2202929"/>
              <a:ext cx="103320" cy="166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0412BA0-CA65-B477-F3F8-F9FB6ED698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0404" y="2193929"/>
                <a:ext cx="120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B26CB91-E8C0-7787-000C-05B8775702C9}"/>
                  </a:ext>
                </a:extLst>
              </p14:cNvPr>
              <p14:cNvContentPartPr/>
              <p14:nvPr/>
            </p14:nvContentPartPr>
            <p14:xfrm>
              <a:off x="5460444" y="2533769"/>
              <a:ext cx="84240" cy="203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B26CB91-E8C0-7787-000C-05B8775702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51444" y="2524769"/>
                <a:ext cx="1018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80A2AA4-C454-F600-3332-2AD80D9583DC}"/>
                  </a:ext>
                </a:extLst>
              </p14:cNvPr>
              <p14:cNvContentPartPr/>
              <p14:nvPr/>
            </p14:nvContentPartPr>
            <p14:xfrm>
              <a:off x="4590684" y="4119569"/>
              <a:ext cx="4141800" cy="474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80A2AA4-C454-F600-3332-2AD80D9583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81684" y="4110569"/>
                <a:ext cx="41594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73E0CB2-0BE1-883B-651D-FEEF9707D515}"/>
                  </a:ext>
                </a:extLst>
              </p14:cNvPr>
              <p14:cNvContentPartPr/>
              <p14:nvPr/>
            </p14:nvContentPartPr>
            <p14:xfrm>
              <a:off x="5915124" y="4491809"/>
              <a:ext cx="1389960" cy="406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73E0CB2-0BE1-883B-651D-FEEF9707D51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06124" y="4482809"/>
                <a:ext cx="14076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9997388-B93B-26C4-A18D-97014340D586}"/>
                  </a:ext>
                </a:extLst>
              </p14:cNvPr>
              <p14:cNvContentPartPr/>
              <p14:nvPr/>
            </p14:nvContentPartPr>
            <p14:xfrm>
              <a:off x="186804" y="4873049"/>
              <a:ext cx="2790360" cy="1002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9997388-B93B-26C4-A18D-97014340D5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7804" y="4864049"/>
                <a:ext cx="280800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CA9D0C8-6295-4443-7E38-D919E36C16FC}"/>
                  </a:ext>
                </a:extLst>
              </p14:cNvPr>
              <p14:cNvContentPartPr/>
              <p14:nvPr/>
            </p14:nvContentPartPr>
            <p14:xfrm>
              <a:off x="229644" y="6081569"/>
              <a:ext cx="2446920" cy="3999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CA9D0C8-6295-4443-7E38-D919E36C16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0644" y="6072569"/>
                <a:ext cx="24645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7CF0E1E-E838-97CB-A2C9-B86D1D1E71AC}"/>
                  </a:ext>
                </a:extLst>
              </p14:cNvPr>
              <p14:cNvContentPartPr/>
              <p14:nvPr/>
            </p14:nvContentPartPr>
            <p14:xfrm>
              <a:off x="87444" y="4498649"/>
              <a:ext cx="3047760" cy="2066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7CF0E1E-E838-97CB-A2C9-B86D1D1E71A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444" y="4426649"/>
                <a:ext cx="3119400" cy="22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21ED012-DA16-6CFA-4A02-B9299286F709}"/>
                  </a:ext>
                </a:extLst>
              </p14:cNvPr>
              <p14:cNvContentPartPr/>
              <p14:nvPr/>
            </p14:nvContentPartPr>
            <p14:xfrm>
              <a:off x="8978004" y="5618609"/>
              <a:ext cx="619560" cy="307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21ED012-DA16-6CFA-4A02-B9299286F7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69004" y="5609609"/>
                <a:ext cx="6372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A149145-419A-0674-353F-62EEEDFF1E19}"/>
                  </a:ext>
                </a:extLst>
              </p14:cNvPr>
              <p14:cNvContentPartPr/>
              <p14:nvPr/>
            </p14:nvContentPartPr>
            <p14:xfrm>
              <a:off x="10263204" y="5539049"/>
              <a:ext cx="1084680" cy="3492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A149145-419A-0674-353F-62EEEDFF1E1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54204" y="5530049"/>
                <a:ext cx="1102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5659FB3-8B03-BAEF-A992-0F6C447FD41E}"/>
                  </a:ext>
                </a:extLst>
              </p14:cNvPr>
              <p14:cNvContentPartPr/>
              <p14:nvPr/>
            </p14:nvContentPartPr>
            <p14:xfrm>
              <a:off x="9173844" y="6015689"/>
              <a:ext cx="162720" cy="2368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5659FB3-8B03-BAEF-A992-0F6C447FD4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64844" y="6006689"/>
                <a:ext cx="1803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88687AD-7C06-E67C-BD69-678C7E1FB993}"/>
                  </a:ext>
                </a:extLst>
              </p14:cNvPr>
              <p14:cNvContentPartPr/>
              <p14:nvPr/>
            </p14:nvContentPartPr>
            <p14:xfrm>
              <a:off x="10669644" y="5994809"/>
              <a:ext cx="248760" cy="2970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88687AD-7C06-E67C-BD69-678C7E1FB9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60644" y="5985809"/>
                <a:ext cx="2664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AA0098D-0BD0-585F-DB44-FBB5FD9507CE}"/>
                  </a:ext>
                </a:extLst>
              </p14:cNvPr>
              <p14:cNvContentPartPr/>
              <p14:nvPr/>
            </p14:nvContentPartPr>
            <p14:xfrm>
              <a:off x="8319564" y="6423929"/>
              <a:ext cx="1305000" cy="2502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AA0098D-0BD0-585F-DB44-FBB5FD9507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10564" y="6414929"/>
                <a:ext cx="13226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6E50972-E30C-017F-328B-D3AC8A1CA9D0}"/>
                  </a:ext>
                </a:extLst>
              </p14:cNvPr>
              <p14:cNvContentPartPr/>
              <p14:nvPr/>
            </p14:nvContentPartPr>
            <p14:xfrm>
              <a:off x="10764324" y="6395129"/>
              <a:ext cx="684000" cy="207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6E50972-E30C-017F-328B-D3AC8A1CA9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55324" y="6386129"/>
                <a:ext cx="7016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599D798-0B77-FA9E-AD36-16410E19704D}"/>
                  </a:ext>
                </a:extLst>
              </p14:cNvPr>
              <p14:cNvContentPartPr/>
              <p14:nvPr/>
            </p14:nvContentPartPr>
            <p14:xfrm>
              <a:off x="9406764" y="5117489"/>
              <a:ext cx="2226960" cy="4082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599D798-0B77-FA9E-AD36-16410E19704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97764" y="5108489"/>
                <a:ext cx="22446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10F3E47-2942-9B14-FA4C-4B0F28F32EE3}"/>
                  </a:ext>
                </a:extLst>
              </p14:cNvPr>
              <p14:cNvContentPartPr/>
              <p14:nvPr/>
            </p14:nvContentPartPr>
            <p14:xfrm>
              <a:off x="8215164" y="4872329"/>
              <a:ext cx="3856680" cy="18450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10F3E47-2942-9B14-FA4C-4B0F28F32E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79164" y="4800329"/>
                <a:ext cx="3928320" cy="19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58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6DFF-48C7-3FF7-AD5D-0454140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Fetch Stage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5C5EF6-60EC-A708-2C2E-B15395B9A3D4}"/>
              </a:ext>
            </a:extLst>
          </p:cNvPr>
          <p:cNvSpPr/>
          <p:nvPr/>
        </p:nvSpPr>
        <p:spPr>
          <a:xfrm>
            <a:off x="1620689" y="1690328"/>
            <a:ext cx="4118995" cy="3846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9DEA2-08DB-1664-B0DD-ADF1687F01B4}"/>
              </a:ext>
            </a:extLst>
          </p:cNvPr>
          <p:cNvSpPr/>
          <p:nvPr/>
        </p:nvSpPr>
        <p:spPr>
          <a:xfrm>
            <a:off x="3783435" y="1946246"/>
            <a:ext cx="1602297" cy="3028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715DB-D39C-6DFD-B3A7-DF258394D307}"/>
              </a:ext>
            </a:extLst>
          </p:cNvPr>
          <p:cNvSpPr/>
          <p:nvPr/>
        </p:nvSpPr>
        <p:spPr>
          <a:xfrm>
            <a:off x="8945461" y="2032386"/>
            <a:ext cx="1602297" cy="3028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40D76-33A4-CED2-AB82-C1DC8F6AA8ED}"/>
              </a:ext>
            </a:extLst>
          </p:cNvPr>
          <p:cNvSpPr/>
          <p:nvPr/>
        </p:nvSpPr>
        <p:spPr>
          <a:xfrm>
            <a:off x="7234805" y="1690688"/>
            <a:ext cx="4118995" cy="3846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BF4EB-DBCC-E97F-5680-5553919094F7}"/>
              </a:ext>
            </a:extLst>
          </p:cNvPr>
          <p:cNvSpPr/>
          <p:nvPr/>
        </p:nvSpPr>
        <p:spPr>
          <a:xfrm>
            <a:off x="1887523" y="4412609"/>
            <a:ext cx="1300294" cy="5620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697121-E066-781E-5347-F2D9CEF04B3C}"/>
                  </a:ext>
                </a:extLst>
              </p14:cNvPr>
              <p14:cNvContentPartPr/>
              <p14:nvPr/>
            </p14:nvContentPartPr>
            <p14:xfrm>
              <a:off x="1845684" y="1466009"/>
              <a:ext cx="417240" cy="140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697121-E066-781E-5347-F2D9CEF04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6684" y="1457009"/>
                <a:ext cx="434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D1C786-51F8-16A2-BCB7-959AF5EC00F3}"/>
                  </a:ext>
                </a:extLst>
              </p14:cNvPr>
              <p14:cNvContentPartPr/>
              <p14:nvPr/>
            </p14:nvContentPartPr>
            <p14:xfrm>
              <a:off x="7255044" y="1439729"/>
              <a:ext cx="962280" cy="298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D1C786-51F8-16A2-BCB7-959AF5EC00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6044" y="1430729"/>
                <a:ext cx="9799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4AEF65-426F-0437-90D0-782953F27058}"/>
                  </a:ext>
                </a:extLst>
              </p14:cNvPr>
              <p14:cNvContentPartPr/>
              <p14:nvPr/>
            </p14:nvContentPartPr>
            <p14:xfrm>
              <a:off x="7283484" y="1544849"/>
              <a:ext cx="947520" cy="31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4AEF65-426F-0437-90D0-782953F270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7484" y="1472849"/>
                <a:ext cx="1019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EE09A3-D313-C1C1-6DD9-36F34EF0EF43}"/>
                  </a:ext>
                </a:extLst>
              </p14:cNvPr>
              <p14:cNvContentPartPr/>
              <p14:nvPr/>
            </p14:nvContentPartPr>
            <p14:xfrm>
              <a:off x="1802691" y="1525409"/>
              <a:ext cx="612720" cy="19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EE09A3-D313-C1C1-6DD9-36F34EF0EF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691" y="1453409"/>
                <a:ext cx="684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C34D235-B235-1523-6D2E-558720D5D0D9}"/>
                  </a:ext>
                </a:extLst>
              </p14:cNvPr>
              <p14:cNvContentPartPr/>
              <p14:nvPr/>
            </p14:nvContentPartPr>
            <p14:xfrm>
              <a:off x="8925804" y="1738889"/>
              <a:ext cx="1035720" cy="286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C34D235-B235-1523-6D2E-558720D5D0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16804" y="1729889"/>
                <a:ext cx="1053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E5ACDFC-0850-EA17-DF04-C5380CD14704}"/>
                  </a:ext>
                </a:extLst>
              </p14:cNvPr>
              <p14:cNvContentPartPr/>
              <p14:nvPr/>
            </p14:nvContentPartPr>
            <p14:xfrm>
              <a:off x="10045044" y="1768049"/>
              <a:ext cx="492840" cy="239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E5ACDFC-0850-EA17-DF04-C5380CD147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36044" y="1759049"/>
                <a:ext cx="5104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EBD60F5-7ED8-ED7F-45CE-0EE2AC63F751}"/>
                  </a:ext>
                </a:extLst>
              </p14:cNvPr>
              <p14:cNvContentPartPr/>
              <p14:nvPr/>
            </p14:nvContentPartPr>
            <p14:xfrm>
              <a:off x="8940564" y="1800449"/>
              <a:ext cx="126720" cy="241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EBD60F5-7ED8-ED7F-45CE-0EE2AC63F7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31564" y="1791449"/>
                <a:ext cx="144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96D4B28-4EDF-2F69-B290-0CDCF7A265B6}"/>
                  </a:ext>
                </a:extLst>
              </p14:cNvPr>
              <p14:cNvContentPartPr/>
              <p14:nvPr/>
            </p14:nvContentPartPr>
            <p14:xfrm>
              <a:off x="8970444" y="4780529"/>
              <a:ext cx="1571400" cy="506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96D4B28-4EDF-2F69-B290-0CDCF7A265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61444" y="4771529"/>
                <a:ext cx="158904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948E0F0-86A9-B260-3078-96F572EBAAFC}"/>
                  </a:ext>
                </a:extLst>
              </p14:cNvPr>
              <p14:cNvContentPartPr/>
              <p14:nvPr/>
            </p14:nvContentPartPr>
            <p14:xfrm>
              <a:off x="10650924" y="2116889"/>
              <a:ext cx="556920" cy="117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948E0F0-86A9-B260-3078-96F572EBAA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41924" y="2107889"/>
                <a:ext cx="5745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C7C990A-5A5F-464E-65F2-19FDAF844B06}"/>
                  </a:ext>
                </a:extLst>
              </p14:cNvPr>
              <p14:cNvContentPartPr/>
              <p14:nvPr/>
            </p14:nvContentPartPr>
            <p14:xfrm>
              <a:off x="8953164" y="2315249"/>
              <a:ext cx="1608480" cy="23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C7C990A-5A5F-464E-65F2-19FDAF844B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44164" y="2306249"/>
                <a:ext cx="1626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024977-274B-9DD7-15B9-0AFDB4784553}"/>
                  </a:ext>
                </a:extLst>
              </p14:cNvPr>
              <p14:cNvContentPartPr/>
              <p14:nvPr/>
            </p14:nvContentPartPr>
            <p14:xfrm>
              <a:off x="8967924" y="2448449"/>
              <a:ext cx="2150640" cy="278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024977-274B-9DD7-15B9-0AFDB47845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58924" y="2439449"/>
                <a:ext cx="21682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573E38E-E05A-A716-25C7-2C986C649F7B}"/>
                  </a:ext>
                </a:extLst>
              </p14:cNvPr>
              <p14:cNvContentPartPr/>
              <p14:nvPr/>
            </p14:nvContentPartPr>
            <p14:xfrm>
              <a:off x="8979804" y="2837609"/>
              <a:ext cx="2198520" cy="249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573E38E-E05A-A716-25C7-2C986C649F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70804" y="2828609"/>
                <a:ext cx="22161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E5BF61C-2081-C042-D1DD-B7CF0B575DAE}"/>
                  </a:ext>
                </a:extLst>
              </p14:cNvPr>
              <p14:cNvContentPartPr/>
              <p14:nvPr/>
            </p14:nvContentPartPr>
            <p14:xfrm>
              <a:off x="8943804" y="3199049"/>
              <a:ext cx="2290320" cy="270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E5BF61C-2081-C042-D1DD-B7CF0B575D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34804" y="3190049"/>
                <a:ext cx="23079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F87EC5-5BE2-C5C3-E99C-19D7D960C820}"/>
                  </a:ext>
                </a:extLst>
              </p14:cNvPr>
              <p14:cNvContentPartPr/>
              <p14:nvPr/>
            </p14:nvContentPartPr>
            <p14:xfrm>
              <a:off x="5763924" y="2436569"/>
              <a:ext cx="1472400" cy="221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F87EC5-5BE2-C5C3-E99C-19D7D960C8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54924" y="2427569"/>
                <a:ext cx="14900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16E5D2-2CBC-C294-0078-ABEC10972218}"/>
                  </a:ext>
                </a:extLst>
              </p14:cNvPr>
              <p14:cNvContentPartPr/>
              <p14:nvPr/>
            </p14:nvContentPartPr>
            <p14:xfrm>
              <a:off x="6032124" y="2114369"/>
              <a:ext cx="694440" cy="27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16E5D2-2CBC-C294-0078-ABEC109722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23124" y="2105369"/>
                <a:ext cx="7120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935273-8B89-7A3B-06A5-2506DBB9F133}"/>
                  </a:ext>
                </a:extLst>
              </p14:cNvPr>
              <p14:cNvContentPartPr/>
              <p14:nvPr/>
            </p14:nvContentPartPr>
            <p14:xfrm>
              <a:off x="5774364" y="3043169"/>
              <a:ext cx="1450080" cy="155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935273-8B89-7A3B-06A5-2506DBB9F1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65364" y="3034169"/>
                <a:ext cx="14677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1B8625-94FF-D9C5-1A43-60E7CAC3AB22}"/>
                  </a:ext>
                </a:extLst>
              </p14:cNvPr>
              <p14:cNvContentPartPr/>
              <p14:nvPr/>
            </p14:nvContentPartPr>
            <p14:xfrm>
              <a:off x="5908284" y="3250529"/>
              <a:ext cx="486360" cy="199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1B8625-94FF-D9C5-1A43-60E7CAC3AB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99284" y="3241529"/>
                <a:ext cx="504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0635FD-6841-4721-4A1D-2023EC2B3FBB}"/>
                  </a:ext>
                </a:extLst>
              </p14:cNvPr>
              <p14:cNvContentPartPr/>
              <p14:nvPr/>
            </p14:nvContentPartPr>
            <p14:xfrm>
              <a:off x="6396804" y="3258449"/>
              <a:ext cx="651600" cy="181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0635FD-6841-4721-4A1D-2023EC2B3F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87804" y="3249449"/>
                <a:ext cx="669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8FDBB9-EBFF-CDF9-A83A-4F059FF78B64}"/>
                  </a:ext>
                </a:extLst>
              </p14:cNvPr>
              <p14:cNvContentPartPr/>
              <p14:nvPr/>
            </p14:nvContentPartPr>
            <p14:xfrm>
              <a:off x="3803364" y="2274569"/>
              <a:ext cx="1565280" cy="22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8FDBB9-EBFF-CDF9-A83A-4F059FF78B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94364" y="2265569"/>
                <a:ext cx="15829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6A5486-4DA0-5010-58AA-BFC4439F9716}"/>
                  </a:ext>
                </a:extLst>
              </p14:cNvPr>
              <p14:cNvContentPartPr/>
              <p14:nvPr/>
            </p14:nvContentPartPr>
            <p14:xfrm>
              <a:off x="4244364" y="2029769"/>
              <a:ext cx="264240" cy="231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6A5486-4DA0-5010-58AA-BFC4439F97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35364" y="2020769"/>
                <a:ext cx="2818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B24F75-0417-0A1A-067A-E28B1427C4E9}"/>
                  </a:ext>
                </a:extLst>
              </p14:cNvPr>
              <p14:cNvContentPartPr/>
              <p14:nvPr/>
            </p14:nvContentPartPr>
            <p14:xfrm>
              <a:off x="3791124" y="2425049"/>
              <a:ext cx="1585440" cy="312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B24F75-0417-0A1A-067A-E28B1427C4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82124" y="2416049"/>
                <a:ext cx="1603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0B6B11B-CFEF-0263-3EF2-F1E0CBEA7722}"/>
                  </a:ext>
                </a:extLst>
              </p14:cNvPr>
              <p14:cNvContentPartPr/>
              <p14:nvPr/>
            </p14:nvContentPartPr>
            <p14:xfrm>
              <a:off x="4425444" y="2912849"/>
              <a:ext cx="7200" cy="19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0B6B11B-CFEF-0263-3EF2-F1E0CBEA772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16444" y="2903849"/>
                <a:ext cx="24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8DB1715-8839-F936-DA16-8C167A6B8CCC}"/>
                  </a:ext>
                </a:extLst>
              </p14:cNvPr>
              <p14:cNvContentPartPr/>
              <p14:nvPr/>
            </p14:nvContentPartPr>
            <p14:xfrm>
              <a:off x="4415724" y="3053609"/>
              <a:ext cx="360" cy="17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8DB1715-8839-F936-DA16-8C167A6B8C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06724" y="3044609"/>
                <a:ext cx="180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EC3CD14-FB20-7EDC-AD28-C1637E663319}"/>
                  </a:ext>
                </a:extLst>
              </p14:cNvPr>
              <p14:cNvContentPartPr/>
              <p14:nvPr/>
            </p14:nvContentPartPr>
            <p14:xfrm>
              <a:off x="4433004" y="3170249"/>
              <a:ext cx="5760" cy="30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EC3CD14-FB20-7EDC-AD28-C1637E6633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24004" y="3161249"/>
                <a:ext cx="234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156B299-A651-8852-1555-1341612F901D}"/>
                  </a:ext>
                </a:extLst>
              </p14:cNvPr>
              <p14:cNvContentPartPr/>
              <p14:nvPr/>
            </p14:nvContentPartPr>
            <p14:xfrm>
              <a:off x="4452084" y="3342329"/>
              <a:ext cx="360" cy="15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156B299-A651-8852-1555-1341612F90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43084" y="3333329"/>
                <a:ext cx="18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B8B285-87E2-DFC9-EA43-58D838D35B9C}"/>
                  </a:ext>
                </a:extLst>
              </p14:cNvPr>
              <p14:cNvContentPartPr/>
              <p14:nvPr/>
            </p14:nvContentPartPr>
            <p14:xfrm>
              <a:off x="4444164" y="3501089"/>
              <a:ext cx="2880" cy="21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B8B285-87E2-DFC9-EA43-58D838D35B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35164" y="3492089"/>
                <a:ext cx="20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E098C46-D226-5666-9E33-589AD77A91A7}"/>
                  </a:ext>
                </a:extLst>
              </p14:cNvPr>
              <p14:cNvContentPartPr/>
              <p14:nvPr/>
            </p14:nvContentPartPr>
            <p14:xfrm>
              <a:off x="4444884" y="3878729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E098C46-D226-5666-9E33-589AD77A91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35884" y="38697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466415C-96C0-162B-5A1E-A0F1259F8C9B}"/>
                  </a:ext>
                </a:extLst>
              </p14:cNvPr>
              <p14:cNvContentPartPr/>
              <p14:nvPr/>
            </p14:nvContentPartPr>
            <p14:xfrm>
              <a:off x="4442364" y="3949289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466415C-96C0-162B-5A1E-A0F1259F8C9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33364" y="39402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93FE6A0-526B-57C2-7F96-1DA5885C4F0C}"/>
                  </a:ext>
                </a:extLst>
              </p14:cNvPr>
              <p14:cNvContentPartPr/>
              <p14:nvPr/>
            </p14:nvContentPartPr>
            <p14:xfrm>
              <a:off x="4428684" y="3682169"/>
              <a:ext cx="7560" cy="101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93FE6A0-526B-57C2-7F96-1DA5885C4F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19684" y="3673169"/>
                <a:ext cx="252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7F33964-1406-DDF4-50ED-69E1E0E1A3F5}"/>
                  </a:ext>
                </a:extLst>
              </p14:cNvPr>
              <p14:cNvContentPartPr/>
              <p14:nvPr/>
            </p14:nvContentPartPr>
            <p14:xfrm>
              <a:off x="3815964" y="4490009"/>
              <a:ext cx="1586520" cy="401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7F33964-1406-DDF4-50ED-69E1E0E1A3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06964" y="4481009"/>
                <a:ext cx="16041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645F119-7FE6-CF87-7EFF-A40E9CEE1C98}"/>
                  </a:ext>
                </a:extLst>
              </p14:cNvPr>
              <p14:cNvContentPartPr/>
              <p14:nvPr/>
            </p14:nvContentPartPr>
            <p14:xfrm>
              <a:off x="2055924" y="4131809"/>
              <a:ext cx="321840" cy="182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645F119-7FE6-CF87-7EFF-A40E9CEE1C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46924" y="4122809"/>
                <a:ext cx="339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122660D-918A-00D0-9812-5D5FA3D8D045}"/>
                  </a:ext>
                </a:extLst>
              </p14:cNvPr>
              <p14:cNvContentPartPr/>
              <p14:nvPr/>
            </p14:nvContentPartPr>
            <p14:xfrm>
              <a:off x="2113884" y="4579649"/>
              <a:ext cx="767880" cy="2077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122660D-918A-00D0-9812-5D5FA3D8D0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04884" y="4570649"/>
                <a:ext cx="7855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94E84EF-F71D-3EC9-BFFC-2EA01B7EB287}"/>
                  </a:ext>
                </a:extLst>
              </p14:cNvPr>
              <p14:cNvContentPartPr/>
              <p14:nvPr/>
            </p14:nvContentPartPr>
            <p14:xfrm>
              <a:off x="2027124" y="4532849"/>
              <a:ext cx="360" cy="73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94E84EF-F71D-3EC9-BFFC-2EA01B7EB2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18124" y="4523849"/>
                <a:ext cx="18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7089D18-3D74-05EA-E8B7-7EE811E6E023}"/>
                  </a:ext>
                </a:extLst>
              </p14:cNvPr>
              <p14:cNvContentPartPr/>
              <p14:nvPr/>
            </p14:nvContentPartPr>
            <p14:xfrm>
              <a:off x="2613204" y="4185089"/>
              <a:ext cx="75960" cy="115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7089D18-3D74-05EA-E8B7-7EE811E6E02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04204" y="4176089"/>
                <a:ext cx="936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6394404-DEA9-8064-A743-37E7F3D0D0FD}"/>
                  </a:ext>
                </a:extLst>
              </p14:cNvPr>
              <p14:cNvContentPartPr/>
              <p14:nvPr/>
            </p14:nvContentPartPr>
            <p14:xfrm>
              <a:off x="1971684" y="4465169"/>
              <a:ext cx="132120" cy="187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6394404-DEA9-8064-A743-37E7F3D0D0F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62684" y="4456169"/>
                <a:ext cx="1497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9E7A5FE-BA1E-45B4-B0D3-D8F9DCBD0B35}"/>
                  </a:ext>
                </a:extLst>
              </p14:cNvPr>
              <p14:cNvContentPartPr/>
              <p14:nvPr/>
            </p14:nvContentPartPr>
            <p14:xfrm>
              <a:off x="2570724" y="4130009"/>
              <a:ext cx="151200" cy="213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9E7A5FE-BA1E-45B4-B0D3-D8F9DCBD0B3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61724" y="4121009"/>
                <a:ext cx="168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A55482D-72F4-4AA3-4BAA-EFC035858400}"/>
                  </a:ext>
                </a:extLst>
              </p14:cNvPr>
              <p14:cNvContentPartPr/>
              <p14:nvPr/>
            </p14:nvContentPartPr>
            <p14:xfrm>
              <a:off x="2826684" y="1828889"/>
              <a:ext cx="6061680" cy="2562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A55482D-72F4-4AA3-4BAA-EFC0358584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17684" y="1819889"/>
                <a:ext cx="6079320" cy="25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F83063F-A22C-093A-115F-230015DAF7BF}"/>
                  </a:ext>
                </a:extLst>
              </p14:cNvPr>
              <p14:cNvContentPartPr/>
              <p14:nvPr/>
            </p14:nvContentPartPr>
            <p14:xfrm>
              <a:off x="8716284" y="2667329"/>
              <a:ext cx="1368720" cy="593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F83063F-A22C-093A-115F-230015DAF7B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07284" y="2658329"/>
                <a:ext cx="138636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31869C6-E76C-1E35-4146-CB8D6EA6A59F}"/>
                  </a:ext>
                </a:extLst>
              </p14:cNvPr>
              <p14:cNvContentPartPr/>
              <p14:nvPr/>
            </p14:nvContentPartPr>
            <p14:xfrm>
              <a:off x="5393124" y="2610089"/>
              <a:ext cx="3572280" cy="595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31869C6-E76C-1E35-4146-CB8D6EA6A59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84124" y="2601089"/>
                <a:ext cx="358992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389A9A0-79E3-3FE6-1856-EE454123E622}"/>
                  </a:ext>
                </a:extLst>
              </p14:cNvPr>
              <p14:cNvContentPartPr/>
              <p14:nvPr/>
            </p14:nvContentPartPr>
            <p14:xfrm>
              <a:off x="4627404" y="2343689"/>
              <a:ext cx="605520" cy="2710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389A9A0-79E3-3FE6-1856-EE454123E62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18404" y="2334689"/>
                <a:ext cx="6231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35D15DC-D426-FF25-3284-42E0EDC833B6}"/>
                  </a:ext>
                </a:extLst>
              </p14:cNvPr>
              <p14:cNvContentPartPr/>
              <p14:nvPr/>
            </p14:nvContentPartPr>
            <p14:xfrm>
              <a:off x="1978524" y="4542209"/>
              <a:ext cx="125640" cy="928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35D15DC-D426-FF25-3284-42E0EDC833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42524" y="4470209"/>
                <a:ext cx="1972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8FBEE67-7E56-BBE7-20BD-5ADB8A76CBED}"/>
                  </a:ext>
                </a:extLst>
              </p14:cNvPr>
              <p14:cNvContentPartPr/>
              <p14:nvPr/>
            </p14:nvContentPartPr>
            <p14:xfrm>
              <a:off x="2578284" y="4194089"/>
              <a:ext cx="136080" cy="156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8FBEE67-7E56-BBE7-20BD-5ADB8A76CBE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42284" y="4122089"/>
                <a:ext cx="2077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BAB424F-9499-C310-403C-3D3642582BFC}"/>
                  </a:ext>
                </a:extLst>
              </p14:cNvPr>
              <p14:cNvContentPartPr/>
              <p14:nvPr/>
            </p14:nvContentPartPr>
            <p14:xfrm>
              <a:off x="8748684" y="3120209"/>
              <a:ext cx="134640" cy="1357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BAB424F-9499-C310-403C-3D3642582BF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12684" y="3048209"/>
                <a:ext cx="206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84819E0-CFAE-C03A-BD27-05594FB48AD0}"/>
                  </a:ext>
                </a:extLst>
              </p14:cNvPr>
              <p14:cNvContentPartPr/>
              <p14:nvPr/>
            </p14:nvContentPartPr>
            <p14:xfrm>
              <a:off x="4641444" y="2330729"/>
              <a:ext cx="119160" cy="155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84819E0-CFAE-C03A-BD27-05594FB48AD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05444" y="2258729"/>
                <a:ext cx="190800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8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1EFC-06DA-A96A-A13E-1B3FAF3E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9" y="130233"/>
            <a:ext cx="10515600" cy="1325563"/>
          </a:xfrm>
        </p:spPr>
        <p:txBody>
          <a:bodyPr/>
          <a:lstStyle/>
          <a:p>
            <a:r>
              <a:rPr lang="en-IN" dirty="0"/>
              <a:t>Instruction Processing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1DC6E-3E76-1A06-BE06-8814914DAE72}"/>
              </a:ext>
            </a:extLst>
          </p:cNvPr>
          <p:cNvSpPr/>
          <p:nvPr/>
        </p:nvSpPr>
        <p:spPr>
          <a:xfrm>
            <a:off x="1620689" y="1690328"/>
            <a:ext cx="6852192" cy="3846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413879-C14B-FD74-DF09-6ECD9194D828}"/>
                  </a:ext>
                </a:extLst>
              </p14:cNvPr>
              <p14:cNvContentPartPr/>
              <p14:nvPr/>
            </p14:nvContentPartPr>
            <p14:xfrm>
              <a:off x="1802691" y="1525409"/>
              <a:ext cx="612720" cy="1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413879-C14B-FD74-DF09-6ECD9194D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691" y="1453409"/>
                <a:ext cx="684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085814-2B65-26AA-7066-7E3D17CB925F}"/>
                  </a:ext>
                </a:extLst>
              </p14:cNvPr>
              <p14:cNvContentPartPr/>
              <p14:nvPr/>
            </p14:nvContentPartPr>
            <p14:xfrm>
              <a:off x="1852164" y="1374209"/>
              <a:ext cx="506160" cy="20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085814-2B65-26AA-7066-7E3D17CB92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3164" y="1365209"/>
                <a:ext cx="523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E082D0-6950-709D-B01C-1C8ECC24D732}"/>
                  </a:ext>
                </a:extLst>
              </p14:cNvPr>
              <p14:cNvContentPartPr/>
              <p14:nvPr/>
            </p14:nvContentPartPr>
            <p14:xfrm>
              <a:off x="5747724" y="2336129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E082D0-6950-709D-B01C-1C8ECC24D7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8724" y="2327129"/>
                <a:ext cx="1800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ADD3ED4-FF67-3666-7F8D-A3AE9BD595BF}"/>
              </a:ext>
            </a:extLst>
          </p:cNvPr>
          <p:cNvSpPr/>
          <p:nvPr/>
        </p:nvSpPr>
        <p:spPr>
          <a:xfrm>
            <a:off x="2709644" y="2130804"/>
            <a:ext cx="4613945" cy="3187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48273A7-6799-9731-ECEA-7F59EA0525E8}"/>
                  </a:ext>
                </a:extLst>
              </p14:cNvPr>
              <p14:cNvContentPartPr/>
              <p14:nvPr/>
            </p14:nvContentPartPr>
            <p14:xfrm>
              <a:off x="4887324" y="1827089"/>
              <a:ext cx="227880" cy="199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48273A7-6799-9731-ECEA-7F59EA0525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8324" y="1818089"/>
                <a:ext cx="245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30A8AA-BC32-A0FF-F434-CD5A87115690}"/>
                  </a:ext>
                </a:extLst>
              </p14:cNvPr>
              <p14:cNvContentPartPr/>
              <p14:nvPr/>
            </p14:nvContentPartPr>
            <p14:xfrm>
              <a:off x="5180004" y="1822049"/>
              <a:ext cx="633960" cy="263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30A8AA-BC32-A0FF-F434-CD5A871156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1004" y="1813049"/>
                <a:ext cx="651600" cy="2815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788EF6-7954-5AD6-EAD3-4716E2F74098}"/>
              </a:ext>
            </a:extLst>
          </p:cNvPr>
          <p:cNvSpPr/>
          <p:nvPr/>
        </p:nvSpPr>
        <p:spPr>
          <a:xfrm>
            <a:off x="2105637" y="3225874"/>
            <a:ext cx="729842" cy="578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6F4E3E0C-2634-40D5-8E4C-6AEA785157C4}"/>
              </a:ext>
            </a:extLst>
          </p:cNvPr>
          <p:cNvSpPr/>
          <p:nvPr/>
        </p:nvSpPr>
        <p:spPr>
          <a:xfrm rot="18886733">
            <a:off x="3852685" y="3955247"/>
            <a:ext cx="729842" cy="734038"/>
          </a:xfrm>
          <a:prstGeom prst="corner">
            <a:avLst>
              <a:gd name="adj1" fmla="val 68590"/>
              <a:gd name="adj2" fmla="val 662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A18E0B-D2EA-0111-2B5F-45AE2DAE79E9}"/>
                  </a:ext>
                </a:extLst>
              </p14:cNvPr>
              <p14:cNvContentPartPr/>
              <p14:nvPr/>
            </p14:nvContentPartPr>
            <p14:xfrm>
              <a:off x="3041964" y="1766969"/>
              <a:ext cx="1657440" cy="332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A18E0B-D2EA-0111-2B5F-45AE2DAE79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32964" y="1757969"/>
                <a:ext cx="16750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EED233-1A5B-8A86-9139-D25E12A1A315}"/>
                  </a:ext>
                </a:extLst>
              </p14:cNvPr>
              <p14:cNvContentPartPr/>
              <p14:nvPr/>
            </p14:nvContentPartPr>
            <p14:xfrm>
              <a:off x="2217564" y="3386609"/>
              <a:ext cx="504720" cy="243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EED233-1A5B-8A86-9139-D25E12A1A3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8564" y="3377609"/>
                <a:ext cx="5223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FAEC51-9455-6EA2-F5AE-2FFD0C53F5AA}"/>
                  </a:ext>
                </a:extLst>
              </p14:cNvPr>
              <p14:cNvContentPartPr/>
              <p14:nvPr/>
            </p14:nvContentPartPr>
            <p14:xfrm>
              <a:off x="4019724" y="4191209"/>
              <a:ext cx="477360" cy="247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FAEC51-9455-6EA2-F5AE-2FFD0C53F5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0724" y="4182209"/>
                <a:ext cx="49500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F6ECC366-C84A-FAEC-6E05-FBD356321D6A}"/>
              </a:ext>
            </a:extLst>
          </p:cNvPr>
          <p:cNvSpPr/>
          <p:nvPr/>
        </p:nvSpPr>
        <p:spPr>
          <a:xfrm>
            <a:off x="6644081" y="2869035"/>
            <a:ext cx="1333849" cy="18959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DE8430E-5E32-14CA-E51C-5E664204FE96}"/>
                  </a:ext>
                </a:extLst>
              </p14:cNvPr>
              <p14:cNvContentPartPr/>
              <p14:nvPr/>
            </p14:nvContentPartPr>
            <p14:xfrm>
              <a:off x="7407324" y="1770569"/>
              <a:ext cx="2778840" cy="655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DE8430E-5E32-14CA-E51C-5E664204FE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8324" y="1761569"/>
                <a:ext cx="279648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F4E8D25-79F7-B7AC-2FD6-C64D91C60B4B}"/>
                  </a:ext>
                </a:extLst>
              </p14:cNvPr>
              <p14:cNvContentPartPr/>
              <p14:nvPr/>
            </p14:nvContentPartPr>
            <p14:xfrm>
              <a:off x="3297924" y="2184929"/>
              <a:ext cx="248760" cy="189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F4E8D25-79F7-B7AC-2FD6-C64D91C60B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924" y="2175929"/>
                <a:ext cx="266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33159FB-2799-1D2F-6287-A45D7714735A}"/>
                  </a:ext>
                </a:extLst>
              </p14:cNvPr>
              <p14:cNvContentPartPr/>
              <p14:nvPr/>
            </p14:nvContentPartPr>
            <p14:xfrm>
              <a:off x="3883644" y="2189609"/>
              <a:ext cx="341640" cy="226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33159FB-2799-1D2F-6287-A45D771473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74644" y="2180609"/>
                <a:ext cx="359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441D603-6359-0487-C972-E2FF38D5CC28}"/>
                  </a:ext>
                </a:extLst>
              </p14:cNvPr>
              <p14:cNvContentPartPr/>
              <p14:nvPr/>
            </p14:nvContentPartPr>
            <p14:xfrm>
              <a:off x="4712724" y="2200769"/>
              <a:ext cx="238680" cy="161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441D603-6359-0487-C972-E2FF38D5CC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3724" y="2191769"/>
                <a:ext cx="256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D0CDA18-A490-9A51-9778-2E8198308997}"/>
                  </a:ext>
                </a:extLst>
              </p14:cNvPr>
              <p14:cNvContentPartPr/>
              <p14:nvPr/>
            </p14:nvContentPartPr>
            <p14:xfrm>
              <a:off x="5202324" y="2203289"/>
              <a:ext cx="260640" cy="191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D0CDA18-A490-9A51-9778-2E81983089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93324" y="2194289"/>
                <a:ext cx="2782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E945673-D0BF-3C68-5DEB-F9D27EF29C18}"/>
                  </a:ext>
                </a:extLst>
              </p14:cNvPr>
              <p14:cNvContentPartPr/>
              <p14:nvPr/>
            </p14:nvContentPartPr>
            <p14:xfrm>
              <a:off x="2435364" y="3832649"/>
              <a:ext cx="1270080" cy="605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E945673-D0BF-3C68-5DEB-F9D27EF29C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26364" y="3823649"/>
                <a:ext cx="12877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1CE8410-6F6D-42B7-5521-E55BDD5C6D70}"/>
                  </a:ext>
                </a:extLst>
              </p14:cNvPr>
              <p14:cNvContentPartPr/>
              <p14:nvPr/>
            </p14:nvContentPartPr>
            <p14:xfrm>
              <a:off x="7284204" y="4221089"/>
              <a:ext cx="6120" cy="18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1CE8410-6F6D-42B7-5521-E55BDD5C6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75204" y="4212089"/>
                <a:ext cx="2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41883D6-1960-FAA7-8FC2-1D4A3763C9A1}"/>
                  </a:ext>
                </a:extLst>
              </p14:cNvPr>
              <p14:cNvContentPartPr/>
              <p14:nvPr/>
            </p14:nvContentPartPr>
            <p14:xfrm>
              <a:off x="6640164" y="2981249"/>
              <a:ext cx="1377000" cy="1141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41883D6-1960-FAA7-8FC2-1D4A3763C9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31164" y="2972249"/>
                <a:ext cx="1394640" cy="11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CF55040-4D00-7D50-5BCD-9EDB3CB55001}"/>
                  </a:ext>
                </a:extLst>
              </p14:cNvPr>
              <p14:cNvContentPartPr/>
              <p14:nvPr/>
            </p14:nvContentPartPr>
            <p14:xfrm>
              <a:off x="6612444" y="4357169"/>
              <a:ext cx="1366560" cy="3495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CF55040-4D00-7D50-5BCD-9EDB3CB550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03444" y="4348169"/>
                <a:ext cx="13842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B844D38-A928-C02C-EBDE-16902126AD34}"/>
                  </a:ext>
                </a:extLst>
              </p14:cNvPr>
              <p14:cNvContentPartPr/>
              <p14:nvPr/>
            </p14:nvContentPartPr>
            <p14:xfrm>
              <a:off x="3984804" y="3018329"/>
              <a:ext cx="2667240" cy="954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B844D38-A928-C02C-EBDE-16902126AD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75804" y="3009329"/>
                <a:ext cx="268488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B01F96C-4BD3-4D42-1C79-EAC31DC32950}"/>
                  </a:ext>
                </a:extLst>
              </p14:cNvPr>
              <p14:cNvContentPartPr/>
              <p14:nvPr/>
            </p14:nvContentPartPr>
            <p14:xfrm>
              <a:off x="4348404" y="3470849"/>
              <a:ext cx="2276280" cy="507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B01F96C-4BD3-4D42-1C79-EAC31DC329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39404" y="3461849"/>
                <a:ext cx="229392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7253E2A-E92A-7E95-B392-1697FF8DC506}"/>
                  </a:ext>
                </a:extLst>
              </p14:cNvPr>
              <p14:cNvContentPartPr/>
              <p14:nvPr/>
            </p14:nvContentPartPr>
            <p14:xfrm>
              <a:off x="4202964" y="3741929"/>
              <a:ext cx="2424600" cy="1337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7253E2A-E92A-7E95-B392-1697FF8DC5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93964" y="3732929"/>
                <a:ext cx="2442240" cy="13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5C33ECB-28AE-5005-AB84-A1E07B6C14E9}"/>
                  </a:ext>
                </a:extLst>
              </p14:cNvPr>
              <p14:cNvContentPartPr/>
              <p14:nvPr/>
            </p14:nvContentPartPr>
            <p14:xfrm>
              <a:off x="9708804" y="2435129"/>
              <a:ext cx="357840" cy="118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5C33ECB-28AE-5005-AB84-A1E07B6C14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99804" y="2426129"/>
                <a:ext cx="3754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026572D-2BBA-99AD-4664-72B18A09BBE3}"/>
                  </a:ext>
                </a:extLst>
              </p14:cNvPr>
              <p14:cNvContentPartPr/>
              <p14:nvPr/>
            </p14:nvContentPartPr>
            <p14:xfrm>
              <a:off x="9719604" y="2641049"/>
              <a:ext cx="361800" cy="26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026572D-2BBA-99AD-4664-72B18A09BBE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10604" y="2632049"/>
                <a:ext cx="379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7EF6AD4-27B6-A26E-55B0-8252D083A5E9}"/>
                  </a:ext>
                </a:extLst>
              </p14:cNvPr>
              <p14:cNvContentPartPr/>
              <p14:nvPr/>
            </p14:nvContentPartPr>
            <p14:xfrm>
              <a:off x="8695044" y="2970089"/>
              <a:ext cx="562680" cy="231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7EF6AD4-27B6-A26E-55B0-8252D083A5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86044" y="2961089"/>
                <a:ext cx="5803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4BCE49C-E9D5-329A-CB72-23470229B01E}"/>
                  </a:ext>
                </a:extLst>
              </p14:cNvPr>
              <p14:cNvContentPartPr/>
              <p14:nvPr/>
            </p14:nvContentPartPr>
            <p14:xfrm>
              <a:off x="9642564" y="2939849"/>
              <a:ext cx="156960" cy="236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4BCE49C-E9D5-329A-CB72-23470229B0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33564" y="2930849"/>
                <a:ext cx="1746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EA36725-38B2-8A26-60EA-41E9A21F0DEB}"/>
                  </a:ext>
                </a:extLst>
              </p14:cNvPr>
              <p14:cNvContentPartPr/>
              <p14:nvPr/>
            </p14:nvContentPartPr>
            <p14:xfrm>
              <a:off x="9769284" y="2817089"/>
              <a:ext cx="1459080" cy="506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EA36725-38B2-8A26-60EA-41E9A21F0DE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60284" y="2808089"/>
                <a:ext cx="14767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2C20C64-3C63-6E77-2C9D-E23E160FC343}"/>
                  </a:ext>
                </a:extLst>
              </p14:cNvPr>
              <p14:cNvContentPartPr/>
              <p14:nvPr/>
            </p14:nvContentPartPr>
            <p14:xfrm>
              <a:off x="8803044" y="3711689"/>
              <a:ext cx="2872800" cy="4942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2C20C64-3C63-6E77-2C9D-E23E160FC34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94044" y="3702689"/>
                <a:ext cx="28904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2FEBF04-7229-8B18-72DE-75C2F3B23CAE}"/>
                  </a:ext>
                </a:extLst>
              </p14:cNvPr>
              <p14:cNvContentPartPr/>
              <p14:nvPr/>
            </p14:nvContentPartPr>
            <p14:xfrm>
              <a:off x="2450124" y="2421089"/>
              <a:ext cx="2799000" cy="1148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2FEBF04-7229-8B18-72DE-75C2F3B23CA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41124" y="2412089"/>
                <a:ext cx="281664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B500E04-0EF9-8C7F-9443-4B71776816F1}"/>
                  </a:ext>
                </a:extLst>
              </p14:cNvPr>
              <p14:cNvContentPartPr/>
              <p14:nvPr/>
            </p14:nvContentPartPr>
            <p14:xfrm>
              <a:off x="93564" y="3228929"/>
              <a:ext cx="128520" cy="164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B500E04-0EF9-8C7F-9443-4B71776816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564" y="3219929"/>
                <a:ext cx="14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D456A6C-F2C5-9ECB-456C-8A220F50FA45}"/>
                  </a:ext>
                </a:extLst>
              </p14:cNvPr>
              <p14:cNvContentPartPr/>
              <p14:nvPr/>
            </p14:nvContentPartPr>
            <p14:xfrm>
              <a:off x="341604" y="3043169"/>
              <a:ext cx="796320" cy="295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D456A6C-F2C5-9ECB-456C-8A220F50FA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2604" y="3034169"/>
                <a:ext cx="8139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224D26E-42BE-7554-41AA-F6CEE132B560}"/>
                  </a:ext>
                </a:extLst>
              </p14:cNvPr>
              <p14:cNvContentPartPr/>
              <p14:nvPr/>
            </p14:nvContentPartPr>
            <p14:xfrm>
              <a:off x="81324" y="3669929"/>
              <a:ext cx="389160" cy="2181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224D26E-42BE-7554-41AA-F6CEE132B5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324" y="3660929"/>
                <a:ext cx="406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D93C59D-A2C1-C138-CB26-F8696E0F5C9F}"/>
                  </a:ext>
                </a:extLst>
              </p14:cNvPr>
              <p14:cNvContentPartPr/>
              <p14:nvPr/>
            </p14:nvContentPartPr>
            <p14:xfrm>
              <a:off x="594684" y="3673529"/>
              <a:ext cx="330840" cy="3070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D93C59D-A2C1-C138-CB26-F8696E0F5C9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5684" y="3664529"/>
                <a:ext cx="3484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7156EF6-C8F7-13E3-FDCD-E6CF1874DD32}"/>
                  </a:ext>
                </a:extLst>
              </p14:cNvPr>
              <p14:cNvContentPartPr/>
              <p14:nvPr/>
            </p14:nvContentPartPr>
            <p14:xfrm>
              <a:off x="198684" y="4212449"/>
              <a:ext cx="938160" cy="3524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7156EF6-C8F7-13E3-FDCD-E6CF1874DD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9684" y="4203449"/>
                <a:ext cx="9558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DDD441A-468F-A62C-88CA-5979C38C93DA}"/>
                  </a:ext>
                </a:extLst>
              </p14:cNvPr>
              <p14:cNvContentPartPr/>
              <p14:nvPr/>
            </p14:nvContentPartPr>
            <p14:xfrm>
              <a:off x="151164" y="4853249"/>
              <a:ext cx="732960" cy="270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DDD441A-468F-A62C-88CA-5979C38C93D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2164" y="4844249"/>
                <a:ext cx="7506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15AD8B-927A-BFBF-7FBB-0CC0C9C2F625}"/>
                  </a:ext>
                </a:extLst>
              </p14:cNvPr>
              <p14:cNvContentPartPr/>
              <p14:nvPr/>
            </p14:nvContentPartPr>
            <p14:xfrm>
              <a:off x="2222244" y="3596489"/>
              <a:ext cx="1252080" cy="76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15AD8B-927A-BFBF-7FBB-0CC0C9C2F62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77244" y="3506489"/>
                <a:ext cx="134172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D2D72E-75DB-4259-35DD-B8D993C09108}"/>
                  </a:ext>
                </a:extLst>
              </p14:cNvPr>
              <p14:cNvContentPartPr/>
              <p14:nvPr/>
            </p14:nvContentPartPr>
            <p14:xfrm>
              <a:off x="2185884" y="4311089"/>
              <a:ext cx="684000" cy="163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D2D72E-75DB-4259-35DD-B8D993C0910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40884" y="4221089"/>
                <a:ext cx="77364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42DFAE-5C38-EA6E-463E-A4AA4A118D16}"/>
                  </a:ext>
                </a:extLst>
              </p14:cNvPr>
              <p14:cNvContentPartPr/>
              <p14:nvPr/>
            </p14:nvContentPartPr>
            <p14:xfrm>
              <a:off x="4039884" y="4427009"/>
              <a:ext cx="1293120" cy="62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42DFAE-5C38-EA6E-463E-A4AA4A118D1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94884" y="4337009"/>
                <a:ext cx="138276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C900FE-A955-AE0C-23C3-1CD2683988DF}"/>
                  </a:ext>
                </a:extLst>
              </p14:cNvPr>
              <p14:cNvContentPartPr/>
              <p14:nvPr/>
            </p14:nvContentPartPr>
            <p14:xfrm>
              <a:off x="5072004" y="4946489"/>
              <a:ext cx="383040" cy="109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C900FE-A955-AE0C-23C3-1CD2683988D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27004" y="4856489"/>
                <a:ext cx="47268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3F7699-4702-6EDB-C1CC-EFEDF151BCCB}"/>
                  </a:ext>
                </a:extLst>
              </p14:cNvPr>
              <p14:cNvContentPartPr/>
              <p14:nvPr/>
            </p14:nvContentPartPr>
            <p14:xfrm>
              <a:off x="2390724" y="6066089"/>
              <a:ext cx="1314720" cy="417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3F7699-4702-6EDB-C1CC-EFEDF151BC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72724" y="6048089"/>
                <a:ext cx="1350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E6BBE1-68A9-D5B0-5A39-5E0B9F2E35AC}"/>
                  </a:ext>
                </a:extLst>
              </p14:cNvPr>
              <p14:cNvContentPartPr/>
              <p14:nvPr/>
            </p14:nvContentPartPr>
            <p14:xfrm>
              <a:off x="4601484" y="6040889"/>
              <a:ext cx="466560" cy="449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E6BBE1-68A9-D5B0-5A39-5E0B9F2E35A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83484" y="6022889"/>
                <a:ext cx="5022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1A2C8C2-74CE-40B9-C449-A2F1EA85CA76}"/>
                  </a:ext>
                </a:extLst>
              </p14:cNvPr>
              <p14:cNvContentPartPr/>
              <p14:nvPr/>
            </p14:nvContentPartPr>
            <p14:xfrm>
              <a:off x="5111964" y="6111089"/>
              <a:ext cx="1151280" cy="344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1A2C8C2-74CE-40B9-C449-A2F1EA85CA7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93964" y="6093089"/>
                <a:ext cx="1186920" cy="3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71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315F-BA87-4723-D854-5C5C0101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06EE8-BA63-80E4-4693-EA916E0D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41" y="1822967"/>
            <a:ext cx="3153215" cy="4067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F0044E-1A3F-D7F7-CCB2-B74AC41ACD75}"/>
                  </a:ext>
                </a:extLst>
              </p14:cNvPr>
              <p14:cNvContentPartPr/>
              <p14:nvPr/>
            </p14:nvContentPartPr>
            <p14:xfrm>
              <a:off x="6140124" y="1411289"/>
              <a:ext cx="3620520" cy="561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F0044E-1A3F-D7F7-CCB2-B74AC41ACD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2124" y="1393289"/>
                <a:ext cx="36561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69E196B-DF7E-44C4-CE02-9A2BF6DFD4BD}"/>
                  </a:ext>
                </a:extLst>
              </p14:cNvPr>
              <p14:cNvContentPartPr/>
              <p14:nvPr/>
            </p14:nvContentPartPr>
            <p14:xfrm>
              <a:off x="10201644" y="1337129"/>
              <a:ext cx="655200" cy="307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69E196B-DF7E-44C4-CE02-9A2BF6DFD4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3644" y="1319129"/>
                <a:ext cx="6908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E2AC92-B8AB-F745-FA32-A321BF8045BC}"/>
                  </a:ext>
                </a:extLst>
              </p14:cNvPr>
              <p14:cNvContentPartPr/>
              <p14:nvPr/>
            </p14:nvContentPartPr>
            <p14:xfrm>
              <a:off x="9361404" y="1986209"/>
              <a:ext cx="1741320" cy="340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E2AC92-B8AB-F745-FA32-A321BF8045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43404" y="1968209"/>
                <a:ext cx="17769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490F9E3-DA6E-42EB-997E-DE8ECADCE23A}"/>
                  </a:ext>
                </a:extLst>
              </p14:cNvPr>
              <p14:cNvContentPartPr/>
              <p14:nvPr/>
            </p14:nvContentPartPr>
            <p14:xfrm>
              <a:off x="6072444" y="2720249"/>
              <a:ext cx="4751640" cy="669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90F9E3-DA6E-42EB-997E-DE8ECADCE2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54444" y="2702249"/>
                <a:ext cx="478728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6DCDC0D-F2CD-B4A6-9105-2FE59F5322FC}"/>
                  </a:ext>
                </a:extLst>
              </p14:cNvPr>
              <p14:cNvContentPartPr/>
              <p14:nvPr/>
            </p14:nvContentPartPr>
            <p14:xfrm>
              <a:off x="6142644" y="3642929"/>
              <a:ext cx="1393560" cy="294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6DCDC0D-F2CD-B4A6-9105-2FE59F5322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4644" y="3624929"/>
                <a:ext cx="14292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758CA53-7C13-CD27-2B13-595EF5FD1F02}"/>
                  </a:ext>
                </a:extLst>
              </p14:cNvPr>
              <p14:cNvContentPartPr/>
              <p14:nvPr/>
            </p14:nvContentPartPr>
            <p14:xfrm>
              <a:off x="7855524" y="3674249"/>
              <a:ext cx="333360" cy="232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758CA53-7C13-CD27-2B13-595EF5FD1F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37524" y="3656249"/>
                <a:ext cx="3690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F884CF2-00CD-E14D-D631-3300265DD8A5}"/>
                  </a:ext>
                </a:extLst>
              </p14:cNvPr>
              <p14:cNvContentPartPr/>
              <p14:nvPr/>
            </p14:nvContentPartPr>
            <p14:xfrm>
              <a:off x="8539884" y="3572369"/>
              <a:ext cx="1350720" cy="269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F884CF2-00CD-E14D-D631-3300265DD8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21884" y="3554369"/>
                <a:ext cx="1386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7D1BA54-1190-BEEE-C4CB-5BA17C42BE86}"/>
                  </a:ext>
                </a:extLst>
              </p14:cNvPr>
              <p14:cNvContentPartPr/>
              <p14:nvPr/>
            </p14:nvContentPartPr>
            <p14:xfrm>
              <a:off x="9680364" y="3456089"/>
              <a:ext cx="335880" cy="405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7D1BA54-1190-BEEE-C4CB-5BA17C42BE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44364" y="3384089"/>
                <a:ext cx="407520" cy="5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65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461C-4FDD-6C62-6583-9D72C79F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D1D0D-69FF-8DC7-1D59-196DE1C6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43" y="1808464"/>
            <a:ext cx="4858428" cy="4029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938BA2-45AA-22C9-B504-2A51B6214377}"/>
                  </a:ext>
                </a:extLst>
              </p14:cNvPr>
              <p14:cNvContentPartPr/>
              <p14:nvPr/>
            </p14:nvContentPartPr>
            <p14:xfrm>
              <a:off x="7252164" y="1293209"/>
              <a:ext cx="428040" cy="267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938BA2-45AA-22C9-B504-2A51B62143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164" y="1275209"/>
                <a:ext cx="4636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3CB412-E28B-AD65-BB17-CDE1FA882778}"/>
                  </a:ext>
                </a:extLst>
              </p14:cNvPr>
              <p14:cNvContentPartPr/>
              <p14:nvPr/>
            </p14:nvContentPartPr>
            <p14:xfrm>
              <a:off x="7723764" y="1270889"/>
              <a:ext cx="137880" cy="245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3CB412-E28B-AD65-BB17-CDE1FA8827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5764" y="1252863"/>
                <a:ext cx="173520" cy="281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72DE355-1FB4-9B6C-522C-802D585666C1}"/>
                  </a:ext>
                </a:extLst>
              </p14:cNvPr>
              <p14:cNvContentPartPr/>
              <p14:nvPr/>
            </p14:nvContentPartPr>
            <p14:xfrm>
              <a:off x="8377164" y="1174769"/>
              <a:ext cx="2101320" cy="353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72DE355-1FB4-9B6C-522C-802D585666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9164" y="1156769"/>
                <a:ext cx="21369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3131740-4E42-A3FE-4308-E382E13E6BEA}"/>
                  </a:ext>
                </a:extLst>
              </p14:cNvPr>
              <p14:cNvContentPartPr/>
              <p14:nvPr/>
            </p14:nvContentPartPr>
            <p14:xfrm>
              <a:off x="11072844" y="1097729"/>
              <a:ext cx="1084320" cy="349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3131740-4E42-A3FE-4308-E382E13E6B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54844" y="1079729"/>
                <a:ext cx="111996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9E543AD-1BC8-E543-947A-405B8C1A9327}"/>
                  </a:ext>
                </a:extLst>
              </p14:cNvPr>
              <p14:cNvContentPartPr/>
              <p14:nvPr/>
            </p14:nvContentPartPr>
            <p14:xfrm>
              <a:off x="7821684" y="2093129"/>
              <a:ext cx="518400" cy="174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9E543AD-1BC8-E543-947A-405B8C1A93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03684" y="2075129"/>
                <a:ext cx="554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F01ECEE-A319-FA89-EF7A-BF7568B92EB7}"/>
                  </a:ext>
                </a:extLst>
              </p14:cNvPr>
              <p14:cNvContentPartPr/>
              <p14:nvPr/>
            </p14:nvContentPartPr>
            <p14:xfrm>
              <a:off x="8615484" y="1867049"/>
              <a:ext cx="1567440" cy="367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F01ECEE-A319-FA89-EF7A-BF7568B92E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97484" y="1849049"/>
                <a:ext cx="16030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FE5C946-C8AC-E589-3ED1-05F93ED7962C}"/>
                  </a:ext>
                </a:extLst>
              </p14:cNvPr>
              <p14:cNvContentPartPr/>
              <p14:nvPr/>
            </p14:nvContentPartPr>
            <p14:xfrm>
              <a:off x="10509084" y="1858409"/>
              <a:ext cx="1335600" cy="341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FE5C946-C8AC-E589-3ED1-05F93ED7962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084" y="1840409"/>
                <a:ext cx="13712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2B2955C-226A-87A7-2F66-8F7184AECB9E}"/>
                  </a:ext>
                </a:extLst>
              </p14:cNvPr>
              <p14:cNvContentPartPr/>
              <p14:nvPr/>
            </p14:nvContentPartPr>
            <p14:xfrm>
              <a:off x="7939404" y="2642129"/>
              <a:ext cx="1681920" cy="398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2B2955C-226A-87A7-2F66-8F7184AECB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21404" y="2624129"/>
                <a:ext cx="1717560" cy="4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78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8672-93B3-C072-6DF3-22DCBB6D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Counter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9252A5-BF72-D55A-6C75-7F4B8F7EE443}"/>
              </a:ext>
            </a:extLst>
          </p:cNvPr>
          <p:cNvSpPr/>
          <p:nvPr/>
        </p:nvSpPr>
        <p:spPr>
          <a:xfrm>
            <a:off x="1065402" y="1954635"/>
            <a:ext cx="914400" cy="629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1D99BF-004D-F8B7-FED5-4C8BBE5E3351}"/>
                  </a:ext>
                </a:extLst>
              </p14:cNvPr>
              <p14:cNvContentPartPr/>
              <p14:nvPr/>
            </p14:nvContentPartPr>
            <p14:xfrm>
              <a:off x="1249164" y="2717729"/>
              <a:ext cx="466200" cy="232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1D99BF-004D-F8B7-FED5-4C8BBE5E33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164" y="2708729"/>
                <a:ext cx="483840" cy="2505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B1141D2-E7D9-35BF-96BC-FB76B8B20A18}"/>
              </a:ext>
            </a:extLst>
          </p:cNvPr>
          <p:cNvSpPr/>
          <p:nvPr/>
        </p:nvSpPr>
        <p:spPr>
          <a:xfrm>
            <a:off x="5629013" y="1753299"/>
            <a:ext cx="2231471" cy="2919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99316E6-AEEE-4B8F-E02B-7A7227E10858}"/>
                  </a:ext>
                </a:extLst>
              </p14:cNvPr>
              <p14:cNvContentPartPr/>
              <p14:nvPr/>
            </p14:nvContentPartPr>
            <p14:xfrm>
              <a:off x="6240924" y="1839689"/>
              <a:ext cx="860760" cy="267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99316E6-AEEE-4B8F-E02B-7A7227E10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4804" y="1833569"/>
                <a:ext cx="8730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F7FECF-89E7-66DD-FE13-3EBB7A8211C0}"/>
                  </a:ext>
                </a:extLst>
              </p14:cNvPr>
              <p14:cNvContentPartPr/>
              <p14:nvPr/>
            </p14:nvContentPartPr>
            <p14:xfrm>
              <a:off x="5655924" y="2227049"/>
              <a:ext cx="2203200" cy="4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F7FECF-89E7-66DD-FE13-3EBB7A8211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9804" y="2220929"/>
                <a:ext cx="22154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55DC244-0A28-1DD2-718C-219B0216B8C4}"/>
                  </a:ext>
                </a:extLst>
              </p14:cNvPr>
              <p14:cNvContentPartPr/>
              <p14:nvPr/>
            </p14:nvContentPartPr>
            <p14:xfrm>
              <a:off x="5628564" y="2382929"/>
              <a:ext cx="2270880" cy="442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5DC244-0A28-1DD2-718C-219B0216B8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2444" y="2376809"/>
                <a:ext cx="22831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C9F0184-F140-BE18-A11F-5225AC7384F8}"/>
                  </a:ext>
                </a:extLst>
              </p14:cNvPr>
              <p14:cNvContentPartPr/>
              <p14:nvPr/>
            </p14:nvContentPartPr>
            <p14:xfrm>
              <a:off x="6576084" y="4047209"/>
              <a:ext cx="138960" cy="842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C9F0184-F140-BE18-A11F-5225AC7384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69964" y="4041089"/>
                <a:ext cx="1512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E62DE07-721E-CEC4-7780-F0EC93055F3F}"/>
                  </a:ext>
                </a:extLst>
              </p14:cNvPr>
              <p14:cNvContentPartPr/>
              <p14:nvPr/>
            </p14:nvContentPartPr>
            <p14:xfrm>
              <a:off x="5601924" y="2947409"/>
              <a:ext cx="2278800" cy="961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E62DE07-721E-CEC4-7780-F0EC93055F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5804" y="2941289"/>
                <a:ext cx="229104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B9243E6-707A-74E2-A190-0708BBFD4C59}"/>
                  </a:ext>
                </a:extLst>
              </p14:cNvPr>
              <p14:cNvContentPartPr/>
              <p14:nvPr/>
            </p14:nvContentPartPr>
            <p14:xfrm>
              <a:off x="1129284" y="2127689"/>
              <a:ext cx="775440" cy="272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B9243E6-707A-74E2-A190-0708BBFD4C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0284" y="2118689"/>
                <a:ext cx="793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9B67F2-40E7-1C6B-77EB-C43784217734}"/>
                  </a:ext>
                </a:extLst>
              </p14:cNvPr>
              <p14:cNvContentPartPr/>
              <p14:nvPr/>
            </p14:nvContentPartPr>
            <p14:xfrm>
              <a:off x="2053764" y="2231729"/>
              <a:ext cx="3371040" cy="447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9B67F2-40E7-1C6B-77EB-C437842177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44764" y="2222729"/>
                <a:ext cx="33886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5F2A98E-1351-7E15-FC57-916BEA554745}"/>
                  </a:ext>
                </a:extLst>
              </p14:cNvPr>
              <p14:cNvContentPartPr/>
              <p14:nvPr/>
            </p14:nvContentPartPr>
            <p14:xfrm>
              <a:off x="541044" y="4333049"/>
              <a:ext cx="1225080" cy="356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5F2A98E-1351-7E15-FC57-916BEA5547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044" y="4324049"/>
                <a:ext cx="12427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9BF6E1E-1CC2-1EAF-DFBF-3268F8CFA119}"/>
                  </a:ext>
                </a:extLst>
              </p14:cNvPr>
              <p14:cNvContentPartPr/>
              <p14:nvPr/>
            </p14:nvContentPartPr>
            <p14:xfrm>
              <a:off x="416844" y="5283089"/>
              <a:ext cx="7179480" cy="942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9BF6E1E-1CC2-1EAF-DFBF-3268F8CFA1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844" y="5274089"/>
                <a:ext cx="719712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7859CCB-5E0B-4114-3F81-E3DD41DCBCAC}"/>
                  </a:ext>
                </a:extLst>
              </p14:cNvPr>
              <p14:cNvContentPartPr/>
              <p14:nvPr/>
            </p14:nvContentPartPr>
            <p14:xfrm>
              <a:off x="7828164" y="5486489"/>
              <a:ext cx="243000" cy="291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7859CCB-5E0B-4114-3F81-E3DD41DCBC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19164" y="5477489"/>
                <a:ext cx="2606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BAF91C7-C8E4-B129-5955-09B5C3636278}"/>
                  </a:ext>
                </a:extLst>
              </p14:cNvPr>
              <p14:cNvContentPartPr/>
              <p14:nvPr/>
            </p14:nvContentPartPr>
            <p14:xfrm>
              <a:off x="8319564" y="5192729"/>
              <a:ext cx="3151800" cy="4600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BAF91C7-C8E4-B129-5955-09B5C36362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10564" y="5183729"/>
                <a:ext cx="31694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59B7FA2-64C7-4DFA-9090-6BF64052D1FF}"/>
                  </a:ext>
                </a:extLst>
              </p14:cNvPr>
              <p14:cNvContentPartPr/>
              <p14:nvPr/>
            </p14:nvContentPartPr>
            <p14:xfrm>
              <a:off x="8825004" y="5886449"/>
              <a:ext cx="2342520" cy="2660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59B7FA2-64C7-4DFA-9090-6BF64052D1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16004" y="5877449"/>
                <a:ext cx="2360160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13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07C-74FB-C369-50EB-1D5CC7EE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1,2,3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F417B-C4F4-CA34-5B4E-9DC715749D98}"/>
              </a:ext>
            </a:extLst>
          </p:cNvPr>
          <p:cNvSpPr/>
          <p:nvPr/>
        </p:nvSpPr>
        <p:spPr>
          <a:xfrm>
            <a:off x="989901" y="2457974"/>
            <a:ext cx="1887523" cy="7885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3FF56-61F3-5728-BD30-C48A2FFAEFFE}"/>
              </a:ext>
            </a:extLst>
          </p:cNvPr>
          <p:cNvSpPr/>
          <p:nvPr/>
        </p:nvSpPr>
        <p:spPr>
          <a:xfrm>
            <a:off x="4682455" y="2457974"/>
            <a:ext cx="1887523" cy="7885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8A35F-C130-ABDE-A29C-6A3170C47DC6}"/>
              </a:ext>
            </a:extLst>
          </p:cNvPr>
          <p:cNvSpPr/>
          <p:nvPr/>
        </p:nvSpPr>
        <p:spPr>
          <a:xfrm>
            <a:off x="8375009" y="2457973"/>
            <a:ext cx="1887523" cy="7885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A1E3AF-AB99-6A1D-5DFD-5F207C8148AF}"/>
                  </a:ext>
                </a:extLst>
              </p14:cNvPr>
              <p14:cNvContentPartPr/>
              <p14:nvPr/>
            </p14:nvContentPartPr>
            <p14:xfrm>
              <a:off x="1141164" y="2615129"/>
              <a:ext cx="1035000" cy="345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A1E3AF-AB99-6A1D-5DFD-5F207C8148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2164" y="2606129"/>
                <a:ext cx="10526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8B402D-30F4-5786-535D-B849AEF89FC5}"/>
                  </a:ext>
                </a:extLst>
              </p14:cNvPr>
              <p14:cNvContentPartPr/>
              <p14:nvPr/>
            </p14:nvContentPartPr>
            <p14:xfrm>
              <a:off x="4833684" y="2624489"/>
              <a:ext cx="1394640" cy="37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8B402D-30F4-5786-535D-B849AEF89F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4684" y="2615489"/>
                <a:ext cx="14122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ABD447-BABA-FFB1-5028-8C5B8841A357}"/>
                  </a:ext>
                </a:extLst>
              </p14:cNvPr>
              <p14:cNvContentPartPr/>
              <p14:nvPr/>
            </p14:nvContentPartPr>
            <p14:xfrm>
              <a:off x="8531604" y="2590649"/>
              <a:ext cx="1471320" cy="469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ABD447-BABA-FFB1-5028-8C5B8841A3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2604" y="2581649"/>
                <a:ext cx="148896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BF0FCD-876F-AC00-E67D-76223D942FE9}"/>
                  </a:ext>
                </a:extLst>
              </p14:cNvPr>
              <p14:cNvContentPartPr/>
              <p14:nvPr/>
            </p14:nvContentPartPr>
            <p14:xfrm>
              <a:off x="468324" y="3919409"/>
              <a:ext cx="2050200" cy="641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BF0FCD-876F-AC00-E67D-76223D942F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324" y="3901409"/>
                <a:ext cx="208584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1D7BF1-BEC4-436C-3E3E-516369E89873}"/>
                  </a:ext>
                </a:extLst>
              </p14:cNvPr>
              <p14:cNvContentPartPr/>
              <p14:nvPr/>
            </p14:nvContentPartPr>
            <p14:xfrm>
              <a:off x="1020924" y="4789889"/>
              <a:ext cx="433440" cy="35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1D7BF1-BEC4-436C-3E3E-516369E898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2924" y="4771889"/>
                <a:ext cx="4690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754F453-4110-389D-C99F-3715E25AA0EB}"/>
                  </a:ext>
                </a:extLst>
              </p14:cNvPr>
              <p14:cNvContentPartPr/>
              <p14:nvPr/>
            </p14:nvContentPartPr>
            <p14:xfrm>
              <a:off x="1370844" y="5339969"/>
              <a:ext cx="960120" cy="364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754F453-4110-389D-C99F-3715E25AA0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2844" y="5321969"/>
                <a:ext cx="9957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2F4B2A6-594A-AF15-30D0-A1D447729DA5}"/>
                  </a:ext>
                </a:extLst>
              </p14:cNvPr>
              <p14:cNvContentPartPr/>
              <p14:nvPr/>
            </p14:nvContentPartPr>
            <p14:xfrm>
              <a:off x="4727484" y="3836969"/>
              <a:ext cx="1733040" cy="427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2F4B2A6-594A-AF15-30D0-A1D447729D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09484" y="3818969"/>
                <a:ext cx="17686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4542329-A415-7000-D4C3-AEC2AC9C22D4}"/>
                  </a:ext>
                </a:extLst>
              </p14:cNvPr>
              <p14:cNvContentPartPr/>
              <p14:nvPr/>
            </p14:nvContentPartPr>
            <p14:xfrm>
              <a:off x="5126004" y="4466249"/>
              <a:ext cx="281160" cy="257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4542329-A415-7000-D4C3-AEC2AC9C22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08004" y="4448249"/>
                <a:ext cx="3168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87331A4-058E-531A-2EF8-35154A193947}"/>
                  </a:ext>
                </a:extLst>
              </p14:cNvPr>
              <p14:cNvContentPartPr/>
              <p14:nvPr/>
            </p14:nvContentPartPr>
            <p14:xfrm>
              <a:off x="5487444" y="4444289"/>
              <a:ext cx="878760" cy="737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87331A4-058E-531A-2EF8-35154A1939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69444" y="4426289"/>
                <a:ext cx="91440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C6CE71-1559-3F5F-E73B-9F1F3D2B95B1}"/>
                  </a:ext>
                </a:extLst>
              </p14:cNvPr>
              <p14:cNvContentPartPr/>
              <p14:nvPr/>
            </p14:nvContentPartPr>
            <p14:xfrm>
              <a:off x="4836204" y="5361929"/>
              <a:ext cx="1090080" cy="330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C6CE71-1559-3F5F-E73B-9F1F3D2B95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18204" y="5343929"/>
                <a:ext cx="11257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8E054EA-6E7F-89AA-6D74-932C5F6D3827}"/>
                  </a:ext>
                </a:extLst>
              </p14:cNvPr>
              <p14:cNvContentPartPr/>
              <p14:nvPr/>
            </p14:nvContentPartPr>
            <p14:xfrm>
              <a:off x="4827564" y="5987249"/>
              <a:ext cx="1114920" cy="330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8E054EA-6E7F-89AA-6D74-932C5F6D38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09564" y="5969249"/>
                <a:ext cx="11505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455891F-98C5-2CC1-26DD-B5124C979A93}"/>
                  </a:ext>
                </a:extLst>
              </p14:cNvPr>
              <p14:cNvContentPartPr/>
              <p14:nvPr/>
            </p14:nvContentPartPr>
            <p14:xfrm>
              <a:off x="8670204" y="3974849"/>
              <a:ext cx="824400" cy="391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455891F-98C5-2CC1-26DD-B5124C979A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52204" y="3956849"/>
                <a:ext cx="8600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57199F-4D78-CAF9-7FA8-FF18917A89E9}"/>
                  </a:ext>
                </a:extLst>
              </p14:cNvPr>
              <p14:cNvContentPartPr/>
              <p14:nvPr/>
            </p14:nvContentPartPr>
            <p14:xfrm>
              <a:off x="9089964" y="4716809"/>
              <a:ext cx="320400" cy="296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57199F-4D78-CAF9-7FA8-FF18917A89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71964" y="4698809"/>
                <a:ext cx="3560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CBE7EC0-8C15-50C0-C112-196191E59DAC}"/>
                  </a:ext>
                </a:extLst>
              </p14:cNvPr>
              <p14:cNvContentPartPr/>
              <p14:nvPr/>
            </p14:nvContentPartPr>
            <p14:xfrm>
              <a:off x="9585684" y="4631849"/>
              <a:ext cx="1366560" cy="375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CBE7EC0-8C15-50C0-C112-196191E59D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67684" y="4613849"/>
                <a:ext cx="14022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48A91DD-9816-7E45-54C4-F3A5FEA3B241}"/>
                  </a:ext>
                </a:extLst>
              </p14:cNvPr>
              <p14:cNvContentPartPr/>
              <p14:nvPr/>
            </p14:nvContentPartPr>
            <p14:xfrm>
              <a:off x="8822844" y="5504129"/>
              <a:ext cx="607680" cy="486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48A91DD-9816-7E45-54C4-F3A5FEA3B2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04844" y="5486129"/>
                <a:ext cx="6433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BA46F67-4CAC-0B06-E625-776294FC5403}"/>
                  </a:ext>
                </a:extLst>
              </p14:cNvPr>
              <p14:cNvContentPartPr/>
              <p14:nvPr/>
            </p14:nvContentPartPr>
            <p14:xfrm>
              <a:off x="9483084" y="5482889"/>
              <a:ext cx="706320" cy="271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BA46F67-4CAC-0B06-E625-776294FC54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65084" y="5464889"/>
                <a:ext cx="741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D11459E-EC0F-5C6E-375A-48CA4CFFA0E8}"/>
                  </a:ext>
                </a:extLst>
              </p14:cNvPr>
              <p14:cNvContentPartPr/>
              <p14:nvPr/>
            </p14:nvContentPartPr>
            <p14:xfrm>
              <a:off x="1512684" y="1522889"/>
              <a:ext cx="556560" cy="709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D11459E-EC0F-5C6E-375A-48CA4CFFA0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67684" y="1432889"/>
                <a:ext cx="64620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584C28A-305B-C283-A210-688316EF6DAC}"/>
                  </a:ext>
                </a:extLst>
              </p14:cNvPr>
              <p14:cNvContentPartPr/>
              <p14:nvPr/>
            </p14:nvContentPartPr>
            <p14:xfrm>
              <a:off x="5132484" y="1493729"/>
              <a:ext cx="524880" cy="622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584C28A-305B-C283-A210-688316EF6D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87484" y="1403729"/>
                <a:ext cx="61452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9E4E250-2AAA-397B-B64F-10E1AE6C3002}"/>
                  </a:ext>
                </a:extLst>
              </p14:cNvPr>
              <p14:cNvContentPartPr/>
              <p14:nvPr/>
            </p14:nvContentPartPr>
            <p14:xfrm>
              <a:off x="5915484" y="2056049"/>
              <a:ext cx="27720" cy="24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9E4E250-2AAA-397B-B64F-10E1AE6C30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70484" y="1966049"/>
                <a:ext cx="1173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85B6220-869B-9DAC-4E61-0BF46285361C}"/>
                  </a:ext>
                </a:extLst>
              </p14:cNvPr>
              <p14:cNvContentPartPr/>
              <p14:nvPr/>
            </p14:nvContentPartPr>
            <p14:xfrm>
              <a:off x="2322324" y="2152529"/>
              <a:ext cx="75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85B6220-869B-9DAC-4E61-0BF4628536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77324" y="2062529"/>
                <a:ext cx="972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76B55CD-B48E-B71E-26EF-D8353D45744A}"/>
                  </a:ext>
                </a:extLst>
              </p14:cNvPr>
              <p14:cNvContentPartPr/>
              <p14:nvPr/>
            </p14:nvContentPartPr>
            <p14:xfrm>
              <a:off x="8666964" y="1302569"/>
              <a:ext cx="622800" cy="8539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76B55CD-B48E-B71E-26EF-D8353D4574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21964" y="1212569"/>
                <a:ext cx="71244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7ED1BA0-01FA-49C4-8681-77582C67ADE7}"/>
                  </a:ext>
                </a:extLst>
              </p14:cNvPr>
              <p14:cNvContentPartPr/>
              <p14:nvPr/>
            </p14:nvContentPartPr>
            <p14:xfrm>
              <a:off x="9530964" y="2125529"/>
              <a:ext cx="6840" cy="8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7ED1BA0-01FA-49C4-8681-77582C67AD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85964" y="2035529"/>
                <a:ext cx="96480" cy="1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56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77E7-8A64-39F6-50BF-179F766C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RV32I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49149C-3970-D560-C2C8-033B93FFE728}"/>
                  </a:ext>
                </a:extLst>
              </p14:cNvPr>
              <p14:cNvContentPartPr/>
              <p14:nvPr/>
            </p14:nvContentPartPr>
            <p14:xfrm>
              <a:off x="2969604" y="1762289"/>
              <a:ext cx="79920" cy="326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49149C-3970-D560-C2C8-033B93FFE7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0604" y="1753289"/>
                <a:ext cx="97560" cy="32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D87784-1C2F-AD05-9709-F9C3D3386053}"/>
                  </a:ext>
                </a:extLst>
              </p14:cNvPr>
              <p14:cNvContentPartPr/>
              <p14:nvPr/>
            </p14:nvContentPartPr>
            <p14:xfrm>
              <a:off x="8910324" y="1531529"/>
              <a:ext cx="79560" cy="357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D87784-1C2F-AD05-9709-F9C3D33860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1324" y="1522529"/>
                <a:ext cx="97200" cy="35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2FFA50-71FD-62E1-4E3D-22DBBE846B6D}"/>
                  </a:ext>
                </a:extLst>
              </p14:cNvPr>
              <p14:cNvContentPartPr/>
              <p14:nvPr/>
            </p14:nvContentPartPr>
            <p14:xfrm>
              <a:off x="3007764" y="2043089"/>
              <a:ext cx="5939640" cy="78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2FFA50-71FD-62E1-4E3D-22DBBE846B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8764" y="2034089"/>
                <a:ext cx="59572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4F8EA9-8790-4A5F-0F51-F4454B22E138}"/>
                  </a:ext>
                </a:extLst>
              </p14:cNvPr>
              <p14:cNvContentPartPr/>
              <p14:nvPr/>
            </p14:nvContentPartPr>
            <p14:xfrm>
              <a:off x="2988684" y="2550689"/>
              <a:ext cx="5954760" cy="12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4F8EA9-8790-4A5F-0F51-F4454B22E1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9684" y="2541689"/>
                <a:ext cx="5972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649BF0-43DB-791E-A687-A4CE8A8A60A0}"/>
                  </a:ext>
                </a:extLst>
              </p14:cNvPr>
              <p14:cNvContentPartPr/>
              <p14:nvPr/>
            </p14:nvContentPartPr>
            <p14:xfrm>
              <a:off x="3002364" y="3063329"/>
              <a:ext cx="5918400" cy="140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649BF0-43DB-791E-A687-A4CE8A8A60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3364" y="3054329"/>
                <a:ext cx="5936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FC94AC-0BB6-5241-9FE5-FE0D090A874E}"/>
                  </a:ext>
                </a:extLst>
              </p14:cNvPr>
              <p14:cNvContentPartPr/>
              <p14:nvPr/>
            </p14:nvContentPartPr>
            <p14:xfrm>
              <a:off x="2985444" y="3544649"/>
              <a:ext cx="5991840" cy="19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FC94AC-0BB6-5241-9FE5-FE0D090A87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6444" y="3535649"/>
                <a:ext cx="60094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DBDD23-39F6-2ABF-3873-EEDB9193CCA6}"/>
                  </a:ext>
                </a:extLst>
              </p14:cNvPr>
              <p14:cNvContentPartPr/>
              <p14:nvPr/>
            </p14:nvContentPartPr>
            <p14:xfrm>
              <a:off x="3003444" y="4084289"/>
              <a:ext cx="5985000" cy="70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DBDD23-39F6-2ABF-3873-EEDB9193CC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4444" y="4075289"/>
                <a:ext cx="60026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F5E94B-43E3-6820-6436-784CE03CE452}"/>
                  </a:ext>
                </a:extLst>
              </p14:cNvPr>
              <p14:cNvContentPartPr/>
              <p14:nvPr/>
            </p14:nvContentPartPr>
            <p14:xfrm>
              <a:off x="4343724" y="3080249"/>
              <a:ext cx="1397160" cy="624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F5E94B-43E3-6820-6436-784CE03CE4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4724" y="3071249"/>
                <a:ext cx="141480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A71733-C31E-BF8A-7BD2-C973D8AB7274}"/>
                  </a:ext>
                </a:extLst>
              </p14:cNvPr>
              <p14:cNvContentPartPr/>
              <p14:nvPr/>
            </p14:nvContentPartPr>
            <p14:xfrm>
              <a:off x="7211484" y="3071969"/>
              <a:ext cx="16920" cy="506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A71733-C31E-BF8A-7BD2-C973D8AB72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2484" y="3062969"/>
                <a:ext cx="3456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17833F-F349-4614-3B71-C6FA49C950E9}"/>
                  </a:ext>
                </a:extLst>
              </p14:cNvPr>
              <p14:cNvContentPartPr/>
              <p14:nvPr/>
            </p14:nvContentPartPr>
            <p14:xfrm>
              <a:off x="3009924" y="4465529"/>
              <a:ext cx="5967360" cy="17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17833F-F349-4614-3B71-C6FA49C950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0924" y="4456529"/>
                <a:ext cx="5985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90A515-F5E9-C734-AC2E-047429DCF8A3}"/>
                  </a:ext>
                </a:extLst>
              </p14:cNvPr>
              <p14:cNvContentPartPr/>
              <p14:nvPr/>
            </p14:nvContentPartPr>
            <p14:xfrm>
              <a:off x="3064284" y="959489"/>
              <a:ext cx="3174480" cy="621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90A515-F5E9-C734-AC2E-047429DCF8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5284" y="950489"/>
                <a:ext cx="319212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68AFAD-BF75-7E2B-977D-AF3EFC8F9DA4}"/>
                  </a:ext>
                </a:extLst>
              </p14:cNvPr>
              <p14:cNvContentPartPr/>
              <p14:nvPr/>
            </p14:nvContentPartPr>
            <p14:xfrm>
              <a:off x="6338124" y="1148129"/>
              <a:ext cx="2572920" cy="366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68AFAD-BF75-7E2B-977D-AF3EFC8F9D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9124" y="1139129"/>
                <a:ext cx="25905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4BB90C4-41AB-33A9-4670-1733BF56FDAD}"/>
                  </a:ext>
                </a:extLst>
              </p14:cNvPr>
              <p14:cNvContentPartPr/>
              <p14:nvPr/>
            </p14:nvContentPartPr>
            <p14:xfrm>
              <a:off x="1283004" y="2247209"/>
              <a:ext cx="1146240" cy="304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4BB90C4-41AB-33A9-4670-1733BF56FDA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4004" y="2238209"/>
                <a:ext cx="11638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961BE15-C470-C43A-08DF-9D27BBFE943A}"/>
                  </a:ext>
                </a:extLst>
              </p14:cNvPr>
              <p14:cNvContentPartPr/>
              <p14:nvPr/>
            </p14:nvContentPartPr>
            <p14:xfrm>
              <a:off x="1279764" y="2858129"/>
              <a:ext cx="1070640" cy="278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961BE15-C470-C43A-08DF-9D27BBFE94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70764" y="2849129"/>
                <a:ext cx="1088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5636B8-D784-4456-30F5-ED575176B6DF}"/>
                  </a:ext>
                </a:extLst>
              </p14:cNvPr>
              <p14:cNvContentPartPr/>
              <p14:nvPr/>
            </p14:nvContentPartPr>
            <p14:xfrm>
              <a:off x="1272204" y="3331889"/>
              <a:ext cx="1236600" cy="370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5636B8-D784-4456-30F5-ED575176B6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63204" y="3322889"/>
                <a:ext cx="12542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83CF3A3-B7ED-A5F5-A893-16B026BBC06C}"/>
                  </a:ext>
                </a:extLst>
              </p14:cNvPr>
              <p14:cNvContentPartPr/>
              <p14:nvPr/>
            </p14:nvContentPartPr>
            <p14:xfrm>
              <a:off x="1294164" y="3873329"/>
              <a:ext cx="703080" cy="280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83CF3A3-B7ED-A5F5-A893-16B026BBC0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85164" y="3864329"/>
                <a:ext cx="7207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6E61E59-B57C-5F51-BC82-5F2316D8B612}"/>
                  </a:ext>
                </a:extLst>
              </p14:cNvPr>
              <p14:cNvContentPartPr/>
              <p14:nvPr/>
            </p14:nvContentPartPr>
            <p14:xfrm>
              <a:off x="2076444" y="3888809"/>
              <a:ext cx="302040" cy="255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6E61E59-B57C-5F51-BC82-5F2316D8B6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67444" y="3879809"/>
                <a:ext cx="3196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B2DA5E5-F8AC-9B4F-548F-3C6757B3D013}"/>
                  </a:ext>
                </a:extLst>
              </p14:cNvPr>
              <p14:cNvContentPartPr/>
              <p14:nvPr/>
            </p14:nvContentPartPr>
            <p14:xfrm>
              <a:off x="1269684" y="4324769"/>
              <a:ext cx="1096200" cy="340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B2DA5E5-F8AC-9B4F-548F-3C6757B3D0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0684" y="4315769"/>
                <a:ext cx="1113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9B84997-6DD5-4FFC-072D-9D1B64C25835}"/>
                  </a:ext>
                </a:extLst>
              </p14:cNvPr>
              <p14:cNvContentPartPr/>
              <p14:nvPr/>
            </p14:nvContentPartPr>
            <p14:xfrm>
              <a:off x="3058524" y="3421169"/>
              <a:ext cx="141480" cy="141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9B84997-6DD5-4FFC-072D-9D1B64C258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49524" y="3412169"/>
                <a:ext cx="1591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5B99E34-D0B7-C678-4C16-034324B86FD2}"/>
                  </a:ext>
                </a:extLst>
              </p14:cNvPr>
              <p14:cNvContentPartPr/>
              <p14:nvPr/>
            </p14:nvContentPartPr>
            <p14:xfrm>
              <a:off x="3270564" y="3196529"/>
              <a:ext cx="3795120" cy="387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5B99E34-D0B7-C678-4C16-034324B86F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61564" y="3187529"/>
                <a:ext cx="38127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0F06CF1-2D7C-F281-0561-4560608E9C14}"/>
                  </a:ext>
                </a:extLst>
              </p14:cNvPr>
              <p14:cNvContentPartPr/>
              <p14:nvPr/>
            </p14:nvContentPartPr>
            <p14:xfrm>
              <a:off x="7323804" y="3205529"/>
              <a:ext cx="1292400" cy="278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0F06CF1-2D7C-F281-0561-4560608E9C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14804" y="3196529"/>
                <a:ext cx="13100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07D5E05-6E71-21D9-CF59-A9B88619FD96}"/>
                  </a:ext>
                </a:extLst>
              </p14:cNvPr>
              <p14:cNvContentPartPr/>
              <p14:nvPr/>
            </p14:nvContentPartPr>
            <p14:xfrm>
              <a:off x="344844" y="5059529"/>
              <a:ext cx="2599560" cy="12384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07D5E05-6E71-21D9-CF59-A9B88619FD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844" y="5050529"/>
                <a:ext cx="2617200" cy="12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9E5FF7D-70D5-5878-BC03-A9C8E29EC089}"/>
                  </a:ext>
                </a:extLst>
              </p14:cNvPr>
              <p14:cNvContentPartPr/>
              <p14:nvPr/>
            </p14:nvContentPartPr>
            <p14:xfrm>
              <a:off x="256644" y="927809"/>
              <a:ext cx="441360" cy="253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9E5FF7D-70D5-5878-BC03-A9C8E29EC0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0644" y="855809"/>
                <a:ext cx="5130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51AD7A3-2BDF-325D-B2A5-196B596750A1}"/>
                  </a:ext>
                </a:extLst>
              </p14:cNvPr>
              <p14:cNvContentPartPr/>
              <p14:nvPr/>
            </p14:nvContentPartPr>
            <p14:xfrm>
              <a:off x="561924" y="1409129"/>
              <a:ext cx="336240" cy="3495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51AD7A3-2BDF-325D-B2A5-196B596750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924" y="1337129"/>
                <a:ext cx="4078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C3818A1-F1BE-113B-75EF-FA4F5710FDAE}"/>
                  </a:ext>
                </a:extLst>
              </p14:cNvPr>
              <p14:cNvContentPartPr/>
              <p14:nvPr/>
            </p14:nvContentPartPr>
            <p14:xfrm>
              <a:off x="1155204" y="1402289"/>
              <a:ext cx="258120" cy="4737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C3818A1-F1BE-113B-75EF-FA4F5710FD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9204" y="1330289"/>
                <a:ext cx="32976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02045C1-5A51-31C8-73E4-27305924A7B9}"/>
                  </a:ext>
                </a:extLst>
              </p14:cNvPr>
              <p14:cNvContentPartPr/>
              <p14:nvPr/>
            </p14:nvContentPartPr>
            <p14:xfrm>
              <a:off x="1753884" y="1342529"/>
              <a:ext cx="220320" cy="444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02045C1-5A51-31C8-73E4-27305924A7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17884" y="1270529"/>
                <a:ext cx="2919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C34B8E2-6081-72F9-8F71-FA7FCB65AD7B}"/>
                  </a:ext>
                </a:extLst>
              </p14:cNvPr>
              <p14:cNvContentPartPr/>
              <p14:nvPr/>
            </p14:nvContentPartPr>
            <p14:xfrm>
              <a:off x="2246004" y="1323449"/>
              <a:ext cx="228960" cy="280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C34B8E2-6081-72F9-8F71-FA7FCB65AD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10004" y="1251449"/>
                <a:ext cx="3006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2C88634-2CF6-F3EA-FB2C-8FFB5518E613}"/>
                  </a:ext>
                </a:extLst>
              </p14:cNvPr>
              <p14:cNvContentPartPr/>
              <p14:nvPr/>
            </p14:nvContentPartPr>
            <p14:xfrm>
              <a:off x="2235204" y="1259729"/>
              <a:ext cx="203040" cy="243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2C88634-2CF6-F3EA-FB2C-8FFB5518E6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99204" y="1187729"/>
                <a:ext cx="2746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9A43DF6-BABF-4F54-825B-35D70226EC59}"/>
                  </a:ext>
                </a:extLst>
              </p14:cNvPr>
              <p14:cNvContentPartPr/>
              <p14:nvPr/>
            </p14:nvContentPartPr>
            <p14:xfrm>
              <a:off x="948924" y="173609"/>
              <a:ext cx="274680" cy="4190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9A43DF6-BABF-4F54-825B-35D70226EC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2924" y="101609"/>
                <a:ext cx="3463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920F6B9-6934-2FA3-987D-67E938E3106B}"/>
                  </a:ext>
                </a:extLst>
              </p14:cNvPr>
              <p14:cNvContentPartPr/>
              <p14:nvPr/>
            </p14:nvContentPartPr>
            <p14:xfrm>
              <a:off x="1378044" y="171449"/>
              <a:ext cx="289800" cy="3866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920F6B9-6934-2FA3-987D-67E938E310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42044" y="99449"/>
                <a:ext cx="3614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00125FD-4C14-3745-E06B-3BCB227FB98D}"/>
                  </a:ext>
                </a:extLst>
              </p14:cNvPr>
              <p14:cNvContentPartPr/>
              <p14:nvPr/>
            </p14:nvContentPartPr>
            <p14:xfrm>
              <a:off x="1929564" y="155609"/>
              <a:ext cx="262800" cy="3988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00125FD-4C14-3745-E06B-3BCB227FB9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93564" y="83609"/>
                <a:ext cx="3344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61A0CD4-9712-6E2F-A030-2C0823180A7A}"/>
                  </a:ext>
                </a:extLst>
              </p14:cNvPr>
              <p14:cNvContentPartPr/>
              <p14:nvPr/>
            </p14:nvContentPartPr>
            <p14:xfrm>
              <a:off x="2458044" y="378449"/>
              <a:ext cx="428400" cy="3524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61A0CD4-9712-6E2F-A030-2C0823180A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22044" y="306449"/>
                <a:ext cx="5000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B96F9FC-16C2-C410-F599-F54C55F2259E}"/>
                  </a:ext>
                </a:extLst>
              </p14:cNvPr>
              <p14:cNvContentPartPr/>
              <p14:nvPr/>
            </p14:nvContentPartPr>
            <p14:xfrm>
              <a:off x="390204" y="350729"/>
              <a:ext cx="355320" cy="304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B96F9FC-16C2-C410-F599-F54C55F225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4204" y="278729"/>
                <a:ext cx="4269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8D3DBA5-889B-D61D-49B1-CC75BD82537C}"/>
                  </a:ext>
                </a:extLst>
              </p14:cNvPr>
              <p14:cNvContentPartPr/>
              <p14:nvPr/>
            </p14:nvContentPartPr>
            <p14:xfrm>
              <a:off x="2535084" y="1004849"/>
              <a:ext cx="344880" cy="238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8D3DBA5-889B-D61D-49B1-CC75BD82537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99084" y="932849"/>
                <a:ext cx="4165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199D324-85A1-8FCC-AB87-0627AED01934}"/>
                  </a:ext>
                </a:extLst>
              </p14:cNvPr>
              <p14:cNvContentPartPr/>
              <p14:nvPr/>
            </p14:nvContentPartPr>
            <p14:xfrm>
              <a:off x="2558124" y="1015289"/>
              <a:ext cx="79200" cy="2199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199D324-85A1-8FCC-AB87-0627AED0193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22124" y="943289"/>
                <a:ext cx="1508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1B21819-03B6-7234-7563-9772665659AF}"/>
                  </a:ext>
                </a:extLst>
              </p14:cNvPr>
              <p14:cNvContentPartPr/>
              <p14:nvPr/>
            </p14:nvContentPartPr>
            <p14:xfrm>
              <a:off x="2557044" y="904049"/>
              <a:ext cx="198720" cy="860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1B21819-03B6-7234-7563-9772665659A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21044" y="832049"/>
                <a:ext cx="2703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4DFA788-749E-356C-1E83-04417F13768F}"/>
                  </a:ext>
                </a:extLst>
              </p14:cNvPr>
              <p14:cNvContentPartPr/>
              <p14:nvPr/>
            </p14:nvContentPartPr>
            <p14:xfrm>
              <a:off x="10285524" y="4912649"/>
              <a:ext cx="61560" cy="2307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4DFA788-749E-356C-1E83-04417F13768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76524" y="4903649"/>
                <a:ext cx="79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61A8F89-6D6C-3C57-2E5C-DF65FB0322CA}"/>
                  </a:ext>
                </a:extLst>
              </p14:cNvPr>
              <p14:cNvContentPartPr/>
              <p14:nvPr/>
            </p14:nvContentPartPr>
            <p14:xfrm>
              <a:off x="9264924" y="4782689"/>
              <a:ext cx="726480" cy="4874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61A8F89-6D6C-3C57-2E5C-DF65FB0322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55924" y="4773689"/>
                <a:ext cx="7441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F99498C-5291-C612-803C-7276728B58F1}"/>
                  </a:ext>
                </a:extLst>
              </p14:cNvPr>
              <p14:cNvContentPartPr/>
              <p14:nvPr/>
            </p14:nvContentPartPr>
            <p14:xfrm>
              <a:off x="10377684" y="4835969"/>
              <a:ext cx="1486080" cy="397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F99498C-5291-C612-803C-7276728B58F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68684" y="4826977"/>
                <a:ext cx="1503720" cy="414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068B228-460F-4DA9-00C5-F021BA6A70B9}"/>
                  </a:ext>
                </a:extLst>
              </p14:cNvPr>
              <p14:cNvContentPartPr/>
              <p14:nvPr/>
            </p14:nvContentPartPr>
            <p14:xfrm>
              <a:off x="9178884" y="5464889"/>
              <a:ext cx="268560" cy="339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068B228-460F-4DA9-00C5-F021BA6A70B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69884" y="5455889"/>
                <a:ext cx="2862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D817B87-CC90-8C60-7591-C22338C0BFD0}"/>
                  </a:ext>
                </a:extLst>
              </p14:cNvPr>
              <p14:cNvContentPartPr/>
              <p14:nvPr/>
            </p14:nvContentPartPr>
            <p14:xfrm>
              <a:off x="9624564" y="5466329"/>
              <a:ext cx="1051920" cy="3430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D817B87-CC90-8C60-7591-C22338C0BF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15564" y="5457329"/>
                <a:ext cx="10695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AA837C8-8D0E-AFEE-98F3-D4F80EFFF3E0}"/>
                  </a:ext>
                </a:extLst>
              </p14:cNvPr>
              <p14:cNvContentPartPr/>
              <p14:nvPr/>
            </p14:nvContentPartPr>
            <p14:xfrm>
              <a:off x="10945764" y="5557049"/>
              <a:ext cx="272520" cy="189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AA837C8-8D0E-AFEE-98F3-D4F80EFFF3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36764" y="5548049"/>
                <a:ext cx="290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AE5750E-B840-D95F-A7CA-91EEDD0AC675}"/>
                  </a:ext>
                </a:extLst>
              </p14:cNvPr>
              <p14:cNvContentPartPr/>
              <p14:nvPr/>
            </p14:nvContentPartPr>
            <p14:xfrm>
              <a:off x="11051604" y="5435729"/>
              <a:ext cx="16200" cy="50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AE5750E-B840-D95F-A7CA-91EEDD0AC67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42604" y="5426729"/>
                <a:ext cx="338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FD87E33-407B-63EC-7428-81EADFCEF647}"/>
                  </a:ext>
                </a:extLst>
              </p14:cNvPr>
              <p14:cNvContentPartPr/>
              <p14:nvPr/>
            </p14:nvContentPartPr>
            <p14:xfrm>
              <a:off x="9181044" y="6061769"/>
              <a:ext cx="1170720" cy="2566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FD87E33-407B-63EC-7428-81EADFCEF64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72044" y="6052769"/>
                <a:ext cx="11883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117E36E-85DC-5978-F066-699B010E2C99}"/>
                  </a:ext>
                </a:extLst>
              </p14:cNvPr>
              <p14:cNvContentPartPr/>
              <p14:nvPr/>
            </p14:nvContentPartPr>
            <p14:xfrm>
              <a:off x="10497204" y="6061769"/>
              <a:ext cx="1442160" cy="2325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117E36E-85DC-5978-F066-699B010E2C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488204" y="6052769"/>
                <a:ext cx="1459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05EBC7D-477A-EF08-11FC-71455C8DCEDE}"/>
                  </a:ext>
                </a:extLst>
              </p14:cNvPr>
              <p14:cNvContentPartPr/>
              <p14:nvPr/>
            </p14:nvContentPartPr>
            <p14:xfrm>
              <a:off x="10445364" y="5957729"/>
              <a:ext cx="1563840" cy="4453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05EBC7D-477A-EF08-11FC-71455C8DCED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36364" y="5948729"/>
                <a:ext cx="15814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50412CD-ACAB-7B73-06A8-1D34019D1DC7}"/>
                  </a:ext>
                </a:extLst>
              </p14:cNvPr>
              <p14:cNvContentPartPr/>
              <p14:nvPr/>
            </p14:nvContentPartPr>
            <p14:xfrm>
              <a:off x="8934444" y="4433849"/>
              <a:ext cx="3214080" cy="21834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50412CD-ACAB-7B73-06A8-1D34019D1DC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98444" y="4361849"/>
                <a:ext cx="3285720" cy="23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5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A43F-BEE7-8015-E76E-D54EE6AC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the instruction?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0A5AB5-F5FB-0323-24F5-9CE607303B30}"/>
                  </a:ext>
                </a:extLst>
              </p14:cNvPr>
              <p14:cNvContentPartPr/>
              <p14:nvPr/>
            </p14:nvContentPartPr>
            <p14:xfrm>
              <a:off x="372204" y="1790729"/>
              <a:ext cx="370440" cy="50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0A5AB5-F5FB-0323-24F5-9CE607303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04" y="1718729"/>
                <a:ext cx="4420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873843-A365-510F-562D-3F74896BBEFF}"/>
                  </a:ext>
                </a:extLst>
              </p14:cNvPr>
              <p14:cNvContentPartPr/>
              <p14:nvPr/>
            </p14:nvContentPartPr>
            <p14:xfrm>
              <a:off x="914724" y="1895489"/>
              <a:ext cx="252360" cy="31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873843-A365-510F-562D-3F74896BBE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724" y="1823489"/>
                <a:ext cx="3240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8DB165-F8CE-D149-B24C-23696873DAC6}"/>
                  </a:ext>
                </a:extLst>
              </p14:cNvPr>
              <p14:cNvContentPartPr/>
              <p14:nvPr/>
            </p14:nvContentPartPr>
            <p14:xfrm>
              <a:off x="1350684" y="1863449"/>
              <a:ext cx="12960" cy="345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8DB165-F8CE-D149-B24C-23696873DA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684" y="1791449"/>
                <a:ext cx="8460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B8F539-09D3-2B39-EDF6-89450AC1423E}"/>
                  </a:ext>
                </a:extLst>
              </p14:cNvPr>
              <p14:cNvContentPartPr/>
              <p14:nvPr/>
            </p14:nvContentPartPr>
            <p14:xfrm>
              <a:off x="1280484" y="1795769"/>
              <a:ext cx="318960" cy="499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B8F539-09D3-2B39-EDF6-89450AC142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4484" y="1723769"/>
                <a:ext cx="39060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6C0B34-4132-B3B0-B956-7F1B309FE54A}"/>
                  </a:ext>
                </a:extLst>
              </p14:cNvPr>
              <p14:cNvContentPartPr/>
              <p14:nvPr/>
            </p14:nvContentPartPr>
            <p14:xfrm>
              <a:off x="1767924" y="1812329"/>
              <a:ext cx="273240" cy="444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6C0B34-4132-B3B0-B956-7F1B309FE5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1924" y="1740329"/>
                <a:ext cx="34488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A02653-3535-5614-3E32-EA8B0DAC3402}"/>
                  </a:ext>
                </a:extLst>
              </p14:cNvPr>
              <p14:cNvContentPartPr/>
              <p14:nvPr/>
            </p14:nvContentPartPr>
            <p14:xfrm>
              <a:off x="1850364" y="1723049"/>
              <a:ext cx="247320" cy="54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A02653-3535-5614-3E32-EA8B0DAC34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4364" y="1651049"/>
                <a:ext cx="318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28B56B-E52A-22AC-3391-9802114B8F38}"/>
                  </a:ext>
                </a:extLst>
              </p14:cNvPr>
              <p14:cNvContentPartPr/>
              <p14:nvPr/>
            </p14:nvContentPartPr>
            <p14:xfrm>
              <a:off x="1811484" y="1983689"/>
              <a:ext cx="242640" cy="39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28B56B-E52A-22AC-3391-9802114B8F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5484" y="1911689"/>
                <a:ext cx="314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72795C-473D-7BF6-6D2B-BCAFEF8B4893}"/>
                  </a:ext>
                </a:extLst>
              </p14:cNvPr>
              <p14:cNvContentPartPr/>
              <p14:nvPr/>
            </p14:nvContentPartPr>
            <p14:xfrm>
              <a:off x="1808964" y="1752569"/>
              <a:ext cx="38880" cy="76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72795C-473D-7BF6-6D2B-BCAFEF8B4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72964" y="1680569"/>
                <a:ext cx="1105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02C26D-80C9-79B8-B0FF-08268F8AB549}"/>
                  </a:ext>
                </a:extLst>
              </p14:cNvPr>
              <p14:cNvContentPartPr/>
              <p14:nvPr/>
            </p14:nvContentPartPr>
            <p14:xfrm>
              <a:off x="2434284" y="1801529"/>
              <a:ext cx="2214360" cy="456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02C26D-80C9-79B8-B0FF-08268F8AB5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5284" y="1792529"/>
                <a:ext cx="22320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773B59-8D77-886C-3346-C7E8649C358F}"/>
                  </a:ext>
                </a:extLst>
              </p14:cNvPr>
              <p14:cNvContentPartPr/>
              <p14:nvPr/>
            </p14:nvContentPartPr>
            <p14:xfrm>
              <a:off x="4963284" y="1720169"/>
              <a:ext cx="1618200" cy="363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773B59-8D77-886C-3346-C7E8649C35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54284" y="1711169"/>
                <a:ext cx="16358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0C98479-2C9C-8601-3B77-2E1A170A6C30}"/>
                  </a:ext>
                </a:extLst>
              </p14:cNvPr>
              <p14:cNvContentPartPr/>
              <p14:nvPr/>
            </p14:nvContentPartPr>
            <p14:xfrm>
              <a:off x="220644" y="3120929"/>
              <a:ext cx="397800" cy="682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0C98479-2C9C-8601-3B77-2E1A170A6C3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4644" y="3048929"/>
                <a:ext cx="46944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9F2CB6-14EB-4A49-2A58-3FFE158FEB30}"/>
                  </a:ext>
                </a:extLst>
              </p14:cNvPr>
              <p14:cNvContentPartPr/>
              <p14:nvPr/>
            </p14:nvContentPartPr>
            <p14:xfrm>
              <a:off x="987804" y="3125969"/>
              <a:ext cx="30600" cy="590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9F2CB6-14EB-4A49-2A58-3FFE158FEB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1804" y="3053969"/>
                <a:ext cx="10224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3B73FA-540F-9A70-6849-9967E1E0674B}"/>
                  </a:ext>
                </a:extLst>
              </p14:cNvPr>
              <p14:cNvContentPartPr/>
              <p14:nvPr/>
            </p14:nvContentPartPr>
            <p14:xfrm>
              <a:off x="867564" y="3093929"/>
              <a:ext cx="358560" cy="370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3B73FA-540F-9A70-6849-9967E1E067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1564" y="3021929"/>
                <a:ext cx="4302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CCF830-76DC-B644-5A36-1D4C7F697178}"/>
                  </a:ext>
                </a:extLst>
              </p14:cNvPr>
              <p14:cNvContentPartPr/>
              <p14:nvPr/>
            </p14:nvContentPartPr>
            <p14:xfrm>
              <a:off x="1398204" y="3082769"/>
              <a:ext cx="363240" cy="577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CCF830-76DC-B644-5A36-1D4C7F6971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62204" y="3010769"/>
                <a:ext cx="43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7DDEF22-D73F-F764-6038-BFDA281F3430}"/>
                  </a:ext>
                </a:extLst>
              </p14:cNvPr>
              <p14:cNvContentPartPr/>
              <p14:nvPr/>
            </p14:nvContentPartPr>
            <p14:xfrm>
              <a:off x="2344284" y="3334049"/>
              <a:ext cx="216720" cy="92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7DDEF22-D73F-F764-6038-BFDA281F34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35284" y="3325049"/>
                <a:ext cx="2343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654F734-DED9-6543-EE5D-5AD079F915F4}"/>
                  </a:ext>
                </a:extLst>
              </p14:cNvPr>
              <p14:cNvContentPartPr/>
              <p14:nvPr/>
            </p14:nvContentPartPr>
            <p14:xfrm>
              <a:off x="2860524" y="3006449"/>
              <a:ext cx="2154240" cy="467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654F734-DED9-6543-EE5D-5AD079F915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51524" y="2997449"/>
                <a:ext cx="21718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C657A0-FBAE-6B9C-AB4D-7E5FA8F02986}"/>
                  </a:ext>
                </a:extLst>
              </p14:cNvPr>
              <p14:cNvContentPartPr/>
              <p14:nvPr/>
            </p14:nvContentPartPr>
            <p14:xfrm>
              <a:off x="5489244" y="2952809"/>
              <a:ext cx="2003400" cy="435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C657A0-FBAE-6B9C-AB4D-7E5FA8F029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80244" y="2943809"/>
                <a:ext cx="20210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1CF6549-C6D3-4950-3A3E-C1212C1D893F}"/>
                  </a:ext>
                </a:extLst>
              </p14:cNvPr>
              <p14:cNvContentPartPr/>
              <p14:nvPr/>
            </p14:nvContentPartPr>
            <p14:xfrm>
              <a:off x="7813404" y="2884769"/>
              <a:ext cx="1859760" cy="412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1CF6549-C6D3-4950-3A3E-C1212C1D89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04404" y="2875769"/>
                <a:ext cx="18774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EBD3C25-4FBF-68A7-FDCE-159AEBE1D456}"/>
                  </a:ext>
                </a:extLst>
              </p14:cNvPr>
              <p14:cNvContentPartPr/>
              <p14:nvPr/>
            </p14:nvContentPartPr>
            <p14:xfrm>
              <a:off x="5322204" y="3892769"/>
              <a:ext cx="1701360" cy="410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EBD3C25-4FBF-68A7-FDCE-159AEBE1D4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3204" y="3883769"/>
                <a:ext cx="17190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21F5372-B1DF-80A9-6E34-FD005D5A9A7D}"/>
                  </a:ext>
                </a:extLst>
              </p14:cNvPr>
              <p14:cNvContentPartPr/>
              <p14:nvPr/>
            </p14:nvContentPartPr>
            <p14:xfrm>
              <a:off x="7155324" y="3801329"/>
              <a:ext cx="144000" cy="378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21F5372-B1DF-80A9-6E34-FD005D5A9A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46324" y="3792329"/>
                <a:ext cx="1616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3045A0-DDB1-AFAE-C391-7750FB7A15AD}"/>
                  </a:ext>
                </a:extLst>
              </p14:cNvPr>
              <p14:cNvContentPartPr/>
              <p14:nvPr/>
            </p14:nvContentPartPr>
            <p14:xfrm>
              <a:off x="7687044" y="3504689"/>
              <a:ext cx="2422800" cy="365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3045A0-DDB1-AFAE-C391-7750FB7A15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78044" y="3495689"/>
                <a:ext cx="24404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39A7FB0-9D66-D8A4-09B9-0332F5356E60}"/>
                  </a:ext>
                </a:extLst>
              </p14:cNvPr>
              <p14:cNvContentPartPr/>
              <p14:nvPr/>
            </p14:nvContentPartPr>
            <p14:xfrm>
              <a:off x="8457444" y="3651569"/>
              <a:ext cx="132480" cy="188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39A7FB0-9D66-D8A4-09B9-0332F5356E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48444" y="3642569"/>
                <a:ext cx="1501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232D28E-61A7-821A-769D-DBE0061353F0}"/>
                  </a:ext>
                </a:extLst>
              </p14:cNvPr>
              <p14:cNvContentPartPr/>
              <p14:nvPr/>
            </p14:nvContentPartPr>
            <p14:xfrm>
              <a:off x="7666884" y="4072769"/>
              <a:ext cx="1015560" cy="272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232D28E-61A7-821A-769D-DBE0061353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57884" y="4063769"/>
                <a:ext cx="10332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C6F73B9-456F-6E41-0C2F-85AEA199EA0F}"/>
                  </a:ext>
                </a:extLst>
              </p14:cNvPr>
              <p14:cNvContentPartPr/>
              <p14:nvPr/>
            </p14:nvContentPartPr>
            <p14:xfrm>
              <a:off x="8814564" y="3957569"/>
              <a:ext cx="1714680" cy="349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C6F73B9-456F-6E41-0C2F-85AEA199EA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05564" y="3948569"/>
                <a:ext cx="17323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CD220A3-7AFF-ABE2-F307-3E9BB75C5000}"/>
                  </a:ext>
                </a:extLst>
              </p14:cNvPr>
              <p14:cNvContentPartPr/>
              <p14:nvPr/>
            </p14:nvContentPartPr>
            <p14:xfrm>
              <a:off x="9022284" y="137969"/>
              <a:ext cx="1033560" cy="393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CD220A3-7AFF-ABE2-F307-3E9BB75C50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13284" y="128969"/>
                <a:ext cx="10512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EC5DC3F-C124-FCB8-63C7-C5C084952A3A}"/>
                  </a:ext>
                </a:extLst>
              </p14:cNvPr>
              <p14:cNvContentPartPr/>
              <p14:nvPr/>
            </p14:nvContentPartPr>
            <p14:xfrm>
              <a:off x="8861724" y="648089"/>
              <a:ext cx="3151440" cy="560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EC5DC3F-C124-FCB8-63C7-C5C084952A3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52724" y="639089"/>
                <a:ext cx="316908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4F7074-871A-FD12-9B5E-627115C660DD}"/>
                  </a:ext>
                </a:extLst>
              </p14:cNvPr>
              <p14:cNvContentPartPr/>
              <p14:nvPr/>
            </p14:nvContentPartPr>
            <p14:xfrm>
              <a:off x="8881524" y="1232009"/>
              <a:ext cx="3122640" cy="5515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4F7074-871A-FD12-9B5E-627115C660D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72524" y="1223009"/>
                <a:ext cx="314028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C0A3C80-7972-5A08-0862-B1D584BE933D}"/>
                  </a:ext>
                </a:extLst>
              </p14:cNvPr>
              <p14:cNvContentPartPr/>
              <p14:nvPr/>
            </p14:nvContentPartPr>
            <p14:xfrm>
              <a:off x="8642484" y="35009"/>
              <a:ext cx="3512880" cy="1866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C0A3C80-7972-5A08-0862-B1D584BE93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06484" y="-36991"/>
                <a:ext cx="3584520" cy="20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017AE2A-0AEA-6579-60A9-03933F8EFD5C}"/>
                  </a:ext>
                </a:extLst>
              </p14:cNvPr>
              <p14:cNvContentPartPr/>
              <p14:nvPr/>
            </p14:nvContentPartPr>
            <p14:xfrm>
              <a:off x="1132164" y="3954504"/>
              <a:ext cx="1343880" cy="5274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017AE2A-0AEA-6579-60A9-03933F8EFD5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23164" y="3945504"/>
                <a:ext cx="136152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4F23B66-B527-A03E-E702-CA7FF53CB1EC}"/>
                  </a:ext>
                </a:extLst>
              </p14:cNvPr>
              <p14:cNvContentPartPr/>
              <p14:nvPr/>
            </p14:nvContentPartPr>
            <p14:xfrm>
              <a:off x="3968964" y="3844704"/>
              <a:ext cx="696960" cy="497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4F23B66-B527-A03E-E702-CA7FF53CB1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59964" y="3835704"/>
                <a:ext cx="71460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7835328-E7A9-730C-5E76-08ADA5B3DD78}"/>
                  </a:ext>
                </a:extLst>
              </p14:cNvPr>
              <p14:cNvContentPartPr/>
              <p14:nvPr/>
            </p14:nvContentPartPr>
            <p14:xfrm>
              <a:off x="2872044" y="4129464"/>
              <a:ext cx="718560" cy="2804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7835328-E7A9-730C-5E76-08ADA5B3DD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63044" y="4120464"/>
                <a:ext cx="736200" cy="2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8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00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B852-8FA1-67DA-A01B-95B5EE65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67" y="273951"/>
            <a:ext cx="10515600" cy="1325563"/>
          </a:xfrm>
        </p:spPr>
        <p:txBody>
          <a:bodyPr/>
          <a:lstStyle/>
          <a:p>
            <a:r>
              <a:rPr lang="en-IN" dirty="0"/>
              <a:t>1970- Memory Model of old computers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721370-9961-B704-9903-4CACC7D9162C}"/>
                  </a:ext>
                </a:extLst>
              </p14:cNvPr>
              <p14:cNvContentPartPr/>
              <p14:nvPr/>
            </p14:nvContentPartPr>
            <p14:xfrm>
              <a:off x="2487743" y="2669082"/>
              <a:ext cx="2389320" cy="138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721370-9961-B704-9903-4CACC7D91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8743" y="2660082"/>
                <a:ext cx="240696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79D052-6031-9549-24DF-22D5D0E22545}"/>
                  </a:ext>
                </a:extLst>
              </p14:cNvPr>
              <p14:cNvContentPartPr/>
              <p14:nvPr/>
            </p14:nvContentPartPr>
            <p14:xfrm>
              <a:off x="7350623" y="2307282"/>
              <a:ext cx="284760" cy="214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79D052-6031-9549-24DF-22D5D0E22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1623" y="2298282"/>
                <a:ext cx="302400" cy="21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48277B-BA43-FD59-7980-6DA2C11BF076}"/>
                  </a:ext>
                </a:extLst>
              </p14:cNvPr>
              <p14:cNvContentPartPr/>
              <p14:nvPr/>
            </p14:nvContentPartPr>
            <p14:xfrm>
              <a:off x="7350623" y="2329602"/>
              <a:ext cx="3453840" cy="210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48277B-BA43-FD59-7980-6DA2C11BF0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1623" y="2320602"/>
                <a:ext cx="3471480" cy="21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AD0EC3-1AB3-1A64-7259-DBF8D290E892}"/>
                  </a:ext>
                </a:extLst>
              </p14:cNvPr>
              <p14:cNvContentPartPr/>
              <p14:nvPr/>
            </p14:nvContentPartPr>
            <p14:xfrm>
              <a:off x="2865383" y="3111882"/>
              <a:ext cx="1106640" cy="19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AD0EC3-1AB3-1A64-7259-DBF8D290E8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383" y="3102882"/>
                <a:ext cx="11242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19EA59-639D-6D1C-39D9-4388572FA226}"/>
                  </a:ext>
                </a:extLst>
              </p14:cNvPr>
              <p14:cNvContentPartPr/>
              <p14:nvPr/>
            </p14:nvContentPartPr>
            <p14:xfrm>
              <a:off x="7800983" y="2529042"/>
              <a:ext cx="2895120" cy="334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19EA59-639D-6D1C-39D9-4388572FA2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91983" y="2520042"/>
                <a:ext cx="29127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E15FDD-2385-CA82-C676-1AD822AA1356}"/>
                  </a:ext>
                </a:extLst>
              </p14:cNvPr>
              <p14:cNvContentPartPr/>
              <p14:nvPr/>
            </p14:nvContentPartPr>
            <p14:xfrm>
              <a:off x="7608023" y="3356322"/>
              <a:ext cx="3051000" cy="221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E15FDD-2385-CA82-C676-1AD822AA13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9023" y="3347322"/>
                <a:ext cx="30686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97CB51-C009-7EC9-2A3C-7B3BE8EC2F9B}"/>
                  </a:ext>
                </a:extLst>
              </p14:cNvPr>
              <p14:cNvContentPartPr/>
              <p14:nvPr/>
            </p14:nvContentPartPr>
            <p14:xfrm>
              <a:off x="7586783" y="3303762"/>
              <a:ext cx="1668240" cy="297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97CB51-C009-7EC9-2A3C-7B3BE8EC2F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77783" y="3294762"/>
                <a:ext cx="16858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E194C9-91A0-7235-82EE-F9398E756779}"/>
                  </a:ext>
                </a:extLst>
              </p14:cNvPr>
              <p14:cNvContentPartPr/>
              <p14:nvPr/>
            </p14:nvContentPartPr>
            <p14:xfrm>
              <a:off x="9491183" y="3263442"/>
              <a:ext cx="1247760" cy="33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E194C9-91A0-7235-82EE-F9398E7567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82183" y="3254442"/>
                <a:ext cx="12654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D69955A-6A98-F628-BE19-EAC5953490DE}"/>
                  </a:ext>
                </a:extLst>
              </p14:cNvPr>
              <p14:cNvContentPartPr/>
              <p14:nvPr/>
            </p14:nvContentPartPr>
            <p14:xfrm>
              <a:off x="4772663" y="3551442"/>
              <a:ext cx="2616120" cy="117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69955A-6A98-F628-BE19-EAC5953490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54663" y="3533442"/>
                <a:ext cx="2651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794643F-0926-3BF2-8CF8-B88FB5502BB6}"/>
                  </a:ext>
                </a:extLst>
              </p14:cNvPr>
              <p14:cNvContentPartPr/>
              <p14:nvPr/>
            </p14:nvContentPartPr>
            <p14:xfrm>
              <a:off x="5073623" y="3979842"/>
              <a:ext cx="1233720" cy="365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794643F-0926-3BF2-8CF8-B88FB5502B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55623" y="3961842"/>
                <a:ext cx="12693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66C20E2-EABF-3D33-4403-DDBFF96444F6}"/>
                  </a:ext>
                </a:extLst>
              </p14:cNvPr>
              <p14:cNvContentPartPr/>
              <p14:nvPr/>
            </p14:nvContentPartPr>
            <p14:xfrm>
              <a:off x="4745303" y="2817402"/>
              <a:ext cx="2818440" cy="187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66C20E2-EABF-3D33-4403-DDBFF96444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27303" y="2799402"/>
                <a:ext cx="2854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2A3E6A-9448-74D9-90ED-BAB93183EFE4}"/>
                  </a:ext>
                </a:extLst>
              </p14:cNvPr>
              <p14:cNvContentPartPr/>
              <p14:nvPr/>
            </p14:nvContentPartPr>
            <p14:xfrm>
              <a:off x="5120063" y="2375322"/>
              <a:ext cx="1887480" cy="344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2A3E6A-9448-74D9-90ED-BAB93183EF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2063" y="2357322"/>
                <a:ext cx="1923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77025CB-F088-4460-A326-4B1380D7C63A}"/>
                  </a:ext>
                </a:extLst>
              </p14:cNvPr>
              <p14:cNvContentPartPr/>
              <p14:nvPr/>
            </p14:nvContentPartPr>
            <p14:xfrm>
              <a:off x="4044647" y="3991868"/>
              <a:ext cx="4304160" cy="1122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77025CB-F088-4460-A326-4B1380D7C6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26647" y="3973868"/>
                <a:ext cx="433980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E52C01B-DF6D-1A19-0DC8-F403E248EFC2}"/>
                  </a:ext>
                </a:extLst>
              </p14:cNvPr>
              <p14:cNvContentPartPr/>
              <p14:nvPr/>
            </p14:nvContentPartPr>
            <p14:xfrm>
              <a:off x="5148767" y="5070068"/>
              <a:ext cx="1688400" cy="543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E52C01B-DF6D-1A19-0DC8-F403E248EF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0767" y="5052068"/>
                <a:ext cx="172404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0C66170-CEA3-ACDA-D5D7-8520CADB3AE7}"/>
                  </a:ext>
                </a:extLst>
              </p14:cNvPr>
              <p14:cNvContentPartPr/>
              <p14:nvPr/>
            </p14:nvContentPartPr>
            <p14:xfrm>
              <a:off x="6147767" y="5148908"/>
              <a:ext cx="653400" cy="99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0C66170-CEA3-ACDA-D5D7-8520CADB3A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29767" y="5130908"/>
                <a:ext cx="6890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C1AC6A8-EE20-47E0-4E85-CA52B323F547}"/>
                  </a:ext>
                </a:extLst>
              </p14:cNvPr>
              <p14:cNvContentPartPr/>
              <p14:nvPr/>
            </p14:nvContentPartPr>
            <p14:xfrm>
              <a:off x="5434607" y="5778548"/>
              <a:ext cx="574920" cy="374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1AC6A8-EE20-47E0-4E85-CA52B323F5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16607" y="5760548"/>
                <a:ext cx="61056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09D2-45CE-74F6-D546-0069772A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Model – How 1bit info is stored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F70F8B-F2DB-FACC-2389-2495B1697D43}"/>
                  </a:ext>
                </a:extLst>
              </p14:cNvPr>
              <p14:cNvContentPartPr/>
              <p14:nvPr/>
            </p14:nvContentPartPr>
            <p14:xfrm>
              <a:off x="1319543" y="2090562"/>
              <a:ext cx="329040" cy="60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F70F8B-F2DB-FACC-2389-2495B1697D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543" y="2072562"/>
                <a:ext cx="36468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C754D3-F4AB-3E19-F6B7-F1C890A71864}"/>
                  </a:ext>
                </a:extLst>
              </p14:cNvPr>
              <p14:cNvContentPartPr/>
              <p14:nvPr/>
            </p14:nvContentPartPr>
            <p14:xfrm>
              <a:off x="3210983" y="2021802"/>
              <a:ext cx="273240" cy="610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C754D3-F4AB-3E19-F6B7-F1C890A718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2983" y="2003802"/>
                <a:ext cx="3088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EFF922-FD98-DFE5-8BA1-6A5EDEEC13EC}"/>
                  </a:ext>
                </a:extLst>
              </p14:cNvPr>
              <p14:cNvContentPartPr/>
              <p14:nvPr/>
            </p14:nvContentPartPr>
            <p14:xfrm>
              <a:off x="1654703" y="2317722"/>
              <a:ext cx="105480" cy="9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EFF922-FD98-DFE5-8BA1-6A5EDEEC13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6703" y="2299722"/>
                <a:ext cx="1411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6ED971-4F0A-4843-5A27-B5E939BB3584}"/>
                  </a:ext>
                </a:extLst>
              </p14:cNvPr>
              <p14:cNvContentPartPr/>
              <p14:nvPr/>
            </p14:nvContentPartPr>
            <p14:xfrm>
              <a:off x="3484583" y="2279562"/>
              <a:ext cx="102600" cy="9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6ED971-4F0A-4843-5A27-B5E939BB35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6583" y="2261562"/>
                <a:ext cx="138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B3FCC2-6956-A837-6288-C5E810AFDA0C}"/>
                  </a:ext>
                </a:extLst>
              </p14:cNvPr>
              <p14:cNvContentPartPr/>
              <p14:nvPr/>
            </p14:nvContentPartPr>
            <p14:xfrm>
              <a:off x="1222703" y="3132762"/>
              <a:ext cx="355320" cy="64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B3FCC2-6956-A837-6288-C5E810AFDA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4703" y="3114762"/>
                <a:ext cx="39096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BDAAA3-E8E5-237C-F839-154C2C88813E}"/>
                  </a:ext>
                </a:extLst>
              </p14:cNvPr>
              <p14:cNvContentPartPr/>
              <p14:nvPr/>
            </p14:nvContentPartPr>
            <p14:xfrm>
              <a:off x="8346383" y="2108202"/>
              <a:ext cx="1509120" cy="683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BDAAA3-E8E5-237C-F839-154C2C8881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28383" y="2090202"/>
                <a:ext cx="15447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7C71DC-EEE3-5FE7-D72E-33AD6E102F8D}"/>
                  </a:ext>
                </a:extLst>
              </p14:cNvPr>
              <p14:cNvContentPartPr/>
              <p14:nvPr/>
            </p14:nvContentPartPr>
            <p14:xfrm>
              <a:off x="463823" y="2320242"/>
              <a:ext cx="3916800" cy="62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7C71DC-EEE3-5FE7-D72E-33AD6E102F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4823" y="2311242"/>
                <a:ext cx="39344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30756F-B0A4-96E4-6F44-D60FF7F91CA1}"/>
                  </a:ext>
                </a:extLst>
              </p14:cNvPr>
              <p14:cNvContentPartPr/>
              <p14:nvPr/>
            </p14:nvContentPartPr>
            <p14:xfrm>
              <a:off x="811943" y="2346882"/>
              <a:ext cx="1278360" cy="1141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30756F-B0A4-96E4-6F44-D60FF7F91C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2943" y="2337882"/>
                <a:ext cx="129600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A79926-093C-B343-DB2C-40BA662EDA38}"/>
                  </a:ext>
                </a:extLst>
              </p14:cNvPr>
              <p14:cNvContentPartPr/>
              <p14:nvPr/>
            </p14:nvContentPartPr>
            <p14:xfrm>
              <a:off x="618623" y="1947642"/>
              <a:ext cx="644400" cy="170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A79926-093C-B343-DB2C-40BA662EDA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0623" y="1929642"/>
                <a:ext cx="6800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CC06C52-327C-8D72-7257-0AFF3D3BAEE4}"/>
                  </a:ext>
                </a:extLst>
              </p14:cNvPr>
              <p14:cNvContentPartPr/>
              <p14:nvPr/>
            </p14:nvContentPartPr>
            <p14:xfrm>
              <a:off x="1714463" y="1896882"/>
              <a:ext cx="151560" cy="155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CC06C52-327C-8D72-7257-0AFF3D3BAE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96463" y="1878882"/>
                <a:ext cx="187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B22CB1A-E9BD-BE53-90CE-D773D6CF5182}"/>
                  </a:ext>
                </a:extLst>
              </p14:cNvPr>
              <p14:cNvContentPartPr/>
              <p14:nvPr/>
            </p14:nvContentPartPr>
            <p14:xfrm>
              <a:off x="2967983" y="1921362"/>
              <a:ext cx="155160" cy="180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B22CB1A-E9BD-BE53-90CE-D773D6CF51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9983" y="1903362"/>
                <a:ext cx="1908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21829A7-E7A3-2C12-25FF-FC37A584D208}"/>
                  </a:ext>
                </a:extLst>
              </p14:cNvPr>
              <p14:cNvContentPartPr/>
              <p14:nvPr/>
            </p14:nvContentPartPr>
            <p14:xfrm>
              <a:off x="3581783" y="1853682"/>
              <a:ext cx="114480" cy="177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21829A7-E7A3-2C12-25FF-FC37A584D2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3783" y="1835682"/>
                <a:ext cx="1501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AD0C4A-0E8B-16A1-1533-C9A606B41AF5}"/>
                  </a:ext>
                </a:extLst>
              </p14:cNvPr>
              <p14:cNvContentPartPr/>
              <p14:nvPr/>
            </p14:nvContentPartPr>
            <p14:xfrm>
              <a:off x="1684223" y="3030522"/>
              <a:ext cx="165240" cy="217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AD0C4A-0E8B-16A1-1533-C9A606B41A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66223" y="3012522"/>
                <a:ext cx="20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AF0325A-18CE-F76A-A2D4-BEBAB4FB4B05}"/>
                  </a:ext>
                </a:extLst>
              </p14:cNvPr>
              <p14:cNvContentPartPr/>
              <p14:nvPr/>
            </p14:nvContentPartPr>
            <p14:xfrm>
              <a:off x="1032983" y="3133842"/>
              <a:ext cx="137520" cy="131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AF0325A-18CE-F76A-A2D4-BEBAB4FB4B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4983" y="3115842"/>
                <a:ext cx="173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F01F5B-CD7C-EF6D-FB43-FDA9F2CD3D27}"/>
                  </a:ext>
                </a:extLst>
              </p14:cNvPr>
              <p14:cNvContentPartPr/>
              <p14:nvPr/>
            </p14:nvContentPartPr>
            <p14:xfrm>
              <a:off x="417023" y="4200162"/>
              <a:ext cx="2337120" cy="769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F01F5B-CD7C-EF6D-FB43-FDA9F2CD3D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4023" y="4137162"/>
                <a:ext cx="246276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C4501DD-DFAA-FD50-2992-D3A498553FF0}"/>
                  </a:ext>
                </a:extLst>
              </p14:cNvPr>
              <p14:cNvContentPartPr/>
              <p14:nvPr/>
            </p14:nvContentPartPr>
            <p14:xfrm>
              <a:off x="7767143" y="3696162"/>
              <a:ext cx="2395080" cy="758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C4501DD-DFAA-FD50-2992-D3A498553F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4143" y="3633162"/>
                <a:ext cx="2520720" cy="8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A3D759E-8A73-B71A-5405-630E76822613}"/>
                  </a:ext>
                </a:extLst>
              </p14:cNvPr>
              <p14:cNvContentPartPr/>
              <p14:nvPr/>
            </p14:nvContentPartPr>
            <p14:xfrm>
              <a:off x="7971263" y="2272362"/>
              <a:ext cx="176760" cy="223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A3D759E-8A73-B71A-5405-630E768226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62263" y="2263362"/>
                <a:ext cx="194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65518E-CB0D-AA30-E423-948DBE618BF8}"/>
                  </a:ext>
                </a:extLst>
              </p14:cNvPr>
              <p14:cNvContentPartPr/>
              <p14:nvPr/>
            </p14:nvContentPartPr>
            <p14:xfrm>
              <a:off x="8640863" y="2522922"/>
              <a:ext cx="150120" cy="281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65518E-CB0D-AA30-E423-948DBE618BF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31863" y="2513922"/>
                <a:ext cx="167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646AAE2-5E5F-9584-5074-D6786D8F8F40}"/>
                  </a:ext>
                </a:extLst>
              </p14:cNvPr>
              <p14:cNvContentPartPr/>
              <p14:nvPr/>
            </p14:nvContentPartPr>
            <p14:xfrm>
              <a:off x="8686943" y="2089482"/>
              <a:ext cx="159480" cy="263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646AAE2-5E5F-9584-5074-D6786D8F8F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7943" y="2080482"/>
                <a:ext cx="177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C831CFE-57CE-80E9-EFBD-73FA553C6A02}"/>
                  </a:ext>
                </a:extLst>
              </p14:cNvPr>
              <p14:cNvContentPartPr/>
              <p14:nvPr/>
            </p14:nvContentPartPr>
            <p14:xfrm>
              <a:off x="10008143" y="2479002"/>
              <a:ext cx="131400" cy="11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C831CFE-57CE-80E9-EFBD-73FA553C6A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99143" y="2470002"/>
                <a:ext cx="1490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2A06F24-0BB8-BE52-C798-45C26DFD994A}"/>
                  </a:ext>
                </a:extLst>
              </p14:cNvPr>
              <p14:cNvContentPartPr/>
              <p14:nvPr/>
            </p14:nvContentPartPr>
            <p14:xfrm>
              <a:off x="9289583" y="2172282"/>
              <a:ext cx="104040" cy="11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2A06F24-0BB8-BE52-C798-45C26DFD99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80583" y="2163282"/>
                <a:ext cx="121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1A9B67F-2334-9C03-F7CD-A878FCE1A22F}"/>
                  </a:ext>
                </a:extLst>
              </p14:cNvPr>
              <p14:cNvContentPartPr/>
              <p14:nvPr/>
            </p14:nvContentPartPr>
            <p14:xfrm>
              <a:off x="9253583" y="2341482"/>
              <a:ext cx="96480" cy="7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1A9B67F-2334-9C03-F7CD-A878FCE1A2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44583" y="2332482"/>
                <a:ext cx="1141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2163B62-CF4B-2127-28A7-6E2534EDA8C5}"/>
                  </a:ext>
                </a:extLst>
              </p14:cNvPr>
              <p14:cNvContentPartPr/>
              <p14:nvPr/>
            </p14:nvContentPartPr>
            <p14:xfrm>
              <a:off x="9217583" y="2595282"/>
              <a:ext cx="82080" cy="9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2163B62-CF4B-2127-28A7-6E2534EDA8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08583" y="2586282"/>
                <a:ext cx="99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98B1270-2113-B013-7B86-84C6FB66D595}"/>
                  </a:ext>
                </a:extLst>
              </p14:cNvPr>
              <p14:cNvContentPartPr/>
              <p14:nvPr/>
            </p14:nvContentPartPr>
            <p14:xfrm>
              <a:off x="9174023" y="2751162"/>
              <a:ext cx="108000" cy="11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98B1270-2113-B013-7B86-84C6FB66D59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65112" y="2742162"/>
                <a:ext cx="125465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E4F70EA-E782-99B7-9A25-9AAEDF2D4F4B}"/>
                  </a:ext>
                </a:extLst>
              </p14:cNvPr>
              <p14:cNvContentPartPr/>
              <p14:nvPr/>
            </p14:nvContentPartPr>
            <p14:xfrm>
              <a:off x="813743" y="5281962"/>
              <a:ext cx="2445840" cy="373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E4F70EA-E782-99B7-9A25-9AAEDF2D4F4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4743" y="5272962"/>
                <a:ext cx="24634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C9B7354-AC4A-20F0-0EB1-870B9D23F233}"/>
                  </a:ext>
                </a:extLst>
              </p14:cNvPr>
              <p14:cNvContentPartPr/>
              <p14:nvPr/>
            </p14:nvContentPartPr>
            <p14:xfrm>
              <a:off x="8640143" y="4959042"/>
              <a:ext cx="2234160" cy="4658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C9B7354-AC4A-20F0-0EB1-870B9D23F23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31143" y="4950042"/>
                <a:ext cx="225180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90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83EA-0728-5575-427B-8C6CA696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and write in D-flipflop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7D54D7-7066-F7D5-B3CF-C5FC8EBB85BA}"/>
                  </a:ext>
                </a:extLst>
              </p14:cNvPr>
              <p14:cNvContentPartPr/>
              <p14:nvPr/>
            </p14:nvContentPartPr>
            <p14:xfrm>
              <a:off x="2346983" y="2020002"/>
              <a:ext cx="195480" cy="191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7D54D7-7066-F7D5-B3CF-C5FC8EBB8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7983" y="2011002"/>
                <a:ext cx="21312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0DF69F-35F8-A4D3-8912-25369183ABA3}"/>
                  </a:ext>
                </a:extLst>
              </p14:cNvPr>
              <p14:cNvContentPartPr/>
              <p14:nvPr/>
            </p14:nvContentPartPr>
            <p14:xfrm>
              <a:off x="2251223" y="2025042"/>
              <a:ext cx="2294280" cy="206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0DF69F-35F8-A4D3-8912-25369183AB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2223" y="2016042"/>
                <a:ext cx="2311920" cy="20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418084F-A4B5-901A-DD7B-D1461F99FDD2}"/>
                  </a:ext>
                </a:extLst>
              </p14:cNvPr>
              <p14:cNvContentPartPr/>
              <p14:nvPr/>
            </p14:nvContentPartPr>
            <p14:xfrm>
              <a:off x="2628143" y="2680962"/>
              <a:ext cx="1576800" cy="80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418084F-A4B5-901A-DD7B-D1461F99F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9143" y="2671962"/>
                <a:ext cx="159444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A9BAD36-90FE-5CC8-66F5-3CF472B99FA1}"/>
                  </a:ext>
                </a:extLst>
              </p14:cNvPr>
              <p14:cNvContentPartPr/>
              <p14:nvPr/>
            </p14:nvContentPartPr>
            <p14:xfrm>
              <a:off x="1158263" y="2372442"/>
              <a:ext cx="1375200" cy="13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A9BAD36-90FE-5CC8-66F5-3CF472B99F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263" y="2363442"/>
                <a:ext cx="13928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23A451-968B-2414-5D13-45B4A5C02431}"/>
                  </a:ext>
                </a:extLst>
              </p14:cNvPr>
              <p14:cNvContentPartPr/>
              <p14:nvPr/>
            </p14:nvContentPartPr>
            <p14:xfrm>
              <a:off x="1053143" y="4090362"/>
              <a:ext cx="1886040" cy="420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23A451-968B-2414-5D13-45B4A5C024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4143" y="4081362"/>
                <a:ext cx="19036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A2CE3F-6DB8-A0AB-DBFC-8F6E20B082A5}"/>
                  </a:ext>
                </a:extLst>
              </p14:cNvPr>
              <p14:cNvContentPartPr/>
              <p14:nvPr/>
            </p14:nvContentPartPr>
            <p14:xfrm>
              <a:off x="4557023" y="1966722"/>
              <a:ext cx="979560" cy="481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A2CE3F-6DB8-A0AB-DBFC-8F6E20B082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8023" y="1957722"/>
                <a:ext cx="99720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A38BF03-FAE1-F5EC-9B7C-816D7731CE98}"/>
                  </a:ext>
                </a:extLst>
              </p14:cNvPr>
              <p14:cNvContentPartPr/>
              <p14:nvPr/>
            </p14:nvContentPartPr>
            <p14:xfrm>
              <a:off x="1964303" y="1893282"/>
              <a:ext cx="484920" cy="232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A38BF03-FAE1-F5EC-9B7C-816D7731CE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5303" y="1884282"/>
                <a:ext cx="5025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8EE4032-26A9-62B3-C608-47E6C2A92539}"/>
                  </a:ext>
                </a:extLst>
              </p14:cNvPr>
              <p14:cNvContentPartPr/>
              <p14:nvPr/>
            </p14:nvContentPartPr>
            <p14:xfrm>
              <a:off x="6761663" y="1810842"/>
              <a:ext cx="5026680" cy="447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8EE4032-26A9-62B3-C608-47E6C2A925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52663" y="1801842"/>
                <a:ext cx="50443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08953A3-E27C-992B-3409-B1E76437128F}"/>
                  </a:ext>
                </a:extLst>
              </p14:cNvPr>
              <p14:cNvContentPartPr/>
              <p14:nvPr/>
            </p14:nvContentPartPr>
            <p14:xfrm>
              <a:off x="7129583" y="1524282"/>
              <a:ext cx="900720" cy="245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08953A3-E27C-992B-3409-B1E7643712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20583" y="1515282"/>
                <a:ext cx="9183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D7E8009-A139-AE0A-B79F-5D8449269524}"/>
                  </a:ext>
                </a:extLst>
              </p14:cNvPr>
              <p14:cNvContentPartPr/>
              <p14:nvPr/>
            </p14:nvContentPartPr>
            <p14:xfrm>
              <a:off x="7192583" y="1532562"/>
              <a:ext cx="923040" cy="112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D7E8009-A139-AE0A-B79F-5D84492695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83583" y="1523562"/>
                <a:ext cx="9406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B3BD174-15CD-529A-2A10-917FDBFE39F3}"/>
                  </a:ext>
                </a:extLst>
              </p14:cNvPr>
              <p14:cNvContentPartPr/>
              <p14:nvPr/>
            </p14:nvContentPartPr>
            <p14:xfrm>
              <a:off x="8043983" y="815442"/>
              <a:ext cx="3501720" cy="506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B3BD174-15CD-529A-2A10-917FDBFE39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34983" y="806442"/>
                <a:ext cx="3519360" cy="52416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The D Flip-Flop (Quickstart Tutorial)">
            <a:extLst>
              <a:ext uri="{FF2B5EF4-FFF2-40B4-BE49-F238E27FC236}">
                <a16:creationId xmlns:a16="http://schemas.microsoft.com/office/drawing/2014/main" id="{EBBE416C-A224-9925-4F43-3BFF8D130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51" y="2747562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2B59990-F251-DE80-5AB6-CF7499567031}"/>
                  </a:ext>
                </a:extLst>
              </p14:cNvPr>
              <p14:cNvContentPartPr/>
              <p14:nvPr/>
            </p14:nvContentPartPr>
            <p14:xfrm>
              <a:off x="7036343" y="1359762"/>
              <a:ext cx="1180800" cy="1033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2B59990-F251-DE80-5AB6-CF749956703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00343" y="1287762"/>
                <a:ext cx="125244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282D54-096D-ED1A-CA21-F7C8E5B8964E}"/>
                  </a:ext>
                </a:extLst>
              </p14:cNvPr>
              <p14:cNvContentPartPr/>
              <p14:nvPr/>
            </p14:nvContentPartPr>
            <p14:xfrm>
              <a:off x="134423" y="5006562"/>
              <a:ext cx="721440" cy="271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282D54-096D-ED1A-CA21-F7C8E5B8964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5423" y="4997562"/>
                <a:ext cx="7390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3384147-D0E4-9E8D-88AB-685460B8073F}"/>
                  </a:ext>
                </a:extLst>
              </p14:cNvPr>
              <p14:cNvContentPartPr/>
              <p14:nvPr/>
            </p14:nvContentPartPr>
            <p14:xfrm>
              <a:off x="715103" y="4963002"/>
              <a:ext cx="3328560" cy="40392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3384147-D0E4-9E8D-88AB-685460B8073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6103" y="4954002"/>
                <a:ext cx="33462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D0A3BCFC-3119-739B-D17C-C540EE55F6DE}"/>
                  </a:ext>
                </a:extLst>
              </p14:cNvPr>
              <p14:cNvContentPartPr/>
              <p14:nvPr/>
            </p14:nvContentPartPr>
            <p14:xfrm>
              <a:off x="4018103" y="5049762"/>
              <a:ext cx="1233360" cy="240120"/>
            </p14:xfrm>
          </p:contentPart>
        </mc:Choice>
        <mc:Fallback xmlns=""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D0A3BCFC-3119-739B-D17C-C540EE55F6D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09103" y="5040762"/>
                <a:ext cx="1251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4CD362F7-B448-92B1-CC3C-267E1CE9160B}"/>
                  </a:ext>
                </a:extLst>
              </p14:cNvPr>
              <p14:cNvContentPartPr/>
              <p14:nvPr/>
            </p14:nvContentPartPr>
            <p14:xfrm>
              <a:off x="202463" y="5683002"/>
              <a:ext cx="3665160" cy="34632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4CD362F7-B448-92B1-CC3C-267E1CE9160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3463" y="5674002"/>
                <a:ext cx="3682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292D6904-311D-A653-F547-FCC15A455E1A}"/>
                  </a:ext>
                </a:extLst>
              </p14:cNvPr>
              <p14:cNvContentPartPr/>
              <p14:nvPr/>
            </p14:nvContentPartPr>
            <p14:xfrm>
              <a:off x="1126223" y="1761882"/>
              <a:ext cx="267840" cy="232200"/>
            </p14:xfrm>
          </p:contentPart>
        </mc:Choice>
        <mc:Fallback xmlns=""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292D6904-311D-A653-F547-FCC15A455E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7223" y="1752882"/>
                <a:ext cx="2854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6EEDA7AF-DE3E-5ABE-4989-F427289888DE}"/>
                  </a:ext>
                </a:extLst>
              </p14:cNvPr>
              <p14:cNvContentPartPr/>
              <p14:nvPr/>
            </p14:nvContentPartPr>
            <p14:xfrm>
              <a:off x="5220503" y="1796802"/>
              <a:ext cx="375840" cy="211680"/>
            </p14:xfrm>
          </p:contentPart>
        </mc:Choice>
        <mc:Fallback xmlns=""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6EEDA7AF-DE3E-5ABE-4989-F427289888D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11503" y="1787802"/>
                <a:ext cx="393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1FBD6A27-3140-14DB-00FA-8E8C58CC937B}"/>
                  </a:ext>
                </a:extLst>
              </p14:cNvPr>
              <p14:cNvContentPartPr/>
              <p14:nvPr/>
            </p14:nvContentPartPr>
            <p14:xfrm>
              <a:off x="1885103" y="5948322"/>
              <a:ext cx="1868040" cy="29520"/>
            </p14:xfrm>
          </p:contentPart>
        </mc:Choice>
        <mc:Fallback xmlns=""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1FBD6A27-3140-14DB-00FA-8E8C58CC937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49103" y="5876322"/>
                <a:ext cx="19396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C1995150-6EB5-9AE8-6C19-F5D92EB584A2}"/>
                  </a:ext>
                </a:extLst>
              </p14:cNvPr>
              <p14:cNvContentPartPr/>
              <p14:nvPr/>
            </p14:nvContentPartPr>
            <p14:xfrm>
              <a:off x="8534663" y="2905242"/>
              <a:ext cx="1136160" cy="39600"/>
            </p14:xfrm>
          </p:contentPart>
        </mc:Choice>
        <mc:Fallback xmlns=""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C1995150-6EB5-9AE8-6C19-F5D92EB584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498663" y="2833242"/>
                <a:ext cx="1207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B14F64E3-3901-76FF-6FDF-AC417132A2E5}"/>
                  </a:ext>
                </a:extLst>
              </p14:cNvPr>
              <p14:cNvContentPartPr/>
              <p14:nvPr/>
            </p14:nvContentPartPr>
            <p14:xfrm>
              <a:off x="6363503" y="2060322"/>
              <a:ext cx="586800" cy="263880"/>
            </p14:xfrm>
          </p:contentPart>
        </mc:Choice>
        <mc:Fallback xmlns=""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B14F64E3-3901-76FF-6FDF-AC417132A2E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54503" y="2051322"/>
                <a:ext cx="60444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21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95EB-C53B-28DC-72C3-3F98EFAE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bit Register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3801E-536A-D08D-AF25-3CCFC856EEC9}"/>
              </a:ext>
            </a:extLst>
          </p:cNvPr>
          <p:cNvSpPr/>
          <p:nvPr/>
        </p:nvSpPr>
        <p:spPr>
          <a:xfrm>
            <a:off x="2547890" y="2130641"/>
            <a:ext cx="1109709" cy="1154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58A90-48E3-B412-CA79-538F80094748}"/>
              </a:ext>
            </a:extLst>
          </p:cNvPr>
          <p:cNvSpPr/>
          <p:nvPr/>
        </p:nvSpPr>
        <p:spPr>
          <a:xfrm>
            <a:off x="4094084" y="2130641"/>
            <a:ext cx="1109709" cy="1154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EB20A-1EED-C7C3-C747-BA2F5199AE68}"/>
              </a:ext>
            </a:extLst>
          </p:cNvPr>
          <p:cNvSpPr/>
          <p:nvPr/>
        </p:nvSpPr>
        <p:spPr>
          <a:xfrm>
            <a:off x="5541145" y="2130641"/>
            <a:ext cx="1109709" cy="1154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57C69-3C7B-C2FC-35FD-1E100D15E079}"/>
              </a:ext>
            </a:extLst>
          </p:cNvPr>
          <p:cNvSpPr/>
          <p:nvPr/>
        </p:nvSpPr>
        <p:spPr>
          <a:xfrm>
            <a:off x="6988206" y="2130641"/>
            <a:ext cx="1109709" cy="1154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22130D-DB87-6E91-8888-7AB202A03162}"/>
                  </a:ext>
                </a:extLst>
              </p14:cNvPr>
              <p14:cNvContentPartPr/>
              <p14:nvPr/>
            </p14:nvContentPartPr>
            <p14:xfrm>
              <a:off x="2693303" y="2499522"/>
              <a:ext cx="717840" cy="403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22130D-DB87-6E91-8888-7AB202A031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303" y="2490522"/>
                <a:ext cx="7354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639923A-DA74-4E58-C90B-D0637519B0C3}"/>
                  </a:ext>
                </a:extLst>
              </p14:cNvPr>
              <p14:cNvContentPartPr/>
              <p14:nvPr/>
            </p14:nvContentPartPr>
            <p14:xfrm>
              <a:off x="4278023" y="2538042"/>
              <a:ext cx="742320" cy="38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639923A-DA74-4E58-C90B-D0637519B0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9023" y="2529042"/>
                <a:ext cx="759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9C47922-ADD2-6F5C-BF52-CDF6D9F22F2F}"/>
                  </a:ext>
                </a:extLst>
              </p14:cNvPr>
              <p14:cNvContentPartPr/>
              <p14:nvPr/>
            </p14:nvContentPartPr>
            <p14:xfrm>
              <a:off x="5610383" y="2521122"/>
              <a:ext cx="70524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9C47922-ADD2-6F5C-BF52-CDF6D9F22F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1383" y="2512122"/>
                <a:ext cx="7228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11F7371-C59B-0B5B-C1DE-05AB8C6B25D2}"/>
                  </a:ext>
                </a:extLst>
              </p14:cNvPr>
              <p14:cNvContentPartPr/>
              <p14:nvPr/>
            </p14:nvContentPartPr>
            <p14:xfrm>
              <a:off x="7161623" y="2487282"/>
              <a:ext cx="654120" cy="359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11F7371-C59B-0B5B-C1DE-05AB8C6B25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2623" y="2478282"/>
                <a:ext cx="6717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F474E2-D0DF-EF15-4005-396CAD117089}"/>
                  </a:ext>
                </a:extLst>
              </p14:cNvPr>
              <p14:cNvContentPartPr/>
              <p14:nvPr/>
            </p14:nvContentPartPr>
            <p14:xfrm>
              <a:off x="1844063" y="2661162"/>
              <a:ext cx="754560" cy="415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F474E2-D0DF-EF15-4005-396CAD1170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5063" y="2652162"/>
                <a:ext cx="7722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E8FEDF-C75F-3151-C2E8-4495AE93099F}"/>
                  </a:ext>
                </a:extLst>
              </p14:cNvPr>
              <p14:cNvContentPartPr/>
              <p14:nvPr/>
            </p14:nvContentPartPr>
            <p14:xfrm>
              <a:off x="3651983" y="2946642"/>
              <a:ext cx="459000" cy="115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E8FEDF-C75F-3151-C2E8-4495AE9309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2983" y="2937642"/>
                <a:ext cx="4766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21429B-BE56-48AE-C481-E70AA618D304}"/>
                  </a:ext>
                </a:extLst>
              </p14:cNvPr>
              <p14:cNvContentPartPr/>
              <p14:nvPr/>
            </p14:nvContentPartPr>
            <p14:xfrm>
              <a:off x="5188103" y="2929722"/>
              <a:ext cx="398880" cy="12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21429B-BE56-48AE-C481-E70AA618D3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79103" y="2920722"/>
                <a:ext cx="4165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F7B17A-427C-306A-9746-8E4CFFA04228}"/>
                  </a:ext>
                </a:extLst>
              </p14:cNvPr>
              <p14:cNvContentPartPr/>
              <p14:nvPr/>
            </p14:nvContentPartPr>
            <p14:xfrm>
              <a:off x="6659783" y="2896242"/>
              <a:ext cx="376920" cy="141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F7B17A-427C-306A-9746-8E4CFFA042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50783" y="2887242"/>
                <a:ext cx="3945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812F1E8-197E-466B-FCD2-6A6D01CC7377}"/>
                  </a:ext>
                </a:extLst>
              </p14:cNvPr>
              <p14:cNvContentPartPr/>
              <p14:nvPr/>
            </p14:nvContentPartPr>
            <p14:xfrm>
              <a:off x="3059063" y="1691322"/>
              <a:ext cx="21240" cy="439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812F1E8-197E-466B-FCD2-6A6D01CC73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0063" y="1682322"/>
                <a:ext cx="388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7BBEB3-0B9C-933A-7DBC-2B090FB0DA98}"/>
                  </a:ext>
                </a:extLst>
              </p14:cNvPr>
              <p14:cNvContentPartPr/>
              <p14:nvPr/>
            </p14:nvContentPartPr>
            <p14:xfrm>
              <a:off x="4706783" y="1680522"/>
              <a:ext cx="50400" cy="441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7BBEB3-0B9C-933A-7DBC-2B090FB0DA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97783" y="1671522"/>
                <a:ext cx="680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BF3DA24-A587-BB0C-435F-639DD58BFF2D}"/>
                  </a:ext>
                </a:extLst>
              </p14:cNvPr>
              <p14:cNvContentPartPr/>
              <p14:nvPr/>
            </p14:nvContentPartPr>
            <p14:xfrm>
              <a:off x="6058583" y="1669722"/>
              <a:ext cx="66960" cy="476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BF3DA24-A587-BB0C-435F-639DD58BFF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49583" y="1660722"/>
                <a:ext cx="846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C756765-D6CF-F6FE-8908-2C06F2790533}"/>
                  </a:ext>
                </a:extLst>
              </p14:cNvPr>
              <p14:cNvContentPartPr/>
              <p14:nvPr/>
            </p14:nvContentPartPr>
            <p14:xfrm>
              <a:off x="7373303" y="1293882"/>
              <a:ext cx="537840" cy="810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C756765-D6CF-F6FE-8908-2C06F27905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64303" y="1284882"/>
                <a:ext cx="55548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78D5B2-9CD3-BFBA-251E-2134D0CC0A95}"/>
                  </a:ext>
                </a:extLst>
              </p14:cNvPr>
              <p14:cNvContentPartPr/>
              <p14:nvPr/>
            </p14:nvContentPartPr>
            <p14:xfrm>
              <a:off x="5769143" y="1238442"/>
              <a:ext cx="484200" cy="324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78D5B2-9CD3-BFBA-251E-2134D0CC0A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60143" y="1229442"/>
                <a:ext cx="501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F06F1D-EFEF-7557-2498-114B8847807F}"/>
                  </a:ext>
                </a:extLst>
              </p14:cNvPr>
              <p14:cNvContentPartPr/>
              <p14:nvPr/>
            </p14:nvContentPartPr>
            <p14:xfrm>
              <a:off x="4528223" y="1290282"/>
              <a:ext cx="516960" cy="376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F06F1D-EFEF-7557-2498-114B884780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19223" y="1281282"/>
                <a:ext cx="5346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4DEAA56-5892-A013-B6F0-412FC42D274C}"/>
                  </a:ext>
                </a:extLst>
              </p14:cNvPr>
              <p14:cNvContentPartPr/>
              <p14:nvPr/>
            </p14:nvContentPartPr>
            <p14:xfrm>
              <a:off x="2904623" y="1354002"/>
              <a:ext cx="653760" cy="325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4DEAA56-5892-A013-B6F0-412FC42D27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95623" y="1345002"/>
                <a:ext cx="6714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F9EEBF2-5F48-DF8A-B91F-E650D23E5AD8}"/>
                  </a:ext>
                </a:extLst>
              </p14:cNvPr>
              <p14:cNvContentPartPr/>
              <p14:nvPr/>
            </p14:nvContentPartPr>
            <p14:xfrm>
              <a:off x="7352423" y="3710562"/>
              <a:ext cx="456840" cy="315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F9EEBF2-5F48-DF8A-B91F-E650D23E5A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43423" y="3701562"/>
                <a:ext cx="4744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DFEC140-8901-5384-B4B6-6B5E5E2B223F}"/>
                  </a:ext>
                </a:extLst>
              </p14:cNvPr>
              <p14:cNvContentPartPr/>
              <p14:nvPr/>
            </p14:nvContentPartPr>
            <p14:xfrm>
              <a:off x="5955983" y="3742602"/>
              <a:ext cx="431640" cy="34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DFEC140-8901-5384-B4B6-6B5E5E2B22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46983" y="3733602"/>
                <a:ext cx="449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B562ADB-D8D5-A999-2A8D-CCACDAFCFB78}"/>
                  </a:ext>
                </a:extLst>
              </p14:cNvPr>
              <p14:cNvContentPartPr/>
              <p14:nvPr/>
            </p14:nvContentPartPr>
            <p14:xfrm>
              <a:off x="4541183" y="3807762"/>
              <a:ext cx="412200" cy="313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B562ADB-D8D5-A999-2A8D-CCACDAFCFB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32183" y="3798762"/>
                <a:ext cx="4298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73C9BCA-98C0-9497-4C99-ADCFE58AD4C9}"/>
                  </a:ext>
                </a:extLst>
              </p14:cNvPr>
              <p14:cNvContentPartPr/>
              <p14:nvPr/>
            </p14:nvContentPartPr>
            <p14:xfrm>
              <a:off x="2805983" y="3830802"/>
              <a:ext cx="511560" cy="402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73C9BCA-98C0-9497-4C99-ADCFE58AD4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96983" y="3821802"/>
                <a:ext cx="5292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3423AFD-421E-2EDB-18C5-D34D45945806}"/>
                  </a:ext>
                </a:extLst>
              </p14:cNvPr>
              <p14:cNvContentPartPr/>
              <p14:nvPr/>
            </p14:nvContentPartPr>
            <p14:xfrm>
              <a:off x="2865023" y="3309882"/>
              <a:ext cx="415800" cy="305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3423AFD-421E-2EDB-18C5-D34D459458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56023" y="3300882"/>
                <a:ext cx="4334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F105135-E87E-A731-A671-C081D9027CCF}"/>
                  </a:ext>
                </a:extLst>
              </p14:cNvPr>
              <p14:cNvContentPartPr/>
              <p14:nvPr/>
            </p14:nvContentPartPr>
            <p14:xfrm>
              <a:off x="4611743" y="3318882"/>
              <a:ext cx="346680" cy="291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F105135-E87E-A731-A671-C081D9027C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02743" y="3309882"/>
                <a:ext cx="3643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C4EECF0-7677-9E44-AF5B-638342BC3D76}"/>
                  </a:ext>
                </a:extLst>
              </p14:cNvPr>
              <p14:cNvContentPartPr/>
              <p14:nvPr/>
            </p14:nvContentPartPr>
            <p14:xfrm>
              <a:off x="6011783" y="3312762"/>
              <a:ext cx="352440" cy="333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C4EECF0-7677-9E44-AF5B-638342BC3D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02783" y="3303762"/>
                <a:ext cx="3700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A51185A-46F6-8F4D-D353-518E42C4F9D0}"/>
                  </a:ext>
                </a:extLst>
              </p14:cNvPr>
              <p14:cNvContentPartPr/>
              <p14:nvPr/>
            </p14:nvContentPartPr>
            <p14:xfrm>
              <a:off x="7424063" y="3319962"/>
              <a:ext cx="380880" cy="256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A51185A-46F6-8F4D-D353-518E42C4F9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15063" y="3310962"/>
                <a:ext cx="398520" cy="27396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11BA77CF-A0AA-293D-FB34-533B3FFF3F69}"/>
              </a:ext>
            </a:extLst>
          </p:cNvPr>
          <p:cNvSpPr/>
          <p:nvPr/>
        </p:nvSpPr>
        <p:spPr>
          <a:xfrm>
            <a:off x="8815526" y="5060272"/>
            <a:ext cx="3133818" cy="5948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D307286-8F47-C124-5306-E33BA565F108}"/>
                  </a:ext>
                </a:extLst>
              </p14:cNvPr>
              <p14:cNvContentPartPr/>
              <p14:nvPr/>
            </p14:nvContentPartPr>
            <p14:xfrm>
              <a:off x="9978623" y="4479522"/>
              <a:ext cx="524520" cy="573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D307286-8F47-C124-5306-E33BA565F1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69623" y="4470522"/>
                <a:ext cx="5421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A99C607-63A0-1E22-7A50-FD979036312C}"/>
                  </a:ext>
                </a:extLst>
              </p14:cNvPr>
              <p14:cNvContentPartPr/>
              <p14:nvPr/>
            </p14:nvContentPartPr>
            <p14:xfrm>
              <a:off x="9813383" y="3933762"/>
              <a:ext cx="1036440" cy="420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A99C607-63A0-1E22-7A50-FD979036312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04383" y="3924762"/>
                <a:ext cx="10540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48767FE-653C-8535-DD83-D974AFF235A6}"/>
                  </a:ext>
                </a:extLst>
              </p14:cNvPr>
              <p14:cNvContentPartPr/>
              <p14:nvPr/>
            </p14:nvContentPartPr>
            <p14:xfrm>
              <a:off x="9895463" y="5666442"/>
              <a:ext cx="987120" cy="915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48767FE-653C-8535-DD83-D974AFF235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86463" y="5657442"/>
                <a:ext cx="100476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EE54C89-BD8B-E541-ADCE-12508EC909F4}"/>
                  </a:ext>
                </a:extLst>
              </p14:cNvPr>
              <p14:cNvContentPartPr/>
              <p14:nvPr/>
            </p14:nvContentPartPr>
            <p14:xfrm>
              <a:off x="8249543" y="5388882"/>
              <a:ext cx="599400" cy="353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EE54C89-BD8B-E541-ADCE-12508EC909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40543" y="5379882"/>
                <a:ext cx="6170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B178F2D-840A-37AE-2058-1D933F95B8F1}"/>
                  </a:ext>
                </a:extLst>
              </p14:cNvPr>
              <p14:cNvContentPartPr/>
              <p14:nvPr/>
            </p14:nvContentPartPr>
            <p14:xfrm>
              <a:off x="9093383" y="5236602"/>
              <a:ext cx="2395080" cy="26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B178F2D-840A-37AE-2058-1D933F95B8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84383" y="5227602"/>
                <a:ext cx="24127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8A6ED69-6F85-FC5C-629A-B13B73641B8F}"/>
                  </a:ext>
                </a:extLst>
              </p14:cNvPr>
              <p14:cNvContentPartPr/>
              <p14:nvPr/>
            </p14:nvContentPartPr>
            <p14:xfrm>
              <a:off x="6273863" y="2950602"/>
              <a:ext cx="2683080" cy="2880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8A6ED69-6F85-FC5C-629A-B13B73641B8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37863" y="2878602"/>
                <a:ext cx="2754720" cy="30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9A2D04-D54C-C751-5F82-EE218B0F4B98}"/>
                  </a:ext>
                </a:extLst>
              </p14:cNvPr>
              <p14:cNvContentPartPr/>
              <p14:nvPr/>
            </p14:nvContentPartPr>
            <p14:xfrm>
              <a:off x="9739943" y="2992362"/>
              <a:ext cx="550080" cy="2563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9A2D04-D54C-C751-5F82-EE218B0F4B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30943" y="2983362"/>
                <a:ext cx="567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C4F9CED-5AFA-85C9-49E0-D043CDF38535}"/>
                  </a:ext>
                </a:extLst>
              </p14:cNvPr>
              <p14:cNvContentPartPr/>
              <p14:nvPr/>
            </p14:nvContentPartPr>
            <p14:xfrm>
              <a:off x="10384703" y="3004962"/>
              <a:ext cx="1274400" cy="346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C4F9CED-5AFA-85C9-49E0-D043CDF385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75703" y="2995962"/>
                <a:ext cx="129204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99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3A3D-B710-D6AA-31B3-32BCE955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DeMux</a:t>
            </a:r>
            <a:r>
              <a:rPr lang="en-IN" dirty="0"/>
              <a:t> –        8bit </a:t>
            </a:r>
            <a:r>
              <a:rPr lang="en-IN" dirty="0" err="1"/>
              <a:t>FlipFlop</a:t>
            </a:r>
            <a:r>
              <a:rPr lang="en-IN" dirty="0"/>
              <a:t>          - Mux</a:t>
            </a:r>
            <a:endParaRPr lang="en-US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4DC2371A-8B1B-7815-884C-56B0F7976B9D}"/>
              </a:ext>
            </a:extLst>
          </p:cNvPr>
          <p:cNvSpPr/>
          <p:nvPr/>
        </p:nvSpPr>
        <p:spPr>
          <a:xfrm rot="16200000">
            <a:off x="174424" y="3731378"/>
            <a:ext cx="3960892" cy="661757"/>
          </a:xfrm>
          <a:prstGeom prst="trapezoi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C24A7C1-83BB-E2E6-5B30-4D91A729F54C}"/>
              </a:ext>
            </a:extLst>
          </p:cNvPr>
          <p:cNvSpPr/>
          <p:nvPr/>
        </p:nvSpPr>
        <p:spPr>
          <a:xfrm rot="5400000">
            <a:off x="6798644" y="3731378"/>
            <a:ext cx="3960892" cy="661757"/>
          </a:xfrm>
          <a:prstGeom prst="trapezoi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7EFA0-7F77-8700-7278-CDC66D6D4983}"/>
              </a:ext>
            </a:extLst>
          </p:cNvPr>
          <p:cNvSpPr/>
          <p:nvPr/>
        </p:nvSpPr>
        <p:spPr>
          <a:xfrm>
            <a:off x="2976794" y="2095126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C647B-576C-2DA6-7990-E2A7C559E757}"/>
              </a:ext>
            </a:extLst>
          </p:cNvPr>
          <p:cNvSpPr/>
          <p:nvPr/>
        </p:nvSpPr>
        <p:spPr>
          <a:xfrm>
            <a:off x="2981048" y="2615953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34C1B-DF8E-AC2A-1D84-F25960ACCAFE}"/>
              </a:ext>
            </a:extLst>
          </p:cNvPr>
          <p:cNvSpPr/>
          <p:nvPr/>
        </p:nvSpPr>
        <p:spPr>
          <a:xfrm>
            <a:off x="2976794" y="3136780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53469-A9A5-50D1-C546-A89E62A04DCC}"/>
              </a:ext>
            </a:extLst>
          </p:cNvPr>
          <p:cNvSpPr/>
          <p:nvPr/>
        </p:nvSpPr>
        <p:spPr>
          <a:xfrm>
            <a:off x="2976794" y="3648719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D5B742-69A3-9271-5BDA-C36C85B8DAE9}"/>
              </a:ext>
            </a:extLst>
          </p:cNvPr>
          <p:cNvSpPr/>
          <p:nvPr/>
        </p:nvSpPr>
        <p:spPr>
          <a:xfrm>
            <a:off x="2976794" y="4160658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0E08C7-BBE1-E39C-ED98-EA325ED99F85}"/>
              </a:ext>
            </a:extLst>
          </p:cNvPr>
          <p:cNvSpPr/>
          <p:nvPr/>
        </p:nvSpPr>
        <p:spPr>
          <a:xfrm>
            <a:off x="2976794" y="4672597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078EA-8C10-505F-057E-4FD6AE814DAF}"/>
              </a:ext>
            </a:extLst>
          </p:cNvPr>
          <p:cNvSpPr/>
          <p:nvPr/>
        </p:nvSpPr>
        <p:spPr>
          <a:xfrm>
            <a:off x="2976794" y="5184536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EBA74-2C6F-C15B-D7E9-6155574F2584}"/>
              </a:ext>
            </a:extLst>
          </p:cNvPr>
          <p:cNvSpPr/>
          <p:nvPr/>
        </p:nvSpPr>
        <p:spPr>
          <a:xfrm>
            <a:off x="2976794" y="5696475"/>
            <a:ext cx="5086905" cy="346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A37B5E-5561-F128-15AF-C8C1AAF228AD}"/>
                  </a:ext>
                </a:extLst>
              </p14:cNvPr>
              <p14:cNvContentPartPr/>
              <p14:nvPr/>
            </p14:nvContentPartPr>
            <p14:xfrm>
              <a:off x="1749743" y="6023922"/>
              <a:ext cx="939240" cy="652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A37B5E-5561-F128-15AF-C8C1AAF228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743" y="6014922"/>
                <a:ext cx="95688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B14413-B612-E112-9830-1B5714BB2574}"/>
                  </a:ext>
                </a:extLst>
              </p14:cNvPr>
              <p14:cNvContentPartPr/>
              <p14:nvPr/>
            </p14:nvContentPartPr>
            <p14:xfrm>
              <a:off x="8255303" y="6041562"/>
              <a:ext cx="864720" cy="597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B14413-B612-E112-9830-1B5714BB25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6303" y="6032562"/>
                <a:ext cx="8823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D69907-D82A-86DF-8F0C-5EE17A2CD0AE}"/>
                  </a:ext>
                </a:extLst>
              </p14:cNvPr>
              <p14:cNvContentPartPr/>
              <p14:nvPr/>
            </p14:nvContentPartPr>
            <p14:xfrm>
              <a:off x="1211903" y="3989202"/>
              <a:ext cx="586440" cy="199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D69907-D82A-86DF-8F0C-5EE17A2CD0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2823" y="3970122"/>
                <a:ext cx="6242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E6C4469-4802-8622-73C8-9B311973D36C}"/>
                  </a:ext>
                </a:extLst>
              </p14:cNvPr>
              <p14:cNvContentPartPr/>
              <p14:nvPr/>
            </p14:nvContentPartPr>
            <p14:xfrm>
              <a:off x="210383" y="3761322"/>
              <a:ext cx="1116000" cy="689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E6C4469-4802-8622-73C8-9B311973D3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303" y="3742242"/>
                <a:ext cx="115380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4888977-4F19-99DD-CAB4-FAE33712B389}"/>
                  </a:ext>
                </a:extLst>
              </p14:cNvPr>
              <p14:cNvContentPartPr/>
              <p14:nvPr/>
            </p14:nvContentPartPr>
            <p14:xfrm>
              <a:off x="9139103" y="3694362"/>
              <a:ext cx="1629360" cy="636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4888977-4F19-99DD-CAB4-FAE33712B3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20023" y="3675282"/>
                <a:ext cx="166716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BA34C4B-FB3C-EBC2-AC62-110F3D00A316}"/>
                  </a:ext>
                </a:extLst>
              </p14:cNvPr>
              <p14:cNvContentPartPr/>
              <p14:nvPr/>
            </p14:nvContentPartPr>
            <p14:xfrm>
              <a:off x="2227463" y="2234562"/>
              <a:ext cx="698040" cy="148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BA34C4B-FB3C-EBC2-AC62-110F3D00A3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8463" y="2225562"/>
                <a:ext cx="7156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04D2AE8-5B88-EF83-EBC4-9CA8AB67788C}"/>
                  </a:ext>
                </a:extLst>
              </p14:cNvPr>
              <p14:cNvContentPartPr/>
              <p14:nvPr/>
            </p14:nvContentPartPr>
            <p14:xfrm>
              <a:off x="2290823" y="2678082"/>
              <a:ext cx="29880" cy="126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04D2AE8-5B88-EF83-EBC4-9CA8AB6778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1823" y="2669082"/>
                <a:ext cx="47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8ACA36C-49E5-FCD4-EA05-0F94EC8AB3FC}"/>
                  </a:ext>
                </a:extLst>
              </p14:cNvPr>
              <p14:cNvContentPartPr/>
              <p14:nvPr/>
            </p14:nvContentPartPr>
            <p14:xfrm>
              <a:off x="2180303" y="3204762"/>
              <a:ext cx="202680" cy="161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8ACA36C-49E5-FCD4-EA05-0F94EC8AB3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1303" y="3195762"/>
                <a:ext cx="2203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47DF4FF-1412-F283-9D5B-B07C9E74E379}"/>
                  </a:ext>
                </a:extLst>
              </p14:cNvPr>
              <p14:cNvContentPartPr/>
              <p14:nvPr/>
            </p14:nvContentPartPr>
            <p14:xfrm>
              <a:off x="2129183" y="3723522"/>
              <a:ext cx="251280" cy="16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47DF4FF-1412-F283-9D5B-B07C9E74E3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20183" y="3714522"/>
                <a:ext cx="2689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DADA77A-058A-30E8-C505-F7ED31E074EE}"/>
                  </a:ext>
                </a:extLst>
              </p14:cNvPr>
              <p14:cNvContentPartPr/>
              <p14:nvPr/>
            </p14:nvContentPartPr>
            <p14:xfrm>
              <a:off x="2269223" y="4212402"/>
              <a:ext cx="154440" cy="190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DADA77A-058A-30E8-C505-F7ED31E074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60223" y="4203402"/>
                <a:ext cx="172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1E713C4-C336-436C-E4A9-561E1F299E32}"/>
                  </a:ext>
                </a:extLst>
              </p14:cNvPr>
              <p14:cNvContentPartPr/>
              <p14:nvPr/>
            </p14:nvContentPartPr>
            <p14:xfrm>
              <a:off x="2294783" y="5202402"/>
              <a:ext cx="183600" cy="155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1E713C4-C336-436C-E4A9-561E1F299E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85783" y="5193402"/>
                <a:ext cx="201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DA85492-D8ED-ABAD-8550-DA928B86AB23}"/>
                  </a:ext>
                </a:extLst>
              </p14:cNvPr>
              <p14:cNvContentPartPr/>
              <p14:nvPr/>
            </p14:nvContentPartPr>
            <p14:xfrm>
              <a:off x="2176343" y="4735122"/>
              <a:ext cx="300960" cy="16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DA85492-D8ED-ABAD-8550-DA928B86AB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7343" y="4726122"/>
                <a:ext cx="318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D213D2C-0E58-D4A6-BAA4-CEFC9891CA3B}"/>
                  </a:ext>
                </a:extLst>
              </p14:cNvPr>
              <p14:cNvContentPartPr/>
              <p14:nvPr/>
            </p14:nvContentPartPr>
            <p14:xfrm>
              <a:off x="2279303" y="5701002"/>
              <a:ext cx="185400" cy="157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D213D2C-0E58-D4A6-BAA4-CEFC9891CA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70303" y="5692002"/>
                <a:ext cx="2030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50AF983-2557-C0B9-4945-DF35E5057A69}"/>
                  </a:ext>
                </a:extLst>
              </p14:cNvPr>
              <p14:cNvContentPartPr/>
              <p14:nvPr/>
            </p14:nvContentPartPr>
            <p14:xfrm>
              <a:off x="2550743" y="2731362"/>
              <a:ext cx="389520" cy="109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50AF983-2557-C0B9-4945-DF35E5057A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41743" y="2722362"/>
                <a:ext cx="407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92BE58C-50C2-E005-A1F9-5D6A601C82B6}"/>
                  </a:ext>
                </a:extLst>
              </p14:cNvPr>
              <p14:cNvContentPartPr/>
              <p14:nvPr/>
            </p14:nvContentPartPr>
            <p14:xfrm>
              <a:off x="2494583" y="3298722"/>
              <a:ext cx="415080" cy="114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92BE58C-50C2-E005-A1F9-5D6A601C82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85583" y="3289722"/>
                <a:ext cx="4327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D03DC14-3B3D-4188-6A12-4708EF914209}"/>
                  </a:ext>
                </a:extLst>
              </p14:cNvPr>
              <p14:cNvContentPartPr/>
              <p14:nvPr/>
            </p14:nvContentPartPr>
            <p14:xfrm>
              <a:off x="2563703" y="3817842"/>
              <a:ext cx="358920" cy="68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D03DC14-3B3D-4188-6A12-4708EF9142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54703" y="3808842"/>
                <a:ext cx="3765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5475122-0EC8-6690-BDE4-32876B93AA31}"/>
                  </a:ext>
                </a:extLst>
              </p14:cNvPr>
              <p14:cNvContentPartPr/>
              <p14:nvPr/>
            </p14:nvContentPartPr>
            <p14:xfrm>
              <a:off x="2529503" y="4288362"/>
              <a:ext cx="359280" cy="82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5475122-0EC8-6690-BDE4-32876B93AA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20503" y="4279362"/>
                <a:ext cx="37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8C8987-2326-6F30-CCB8-D11C7AA1AFA7}"/>
                  </a:ext>
                </a:extLst>
              </p14:cNvPr>
              <p14:cNvContentPartPr/>
              <p14:nvPr/>
            </p14:nvContentPartPr>
            <p14:xfrm>
              <a:off x="2542103" y="4812882"/>
              <a:ext cx="427320" cy="94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8C8987-2326-6F30-CCB8-D11C7AA1AFA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33103" y="4803882"/>
                <a:ext cx="444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7DFA4A6-B5C6-BF0B-2ADF-0BBBE3A6250D}"/>
                  </a:ext>
                </a:extLst>
              </p14:cNvPr>
              <p14:cNvContentPartPr/>
              <p14:nvPr/>
            </p14:nvContentPartPr>
            <p14:xfrm>
              <a:off x="2529503" y="5318322"/>
              <a:ext cx="380520" cy="86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7DFA4A6-B5C6-BF0B-2ADF-0BBBE3A625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20503" y="5309322"/>
                <a:ext cx="3981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21A11B6-4E7C-E8F2-2E08-5D6C0363E6D5}"/>
                  </a:ext>
                </a:extLst>
              </p14:cNvPr>
              <p14:cNvContentPartPr/>
              <p14:nvPr/>
            </p14:nvContentPartPr>
            <p14:xfrm>
              <a:off x="2529503" y="5838162"/>
              <a:ext cx="436680" cy="88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21A11B6-4E7C-E8F2-2E08-5D6C0363E6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20503" y="5829162"/>
                <a:ext cx="4543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C8CA196-1C66-15C7-7D0E-E11E129A6A6E}"/>
                  </a:ext>
                </a:extLst>
              </p14:cNvPr>
              <p14:cNvContentPartPr/>
              <p14:nvPr/>
            </p14:nvContentPartPr>
            <p14:xfrm>
              <a:off x="4032863" y="2178762"/>
              <a:ext cx="964080" cy="190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C8CA196-1C66-15C7-7D0E-E11E129A6A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23863" y="2169762"/>
                <a:ext cx="981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9EE4A0-A48A-2BBA-9D88-F5859E319520}"/>
                  </a:ext>
                </a:extLst>
              </p14:cNvPr>
              <p14:cNvContentPartPr/>
              <p14:nvPr/>
            </p14:nvContentPartPr>
            <p14:xfrm>
              <a:off x="5301503" y="2152842"/>
              <a:ext cx="485640" cy="236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9EE4A0-A48A-2BBA-9D88-F5859E3195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92503" y="2143842"/>
                <a:ext cx="5032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F42E1BB-8E56-44E6-31C2-633799AB6810}"/>
                  </a:ext>
                </a:extLst>
              </p14:cNvPr>
              <p14:cNvContentPartPr/>
              <p14:nvPr/>
            </p14:nvContentPartPr>
            <p14:xfrm>
              <a:off x="5279903" y="2684202"/>
              <a:ext cx="381960" cy="235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F42E1BB-8E56-44E6-31C2-633799AB68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0903" y="2675202"/>
                <a:ext cx="399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07AFC46-D94A-4041-3697-111C6A8B5076}"/>
                  </a:ext>
                </a:extLst>
              </p14:cNvPr>
              <p14:cNvContentPartPr/>
              <p14:nvPr/>
            </p14:nvContentPartPr>
            <p14:xfrm>
              <a:off x="5358743" y="3235362"/>
              <a:ext cx="577800" cy="195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07AFC46-D94A-4041-3697-111C6A8B507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49743" y="3226362"/>
                <a:ext cx="595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FAA64BE-B9EF-A121-0FFA-7F42DCA6D648}"/>
                  </a:ext>
                </a:extLst>
              </p14:cNvPr>
              <p14:cNvContentPartPr/>
              <p14:nvPr/>
            </p14:nvContentPartPr>
            <p14:xfrm>
              <a:off x="5412383" y="3736842"/>
              <a:ext cx="449640" cy="236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FAA64BE-B9EF-A121-0FFA-7F42DCA6D6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03383" y="3727842"/>
                <a:ext cx="467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89C58A6-11CA-9EB5-888A-28DCB7F8E0D7}"/>
                  </a:ext>
                </a:extLst>
              </p14:cNvPr>
              <p14:cNvContentPartPr/>
              <p14:nvPr/>
            </p14:nvContentPartPr>
            <p14:xfrm>
              <a:off x="5516783" y="4238322"/>
              <a:ext cx="459360" cy="253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89C58A6-11CA-9EB5-888A-28DCB7F8E0D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07783" y="4229322"/>
                <a:ext cx="4770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412BE83-B68D-00C1-CD26-863DD32D8F84}"/>
                  </a:ext>
                </a:extLst>
              </p14:cNvPr>
              <p14:cNvContentPartPr/>
              <p14:nvPr/>
            </p14:nvContentPartPr>
            <p14:xfrm>
              <a:off x="5547023" y="4734762"/>
              <a:ext cx="377280" cy="232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412BE83-B68D-00C1-CD26-863DD32D8F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38023" y="4725762"/>
                <a:ext cx="3949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C82268C-AC5B-F1CA-B5A3-A6953FD13B7D}"/>
                  </a:ext>
                </a:extLst>
              </p14:cNvPr>
              <p14:cNvContentPartPr/>
              <p14:nvPr/>
            </p14:nvContentPartPr>
            <p14:xfrm>
              <a:off x="5371343" y="5266842"/>
              <a:ext cx="496440" cy="223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C82268C-AC5B-F1CA-B5A3-A6953FD13B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62343" y="5257842"/>
                <a:ext cx="514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9A0988-32F3-AC4F-6233-645D0C02890D}"/>
                  </a:ext>
                </a:extLst>
              </p14:cNvPr>
              <p14:cNvContentPartPr/>
              <p14:nvPr/>
            </p14:nvContentPartPr>
            <p14:xfrm>
              <a:off x="5454143" y="5790282"/>
              <a:ext cx="584280" cy="218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9A0988-32F3-AC4F-6233-645D0C02890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45143" y="5781282"/>
                <a:ext cx="601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4391020-9FA7-C6C1-C183-FD0476B0AC9A}"/>
                  </a:ext>
                </a:extLst>
              </p14:cNvPr>
              <p14:cNvContentPartPr/>
              <p14:nvPr/>
            </p14:nvContentPartPr>
            <p14:xfrm>
              <a:off x="8100863" y="2249322"/>
              <a:ext cx="677880" cy="132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4391020-9FA7-C6C1-C183-FD0476B0AC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91863" y="2240322"/>
                <a:ext cx="695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07F591E-68C9-0C1A-A50A-E103AF995237}"/>
                  </a:ext>
                </a:extLst>
              </p14:cNvPr>
              <p14:cNvContentPartPr/>
              <p14:nvPr/>
            </p14:nvContentPartPr>
            <p14:xfrm>
              <a:off x="8097983" y="2791122"/>
              <a:ext cx="248400" cy="831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07F591E-68C9-0C1A-A50A-E103AF9952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88983" y="2782122"/>
                <a:ext cx="2660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D32E01F-2D21-205A-E21B-62DA6FE5F1E4}"/>
                  </a:ext>
                </a:extLst>
              </p14:cNvPr>
              <p14:cNvContentPartPr/>
              <p14:nvPr/>
            </p14:nvContentPartPr>
            <p14:xfrm>
              <a:off x="8581823" y="2746842"/>
              <a:ext cx="48240" cy="154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D32E01F-2D21-205A-E21B-62DA6FE5F1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72823" y="2737842"/>
                <a:ext cx="65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26D41CE-9A31-200C-E605-E5843A9A50C1}"/>
                  </a:ext>
                </a:extLst>
              </p14:cNvPr>
              <p14:cNvContentPartPr/>
              <p14:nvPr/>
            </p14:nvContentPartPr>
            <p14:xfrm>
              <a:off x="8097263" y="3262722"/>
              <a:ext cx="623880" cy="191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26D41CE-9A31-200C-E605-E5843A9A50C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8263" y="3253722"/>
                <a:ext cx="641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64A4253-5DD7-C481-8F5A-6631165DB4CA}"/>
                  </a:ext>
                </a:extLst>
              </p14:cNvPr>
              <p14:cNvContentPartPr/>
              <p14:nvPr/>
            </p14:nvContentPartPr>
            <p14:xfrm>
              <a:off x="8175743" y="3730722"/>
              <a:ext cx="677520" cy="197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64A4253-5DD7-C481-8F5A-6631165DB4C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66743" y="3721722"/>
                <a:ext cx="695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5D315F6-E96A-2C6E-1EA7-E26418C0ADE5}"/>
                  </a:ext>
                </a:extLst>
              </p14:cNvPr>
              <p14:cNvContentPartPr/>
              <p14:nvPr/>
            </p14:nvContentPartPr>
            <p14:xfrm>
              <a:off x="8160983" y="4260642"/>
              <a:ext cx="644400" cy="2023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5D315F6-E96A-2C6E-1EA7-E26418C0A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51983" y="4251642"/>
                <a:ext cx="662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65132E9-6D76-9688-A3B9-D033BD1B1233}"/>
                  </a:ext>
                </a:extLst>
              </p14:cNvPr>
              <p14:cNvContentPartPr/>
              <p14:nvPr/>
            </p14:nvContentPartPr>
            <p14:xfrm>
              <a:off x="8088263" y="4782282"/>
              <a:ext cx="656280" cy="159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65132E9-6D76-9688-A3B9-D033BD1B123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79263" y="4773282"/>
                <a:ext cx="6739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5A4EA33-2D9E-C0E4-062E-366EB0EFDAA0}"/>
                  </a:ext>
                </a:extLst>
              </p14:cNvPr>
              <p14:cNvContentPartPr/>
              <p14:nvPr/>
            </p14:nvContentPartPr>
            <p14:xfrm>
              <a:off x="8139743" y="5262882"/>
              <a:ext cx="631080" cy="149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5A4EA33-2D9E-C0E4-062E-366EB0EFDAA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30743" y="5253882"/>
                <a:ext cx="648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CC09FFF-29CB-B1AA-2396-BB7FDCA99EA7}"/>
                  </a:ext>
                </a:extLst>
              </p14:cNvPr>
              <p14:cNvContentPartPr/>
              <p14:nvPr/>
            </p14:nvContentPartPr>
            <p14:xfrm>
              <a:off x="8092943" y="5707122"/>
              <a:ext cx="753480" cy="236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CC09FFF-29CB-B1AA-2396-BB7FDCA99E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83943" y="5698122"/>
                <a:ext cx="7711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9483CF7-D985-44C0-B937-0B006D496956}"/>
                  </a:ext>
                </a:extLst>
              </p14:cNvPr>
              <p14:cNvContentPartPr/>
              <p14:nvPr/>
            </p14:nvContentPartPr>
            <p14:xfrm>
              <a:off x="3474503" y="1848222"/>
              <a:ext cx="288360" cy="272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9483CF7-D985-44C0-B937-0B006D4969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65503" y="1839222"/>
                <a:ext cx="3060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F90F2BF-DB93-BB26-EE4A-99E110D7921B}"/>
                  </a:ext>
                </a:extLst>
              </p14:cNvPr>
              <p14:cNvContentPartPr/>
              <p14:nvPr/>
            </p14:nvContentPartPr>
            <p14:xfrm>
              <a:off x="3531743" y="2457042"/>
              <a:ext cx="205920" cy="168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F90F2BF-DB93-BB26-EE4A-99E110D7921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22743" y="2448042"/>
                <a:ext cx="2235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E8A3B41-7EFD-FD49-CAE2-FDDCE0BCB1C7}"/>
                  </a:ext>
                </a:extLst>
              </p14:cNvPr>
              <p14:cNvContentPartPr/>
              <p14:nvPr/>
            </p14:nvContentPartPr>
            <p14:xfrm>
              <a:off x="3510503" y="2990922"/>
              <a:ext cx="173160" cy="141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E8A3B41-7EFD-FD49-CAE2-FDDCE0BCB1C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01503" y="2981922"/>
                <a:ext cx="190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516D3AA-8401-B459-B278-471432246E2E}"/>
                  </a:ext>
                </a:extLst>
              </p14:cNvPr>
              <p14:cNvContentPartPr/>
              <p14:nvPr/>
            </p14:nvContentPartPr>
            <p14:xfrm>
              <a:off x="3474503" y="3487722"/>
              <a:ext cx="194400" cy="139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516D3AA-8401-B459-B278-471432246E2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65503" y="3478722"/>
                <a:ext cx="2120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D02936-EB16-700A-2DDF-D421297CF9C6}"/>
                  </a:ext>
                </a:extLst>
              </p14:cNvPr>
              <p14:cNvContentPartPr/>
              <p14:nvPr/>
            </p14:nvContentPartPr>
            <p14:xfrm>
              <a:off x="3487103" y="4001442"/>
              <a:ext cx="201240" cy="142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D02936-EB16-700A-2DDF-D421297CF9C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78103" y="3992442"/>
                <a:ext cx="218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17184F6-DF39-05B2-2EEE-60AC3602DB20}"/>
                  </a:ext>
                </a:extLst>
              </p14:cNvPr>
              <p14:cNvContentPartPr/>
              <p14:nvPr/>
            </p14:nvContentPartPr>
            <p14:xfrm>
              <a:off x="3495023" y="4523802"/>
              <a:ext cx="186480" cy="133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17184F6-DF39-05B2-2EEE-60AC3602DB2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86023" y="4514802"/>
                <a:ext cx="204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A1CE99A-042B-4985-4C62-1D024D1BAC31}"/>
                  </a:ext>
                </a:extLst>
              </p14:cNvPr>
              <p14:cNvContentPartPr/>
              <p14:nvPr/>
            </p14:nvContentPartPr>
            <p14:xfrm>
              <a:off x="3539663" y="5035722"/>
              <a:ext cx="139680" cy="146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A1CE99A-042B-4985-4C62-1D024D1BAC3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30663" y="5026722"/>
                <a:ext cx="1573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A0C082A-FE81-B0F6-BFEB-55CECB335DF4}"/>
                  </a:ext>
                </a:extLst>
              </p14:cNvPr>
              <p14:cNvContentPartPr/>
              <p14:nvPr/>
            </p14:nvContentPartPr>
            <p14:xfrm>
              <a:off x="3549023" y="5546202"/>
              <a:ext cx="177120" cy="1612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A0C082A-FE81-B0F6-BFEB-55CECB335DF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40023" y="5537202"/>
                <a:ext cx="1947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9F8073-7245-891D-D4C1-5D0600DB6364}"/>
                  </a:ext>
                </a:extLst>
              </p14:cNvPr>
              <p14:cNvContentPartPr/>
              <p14:nvPr/>
            </p14:nvContentPartPr>
            <p14:xfrm>
              <a:off x="3825143" y="1855482"/>
              <a:ext cx="374400" cy="177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9F8073-7245-891D-D4C1-5D0600DB636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16143" y="1846482"/>
                <a:ext cx="3920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C10C336-60E1-7BF7-DB29-705A40A3CC4E}"/>
                  </a:ext>
                </a:extLst>
              </p14:cNvPr>
              <p14:cNvContentPartPr/>
              <p14:nvPr/>
            </p14:nvContentPartPr>
            <p14:xfrm>
              <a:off x="5638103" y="1555602"/>
              <a:ext cx="3733200" cy="365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C10C336-60E1-7BF7-DB29-705A40A3CC4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75103" y="1492602"/>
                <a:ext cx="38588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1479FFD-3967-7B0B-97A0-C9F7EF3CAA43}"/>
                  </a:ext>
                </a:extLst>
              </p14:cNvPr>
              <p14:cNvContentPartPr/>
              <p14:nvPr/>
            </p14:nvContentPartPr>
            <p14:xfrm>
              <a:off x="1839743" y="1370202"/>
              <a:ext cx="3205080" cy="396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1479FFD-3967-7B0B-97A0-C9F7EF3CAA4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76743" y="1307202"/>
                <a:ext cx="33307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20FA676-8F4F-6FA8-9F28-35DA757C6CC8}"/>
                  </a:ext>
                </a:extLst>
              </p14:cNvPr>
              <p14:cNvContentPartPr/>
              <p14:nvPr/>
            </p14:nvContentPartPr>
            <p14:xfrm>
              <a:off x="2318903" y="1671522"/>
              <a:ext cx="993240" cy="318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20FA676-8F4F-6FA8-9F28-35DA757C6CC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09903" y="1662522"/>
                <a:ext cx="10108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E7BA6E6-B617-2573-7044-749BBA8D31AC}"/>
                  </a:ext>
                </a:extLst>
              </p14:cNvPr>
              <p14:cNvContentPartPr/>
              <p14:nvPr/>
            </p14:nvContentPartPr>
            <p14:xfrm>
              <a:off x="9686303" y="1512762"/>
              <a:ext cx="2411280" cy="56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E7BA6E6-B617-2573-7044-749BBA8D31A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77303" y="1503762"/>
                <a:ext cx="24289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51DB53C-087C-C737-66BB-CF0E0BB9E6DA}"/>
                  </a:ext>
                </a:extLst>
              </p14:cNvPr>
              <p14:cNvContentPartPr/>
              <p14:nvPr/>
            </p14:nvContentPartPr>
            <p14:xfrm>
              <a:off x="1385506" y="1738388"/>
              <a:ext cx="181080" cy="207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51DB53C-087C-C737-66BB-CF0E0BB9E6D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76506" y="1729388"/>
                <a:ext cx="19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A9DA286-9252-0E61-238E-D21D29660F01}"/>
                  </a:ext>
                </a:extLst>
              </p14:cNvPr>
              <p14:cNvContentPartPr/>
              <p14:nvPr/>
            </p14:nvContentPartPr>
            <p14:xfrm>
              <a:off x="1595746" y="1663148"/>
              <a:ext cx="667800" cy="412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A9DA286-9252-0E61-238E-D21D29660F0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86746" y="1654148"/>
                <a:ext cx="6854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0319097-75A1-4234-05C9-F6F9AD2477B5}"/>
                  </a:ext>
                </a:extLst>
              </p14:cNvPr>
              <p14:cNvContentPartPr/>
              <p14:nvPr/>
            </p14:nvContentPartPr>
            <p14:xfrm>
              <a:off x="9426651" y="2006829"/>
              <a:ext cx="931320" cy="324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0319097-75A1-4234-05C9-F6F9AD2477B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17651" y="1997829"/>
                <a:ext cx="948960" cy="3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3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37ED-CC43-5E24-6600-D97F3A5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8Bit Register Memory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3CE24-1AD9-1342-1F01-65A32843B095}"/>
              </a:ext>
            </a:extLst>
          </p:cNvPr>
          <p:cNvSpPr/>
          <p:nvPr/>
        </p:nvSpPr>
        <p:spPr>
          <a:xfrm>
            <a:off x="3400148" y="1509204"/>
            <a:ext cx="3497802" cy="4456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E56926-1608-5AF3-90FE-B41206A4B058}"/>
                  </a:ext>
                </a:extLst>
              </p14:cNvPr>
              <p14:cNvContentPartPr/>
              <p14:nvPr/>
            </p14:nvContentPartPr>
            <p14:xfrm>
              <a:off x="3432023" y="1517082"/>
              <a:ext cx="3492360" cy="55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E56926-1608-5AF3-90FE-B41206A4B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023" y="1508082"/>
                <a:ext cx="3510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9CA720-C198-14EC-676C-E6089784C9E8}"/>
                  </a:ext>
                </a:extLst>
              </p14:cNvPr>
              <p14:cNvContentPartPr/>
              <p14:nvPr/>
            </p14:nvContentPartPr>
            <p14:xfrm>
              <a:off x="6024023" y="1518522"/>
              <a:ext cx="466560" cy="531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9CA720-C198-14EC-676C-E6089784C9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5023" y="1509522"/>
                <a:ext cx="4842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D171A3F-619B-C4FD-F0EB-BDAC3703CC18}"/>
                  </a:ext>
                </a:extLst>
              </p14:cNvPr>
              <p14:cNvContentPartPr/>
              <p14:nvPr/>
            </p14:nvContentPartPr>
            <p14:xfrm>
              <a:off x="4953023" y="3704802"/>
              <a:ext cx="2520" cy="32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D171A3F-619B-C4FD-F0EB-BDAC3703CC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4023" y="3695802"/>
                <a:ext cx="20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D523F37-78F4-2E90-358A-1FD0320A882A}"/>
                  </a:ext>
                </a:extLst>
              </p14:cNvPr>
              <p14:cNvContentPartPr/>
              <p14:nvPr/>
            </p14:nvContentPartPr>
            <p14:xfrm>
              <a:off x="4950503" y="3882282"/>
              <a:ext cx="360" cy="47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D523F37-78F4-2E90-358A-1FD0320A88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1503" y="3873282"/>
                <a:ext cx="18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DD15B3-6783-B3BC-6B0F-8856AC05A472}"/>
                  </a:ext>
                </a:extLst>
              </p14:cNvPr>
              <p14:cNvContentPartPr/>
              <p14:nvPr/>
            </p14:nvContentPartPr>
            <p14:xfrm>
              <a:off x="4929263" y="4637922"/>
              <a:ext cx="17280" cy="128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DD15B3-6783-B3BC-6B0F-8856AC05A4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0263" y="4628922"/>
                <a:ext cx="34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93E9492-5685-AF4A-62BA-26017B050B2F}"/>
                  </a:ext>
                </a:extLst>
              </p14:cNvPr>
              <p14:cNvContentPartPr/>
              <p14:nvPr/>
            </p14:nvContentPartPr>
            <p14:xfrm>
              <a:off x="4912343" y="4060842"/>
              <a:ext cx="30600" cy="39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93E9492-5685-AF4A-62BA-26017B050B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3343" y="4051842"/>
                <a:ext cx="482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B4411CE-C714-2874-363C-3066B7CC8CF5}"/>
                  </a:ext>
                </a:extLst>
              </p14:cNvPr>
              <p14:cNvContentPartPr/>
              <p14:nvPr/>
            </p14:nvContentPartPr>
            <p14:xfrm>
              <a:off x="3399623" y="2257962"/>
              <a:ext cx="3543120" cy="1260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B4411CE-C714-2874-363C-3066B7CC8C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0623" y="2248962"/>
                <a:ext cx="3560760" cy="12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83D2D7F-0021-9B9E-C304-EDDF6BB2E666}"/>
                  </a:ext>
                </a:extLst>
              </p14:cNvPr>
              <p14:cNvContentPartPr/>
              <p14:nvPr/>
            </p14:nvContentPartPr>
            <p14:xfrm>
              <a:off x="3432023" y="5312562"/>
              <a:ext cx="3506760" cy="526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83D2D7F-0021-9B9E-C304-EDDF6BB2E6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3023" y="5303562"/>
                <a:ext cx="35244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FAD9D51-9374-163F-2A12-874E64208E10}"/>
                  </a:ext>
                </a:extLst>
              </p14:cNvPr>
              <p14:cNvContentPartPr/>
              <p14:nvPr/>
            </p14:nvContentPartPr>
            <p14:xfrm>
              <a:off x="1782503" y="2067522"/>
              <a:ext cx="1591560" cy="296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FAD9D51-9374-163F-2A12-874E64208E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4503" y="2049522"/>
                <a:ext cx="16272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7847D12-E4EB-6558-2B06-846499A39046}"/>
                  </a:ext>
                </a:extLst>
              </p14:cNvPr>
              <p14:cNvContentPartPr/>
              <p14:nvPr/>
            </p14:nvContentPartPr>
            <p14:xfrm>
              <a:off x="976103" y="2147442"/>
              <a:ext cx="841680" cy="324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7847D12-E4EB-6558-2B06-846499A390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8103" y="2129442"/>
                <a:ext cx="877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B6D092-497A-FEFE-0C60-346A5A0A6D38}"/>
                  </a:ext>
                </a:extLst>
              </p14:cNvPr>
              <p14:cNvContentPartPr/>
              <p14:nvPr/>
            </p14:nvContentPartPr>
            <p14:xfrm>
              <a:off x="1007580" y="4302402"/>
              <a:ext cx="2349000" cy="234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B6D092-497A-FEFE-0C60-346A5A0A6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9580" y="4284402"/>
                <a:ext cx="23846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54D5677-F2BE-E2CD-8F24-225828826761}"/>
                  </a:ext>
                </a:extLst>
              </p14:cNvPr>
              <p14:cNvContentPartPr/>
              <p14:nvPr/>
            </p14:nvContentPartPr>
            <p14:xfrm>
              <a:off x="2019755" y="4946082"/>
              <a:ext cx="1343880" cy="308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54D5677-F2BE-E2CD-8F24-2258288267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01755" y="4928082"/>
                <a:ext cx="13795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FE25300-0E84-97D1-42BB-A3F0E674F1C0}"/>
                  </a:ext>
                </a:extLst>
              </p14:cNvPr>
              <p14:cNvContentPartPr/>
              <p14:nvPr/>
            </p14:nvContentPartPr>
            <p14:xfrm>
              <a:off x="1949677" y="5705142"/>
              <a:ext cx="1414440" cy="262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FE25300-0E84-97D1-42BB-A3F0E674F1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31677" y="5687142"/>
                <a:ext cx="14500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A7ADB28-ECBC-5D37-F364-FE2D704D0D32}"/>
                  </a:ext>
                </a:extLst>
              </p14:cNvPr>
              <p14:cNvContentPartPr/>
              <p14:nvPr/>
            </p14:nvContentPartPr>
            <p14:xfrm>
              <a:off x="1039957" y="5859222"/>
              <a:ext cx="932400" cy="31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A7ADB28-ECBC-5D37-F364-FE2D704D0D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1957" y="5841222"/>
                <a:ext cx="968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7994B7D-D31A-1013-51B1-21360AE6FA9F}"/>
                  </a:ext>
                </a:extLst>
              </p14:cNvPr>
              <p14:cNvContentPartPr/>
              <p14:nvPr/>
            </p14:nvContentPartPr>
            <p14:xfrm>
              <a:off x="1112555" y="5122482"/>
              <a:ext cx="905400" cy="56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7994B7D-D31A-1013-51B1-21360AE6FA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4555" y="5104482"/>
                <a:ext cx="941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84F6CCB-8AA6-FDF5-2C98-0C4011EE8A0F}"/>
                  </a:ext>
                </a:extLst>
              </p14:cNvPr>
              <p14:cNvContentPartPr/>
              <p14:nvPr/>
            </p14:nvContentPartPr>
            <p14:xfrm>
              <a:off x="1612943" y="1759002"/>
              <a:ext cx="1149120" cy="545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84F6CCB-8AA6-FDF5-2C98-0C4011EE8A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94943" y="1741002"/>
                <a:ext cx="11847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C48E66F-8F4C-94BD-02A1-91F2B821E7E9}"/>
                  </a:ext>
                </a:extLst>
              </p14:cNvPr>
              <p14:cNvContentPartPr/>
              <p14:nvPr/>
            </p14:nvContentPartPr>
            <p14:xfrm>
              <a:off x="1801380" y="3882282"/>
              <a:ext cx="1304640" cy="749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C48E66F-8F4C-94BD-02A1-91F2B821E7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83380" y="3864282"/>
                <a:ext cx="134028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F86A434-58B8-11AE-7A61-F1C139B39FBE}"/>
                  </a:ext>
                </a:extLst>
              </p14:cNvPr>
              <p14:cNvContentPartPr/>
              <p14:nvPr/>
            </p14:nvContentPartPr>
            <p14:xfrm>
              <a:off x="1934435" y="4601922"/>
              <a:ext cx="992880" cy="709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F86A434-58B8-11AE-7A61-F1C139B39F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16435" y="4583922"/>
                <a:ext cx="102852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EBAA4D1-BE7E-AE99-4217-F4FB0ABD4410}"/>
                  </a:ext>
                </a:extLst>
              </p14:cNvPr>
              <p14:cNvContentPartPr/>
              <p14:nvPr/>
            </p14:nvContentPartPr>
            <p14:xfrm>
              <a:off x="1874437" y="5465742"/>
              <a:ext cx="602640" cy="597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EBAA4D1-BE7E-AE99-4217-F4FB0ABD44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56437" y="5447742"/>
                <a:ext cx="6382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43B25E4-7CE8-4855-6761-301F094C3322}"/>
                  </a:ext>
                </a:extLst>
              </p14:cNvPr>
              <p14:cNvContentPartPr/>
              <p14:nvPr/>
            </p14:nvContentPartPr>
            <p14:xfrm>
              <a:off x="1228463" y="2720562"/>
              <a:ext cx="1904760" cy="222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43B25E4-7CE8-4855-6761-301F094C33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10463" y="2702562"/>
                <a:ext cx="19404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220AAE1-ADB0-CDB7-31EE-973F0E882716}"/>
                  </a:ext>
                </a:extLst>
              </p14:cNvPr>
              <p14:cNvContentPartPr/>
              <p14:nvPr/>
            </p14:nvContentPartPr>
            <p14:xfrm>
              <a:off x="1971863" y="2575122"/>
              <a:ext cx="662400" cy="2127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220AAE1-ADB0-CDB7-31EE-973F0E8827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53863" y="2557122"/>
                <a:ext cx="698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4BC672E-30EA-34C8-FD7A-19B88C3803B0}"/>
                  </a:ext>
                </a:extLst>
              </p14:cNvPr>
              <p14:cNvContentPartPr/>
              <p14:nvPr/>
            </p14:nvContentPartPr>
            <p14:xfrm>
              <a:off x="1252223" y="2954562"/>
              <a:ext cx="1883160" cy="433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4BC672E-30EA-34C8-FD7A-19B88C3803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34223" y="2936562"/>
                <a:ext cx="19188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F7AE100-7D32-0A0A-0A15-F002BC35054D}"/>
                  </a:ext>
                </a:extLst>
              </p14:cNvPr>
              <p14:cNvContentPartPr/>
              <p14:nvPr/>
            </p14:nvContentPartPr>
            <p14:xfrm>
              <a:off x="954503" y="2482242"/>
              <a:ext cx="2300760" cy="1101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F7AE100-7D32-0A0A-0A15-F002BC3505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6503" y="2464242"/>
                <a:ext cx="233640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283A3B0-44DB-181E-1020-1EF6FCCA2B6D}"/>
                  </a:ext>
                </a:extLst>
              </p14:cNvPr>
              <p14:cNvContentPartPr/>
              <p14:nvPr/>
            </p14:nvContentPartPr>
            <p14:xfrm>
              <a:off x="2226743" y="2256522"/>
              <a:ext cx="135000" cy="209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283A3B0-44DB-181E-1020-1EF6FCCA2B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743" y="2238522"/>
                <a:ext cx="1706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43EECF9-F5E0-2548-63F6-1594DED6414F}"/>
                  </a:ext>
                </a:extLst>
              </p14:cNvPr>
              <p14:cNvContentPartPr/>
              <p14:nvPr/>
            </p14:nvContentPartPr>
            <p14:xfrm>
              <a:off x="8419103" y="1492242"/>
              <a:ext cx="964800" cy="775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43EECF9-F5E0-2548-63F6-1594DED6414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0103" y="1483242"/>
                <a:ext cx="98244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7EAE82E-9117-D95B-F5EC-8E7AC3EC2ADF}"/>
                  </a:ext>
                </a:extLst>
              </p14:cNvPr>
              <p14:cNvContentPartPr/>
              <p14:nvPr/>
            </p14:nvContentPartPr>
            <p14:xfrm>
              <a:off x="9792863" y="1541922"/>
              <a:ext cx="1392120" cy="320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7EAE82E-9117-D95B-F5EC-8E7AC3EC2AD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83863" y="1532922"/>
                <a:ext cx="14097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D01B2C1-5063-D76F-C176-9B2E33C0200E}"/>
                  </a:ext>
                </a:extLst>
              </p14:cNvPr>
              <p14:cNvContentPartPr/>
              <p14:nvPr/>
            </p14:nvContentPartPr>
            <p14:xfrm>
              <a:off x="8853983" y="2283522"/>
              <a:ext cx="636480" cy="4348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D01B2C1-5063-D76F-C176-9B2E33C020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44983" y="2274522"/>
                <a:ext cx="6541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7A24AA3-B4F8-578E-F4AA-0480117CB8D6}"/>
                  </a:ext>
                </a:extLst>
              </p14:cNvPr>
              <p14:cNvContentPartPr/>
              <p14:nvPr/>
            </p14:nvContentPartPr>
            <p14:xfrm>
              <a:off x="9753263" y="2216922"/>
              <a:ext cx="1433520" cy="360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7A24AA3-B4F8-578E-F4AA-0480117CB8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44263" y="2207922"/>
                <a:ext cx="14511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F2B0716-AFDC-45F9-5DB1-7516D3694E09}"/>
                  </a:ext>
                </a:extLst>
              </p14:cNvPr>
              <p14:cNvContentPartPr/>
              <p14:nvPr/>
            </p14:nvContentPartPr>
            <p14:xfrm>
              <a:off x="9076103" y="2863842"/>
              <a:ext cx="1335960" cy="363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F2B0716-AFDC-45F9-5DB1-7516D3694E0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67103" y="2854842"/>
                <a:ext cx="13536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9FC9DDB-54F4-6480-F708-419CFCD84A10}"/>
                  </a:ext>
                </a:extLst>
              </p14:cNvPr>
              <p14:cNvContentPartPr/>
              <p14:nvPr/>
            </p14:nvContentPartPr>
            <p14:xfrm>
              <a:off x="8985383" y="3360282"/>
              <a:ext cx="1241640" cy="3092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9FC9DDB-54F4-6480-F708-419CFCD84A1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76383" y="3351282"/>
                <a:ext cx="1259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181B6E7-D20E-47A1-41AD-15EF8FE669FE}"/>
                  </a:ext>
                </a:extLst>
              </p14:cNvPr>
              <p14:cNvContentPartPr/>
              <p14:nvPr/>
            </p14:nvContentPartPr>
            <p14:xfrm>
              <a:off x="8050463" y="973842"/>
              <a:ext cx="3423240" cy="294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181B6E7-D20E-47A1-41AD-15EF8FE669F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14463" y="901842"/>
                <a:ext cx="3494880" cy="30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9DBFE12-71C8-32D6-AFC0-0C5015E2C78A}"/>
                  </a:ext>
                </a:extLst>
              </p14:cNvPr>
              <p14:cNvContentPartPr/>
              <p14:nvPr/>
            </p14:nvContentPartPr>
            <p14:xfrm>
              <a:off x="8286983" y="1130082"/>
              <a:ext cx="555480" cy="4312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9DBFE12-71C8-32D6-AFC0-0C5015E2C78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50983" y="1058082"/>
                <a:ext cx="62712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9599-DB24-2B22-28CA-F0AFD2BC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 Model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FB642E-733A-41D0-C86F-F785528C020E}"/>
              </a:ext>
            </a:extLst>
          </p:cNvPr>
          <p:cNvSpPr/>
          <p:nvPr/>
        </p:nvSpPr>
        <p:spPr>
          <a:xfrm>
            <a:off x="3561806" y="1497874"/>
            <a:ext cx="4693920" cy="44152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CB3CA8-4594-6331-98EC-F7AC6A7C7CC7}"/>
                  </a:ext>
                </a:extLst>
              </p14:cNvPr>
              <p14:cNvContentPartPr/>
              <p14:nvPr/>
            </p14:nvContentPartPr>
            <p14:xfrm>
              <a:off x="3645051" y="6095349"/>
              <a:ext cx="905400" cy="44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CB3CA8-4594-6331-98EC-F7AC6A7C7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051" y="6077349"/>
                <a:ext cx="9410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A07E26-AC7B-7E70-C75B-5E38ECA04AD3}"/>
                  </a:ext>
                </a:extLst>
              </p14:cNvPr>
              <p14:cNvContentPartPr/>
              <p14:nvPr/>
            </p14:nvContentPartPr>
            <p14:xfrm>
              <a:off x="4546491" y="6157989"/>
              <a:ext cx="1132200" cy="26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A07E26-AC7B-7E70-C75B-5E38ECA04A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491" y="6139989"/>
                <a:ext cx="11678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FA0A58-F39B-FD1D-0A12-28A72ECD9DB3}"/>
                  </a:ext>
                </a:extLst>
              </p14:cNvPr>
              <p14:cNvContentPartPr/>
              <p14:nvPr/>
            </p14:nvContentPartPr>
            <p14:xfrm>
              <a:off x="5995131" y="6100749"/>
              <a:ext cx="178164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FA0A58-F39B-FD1D-0A12-28A72ECD9D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7131" y="6082749"/>
                <a:ext cx="18172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D0B4FC2-DA11-F9D7-1E0F-7664DA554E29}"/>
                  </a:ext>
                </a:extLst>
              </p14:cNvPr>
              <p14:cNvContentPartPr/>
              <p14:nvPr/>
            </p14:nvContentPartPr>
            <p14:xfrm>
              <a:off x="7762011" y="6047829"/>
              <a:ext cx="128520" cy="14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D0B4FC2-DA11-F9D7-1E0F-7664DA554E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44011" y="6029829"/>
                <a:ext cx="164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8E80824-F75B-2EA2-5AE4-3A76950936EF}"/>
                  </a:ext>
                </a:extLst>
              </p14:cNvPr>
              <p14:cNvContentPartPr/>
              <p14:nvPr/>
            </p14:nvContentPartPr>
            <p14:xfrm>
              <a:off x="3534531" y="6034869"/>
              <a:ext cx="151200" cy="159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8E80824-F75B-2EA2-5AE4-3A76950936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6531" y="6016869"/>
                <a:ext cx="186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D47F38D-7675-CD66-EC81-95B5A3669B97}"/>
                  </a:ext>
                </a:extLst>
              </p14:cNvPr>
              <p14:cNvContentPartPr/>
              <p14:nvPr/>
            </p14:nvContentPartPr>
            <p14:xfrm>
              <a:off x="3633891" y="6006429"/>
              <a:ext cx="4271040" cy="40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D47F38D-7675-CD66-EC81-95B5A3669B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88891" y="5916429"/>
                <a:ext cx="436068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AF2279C-882F-46D0-54D3-D96829190F31}"/>
                  </a:ext>
                </a:extLst>
              </p14:cNvPr>
              <p14:cNvContentPartPr/>
              <p14:nvPr/>
            </p14:nvContentPartPr>
            <p14:xfrm>
              <a:off x="8266371" y="2145069"/>
              <a:ext cx="1847520" cy="348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AF2279C-882F-46D0-54D3-D96829190F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1971" y="2130669"/>
                <a:ext cx="18756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2F8EEC1-F48D-E8B5-2F4F-216318CA26E7}"/>
                  </a:ext>
                </a:extLst>
              </p14:cNvPr>
              <p14:cNvContentPartPr/>
              <p14:nvPr/>
            </p14:nvContentPartPr>
            <p14:xfrm>
              <a:off x="8272851" y="2935269"/>
              <a:ext cx="146520" cy="99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2F8EEC1-F48D-E8B5-2F4F-216318CA26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58451" y="2920869"/>
                <a:ext cx="174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53246BA-C696-5D8B-28F1-597389CEBFCB}"/>
                  </a:ext>
                </a:extLst>
              </p14:cNvPr>
              <p14:cNvContentPartPr/>
              <p14:nvPr/>
            </p14:nvContentPartPr>
            <p14:xfrm>
              <a:off x="8258811" y="2701629"/>
              <a:ext cx="1862280" cy="888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53246BA-C696-5D8B-28F1-597389CEBF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44411" y="2687229"/>
                <a:ext cx="189036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6888B52-7001-AB78-A07D-BD138C8C5E35}"/>
                  </a:ext>
                </a:extLst>
              </p14:cNvPr>
              <p14:cNvContentPartPr/>
              <p14:nvPr/>
            </p14:nvContentPartPr>
            <p14:xfrm>
              <a:off x="6308331" y="1694709"/>
              <a:ext cx="1764720" cy="39448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6888B52-7001-AB78-A07D-BD138C8C5E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93931" y="1680309"/>
                <a:ext cx="1792800" cy="39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9D9C6C7-62FB-930D-ECD5-7E1D2883AF37}"/>
                  </a:ext>
                </a:extLst>
              </p14:cNvPr>
              <p14:cNvContentPartPr/>
              <p14:nvPr/>
            </p14:nvContentPartPr>
            <p14:xfrm>
              <a:off x="6550251" y="1126629"/>
              <a:ext cx="1415880" cy="2646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9D9C6C7-62FB-930D-ECD5-7E1D2883AF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35851" y="1112229"/>
                <a:ext cx="14439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901E395-E1F6-A27F-25D1-529833808CE3}"/>
                  </a:ext>
                </a:extLst>
              </p14:cNvPr>
              <p14:cNvContentPartPr/>
              <p14:nvPr/>
            </p14:nvContentPartPr>
            <p14:xfrm>
              <a:off x="3717411" y="1190709"/>
              <a:ext cx="682200" cy="248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901E395-E1F6-A27F-25D1-529833808C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99411" y="1172709"/>
                <a:ext cx="7178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CAD21B4-A267-897B-C46B-923B6190F236}"/>
                  </a:ext>
                </a:extLst>
              </p14:cNvPr>
              <p14:cNvContentPartPr/>
              <p14:nvPr/>
            </p14:nvContentPartPr>
            <p14:xfrm>
              <a:off x="8077011" y="4817349"/>
              <a:ext cx="960840" cy="228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CAD21B4-A267-897B-C46B-923B6190F2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9011" y="4799349"/>
                <a:ext cx="996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152AFCC-9ED1-DF64-46A3-F908FC415984}"/>
                  </a:ext>
                </a:extLst>
              </p14:cNvPr>
              <p14:cNvContentPartPr/>
              <p14:nvPr/>
            </p14:nvContentPartPr>
            <p14:xfrm>
              <a:off x="8881611" y="4734909"/>
              <a:ext cx="899640" cy="6321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152AFCC-9ED1-DF64-46A3-F908FC4159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63611" y="4716909"/>
                <a:ext cx="93528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E9DC9EE-A9C4-4C23-7319-EAADC50CCFE6}"/>
                  </a:ext>
                </a:extLst>
              </p14:cNvPr>
              <p14:cNvContentPartPr/>
              <p14:nvPr/>
            </p14:nvContentPartPr>
            <p14:xfrm>
              <a:off x="9087891" y="5198589"/>
              <a:ext cx="794880" cy="252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E9DC9EE-A9C4-4C23-7319-EAADC50CCF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69891" y="5180589"/>
                <a:ext cx="830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F62C3F3-F92C-6590-BE92-C7BFCCDF05B7}"/>
                  </a:ext>
                </a:extLst>
              </p14:cNvPr>
              <p14:cNvContentPartPr/>
              <p14:nvPr/>
            </p14:nvContentPartPr>
            <p14:xfrm>
              <a:off x="8826531" y="5540949"/>
              <a:ext cx="1017360" cy="339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F62C3F3-F92C-6590-BE92-C7BFCCDF05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08531" y="5522949"/>
                <a:ext cx="10530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BBBBB48-16C8-9744-6865-1028A5F66D80}"/>
                  </a:ext>
                </a:extLst>
              </p14:cNvPr>
              <p14:cNvContentPartPr/>
              <p14:nvPr/>
            </p14:nvContentPartPr>
            <p14:xfrm>
              <a:off x="3799851" y="3756069"/>
              <a:ext cx="58320" cy="17614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BBBBB48-16C8-9744-6865-1028A5F66D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81851" y="3738069"/>
                <a:ext cx="9396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CA07196-D4E3-1C94-C79C-DD54FDC36915}"/>
                  </a:ext>
                </a:extLst>
              </p14:cNvPr>
              <p14:cNvContentPartPr/>
              <p14:nvPr/>
            </p14:nvContentPartPr>
            <p14:xfrm>
              <a:off x="3811011" y="3718269"/>
              <a:ext cx="1222560" cy="1867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CA07196-D4E3-1C94-C79C-DD54FDC369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93011" y="3700269"/>
                <a:ext cx="1258200" cy="19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BADD61C-3337-EBE3-741D-2C07C30463EA}"/>
                  </a:ext>
                </a:extLst>
              </p14:cNvPr>
              <p14:cNvContentPartPr/>
              <p14:nvPr/>
            </p14:nvContentPartPr>
            <p14:xfrm>
              <a:off x="2005971" y="4264029"/>
              <a:ext cx="869400" cy="372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BADD61C-3337-EBE3-741D-2C07C30463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87971" y="4246029"/>
                <a:ext cx="9050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A4CBAE97-15F0-9630-F800-76E2C25876E8}"/>
                  </a:ext>
                </a:extLst>
              </p14:cNvPr>
              <p14:cNvContentPartPr/>
              <p14:nvPr/>
            </p14:nvContentPartPr>
            <p14:xfrm>
              <a:off x="2050971" y="4772709"/>
              <a:ext cx="170280" cy="2678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A4CBAE97-15F0-9630-F800-76E2C25876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32971" y="4754709"/>
                <a:ext cx="2059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862840F-5CCE-12F7-E9C6-2BBC71CDDE6C}"/>
                  </a:ext>
                </a:extLst>
              </p14:cNvPr>
              <p14:cNvContentPartPr/>
              <p14:nvPr/>
            </p14:nvContentPartPr>
            <p14:xfrm>
              <a:off x="2259411" y="4782789"/>
              <a:ext cx="808560" cy="2502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862840F-5CCE-12F7-E9C6-2BBC71CDDE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41411" y="4764789"/>
                <a:ext cx="8442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C39E7E3-C21F-944B-8C59-AA0AFB9DA5D5}"/>
                  </a:ext>
                </a:extLst>
              </p14:cNvPr>
              <p14:cNvContentPartPr/>
              <p14:nvPr/>
            </p14:nvContentPartPr>
            <p14:xfrm>
              <a:off x="2027931" y="5221989"/>
              <a:ext cx="36720" cy="1411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C39E7E3-C21F-944B-8C59-AA0AFB9DA5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09931" y="5203989"/>
                <a:ext cx="723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9E86AFF-5EE5-E961-633E-9130347B2E08}"/>
                  </a:ext>
                </a:extLst>
              </p14:cNvPr>
              <p14:cNvContentPartPr/>
              <p14:nvPr/>
            </p14:nvContentPartPr>
            <p14:xfrm>
              <a:off x="2038731" y="5188509"/>
              <a:ext cx="983520" cy="299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9E86AFF-5EE5-E961-633E-9130347B2E0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20731" y="5170509"/>
                <a:ext cx="10191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10456D4-93A0-444B-AC03-7BEBCD55421B}"/>
                  </a:ext>
                </a:extLst>
              </p14:cNvPr>
              <p14:cNvContentPartPr/>
              <p14:nvPr/>
            </p14:nvContentPartPr>
            <p14:xfrm>
              <a:off x="2664771" y="3929229"/>
              <a:ext cx="1086480" cy="2865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10456D4-93A0-444B-AC03-7BEBCD55421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46771" y="3911229"/>
                <a:ext cx="11221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FEF9874-81F8-FBE6-ACBF-FFDE46EF89E2}"/>
                  </a:ext>
                </a:extLst>
              </p14:cNvPr>
              <p14:cNvContentPartPr/>
              <p14:nvPr/>
            </p14:nvContentPartPr>
            <p14:xfrm>
              <a:off x="1591389" y="5028309"/>
              <a:ext cx="606600" cy="9406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FEF9874-81F8-FBE6-ACBF-FFDE46EF89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73389" y="5010309"/>
                <a:ext cx="642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4856A9D-7EBE-CB42-7491-22C4C45D0231}"/>
                  </a:ext>
                </a:extLst>
              </p14:cNvPr>
              <p14:cNvContentPartPr/>
              <p14:nvPr/>
            </p14:nvContentPartPr>
            <p14:xfrm>
              <a:off x="667989" y="5255469"/>
              <a:ext cx="827640" cy="3301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4856A9D-7EBE-CB42-7491-22C4C45D02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9989" y="5237469"/>
                <a:ext cx="8632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855F545-4982-74FC-C0B8-7266FEC36A36}"/>
                  </a:ext>
                </a:extLst>
              </p14:cNvPr>
              <p14:cNvContentPartPr/>
              <p14:nvPr/>
            </p14:nvContentPartPr>
            <p14:xfrm>
              <a:off x="676989" y="5693949"/>
              <a:ext cx="119880" cy="3096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855F545-4982-74FC-C0B8-7266FEC36A3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8989" y="5675949"/>
                <a:ext cx="1555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6FE8FF1-D895-3EA4-A64D-BCC778220F9E}"/>
                  </a:ext>
                </a:extLst>
              </p14:cNvPr>
              <p14:cNvContentPartPr/>
              <p14:nvPr/>
            </p14:nvContentPartPr>
            <p14:xfrm>
              <a:off x="749709" y="6117669"/>
              <a:ext cx="35640" cy="1688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6FE8FF1-D895-3EA4-A64D-BCC778220F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1709" y="6099669"/>
                <a:ext cx="712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E9BE3769-816F-DCCF-8D86-3AB882D7A0A9}"/>
                  </a:ext>
                </a:extLst>
              </p14:cNvPr>
              <p14:cNvContentPartPr/>
              <p14:nvPr/>
            </p14:nvContentPartPr>
            <p14:xfrm>
              <a:off x="736389" y="5682789"/>
              <a:ext cx="1040040" cy="2466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E9BE3769-816F-DCCF-8D86-3AB882D7A0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8389" y="5664789"/>
                <a:ext cx="1075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6F00831-3A78-FF9B-AAD4-07E08A2815E7}"/>
                  </a:ext>
                </a:extLst>
              </p14:cNvPr>
              <p14:cNvContentPartPr/>
              <p14:nvPr/>
            </p14:nvContentPartPr>
            <p14:xfrm>
              <a:off x="764109" y="6061869"/>
              <a:ext cx="1068480" cy="3088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6F00831-3A78-FF9B-AAD4-07E08A2815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6109" y="6043869"/>
                <a:ext cx="11041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2EA7264-DF9B-5146-6D51-CB0B4942FFE9}"/>
                  </a:ext>
                </a:extLst>
              </p14:cNvPr>
              <p14:cNvContentPartPr/>
              <p14:nvPr/>
            </p14:nvContentPartPr>
            <p14:xfrm>
              <a:off x="234755" y="2285979"/>
              <a:ext cx="1091880" cy="312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2EA7264-DF9B-5146-6D51-CB0B4942FF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8275" y="2279499"/>
                <a:ext cx="11041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58113EB-C8CF-319D-A349-E24984562DC4}"/>
                  </a:ext>
                </a:extLst>
              </p14:cNvPr>
              <p14:cNvContentPartPr/>
              <p14:nvPr/>
            </p14:nvContentPartPr>
            <p14:xfrm>
              <a:off x="418355" y="2771619"/>
              <a:ext cx="1043640" cy="2667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58113EB-C8CF-319D-A349-E24984562DC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1875" y="2765139"/>
                <a:ext cx="10558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4E3A6A86-B943-D2C9-6D32-228B1E523887}"/>
                  </a:ext>
                </a:extLst>
              </p14:cNvPr>
              <p14:cNvContentPartPr/>
              <p14:nvPr/>
            </p14:nvContentPartPr>
            <p14:xfrm>
              <a:off x="376955" y="2657139"/>
              <a:ext cx="2588400" cy="10234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4E3A6A86-B943-D2C9-6D32-228B1E5238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0475" y="2650659"/>
                <a:ext cx="260064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DC0FB8B6-BD4D-D41C-BDB8-23AB5673D8F5}"/>
                  </a:ext>
                </a:extLst>
              </p14:cNvPr>
              <p14:cNvContentPartPr/>
              <p14:nvPr/>
            </p14:nvContentPartPr>
            <p14:xfrm>
              <a:off x="2624435" y="3451299"/>
              <a:ext cx="384120" cy="243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DC0FB8B6-BD4D-D41C-BDB8-23AB5673D8F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17955" y="3444819"/>
                <a:ext cx="3963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FE82DBAD-C81D-0F82-2656-5CE15CEE1DFA}"/>
                  </a:ext>
                </a:extLst>
              </p14:cNvPr>
              <p14:cNvContentPartPr/>
              <p14:nvPr/>
            </p14:nvContentPartPr>
            <p14:xfrm>
              <a:off x="99411" y="1978749"/>
              <a:ext cx="3085560" cy="187524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FE82DBAD-C81D-0F82-2656-5CE15CEE1D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411" y="1888749"/>
                <a:ext cx="3175200" cy="20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3896B63-67A2-E96E-A1C5-BFDF308CA78D}"/>
                  </a:ext>
                </a:extLst>
              </p14:cNvPr>
              <p14:cNvContentPartPr/>
              <p14:nvPr/>
            </p14:nvContentPartPr>
            <p14:xfrm>
              <a:off x="9718791" y="156865"/>
              <a:ext cx="790200" cy="24948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3896B63-67A2-E96E-A1C5-BFDF308CA78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09791" y="147865"/>
                <a:ext cx="8078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211E7F50-C301-8B6D-B583-B9E9F1B79640}"/>
                  </a:ext>
                </a:extLst>
              </p14:cNvPr>
              <p14:cNvContentPartPr/>
              <p14:nvPr/>
            </p14:nvContentPartPr>
            <p14:xfrm>
              <a:off x="10673511" y="139225"/>
              <a:ext cx="471240" cy="20808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211E7F50-C301-8B6D-B583-B9E9F1B7964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64511" y="130225"/>
                <a:ext cx="488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F5725C44-43DB-7D1F-4548-3C976C704F5D}"/>
                  </a:ext>
                </a:extLst>
              </p14:cNvPr>
              <p14:cNvContentPartPr/>
              <p14:nvPr/>
            </p14:nvContentPartPr>
            <p14:xfrm>
              <a:off x="11269491" y="110709"/>
              <a:ext cx="536040" cy="253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F5725C44-43DB-7D1F-4548-3C976C704F5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60491" y="101709"/>
                <a:ext cx="553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F3AAE8A4-0135-79D2-B823-D2A4965E0BBA}"/>
                  </a:ext>
                </a:extLst>
              </p14:cNvPr>
              <p14:cNvContentPartPr/>
              <p14:nvPr/>
            </p14:nvContentPartPr>
            <p14:xfrm>
              <a:off x="8374911" y="175585"/>
              <a:ext cx="1724220" cy="640724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F3AAE8A4-0135-79D2-B823-D2A4965E0BB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65912" y="166586"/>
                <a:ext cx="1741858" cy="658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6A289D23-F5B3-25FE-1563-4CF1C8A2280A}"/>
                  </a:ext>
                </a:extLst>
              </p14:cNvPr>
              <p14:cNvContentPartPr/>
              <p14:nvPr/>
            </p14:nvContentPartPr>
            <p14:xfrm>
              <a:off x="10333131" y="530829"/>
              <a:ext cx="759600" cy="26028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6A289D23-F5B3-25FE-1563-4CF1C8A2280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24131" y="521829"/>
                <a:ext cx="7772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92BF08EE-3A68-A6AD-561E-0F4D8F404C86}"/>
                  </a:ext>
                </a:extLst>
              </p14:cNvPr>
              <p14:cNvContentPartPr/>
              <p14:nvPr/>
            </p14:nvContentPartPr>
            <p14:xfrm>
              <a:off x="8979171" y="806229"/>
              <a:ext cx="360" cy="468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92BF08EE-3A68-A6AD-561E-0F4D8F404C8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43171" y="734229"/>
                <a:ext cx="72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AF0FA6BD-DCB0-BFD4-6849-078B818A5CBA}"/>
                  </a:ext>
                </a:extLst>
              </p14:cNvPr>
              <p14:cNvContentPartPr/>
              <p14:nvPr/>
            </p14:nvContentPartPr>
            <p14:xfrm>
              <a:off x="7574811" y="683469"/>
              <a:ext cx="1464840" cy="38700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AF0FA6BD-DCB0-BFD4-6849-078B818A5CB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38811" y="611469"/>
                <a:ext cx="1536480" cy="5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07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2E1C-2730-F2E6-2FBD-1DA879B6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Von Neuman Architecture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EEA8EB-2D27-3B5C-0B1C-AFFC0846A8B2}"/>
                  </a:ext>
                </a:extLst>
              </p14:cNvPr>
              <p14:cNvContentPartPr/>
              <p14:nvPr/>
            </p14:nvContentPartPr>
            <p14:xfrm>
              <a:off x="2487743" y="2669082"/>
              <a:ext cx="2389320" cy="138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EEA8EB-2D27-3B5C-0B1C-AFFC0846A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8743" y="2660082"/>
                <a:ext cx="240696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0A7F29-B97C-1032-76FD-5E3272662149}"/>
                  </a:ext>
                </a:extLst>
              </p14:cNvPr>
              <p14:cNvContentPartPr/>
              <p14:nvPr/>
            </p14:nvContentPartPr>
            <p14:xfrm>
              <a:off x="7350623" y="2307282"/>
              <a:ext cx="284760" cy="214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0A7F29-B97C-1032-76FD-5E32726621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1623" y="2298282"/>
                <a:ext cx="302400" cy="21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562E02-3331-2D51-2555-8CAB6B1CEABA}"/>
                  </a:ext>
                </a:extLst>
              </p14:cNvPr>
              <p14:cNvContentPartPr/>
              <p14:nvPr/>
            </p14:nvContentPartPr>
            <p14:xfrm>
              <a:off x="7350623" y="2329602"/>
              <a:ext cx="3453840" cy="210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562E02-3331-2D51-2555-8CAB6B1CE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1623" y="2320602"/>
                <a:ext cx="3471480" cy="21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FFC2C1-77AD-1247-A35A-DDECEF5B8BD7}"/>
                  </a:ext>
                </a:extLst>
              </p14:cNvPr>
              <p14:cNvContentPartPr/>
              <p14:nvPr/>
            </p14:nvContentPartPr>
            <p14:xfrm>
              <a:off x="2865383" y="3111882"/>
              <a:ext cx="1106640" cy="197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FFC2C1-77AD-1247-A35A-DDECEF5B8B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383" y="3102882"/>
                <a:ext cx="11242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BF551A-0805-2BDC-277D-525AE157F931}"/>
                  </a:ext>
                </a:extLst>
              </p14:cNvPr>
              <p14:cNvContentPartPr/>
              <p14:nvPr/>
            </p14:nvContentPartPr>
            <p14:xfrm>
              <a:off x="7800983" y="2529042"/>
              <a:ext cx="2895120" cy="334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BF551A-0805-2BDC-277D-525AE157F9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91983" y="2520042"/>
                <a:ext cx="29127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0D0FC3-1161-7A7C-0915-E554C8FBA97D}"/>
                  </a:ext>
                </a:extLst>
              </p14:cNvPr>
              <p14:cNvContentPartPr/>
              <p14:nvPr/>
            </p14:nvContentPartPr>
            <p14:xfrm>
              <a:off x="7608023" y="3356322"/>
              <a:ext cx="3051000" cy="221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0D0FC3-1161-7A7C-0915-E554C8FBA9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9023" y="3347322"/>
                <a:ext cx="30686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DB2A93-1DD2-6DC5-C2A1-3C2703385039}"/>
                  </a:ext>
                </a:extLst>
              </p14:cNvPr>
              <p14:cNvContentPartPr/>
              <p14:nvPr/>
            </p14:nvContentPartPr>
            <p14:xfrm>
              <a:off x="7586783" y="3303762"/>
              <a:ext cx="1668240" cy="29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DB2A93-1DD2-6DC5-C2A1-3C27033850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77783" y="3294762"/>
                <a:ext cx="16858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52E611-3581-EDEB-C92F-04A65EE29A2D}"/>
                  </a:ext>
                </a:extLst>
              </p14:cNvPr>
              <p14:cNvContentPartPr/>
              <p14:nvPr/>
            </p14:nvContentPartPr>
            <p14:xfrm>
              <a:off x="9491183" y="3263442"/>
              <a:ext cx="1247760" cy="33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52E611-3581-EDEB-C92F-04A65EE29A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82183" y="3254442"/>
                <a:ext cx="12654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A4F778-66FC-6FB5-6234-21A86983FBF0}"/>
                  </a:ext>
                </a:extLst>
              </p14:cNvPr>
              <p14:cNvContentPartPr/>
              <p14:nvPr/>
            </p14:nvContentPartPr>
            <p14:xfrm>
              <a:off x="4772663" y="3551442"/>
              <a:ext cx="2616120" cy="117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A4F778-66FC-6FB5-6234-21A86983FB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54663" y="3533442"/>
                <a:ext cx="2651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0FB336-20AB-FF4F-591A-6EE5E3E13668}"/>
                  </a:ext>
                </a:extLst>
              </p14:cNvPr>
              <p14:cNvContentPartPr/>
              <p14:nvPr/>
            </p14:nvContentPartPr>
            <p14:xfrm>
              <a:off x="5073623" y="3979842"/>
              <a:ext cx="1233720" cy="365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0FB336-20AB-FF4F-591A-6EE5E3E136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55623" y="3961842"/>
                <a:ext cx="12693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96AFCA-0997-28C5-EFD8-BD0421508DB6}"/>
                  </a:ext>
                </a:extLst>
              </p14:cNvPr>
              <p14:cNvContentPartPr/>
              <p14:nvPr/>
            </p14:nvContentPartPr>
            <p14:xfrm>
              <a:off x="4745303" y="2817402"/>
              <a:ext cx="2818440" cy="187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96AFCA-0997-28C5-EFD8-BD0421508D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27303" y="2799402"/>
                <a:ext cx="2854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BB3FE6-946F-9E7E-997E-1087A2CA194D}"/>
                  </a:ext>
                </a:extLst>
              </p14:cNvPr>
              <p14:cNvContentPartPr/>
              <p14:nvPr/>
            </p14:nvContentPartPr>
            <p14:xfrm>
              <a:off x="5120063" y="2375322"/>
              <a:ext cx="1887480" cy="344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BB3FE6-946F-9E7E-997E-1087A2CA19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2063" y="2357322"/>
                <a:ext cx="1923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D03322-4B5B-6021-5FFA-5311E29FC8E3}"/>
                  </a:ext>
                </a:extLst>
              </p14:cNvPr>
              <p14:cNvContentPartPr/>
              <p14:nvPr/>
            </p14:nvContentPartPr>
            <p14:xfrm>
              <a:off x="4044647" y="3991868"/>
              <a:ext cx="4304160" cy="112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D03322-4B5B-6021-5FFA-5311E29FC8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26647" y="3973868"/>
                <a:ext cx="433980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AEA17A-3403-EED7-BF1D-AE5F7FF718D8}"/>
                  </a:ext>
                </a:extLst>
              </p14:cNvPr>
              <p14:cNvContentPartPr/>
              <p14:nvPr/>
            </p14:nvContentPartPr>
            <p14:xfrm>
              <a:off x="5148767" y="5070068"/>
              <a:ext cx="1688400" cy="543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AEA17A-3403-EED7-BF1D-AE5F7FF718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0767" y="5052068"/>
                <a:ext cx="172404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2597CC-EFB5-19F2-05AA-0EFCC9310D4A}"/>
                  </a:ext>
                </a:extLst>
              </p14:cNvPr>
              <p14:cNvContentPartPr/>
              <p14:nvPr/>
            </p14:nvContentPartPr>
            <p14:xfrm>
              <a:off x="6147767" y="5148908"/>
              <a:ext cx="653400" cy="9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2597CC-EFB5-19F2-05AA-0EFCC9310D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29767" y="5130908"/>
                <a:ext cx="6890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C9DEB39-26BE-1733-BF98-0B79058A95B4}"/>
                  </a:ext>
                </a:extLst>
              </p14:cNvPr>
              <p14:cNvContentPartPr/>
              <p14:nvPr/>
            </p14:nvContentPartPr>
            <p14:xfrm>
              <a:off x="5434607" y="5778548"/>
              <a:ext cx="574920" cy="374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C9DEB39-26BE-1733-BF98-0B79058A95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16607" y="5760548"/>
                <a:ext cx="61056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49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60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Learning Basics of Embedded Systems</vt:lpstr>
      <vt:lpstr>1970- Memory Model of old computers</vt:lpstr>
      <vt:lpstr>Memory Model – How 1bit info is stored</vt:lpstr>
      <vt:lpstr>Read and write in D-flipflop</vt:lpstr>
      <vt:lpstr>4 bit Register</vt:lpstr>
      <vt:lpstr>DeMux –        8bit FlipFlop          - Mux</vt:lpstr>
      <vt:lpstr>8Bit Register Memory</vt:lpstr>
      <vt:lpstr>CPU Model</vt:lpstr>
      <vt:lpstr>Von Neuman Architecture</vt:lpstr>
      <vt:lpstr>Harvard Architecture</vt:lpstr>
      <vt:lpstr>Instruction Fetch Stage</vt:lpstr>
      <vt:lpstr>Instruction Processing</vt:lpstr>
      <vt:lpstr>Decode</vt:lpstr>
      <vt:lpstr>Execute</vt:lpstr>
      <vt:lpstr>Program Counter</vt:lpstr>
      <vt:lpstr>1,2,3</vt:lpstr>
      <vt:lpstr>RV32I</vt:lpstr>
      <vt:lpstr>What are the instruction?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Basics of Embedded Systems</dc:title>
  <dc:creator>Balaji V</dc:creator>
  <cp:lastModifiedBy>Balaji V</cp:lastModifiedBy>
  <cp:revision>78</cp:revision>
  <dcterms:created xsi:type="dcterms:W3CDTF">2024-03-30T02:16:01Z</dcterms:created>
  <dcterms:modified xsi:type="dcterms:W3CDTF">2024-04-10T03:01:04Z</dcterms:modified>
</cp:coreProperties>
</file>