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10/21/2024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dirty="0"/>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10/21/2024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72437" y="3349072"/>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Balaji</a:t>
            </a:r>
            <a:r>
              <a:rPr lang="en-US" altLang="zh-CN" sz="2400" dirty="0" smtClean="0">
                <a:latin typeface="Calibri" charset="0"/>
                <a:cs typeface="Calibri" charset="0"/>
              </a:rPr>
              <a:t> .V</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dirty="0" smtClean="0">
                <a:latin typeface="Calibri" charset="0"/>
                <a:cs typeface="Calibri" charset="0"/>
              </a:rPr>
              <a:t>312216629</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269</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20</cp:revision>
  <dcterms:created xsi:type="dcterms:W3CDTF">2024-03-29T15:07:22Z</dcterms:created>
  <dcterms:modified xsi:type="dcterms:W3CDTF">2024-10-21T07:15:46Z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