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FD50-A1AB-44DD-A182-046AE2F070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141217-0652-0491-3152-0B01D2400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4AFD75-D61F-B19C-DFC0-816EDACD5E5B}"/>
              </a:ext>
            </a:extLst>
          </p:cNvPr>
          <p:cNvSpPr>
            <a:spLocks noGrp="1"/>
          </p:cNvSpPr>
          <p:nvPr>
            <p:ph type="dt" sz="half" idx="10"/>
          </p:nvPr>
        </p:nvSpPr>
        <p:spPr/>
        <p:txBody>
          <a:bodyPr/>
          <a:lstStyle/>
          <a:p>
            <a:fld id="{7891E6DD-BB1E-4A2B-A069-3390F82F0263}" type="datetimeFigureOut">
              <a:rPr lang="en-IN" smtClean="0"/>
              <a:t>02-04-2023</a:t>
            </a:fld>
            <a:endParaRPr lang="en-IN"/>
          </a:p>
        </p:txBody>
      </p:sp>
      <p:sp>
        <p:nvSpPr>
          <p:cNvPr id="5" name="Footer Placeholder 4">
            <a:extLst>
              <a:ext uri="{FF2B5EF4-FFF2-40B4-BE49-F238E27FC236}">
                <a16:creationId xmlns:a16="http://schemas.microsoft.com/office/drawing/2014/main" id="{6DD7C48A-E007-C293-FB5C-5027D3C133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A9B97-77D4-843A-86A6-D5C7E385EEB8}"/>
              </a:ext>
            </a:extLst>
          </p:cNvPr>
          <p:cNvSpPr>
            <a:spLocks noGrp="1"/>
          </p:cNvSpPr>
          <p:nvPr>
            <p:ph type="sldNum" sz="quarter" idx="12"/>
          </p:nvPr>
        </p:nvSpPr>
        <p:spPr/>
        <p:txBody>
          <a:bodyPr/>
          <a:lstStyle/>
          <a:p>
            <a:fld id="{6CDC8B0F-24C7-427C-A94E-CE00A6DF6A82}" type="slidenum">
              <a:rPr lang="en-IN" smtClean="0"/>
              <a:t>‹#›</a:t>
            </a:fld>
            <a:endParaRPr lang="en-IN"/>
          </a:p>
        </p:txBody>
      </p:sp>
    </p:spTree>
    <p:extLst>
      <p:ext uri="{BB962C8B-B14F-4D97-AF65-F5344CB8AC3E}">
        <p14:creationId xmlns:p14="http://schemas.microsoft.com/office/powerpoint/2010/main" val="355666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F2CB-3EA1-718A-467E-617FBB051B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E06533-5C07-6C84-0F6F-02EBBA59C0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A43D9-47D9-9C38-2A78-65C5F7910A32}"/>
              </a:ext>
            </a:extLst>
          </p:cNvPr>
          <p:cNvSpPr>
            <a:spLocks noGrp="1"/>
          </p:cNvSpPr>
          <p:nvPr>
            <p:ph type="dt" sz="half" idx="10"/>
          </p:nvPr>
        </p:nvSpPr>
        <p:spPr/>
        <p:txBody>
          <a:bodyPr/>
          <a:lstStyle/>
          <a:p>
            <a:fld id="{7891E6DD-BB1E-4A2B-A069-3390F82F0263}" type="datetimeFigureOut">
              <a:rPr lang="en-IN" smtClean="0"/>
              <a:t>02-04-2023</a:t>
            </a:fld>
            <a:endParaRPr lang="en-IN"/>
          </a:p>
        </p:txBody>
      </p:sp>
      <p:sp>
        <p:nvSpPr>
          <p:cNvPr id="5" name="Footer Placeholder 4">
            <a:extLst>
              <a:ext uri="{FF2B5EF4-FFF2-40B4-BE49-F238E27FC236}">
                <a16:creationId xmlns:a16="http://schemas.microsoft.com/office/drawing/2014/main" id="{BEF19B81-524C-A8E3-AF31-8EFB574E3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703AF-9246-4525-FD2C-E2F2353E6AAB}"/>
              </a:ext>
            </a:extLst>
          </p:cNvPr>
          <p:cNvSpPr>
            <a:spLocks noGrp="1"/>
          </p:cNvSpPr>
          <p:nvPr>
            <p:ph type="sldNum" sz="quarter" idx="12"/>
          </p:nvPr>
        </p:nvSpPr>
        <p:spPr/>
        <p:txBody>
          <a:bodyPr/>
          <a:lstStyle/>
          <a:p>
            <a:fld id="{6CDC8B0F-24C7-427C-A94E-CE00A6DF6A82}" type="slidenum">
              <a:rPr lang="en-IN" smtClean="0"/>
              <a:t>‹#›</a:t>
            </a:fld>
            <a:endParaRPr lang="en-IN"/>
          </a:p>
        </p:txBody>
      </p:sp>
    </p:spTree>
    <p:extLst>
      <p:ext uri="{BB962C8B-B14F-4D97-AF65-F5344CB8AC3E}">
        <p14:creationId xmlns:p14="http://schemas.microsoft.com/office/powerpoint/2010/main" val="352831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89C92-D1AC-6D03-A7A0-61184E0991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6AD28-DEEB-F4BD-4664-98C6C23F4A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AF576-044B-6C5B-5EDA-730401B125E9}"/>
              </a:ext>
            </a:extLst>
          </p:cNvPr>
          <p:cNvSpPr>
            <a:spLocks noGrp="1"/>
          </p:cNvSpPr>
          <p:nvPr>
            <p:ph type="dt" sz="half" idx="10"/>
          </p:nvPr>
        </p:nvSpPr>
        <p:spPr/>
        <p:txBody>
          <a:bodyPr/>
          <a:lstStyle/>
          <a:p>
            <a:fld id="{7891E6DD-BB1E-4A2B-A069-3390F82F0263}" type="datetimeFigureOut">
              <a:rPr lang="en-IN" smtClean="0"/>
              <a:t>02-04-2023</a:t>
            </a:fld>
            <a:endParaRPr lang="en-IN"/>
          </a:p>
        </p:txBody>
      </p:sp>
      <p:sp>
        <p:nvSpPr>
          <p:cNvPr id="5" name="Footer Placeholder 4">
            <a:extLst>
              <a:ext uri="{FF2B5EF4-FFF2-40B4-BE49-F238E27FC236}">
                <a16:creationId xmlns:a16="http://schemas.microsoft.com/office/drawing/2014/main" id="{83F4CC3B-934F-E313-C5FB-6285A4E72C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B6F9D-F7A4-BB94-94C1-AAA0730FB01D}"/>
              </a:ext>
            </a:extLst>
          </p:cNvPr>
          <p:cNvSpPr>
            <a:spLocks noGrp="1"/>
          </p:cNvSpPr>
          <p:nvPr>
            <p:ph type="sldNum" sz="quarter" idx="12"/>
          </p:nvPr>
        </p:nvSpPr>
        <p:spPr/>
        <p:txBody>
          <a:bodyPr/>
          <a:lstStyle/>
          <a:p>
            <a:fld id="{6CDC8B0F-24C7-427C-A94E-CE00A6DF6A82}" type="slidenum">
              <a:rPr lang="en-IN" smtClean="0"/>
              <a:t>‹#›</a:t>
            </a:fld>
            <a:endParaRPr lang="en-IN"/>
          </a:p>
        </p:txBody>
      </p:sp>
    </p:spTree>
    <p:extLst>
      <p:ext uri="{BB962C8B-B14F-4D97-AF65-F5344CB8AC3E}">
        <p14:creationId xmlns:p14="http://schemas.microsoft.com/office/powerpoint/2010/main" val="92976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0E2D-B11D-F3B5-5DF5-E6C5A9AC66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78C244-53DC-FACA-5BAF-E00B2F08F5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BF645-D89A-2794-098C-474F844F3BC9}"/>
              </a:ext>
            </a:extLst>
          </p:cNvPr>
          <p:cNvSpPr>
            <a:spLocks noGrp="1"/>
          </p:cNvSpPr>
          <p:nvPr>
            <p:ph type="dt" sz="half" idx="10"/>
          </p:nvPr>
        </p:nvSpPr>
        <p:spPr/>
        <p:txBody>
          <a:bodyPr/>
          <a:lstStyle/>
          <a:p>
            <a:fld id="{7891E6DD-BB1E-4A2B-A069-3390F82F0263}" type="datetimeFigureOut">
              <a:rPr lang="en-IN" smtClean="0"/>
              <a:t>02-04-2023</a:t>
            </a:fld>
            <a:endParaRPr lang="en-IN"/>
          </a:p>
        </p:txBody>
      </p:sp>
      <p:sp>
        <p:nvSpPr>
          <p:cNvPr id="5" name="Footer Placeholder 4">
            <a:extLst>
              <a:ext uri="{FF2B5EF4-FFF2-40B4-BE49-F238E27FC236}">
                <a16:creationId xmlns:a16="http://schemas.microsoft.com/office/drawing/2014/main" id="{561D4223-E3CA-E4A5-F0F3-722FFBA50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5691FF-A97E-16AE-1F22-550F386FF285}"/>
              </a:ext>
            </a:extLst>
          </p:cNvPr>
          <p:cNvSpPr>
            <a:spLocks noGrp="1"/>
          </p:cNvSpPr>
          <p:nvPr>
            <p:ph type="sldNum" sz="quarter" idx="12"/>
          </p:nvPr>
        </p:nvSpPr>
        <p:spPr/>
        <p:txBody>
          <a:bodyPr/>
          <a:lstStyle/>
          <a:p>
            <a:fld id="{6CDC8B0F-24C7-427C-A94E-CE00A6DF6A82}" type="slidenum">
              <a:rPr lang="en-IN" smtClean="0"/>
              <a:t>‹#›</a:t>
            </a:fld>
            <a:endParaRPr lang="en-IN"/>
          </a:p>
        </p:txBody>
      </p:sp>
    </p:spTree>
    <p:extLst>
      <p:ext uri="{BB962C8B-B14F-4D97-AF65-F5344CB8AC3E}">
        <p14:creationId xmlns:p14="http://schemas.microsoft.com/office/powerpoint/2010/main" val="358430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D39E-DEA4-E1C4-EFBE-93649723C3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A9161A-7914-27D9-53B7-553CF7394A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51345-D42A-CC97-68C8-DB338DFEEEF7}"/>
              </a:ext>
            </a:extLst>
          </p:cNvPr>
          <p:cNvSpPr>
            <a:spLocks noGrp="1"/>
          </p:cNvSpPr>
          <p:nvPr>
            <p:ph type="dt" sz="half" idx="10"/>
          </p:nvPr>
        </p:nvSpPr>
        <p:spPr/>
        <p:txBody>
          <a:bodyPr/>
          <a:lstStyle/>
          <a:p>
            <a:fld id="{7891E6DD-BB1E-4A2B-A069-3390F82F0263}" type="datetimeFigureOut">
              <a:rPr lang="en-IN" smtClean="0"/>
              <a:t>02-04-2023</a:t>
            </a:fld>
            <a:endParaRPr lang="en-IN"/>
          </a:p>
        </p:txBody>
      </p:sp>
      <p:sp>
        <p:nvSpPr>
          <p:cNvPr id="5" name="Footer Placeholder 4">
            <a:extLst>
              <a:ext uri="{FF2B5EF4-FFF2-40B4-BE49-F238E27FC236}">
                <a16:creationId xmlns:a16="http://schemas.microsoft.com/office/drawing/2014/main" id="{221025AB-FBE5-E9E2-7509-90BA4D4418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9A9F0-9C68-1E95-3A65-F377F0756676}"/>
              </a:ext>
            </a:extLst>
          </p:cNvPr>
          <p:cNvSpPr>
            <a:spLocks noGrp="1"/>
          </p:cNvSpPr>
          <p:nvPr>
            <p:ph type="sldNum" sz="quarter" idx="12"/>
          </p:nvPr>
        </p:nvSpPr>
        <p:spPr/>
        <p:txBody>
          <a:bodyPr/>
          <a:lstStyle/>
          <a:p>
            <a:fld id="{6CDC8B0F-24C7-427C-A94E-CE00A6DF6A82}" type="slidenum">
              <a:rPr lang="en-IN" smtClean="0"/>
              <a:t>‹#›</a:t>
            </a:fld>
            <a:endParaRPr lang="en-IN"/>
          </a:p>
        </p:txBody>
      </p:sp>
    </p:spTree>
    <p:extLst>
      <p:ext uri="{BB962C8B-B14F-4D97-AF65-F5344CB8AC3E}">
        <p14:creationId xmlns:p14="http://schemas.microsoft.com/office/powerpoint/2010/main" val="86375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3805-C358-F271-2CCD-6B5C7DD6AA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003799-65A2-6B4D-E87A-60A881F23C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D99002-F90E-88E3-F177-5A8D31842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976F20-BC54-28DD-5370-61162D51E394}"/>
              </a:ext>
            </a:extLst>
          </p:cNvPr>
          <p:cNvSpPr>
            <a:spLocks noGrp="1"/>
          </p:cNvSpPr>
          <p:nvPr>
            <p:ph type="dt" sz="half" idx="10"/>
          </p:nvPr>
        </p:nvSpPr>
        <p:spPr/>
        <p:txBody>
          <a:bodyPr/>
          <a:lstStyle/>
          <a:p>
            <a:fld id="{7891E6DD-BB1E-4A2B-A069-3390F82F0263}" type="datetimeFigureOut">
              <a:rPr lang="en-IN" smtClean="0"/>
              <a:t>02-04-2023</a:t>
            </a:fld>
            <a:endParaRPr lang="en-IN"/>
          </a:p>
        </p:txBody>
      </p:sp>
      <p:sp>
        <p:nvSpPr>
          <p:cNvPr id="6" name="Footer Placeholder 5">
            <a:extLst>
              <a:ext uri="{FF2B5EF4-FFF2-40B4-BE49-F238E27FC236}">
                <a16:creationId xmlns:a16="http://schemas.microsoft.com/office/drawing/2014/main" id="{FF5A4477-934A-7440-85FC-FA12C08B55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5B5964-E1D2-B61E-E9AF-959DFE46A44A}"/>
              </a:ext>
            </a:extLst>
          </p:cNvPr>
          <p:cNvSpPr>
            <a:spLocks noGrp="1"/>
          </p:cNvSpPr>
          <p:nvPr>
            <p:ph type="sldNum" sz="quarter" idx="12"/>
          </p:nvPr>
        </p:nvSpPr>
        <p:spPr/>
        <p:txBody>
          <a:bodyPr/>
          <a:lstStyle/>
          <a:p>
            <a:fld id="{6CDC8B0F-24C7-427C-A94E-CE00A6DF6A82}" type="slidenum">
              <a:rPr lang="en-IN" smtClean="0"/>
              <a:t>‹#›</a:t>
            </a:fld>
            <a:endParaRPr lang="en-IN"/>
          </a:p>
        </p:txBody>
      </p:sp>
    </p:spTree>
    <p:extLst>
      <p:ext uri="{BB962C8B-B14F-4D97-AF65-F5344CB8AC3E}">
        <p14:creationId xmlns:p14="http://schemas.microsoft.com/office/powerpoint/2010/main" val="221914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6330-EDAF-F800-F874-8BE045AAA4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0E57B4-F71E-82A3-2CC5-782B63648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5D5657-6BC9-B6EF-BC0F-2ECA960BDF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8EC85-014B-891A-8255-C9A9286C1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E5725-D220-6578-521D-3C749CF65A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C577B3-7327-925C-FE04-4250E6EAECF6}"/>
              </a:ext>
            </a:extLst>
          </p:cNvPr>
          <p:cNvSpPr>
            <a:spLocks noGrp="1"/>
          </p:cNvSpPr>
          <p:nvPr>
            <p:ph type="dt" sz="half" idx="10"/>
          </p:nvPr>
        </p:nvSpPr>
        <p:spPr/>
        <p:txBody>
          <a:bodyPr/>
          <a:lstStyle/>
          <a:p>
            <a:fld id="{7891E6DD-BB1E-4A2B-A069-3390F82F0263}" type="datetimeFigureOut">
              <a:rPr lang="en-IN" smtClean="0"/>
              <a:t>02-04-2023</a:t>
            </a:fld>
            <a:endParaRPr lang="en-IN"/>
          </a:p>
        </p:txBody>
      </p:sp>
      <p:sp>
        <p:nvSpPr>
          <p:cNvPr id="8" name="Footer Placeholder 7">
            <a:extLst>
              <a:ext uri="{FF2B5EF4-FFF2-40B4-BE49-F238E27FC236}">
                <a16:creationId xmlns:a16="http://schemas.microsoft.com/office/drawing/2014/main" id="{8849F2B3-FBE2-09FA-8B45-DECCA7ABDC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14FE74-AE9C-2E05-0245-2DD0A290B8C2}"/>
              </a:ext>
            </a:extLst>
          </p:cNvPr>
          <p:cNvSpPr>
            <a:spLocks noGrp="1"/>
          </p:cNvSpPr>
          <p:nvPr>
            <p:ph type="sldNum" sz="quarter" idx="12"/>
          </p:nvPr>
        </p:nvSpPr>
        <p:spPr/>
        <p:txBody>
          <a:bodyPr/>
          <a:lstStyle/>
          <a:p>
            <a:fld id="{6CDC8B0F-24C7-427C-A94E-CE00A6DF6A82}" type="slidenum">
              <a:rPr lang="en-IN" smtClean="0"/>
              <a:t>‹#›</a:t>
            </a:fld>
            <a:endParaRPr lang="en-IN"/>
          </a:p>
        </p:txBody>
      </p:sp>
    </p:spTree>
    <p:extLst>
      <p:ext uri="{BB962C8B-B14F-4D97-AF65-F5344CB8AC3E}">
        <p14:creationId xmlns:p14="http://schemas.microsoft.com/office/powerpoint/2010/main" val="385559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CA4D-4BFC-DCCC-9B9A-3077A6C37F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0EA976-428C-A3C9-BC67-8C983B9D5F18}"/>
              </a:ext>
            </a:extLst>
          </p:cNvPr>
          <p:cNvSpPr>
            <a:spLocks noGrp="1"/>
          </p:cNvSpPr>
          <p:nvPr>
            <p:ph type="dt" sz="half" idx="10"/>
          </p:nvPr>
        </p:nvSpPr>
        <p:spPr/>
        <p:txBody>
          <a:bodyPr/>
          <a:lstStyle/>
          <a:p>
            <a:fld id="{7891E6DD-BB1E-4A2B-A069-3390F82F0263}" type="datetimeFigureOut">
              <a:rPr lang="en-IN" smtClean="0"/>
              <a:t>02-04-2023</a:t>
            </a:fld>
            <a:endParaRPr lang="en-IN"/>
          </a:p>
        </p:txBody>
      </p:sp>
      <p:sp>
        <p:nvSpPr>
          <p:cNvPr id="4" name="Footer Placeholder 3">
            <a:extLst>
              <a:ext uri="{FF2B5EF4-FFF2-40B4-BE49-F238E27FC236}">
                <a16:creationId xmlns:a16="http://schemas.microsoft.com/office/drawing/2014/main" id="{B4F52876-96C5-1A5D-E067-83DBB84D07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80BAB2-D8A3-93C2-F782-30D08EA13908}"/>
              </a:ext>
            </a:extLst>
          </p:cNvPr>
          <p:cNvSpPr>
            <a:spLocks noGrp="1"/>
          </p:cNvSpPr>
          <p:nvPr>
            <p:ph type="sldNum" sz="quarter" idx="12"/>
          </p:nvPr>
        </p:nvSpPr>
        <p:spPr/>
        <p:txBody>
          <a:bodyPr/>
          <a:lstStyle/>
          <a:p>
            <a:fld id="{6CDC8B0F-24C7-427C-A94E-CE00A6DF6A82}" type="slidenum">
              <a:rPr lang="en-IN" smtClean="0"/>
              <a:t>‹#›</a:t>
            </a:fld>
            <a:endParaRPr lang="en-IN"/>
          </a:p>
        </p:txBody>
      </p:sp>
    </p:spTree>
    <p:extLst>
      <p:ext uri="{BB962C8B-B14F-4D97-AF65-F5344CB8AC3E}">
        <p14:creationId xmlns:p14="http://schemas.microsoft.com/office/powerpoint/2010/main" val="256079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C37642-C6A9-ECB1-AB6D-900CA56E29AB}"/>
              </a:ext>
            </a:extLst>
          </p:cNvPr>
          <p:cNvSpPr>
            <a:spLocks noGrp="1"/>
          </p:cNvSpPr>
          <p:nvPr>
            <p:ph type="dt" sz="half" idx="10"/>
          </p:nvPr>
        </p:nvSpPr>
        <p:spPr/>
        <p:txBody>
          <a:bodyPr/>
          <a:lstStyle/>
          <a:p>
            <a:fld id="{7891E6DD-BB1E-4A2B-A069-3390F82F0263}" type="datetimeFigureOut">
              <a:rPr lang="en-IN" smtClean="0"/>
              <a:t>02-04-2023</a:t>
            </a:fld>
            <a:endParaRPr lang="en-IN"/>
          </a:p>
        </p:txBody>
      </p:sp>
      <p:sp>
        <p:nvSpPr>
          <p:cNvPr id="3" name="Footer Placeholder 2">
            <a:extLst>
              <a:ext uri="{FF2B5EF4-FFF2-40B4-BE49-F238E27FC236}">
                <a16:creationId xmlns:a16="http://schemas.microsoft.com/office/drawing/2014/main" id="{376C1589-56D4-23B1-C4BE-B134AF6B64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80B2E2-F380-077A-6AC1-BC8506DA1879}"/>
              </a:ext>
            </a:extLst>
          </p:cNvPr>
          <p:cNvSpPr>
            <a:spLocks noGrp="1"/>
          </p:cNvSpPr>
          <p:nvPr>
            <p:ph type="sldNum" sz="quarter" idx="12"/>
          </p:nvPr>
        </p:nvSpPr>
        <p:spPr/>
        <p:txBody>
          <a:bodyPr/>
          <a:lstStyle/>
          <a:p>
            <a:fld id="{6CDC8B0F-24C7-427C-A94E-CE00A6DF6A82}" type="slidenum">
              <a:rPr lang="en-IN" smtClean="0"/>
              <a:t>‹#›</a:t>
            </a:fld>
            <a:endParaRPr lang="en-IN"/>
          </a:p>
        </p:txBody>
      </p:sp>
    </p:spTree>
    <p:extLst>
      <p:ext uri="{BB962C8B-B14F-4D97-AF65-F5344CB8AC3E}">
        <p14:creationId xmlns:p14="http://schemas.microsoft.com/office/powerpoint/2010/main" val="14852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AE9-067F-140A-9C9D-FE02509FD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95A099-1C2E-51CE-D2FB-DB50B4514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00E9E3-CBFC-12BE-C55E-BF4D1AFFD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70486-0110-ED7B-C7A7-8D4E44800716}"/>
              </a:ext>
            </a:extLst>
          </p:cNvPr>
          <p:cNvSpPr>
            <a:spLocks noGrp="1"/>
          </p:cNvSpPr>
          <p:nvPr>
            <p:ph type="dt" sz="half" idx="10"/>
          </p:nvPr>
        </p:nvSpPr>
        <p:spPr/>
        <p:txBody>
          <a:bodyPr/>
          <a:lstStyle/>
          <a:p>
            <a:fld id="{7891E6DD-BB1E-4A2B-A069-3390F82F0263}" type="datetimeFigureOut">
              <a:rPr lang="en-IN" smtClean="0"/>
              <a:t>02-04-2023</a:t>
            </a:fld>
            <a:endParaRPr lang="en-IN"/>
          </a:p>
        </p:txBody>
      </p:sp>
      <p:sp>
        <p:nvSpPr>
          <p:cNvPr id="6" name="Footer Placeholder 5">
            <a:extLst>
              <a:ext uri="{FF2B5EF4-FFF2-40B4-BE49-F238E27FC236}">
                <a16:creationId xmlns:a16="http://schemas.microsoft.com/office/drawing/2014/main" id="{D5CCC383-B53B-ADF7-0D80-30AF0EE08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8225E1-C51C-99FA-F05A-DAD94EB7BAD2}"/>
              </a:ext>
            </a:extLst>
          </p:cNvPr>
          <p:cNvSpPr>
            <a:spLocks noGrp="1"/>
          </p:cNvSpPr>
          <p:nvPr>
            <p:ph type="sldNum" sz="quarter" idx="12"/>
          </p:nvPr>
        </p:nvSpPr>
        <p:spPr/>
        <p:txBody>
          <a:bodyPr/>
          <a:lstStyle/>
          <a:p>
            <a:fld id="{6CDC8B0F-24C7-427C-A94E-CE00A6DF6A82}" type="slidenum">
              <a:rPr lang="en-IN" smtClean="0"/>
              <a:t>‹#›</a:t>
            </a:fld>
            <a:endParaRPr lang="en-IN"/>
          </a:p>
        </p:txBody>
      </p:sp>
    </p:spTree>
    <p:extLst>
      <p:ext uri="{BB962C8B-B14F-4D97-AF65-F5344CB8AC3E}">
        <p14:creationId xmlns:p14="http://schemas.microsoft.com/office/powerpoint/2010/main" val="208503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AA4A-98C6-9414-D40A-0E43CC00A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100907-AF1F-433B-7F57-5A35FD9226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F17724-31E4-99C1-0A47-E29C1ACD9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4C794F-97FF-4B9C-C417-93B53927B4D2}"/>
              </a:ext>
            </a:extLst>
          </p:cNvPr>
          <p:cNvSpPr>
            <a:spLocks noGrp="1"/>
          </p:cNvSpPr>
          <p:nvPr>
            <p:ph type="dt" sz="half" idx="10"/>
          </p:nvPr>
        </p:nvSpPr>
        <p:spPr/>
        <p:txBody>
          <a:bodyPr/>
          <a:lstStyle/>
          <a:p>
            <a:fld id="{7891E6DD-BB1E-4A2B-A069-3390F82F0263}" type="datetimeFigureOut">
              <a:rPr lang="en-IN" smtClean="0"/>
              <a:t>02-04-2023</a:t>
            </a:fld>
            <a:endParaRPr lang="en-IN"/>
          </a:p>
        </p:txBody>
      </p:sp>
      <p:sp>
        <p:nvSpPr>
          <p:cNvPr id="6" name="Footer Placeholder 5">
            <a:extLst>
              <a:ext uri="{FF2B5EF4-FFF2-40B4-BE49-F238E27FC236}">
                <a16:creationId xmlns:a16="http://schemas.microsoft.com/office/drawing/2014/main" id="{03312C6A-647B-E402-425C-34409FD443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21D0DD-1556-54D7-F211-CB4B218EA7F8}"/>
              </a:ext>
            </a:extLst>
          </p:cNvPr>
          <p:cNvSpPr>
            <a:spLocks noGrp="1"/>
          </p:cNvSpPr>
          <p:nvPr>
            <p:ph type="sldNum" sz="quarter" idx="12"/>
          </p:nvPr>
        </p:nvSpPr>
        <p:spPr/>
        <p:txBody>
          <a:bodyPr/>
          <a:lstStyle/>
          <a:p>
            <a:fld id="{6CDC8B0F-24C7-427C-A94E-CE00A6DF6A82}" type="slidenum">
              <a:rPr lang="en-IN" smtClean="0"/>
              <a:t>‹#›</a:t>
            </a:fld>
            <a:endParaRPr lang="en-IN"/>
          </a:p>
        </p:txBody>
      </p:sp>
    </p:spTree>
    <p:extLst>
      <p:ext uri="{BB962C8B-B14F-4D97-AF65-F5344CB8AC3E}">
        <p14:creationId xmlns:p14="http://schemas.microsoft.com/office/powerpoint/2010/main" val="355543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DC2A30-415D-49CC-B270-528F544FE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B84EDB-9CFD-843E-17A5-3F841907C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0B61C0-D744-B150-81DC-5EEEA8DC2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1E6DD-BB1E-4A2B-A069-3390F82F0263}" type="datetimeFigureOut">
              <a:rPr lang="en-IN" smtClean="0"/>
              <a:t>02-04-2023</a:t>
            </a:fld>
            <a:endParaRPr lang="en-IN"/>
          </a:p>
        </p:txBody>
      </p:sp>
      <p:sp>
        <p:nvSpPr>
          <p:cNvPr id="5" name="Footer Placeholder 4">
            <a:extLst>
              <a:ext uri="{FF2B5EF4-FFF2-40B4-BE49-F238E27FC236}">
                <a16:creationId xmlns:a16="http://schemas.microsoft.com/office/drawing/2014/main" id="{B23662D2-885A-1F74-B09A-DF4DB5F45B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3FB426-7568-F116-48A5-1F538184BE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C8B0F-24C7-427C-A94E-CE00A6DF6A82}" type="slidenum">
              <a:rPr lang="en-IN" smtClean="0"/>
              <a:t>‹#›</a:t>
            </a:fld>
            <a:endParaRPr lang="en-IN"/>
          </a:p>
        </p:txBody>
      </p:sp>
    </p:spTree>
    <p:extLst>
      <p:ext uri="{BB962C8B-B14F-4D97-AF65-F5344CB8AC3E}">
        <p14:creationId xmlns:p14="http://schemas.microsoft.com/office/powerpoint/2010/main" val="749480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re.telegram.org/bots"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api.telegram.org/bot##yourTOKENid##/getUpdates" TargetMode="External"/><Relationship Id="rId4" Type="http://schemas.openxmlformats.org/officeDocument/2006/relationships/hyperlink" Target="https://dev.to/botfath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C469-2F55-4847-59ED-C0D95B7BBAFC}"/>
              </a:ext>
            </a:extLst>
          </p:cNvPr>
          <p:cNvSpPr>
            <a:spLocks noGrp="1"/>
          </p:cNvSpPr>
          <p:nvPr>
            <p:ph type="ctrTitle"/>
          </p:nvPr>
        </p:nvSpPr>
        <p:spPr/>
        <p:txBody>
          <a:bodyPr/>
          <a:lstStyle/>
          <a:p>
            <a:r>
              <a:rPr lang="en-IN" dirty="0"/>
              <a:t>AWS PROJECT</a:t>
            </a:r>
          </a:p>
        </p:txBody>
      </p:sp>
      <p:sp>
        <p:nvSpPr>
          <p:cNvPr id="3" name="Subtitle 2">
            <a:extLst>
              <a:ext uri="{FF2B5EF4-FFF2-40B4-BE49-F238E27FC236}">
                <a16:creationId xmlns:a16="http://schemas.microsoft.com/office/drawing/2014/main" id="{B9B97802-FE3F-C2E4-1785-CCC89850D326}"/>
              </a:ext>
            </a:extLst>
          </p:cNvPr>
          <p:cNvSpPr>
            <a:spLocks noGrp="1"/>
          </p:cNvSpPr>
          <p:nvPr>
            <p:ph type="subTitle" idx="1"/>
          </p:nvPr>
        </p:nvSpPr>
        <p:spPr/>
        <p:txBody>
          <a:bodyPr/>
          <a:lstStyle/>
          <a:p>
            <a:r>
              <a:rPr lang="en-IN" dirty="0"/>
              <a:t>Building Telegram Bot Using Aws Serverless</a:t>
            </a:r>
          </a:p>
        </p:txBody>
      </p:sp>
    </p:spTree>
    <p:extLst>
      <p:ext uri="{BB962C8B-B14F-4D97-AF65-F5344CB8AC3E}">
        <p14:creationId xmlns:p14="http://schemas.microsoft.com/office/powerpoint/2010/main" val="317833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3B186-2759-E3D7-00E5-ED254A19062A}"/>
              </a:ext>
            </a:extLst>
          </p:cNvPr>
          <p:cNvSpPr>
            <a:spLocks noGrp="1"/>
          </p:cNvSpPr>
          <p:nvPr>
            <p:ph idx="1"/>
          </p:nvPr>
        </p:nvSpPr>
        <p:spPr>
          <a:xfrm>
            <a:off x="838200" y="565993"/>
            <a:ext cx="10515600" cy="1981264"/>
          </a:xfrm>
        </p:spPr>
        <p:txBody>
          <a:bodyPr>
            <a:normAutofit fontScale="77500" lnSpcReduction="20000"/>
          </a:bodyPr>
          <a:lstStyle/>
          <a:p>
            <a:r>
              <a:rPr lang="en-IN" b="0" i="0" dirty="0">
                <a:solidFill>
                  <a:srgbClr val="333333"/>
                </a:solidFill>
                <a:effectLst/>
                <a:latin typeface="AmazonEmber"/>
              </a:rPr>
              <a:t>AWS offers technologies for running code, managing data, and integrating applications, all without managing servers. Serverless technologies feature automatic scaling, built-in high availability, and a pay-for-use billing model to increase agility and optimize costs. These technologies also eliminate infrastructure management tasks like capacity provisioning and patching, so you can focus on writing code that serves your customers. Serverless applications start with AWS Lambda, an event-driven compute service natively integrated with over 200 AWS services and software as a service (SaaS) applications.</a:t>
            </a:r>
            <a:endParaRPr lang="en-IN" dirty="0"/>
          </a:p>
        </p:txBody>
      </p:sp>
      <p:pic>
        <p:nvPicPr>
          <p:cNvPr id="5" name="Picture 4">
            <a:extLst>
              <a:ext uri="{FF2B5EF4-FFF2-40B4-BE49-F238E27FC236}">
                <a16:creationId xmlns:a16="http://schemas.microsoft.com/office/drawing/2014/main" id="{B758E91D-D8F3-2157-ECB0-488492F5949B}"/>
              </a:ext>
            </a:extLst>
          </p:cNvPr>
          <p:cNvPicPr>
            <a:picLocks noChangeAspect="1"/>
          </p:cNvPicPr>
          <p:nvPr/>
        </p:nvPicPr>
        <p:blipFill>
          <a:blip r:embed="rId2"/>
          <a:stretch>
            <a:fillRect/>
          </a:stretch>
        </p:blipFill>
        <p:spPr>
          <a:xfrm>
            <a:off x="2358066" y="2300992"/>
            <a:ext cx="7475868" cy="4271258"/>
          </a:xfrm>
          <a:prstGeom prst="rect">
            <a:avLst/>
          </a:prstGeom>
        </p:spPr>
      </p:pic>
    </p:spTree>
    <p:extLst>
      <p:ext uri="{BB962C8B-B14F-4D97-AF65-F5344CB8AC3E}">
        <p14:creationId xmlns:p14="http://schemas.microsoft.com/office/powerpoint/2010/main" val="329131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7CA97-56B8-C2E4-5C63-3048186D35D6}"/>
              </a:ext>
            </a:extLst>
          </p:cNvPr>
          <p:cNvSpPr txBox="1"/>
          <p:nvPr/>
        </p:nvSpPr>
        <p:spPr>
          <a:xfrm>
            <a:off x="3765583" y="111293"/>
            <a:ext cx="3956404" cy="523220"/>
          </a:xfrm>
          <a:prstGeom prst="rect">
            <a:avLst/>
          </a:prstGeom>
          <a:noFill/>
        </p:spPr>
        <p:txBody>
          <a:bodyPr wrap="none" rtlCol="0">
            <a:spAutoFit/>
          </a:bodyPr>
          <a:lstStyle/>
          <a:p>
            <a:r>
              <a:rPr lang="en-IN" sz="2800" b="1" dirty="0"/>
              <a:t>Telegram Bot Integration </a:t>
            </a:r>
          </a:p>
        </p:txBody>
      </p:sp>
      <p:pic>
        <p:nvPicPr>
          <p:cNvPr id="1026" name="Picture 2">
            <a:extLst>
              <a:ext uri="{FF2B5EF4-FFF2-40B4-BE49-F238E27FC236}">
                <a16:creationId xmlns:a16="http://schemas.microsoft.com/office/drawing/2014/main" id="{59EABFB7-1460-063B-299E-7982AB79B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450" y="899530"/>
            <a:ext cx="4300537" cy="21955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6D060D-751B-2E78-F950-409C6385583F}"/>
              </a:ext>
            </a:extLst>
          </p:cNvPr>
          <p:cNvSpPr txBox="1"/>
          <p:nvPr/>
        </p:nvSpPr>
        <p:spPr>
          <a:xfrm>
            <a:off x="160370" y="3429000"/>
            <a:ext cx="11649075" cy="2369880"/>
          </a:xfrm>
          <a:prstGeom prst="rect">
            <a:avLst/>
          </a:prstGeom>
          <a:noFill/>
        </p:spPr>
        <p:txBody>
          <a:bodyPr wrap="square" rtlCol="0">
            <a:spAutoFit/>
          </a:bodyPr>
          <a:lstStyle/>
          <a:p>
            <a:pPr algn="l"/>
            <a:r>
              <a:rPr lang="en-IN" b="1" i="0" dirty="0">
                <a:solidFill>
                  <a:srgbClr val="171717"/>
                </a:solidFill>
                <a:effectLst/>
                <a:latin typeface="-apple-system"/>
              </a:rPr>
              <a:t>Step 1: Create a Telegram Bot with </a:t>
            </a:r>
            <a:r>
              <a:rPr lang="en-IN" b="1" i="0" dirty="0" err="1">
                <a:solidFill>
                  <a:srgbClr val="171717"/>
                </a:solidFill>
                <a:effectLst/>
                <a:latin typeface="-apple-system"/>
              </a:rPr>
              <a:t>Botfather</a:t>
            </a:r>
            <a:endParaRPr lang="en-IN" b="1" i="0" dirty="0">
              <a:solidFill>
                <a:srgbClr val="171717"/>
              </a:solidFill>
              <a:effectLst/>
              <a:latin typeface="-apple-system"/>
            </a:endParaRPr>
          </a:p>
          <a:p>
            <a:pPr algn="l"/>
            <a:r>
              <a:rPr lang="en-IN" sz="1400" b="0" i="0" dirty="0">
                <a:solidFill>
                  <a:srgbClr val="171717"/>
                </a:solidFill>
                <a:effectLst/>
                <a:latin typeface="-apple-system"/>
              </a:rPr>
              <a:t>Following the </a:t>
            </a:r>
            <a:r>
              <a:rPr lang="en-IN" sz="1400" b="0" i="0" u="sng" dirty="0">
                <a:solidFill>
                  <a:srgbClr val="171717"/>
                </a:solidFill>
                <a:effectLst/>
                <a:latin typeface="-apple-system"/>
                <a:hlinkClick r:id="rId3"/>
              </a:rPr>
              <a:t>Telegram bot guide</a:t>
            </a:r>
            <a:r>
              <a:rPr lang="en-IN" sz="1400" b="0" i="0" dirty="0">
                <a:solidFill>
                  <a:srgbClr val="171717"/>
                </a:solidFill>
                <a:effectLst/>
                <a:latin typeface="-apple-system"/>
              </a:rPr>
              <a:t>, you start by looking for </a:t>
            </a:r>
            <a:r>
              <a:rPr lang="en-IN" sz="1400" b="0" i="0" u="sng" dirty="0">
                <a:solidFill>
                  <a:srgbClr val="171717"/>
                </a:solidFill>
                <a:effectLst/>
                <a:latin typeface="-apple-system"/>
                <a:hlinkClick r:id="rId4"/>
              </a:rPr>
              <a:t>@botfather</a:t>
            </a:r>
            <a:r>
              <a:rPr lang="en-IN" sz="1400" b="0" i="0" dirty="0">
                <a:solidFill>
                  <a:srgbClr val="171717"/>
                </a:solidFill>
                <a:effectLst/>
                <a:latin typeface="-apple-system"/>
              </a:rPr>
              <a:t> in Telegram and following the instructions to create a new bot. Give your bot a meaningful name, description and profile picture.</a:t>
            </a:r>
          </a:p>
          <a:p>
            <a:pPr algn="l"/>
            <a:r>
              <a:rPr lang="en-IN" sz="1400" b="0" i="0" dirty="0">
                <a:solidFill>
                  <a:srgbClr val="171717"/>
                </a:solidFill>
                <a:effectLst/>
                <a:latin typeface="-apple-system"/>
              </a:rPr>
              <a:t>Take note of the token that </a:t>
            </a:r>
            <a:r>
              <a:rPr lang="en-IN" sz="1400" b="0" i="0" dirty="0" err="1">
                <a:solidFill>
                  <a:srgbClr val="171717"/>
                </a:solidFill>
                <a:effectLst/>
                <a:latin typeface="-apple-system"/>
              </a:rPr>
              <a:t>Botfather</a:t>
            </a:r>
            <a:r>
              <a:rPr lang="en-IN" sz="1400" b="0" i="0" dirty="0">
                <a:solidFill>
                  <a:srgbClr val="171717"/>
                </a:solidFill>
                <a:effectLst/>
                <a:latin typeface="-apple-system"/>
              </a:rPr>
              <a:t> assigns to you; it will be required for your Lambda functions to call your bot API.</a:t>
            </a:r>
          </a:p>
          <a:p>
            <a:pPr algn="l"/>
            <a:endParaRPr lang="en-IN" sz="1400" b="0" i="0" dirty="0">
              <a:solidFill>
                <a:srgbClr val="171717"/>
              </a:solidFill>
              <a:effectLst/>
              <a:latin typeface="-apple-system"/>
            </a:endParaRPr>
          </a:p>
          <a:p>
            <a:pPr algn="l"/>
            <a:r>
              <a:rPr lang="en-IN" sz="1400" b="0" i="0" dirty="0">
                <a:solidFill>
                  <a:srgbClr val="171717"/>
                </a:solidFill>
                <a:effectLst/>
                <a:latin typeface="-apple-system"/>
              </a:rPr>
              <a:t>Next click on the link for your new bot generated above (t.me/##yourbotname##) and start a conversation. Text "Hi“</a:t>
            </a:r>
          </a:p>
          <a:p>
            <a:pPr algn="l"/>
            <a:r>
              <a:rPr lang="en-IN" sz="1400" b="0" i="0" dirty="0">
                <a:solidFill>
                  <a:srgbClr val="171717"/>
                </a:solidFill>
                <a:effectLst/>
                <a:latin typeface="-apple-system"/>
              </a:rPr>
              <a:t>Once you send a message to the bot, the chat will get an ID which will be used for the conversation. To retrieve the </a:t>
            </a:r>
            <a:r>
              <a:rPr lang="en-IN" sz="1400" b="0" i="0" dirty="0" err="1">
                <a:solidFill>
                  <a:srgbClr val="171717"/>
                </a:solidFill>
                <a:effectLst/>
                <a:latin typeface="-apple-system"/>
              </a:rPr>
              <a:t>ChatID</a:t>
            </a:r>
            <a:r>
              <a:rPr lang="en-IN" sz="1400" b="0" i="0" dirty="0">
                <a:solidFill>
                  <a:srgbClr val="171717"/>
                </a:solidFill>
                <a:effectLst/>
                <a:latin typeface="-apple-system"/>
              </a:rPr>
              <a:t>, we will use the Telegram API.</a:t>
            </a:r>
          </a:p>
          <a:p>
            <a:pPr algn="l"/>
            <a:r>
              <a:rPr lang="en-IN" sz="1400" b="0" i="0" dirty="0">
                <a:solidFill>
                  <a:srgbClr val="171717"/>
                </a:solidFill>
                <a:effectLst/>
                <a:latin typeface="-apple-system"/>
              </a:rPr>
              <a:t>Replace your </a:t>
            </a:r>
            <a:r>
              <a:rPr lang="en-IN" sz="1400" b="0" i="0" dirty="0" err="1">
                <a:solidFill>
                  <a:srgbClr val="171717"/>
                </a:solidFill>
                <a:effectLst/>
                <a:latin typeface="-apple-system"/>
              </a:rPr>
              <a:t>TOKENid</a:t>
            </a:r>
            <a:r>
              <a:rPr lang="en-IN" sz="1400" b="0" i="0" dirty="0">
                <a:solidFill>
                  <a:srgbClr val="171717"/>
                </a:solidFill>
                <a:effectLst/>
                <a:latin typeface="-apple-system"/>
              </a:rPr>
              <a:t> below and call the below URL </a:t>
            </a:r>
            <a:r>
              <a:rPr lang="en-IN" sz="1400" b="0" i="0" u="sng" dirty="0">
                <a:solidFill>
                  <a:srgbClr val="171717"/>
                </a:solidFill>
                <a:effectLst/>
                <a:latin typeface="-apple-system"/>
                <a:hlinkClick r:id="rId5"/>
              </a:rPr>
              <a:t>https://api.telegram.org/bot##yourTOKENid##/getUpdates</a:t>
            </a:r>
            <a:endParaRPr lang="en-IN" sz="1400" b="0" i="0" dirty="0">
              <a:solidFill>
                <a:srgbClr val="171717"/>
              </a:solidFill>
              <a:effectLst/>
              <a:latin typeface="-apple-system"/>
            </a:endParaRPr>
          </a:p>
          <a:p>
            <a:pPr algn="l"/>
            <a:endParaRPr lang="en-IN" sz="1400" b="0" i="0" dirty="0">
              <a:solidFill>
                <a:srgbClr val="171717"/>
              </a:solidFill>
              <a:effectLst/>
              <a:latin typeface="-apple-system"/>
            </a:endParaRPr>
          </a:p>
          <a:p>
            <a:endParaRPr lang="en-IN" dirty="0"/>
          </a:p>
        </p:txBody>
      </p:sp>
    </p:spTree>
    <p:extLst>
      <p:ext uri="{BB962C8B-B14F-4D97-AF65-F5344CB8AC3E}">
        <p14:creationId xmlns:p14="http://schemas.microsoft.com/office/powerpoint/2010/main" val="282393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83FB9C-AE01-F4FF-7136-C5A9FA4CF7DC}"/>
              </a:ext>
            </a:extLst>
          </p:cNvPr>
          <p:cNvSpPr txBox="1"/>
          <p:nvPr/>
        </p:nvSpPr>
        <p:spPr>
          <a:xfrm>
            <a:off x="111967" y="475861"/>
            <a:ext cx="4196213" cy="369332"/>
          </a:xfrm>
          <a:prstGeom prst="rect">
            <a:avLst/>
          </a:prstGeom>
          <a:noFill/>
        </p:spPr>
        <p:txBody>
          <a:bodyPr wrap="none" rtlCol="0">
            <a:spAutoFit/>
          </a:bodyPr>
          <a:lstStyle/>
          <a:p>
            <a:r>
              <a:rPr lang="en-IN" dirty="0"/>
              <a:t>Step 2: Attach telegram bot to API gateway</a:t>
            </a:r>
          </a:p>
        </p:txBody>
      </p:sp>
      <p:sp>
        <p:nvSpPr>
          <p:cNvPr id="3" name="TextBox 2">
            <a:extLst>
              <a:ext uri="{FF2B5EF4-FFF2-40B4-BE49-F238E27FC236}">
                <a16:creationId xmlns:a16="http://schemas.microsoft.com/office/drawing/2014/main" id="{75190DC8-25AD-06EE-2DF1-8183FAD2973C}"/>
              </a:ext>
            </a:extLst>
          </p:cNvPr>
          <p:cNvSpPr txBox="1"/>
          <p:nvPr/>
        </p:nvSpPr>
        <p:spPr>
          <a:xfrm>
            <a:off x="111968" y="845193"/>
            <a:ext cx="11708558" cy="5816977"/>
          </a:xfrm>
          <a:prstGeom prst="rect">
            <a:avLst/>
          </a:prstGeom>
          <a:noFill/>
        </p:spPr>
        <p:txBody>
          <a:bodyPr wrap="square" rtlCol="0">
            <a:spAutoFit/>
          </a:bodyPr>
          <a:lstStyle/>
          <a:p>
            <a:r>
              <a:rPr lang="en-IN" sz="1200" b="0" i="0" dirty="0">
                <a:solidFill>
                  <a:srgbClr val="171717"/>
                </a:solidFill>
                <a:effectLst/>
                <a:latin typeface="-apple-system"/>
              </a:rPr>
              <a:t>Go to AWS Console -&gt; AWS Lambda -&gt; Click on 'Create Function’</a:t>
            </a:r>
          </a:p>
          <a:p>
            <a:r>
              <a:rPr lang="en-IN" sz="1200" b="0" i="0" dirty="0">
                <a:solidFill>
                  <a:srgbClr val="171717"/>
                </a:solidFill>
                <a:effectLst/>
                <a:latin typeface="-apple-system"/>
              </a:rPr>
              <a:t>Now, give a valid function name and select the suitable runtime, then go to advance setting and select the checkbox of 'Enable Function URL' and 'None' for the IAM setting (This is great feature and </a:t>
            </a:r>
            <a:r>
              <a:rPr lang="en-IN" sz="1200" b="0" i="0" dirty="0" err="1">
                <a:solidFill>
                  <a:srgbClr val="171717"/>
                </a:solidFill>
                <a:effectLst/>
                <a:latin typeface="-apple-system"/>
              </a:rPr>
              <a:t>elimiates</a:t>
            </a:r>
            <a:r>
              <a:rPr lang="en-IN" sz="1200" b="0" i="0" dirty="0">
                <a:solidFill>
                  <a:srgbClr val="171717"/>
                </a:solidFill>
                <a:effectLst/>
                <a:latin typeface="-apple-system"/>
              </a:rPr>
              <a:t> API Gateway setting altogether), keep rest settings as default and click on 'Create Function'. I chose python in this case</a:t>
            </a:r>
          </a:p>
          <a:p>
            <a:endParaRPr lang="en-IN" sz="1200" dirty="0">
              <a:solidFill>
                <a:srgbClr val="171717"/>
              </a:solidFill>
              <a:latin typeface="-apple-system"/>
            </a:endParaRPr>
          </a:p>
          <a:p>
            <a:r>
              <a:rPr lang="en-IN" sz="1200" b="0" i="0" dirty="0">
                <a:solidFill>
                  <a:srgbClr val="171717"/>
                </a:solidFill>
                <a:effectLst/>
                <a:latin typeface="-apple-system"/>
              </a:rPr>
              <a:t>When the sample function is created. Copy the Function URL and open it in a new tab. You should get a response as below.</a:t>
            </a:r>
            <a:br>
              <a:rPr lang="en-IN" sz="1200" dirty="0"/>
            </a:br>
            <a:r>
              <a:rPr lang="en-IN" sz="1200" b="0" i="0" dirty="0">
                <a:solidFill>
                  <a:srgbClr val="171717"/>
                </a:solidFill>
                <a:effectLst/>
                <a:latin typeface="-apple-system"/>
              </a:rPr>
              <a:t>If you are getting unauthorize error, then recheck if you had selected 'None' in function URL which ensures </a:t>
            </a:r>
            <a:r>
              <a:rPr lang="en-IN" sz="1200" b="0" i="0" dirty="0" err="1">
                <a:solidFill>
                  <a:srgbClr val="171717"/>
                </a:solidFill>
                <a:effectLst/>
                <a:latin typeface="-apple-system"/>
              </a:rPr>
              <a:t>unathenticated</a:t>
            </a:r>
            <a:r>
              <a:rPr lang="en-IN" sz="1200" b="0" i="0" dirty="0">
                <a:solidFill>
                  <a:srgbClr val="171717"/>
                </a:solidFill>
                <a:effectLst/>
                <a:latin typeface="-apple-system"/>
              </a:rPr>
              <a:t> access.</a:t>
            </a:r>
          </a:p>
          <a:p>
            <a:endParaRPr lang="en-IN" sz="1200" dirty="0">
              <a:solidFill>
                <a:srgbClr val="171717"/>
              </a:solidFill>
              <a:latin typeface="-apple-system"/>
            </a:endParaRPr>
          </a:p>
          <a:p>
            <a:r>
              <a:rPr lang="en-IN" sz="1200" b="0" i="0" dirty="0">
                <a:solidFill>
                  <a:srgbClr val="171717"/>
                </a:solidFill>
                <a:effectLst/>
                <a:latin typeface="-apple-system"/>
              </a:rPr>
              <a:t>It's best practice to define the secure information as Environment Variable (or for advanced uses you can use other secure stores). Go to 'Configuration' tab and click on 'Environment Variables' and add 2 variables</a:t>
            </a:r>
            <a:br>
              <a:rPr lang="en-IN" sz="1200" dirty="0"/>
            </a:br>
            <a:r>
              <a:rPr lang="en-IN" sz="1200" b="0" i="0" dirty="0">
                <a:solidFill>
                  <a:srgbClr val="171717"/>
                </a:solidFill>
                <a:effectLst/>
                <a:latin typeface="-apple-system"/>
              </a:rPr>
              <a:t>'TOKEN' = Value is ##yourTOKENid##</a:t>
            </a:r>
            <a:br>
              <a:rPr lang="en-IN" sz="1200" dirty="0"/>
            </a:br>
            <a:r>
              <a:rPr lang="en-IN" sz="1200" b="0" i="0" dirty="0">
                <a:solidFill>
                  <a:srgbClr val="171717"/>
                </a:solidFill>
                <a:effectLst/>
                <a:latin typeface="-apple-system"/>
              </a:rPr>
              <a:t>'CHATID' = Value is ##yourCHATid## (In future, we can retrieve </a:t>
            </a:r>
            <a:r>
              <a:rPr lang="en-IN" sz="1200" b="0" i="0" dirty="0" err="1">
                <a:solidFill>
                  <a:srgbClr val="171717"/>
                </a:solidFill>
                <a:effectLst/>
                <a:latin typeface="-apple-system"/>
              </a:rPr>
              <a:t>chatid</a:t>
            </a:r>
            <a:r>
              <a:rPr lang="en-IN" sz="1200" b="0" i="0" dirty="0">
                <a:solidFill>
                  <a:srgbClr val="171717"/>
                </a:solidFill>
                <a:effectLst/>
                <a:latin typeface="-apple-system"/>
              </a:rPr>
              <a:t> from request to make it dynamic)</a:t>
            </a:r>
          </a:p>
          <a:p>
            <a:endParaRPr lang="en-IN" sz="1200" dirty="0">
              <a:solidFill>
                <a:srgbClr val="171717"/>
              </a:solidFill>
              <a:latin typeface="-apple-system"/>
            </a:endParaRPr>
          </a:p>
          <a:p>
            <a:r>
              <a:rPr lang="en-IN" sz="1200" b="0" i="0" dirty="0">
                <a:solidFill>
                  <a:srgbClr val="171717"/>
                </a:solidFill>
                <a:effectLst/>
                <a:latin typeface="-apple-system"/>
              </a:rPr>
              <a:t>Now we will add the functionality to send the message via Lambda. For python, this usually requires importing 'requests' module which is not available out of the box.</a:t>
            </a:r>
            <a:br>
              <a:rPr lang="en-IN" sz="1200" dirty="0"/>
            </a:br>
            <a:r>
              <a:rPr lang="en-IN" sz="1200" b="0" i="0" dirty="0">
                <a:solidFill>
                  <a:srgbClr val="171717"/>
                </a:solidFill>
                <a:effectLst/>
                <a:latin typeface="-apple-system"/>
              </a:rPr>
              <a:t>Hence, for this, we will choose to create a layer in Lambda which will host this library.</a:t>
            </a:r>
          </a:p>
          <a:p>
            <a:endParaRPr lang="en-IN" sz="1200" dirty="0">
              <a:solidFill>
                <a:srgbClr val="171717"/>
              </a:solidFill>
              <a:latin typeface="-apple-system"/>
            </a:endParaRPr>
          </a:p>
          <a:p>
            <a:r>
              <a:rPr lang="en-IN" sz="1200" b="0" i="0" dirty="0">
                <a:solidFill>
                  <a:srgbClr val="171717"/>
                </a:solidFill>
                <a:effectLst/>
                <a:latin typeface="-apple-system"/>
              </a:rPr>
              <a:t>Now, update your lambda function with the below code:</a:t>
            </a:r>
          </a:p>
          <a:p>
            <a:r>
              <a:rPr lang="en-IN" sz="1200" dirty="0"/>
              <a:t>import </a:t>
            </a:r>
            <a:r>
              <a:rPr lang="en-IN" sz="1200" dirty="0" err="1"/>
              <a:t>json</a:t>
            </a:r>
            <a:endParaRPr lang="en-IN" sz="1200" dirty="0"/>
          </a:p>
          <a:p>
            <a:r>
              <a:rPr lang="en-IN" sz="1200" dirty="0"/>
              <a:t>import requests</a:t>
            </a:r>
          </a:p>
          <a:p>
            <a:r>
              <a:rPr lang="en-IN" sz="1200" dirty="0"/>
              <a:t>TELE_TOKEN='5915574989:AAH47-Z-zJi7UryCbCVTphkdBzPmvf_hos4’</a:t>
            </a:r>
          </a:p>
          <a:p>
            <a:r>
              <a:rPr lang="en-IN" sz="1200" dirty="0"/>
              <a:t>URL = "https://api.telegram.org/bot{}/".format(TELE_TOKEN)</a:t>
            </a:r>
          </a:p>
          <a:p>
            <a:r>
              <a:rPr lang="en-IN" sz="1200" dirty="0"/>
              <a:t>def </a:t>
            </a:r>
            <a:r>
              <a:rPr lang="en-IN" sz="1200" dirty="0" err="1"/>
              <a:t>send_message</a:t>
            </a:r>
            <a:r>
              <a:rPr lang="en-IN" sz="1200" dirty="0"/>
              <a:t>(text, </a:t>
            </a:r>
            <a:r>
              <a:rPr lang="en-IN" sz="1200" dirty="0" err="1"/>
              <a:t>chat_id</a:t>
            </a:r>
            <a:r>
              <a:rPr lang="en-IN" sz="1200" dirty="0"/>
              <a:t>):</a:t>
            </a:r>
          </a:p>
          <a:p>
            <a:r>
              <a:rPr lang="en-IN" sz="1200" dirty="0"/>
              <a:t>	</a:t>
            </a:r>
            <a:r>
              <a:rPr lang="en-IN" sz="1200" dirty="0" err="1"/>
              <a:t>final_text</a:t>
            </a:r>
            <a:r>
              <a:rPr lang="en-IN" sz="1200" dirty="0"/>
              <a:t> = "You said: " + text    </a:t>
            </a:r>
          </a:p>
          <a:p>
            <a:r>
              <a:rPr lang="en-IN" sz="1200" dirty="0"/>
              <a:t>	</a:t>
            </a:r>
            <a:r>
              <a:rPr lang="en-IN" sz="1200" dirty="0" err="1"/>
              <a:t>url</a:t>
            </a:r>
            <a:r>
              <a:rPr lang="en-IN" sz="1200" dirty="0"/>
              <a:t> = URL + "</a:t>
            </a:r>
            <a:r>
              <a:rPr lang="en-IN" sz="1200" dirty="0" err="1"/>
              <a:t>sendMessage?text</a:t>
            </a:r>
            <a:r>
              <a:rPr lang="en-IN" sz="1200" dirty="0"/>
              <a:t>={}&amp;</a:t>
            </a:r>
            <a:r>
              <a:rPr lang="en-IN" sz="1200" dirty="0" err="1"/>
              <a:t>chat_id</a:t>
            </a:r>
            <a:r>
              <a:rPr lang="en-IN" sz="1200" dirty="0"/>
              <a:t>={}".format(</a:t>
            </a:r>
            <a:r>
              <a:rPr lang="en-IN" sz="1200" dirty="0" err="1"/>
              <a:t>final_text</a:t>
            </a:r>
            <a:r>
              <a:rPr lang="en-IN" sz="1200" dirty="0"/>
              <a:t>, </a:t>
            </a:r>
            <a:r>
              <a:rPr lang="en-IN" sz="1200" dirty="0" err="1"/>
              <a:t>chat_id</a:t>
            </a:r>
            <a:r>
              <a:rPr lang="en-IN" sz="1200" dirty="0"/>
              <a:t>)    </a:t>
            </a:r>
          </a:p>
          <a:p>
            <a:r>
              <a:rPr lang="en-IN" sz="1200" dirty="0"/>
              <a:t>	</a:t>
            </a:r>
            <a:r>
              <a:rPr lang="en-IN" sz="1200" dirty="0" err="1"/>
              <a:t>requests.get</a:t>
            </a:r>
            <a:r>
              <a:rPr lang="en-IN" sz="1200" dirty="0"/>
              <a:t>(</a:t>
            </a:r>
            <a:r>
              <a:rPr lang="en-IN" sz="1200" dirty="0" err="1"/>
              <a:t>url</a:t>
            </a:r>
            <a:r>
              <a:rPr lang="en-IN" sz="1200" dirty="0"/>
              <a:t>)</a:t>
            </a:r>
          </a:p>
          <a:p>
            <a:r>
              <a:rPr lang="en-IN" sz="1200" dirty="0"/>
              <a:t>def </a:t>
            </a:r>
            <a:r>
              <a:rPr lang="en-IN" sz="1200" dirty="0" err="1"/>
              <a:t>lambda_handler</a:t>
            </a:r>
            <a:r>
              <a:rPr lang="en-IN" sz="1200" dirty="0"/>
              <a:t>(event, context):    </a:t>
            </a:r>
          </a:p>
          <a:p>
            <a:r>
              <a:rPr lang="en-IN" sz="1200" dirty="0"/>
              <a:t>	body=</a:t>
            </a:r>
            <a:r>
              <a:rPr lang="en-IN" sz="1200" dirty="0" err="1"/>
              <a:t>json.loads</a:t>
            </a:r>
            <a:r>
              <a:rPr lang="en-IN" sz="1200" dirty="0"/>
              <a:t>(event['body'])    </a:t>
            </a:r>
          </a:p>
          <a:p>
            <a:r>
              <a:rPr lang="en-IN" sz="1200" dirty="0"/>
              <a:t>	</a:t>
            </a:r>
            <a:r>
              <a:rPr lang="en-IN" sz="1200" dirty="0" err="1"/>
              <a:t>chat_id</a:t>
            </a:r>
            <a:r>
              <a:rPr lang="en-IN" sz="1200" dirty="0"/>
              <a:t> = body['message']['chat']['id']    </a:t>
            </a:r>
          </a:p>
          <a:p>
            <a:r>
              <a:rPr lang="en-IN" sz="1200" dirty="0"/>
              <a:t>	reply = body['message']['text']    </a:t>
            </a:r>
          </a:p>
          <a:p>
            <a:r>
              <a:rPr lang="en-IN" sz="1200" dirty="0"/>
              <a:t>	</a:t>
            </a:r>
            <a:r>
              <a:rPr lang="en-IN" sz="1200" dirty="0" err="1"/>
              <a:t>send_message</a:t>
            </a:r>
            <a:r>
              <a:rPr lang="en-IN" sz="1200" dirty="0"/>
              <a:t>(reply, </a:t>
            </a:r>
            <a:r>
              <a:rPr lang="en-IN" sz="1200" dirty="0" err="1"/>
              <a:t>chat_id</a:t>
            </a:r>
            <a:r>
              <a:rPr lang="en-IN" sz="1200" dirty="0"/>
              <a:t>)    </a:t>
            </a:r>
          </a:p>
          <a:p>
            <a:r>
              <a:rPr lang="en-IN" sz="1200" dirty="0"/>
              <a:t>	return {        '</a:t>
            </a:r>
            <a:r>
              <a:rPr lang="en-IN" sz="1200" dirty="0" err="1"/>
              <a:t>statusCode</a:t>
            </a:r>
            <a:r>
              <a:rPr lang="en-IN" sz="1200" dirty="0"/>
              <a:t>': 200    </a:t>
            </a:r>
          </a:p>
          <a:p>
            <a:r>
              <a:rPr lang="en-IN" sz="1200" dirty="0"/>
              <a:t>	}</a:t>
            </a:r>
          </a:p>
        </p:txBody>
      </p:sp>
    </p:spTree>
    <p:extLst>
      <p:ext uri="{BB962C8B-B14F-4D97-AF65-F5344CB8AC3E}">
        <p14:creationId xmlns:p14="http://schemas.microsoft.com/office/powerpoint/2010/main" val="401835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063C2-063C-5A09-179D-34C8C388A98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10010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E74E65-0DD9-1CD2-F882-043788833056}"/>
              </a:ext>
            </a:extLst>
          </p:cNvPr>
          <p:cNvSpPr txBox="1"/>
          <p:nvPr/>
        </p:nvSpPr>
        <p:spPr>
          <a:xfrm>
            <a:off x="211456" y="295275"/>
            <a:ext cx="4027169" cy="369332"/>
          </a:xfrm>
          <a:prstGeom prst="rect">
            <a:avLst/>
          </a:prstGeom>
          <a:noFill/>
        </p:spPr>
        <p:txBody>
          <a:bodyPr wrap="square" rtlCol="0">
            <a:spAutoFit/>
          </a:bodyPr>
          <a:lstStyle/>
          <a:p>
            <a:r>
              <a:rPr lang="en-IN" dirty="0"/>
              <a:t>Step 3: Create a webhook</a:t>
            </a:r>
          </a:p>
        </p:txBody>
      </p:sp>
      <p:pic>
        <p:nvPicPr>
          <p:cNvPr id="4" name="Picture 3">
            <a:extLst>
              <a:ext uri="{FF2B5EF4-FFF2-40B4-BE49-F238E27FC236}">
                <a16:creationId xmlns:a16="http://schemas.microsoft.com/office/drawing/2014/main" id="{B1DEDF9C-9401-707E-960A-CDF5CF578E22}"/>
              </a:ext>
            </a:extLst>
          </p:cNvPr>
          <p:cNvPicPr>
            <a:picLocks noChangeAspect="1"/>
          </p:cNvPicPr>
          <p:nvPr/>
        </p:nvPicPr>
        <p:blipFill>
          <a:blip r:embed="rId2"/>
          <a:stretch>
            <a:fillRect/>
          </a:stretch>
        </p:blipFill>
        <p:spPr>
          <a:xfrm>
            <a:off x="211456" y="769383"/>
            <a:ext cx="5350933" cy="2803446"/>
          </a:xfrm>
          <a:prstGeom prst="rect">
            <a:avLst/>
          </a:prstGeom>
        </p:spPr>
      </p:pic>
      <p:pic>
        <p:nvPicPr>
          <p:cNvPr id="6" name="Picture 5">
            <a:extLst>
              <a:ext uri="{FF2B5EF4-FFF2-40B4-BE49-F238E27FC236}">
                <a16:creationId xmlns:a16="http://schemas.microsoft.com/office/drawing/2014/main" id="{8E43B43C-B85B-0431-1D30-C0ECB0038080}"/>
              </a:ext>
            </a:extLst>
          </p:cNvPr>
          <p:cNvPicPr>
            <a:picLocks noChangeAspect="1"/>
          </p:cNvPicPr>
          <p:nvPr/>
        </p:nvPicPr>
        <p:blipFill>
          <a:blip r:embed="rId3"/>
          <a:stretch>
            <a:fillRect/>
          </a:stretch>
        </p:blipFill>
        <p:spPr>
          <a:xfrm>
            <a:off x="6324600" y="769383"/>
            <a:ext cx="5350933" cy="2803446"/>
          </a:xfrm>
          <a:prstGeom prst="rect">
            <a:avLst/>
          </a:prstGeom>
        </p:spPr>
      </p:pic>
      <p:pic>
        <p:nvPicPr>
          <p:cNvPr id="8" name="Picture 7">
            <a:extLst>
              <a:ext uri="{FF2B5EF4-FFF2-40B4-BE49-F238E27FC236}">
                <a16:creationId xmlns:a16="http://schemas.microsoft.com/office/drawing/2014/main" id="{A9C78FA0-1BCA-297B-0EE4-D9419E0F70C1}"/>
              </a:ext>
            </a:extLst>
          </p:cNvPr>
          <p:cNvPicPr>
            <a:picLocks noChangeAspect="1"/>
          </p:cNvPicPr>
          <p:nvPr/>
        </p:nvPicPr>
        <p:blipFill>
          <a:blip r:embed="rId4"/>
          <a:stretch>
            <a:fillRect/>
          </a:stretch>
        </p:blipFill>
        <p:spPr>
          <a:xfrm>
            <a:off x="211456" y="3790950"/>
            <a:ext cx="5350933" cy="2771775"/>
          </a:xfrm>
          <a:prstGeom prst="rect">
            <a:avLst/>
          </a:prstGeom>
        </p:spPr>
      </p:pic>
      <p:pic>
        <p:nvPicPr>
          <p:cNvPr id="10" name="Picture 9">
            <a:extLst>
              <a:ext uri="{FF2B5EF4-FFF2-40B4-BE49-F238E27FC236}">
                <a16:creationId xmlns:a16="http://schemas.microsoft.com/office/drawing/2014/main" id="{B32C1793-ADE3-17CB-5FD1-AB454262CFA7}"/>
              </a:ext>
            </a:extLst>
          </p:cNvPr>
          <p:cNvPicPr>
            <a:picLocks noChangeAspect="1"/>
          </p:cNvPicPr>
          <p:nvPr/>
        </p:nvPicPr>
        <p:blipFill>
          <a:blip r:embed="rId5"/>
          <a:stretch>
            <a:fillRect/>
          </a:stretch>
        </p:blipFill>
        <p:spPr>
          <a:xfrm>
            <a:off x="6324600" y="3790949"/>
            <a:ext cx="5350933" cy="2771775"/>
          </a:xfrm>
          <a:prstGeom prst="rect">
            <a:avLst/>
          </a:prstGeom>
        </p:spPr>
      </p:pic>
    </p:spTree>
    <p:extLst>
      <p:ext uri="{BB962C8B-B14F-4D97-AF65-F5344CB8AC3E}">
        <p14:creationId xmlns:p14="http://schemas.microsoft.com/office/powerpoint/2010/main" val="674132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685</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AmazonEmber</vt:lpstr>
      <vt:lpstr>-apple-system</vt:lpstr>
      <vt:lpstr>Arial</vt:lpstr>
      <vt:lpstr>Calibri</vt:lpstr>
      <vt:lpstr>Calibri Light</vt:lpstr>
      <vt:lpstr>Office Theme</vt:lpstr>
      <vt:lpstr>AWS PROJECT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PROJECT</dc:title>
  <dc:creator>balaji malisetty</dc:creator>
  <cp:lastModifiedBy>balaji malisetty</cp:lastModifiedBy>
  <cp:revision>1</cp:revision>
  <dcterms:created xsi:type="dcterms:W3CDTF">2023-04-02T04:19:08Z</dcterms:created>
  <dcterms:modified xsi:type="dcterms:W3CDTF">2023-04-02T05:17:45Z</dcterms:modified>
</cp:coreProperties>
</file>