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words&#10;&#10;Description automatically generated">
            <a:extLst>
              <a:ext uri="{FF2B5EF4-FFF2-40B4-BE49-F238E27FC236}">
                <a16:creationId xmlns:a16="http://schemas.microsoft.com/office/drawing/2014/main" id="{A69AB3F4-CC3F-39A6-6824-88C19A19A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" y="88785"/>
            <a:ext cx="5507255" cy="2825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DE06D5-DF4A-C3D0-712E-B4E71BA3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315" y="88786"/>
            <a:ext cx="6512625" cy="3854466"/>
          </a:xfrm>
          <a:prstGeom prst="rect">
            <a:avLst/>
          </a:prstGeom>
        </p:spPr>
      </p:pic>
      <p:pic>
        <p:nvPicPr>
          <p:cNvPr id="10" name="Picture 9" descr="A graph of a graph showing the number of trends&#10;&#10;Description automatically generated with medium confidence">
            <a:extLst>
              <a:ext uri="{FF2B5EF4-FFF2-40B4-BE49-F238E27FC236}">
                <a16:creationId xmlns:a16="http://schemas.microsoft.com/office/drawing/2014/main" id="{BBF0930F-A57C-2B87-7BBA-AB9EE3C1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662" y="3958814"/>
            <a:ext cx="5105278" cy="2744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86593C-ECFD-1058-D0F7-26059C4C1BFC}"/>
              </a:ext>
            </a:extLst>
          </p:cNvPr>
          <p:cNvSpPr txBox="1"/>
          <p:nvPr/>
        </p:nvSpPr>
        <p:spPr>
          <a:xfrm>
            <a:off x="0" y="3008443"/>
            <a:ext cx="5895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/>
              <a:t>Airlines should focus on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enhancing customer service consistency </a:t>
            </a:r>
            <a:r>
              <a:rPr lang="en-GB" sz="1600" dirty="0"/>
              <a:t>across different classes, with key improvements needed in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baggage handling, seat comfort</a:t>
            </a:r>
            <a:r>
              <a:rPr lang="en-GB" sz="1600" dirty="0"/>
              <a:t>,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inflight experience</a:t>
            </a:r>
            <a:r>
              <a:rPr lang="en-GB" sz="1600" dirty="0"/>
              <a:t>,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/>
              <a:t>and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timeliness</a:t>
            </a:r>
            <a:r>
              <a:rPr lang="en-GB" sz="1600" dirty="0"/>
              <a:t> to boost passenger satisfaction</a:t>
            </a:r>
            <a:endParaRPr lang="en-SE" sz="1600" dirty="0"/>
          </a:p>
        </p:txBody>
      </p:sp>
      <p:sp>
        <p:nvSpPr>
          <p:cNvPr id="12" name="متوازي أضلاع 24">
            <a:extLst>
              <a:ext uri="{FF2B5EF4-FFF2-40B4-BE49-F238E27FC236}">
                <a16:creationId xmlns:a16="http://schemas.microsoft.com/office/drawing/2014/main" id="{E299FBF7-04DD-BD1F-F476-E23C5C13934D}"/>
              </a:ext>
            </a:extLst>
          </p:cNvPr>
          <p:cNvSpPr/>
          <p:nvPr/>
        </p:nvSpPr>
        <p:spPr>
          <a:xfrm flipH="1">
            <a:off x="2838648" y="4165591"/>
            <a:ext cx="4162014" cy="738664"/>
          </a:xfrm>
          <a:prstGeom prst="parallelogram">
            <a:avLst>
              <a:gd name="adj" fmla="val 676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3" name="Rettangolo 23">
            <a:extLst>
              <a:ext uri="{FF2B5EF4-FFF2-40B4-BE49-F238E27FC236}">
                <a16:creationId xmlns:a16="http://schemas.microsoft.com/office/drawing/2014/main" id="{FCACC192-83EA-F7E7-CCE7-179CA947F888}"/>
              </a:ext>
            </a:extLst>
          </p:cNvPr>
          <p:cNvSpPr/>
          <p:nvPr/>
        </p:nvSpPr>
        <p:spPr>
          <a:xfrm>
            <a:off x="113400" y="4310280"/>
            <a:ext cx="2560320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91C9C1-F308-F928-2218-D734FC47304F}"/>
              </a:ext>
            </a:extLst>
          </p:cNvPr>
          <p:cNvSpPr/>
          <p:nvPr/>
        </p:nvSpPr>
        <p:spPr>
          <a:xfrm>
            <a:off x="528840" y="4800960"/>
            <a:ext cx="1097280" cy="73152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5" name="Rechteck 27">
            <a:extLst>
              <a:ext uri="{FF2B5EF4-FFF2-40B4-BE49-F238E27FC236}">
                <a16:creationId xmlns:a16="http://schemas.microsoft.com/office/drawing/2014/main" id="{A523106B-C7F1-E9F1-9481-7EF084E422F5}"/>
              </a:ext>
            </a:extLst>
          </p:cNvPr>
          <p:cNvSpPr/>
          <p:nvPr/>
        </p:nvSpPr>
        <p:spPr>
          <a:xfrm>
            <a:off x="35639" y="5623560"/>
            <a:ext cx="2249539" cy="109728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2D6BE-510C-DBD8-AF59-43B93EA29286}"/>
              </a:ext>
            </a:extLst>
          </p:cNvPr>
          <p:cNvSpPr txBox="1"/>
          <p:nvPr/>
        </p:nvSpPr>
        <p:spPr>
          <a:xfrm>
            <a:off x="2285179" y="5041128"/>
            <a:ext cx="48062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Positive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are mostly positive,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fluctuating during peak travel months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Improvements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reviews decrease toward year-end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better service.</a:t>
            </a: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Mid-Year Challenges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June's mixed feedback hints at operational or seasonal challenges.</a:t>
            </a:r>
            <a:endParaRPr lang="en-SE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E7F27-EECC-2BA6-649F-88A5F9602DD4}"/>
              </a:ext>
            </a:extLst>
          </p:cNvPr>
          <p:cNvSpPr txBox="1"/>
          <p:nvPr/>
        </p:nvSpPr>
        <p:spPr>
          <a:xfrm>
            <a:off x="0" y="5605841"/>
            <a:ext cx="238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3804 </a:t>
            </a:r>
            <a:r>
              <a:rPr lang="en-SE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S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S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SE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en-S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S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 </a:t>
            </a:r>
            <a:r>
              <a:rPr lang="en-SE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4814B-F8AC-1E96-70FA-4E274F948D36}"/>
              </a:ext>
            </a:extLst>
          </p:cNvPr>
          <p:cNvSpPr txBox="1"/>
          <p:nvPr/>
        </p:nvSpPr>
        <p:spPr>
          <a:xfrm>
            <a:off x="363912" y="4799347"/>
            <a:ext cx="139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b="1" dirty="0"/>
              <a:t>BRITISH AIRWAYS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151D2-EE96-0AC0-149D-60ADBDF9188A}"/>
              </a:ext>
            </a:extLst>
          </p:cNvPr>
          <p:cNvSpPr txBox="1"/>
          <p:nvPr/>
        </p:nvSpPr>
        <p:spPr>
          <a:xfrm>
            <a:off x="86060" y="4249753"/>
            <a:ext cx="3038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 </a:t>
            </a:r>
            <a:r>
              <a:rPr lang="en-SE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</a:t>
            </a:r>
          </a:p>
          <a:p>
            <a:endParaRPr lang="en-S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944FE7-5D15-5167-A15D-88138D3C0C61}"/>
              </a:ext>
            </a:extLst>
          </p:cNvPr>
          <p:cNvSpPr txBox="1"/>
          <p:nvPr/>
        </p:nvSpPr>
        <p:spPr>
          <a:xfrm>
            <a:off x="2861452" y="4236800"/>
            <a:ext cx="395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Friendly, efficient cabin crew praised frequently</a:t>
            </a:r>
            <a:endParaRPr lang="en-SE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Balaji Vijayaraj (Student)</cp:lastModifiedBy>
  <cp:revision>6</cp:revision>
  <dcterms:created xsi:type="dcterms:W3CDTF">2022-12-06T11:13:27Z</dcterms:created>
  <dcterms:modified xsi:type="dcterms:W3CDTF">2024-09-16T22:08:39Z</dcterms:modified>
</cp:coreProperties>
</file>