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9"/>
    <p:restoredTop sz="94613"/>
  </p:normalViewPr>
  <p:slideViewPr>
    <p:cSldViewPr snapToGrid="0">
      <p:cViewPr varScale="1">
        <p:scale>
          <a:sx n="94" d="100"/>
          <a:sy n="94" d="100"/>
        </p:scale>
        <p:origin x="20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75A6-9BE3-2B09-F73A-FBCF76A20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4428E-073C-6C69-70F4-069E2A385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1C5B8-A302-F933-89FF-D6295B71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A75E-523E-5941-81EA-EB95C0FF8586}" type="datetimeFigureOut">
              <a:rPr lang="en-SE" smtClean="0"/>
              <a:t>2024-09-16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7CD6-C5FB-C9F2-9015-9756051D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76D01-C92C-BDE3-FB17-B6C3A7F1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C03B-ADC8-6240-B8FE-3DED537016B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8112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9AC0-0258-40E5-3924-025A9216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47043-4085-F36D-1DCA-3E5BFB6D0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6D118-1713-CACE-49CE-CA6659E9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A75E-523E-5941-81EA-EB95C0FF8586}" type="datetimeFigureOut">
              <a:rPr lang="en-SE" smtClean="0"/>
              <a:t>2024-09-16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C7FBA-A776-08D6-79E4-71877282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B5F16-9931-D4B7-15EC-03B486B2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C03B-ADC8-6240-B8FE-3DED537016B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4028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4B702-818B-7FFC-5A93-66FABB7D7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E98A5-E352-B702-7BF8-3668B14E4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C08D9-DC36-ECB8-5988-88EBAB08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A75E-523E-5941-81EA-EB95C0FF8586}" type="datetimeFigureOut">
              <a:rPr lang="en-SE" smtClean="0"/>
              <a:t>2024-09-16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363AA-D8B1-EF90-F73A-38C2EC24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60329-A511-5EC5-E3AC-50D78054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C03B-ADC8-6240-B8FE-3DED537016B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2721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0814-4670-7055-E456-90632783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EDB76-23CD-512D-2EC4-F4A823F87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1EE3A-2C2F-8BBE-5727-BF2F4176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A75E-523E-5941-81EA-EB95C0FF8586}" type="datetimeFigureOut">
              <a:rPr lang="en-SE" smtClean="0"/>
              <a:t>2024-09-16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789D3-29A7-DCFD-AE88-C96E1261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F4309-BCC7-136D-11E4-FBAB145C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C03B-ADC8-6240-B8FE-3DED537016B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6309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DFE5-66EF-08DA-29CD-5FFB90D9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ED784-7319-9705-B1D8-9489863B3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9FC11-044A-DB10-E1CB-7D923A6B2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A75E-523E-5941-81EA-EB95C0FF8586}" type="datetimeFigureOut">
              <a:rPr lang="en-SE" smtClean="0"/>
              <a:t>2024-09-16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865F9-1C5A-B359-E3F6-51FF5BF6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908BE-981A-0539-19B2-3C49527F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C03B-ADC8-6240-B8FE-3DED537016B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6965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0D7B-AB56-00B8-FAEA-987BB8E9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07E6-F429-B75C-5408-66878F9B1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6AAE5-C154-AC5B-9992-2182EAE45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B23E5-5096-C5AD-E00E-B4503AD4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A75E-523E-5941-81EA-EB95C0FF8586}" type="datetimeFigureOut">
              <a:rPr lang="en-SE" smtClean="0"/>
              <a:t>2024-09-16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D0DE7-2FB3-0CE1-86C9-287CFCD8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446F1-F158-BCC1-4A07-7F8420A8C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C03B-ADC8-6240-B8FE-3DED537016B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734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7F69-DFC9-CD39-5116-1DDC0F21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ED123-2B97-888A-5E8C-8AF42211F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98CDA-F42F-234D-3839-B49502D59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B2C3A-244C-A702-E55E-813125486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84E58-4C06-071E-937C-EF8417CCF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4AC5B4-CCFF-2003-0B40-4B4BFC478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A75E-523E-5941-81EA-EB95C0FF8586}" type="datetimeFigureOut">
              <a:rPr lang="en-SE" smtClean="0"/>
              <a:t>2024-09-16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E598D-4A8C-3441-25BB-A43D6568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D7C85-FA91-8D1E-3C5D-4FDB2B28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C03B-ADC8-6240-B8FE-3DED537016B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5038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16AC-4EFE-6BB7-956F-DA521A63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C135E-F90C-3000-9C2C-95F60BD5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A75E-523E-5941-81EA-EB95C0FF8586}" type="datetimeFigureOut">
              <a:rPr lang="en-SE" smtClean="0"/>
              <a:t>2024-09-16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45FE4-F446-896D-E2D3-376EB3F9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61ECE-73B8-037B-C208-00A0ADCE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C03B-ADC8-6240-B8FE-3DED537016B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548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18F605-BF17-606A-F400-C0022018F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A75E-523E-5941-81EA-EB95C0FF8586}" type="datetimeFigureOut">
              <a:rPr lang="en-SE" smtClean="0"/>
              <a:t>2024-09-16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BA459-AB96-663B-EC41-E929FF9E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03022-F74D-0FCD-7BE3-A585D218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C03B-ADC8-6240-B8FE-3DED537016B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2536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06CD-6606-CB16-1B5D-4C3340CB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26F3-B37B-B45D-0711-36562C77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F38F4-66FA-C643-13EE-418DE7AD3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0B92F-5942-4675-31BC-6500A5EF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A75E-523E-5941-81EA-EB95C0FF8586}" type="datetimeFigureOut">
              <a:rPr lang="en-SE" smtClean="0"/>
              <a:t>2024-09-16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4511B-A65F-2260-4E3A-A99D28BA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130FA-A7CE-E567-528A-B37FF7D0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C03B-ADC8-6240-B8FE-3DED537016B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7146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F5C0-66FA-E804-2C99-18DE16FD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EB26C-5A99-60E2-3AF2-72932D5A9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BC354-0812-01F9-BC7E-E29F51C14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F46D1-1641-55C6-DE65-3A0AE3CB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A75E-523E-5941-81EA-EB95C0FF8586}" type="datetimeFigureOut">
              <a:rPr lang="en-SE" smtClean="0"/>
              <a:t>2024-09-16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090F1-BE21-6888-1CE0-C760F341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BEC70-0CB7-C0DD-6BD0-121DE822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C03B-ADC8-6240-B8FE-3DED537016B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5406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49CEFB-29B6-C208-F603-7EA3BDC5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103B5-92F8-0EA6-2655-0ECF28671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3B8EE-0D1B-1915-0FB9-BD9D014B6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7A75E-523E-5941-81EA-EB95C0FF8586}" type="datetimeFigureOut">
              <a:rPr lang="en-SE" smtClean="0"/>
              <a:t>2024-09-16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46480-BE76-9F05-8E03-056E04E85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E1E8F-2CCA-3345-9C00-196682EE3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C0C03B-ADC8-6240-B8FE-3DED537016B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8206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words&#10;&#10;Description automatically generated">
            <a:extLst>
              <a:ext uri="{FF2B5EF4-FFF2-40B4-BE49-F238E27FC236}">
                <a16:creationId xmlns:a16="http://schemas.microsoft.com/office/drawing/2014/main" id="{080CFC59-FD1B-B241-6EA3-D70E755CB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0" y="88785"/>
            <a:ext cx="5507255" cy="2825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701438-280E-A77C-26E7-F4A12F3847FD}"/>
              </a:ext>
            </a:extLst>
          </p:cNvPr>
          <p:cNvSpPr txBox="1"/>
          <p:nvPr/>
        </p:nvSpPr>
        <p:spPr>
          <a:xfrm>
            <a:off x="0" y="5502792"/>
            <a:ext cx="242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3804 </a:t>
            </a:r>
            <a:r>
              <a:rPr lang="en-SE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  <a:r>
              <a:rPr lang="en-SE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n-SE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</a:t>
            </a:r>
            <a:r>
              <a:rPr lang="en-SE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en-SE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SE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 </a:t>
            </a:r>
            <a:r>
              <a:rPr lang="en-SE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countries</a:t>
            </a:r>
          </a:p>
        </p:txBody>
      </p:sp>
      <p:pic>
        <p:nvPicPr>
          <p:cNvPr id="14" name="Picture 13" descr="A graph of a graph showing the number of trends&#10;&#10;Description automatically generated with medium confidence">
            <a:extLst>
              <a:ext uri="{FF2B5EF4-FFF2-40B4-BE49-F238E27FC236}">
                <a16:creationId xmlns:a16="http://schemas.microsoft.com/office/drawing/2014/main" id="{1AFE6FBB-E386-C35C-55C8-8818EC2B7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662" y="3958814"/>
            <a:ext cx="5105278" cy="27443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7E6B87-ADAF-D22F-1FD2-F1827803C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315" y="88786"/>
            <a:ext cx="6512625" cy="38544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6C39CA-B8EB-0D2F-EE9F-86D585A3D6F8}"/>
              </a:ext>
            </a:extLst>
          </p:cNvPr>
          <p:cNvSpPr txBox="1"/>
          <p:nvPr/>
        </p:nvSpPr>
        <p:spPr>
          <a:xfrm>
            <a:off x="2285179" y="5041128"/>
            <a:ext cx="480620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Positive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are mostly positive, with </a:t>
            </a:r>
            <a:r>
              <a:rPr lang="en-GB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fluctuations during peak travel months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Improvements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reviews decrease toward year-end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suggesting better service.</a:t>
            </a:r>
          </a:p>
          <a:p>
            <a:pPr algn="just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Mid-Year Challenges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June's mixed feedback hints at operational or seasonal challenges.</a:t>
            </a:r>
            <a:endParaRPr lang="en-SE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CBEC32-B789-75AD-1A57-27539B6B8C0A}"/>
              </a:ext>
            </a:extLst>
          </p:cNvPr>
          <p:cNvSpPr txBox="1"/>
          <p:nvPr/>
        </p:nvSpPr>
        <p:spPr>
          <a:xfrm>
            <a:off x="0" y="3008443"/>
            <a:ext cx="58951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dirty="0"/>
              <a:t>Airlines should focus on 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enhancing customer service consistency </a:t>
            </a:r>
            <a:r>
              <a:rPr lang="en-GB" sz="1600" dirty="0"/>
              <a:t>across different classes, with key improvements needed in 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baggage handling, seat comfort</a:t>
            </a:r>
            <a:r>
              <a:rPr lang="en-GB" sz="1600"/>
              <a:t>, </a:t>
            </a:r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inflight 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experience</a:t>
            </a:r>
            <a:r>
              <a:rPr lang="en-GB" sz="1600" dirty="0"/>
              <a:t>,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600" dirty="0"/>
              <a:t>and 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timeliness</a:t>
            </a:r>
            <a:r>
              <a:rPr lang="en-GB" sz="1600" dirty="0"/>
              <a:t> to boost passenger satisfaction</a:t>
            </a:r>
            <a:endParaRPr lang="en-SE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9E40E2-6B6B-D19D-69F7-E406292D5C96}"/>
              </a:ext>
            </a:extLst>
          </p:cNvPr>
          <p:cNvSpPr txBox="1"/>
          <p:nvPr/>
        </p:nvSpPr>
        <p:spPr>
          <a:xfrm>
            <a:off x="86060" y="4249753"/>
            <a:ext cx="3038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4.69 </a:t>
            </a:r>
            <a:r>
              <a:rPr lang="en-SE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rating</a:t>
            </a:r>
          </a:p>
          <a:p>
            <a:endParaRPr lang="en-S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9D635E-CCAD-3B73-A4F5-9E23045A339F}"/>
              </a:ext>
            </a:extLst>
          </p:cNvPr>
          <p:cNvSpPr txBox="1"/>
          <p:nvPr/>
        </p:nvSpPr>
        <p:spPr>
          <a:xfrm>
            <a:off x="2745720" y="4353213"/>
            <a:ext cx="4074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Friendly, efficient cabin crew praised frequently</a:t>
            </a:r>
            <a:endParaRPr lang="en-SE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67CF4F-D7C4-A84C-7A47-042F6E1AE7A1}"/>
              </a:ext>
            </a:extLst>
          </p:cNvPr>
          <p:cNvSpPr txBox="1"/>
          <p:nvPr/>
        </p:nvSpPr>
        <p:spPr>
          <a:xfrm>
            <a:off x="363912" y="4799347"/>
            <a:ext cx="139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b="1" dirty="0"/>
              <a:t>BRITISH AIRWAYS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55C2AE22-6A51-435D-A59C-AEFC9FBA6B41}"/>
              </a:ext>
            </a:extLst>
          </p:cNvPr>
          <p:cNvSpPr/>
          <p:nvPr/>
        </p:nvSpPr>
        <p:spPr>
          <a:xfrm>
            <a:off x="113400" y="4310280"/>
            <a:ext cx="2560320" cy="36576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25" name="متوازي أضلاع 24">
            <a:extLst>
              <a:ext uri="{FF2B5EF4-FFF2-40B4-BE49-F238E27FC236}">
                <a16:creationId xmlns:a16="http://schemas.microsoft.com/office/drawing/2014/main" id="{B1454752-6F01-47D3-8FB9-9A866223ED0F}"/>
              </a:ext>
            </a:extLst>
          </p:cNvPr>
          <p:cNvSpPr/>
          <p:nvPr/>
        </p:nvSpPr>
        <p:spPr>
          <a:xfrm flipH="1">
            <a:off x="2709720" y="4310280"/>
            <a:ext cx="4436640" cy="738664"/>
          </a:xfrm>
          <a:prstGeom prst="parallelogram">
            <a:avLst>
              <a:gd name="adj" fmla="val 92683"/>
            </a:avLst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E71224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F9978DA-D61A-4F15-898B-9B4BD5642612}"/>
              </a:ext>
            </a:extLst>
          </p:cNvPr>
          <p:cNvSpPr/>
          <p:nvPr/>
        </p:nvSpPr>
        <p:spPr>
          <a:xfrm>
            <a:off x="492840" y="4749840"/>
            <a:ext cx="1097280" cy="73152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158A09D-9CA8-4025-9D46-4A0A8A79E412}"/>
              </a:ext>
            </a:extLst>
          </p:cNvPr>
          <p:cNvSpPr/>
          <p:nvPr/>
        </p:nvSpPr>
        <p:spPr>
          <a:xfrm>
            <a:off x="35639" y="5623560"/>
            <a:ext cx="2249539" cy="109728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32259C-FF3E-4DEE-8339-6D88CCEAB70C}"/>
              </a:ext>
            </a:extLst>
          </p:cNvPr>
          <p:cNvSpPr/>
          <p:nvPr/>
        </p:nvSpPr>
        <p:spPr>
          <a:xfrm>
            <a:off x="528840" y="4800960"/>
            <a:ext cx="1097280" cy="73152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65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93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Balaji Vijayaraj (Student)</dc:creator>
  <cp:lastModifiedBy>Balaji Vijayaraj (Student)</cp:lastModifiedBy>
  <cp:revision>6</cp:revision>
  <dcterms:created xsi:type="dcterms:W3CDTF">2024-09-16T19:27:24Z</dcterms:created>
  <dcterms:modified xsi:type="dcterms:W3CDTF">2024-09-16T21:58:06Z</dcterms:modified>
</cp:coreProperties>
</file>