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tags/tags1.xml" ContentType="application/vnd.openxmlformats-officedocument.presentationml.tags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tags/tags2.xml" ContentType="application/vnd.openxmlformats-officedocument.presentationml.tag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gs/tags3.xml" ContentType="application/vnd.openxmlformats-officedocument.presentationml.tags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ags/tags4.xml" ContentType="application/vnd.openxmlformats-officedocument.presentationml.tag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ags/tags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8"/>
    <p:sldId id="258" r:id="rId9"/>
    <p:sldId id="259" r:id="rIe0"/>
    <p:sldId id="260" r:id="rIe1"/>
    <p:sldId id="261" r:id="rIe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notesMaster" Target="notesMasters/notesMaster1.xml"/>
  <Relationship Id="rId7" Type="http://schemas.openxmlformats.org/officeDocument/2006/relationships/tableStyles" Target="tableStyles.xml"/>
  
  <Relationship Id="rId1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  <Relationship Id="rId8" Type="http://schemas.openxmlformats.org/officeDocument/2006/relationships/slide" Target="slides/slide2.xml"/>
<Relationship Id="rId9" Type="http://schemas.openxmlformats.org/officeDocument/2006/relationships/slide" Target="slides/slide3.xml"/><Relationship Id="rIe0" Type="http://schemas.openxmlformats.org/officeDocument/2006/relationships/slide" Target="slides/slide4.xml"/><Relationship Id="rIe1" Type="http://schemas.openxmlformats.org/officeDocument/2006/relationships/slide" Target="slides/slide5.xml"/><Relationship Id="rIe2" Type="http://schemas.openxmlformats.org/officeDocument/2006/relationships/slide" Target="slides/slide6.xml"/>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29F56-7443-4B47-A59F-C5D7B33CBF33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CB7D-BF4E-1446-AA25-7CBBEE9770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2.xml"/>
  <Relationship Id="rId1" Type="http://schemas.openxmlformats.org/officeDocument/2006/relationships/notesMaster" Target="../notesMasters/notesMaster1.xml"/>
</Relationships>

</file>

<file path=ppt/notesSlides/_rels/notesSlide3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3.xml"/>
  <Relationship Id="rId1" Type="http://schemas.openxmlformats.org/officeDocument/2006/relationships/notesMaster" Target="../notesMasters/notesMaster1.xml"/>
</Relationships>

</file>

<file path=ppt/notesSlides/_rels/notesSlide4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4.xml"/>
  <Relationship Id="rId1" Type="http://schemas.openxmlformats.org/officeDocument/2006/relationships/notesMaster" Target="../notesMasters/notesMaster1.xml"/>
</Relationships>

</file>

<file path=ppt/notesSlides/_rels/notesSlide5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5.xml"/>
  <Relationship Id="rId1" Type="http://schemas.openxmlformats.org/officeDocument/2006/relationships/notesMaster" Target="../notesMasters/notesMaster1.xml"/>
</Relationships>

</file>

<file path=ppt/notesSlides/_rels/notesSlide6.xml.rels><?xml version="1.0" encoding="UTF-8" standalone="yes"?>
<Relationships xmlns="http://schemas.openxmlformats.org/package/2006/relationships">
  <Relationship Id="rId2" Type="http://schemas.openxmlformats.org/officeDocument/2006/relationships/slide" Target="../slides/slide6.xml"/>
  <Relationship Id="rId1" Type="http://schemas.openxmlformats.org/officeDocument/2006/relationships/notesMaster" Target="../notesMasters/notesMaster1.xml"/>
</Relationships>
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 you?
http://www.polleverywhere.com/multiple_choice_polls/O3ikpqhGpngXOzxfUTF2o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you used Jupyter or R before?
http://www.polleverywhere.com/multiple_choice_polls/8iVBvKH00Y7k69A7PYRYq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one thing you want to take away from this workshop?
http://www.polleverywhere.com/discourses/TEGWdbP9R8ulQq4pawtlw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are you currently located?
http://www.polleverywhere.com/free_text_polls/i9Ihv1ZJ8ZkCEBxI73UM6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would you rate yourself on your expertise with campus jupyterhub?
http://www.polleverywhere.com/multiple_choice_polls/Al9qaXI7ap7qNBPZ4IHx4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CB7D-BF4E-1446-AA25-7CBBEE9770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2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1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3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4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5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607F5-FE32-9745-9440-E836A6753442}" type="datetimeFigureOut">
              <a:rPr lang="en-US" smtClean="0"/>
              <a:t>5/20/21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7FFA-FB94-B749-9438-0D1AF9172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2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O3ikpqhGpngXOzxfUTF2o" TargetMode="External"/>
<Relationship Id="rId6" Type="http://schemas.openxmlformats.org/officeDocument/2006/relationships/tags" Target="../tags/tags1.xml"/></Relationships>

</file>

<file path=ppt/slides/_rels/slide3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3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8iVBvKH00Y7k69A7PYRYq" TargetMode="External"/>
<Relationship Id="rId6" Type="http://schemas.openxmlformats.org/officeDocument/2006/relationships/tags" Target="../tags/tags2.xml"/></Relationships>

</file>

<file path=ppt/slides/_rels/slide4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4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discourses/TEGWdbP9R8ulQq4pawtlw" TargetMode="External"/>
<Relationship Id="rId6" Type="http://schemas.openxmlformats.org/officeDocument/2006/relationships/tags" Target="../tags/tags3.xml"/></Relationships>

</file>

<file path=ppt/slides/_rels/slide5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5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free_text_polls/i9Ihv1ZJ8ZkCEBxI73UM6" TargetMode="External"/>
<Relationship Id="rId6" Type="http://schemas.openxmlformats.org/officeDocument/2006/relationships/tags" Target="../tags/tags4.xml"/></Relationships>

</file>

<file path=ppt/slides/_rels/slide6.xml.rels><?xml version="1.0" encoding="UTF-8" standalone="yes"?>
<Relationships xmlns="http://schemas.openxmlformats.org/package/2006/relationships">
  <Relationship Id="rId3" Type="http://schemas.openxmlformats.org/officeDocument/2006/relationships/hyperlink" Target="https://www.liveslides.com/download" TargetMode="External"/>
  <Relationship Id="rId2" Type="http://schemas.openxmlformats.org/officeDocument/2006/relationships/notesSlide" Target="../notesSlides/notesSlide6.xml"/>
  <Relationship Id="rId1" Type="http://schemas.openxmlformats.org/officeDocument/2006/relationships/slideLayout" Target="../slideLayouts/slideLayout1.xml"/>
  <Relationship Id="rId5" Type="http://schemas.openxmlformats.org/officeDocument/2006/relationships/image" Target="../media/image1.png"/>
  <Relationship Id="rId4" Type="http://schemas.openxmlformats.org/officeDocument/2006/relationships/hyperlink" Target="http://www.polleverywhere.com/multiple_choice_polls/Al9qaXI7ap7qNBPZ4IHx4" TargetMode="External"/>
<Relationship Id="rId6" Type="http://schemas.openxmlformats.org/officeDocument/2006/relationships/tags" Target="../tags/tags5.xml"/></Relationships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3"/>
          </p:cNvPr>
          <p:cNvSpPr/>
          <p:nvPr/>
        </p:nvSpPr>
        <p:spPr>
          <a:xfrm>
            <a:off x="3314700" y="4876799"/>
            <a:ext cx="2625367" cy="6256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4" action="ppaction://hlinkfile"/>
          </p:cNvPr>
          <p:cNvSpPr/>
          <p:nvPr/>
        </p:nvSpPr>
        <p:spPr>
          <a:xfrm>
            <a:off x="1739900" y="622300"/>
            <a:ext cx="5638800" cy="391159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B42521D-837B-7843-8B21-C40A8F0498D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25"/>
      </p:ext>
    </p:extLst>
  </p:cSld>
  <p:clrMapOvr>
    <a:masterClrMapping/>
  </p:clrMapOvr>
</p:sld>
</file>

<file path=ppt/tags/tags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ags/tags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Poll Everywhere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Gessler</dc:creator>
  <cp:lastModifiedBy>Chris Amundson</cp:lastModifiedBy>
  <cp:revision>41</cp:revision>
  <dcterms:created xsi:type="dcterms:W3CDTF">2014-01-04T08:51:36Z</dcterms:created>
  <dcterms:modified xsi:type="dcterms:W3CDTF">2021-05-20T23:07:03Z</dcterms:modified>
</cp:coreProperties>
</file>