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67" r:id="rId5"/>
    <p:sldId id="257" r:id="rId6"/>
    <p:sldId id="260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90" autoAdjust="0"/>
  </p:normalViewPr>
  <p:slideViewPr>
    <p:cSldViewPr snapToGrid="0" snapToObjects="1">
      <p:cViewPr varScale="1">
        <p:scale>
          <a:sx n="170" d="100"/>
          <a:sy n="170" d="100"/>
        </p:scale>
        <p:origin x="-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url.com/bioinfo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11"/>
            <a:ext cx="7772400" cy="18685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Bioinformatics Applications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/>
              <a:t>PLPTH813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</a:t>
            </a:r>
            <a:r>
              <a:rPr lang="en-US" sz="2800" dirty="0" smtClean="0"/>
              <a:t>/19/2017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5541" y="140063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Welcome to Bioinformatics Applications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2017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 are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424" y="1710223"/>
            <a:ext cx="3364584" cy="539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http://tinyurl.com</a:t>
            </a:r>
            <a:r>
              <a:rPr lang="en-US" dirty="0">
                <a:hlinkClick r:id="rId2"/>
              </a:rPr>
              <a:t>/bioinfo-</a:t>
            </a:r>
            <a:r>
              <a:rPr lang="en-US" dirty="0" smtClean="0">
                <a:hlinkClick r:id="rId2"/>
              </a:rPr>
              <a:t>app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393" y="2599415"/>
            <a:ext cx="4211019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Course information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Lecture slide files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Labs slide files</a:t>
            </a:r>
          </a:p>
        </p:txBody>
      </p:sp>
    </p:spTree>
    <p:extLst>
      <p:ext uri="{BB962C8B-B14F-4D97-AF65-F5344CB8AC3E}">
        <p14:creationId xmlns:p14="http://schemas.microsoft.com/office/powerpoint/2010/main" val="7549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55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 of the course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PLPTH813 </a:t>
            </a:r>
            <a:r>
              <a:rPr lang="en-US" dirty="0"/>
              <a:t>will cover the basic principle of regular bioinformatics applications and emphasize </a:t>
            </a:r>
            <a:r>
              <a:rPr lang="en-US" b="1" dirty="0"/>
              <a:t>the practice of </a:t>
            </a:r>
            <a:r>
              <a:rPr lang="en-US" b="1" dirty="0" smtClean="0"/>
              <a:t>bioinformatics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ultimate goal of this course is to help </a:t>
            </a:r>
            <a:r>
              <a:rPr lang="en-US" dirty="0" smtClean="0"/>
              <a:t>you </a:t>
            </a:r>
            <a:r>
              <a:rPr lang="en-US" dirty="0"/>
              <a:t>to be prepared for </a:t>
            </a:r>
            <a:r>
              <a:rPr lang="en-US" dirty="0" smtClean="0"/>
              <a:t>next</a:t>
            </a:r>
            <a:r>
              <a:rPr lang="en-US" dirty="0"/>
              <a:t>-generation biological research that often generates large data and requires researchers to have the capability in data management and data </a:t>
            </a:r>
            <a:r>
              <a:rPr lang="en-US" dirty="0" smtClean="0"/>
              <a:t>mining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1764" y="1634222"/>
            <a:ext cx="7424271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Basic </a:t>
            </a:r>
            <a:r>
              <a:rPr lang="en-US" sz="2400" dirty="0"/>
              <a:t>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Basic </a:t>
            </a:r>
            <a:r>
              <a:rPr lang="en-US" sz="2400" dirty="0"/>
              <a:t>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Introduction of NGS </a:t>
            </a:r>
            <a:r>
              <a:rPr lang="en-US" sz="2400" dirty="0"/>
              <a:t>and NGS bioinformatics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DNA </a:t>
            </a:r>
            <a:r>
              <a:rPr lang="en-US" sz="2400" dirty="0"/>
              <a:t>sequence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Genome </a:t>
            </a:r>
            <a:r>
              <a:rPr lang="en-US" sz="2400" dirty="0"/>
              <a:t>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Phylogeny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Construction of a genetic map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QTL and GWAS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RNA</a:t>
            </a:r>
            <a:r>
              <a:rPr lang="en-US" sz="2400" dirty="0"/>
              <a:t>-</a:t>
            </a:r>
            <a:r>
              <a:rPr lang="en-US" sz="2400" dirty="0" err="1"/>
              <a:t>Seq</a:t>
            </a:r>
            <a:r>
              <a:rPr lang="en-US" sz="2400" dirty="0"/>
              <a:t> and RNA-</a:t>
            </a:r>
            <a:r>
              <a:rPr lang="en-US" sz="2400" dirty="0" err="1"/>
              <a:t>Seq</a:t>
            </a:r>
            <a:r>
              <a:rPr lang="en-US" sz="2400" dirty="0"/>
              <a:t>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Identification </a:t>
            </a:r>
            <a:r>
              <a:rPr lang="en-US" sz="2400" dirty="0"/>
              <a:t>of differential expression via RNA-</a:t>
            </a:r>
            <a:r>
              <a:rPr lang="en-US" sz="2400" dirty="0" err="1"/>
              <a:t>Seq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Genome </a:t>
            </a:r>
            <a:r>
              <a:rPr lang="en-US" sz="2400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5211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550"/>
          </a:xfrm>
        </p:spPr>
        <p:txBody>
          <a:bodyPr/>
          <a:lstStyle/>
          <a:p>
            <a:r>
              <a:rPr lang="en-US" dirty="0" smtClean="0"/>
              <a:t>Grading and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5453" y="1384876"/>
            <a:ext cx="7612137" cy="4741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Grading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participation 10%, Homework 30%, Midterm Exam 20%, Paper </a:t>
            </a:r>
            <a:r>
              <a:rPr lang="en-US" dirty="0" smtClean="0"/>
              <a:t>presentation </a:t>
            </a:r>
            <a:r>
              <a:rPr lang="en-US" dirty="0"/>
              <a:t>5%, </a:t>
            </a:r>
            <a:r>
              <a:rPr lang="en-US" dirty="0" smtClean="0"/>
              <a:t>Project </a:t>
            </a:r>
            <a:r>
              <a:rPr lang="en-US" dirty="0"/>
              <a:t>10%, Final Exam 25%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Schedule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Homework</a:t>
            </a:r>
            <a:r>
              <a:rPr lang="en-US" dirty="0" smtClean="0"/>
              <a:t>: </a:t>
            </a:r>
            <a:r>
              <a:rPr lang="en-US" dirty="0" smtClean="0"/>
              <a:t>~6 </a:t>
            </a:r>
            <a:r>
              <a:rPr lang="en-US" dirty="0" smtClean="0"/>
              <a:t>times</a:t>
            </a:r>
          </a:p>
          <a:p>
            <a:pPr marL="0" indent="0">
              <a:buNone/>
            </a:pPr>
            <a:r>
              <a:rPr lang="en-US" dirty="0"/>
              <a:t>Paper </a:t>
            </a:r>
            <a:r>
              <a:rPr lang="en-US" dirty="0" smtClean="0"/>
              <a:t>presentation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three topics: GWAS, RNA-</a:t>
            </a:r>
            <a:r>
              <a:rPr lang="en-US" dirty="0" err="1" smtClean="0"/>
              <a:t>Seq</a:t>
            </a:r>
            <a:r>
              <a:rPr lang="en-US" dirty="0" smtClean="0"/>
              <a:t>, Genome assembly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Midterm </a:t>
            </a:r>
            <a:r>
              <a:rPr lang="en-US" dirty="0" smtClean="0"/>
              <a:t>exam: 3/</a:t>
            </a:r>
            <a:r>
              <a:rPr lang="en-US" dirty="0" smtClean="0"/>
              <a:t>16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 exam: the week of 5</a:t>
            </a:r>
            <a:r>
              <a:rPr lang="en-US" dirty="0" smtClean="0"/>
              <a:t>/11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Oral project presentation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Office hours</a:t>
            </a:r>
          </a:p>
          <a:p>
            <a:pPr marL="0" indent="0">
              <a:buNone/>
            </a:pPr>
            <a:r>
              <a:rPr lang="en-US" dirty="0" smtClean="0"/>
              <a:t>Tuesday </a:t>
            </a:r>
            <a:r>
              <a:rPr lang="en-US" dirty="0"/>
              <a:t>1-</a:t>
            </a:r>
            <a:r>
              <a:rPr lang="en-US" dirty="0" smtClean="0"/>
              <a:t>2pm @ </a:t>
            </a:r>
            <a:r>
              <a:rPr lang="en-US" dirty="0"/>
              <a:t>4022B Throckmorton Plant Sciences Center</a:t>
            </a:r>
            <a:r>
              <a:rPr lang="en-US" dirty="0" smtClean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272"/>
            <a:ext cx="8508316" cy="4084669"/>
          </a:xfrm>
        </p:spPr>
        <p:txBody>
          <a:bodyPr>
            <a:normAutofit/>
          </a:bodyPr>
          <a:lstStyle/>
          <a:p>
            <a:r>
              <a:rPr lang="en-US" dirty="0" smtClean="0"/>
              <a:t>A project requiring the skills for data analysis</a:t>
            </a:r>
          </a:p>
          <a:p>
            <a:pPr marL="346075" indent="0">
              <a:buNone/>
            </a:pPr>
            <a:r>
              <a:rPr lang="en-US" dirty="0" smtClean="0"/>
              <a:t>Examples:</a:t>
            </a:r>
          </a:p>
          <a:p>
            <a:pPr marL="346075" indent="0">
              <a:buNone/>
            </a:pPr>
            <a:r>
              <a:rPr lang="en-US" dirty="0" smtClean="0"/>
              <a:t>1. your own project (e.g., RNA-</a:t>
            </a:r>
            <a:r>
              <a:rPr lang="en-US" dirty="0" err="1" smtClean="0"/>
              <a:t>Seq</a:t>
            </a:r>
            <a:r>
              <a:rPr lang="en-US" dirty="0" smtClean="0"/>
              <a:t> or genome assembly)</a:t>
            </a:r>
          </a:p>
          <a:p>
            <a:pPr marL="346075" indent="0">
              <a:buNone/>
            </a:pPr>
            <a:r>
              <a:rPr lang="en-US" dirty="0" smtClean="0"/>
              <a:t>2. A survey of several software packages (e.g., genotype imputation)</a:t>
            </a:r>
          </a:p>
          <a:p>
            <a:pPr marL="346075" indent="0">
              <a:buNone/>
            </a:pPr>
            <a:r>
              <a:rPr lang="en-US" dirty="0" smtClean="0"/>
              <a:t>3. Implementation of a classical study through re-analysis (need a good justification)</a:t>
            </a:r>
          </a:p>
          <a:p>
            <a:endParaRPr lang="en-US" dirty="0" smtClean="0"/>
          </a:p>
          <a:p>
            <a:r>
              <a:rPr lang="en-US" dirty="0" smtClean="0"/>
              <a:t>Oral </a:t>
            </a:r>
            <a:r>
              <a:rPr lang="en-US" dirty="0" smtClean="0"/>
              <a:t>presentation: each project 15-20 min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4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1046"/>
            <a:ext cx="8313271" cy="236535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Papers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Online resources (e.g., Wikipedia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Practical computing for biologists, </a:t>
            </a:r>
            <a:r>
              <a:rPr lang="en-US" dirty="0" smtClean="0"/>
              <a:t>Haddock </a:t>
            </a:r>
            <a:r>
              <a:rPr lang="en-US" dirty="0"/>
              <a:t>and </a:t>
            </a:r>
            <a:r>
              <a:rPr lang="en-US" dirty="0" smtClean="0"/>
              <a:t>Dunn</a:t>
            </a:r>
            <a:r>
              <a:rPr lang="en-US" dirty="0"/>
              <a:t>, </a:t>
            </a:r>
            <a:r>
              <a:rPr lang="en-US" dirty="0" smtClean="0"/>
              <a:t>2010</a:t>
            </a:r>
          </a:p>
          <a:p>
            <a:pPr>
              <a:lnSpc>
                <a:spcPct val="120000"/>
              </a:lnSpc>
            </a:pPr>
            <a:r>
              <a:rPr lang="en-US" dirty="0"/>
              <a:t>Bioinformatics and Functional </a:t>
            </a:r>
            <a:r>
              <a:rPr lang="en-US" dirty="0" smtClean="0"/>
              <a:t>Genomics, Pevsner,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35" y="4065563"/>
            <a:ext cx="1791152" cy="2142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77" y="4065563"/>
            <a:ext cx="2142494" cy="21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2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982" y="1490135"/>
            <a:ext cx="7825052" cy="30146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Lecture</a:t>
            </a:r>
            <a:r>
              <a:rPr lang="en-US" sz="2800" dirty="0" smtClean="0"/>
              <a:t>: 10:30am</a:t>
            </a:r>
            <a:r>
              <a:rPr lang="en-US" sz="2800" dirty="0"/>
              <a:t>-</a:t>
            </a:r>
            <a:r>
              <a:rPr lang="en-US" sz="2800" dirty="0" smtClean="0"/>
              <a:t>11:</a:t>
            </a:r>
            <a:r>
              <a:rPr lang="en-US" sz="2800" dirty="0" smtClean="0"/>
              <a:t>2</a:t>
            </a:r>
            <a:r>
              <a:rPr lang="en-US" sz="2800" dirty="0" smtClean="0"/>
              <a:t>0pm</a:t>
            </a:r>
            <a:r>
              <a:rPr lang="en-US" sz="2800" dirty="0" smtClean="0"/>
              <a:t>, </a:t>
            </a:r>
            <a:r>
              <a:rPr lang="en-US" sz="2800" dirty="0" smtClean="0"/>
              <a:t>Tuesday, Thursday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Lab</a:t>
            </a:r>
            <a:r>
              <a:rPr lang="en-US" sz="2800" dirty="0" smtClean="0"/>
              <a:t>: 12:30-3:00pm (typically finished in 2 hours), Thursday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Office </a:t>
            </a:r>
            <a:r>
              <a:rPr lang="en-US" sz="2800" dirty="0" smtClean="0"/>
              <a:t>hours:</a:t>
            </a:r>
            <a:r>
              <a:rPr lang="en-US" sz="2800" dirty="0"/>
              <a:t> </a:t>
            </a:r>
            <a:r>
              <a:rPr lang="en-US" sz="2800" dirty="0" smtClean="0"/>
              <a:t>3:00am-4:00pm Wednesday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49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315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Overview  Bioinformatics Applications (PLPTH813)</vt:lpstr>
      <vt:lpstr>Course materials are online</vt:lpstr>
      <vt:lpstr>Goal</vt:lpstr>
      <vt:lpstr>Lecture topics</vt:lpstr>
      <vt:lpstr>Grading and schedule</vt:lpstr>
      <vt:lpstr>Projects</vt:lpstr>
      <vt:lpstr>References</vt:lpstr>
      <vt:lpstr>PowerPoint Presentation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41</cp:revision>
  <dcterms:created xsi:type="dcterms:W3CDTF">2014-12-15T18:58:14Z</dcterms:created>
  <dcterms:modified xsi:type="dcterms:W3CDTF">2017-01-09T14:34:56Z</dcterms:modified>
</cp:coreProperties>
</file>