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71" r:id="rId3"/>
    <p:sldId id="270" r:id="rId4"/>
    <p:sldId id="256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0AB41-1529-47E8-BBDB-5B84FDE00F38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7F868-D590-4330-816C-E375958F2E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26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D778-7081-407D-B794-79B7B790A1FB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54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6408-6961-4260-8F6C-0181B5149F93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3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51CD-E837-4845-8C9F-7B335A360652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0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0E6E-B2AE-4356-9597-B57053091A43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5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8836-94C6-4C88-824A-7C16664BC508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99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139B-F034-452D-84DF-CB3A3D44EE63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2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F89D-6CC0-4C9E-B10C-40E8B468109C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9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F9F-164C-4297-B8AA-9258CC99E51F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6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9C52-D098-4EDD-81F0-1942FA0C368C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3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CC2D4E-CE65-4365-AF14-663495CA3916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2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DB8-1A1C-45B5-A56C-EB921FEB82F2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0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1DFB62-E5EE-464A-A500-89ED1D12FC77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3C2E91-1839-4F65-A150-F1063DF68C8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42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5" t="6055" r="39461" b="-1"/>
          <a:stretch/>
        </p:blipFill>
        <p:spPr>
          <a:xfrm>
            <a:off x="11454938" y="5943600"/>
            <a:ext cx="556953" cy="386908"/>
          </a:xfrm>
          <a:prstGeom prst="rect">
            <a:avLst/>
          </a:prstGeom>
        </p:spPr>
      </p:pic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227811" y="5926974"/>
            <a:ext cx="639762" cy="365125"/>
          </a:xfrm>
        </p:spPr>
        <p:txBody>
          <a:bodyPr/>
          <a:lstStyle/>
          <a:p>
            <a:pPr>
              <a:defRPr/>
            </a:pPr>
            <a:fld id="{5998E9C4-7633-43BD-8C1A-5A7596842F93}" type="slidenum">
              <a:rPr lang="en-US" sz="160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Date Placeholder 6"/>
          <p:cNvSpPr>
            <a:spLocks noGrp="1"/>
          </p:cNvSpPr>
          <p:nvPr>
            <p:ph type="dt" sz="quarter" idx="10"/>
          </p:nvPr>
        </p:nvSpPr>
        <p:spPr bwMode="auto">
          <a:xfrm>
            <a:off x="10375179" y="5926974"/>
            <a:ext cx="181682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E974BB-A887-4D72-888F-C2E013AF85E7}" type="datetime1">
              <a:rPr lang="en-US" altLang="en-US" sz="105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10/9/2020</a:t>
            </a:fld>
            <a:endParaRPr lang="en-US" altLang="en-US" sz="105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63DBCF-17D4-407F-BB68-E67843E36E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5" b="44073"/>
          <a:stretch/>
        </p:blipFill>
        <p:spPr>
          <a:xfrm>
            <a:off x="0" y="6099322"/>
            <a:ext cx="861989" cy="1927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4421"/>
            <a:ext cx="11454938" cy="159399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902346" y="302324"/>
            <a:ext cx="68332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Andalus" panose="02020603050405020304" pitchFamily="18" charset="-78"/>
                <a:cs typeface="Andalus" panose="02020603050405020304" pitchFamily="18" charset="-78"/>
              </a:rPr>
              <a:t>Problem Statement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Andalus" panose="02020603050405020304" pitchFamily="18" charset="-78"/>
                <a:cs typeface="Andalus" panose="02020603050405020304" pitchFamily="18" charset="-78"/>
              </a:rPr>
              <a:t>		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83AEA-A6BA-4932-BD1F-6B03E4804F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917" y="3492906"/>
            <a:ext cx="2491372" cy="17184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F17936D-7F20-4AF0-AA45-12A996A8D82F}"/>
              </a:ext>
            </a:extLst>
          </p:cNvPr>
          <p:cNvSpPr/>
          <p:nvPr/>
        </p:nvSpPr>
        <p:spPr>
          <a:xfrm>
            <a:off x="4654908" y="5211368"/>
            <a:ext cx="4696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Support Engineer					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7463B1-B540-4DC0-8120-602A17A82A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357" y="1433261"/>
            <a:ext cx="737030" cy="1021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41D009-81AD-4B74-B5F9-0D03475629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047" y="2177294"/>
            <a:ext cx="787946" cy="10924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6D4FBB-10D6-44FC-AD95-2A389282F62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068" y="945882"/>
            <a:ext cx="752933" cy="104392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F4C3EBA-29AC-469A-A004-206C738AFD0D}"/>
              </a:ext>
            </a:extLst>
          </p:cNvPr>
          <p:cNvSpPr/>
          <p:nvPr/>
        </p:nvSpPr>
        <p:spPr>
          <a:xfrm>
            <a:off x="9199467" y="3392544"/>
            <a:ext cx="4696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Database						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EE63D2-7C59-4862-8036-F9BE414AB03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6" y="1278218"/>
            <a:ext cx="1765507" cy="1765507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DEEAAAB-0DA7-4F0F-A09B-CE51EF364315}"/>
              </a:ext>
            </a:extLst>
          </p:cNvPr>
          <p:cNvCxnSpPr>
            <a:cxnSpLocks/>
          </p:cNvCxnSpPr>
          <p:nvPr/>
        </p:nvCxnSpPr>
        <p:spPr>
          <a:xfrm>
            <a:off x="2039760" y="2573069"/>
            <a:ext cx="2245855" cy="18069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06824B-8265-4255-89FB-06ADCC527328}"/>
              </a:ext>
            </a:extLst>
          </p:cNvPr>
          <p:cNvSpPr/>
          <p:nvPr/>
        </p:nvSpPr>
        <p:spPr>
          <a:xfrm>
            <a:off x="1902346" y="2229791"/>
            <a:ext cx="14649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Request 						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67CF71-695A-4BDA-8F0F-0EE3B7C2DA8D}"/>
              </a:ext>
            </a:extLst>
          </p:cNvPr>
          <p:cNvSpPr/>
          <p:nvPr/>
        </p:nvSpPr>
        <p:spPr>
          <a:xfrm>
            <a:off x="3205768" y="4058311"/>
            <a:ext cx="14649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Report 						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E7DCA4-5EE8-45A8-B971-6F86CE820E4D}"/>
              </a:ext>
            </a:extLst>
          </p:cNvPr>
          <p:cNvSpPr/>
          <p:nvPr/>
        </p:nvSpPr>
        <p:spPr>
          <a:xfrm>
            <a:off x="3320321" y="4348061"/>
            <a:ext cx="1464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Data						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FFE006-1305-42A3-A205-55F42D5774C0}"/>
              </a:ext>
            </a:extLst>
          </p:cNvPr>
          <p:cNvSpPr/>
          <p:nvPr/>
        </p:nvSpPr>
        <p:spPr>
          <a:xfrm>
            <a:off x="2340671" y="3053986"/>
            <a:ext cx="14649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Ticket   Mail						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19E720-51E5-48D5-A5AB-D81DA01E2500}"/>
              </a:ext>
            </a:extLst>
          </p:cNvPr>
          <p:cNvCxnSpPr>
            <a:stCxn id="4" idx="3"/>
          </p:cNvCxnSpPr>
          <p:nvPr/>
        </p:nvCxnSpPr>
        <p:spPr>
          <a:xfrm flipV="1">
            <a:off x="6735289" y="2077375"/>
            <a:ext cx="2464178" cy="227476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9597DC2-CF9C-468B-AD84-D9EF2EFEA415}"/>
              </a:ext>
            </a:extLst>
          </p:cNvPr>
          <p:cNvSpPr/>
          <p:nvPr/>
        </p:nvSpPr>
        <p:spPr>
          <a:xfrm rot="16200000">
            <a:off x="6856227" y="2718830"/>
            <a:ext cx="23313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Fetches same process 						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362A8A-64D3-43C3-AF1B-96CD3DC26110}"/>
              </a:ext>
            </a:extLst>
          </p:cNvPr>
          <p:cNvSpPr/>
          <p:nvPr/>
        </p:nvSpPr>
        <p:spPr>
          <a:xfrm rot="16200000">
            <a:off x="7102877" y="2789798"/>
            <a:ext cx="23313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For different inputs		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F96DB5-009D-4A8A-ADC5-F505898A6189}"/>
              </a:ext>
            </a:extLst>
          </p:cNvPr>
          <p:cNvSpPr/>
          <p:nvPr/>
        </p:nvSpPr>
        <p:spPr>
          <a:xfrm>
            <a:off x="158554" y="3021684"/>
            <a:ext cx="4696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Client						</a:t>
            </a:r>
          </a:p>
        </p:txBody>
      </p:sp>
    </p:spTree>
    <p:extLst>
      <p:ext uri="{BB962C8B-B14F-4D97-AF65-F5344CB8AC3E}">
        <p14:creationId xmlns:p14="http://schemas.microsoft.com/office/powerpoint/2010/main" val="336165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5" t="6055" r="39461" b="-1"/>
          <a:stretch/>
        </p:blipFill>
        <p:spPr>
          <a:xfrm>
            <a:off x="11454938" y="5943600"/>
            <a:ext cx="556953" cy="386908"/>
          </a:xfrm>
          <a:prstGeom prst="rect">
            <a:avLst/>
          </a:prstGeom>
        </p:spPr>
      </p:pic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227811" y="5926974"/>
            <a:ext cx="639762" cy="365125"/>
          </a:xfrm>
        </p:spPr>
        <p:txBody>
          <a:bodyPr/>
          <a:lstStyle/>
          <a:p>
            <a:pPr>
              <a:defRPr/>
            </a:pPr>
            <a:fld id="{5998E9C4-7633-43BD-8C1A-5A7596842F93}" type="slidenum">
              <a:rPr lang="en-US" sz="160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Date Placeholder 6"/>
          <p:cNvSpPr>
            <a:spLocks noGrp="1"/>
          </p:cNvSpPr>
          <p:nvPr>
            <p:ph type="dt" sz="quarter" idx="10"/>
          </p:nvPr>
        </p:nvSpPr>
        <p:spPr bwMode="auto">
          <a:xfrm>
            <a:off x="10375179" y="5926974"/>
            <a:ext cx="181682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E974BB-A887-4D72-888F-C2E013AF85E7}" type="datetime1">
              <a:rPr lang="en-US" altLang="en-US" sz="105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10/9/2020</a:t>
            </a:fld>
            <a:endParaRPr lang="en-US" altLang="en-US" sz="105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63DBCF-17D4-407F-BB68-E67843E36E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5" b="44073"/>
          <a:stretch/>
        </p:blipFill>
        <p:spPr>
          <a:xfrm>
            <a:off x="29380" y="6137054"/>
            <a:ext cx="861989" cy="19277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77242" y="8919"/>
            <a:ext cx="84375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latin typeface="Andalus" panose="02020603050405020304" pitchFamily="18" charset="-78"/>
                <a:cs typeface="Andalus" panose="02020603050405020304" pitchFamily="18" charset="-78"/>
              </a:rPr>
              <a:t>Architecture</a:t>
            </a: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latin typeface="Andalus" panose="02020603050405020304" pitchFamily="18" charset="-78"/>
                <a:cs typeface="Andalus" panose="02020603050405020304" pitchFamily="18" charset="-78"/>
              </a:rPr>
              <a:t>						</a:t>
            </a:r>
          </a:p>
        </p:txBody>
      </p:sp>
      <p:sp>
        <p:nvSpPr>
          <p:cNvPr id="7172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3" name="AutoShape 27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9" name="AutoShape 33" descr="Image result for why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11" name="AutoShape 35" descr="Image result for why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17" name="AutoShape 41" descr="Image result for star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19" name="AutoShape 43" descr="Image result for star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8C24C1-447A-4E95-B77C-940630C5525F}"/>
              </a:ext>
            </a:extLst>
          </p:cNvPr>
          <p:cNvSpPr/>
          <p:nvPr/>
        </p:nvSpPr>
        <p:spPr>
          <a:xfrm>
            <a:off x="647150" y="1589480"/>
            <a:ext cx="1065412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latin typeface="Andalus" panose="02020603050405020304" pitchFamily="18" charset="-78"/>
                <a:cs typeface="Andalus" panose="02020603050405020304" pitchFamily="18" charset="-78"/>
              </a:rPr>
              <a:t>						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DB17A81-C4A1-47B8-8878-7B9BF63706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75" y="2235811"/>
            <a:ext cx="1090980" cy="1090980"/>
          </a:xfrm>
          <a:prstGeom prst="rect">
            <a:avLst/>
          </a:prstGeom>
        </p:spPr>
      </p:pic>
      <p:pic>
        <p:nvPicPr>
          <p:cNvPr id="3074" name="Picture 2" descr="Zendesk Support - Apps on Google Play">
            <a:extLst>
              <a:ext uri="{FF2B5EF4-FFF2-40B4-BE49-F238E27FC236}">
                <a16:creationId xmlns:a16="http://schemas.microsoft.com/office/drawing/2014/main" id="{BFBA28D0-262A-4355-84BF-D4A78A704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380" y="1253560"/>
            <a:ext cx="925676" cy="92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5BFDBAC-8218-4CDB-851F-9F1ECB68F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40" y="3881281"/>
            <a:ext cx="1027516" cy="91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pi - Free computer icons">
            <a:extLst>
              <a:ext uri="{FF2B5EF4-FFF2-40B4-BE49-F238E27FC236}">
                <a16:creationId xmlns:a16="http://schemas.microsoft.com/office/drawing/2014/main" id="{CD01A2C9-610F-4720-A17F-3699FB04B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00" y="1253560"/>
            <a:ext cx="925676" cy="92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ADBB5B-74CF-4681-B7FD-360D0192D754}"/>
              </a:ext>
            </a:extLst>
          </p:cNvPr>
          <p:cNvCxnSpPr/>
          <p:nvPr/>
        </p:nvCxnSpPr>
        <p:spPr>
          <a:xfrm>
            <a:off x="3092731" y="958682"/>
            <a:ext cx="0" cy="4968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Picture 4">
            <a:extLst>
              <a:ext uri="{FF2B5EF4-FFF2-40B4-BE49-F238E27FC236}">
                <a16:creationId xmlns:a16="http://schemas.microsoft.com/office/drawing/2014/main" id="{816EABF0-5EAC-41B2-A957-10DA125E1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00" y="3716304"/>
            <a:ext cx="1250600" cy="124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DBC606F4-63FF-4C58-94AF-D48AA73F0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409" y="1369737"/>
            <a:ext cx="1890481" cy="115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Azure Cognitive Services using Bing Speech API and Bing Search API –  Techtrainingpoint">
            <a:extLst>
              <a:ext uri="{FF2B5EF4-FFF2-40B4-BE49-F238E27FC236}">
                <a16:creationId xmlns:a16="http://schemas.microsoft.com/office/drawing/2014/main" id="{984D65AF-B528-4FA3-B074-FBEE2FA4B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937" y="3559095"/>
            <a:ext cx="2172824" cy="92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7518EC-1DAE-4CAF-8BA5-3470A59302DF}"/>
              </a:ext>
            </a:extLst>
          </p:cNvPr>
          <p:cNvSpPr/>
          <p:nvPr/>
        </p:nvSpPr>
        <p:spPr>
          <a:xfrm>
            <a:off x="5282171" y="1078511"/>
            <a:ext cx="3656999" cy="437924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F0EAC5-1DD4-458F-B46B-86666161175A}"/>
              </a:ext>
            </a:extLst>
          </p:cNvPr>
          <p:cNvCxnSpPr/>
          <p:nvPr/>
        </p:nvCxnSpPr>
        <p:spPr>
          <a:xfrm>
            <a:off x="9228680" y="842645"/>
            <a:ext cx="0" cy="4968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E6A587C-E8C0-4853-8F2F-0180A2F148AB}"/>
              </a:ext>
            </a:extLst>
          </p:cNvPr>
          <p:cNvCxnSpPr>
            <a:stCxn id="33" idx="1"/>
          </p:cNvCxnSpPr>
          <p:nvPr/>
        </p:nvCxnSpPr>
        <p:spPr>
          <a:xfrm rot="10800000" flipH="1">
            <a:off x="647150" y="1518082"/>
            <a:ext cx="1006390" cy="394564"/>
          </a:xfrm>
          <a:prstGeom prst="bentConnector3">
            <a:avLst>
              <a:gd name="adj1" fmla="val 2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D5CE58D-C3C5-4089-8AC2-4F62C0B24C16}"/>
              </a:ext>
            </a:extLst>
          </p:cNvPr>
          <p:cNvCxnSpPr>
            <a:endCxn id="3076" idx="1"/>
          </p:cNvCxnSpPr>
          <p:nvPr/>
        </p:nvCxnSpPr>
        <p:spPr>
          <a:xfrm>
            <a:off x="669303" y="3530744"/>
            <a:ext cx="984237" cy="807587"/>
          </a:xfrm>
          <a:prstGeom prst="bentConnector3">
            <a:avLst>
              <a:gd name="adj1" fmla="val 129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3F3639FC-B425-47C9-B9F8-5A596A8D85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93" y="2177155"/>
            <a:ext cx="1090980" cy="1090980"/>
          </a:xfrm>
          <a:prstGeom prst="rect">
            <a:avLst/>
          </a:prstGeom>
        </p:spPr>
      </p:pic>
      <p:pic>
        <p:nvPicPr>
          <p:cNvPr id="55" name="Picture 2" descr="Zendesk Support - Apps on Google Play">
            <a:extLst>
              <a:ext uri="{FF2B5EF4-FFF2-40B4-BE49-F238E27FC236}">
                <a16:creationId xmlns:a16="http://schemas.microsoft.com/office/drawing/2014/main" id="{80E4B6C8-29E0-4C1A-B323-8BEBC6AFA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086" y="1251479"/>
            <a:ext cx="925676" cy="92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BAAD7DB8-5AFC-4A17-98C0-4D0789116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654" y="3758281"/>
            <a:ext cx="1027516" cy="91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87D995-C5E1-4D40-A137-371F73724FA2}"/>
              </a:ext>
            </a:extLst>
          </p:cNvPr>
          <p:cNvCxnSpPr>
            <a:endCxn id="3078" idx="1"/>
          </p:cNvCxnSpPr>
          <p:nvPr/>
        </p:nvCxnSpPr>
        <p:spPr>
          <a:xfrm>
            <a:off x="2681056" y="1714317"/>
            <a:ext cx="920944" cy="2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3561CD1-9570-4916-A59C-D95CC6C90A33}"/>
              </a:ext>
            </a:extLst>
          </p:cNvPr>
          <p:cNvCxnSpPr>
            <a:cxnSpLocks/>
            <a:stCxn id="3076" idx="3"/>
            <a:endCxn id="42" idx="1"/>
          </p:cNvCxnSpPr>
          <p:nvPr/>
        </p:nvCxnSpPr>
        <p:spPr>
          <a:xfrm flipV="1">
            <a:off x="2681056" y="4338330"/>
            <a:ext cx="9209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1619D68-8973-4B75-966D-FCFB123BC88F}"/>
              </a:ext>
            </a:extLst>
          </p:cNvPr>
          <p:cNvSpPr/>
          <p:nvPr/>
        </p:nvSpPr>
        <p:spPr>
          <a:xfrm>
            <a:off x="48015" y="912468"/>
            <a:ext cx="1807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Creates a Zendesk Ticket 			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26BECA9-B2F4-4ABA-99DF-D7B17BCFA2C8}"/>
              </a:ext>
            </a:extLst>
          </p:cNvPr>
          <p:cNvSpPr/>
          <p:nvPr/>
        </p:nvSpPr>
        <p:spPr>
          <a:xfrm>
            <a:off x="210767" y="4396480"/>
            <a:ext cx="18071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Send a mail 			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5BE6B0-527E-403D-B137-82C0CB1BA522}"/>
              </a:ext>
            </a:extLst>
          </p:cNvPr>
          <p:cNvSpPr/>
          <p:nvPr/>
        </p:nvSpPr>
        <p:spPr>
          <a:xfrm>
            <a:off x="3278740" y="4856644"/>
            <a:ext cx="20567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Graph API to get the data from the mail			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B29B5F5-07BF-45F0-B6D3-226E961E28A1}"/>
              </a:ext>
            </a:extLst>
          </p:cNvPr>
          <p:cNvSpPr/>
          <p:nvPr/>
        </p:nvSpPr>
        <p:spPr>
          <a:xfrm>
            <a:off x="3127794" y="2109473"/>
            <a:ext cx="1807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Zendesk API to get the data from the Ticket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			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DFED213-E618-4CEB-8B2E-F8A421D84E6E}"/>
              </a:ext>
            </a:extLst>
          </p:cNvPr>
          <p:cNvSpPr/>
          <p:nvPr/>
        </p:nvSpPr>
        <p:spPr>
          <a:xfrm>
            <a:off x="5637318" y="2599055"/>
            <a:ext cx="35929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NodeJS web application			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BBB260-E964-4BAF-8991-96B57DE0ED26}"/>
              </a:ext>
            </a:extLst>
          </p:cNvPr>
          <p:cNvSpPr/>
          <p:nvPr/>
        </p:nvSpPr>
        <p:spPr>
          <a:xfrm>
            <a:off x="5446107" y="4392885"/>
            <a:ext cx="33824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Azure cognitive Machine learning service to understand the data 		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BB7C24A-9A06-430F-9D12-9E86C44968A1}"/>
              </a:ext>
            </a:extLst>
          </p:cNvPr>
          <p:cNvSpPr/>
          <p:nvPr/>
        </p:nvSpPr>
        <p:spPr>
          <a:xfrm>
            <a:off x="9392573" y="5058125"/>
            <a:ext cx="2768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400" b="1" dirty="0">
                <a:latin typeface="Andalus" panose="02020603050405020304" pitchFamily="18" charset="-78"/>
                <a:cs typeface="Andalus" panose="02020603050405020304" pitchFamily="18" charset="-78"/>
              </a:rPr>
              <a:t>Reply via the same Medium			</a:t>
            </a:r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D82C9485-5F94-4C08-8EE4-DC3C10733A7D}"/>
              </a:ext>
            </a:extLst>
          </p:cNvPr>
          <p:cNvSpPr/>
          <p:nvPr/>
        </p:nvSpPr>
        <p:spPr>
          <a:xfrm>
            <a:off x="6631619" y="2993745"/>
            <a:ext cx="492716" cy="48570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2C6C423-AB25-445D-9FA2-90ED14A94C9F}"/>
              </a:ext>
            </a:extLst>
          </p:cNvPr>
          <p:cNvSpPr/>
          <p:nvPr/>
        </p:nvSpPr>
        <p:spPr>
          <a:xfrm>
            <a:off x="428755" y="5289583"/>
            <a:ext cx="2768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400" b="1" dirty="0">
                <a:latin typeface="Andalus" panose="02020603050405020304" pitchFamily="18" charset="-78"/>
                <a:cs typeface="Andalus" panose="02020603050405020304" pitchFamily="18" charset="-78"/>
              </a:rPr>
              <a:t>Send the Request			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6BD7D96-D4F5-45C6-980E-8138030A6C19}"/>
              </a:ext>
            </a:extLst>
          </p:cNvPr>
          <p:cNvSpPr/>
          <p:nvPr/>
        </p:nvSpPr>
        <p:spPr>
          <a:xfrm>
            <a:off x="4711980" y="5611550"/>
            <a:ext cx="27680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400" b="1" dirty="0">
                <a:latin typeface="Andalus" panose="02020603050405020304" pitchFamily="18" charset="-78"/>
                <a:cs typeface="Andalus" panose="02020603050405020304" pitchFamily="18" charset="-78"/>
              </a:rPr>
              <a:t>CORE MODULE			</a:t>
            </a:r>
          </a:p>
        </p:txBody>
      </p:sp>
    </p:spTree>
    <p:extLst>
      <p:ext uri="{BB962C8B-B14F-4D97-AF65-F5344CB8AC3E}">
        <p14:creationId xmlns:p14="http://schemas.microsoft.com/office/powerpoint/2010/main" val="45286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5" t="6055" r="39461" b="-1"/>
          <a:stretch/>
        </p:blipFill>
        <p:spPr>
          <a:xfrm>
            <a:off x="11454938" y="5943600"/>
            <a:ext cx="556953" cy="386908"/>
          </a:xfrm>
          <a:prstGeom prst="rect">
            <a:avLst/>
          </a:prstGeom>
        </p:spPr>
      </p:pic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227811" y="5926974"/>
            <a:ext cx="639762" cy="365125"/>
          </a:xfrm>
        </p:spPr>
        <p:txBody>
          <a:bodyPr/>
          <a:lstStyle/>
          <a:p>
            <a:pPr>
              <a:defRPr/>
            </a:pPr>
            <a:fld id="{5998E9C4-7633-43BD-8C1A-5A7596842F93}" type="slidenum">
              <a:rPr lang="en-US" sz="160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Date Placeholder 6"/>
          <p:cNvSpPr>
            <a:spLocks noGrp="1"/>
          </p:cNvSpPr>
          <p:nvPr>
            <p:ph type="dt" sz="quarter" idx="10"/>
          </p:nvPr>
        </p:nvSpPr>
        <p:spPr bwMode="auto">
          <a:xfrm>
            <a:off x="10375179" y="5926974"/>
            <a:ext cx="181682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E974BB-A887-4D72-888F-C2E013AF85E7}" type="datetime1">
              <a:rPr lang="en-US" altLang="en-US" sz="105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10/9/2020</a:t>
            </a:fld>
            <a:endParaRPr lang="en-US" altLang="en-US" sz="105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63DBCF-17D4-407F-BB68-E67843E36E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5" b="44073"/>
          <a:stretch/>
        </p:blipFill>
        <p:spPr>
          <a:xfrm>
            <a:off x="78487" y="6109536"/>
            <a:ext cx="861989" cy="1927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92" y="1207989"/>
            <a:ext cx="11313622" cy="14573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607862" y="40113"/>
            <a:ext cx="84375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Andalus" panose="02020603050405020304" pitchFamily="18" charset="-78"/>
                <a:cs typeface="Andalus" panose="02020603050405020304" pitchFamily="18" charset="-78"/>
              </a:rPr>
              <a:t>Technology Stack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Andalus" panose="02020603050405020304" pitchFamily="18" charset="-78"/>
                <a:cs typeface="Andalus" panose="02020603050405020304" pitchFamily="18" charset="-78"/>
              </a:rPr>
              <a:t>						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652" y="2256063"/>
            <a:ext cx="685800" cy="73342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262" y="2296498"/>
            <a:ext cx="685800" cy="733425"/>
          </a:xfrm>
          <a:prstGeom prst="rect">
            <a:avLst/>
          </a:prstGeom>
        </p:spPr>
      </p:pic>
      <p:pic>
        <p:nvPicPr>
          <p:cNvPr id="2050" name="Picture 2" descr="Download The Internet Is A Hub Of All The Businesses Joined - Web  Application PNG Image with No Background - PNGkey.com">
            <a:extLst>
              <a:ext uri="{FF2B5EF4-FFF2-40B4-BE49-F238E27FC236}">
                <a16:creationId xmlns:a16="http://schemas.microsoft.com/office/drawing/2014/main" id="{F45E779B-A9D4-43F7-8F7B-DCDE4953D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58" y="2542475"/>
            <a:ext cx="2733809" cy="16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1D7333E-FC56-47F5-82F5-8A28199607B7}"/>
              </a:ext>
            </a:extLst>
          </p:cNvPr>
          <p:cNvSpPr/>
          <p:nvPr/>
        </p:nvSpPr>
        <p:spPr>
          <a:xfrm>
            <a:off x="240958" y="4309184"/>
            <a:ext cx="3322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Front end : Client side JavaScript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Back end : NodeJS 						</a:t>
            </a:r>
          </a:p>
        </p:txBody>
      </p:sp>
      <p:pic>
        <p:nvPicPr>
          <p:cNvPr id="2052" name="Picture 4" descr="Microsoft Graph SDKs overview - Microsoft Graph | Microsoft Docs">
            <a:extLst>
              <a:ext uri="{FF2B5EF4-FFF2-40B4-BE49-F238E27FC236}">
                <a16:creationId xmlns:a16="http://schemas.microsoft.com/office/drawing/2014/main" id="{BAEF4029-6C8E-4621-A9C6-72BD4E2FB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226" y="966488"/>
            <a:ext cx="18192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52BC079-D43F-4584-A7AF-C1C4461ABB98}"/>
              </a:ext>
            </a:extLst>
          </p:cNvPr>
          <p:cNvSpPr/>
          <p:nvPr/>
        </p:nvSpPr>
        <p:spPr>
          <a:xfrm>
            <a:off x="3756652" y="2721050"/>
            <a:ext cx="4091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Graph API : Microsoft Application Data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   Zendesk API: Tickets				</a:t>
            </a:r>
          </a:p>
        </p:txBody>
      </p:sp>
      <p:pic>
        <p:nvPicPr>
          <p:cNvPr id="2054" name="Picture 6" descr="Azure Cognitive Services using Bing Speech API and Bing Search API –  Techtrainingpoint">
            <a:extLst>
              <a:ext uri="{FF2B5EF4-FFF2-40B4-BE49-F238E27FC236}">
                <a16:creationId xmlns:a16="http://schemas.microsoft.com/office/drawing/2014/main" id="{6638C4C2-7B8D-431C-94A8-8DB9D8C9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93" y="4357729"/>
            <a:ext cx="3023940" cy="129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DB55048-DA4E-4FD9-A591-E9830772CDFD}"/>
              </a:ext>
            </a:extLst>
          </p:cNvPr>
          <p:cNvSpPr/>
          <p:nvPr/>
        </p:nvSpPr>
        <p:spPr>
          <a:xfrm>
            <a:off x="3876506" y="5518521"/>
            <a:ext cx="5294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Azure Cognitive Service : Machine learning services				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3C89CB6-FD69-4E00-AE97-1250E8A8C324}"/>
              </a:ext>
            </a:extLst>
          </p:cNvPr>
          <p:cNvCxnSpPr>
            <a:cxnSpLocks/>
          </p:cNvCxnSpPr>
          <p:nvPr/>
        </p:nvCxnSpPr>
        <p:spPr>
          <a:xfrm flipV="1">
            <a:off x="1748901" y="1486663"/>
            <a:ext cx="2350651" cy="954698"/>
          </a:xfrm>
          <a:prstGeom prst="bentConnector3">
            <a:avLst>
              <a:gd name="adj1" fmla="val 148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D32D9E1-D3F6-4A04-B6BB-99E7AA766307}"/>
              </a:ext>
            </a:extLst>
          </p:cNvPr>
          <p:cNvSpPr/>
          <p:nvPr/>
        </p:nvSpPr>
        <p:spPr>
          <a:xfrm>
            <a:off x="1623780" y="1160989"/>
            <a:ext cx="1362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API Calls			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7C3D9D2-794A-4197-8D75-0E96294683E0}"/>
              </a:ext>
            </a:extLst>
          </p:cNvPr>
          <p:cNvCxnSpPr>
            <a:stCxn id="13" idx="2"/>
            <a:endCxn id="17" idx="1"/>
          </p:cNvCxnSpPr>
          <p:nvPr/>
        </p:nvCxnSpPr>
        <p:spPr>
          <a:xfrm rot="16200000" flipH="1">
            <a:off x="2554062" y="4488465"/>
            <a:ext cx="670728" cy="197416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AFAAB6-246B-4BA3-BD44-7EBE97CB5748}"/>
              </a:ext>
            </a:extLst>
          </p:cNvPr>
          <p:cNvSpPr/>
          <p:nvPr/>
        </p:nvSpPr>
        <p:spPr>
          <a:xfrm>
            <a:off x="240958" y="5475545"/>
            <a:ext cx="52941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API Calls			</a:t>
            </a:r>
          </a:p>
        </p:txBody>
      </p:sp>
      <p:pic>
        <p:nvPicPr>
          <p:cNvPr id="2056" name="Picture 8" descr="Heroku Logo transparent PNG - StickPNG">
            <a:extLst>
              <a:ext uri="{FF2B5EF4-FFF2-40B4-BE49-F238E27FC236}">
                <a16:creationId xmlns:a16="http://schemas.microsoft.com/office/drawing/2014/main" id="{CE675D99-2964-4542-85CB-2909F9AC3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911" y="2296795"/>
            <a:ext cx="1320286" cy="206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FC19932-D435-432D-9340-10DFA7057628}"/>
              </a:ext>
            </a:extLst>
          </p:cNvPr>
          <p:cNvSpPr/>
          <p:nvPr/>
        </p:nvSpPr>
        <p:spPr>
          <a:xfrm>
            <a:off x="8432230" y="4357729"/>
            <a:ext cx="52941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Deploy the Application				</a:t>
            </a:r>
          </a:p>
        </p:txBody>
      </p:sp>
    </p:spTree>
    <p:extLst>
      <p:ext uri="{BB962C8B-B14F-4D97-AF65-F5344CB8AC3E}">
        <p14:creationId xmlns:p14="http://schemas.microsoft.com/office/powerpoint/2010/main" val="280834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763DBCF-17D4-407F-BB68-E67843E36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5" b="44073"/>
          <a:stretch/>
        </p:blipFill>
        <p:spPr>
          <a:xfrm>
            <a:off x="0" y="6143595"/>
            <a:ext cx="861989" cy="1927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5" t="6055" r="39461" b="-1"/>
          <a:stretch/>
        </p:blipFill>
        <p:spPr>
          <a:xfrm>
            <a:off x="11454938" y="5943600"/>
            <a:ext cx="556953" cy="386908"/>
          </a:xfrm>
          <a:prstGeom prst="rect">
            <a:avLst/>
          </a:prstGeom>
        </p:spPr>
      </p:pic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227811" y="5926974"/>
            <a:ext cx="639762" cy="365125"/>
          </a:xfrm>
        </p:spPr>
        <p:txBody>
          <a:bodyPr/>
          <a:lstStyle/>
          <a:p>
            <a:pPr>
              <a:defRPr/>
            </a:pPr>
            <a:fld id="{5998E9C4-7633-43BD-8C1A-5A7596842F93}" type="slidenum">
              <a:rPr lang="en-US" sz="160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 bwMode="auto">
          <a:xfrm>
            <a:off x="10375178" y="5982009"/>
            <a:ext cx="181682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E974BB-A887-4D72-888F-C2E013AF85E7}" type="datetime1">
              <a:rPr lang="en-US" altLang="en-US" sz="105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10/9/2020</a:t>
            </a:fld>
            <a:endParaRPr lang="en-US" altLang="en-US" sz="1050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701318" y="0"/>
            <a:ext cx="8915399" cy="226278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132" y="3366215"/>
            <a:ext cx="10472805" cy="1457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137400" y="29841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+mj-lt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DWIVEDI Animesh 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 A Vinitha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 Balaji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Madhan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Raj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Rohit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 S Hareni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80513" y="268572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just"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47884" y="377396"/>
            <a:ext cx="8437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7200" dirty="0">
                <a:latin typeface="Andalus" panose="02020603050405020304" pitchFamily="18" charset="-78"/>
                <a:cs typeface="Andalus" panose="02020603050405020304" pitchFamily="18" charset="-78"/>
              </a:rPr>
              <a:t>ASAP TOOL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7200" dirty="0">
                <a:latin typeface="Andalus" panose="02020603050405020304" pitchFamily="18" charset="-78"/>
                <a:cs typeface="Andalus" panose="02020603050405020304" pitchFamily="18" charset="-78"/>
              </a:rPr>
              <a:t>						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502176-0009-4141-8BB8-052184260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386" y="1645618"/>
            <a:ext cx="4334551" cy="38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4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5" t="6055" r="39461" b="-1"/>
          <a:stretch/>
        </p:blipFill>
        <p:spPr>
          <a:xfrm>
            <a:off x="11454938" y="5943600"/>
            <a:ext cx="556953" cy="386908"/>
          </a:xfrm>
          <a:prstGeom prst="rect">
            <a:avLst/>
          </a:prstGeom>
        </p:spPr>
      </p:pic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227811" y="5926974"/>
            <a:ext cx="639762" cy="365125"/>
          </a:xfrm>
        </p:spPr>
        <p:txBody>
          <a:bodyPr/>
          <a:lstStyle/>
          <a:p>
            <a:pPr>
              <a:defRPr/>
            </a:pPr>
            <a:fld id="{5998E9C4-7633-43BD-8C1A-5A7596842F93}" type="slidenum">
              <a:rPr lang="en-US" sz="160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 bwMode="auto">
          <a:xfrm>
            <a:off x="10375179" y="5926974"/>
            <a:ext cx="181682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E974BB-A887-4D72-888F-C2E013AF85E7}" type="datetime1">
              <a:rPr lang="en-US" altLang="en-US" sz="105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10/9/2020</a:t>
            </a:fld>
            <a:endParaRPr lang="en-US" altLang="en-US" sz="105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63DBCF-17D4-407F-BB68-E67843E36E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5" b="44073"/>
          <a:stretch/>
        </p:blipFill>
        <p:spPr>
          <a:xfrm>
            <a:off x="0" y="6137731"/>
            <a:ext cx="861989" cy="1927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94" y="758124"/>
            <a:ext cx="3636335" cy="2491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573" y="3963658"/>
            <a:ext cx="10906365" cy="1162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3761" y="3444949"/>
            <a:ext cx="3974377" cy="23768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8016" y="766979"/>
            <a:ext cx="3566537" cy="241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786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129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Andalus</vt:lpstr>
      <vt:lpstr>Calibri</vt:lpstr>
      <vt:lpstr>Calibri Light</vt:lpstr>
      <vt:lpstr>Rockwell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Tesco Jeunes Initiative</dc:title>
  <dc:creator>SHANKARI Shri</dc:creator>
  <cp:lastModifiedBy>BALASUBRAMANI Balaji</cp:lastModifiedBy>
  <cp:revision>133</cp:revision>
  <dcterms:created xsi:type="dcterms:W3CDTF">2019-09-09T09:51:47Z</dcterms:created>
  <dcterms:modified xsi:type="dcterms:W3CDTF">2020-10-09T09:12:44Z</dcterms:modified>
</cp:coreProperties>
</file>