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69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7CDB9-8394-4C18-A327-186221684BB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E508D-A815-49C4-8D4E-14FA60165369}">
      <dgm:prSet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Front End </a:t>
          </a:r>
        </a:p>
        <a:p>
          <a:pPr rtl="0"/>
          <a:r>
            <a:rPr lang="en-US" b="1" dirty="0"/>
            <a:t> Python flask</a:t>
          </a:r>
        </a:p>
      </dgm:t>
    </dgm:pt>
    <dgm:pt modelId="{25374AE1-2C94-49CF-B386-DA1233914A3D}" type="parTrans" cxnId="{3BF340E6-4527-4B91-9FBB-0704D6CBADCD}">
      <dgm:prSet/>
      <dgm:spPr/>
      <dgm:t>
        <a:bodyPr/>
        <a:lstStyle/>
        <a:p>
          <a:endParaRPr lang="en-US"/>
        </a:p>
      </dgm:t>
    </dgm:pt>
    <dgm:pt modelId="{530503CE-DA21-4C2E-B87E-CF73B2B750B6}" type="sibTrans" cxnId="{3BF340E6-4527-4B91-9FBB-0704D6CBADCD}">
      <dgm:prSet/>
      <dgm:spPr/>
      <dgm:t>
        <a:bodyPr/>
        <a:lstStyle/>
        <a:p>
          <a:endParaRPr lang="en-US"/>
        </a:p>
      </dgm:t>
    </dgm:pt>
    <dgm:pt modelId="{EAEEC9AD-40FC-41DE-B0B8-1BD864590871}">
      <dgm:prSet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Backend </a:t>
          </a:r>
        </a:p>
        <a:p>
          <a:pPr rtl="0"/>
          <a:r>
            <a:rPr lang="en-US" b="1" dirty="0"/>
            <a:t> Postgre SQL</a:t>
          </a:r>
        </a:p>
      </dgm:t>
    </dgm:pt>
    <dgm:pt modelId="{A791A5C2-40E6-4A87-A506-C95574822091}" type="parTrans" cxnId="{454A68B1-6B94-45B1-BD59-1D8CC1A995D6}">
      <dgm:prSet/>
      <dgm:spPr/>
      <dgm:t>
        <a:bodyPr/>
        <a:lstStyle/>
        <a:p>
          <a:endParaRPr lang="en-US"/>
        </a:p>
      </dgm:t>
    </dgm:pt>
    <dgm:pt modelId="{75E862F7-3812-472C-8203-435DD00925EA}" type="sibTrans" cxnId="{454A68B1-6B94-45B1-BD59-1D8CC1A995D6}">
      <dgm:prSet/>
      <dgm:spPr/>
      <dgm:t>
        <a:bodyPr/>
        <a:lstStyle/>
        <a:p>
          <a:endParaRPr lang="en-US"/>
        </a:p>
      </dgm:t>
    </dgm:pt>
    <dgm:pt modelId="{CF7F3954-1432-417C-87D5-42ED4B31A921}">
      <dgm:prSet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Programming language</a:t>
          </a:r>
        </a:p>
        <a:p>
          <a:pPr rtl="0"/>
          <a:r>
            <a:rPr lang="en-US" b="1" dirty="0"/>
            <a:t>  Python</a:t>
          </a:r>
        </a:p>
      </dgm:t>
    </dgm:pt>
    <dgm:pt modelId="{1C8B1B8B-D158-4A31-B0D7-3AB8FF565185}" type="parTrans" cxnId="{F943F536-C0F7-4E96-AD4E-0847885AE8D8}">
      <dgm:prSet/>
      <dgm:spPr/>
      <dgm:t>
        <a:bodyPr/>
        <a:lstStyle/>
        <a:p>
          <a:endParaRPr lang="en-US"/>
        </a:p>
      </dgm:t>
    </dgm:pt>
    <dgm:pt modelId="{67EFC489-E353-451A-AE03-8D0315BFD771}" type="sibTrans" cxnId="{F943F536-C0F7-4E96-AD4E-0847885AE8D8}">
      <dgm:prSet/>
      <dgm:spPr/>
      <dgm:t>
        <a:bodyPr/>
        <a:lstStyle/>
        <a:p>
          <a:endParaRPr lang="en-US"/>
        </a:p>
      </dgm:t>
    </dgm:pt>
    <dgm:pt modelId="{8AF101E5-D008-469D-A016-C0CBBB20CC2E}" type="pres">
      <dgm:prSet presAssocID="{FC67CDB9-8394-4C18-A327-186221684BBC}" presName="Name0" presStyleCnt="0">
        <dgm:presLayoutVars>
          <dgm:dir/>
          <dgm:resizeHandles val="exact"/>
        </dgm:presLayoutVars>
      </dgm:prSet>
      <dgm:spPr/>
    </dgm:pt>
    <dgm:pt modelId="{4B426825-DE80-46C5-9688-9C9570C5BA7D}" type="pres">
      <dgm:prSet presAssocID="{B55E508D-A815-49C4-8D4E-14FA60165369}" presName="node" presStyleLbl="node1" presStyleIdx="0" presStyleCnt="3">
        <dgm:presLayoutVars>
          <dgm:bulletEnabled val="1"/>
        </dgm:presLayoutVars>
      </dgm:prSet>
      <dgm:spPr/>
    </dgm:pt>
    <dgm:pt modelId="{92B71051-0E1E-496E-B043-C5607187071D}" type="pres">
      <dgm:prSet presAssocID="{530503CE-DA21-4C2E-B87E-CF73B2B750B6}" presName="sibTrans" presStyleLbl="sibTrans2D1" presStyleIdx="0" presStyleCnt="2"/>
      <dgm:spPr/>
    </dgm:pt>
    <dgm:pt modelId="{A02BF097-AA53-4B13-9B67-4965BFE12ABD}" type="pres">
      <dgm:prSet presAssocID="{530503CE-DA21-4C2E-B87E-CF73B2B750B6}" presName="connectorText" presStyleLbl="sibTrans2D1" presStyleIdx="0" presStyleCnt="2"/>
      <dgm:spPr/>
    </dgm:pt>
    <dgm:pt modelId="{A059E58D-6569-4886-8A74-F4E045EA30C6}" type="pres">
      <dgm:prSet presAssocID="{EAEEC9AD-40FC-41DE-B0B8-1BD864590871}" presName="node" presStyleLbl="node1" presStyleIdx="1" presStyleCnt="3">
        <dgm:presLayoutVars>
          <dgm:bulletEnabled val="1"/>
        </dgm:presLayoutVars>
      </dgm:prSet>
      <dgm:spPr/>
    </dgm:pt>
    <dgm:pt modelId="{E2189323-1D73-491E-A1E7-7A8919303FD4}" type="pres">
      <dgm:prSet presAssocID="{75E862F7-3812-472C-8203-435DD00925EA}" presName="sibTrans" presStyleLbl="sibTrans2D1" presStyleIdx="1" presStyleCnt="2"/>
      <dgm:spPr/>
    </dgm:pt>
    <dgm:pt modelId="{C13DF558-9E39-4A4D-BEFD-D55C232CF633}" type="pres">
      <dgm:prSet presAssocID="{75E862F7-3812-472C-8203-435DD00925EA}" presName="connectorText" presStyleLbl="sibTrans2D1" presStyleIdx="1" presStyleCnt="2"/>
      <dgm:spPr/>
    </dgm:pt>
    <dgm:pt modelId="{C7B1F3BD-F7F3-43F5-A74A-50905702AE3D}" type="pres">
      <dgm:prSet presAssocID="{CF7F3954-1432-417C-87D5-42ED4B31A921}" presName="node" presStyleLbl="node1" presStyleIdx="2" presStyleCnt="3" custScaleX="160349">
        <dgm:presLayoutVars>
          <dgm:bulletEnabled val="1"/>
        </dgm:presLayoutVars>
      </dgm:prSet>
      <dgm:spPr/>
    </dgm:pt>
  </dgm:ptLst>
  <dgm:cxnLst>
    <dgm:cxn modelId="{EBCFCF28-8891-41EA-95F3-31ABD86C0533}" type="presOf" srcId="{75E862F7-3812-472C-8203-435DD00925EA}" destId="{E2189323-1D73-491E-A1E7-7A8919303FD4}" srcOrd="0" destOrd="0" presId="urn:microsoft.com/office/officeart/2005/8/layout/process1"/>
    <dgm:cxn modelId="{F943F536-C0F7-4E96-AD4E-0847885AE8D8}" srcId="{FC67CDB9-8394-4C18-A327-186221684BBC}" destId="{CF7F3954-1432-417C-87D5-42ED4B31A921}" srcOrd="2" destOrd="0" parTransId="{1C8B1B8B-D158-4A31-B0D7-3AB8FF565185}" sibTransId="{67EFC489-E353-451A-AE03-8D0315BFD771}"/>
    <dgm:cxn modelId="{C347CE3B-3F0D-431A-8452-CA6A381F13CA}" type="presOf" srcId="{EAEEC9AD-40FC-41DE-B0B8-1BD864590871}" destId="{A059E58D-6569-4886-8A74-F4E045EA30C6}" srcOrd="0" destOrd="0" presId="urn:microsoft.com/office/officeart/2005/8/layout/process1"/>
    <dgm:cxn modelId="{8D412662-5218-4E6F-8D69-4945C65BE90F}" type="presOf" srcId="{75E862F7-3812-472C-8203-435DD00925EA}" destId="{C13DF558-9E39-4A4D-BEFD-D55C232CF633}" srcOrd="1" destOrd="0" presId="urn:microsoft.com/office/officeart/2005/8/layout/process1"/>
    <dgm:cxn modelId="{C4389A4F-9E74-44D4-AF1C-E36B248552C4}" type="presOf" srcId="{530503CE-DA21-4C2E-B87E-CF73B2B750B6}" destId="{A02BF097-AA53-4B13-9B67-4965BFE12ABD}" srcOrd="1" destOrd="0" presId="urn:microsoft.com/office/officeart/2005/8/layout/process1"/>
    <dgm:cxn modelId="{9845B856-514B-49F7-92CA-50D5EB73F8F7}" type="presOf" srcId="{FC67CDB9-8394-4C18-A327-186221684BBC}" destId="{8AF101E5-D008-469D-A016-C0CBBB20CC2E}" srcOrd="0" destOrd="0" presId="urn:microsoft.com/office/officeart/2005/8/layout/process1"/>
    <dgm:cxn modelId="{33F0497C-D669-4D7A-9707-9CD31DA2B92F}" type="presOf" srcId="{CF7F3954-1432-417C-87D5-42ED4B31A921}" destId="{C7B1F3BD-F7F3-43F5-A74A-50905702AE3D}" srcOrd="0" destOrd="0" presId="urn:microsoft.com/office/officeart/2005/8/layout/process1"/>
    <dgm:cxn modelId="{69079A86-680A-46D6-9328-E24B059A5A20}" type="presOf" srcId="{B55E508D-A815-49C4-8D4E-14FA60165369}" destId="{4B426825-DE80-46C5-9688-9C9570C5BA7D}" srcOrd="0" destOrd="0" presId="urn:microsoft.com/office/officeart/2005/8/layout/process1"/>
    <dgm:cxn modelId="{63354FA9-1E2C-4671-B75D-9DC71F0E5EF8}" type="presOf" srcId="{530503CE-DA21-4C2E-B87E-CF73B2B750B6}" destId="{92B71051-0E1E-496E-B043-C5607187071D}" srcOrd="0" destOrd="0" presId="urn:microsoft.com/office/officeart/2005/8/layout/process1"/>
    <dgm:cxn modelId="{454A68B1-6B94-45B1-BD59-1D8CC1A995D6}" srcId="{FC67CDB9-8394-4C18-A327-186221684BBC}" destId="{EAEEC9AD-40FC-41DE-B0B8-1BD864590871}" srcOrd="1" destOrd="0" parTransId="{A791A5C2-40E6-4A87-A506-C95574822091}" sibTransId="{75E862F7-3812-472C-8203-435DD00925EA}"/>
    <dgm:cxn modelId="{3BF340E6-4527-4B91-9FBB-0704D6CBADCD}" srcId="{FC67CDB9-8394-4C18-A327-186221684BBC}" destId="{B55E508D-A815-49C4-8D4E-14FA60165369}" srcOrd="0" destOrd="0" parTransId="{25374AE1-2C94-49CF-B386-DA1233914A3D}" sibTransId="{530503CE-DA21-4C2E-B87E-CF73B2B750B6}"/>
    <dgm:cxn modelId="{16AF93E8-273B-4AA0-A144-C9771A9F1465}" type="presParOf" srcId="{8AF101E5-D008-469D-A016-C0CBBB20CC2E}" destId="{4B426825-DE80-46C5-9688-9C9570C5BA7D}" srcOrd="0" destOrd="0" presId="urn:microsoft.com/office/officeart/2005/8/layout/process1"/>
    <dgm:cxn modelId="{DDBC9CE1-8076-4E7B-A859-1E6B08F1809B}" type="presParOf" srcId="{8AF101E5-D008-469D-A016-C0CBBB20CC2E}" destId="{92B71051-0E1E-496E-B043-C5607187071D}" srcOrd="1" destOrd="0" presId="urn:microsoft.com/office/officeart/2005/8/layout/process1"/>
    <dgm:cxn modelId="{8AD7F14F-BB03-4AE9-AAD6-0967546C62B3}" type="presParOf" srcId="{92B71051-0E1E-496E-B043-C5607187071D}" destId="{A02BF097-AA53-4B13-9B67-4965BFE12ABD}" srcOrd="0" destOrd="0" presId="urn:microsoft.com/office/officeart/2005/8/layout/process1"/>
    <dgm:cxn modelId="{CF3B78A0-E699-4AA8-ADEB-E1FC7B343200}" type="presParOf" srcId="{8AF101E5-D008-469D-A016-C0CBBB20CC2E}" destId="{A059E58D-6569-4886-8A74-F4E045EA30C6}" srcOrd="2" destOrd="0" presId="urn:microsoft.com/office/officeart/2005/8/layout/process1"/>
    <dgm:cxn modelId="{50187F5C-8999-4CEA-BFE7-742DAAF9D6F2}" type="presParOf" srcId="{8AF101E5-D008-469D-A016-C0CBBB20CC2E}" destId="{E2189323-1D73-491E-A1E7-7A8919303FD4}" srcOrd="3" destOrd="0" presId="urn:microsoft.com/office/officeart/2005/8/layout/process1"/>
    <dgm:cxn modelId="{4D77E808-7128-4377-AAD0-6C4E9501B654}" type="presParOf" srcId="{E2189323-1D73-491E-A1E7-7A8919303FD4}" destId="{C13DF558-9E39-4A4D-BEFD-D55C232CF633}" srcOrd="0" destOrd="0" presId="urn:microsoft.com/office/officeart/2005/8/layout/process1"/>
    <dgm:cxn modelId="{34E2F802-9D0F-49ED-BBB8-7D29D7756196}" type="presParOf" srcId="{8AF101E5-D008-469D-A016-C0CBBB20CC2E}" destId="{C7B1F3BD-F7F3-43F5-A74A-50905702AE3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26825-DE80-46C5-9688-9C9570C5BA7D}">
      <dsp:nvSpPr>
        <dsp:cNvPr id="0" name=""/>
        <dsp:cNvSpPr/>
      </dsp:nvSpPr>
      <dsp:spPr>
        <a:xfrm>
          <a:off x="833" y="104970"/>
          <a:ext cx="2056020" cy="1233612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Front End </a:t>
          </a:r>
        </a:p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 Python flask</a:t>
          </a:r>
        </a:p>
      </dsp:txBody>
      <dsp:txXfrm>
        <a:off x="36964" y="141101"/>
        <a:ext cx="1983758" cy="1161350"/>
      </dsp:txXfrm>
    </dsp:sp>
    <dsp:sp modelId="{92B71051-0E1E-496E-B043-C5607187071D}">
      <dsp:nvSpPr>
        <dsp:cNvPr id="0" name=""/>
        <dsp:cNvSpPr/>
      </dsp:nvSpPr>
      <dsp:spPr>
        <a:xfrm>
          <a:off x="2262456" y="466830"/>
          <a:ext cx="435876" cy="509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62456" y="568809"/>
        <a:ext cx="305113" cy="305935"/>
      </dsp:txXfrm>
    </dsp:sp>
    <dsp:sp modelId="{A059E58D-6569-4886-8A74-F4E045EA30C6}">
      <dsp:nvSpPr>
        <dsp:cNvPr id="0" name=""/>
        <dsp:cNvSpPr/>
      </dsp:nvSpPr>
      <dsp:spPr>
        <a:xfrm>
          <a:off x="2879262" y="104970"/>
          <a:ext cx="2056020" cy="1233612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Backend </a:t>
          </a:r>
        </a:p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 Postgre SQL</a:t>
          </a:r>
        </a:p>
      </dsp:txBody>
      <dsp:txXfrm>
        <a:off x="2915393" y="141101"/>
        <a:ext cx="1983758" cy="1161350"/>
      </dsp:txXfrm>
    </dsp:sp>
    <dsp:sp modelId="{E2189323-1D73-491E-A1E7-7A8919303FD4}">
      <dsp:nvSpPr>
        <dsp:cNvPr id="0" name=""/>
        <dsp:cNvSpPr/>
      </dsp:nvSpPr>
      <dsp:spPr>
        <a:xfrm>
          <a:off x="5140884" y="466830"/>
          <a:ext cx="435876" cy="509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140884" y="568809"/>
        <a:ext cx="305113" cy="305935"/>
      </dsp:txXfrm>
    </dsp:sp>
    <dsp:sp modelId="{C7B1F3BD-F7F3-43F5-A74A-50905702AE3D}">
      <dsp:nvSpPr>
        <dsp:cNvPr id="0" name=""/>
        <dsp:cNvSpPr/>
      </dsp:nvSpPr>
      <dsp:spPr>
        <a:xfrm>
          <a:off x="5757690" y="104970"/>
          <a:ext cx="3296807" cy="1233612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Programming language</a:t>
          </a:r>
        </a:p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  Python</a:t>
          </a:r>
        </a:p>
      </dsp:txBody>
      <dsp:txXfrm>
        <a:off x="5793821" y="141101"/>
        <a:ext cx="3224545" cy="1161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0AB41-1529-47E8-BBDB-5B84FDE00F3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F868-D590-4330-816C-E375958F2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5FB6-D634-481C-95D9-6469536C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9DDF-6737-4A60-A12E-42E9C1913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FABB-89A5-4F4A-9016-8204346F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D778-7081-407D-B794-79B7B790A1FB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87EC-1C04-49F2-AFBA-8276AA78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DBAF-ACC7-4DA1-874B-C6E4139C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C109-929D-46F7-BDD5-A6EA797F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CC9EE-4E47-4F3D-8DBF-12F13B729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12379-A5EE-466B-B083-E1C389A2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6408-6961-4260-8F6C-0181B5149F93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E3DF-AC95-4EE6-A175-2272BF9E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E1C7-5F55-4DF0-BF56-9B215B5C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941A8-E8EE-4BFB-9139-DB8E4F75A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17776-1B85-49E9-9E21-F16A7D749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8ED3-91FA-4578-8FC7-450896F5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51CD-E837-4845-8C9F-7B335A360652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F8E3-9773-4FF0-B0F4-16F11B59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7580-A6EE-49C4-AF54-8EEB651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AFFD-9F20-4B9F-B732-0CF033D5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D1A3-BB70-4CE1-B0B0-ECD5A56B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264BA-E6F9-49DC-8EF5-F45206A1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0E6E-B2AE-4356-9597-B57053091A43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5835-DA63-4C89-95BB-73264749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016F-365C-447C-ABF7-DEFC2AB9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EDFC-A9AF-4E31-B747-E992252C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0012F-C147-4B3F-A092-DEE6C44F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51D1-CD0D-4837-9935-1BF07D36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8836-94C6-4C88-824A-7C16664BC508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9B76-E4F9-464B-A592-6FF55FE5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4FC8-E340-4A49-A55F-3C4682AD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102F-978A-45F0-BD05-0E71B2FD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FF7E-E407-45BC-AB24-85140CB71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BC1E6-E343-4D4A-A630-5C22D2340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468E-C6A0-4CA5-8BE1-36A0B49A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139B-F034-452D-84DF-CB3A3D44EE63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2D1E1-1C8C-4641-A90D-CE762631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40862-A46D-426C-8008-D7090BB7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DD63-31BF-4B23-98C8-D7671A77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CC97C-1914-4A27-8C81-8300DF93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414B8-4B93-4C40-9722-68D8D9B37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3FB3E-BBDD-43A8-894E-EAF6DF419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B432-0B41-40D1-A077-A26AE0B6B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51C10-B73D-4CFA-BE3A-2D1523DC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89D-6CC0-4C9E-B10C-40E8B468109C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AB2B3-A462-4A4F-8829-9D288C41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3649E-6842-4567-9CA1-63E6718A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2C94-66DF-4A75-A1FA-9E4B8B66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C3D22-1F33-4FA1-BC6F-F4D91417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F9F-164C-4297-B8AA-9258CC99E51F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B475C-8837-4F8F-8752-45C1A91A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7FF83-F90A-4206-A3DD-C4A982E9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F102D-1F41-4F8A-A677-4183592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9C52-D098-4EDD-81F0-1942FA0C368C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B5BB-FC90-4A06-A1EF-5CBB9B13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4FA5-43D5-4FD7-B3BA-A8D750AA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F0EC-A343-4CAE-AEE8-F6C73D6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149F-800C-4316-93F2-3EC5000E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A35A8-EA23-4802-91C7-14E78161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7CE3-4B82-4BC4-B14A-6D8C0D3D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D4E-CE65-4365-AF14-663495CA3916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1826-0887-4F0D-B00F-86B95F55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494A3-B9E5-4B95-81C4-E962CAE8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FBA9-0ECA-48D2-BF5B-92D7B2E4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6672F-1FA0-4452-A11F-E25FBF608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113BE-6056-4AB2-BAAB-5446717FE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648D-9222-490E-B9B8-87F28510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DB8-1A1C-45B5-A56C-EB921FEB82F2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52D9F-7B18-4836-974F-0D166FE4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2EA0-53A1-4610-8A71-41931E46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3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203F5-16EA-4FD6-9921-32C3551C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43E9F-C133-4ACB-B83E-A4116FE91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87D4-D3D0-47B7-BDD7-AB9AAD1D1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FB62-E5EE-464A-A500-89ED1D12FC77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BABD-CF16-4360-8779-C300C9602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B7B2-E89F-42AC-A5FE-9B995800B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microsoft.com/office/2007/relationships/diagramDrawing" Target="../diagrams/drawing1.xml"/><Relationship Id="rId4" Type="http://schemas.openxmlformats.org/officeDocument/2006/relationships/image" Target="../media/image2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701318" y="0"/>
            <a:ext cx="8915399" cy="22627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2" y="3366215"/>
            <a:ext cx="10472805" cy="145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37400" y="298418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+mj-lt"/>
              <a:buAutoNum type="arabicPeriod"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Balaji Balasubramani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80513" y="268572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just"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47884" y="377396"/>
            <a:ext cx="8437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ASAP TOOL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502176-0009-4141-8BB8-05218426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86" y="1645618"/>
            <a:ext cx="4334551" cy="38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421"/>
            <a:ext cx="10472805" cy="14573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43309" y="1969039"/>
            <a:ext cx="69179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very important, Repetitive data requests are raised across teams</a:t>
            </a:r>
          </a:p>
          <a:p>
            <a:pPr marL="342900" indent="-342900" defTabSz="9144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requests manually is time consuming and have possibilities of Human error.</a:t>
            </a:r>
          </a:p>
          <a:p>
            <a:pPr marL="342900" indent="-342900" defTabSz="9144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2346" y="302324"/>
            <a:ext cx="84375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Business Case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472240" y="1227274"/>
            <a:ext cx="4483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Problem: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472240" y="3309117"/>
            <a:ext cx="4483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u="sng" dirty="0">
                <a:latin typeface="Andalus" panose="02020603050405020304" pitchFamily="18" charset="-78"/>
                <a:cs typeface="Andalus" panose="02020603050405020304" pitchFamily="18" charset="-78"/>
              </a:rPr>
              <a:t>Solution: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16678A-9E04-4BE4-9341-4ECB539695CA}"/>
              </a:ext>
            </a:extLst>
          </p:cNvPr>
          <p:cNvSpPr txBox="1">
            <a:spLocks/>
          </p:cNvSpPr>
          <p:nvPr/>
        </p:nvSpPr>
        <p:spPr bwMode="auto">
          <a:xfrm>
            <a:off x="1048601" y="3887614"/>
            <a:ext cx="10331450" cy="172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defTabSz="9144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CUSTOMIZABLE tool which automates the tedious workflow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thereby achieving, </a:t>
            </a:r>
          </a:p>
          <a:p>
            <a:pPr marL="800100" lvl="1" indent="-342900" algn="just" defTabSz="9144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reliability</a:t>
            </a:r>
          </a:p>
          <a:p>
            <a:pPr marL="800100" lvl="1" indent="-342900" algn="just" defTabSz="9144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</a:t>
            </a:r>
          </a:p>
          <a:p>
            <a:pPr marL="800100" lvl="1" indent="-342900" algn="just" defTabSz="9144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</a:t>
            </a:r>
          </a:p>
          <a:p>
            <a:pPr marL="800100" lvl="1" indent="-342900" algn="just" defTabSz="9144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defTabSz="91440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prstClr val="black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 defTabSz="9144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dirty="0"/>
          </a:p>
        </p:txBody>
      </p:sp>
      <p:pic>
        <p:nvPicPr>
          <p:cNvPr id="1028" name="Picture 4" descr="Image result for data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80" y="1379328"/>
            <a:ext cx="3917234" cy="222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5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4157" y="53231"/>
            <a:ext cx="8437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Tool Overview(LLD)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sp>
        <p:nvSpPr>
          <p:cNvPr id="7172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3" name="AutoShape 27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9" name="AutoShape 33" descr="Image result for why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1" name="AutoShape 35" descr="Image result for why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7" name="AutoShape 41" descr="Image result for star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9" name="AutoShape 43" descr="Image result for star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09" y="752290"/>
            <a:ext cx="10472805" cy="1457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48" y="1054184"/>
            <a:ext cx="2076450" cy="1990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329" y="833252"/>
            <a:ext cx="2124075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908" y="1113066"/>
            <a:ext cx="2266950" cy="1590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174" y="1127499"/>
            <a:ext cx="2076450" cy="1781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3668" y="1040480"/>
            <a:ext cx="2000250" cy="1885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3668" y="3601779"/>
            <a:ext cx="2000250" cy="2057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3174" y="3811329"/>
            <a:ext cx="2171700" cy="1638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5258" y="3716079"/>
            <a:ext cx="2133600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7329" y="3525579"/>
            <a:ext cx="2266950" cy="2133600"/>
          </a:xfrm>
          <a:prstGeom prst="rect">
            <a:avLst/>
          </a:prstGeom>
        </p:spPr>
      </p:pic>
      <p:pic>
        <p:nvPicPr>
          <p:cNvPr id="4106" name="Picture 10" descr="Image result for UI icon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6" y="3519302"/>
            <a:ext cx="2044182" cy="204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4" descr="Image result for arrow mark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17" y="1727953"/>
            <a:ext cx="725074" cy="7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4" descr="Image result for arrow mark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89" y="1699898"/>
            <a:ext cx="725074" cy="7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4" descr="Image result for arrow mark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89" y="1683226"/>
            <a:ext cx="725074" cy="7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4" descr="Image result for arrow mark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89" y="1655549"/>
            <a:ext cx="725074" cy="7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4" descr="Image result for arrow mark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56089" y="4229843"/>
            <a:ext cx="725074" cy="7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4" descr="Image result for arrow mark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582640" y="2901568"/>
            <a:ext cx="725074" cy="7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4" descr="Image result for arrow mark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35347" y="4229842"/>
            <a:ext cx="725074" cy="7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4" descr="Image result for arrow mark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14502" y="4257372"/>
            <a:ext cx="725074" cy="7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0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05" y="1268755"/>
            <a:ext cx="10472805" cy="14573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44157" y="53231"/>
            <a:ext cx="84375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Prototype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sp>
        <p:nvSpPr>
          <p:cNvPr id="7172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business user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71" y="1224930"/>
            <a:ext cx="1335424" cy="133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utlook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66" y="1433279"/>
            <a:ext cx="941365" cy="8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arameter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67" y="1203302"/>
            <a:ext cx="1336717" cy="13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query the db clipart  ic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538" y="1228890"/>
            <a:ext cx="1695980" cy="141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0237" y="4109572"/>
            <a:ext cx="1303196" cy="1073481"/>
          </a:xfrm>
          <a:prstGeom prst="rect">
            <a:avLst/>
          </a:prstGeom>
        </p:spPr>
      </p:pic>
      <p:pic>
        <p:nvPicPr>
          <p:cNvPr id="45" name="Picture 2" descr="Image result for business user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23" y="3658815"/>
            <a:ext cx="1481770" cy="14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118310" y="2590565"/>
            <a:ext cx="193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Andalus" panose="02020603050405020304" pitchFamily="18" charset="-78"/>
              </a:rPr>
              <a:t>Business user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5181" y="5279084"/>
            <a:ext cx="193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Andalus" panose="02020603050405020304" pitchFamily="18" charset="-78"/>
              </a:rPr>
              <a:t>Business user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33461" y="2593016"/>
            <a:ext cx="193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Andalus" panose="02020603050405020304" pitchFamily="18" charset="-78"/>
              </a:rPr>
              <a:t>Mail box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03196" y="2606617"/>
            <a:ext cx="290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Andalus" panose="02020603050405020304" pitchFamily="18" charset="-78"/>
              </a:rPr>
              <a:t>Fetching parameters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94960" y="5140585"/>
            <a:ext cx="193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Andalus" panose="02020603050405020304" pitchFamily="18" charset="-78"/>
              </a:rPr>
              <a:t>Storing </a:t>
            </a:r>
          </a:p>
          <a:p>
            <a:r>
              <a:rPr lang="en-US" b="1" dirty="0">
                <a:latin typeface="Comic Sans MS" panose="030F0702030302020204" pitchFamily="66" charset="0"/>
                <a:cs typeface="Andalus" panose="02020603050405020304" pitchFamily="18" charset="-78"/>
              </a:rPr>
              <a:t>in excel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6626" y="2606617"/>
            <a:ext cx="193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Andalus" panose="02020603050405020304" pitchFamily="18" charset="-78"/>
              </a:rPr>
              <a:t>Querying DB</a:t>
            </a:r>
          </a:p>
        </p:txBody>
      </p:sp>
      <p:pic>
        <p:nvPicPr>
          <p:cNvPr id="2072" name="Picture 24" descr="Image result for arrow mark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81" y="1306317"/>
            <a:ext cx="1284248" cy="12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4" descr="Image result for arrow mark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75" y="1268605"/>
            <a:ext cx="1284248" cy="12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4" descr="Image result for arrow mark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94960" y="3049201"/>
            <a:ext cx="973426" cy="97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4" descr="Image result for arrow mark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22378" y="4004188"/>
            <a:ext cx="1284248" cy="12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3371" y="3371850"/>
            <a:ext cx="4366835" cy="2571750"/>
          </a:xfrm>
          <a:prstGeom prst="rect">
            <a:avLst/>
          </a:prstGeom>
        </p:spPr>
      </p:pic>
      <p:pic>
        <p:nvPicPr>
          <p:cNvPr id="66" name="Picture 24" descr="Image result for arrow mark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022" y="1249375"/>
            <a:ext cx="1284248" cy="12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4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2" y="1207989"/>
            <a:ext cx="11313622" cy="14573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2346" y="302324"/>
            <a:ext cx="84375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Technology Stack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68" y="3755485"/>
            <a:ext cx="1675027" cy="149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ostgre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71" y="4013224"/>
            <a:ext cx="2434713" cy="136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ython Logo PNG-PlusPNG.com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92" y="37454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2976422956"/>
              </p:ext>
            </p:extLst>
          </p:nvPr>
        </p:nvGraphicFramePr>
        <p:xfrm>
          <a:off x="1646219" y="1921321"/>
          <a:ext cx="9055332" cy="1443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6652" y="2256063"/>
            <a:ext cx="685800" cy="7334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9262" y="2296498"/>
            <a:ext cx="6858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91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Andalus</vt:lpstr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Tesco Jeunes Initiative</dc:title>
  <dc:creator>SHANKARI Shri</dc:creator>
  <cp:lastModifiedBy>BALASUBRAMANI Balaji</cp:lastModifiedBy>
  <cp:revision>118</cp:revision>
  <dcterms:created xsi:type="dcterms:W3CDTF">2019-09-09T09:51:47Z</dcterms:created>
  <dcterms:modified xsi:type="dcterms:W3CDTF">2020-07-09T06:09:24Z</dcterms:modified>
</cp:coreProperties>
</file>