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2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3040529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sz="2400" lang="en-GB"/>
              <a:t> 312211</a:t>
            </a:r>
            <a:r>
              <a:rPr sz="2400" lang="en-US"/>
              <a:t>5</a:t>
            </a:r>
            <a:r>
              <a:rPr sz="2400" lang="en-US"/>
              <a:t>8</a:t>
            </a:r>
            <a:r>
              <a:rPr sz="2400" lang="en-US"/>
              <a:t>7</a:t>
            </a:r>
            <a:endParaRPr dirty="0" sz="2400" lang="en-GB"/>
          </a:p>
          <a:p>
            <a:r>
              <a:rPr dirty="0" sz="2400" lang="en-GB"/>
              <a:t>NM ID: </a:t>
            </a:r>
            <a:r>
              <a:rPr dirty="0" sz="2400" lang="en-US"/>
              <a:t>9813C3494AE7D4AB1104DDE0A3DDFB66</a:t>
            </a:r>
            <a:endParaRPr dirty="0" sz="2400" lang="en-US"/>
          </a:p>
          <a:p>
            <a:r>
              <a:rPr dirty="0" sz="2400" lang="en-US"/>
              <a:t>D</a:t>
            </a:r>
            <a:r>
              <a:rPr dirty="0" sz="2400" lang="en-US"/>
              <a:t>EPARTMENT:</a:t>
            </a:r>
            <a:r>
              <a:rPr dirty="0" sz="2400" lang="en-GB"/>
              <a:t> COMMERCE(B.COM(GENERAL))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GB"/>
              <a:t>: THIRUTHANGAL NADAR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267200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48000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4978400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27431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533900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838201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A142</dc:creator>
  <cp:lastModifiedBy>J. YUGENDHIRAN</cp:lastModifiedBy>
  <dcterms:created xsi:type="dcterms:W3CDTF">2024-09-09T03:21:09Z</dcterms:created>
  <dcterms:modified xsi:type="dcterms:W3CDTF">2024-09-09T03:21:09Z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ee8d9491e9374a2bbb82dd2725cb4c6b</vt:lpwstr>
  </property>
</Properties>
</file>