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jibv2000/carspl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Section - B </a:t>
            </a:r>
          </a:p>
          <a:p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Devprakash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Bisoi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z="1900" b="1" cap="small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PES2UG19CS110</a:t>
            </a:r>
          </a:p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Balaji B V </a:t>
            </a: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n-US" sz="1900" b="1" cap="small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PES2UG19CS079  </a:t>
            </a:r>
            <a:r>
              <a:rPr lang="en-US" sz="2400" b="1" cap="small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Baargav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 V -  </a:t>
            </a:r>
            <a:r>
              <a:rPr lang="en-US" sz="1900" b="1" cap="small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PES2UG19CS078</a:t>
            </a:r>
            <a:endParaRPr lang="en-GB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https://github.com/balajibv2000/carsplus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Cars+; Buy or rent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website which helps the customers to compare best car for their budget, choose with various companies. Customers can also rent a car for a given number of days.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comprises the following features: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login: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 is the one who administers the system and input updates.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have 	to create an account into the system by registering themselves. Then 	they may login into the system and can utilize services.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either buy or rent cars.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Choice: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can choose various companies and models according to their budget.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and reviews: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details of the model including description, price, advantages and reviews is provided.</a:t>
            </a:r>
          </a:p>
          <a:p>
            <a:endParaRPr lang="en-GB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Used(MERN)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>
            <a:normAutofit/>
          </a:bodyPr>
          <a:lstStyle/>
          <a:p>
            <a:r>
              <a:rPr lang="en-GB" sz="2800" dirty="0" err="1">
                <a:latin typeface="Bahnschrift SemiBold" panose="020B0502040204020203" pitchFamily="34" charset="0"/>
              </a:rPr>
              <a:t>Mongodb</a:t>
            </a:r>
            <a:r>
              <a:rPr lang="en-GB" sz="2800" dirty="0">
                <a:latin typeface="Bahnschrift SemiBold" panose="020B0502040204020203" pitchFamily="34" charset="0"/>
              </a:rPr>
              <a:t> (Mongoose)</a:t>
            </a:r>
          </a:p>
          <a:p>
            <a:r>
              <a:rPr lang="en-GB" sz="2800" dirty="0">
                <a:latin typeface="Bahnschrift SemiBold" panose="020B0502040204020203" pitchFamily="34" charset="0"/>
              </a:rPr>
              <a:t>Express</a:t>
            </a:r>
          </a:p>
          <a:p>
            <a:r>
              <a:rPr lang="en-GB" sz="2800" dirty="0">
                <a:latin typeface="Bahnschrift SemiBold" panose="020B0502040204020203" pitchFamily="34" charset="0"/>
              </a:rPr>
              <a:t>React</a:t>
            </a:r>
          </a:p>
          <a:p>
            <a:r>
              <a:rPr lang="en-GB" sz="2800" dirty="0">
                <a:latin typeface="Bahnschrift SemiBold" panose="020B0502040204020203" pitchFamily="34" charset="0"/>
              </a:rPr>
              <a:t>React-Dom</a:t>
            </a:r>
          </a:p>
          <a:p>
            <a:r>
              <a:rPr lang="en-GB" sz="2800" dirty="0">
                <a:latin typeface="Bahnschrift SemiBold" panose="020B0502040204020203" pitchFamily="34" charset="0"/>
              </a:rPr>
              <a:t>React-Router-Dom</a:t>
            </a:r>
          </a:p>
          <a:p>
            <a:r>
              <a:rPr lang="en-GB" sz="2800" dirty="0">
                <a:latin typeface="Bahnschrift SemiBold" panose="020B0502040204020203" pitchFamily="34" charset="0"/>
              </a:rPr>
              <a:t>React-Scripts</a:t>
            </a:r>
          </a:p>
          <a:p>
            <a:r>
              <a:rPr lang="en-GB" sz="2800" dirty="0">
                <a:latin typeface="Bahnschrift SemiBold" panose="020B0502040204020203" pitchFamily="34" charset="0"/>
              </a:rPr>
              <a:t>Node</a:t>
            </a:r>
          </a:p>
          <a:p>
            <a:r>
              <a:rPr lang="en-GB" sz="2800" dirty="0" err="1">
                <a:latin typeface="Bahnschrift SemiBold" panose="020B0502040204020203" pitchFamily="34" charset="0"/>
              </a:rPr>
              <a:t>Axios</a:t>
            </a:r>
            <a:endParaRPr lang="en-GB" sz="2800" dirty="0">
              <a:latin typeface="Bahnschrift SemiBold" panose="020B0502040204020203" pitchFamily="34" charset="0"/>
            </a:endParaRPr>
          </a:p>
          <a:p>
            <a:r>
              <a:rPr lang="en-GB" sz="2800" dirty="0" err="1">
                <a:latin typeface="Bahnschrift SemiBold" panose="020B0502040204020203" pitchFamily="34" charset="0"/>
              </a:rPr>
              <a:t>Cors</a:t>
            </a:r>
            <a:endParaRPr lang="en-GB" sz="2800" dirty="0">
              <a:latin typeface="Bahnschrift SemiBold" panose="020B0502040204020203" pitchFamily="34" charset="0"/>
            </a:endParaRPr>
          </a:p>
          <a:p>
            <a:endParaRPr lang="en-GB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Balaji B V: Front-End Framework and CSS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Dev: Back-End Framework and database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Baargav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V: CSS image gallery and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styling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89</TotalTime>
  <Words>215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 SemiBold</vt:lpstr>
      <vt:lpstr>Calibri</vt:lpstr>
      <vt:lpstr>Courier New</vt:lpstr>
      <vt:lpstr>Symbol</vt:lpstr>
      <vt:lpstr>Times New Roman</vt:lpstr>
      <vt:lpstr>Wingdings</vt:lpstr>
      <vt:lpstr>Office Theme</vt:lpstr>
      <vt:lpstr>UE19CS204 – Web Technologies Mini Project</vt:lpstr>
      <vt:lpstr>Abstract</vt:lpstr>
      <vt:lpstr>Technologies Used(MERN)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EC CSE 3B Balaji B V</cp:lastModifiedBy>
  <cp:revision>13</cp:revision>
  <dcterms:created xsi:type="dcterms:W3CDTF">2020-11-18T05:59:33Z</dcterms:created>
  <dcterms:modified xsi:type="dcterms:W3CDTF">2020-12-07T08:30:47Z</dcterms:modified>
</cp:coreProperties>
</file>