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6" r:id="rId11"/>
    <p:sldId id="267" r:id="rId12"/>
    <p:sldId id="265" r:id="rId13"/>
    <p:sldId id="270" r:id="rId14"/>
    <p:sldId id="268" r:id="rId15"/>
    <p:sldId id="269" r:id="rId16"/>
    <p:sldId id="28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8" r:id="rId25"/>
    <p:sldId id="279" r:id="rId26"/>
    <p:sldId id="280" r:id="rId27"/>
    <p:sldId id="281" r:id="rId28"/>
    <p:sldId id="282" r:id="rId29"/>
    <p:sldId id="283" r:id="rId30"/>
    <p:sldId id="289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1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2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CA4F4D-340D-4DD0-A286-794C45E4C578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B4CD8A-4FDB-4A8D-895C-31C1E1D199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1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 to Python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900" y="2231150"/>
            <a:ext cx="10058400" cy="1450757"/>
          </a:xfrm>
        </p:spPr>
        <p:txBody>
          <a:bodyPr/>
          <a:lstStyle/>
          <a:p>
            <a:r>
              <a:rPr lang="en-US" dirty="0" smtClean="0"/>
              <a:t>What is a list?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6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900" y="2231150"/>
            <a:ext cx="10058400" cy="1450757"/>
          </a:xfrm>
        </p:spPr>
        <p:txBody>
          <a:bodyPr/>
          <a:lstStyle/>
          <a:p>
            <a:r>
              <a:rPr lang="en-US" dirty="0" smtClean="0"/>
              <a:t>What is a tuple?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9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09" y="2277449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If you are clever you must ask me the difference….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1.Tuples and lists are two similar sequences of the same programming language, Python. Tuples are immutable which means they cannot be modified once they are created; whereas, a list is a sequence which is mutable. It can be modified after it is created, and it supports additional operations too.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2.The literal syntax of tuples is shown by parentheses whereas the literal syntax of lists is shown by square brackets.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3.Tuples are heterogeneous while lists are homogeneous. One has to deal individually with the items.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4.Tuples show structure whereas lists show order.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77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28" y="1837611"/>
            <a:ext cx="10058400" cy="1450757"/>
          </a:xfrm>
        </p:spPr>
        <p:txBody>
          <a:bodyPr/>
          <a:lstStyle/>
          <a:p>
            <a:r>
              <a:rPr lang="en-US" dirty="0" smtClean="0"/>
              <a:t>Let me confuse you more 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3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94137"/>
            <a:ext cx="10058400" cy="1450757"/>
          </a:xfrm>
        </p:spPr>
        <p:txBody>
          <a:bodyPr/>
          <a:lstStyle/>
          <a:p>
            <a:r>
              <a:rPr lang="en-US" dirty="0" smtClean="0"/>
              <a:t>There is also a dictionary  (:o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900" y="2589965"/>
            <a:ext cx="10058400" cy="1450757"/>
          </a:xfrm>
        </p:spPr>
        <p:txBody>
          <a:bodyPr/>
          <a:lstStyle/>
          <a:p>
            <a:r>
              <a:rPr lang="en-US" dirty="0" smtClean="0"/>
              <a:t>Can a dictionary can be changed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7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57" y="2485793"/>
            <a:ext cx="10058400" cy="1450757"/>
          </a:xfrm>
        </p:spPr>
        <p:txBody>
          <a:bodyPr/>
          <a:lstStyle/>
          <a:p>
            <a:r>
              <a:rPr lang="en-US" dirty="0" smtClean="0"/>
              <a:t>Sorry …but….there are also arrays…..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9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194006"/>
            <a:ext cx="10058400" cy="1450757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 </a:t>
            </a:r>
            <a:r>
              <a:rPr lang="en-US" sz="2800" dirty="0">
                <a:latin typeface="Verdana" panose="020B0604030504040204" pitchFamily="34" charset="0"/>
              </a:rPr>
              <a:t>Arithmetic Operators</a:t>
            </a:r>
          </a:p>
          <a:p>
            <a:r>
              <a:rPr lang="en-US" sz="2800" dirty="0">
                <a:latin typeface="Symbol" panose="05050102010706020507" pitchFamily="18" charset="2"/>
              </a:rPr>
              <a:t> </a:t>
            </a:r>
            <a:r>
              <a:rPr lang="en-US" sz="2800" dirty="0">
                <a:latin typeface="Verdana" panose="020B0604030504040204" pitchFamily="34" charset="0"/>
              </a:rPr>
              <a:t>Comparison (Relational) Operators</a:t>
            </a:r>
          </a:p>
          <a:p>
            <a:r>
              <a:rPr lang="en-US" sz="2800" dirty="0">
                <a:latin typeface="Symbol" panose="05050102010706020507" pitchFamily="18" charset="2"/>
              </a:rPr>
              <a:t> </a:t>
            </a:r>
            <a:r>
              <a:rPr lang="en-US" sz="2800" dirty="0">
                <a:latin typeface="Verdana" panose="020B0604030504040204" pitchFamily="34" charset="0"/>
              </a:rPr>
              <a:t>Assignment Operators</a:t>
            </a:r>
          </a:p>
          <a:p>
            <a:r>
              <a:rPr lang="en-US" sz="2800" dirty="0">
                <a:latin typeface="Symbol" panose="05050102010706020507" pitchFamily="18" charset="2"/>
              </a:rPr>
              <a:t> </a:t>
            </a:r>
            <a:r>
              <a:rPr lang="en-US" sz="2800" dirty="0">
                <a:latin typeface="Verdana" panose="020B0604030504040204" pitchFamily="34" charset="0"/>
              </a:rPr>
              <a:t>Logical </a:t>
            </a:r>
            <a:r>
              <a:rPr lang="en-US" sz="2800" dirty="0" smtClean="0">
                <a:latin typeface="Verdana" panose="020B0604030504040204" pitchFamily="34" charset="0"/>
              </a:rPr>
              <a:t>Operators</a:t>
            </a:r>
            <a:endParaRPr lang="en-US" sz="2800" dirty="0">
              <a:latin typeface="Verdana" panose="020B0604030504040204" pitchFamily="34" charset="0"/>
            </a:endParaRPr>
          </a:p>
          <a:p>
            <a:r>
              <a:rPr lang="en-US" sz="2800" dirty="0">
                <a:latin typeface="Symbol" panose="05050102010706020507" pitchFamily="18" charset="2"/>
              </a:rPr>
              <a:t> </a:t>
            </a:r>
            <a:r>
              <a:rPr lang="en-US" sz="2800" dirty="0">
                <a:latin typeface="Verdana" panose="020B0604030504040204" pitchFamily="34" charset="0"/>
              </a:rPr>
              <a:t>Membership Operators</a:t>
            </a:r>
          </a:p>
          <a:p>
            <a:r>
              <a:rPr lang="en-US" sz="2800" dirty="0">
                <a:latin typeface="Symbol" panose="05050102010706020507" pitchFamily="18" charset="2"/>
              </a:rPr>
              <a:t> </a:t>
            </a:r>
            <a:r>
              <a:rPr lang="en-US" sz="2800" dirty="0">
                <a:latin typeface="Verdana" panose="020B0604030504040204" pitchFamily="34" charset="0"/>
              </a:rPr>
              <a:t>Identity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724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635" y="5451676"/>
            <a:ext cx="10058400" cy="4023360"/>
          </a:xfrm>
        </p:spPr>
        <p:txBody>
          <a:bodyPr/>
          <a:lstStyle/>
          <a:p>
            <a:r>
              <a:rPr lang="en-US" dirty="0" smtClean="0"/>
              <a:t>//  Floor </a:t>
            </a:r>
            <a:r>
              <a:rPr lang="en-US" dirty="0"/>
              <a:t>Division - The division of operands </a:t>
            </a:r>
            <a:r>
              <a:rPr lang="en-US" dirty="0" smtClean="0"/>
              <a:t>where the </a:t>
            </a:r>
            <a:r>
              <a:rPr lang="en-US" dirty="0"/>
              <a:t>result is the quotient in which the digits</a:t>
            </a:r>
          </a:p>
          <a:p>
            <a:r>
              <a:rPr lang="en-US" dirty="0"/>
              <a:t>after the decimal point are removed.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954" t="30544" r="24169" b="10692"/>
          <a:stretch/>
        </p:blipFill>
        <p:spPr>
          <a:xfrm>
            <a:off x="1554480" y="782053"/>
            <a:ext cx="9144000" cy="46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1154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 python for image processing?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942975"/>
            <a:ext cx="6677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881062"/>
            <a:ext cx="68484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47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20" y="0"/>
            <a:ext cx="10058400" cy="145075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847850"/>
            <a:ext cx="67722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80" y="1932369"/>
            <a:ext cx="6915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50" y="2138552"/>
            <a:ext cx="10058400" cy="1450757"/>
          </a:xfrm>
        </p:spPr>
        <p:txBody>
          <a:bodyPr/>
          <a:lstStyle/>
          <a:p>
            <a:r>
              <a:rPr lang="en-US" dirty="0" smtClean="0"/>
              <a:t>Let’s get something from the user….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632" y="2378169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</a:t>
            </a:r>
          </a:p>
          <a:p>
            <a:r>
              <a:rPr lang="en-US" sz="3200" dirty="0" smtClean="0"/>
              <a:t>if …. </a:t>
            </a:r>
            <a:r>
              <a:rPr lang="en-US" sz="3200" dirty="0"/>
              <a:t>e</a:t>
            </a:r>
            <a:r>
              <a:rPr lang="en-US" sz="3200" dirty="0" smtClean="0"/>
              <a:t>lse….</a:t>
            </a:r>
          </a:p>
          <a:p>
            <a:r>
              <a:rPr lang="en-US" sz="3200" dirty="0" smtClean="0"/>
              <a:t>if …..</a:t>
            </a:r>
            <a:r>
              <a:rPr lang="en-US" sz="3200" dirty="0" err="1" smtClean="0"/>
              <a:t>elif</a:t>
            </a:r>
            <a:r>
              <a:rPr lang="en-US" sz="3200" dirty="0" smtClean="0"/>
              <a:t>…….else</a:t>
            </a:r>
          </a:p>
        </p:txBody>
      </p:sp>
    </p:spTree>
    <p:extLst>
      <p:ext uri="{BB962C8B-B14F-4D97-AF65-F5344CB8AC3E}">
        <p14:creationId xmlns:p14="http://schemas.microsoft.com/office/powerpoint/2010/main" val="183187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06657"/>
            <a:ext cx="10058400" cy="1450757"/>
          </a:xfrm>
        </p:spPr>
        <p:txBody>
          <a:bodyPr/>
          <a:lstStyle/>
          <a:p>
            <a:r>
              <a:rPr lang="en-US" dirty="0" smtClean="0"/>
              <a:t>Let’s start doing it again and again and again………….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20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533" y="2289023"/>
            <a:ext cx="10058400" cy="1450757"/>
          </a:xfrm>
        </p:spPr>
        <p:txBody>
          <a:bodyPr/>
          <a:lstStyle/>
          <a:p>
            <a:r>
              <a:rPr lang="en-US" dirty="0" smtClean="0"/>
              <a:t>Functions()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76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89" y="2406657"/>
            <a:ext cx="10058400" cy="1450757"/>
          </a:xfrm>
        </p:spPr>
        <p:txBody>
          <a:bodyPr/>
          <a:lstStyle/>
          <a:p>
            <a:r>
              <a:rPr lang="en-US" dirty="0" smtClean="0"/>
              <a:t>Let’s get </a:t>
            </a:r>
            <a:r>
              <a:rPr lang="en-US" dirty="0" err="1" smtClean="0"/>
              <a:t>matlab</a:t>
            </a:r>
            <a:r>
              <a:rPr lang="en-US" dirty="0" smtClean="0"/>
              <a:t> into python……………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5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971" y="2289023"/>
            <a:ext cx="10058400" cy="145075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Numpy</a:t>
            </a:r>
            <a:r>
              <a:rPr lang="en-US" dirty="0" smtClean="0"/>
              <a:t> library……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4520" y="2406657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Let’s get started….Hello world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365" t="17105" r="24077" b="7402"/>
          <a:stretch/>
        </p:blipFill>
        <p:spPr>
          <a:xfrm>
            <a:off x="818147" y="286603"/>
            <a:ext cx="7098632" cy="55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8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787" y="2647838"/>
            <a:ext cx="10058400" cy="1450757"/>
          </a:xfrm>
        </p:spPr>
        <p:txBody>
          <a:bodyPr/>
          <a:lstStyle/>
          <a:p>
            <a:r>
              <a:rPr lang="en-US" dirty="0" smtClean="0"/>
              <a:t>Lets plot lines…….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1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58" y="2208001"/>
            <a:ext cx="10058400" cy="1450757"/>
          </a:xfrm>
        </p:spPr>
        <p:txBody>
          <a:bodyPr/>
          <a:lstStyle/>
          <a:p>
            <a:r>
              <a:rPr lang="en-US" dirty="0" smtClean="0"/>
              <a:t>Let’s plot some matrix……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9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787" y="2543666"/>
            <a:ext cx="10058400" cy="1450757"/>
          </a:xfrm>
        </p:spPr>
        <p:txBody>
          <a:bodyPr/>
          <a:lstStyle/>
          <a:p>
            <a:r>
              <a:rPr lang="en-US" dirty="0" smtClean="0"/>
              <a:t>Let’s read an image….display it …..and its statistics………..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348" y="2578391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Does python have a compiler? Or interpreter? Or both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865" y="2763585"/>
            <a:ext cx="10058400" cy="1450757"/>
          </a:xfrm>
        </p:spPr>
        <p:txBody>
          <a:bodyPr/>
          <a:lstStyle/>
          <a:p>
            <a:r>
              <a:rPr lang="en-US" dirty="0" smtClean="0"/>
              <a:t>If you need help…. Call help…. Not 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9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90" y="2289024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 variable?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9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47" y="182431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types in Python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3989" y="2181049"/>
            <a:ext cx="67557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Verdana" panose="020B0604030504040204" pitchFamily="34" charset="0"/>
              </a:rPr>
              <a:t>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Booleans</a:t>
            </a:r>
            <a:r>
              <a:rPr lang="en-US" sz="3200" dirty="0"/>
              <a:t> </a:t>
            </a:r>
            <a:endParaRPr lang="en-US" sz="3200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ymbol" panose="05050102010706020507" pitchFamily="18" charset="2"/>
              </a:rPr>
              <a:t> </a:t>
            </a:r>
            <a:r>
              <a:rPr lang="en-US" sz="3200" dirty="0">
                <a:latin typeface="Verdana" panose="020B0604030504040204" pitchFamily="34" charset="0"/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ymbol" panose="05050102010706020507" pitchFamily="18" charset="2"/>
              </a:rPr>
              <a:t> </a:t>
            </a:r>
            <a:r>
              <a:rPr lang="en-US" sz="3200" dirty="0">
                <a:latin typeface="Verdana" panose="020B0604030504040204" pitchFamily="34" charset="0"/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ymbol" panose="05050102010706020507" pitchFamily="18" charset="2"/>
              </a:rPr>
              <a:t> </a:t>
            </a:r>
            <a:r>
              <a:rPr lang="en-US" sz="3200" dirty="0">
                <a:latin typeface="Verdana" panose="020B0604030504040204" pitchFamily="34" charset="0"/>
              </a:rPr>
              <a:t>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ymbol" panose="05050102010706020507" pitchFamily="18" charset="2"/>
              </a:rPr>
              <a:t> </a:t>
            </a:r>
            <a:r>
              <a:rPr lang="en-US" sz="3200" dirty="0">
                <a:latin typeface="Verdana" panose="020B0604030504040204" pitchFamily="34" charset="0"/>
              </a:rPr>
              <a:t>Dictionary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474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09" y="2277449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 how will you check what is in a box?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3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84" y="2555241"/>
            <a:ext cx="10813069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will you check what type of box is that?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40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291</Words>
  <Application>Microsoft Office PowerPoint</Application>
  <PresentationFormat>Widescreen</PresentationFormat>
  <Paragraphs>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Verdana</vt:lpstr>
      <vt:lpstr>Wingdings</vt:lpstr>
      <vt:lpstr>Retrospect</vt:lpstr>
      <vt:lpstr>Intro to Python</vt:lpstr>
      <vt:lpstr>Why python for image processing?</vt:lpstr>
      <vt:lpstr>Let’s get started….Hello world </vt:lpstr>
      <vt:lpstr>Does python have a compiler? Or interpreter? Or both</vt:lpstr>
      <vt:lpstr>If you need help…. Call help…. Not me. </vt:lpstr>
      <vt:lpstr>What is a variable?</vt:lpstr>
      <vt:lpstr>Data types in Python</vt:lpstr>
      <vt:lpstr>So how will you check what is in a box?</vt:lpstr>
      <vt:lpstr>How will you check what type of box is that?</vt:lpstr>
      <vt:lpstr>What is a list?</vt:lpstr>
      <vt:lpstr>What is a tuple?</vt:lpstr>
      <vt:lpstr>If you are clever you must ask me the difference…. </vt:lpstr>
      <vt:lpstr>PowerPoint Presentation</vt:lpstr>
      <vt:lpstr>Let me confuse you more ……</vt:lpstr>
      <vt:lpstr>There is also a dictionary  (:o </vt:lpstr>
      <vt:lpstr>Can a dictionary can be changed or not?</vt:lpstr>
      <vt:lpstr>Sorry …but….there are also arrays….. 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something from the user…. </vt:lpstr>
      <vt:lpstr>Decision making…..</vt:lpstr>
      <vt:lpstr>Let’s start doing it again and again and again………….</vt:lpstr>
      <vt:lpstr>Functions()</vt:lpstr>
      <vt:lpstr>Let’s get matlab into python…………… </vt:lpstr>
      <vt:lpstr>The Numpy library……</vt:lpstr>
      <vt:lpstr>PowerPoint Presentation</vt:lpstr>
      <vt:lpstr>Lets plot lines…….</vt:lpstr>
      <vt:lpstr>Let’s plot some matrix……</vt:lpstr>
      <vt:lpstr>Let’s read an image….display it …..and its statistics………..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Balaji Ramesh</dc:creator>
  <cp:lastModifiedBy>Balaji Ramesh</cp:lastModifiedBy>
  <cp:revision>11</cp:revision>
  <dcterms:created xsi:type="dcterms:W3CDTF">2017-12-22T14:16:32Z</dcterms:created>
  <dcterms:modified xsi:type="dcterms:W3CDTF">2017-12-22T21:41:30Z</dcterms:modified>
</cp:coreProperties>
</file>