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31b6c2ef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31b6c2ef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63525" y="194125"/>
            <a:ext cx="5868600" cy="30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Log Level of Java Application Dynamically (Runtime)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Boot Actuator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618225" y="3924925"/>
            <a:ext cx="6761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Without</a:t>
            </a:r>
            <a:r>
              <a:rPr lang="en" sz="2200"/>
              <a:t> restart of Tomcat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log level?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 you change log level traditionally?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Why you </a:t>
            </a:r>
            <a:r>
              <a:rPr lang="en"/>
              <a:t>shouldn't</a:t>
            </a:r>
            <a:r>
              <a:rPr lang="en"/>
              <a:t> restart application?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can you change log level of Spring Boot Application?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Spring Boot Actuator 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 you enable actuator for Spring Boot Java Application?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Getting log level using REST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Change log level using REST API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