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437ddb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437ddb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437ddb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437ddb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437ddb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2437ddb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Gateway -Reverse proxy with Static and Dynamic Routing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665400"/>
            <a:ext cx="7688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Netty as( Gateway), Ribbon (Client Side Load </a:t>
            </a:r>
            <a:r>
              <a:rPr b="1" lang="en"/>
              <a:t>Balancing)</a:t>
            </a:r>
            <a:r>
              <a:rPr b="1" lang="en"/>
              <a:t> ,Eureka (Registry), RestAPI application (Spring boot)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Routing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static routing?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Why it is needed?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 Code routes to rest api running on 9090 , 9091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Disadvantages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Routing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Dynamic Routing?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Why  it is needed?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Spring Cloud Netflix ( </a:t>
            </a:r>
            <a:r>
              <a:rPr lang="en"/>
              <a:t>Maintenance</a:t>
            </a:r>
            <a:r>
              <a:rPr lang="en"/>
              <a:t> 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Registry( Eureka Server)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Proxy Gateway (Spring Cloud Netty)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Ribbon Client Eureka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 API ( Eureka Client)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