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a4d47f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0a4d47f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2005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 using Spring Cloud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Gateway (proxy) in Netty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Rest api in Tomcat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Spring Cloud Gateway (Netty) as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 Rest api application in Tomcat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 all the requests from Netty to Tomcat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Enhance routing to add one more Tomcat to scale up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walk through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