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Merriweathe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bold.fntdata"/><Relationship Id="rId14" Type="http://schemas.openxmlformats.org/officeDocument/2006/relationships/font" Target="fonts/Merriweather-regular.fntdata"/><Relationship Id="rId17" Type="http://schemas.openxmlformats.org/officeDocument/2006/relationships/font" Target="fonts/Merriweather-boldItalic.fntdata"/><Relationship Id="rId16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516d8378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516d8378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516d8378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516d8378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516d8378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516d8378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owtodoinjava.com/microservices/microservices-definition-principles-benefits/" TargetMode="External"/><Relationship Id="rId4" Type="http://schemas.openxmlformats.org/officeDocument/2006/relationships/hyperlink" Target="https://en.wikipedia.org/wiki/Microservic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Cloud- Session-1- Microservices Introduction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My first </a:t>
            </a:r>
            <a:r>
              <a:rPr lang="en"/>
              <a:t>microservices</a:t>
            </a:r>
            <a:r>
              <a:rPr lang="en"/>
              <a:t> application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MicroServices - Definition , Principles and Advantages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microservice?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Why do we need microservice?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Monolithic vs Microservice Architecture.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Principle of Microservice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Single </a:t>
            </a:r>
            <a:r>
              <a:rPr lang="en"/>
              <a:t>responsibility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Built around business capabilities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 build it, you own it!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Advantages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First Microservice Application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Employee </a:t>
            </a:r>
            <a:r>
              <a:rPr lang="en"/>
              <a:t>Management</a:t>
            </a:r>
            <a:r>
              <a:rPr lang="en"/>
              <a:t> Application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employee-api developed in Java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salary-</a:t>
            </a:r>
            <a:r>
              <a:rPr lang="en"/>
              <a:t>-api developed in Java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Insurance-api developed in Python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Fetch details of employee ,salary and insurance details from microservice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Demo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Code walk through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References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https://howtodoinjava.com/microservices/microservices-definition-principles-benefits/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https://en.wikipedia.org/wiki/Microservices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Design limitations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do  you scale up </a:t>
            </a:r>
            <a:r>
              <a:rPr lang="en"/>
              <a:t>application</a:t>
            </a:r>
            <a:r>
              <a:rPr lang="en"/>
              <a:t>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the applications bind to static port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Application instances are not discovered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service discovery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Restart of Gateway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