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16d837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16d837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Cloud- Session-2- Microservices Dynamic Ports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184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Running Microservices on Dynamic ports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Discovery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Registry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Gateway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Registry, Discovery, Demo,Code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do you need to run </a:t>
            </a:r>
            <a:r>
              <a:rPr lang="en"/>
              <a:t>MicroService</a:t>
            </a:r>
            <a:r>
              <a:rPr lang="en"/>
              <a:t> on Dynamic ports?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Registry?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applications discovers each other?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 Registration with Registry.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gateway discovers registry?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walkthrough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 microservice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