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Merriweather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Merriweather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Merriweather-italic.fntdata"/><Relationship Id="rId14" Type="http://schemas.openxmlformats.org/officeDocument/2006/relationships/font" Target="fonts/Merriweather-bold.fntdata"/><Relationship Id="rId16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516d8378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516d8378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516d8378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516d8378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143125"/>
            <a:ext cx="876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Cloud Session 3 Inter Microservice Communication </a:t>
            </a:r>
            <a:r>
              <a:rPr b="1" lang="en"/>
              <a:t>Synchronous</a:t>
            </a:r>
            <a:endParaRPr b="1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5184900" cy="14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Direct communication between services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Indirect (via gateway) between services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between Microservices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Why microservices needs to communicate with each other?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Types of communication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Synchronous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Asynchronous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Patterns on Synchronous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Direct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Via Gateway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Synchronous Communication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Challenges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Tight coupling between services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Brittleness between the services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Inflexible in adding new services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