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16d837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16d837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16d837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16d837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43125"/>
            <a:ext cx="876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Session 4 Inter Microservice Communication </a:t>
            </a:r>
            <a:r>
              <a:rPr b="1" lang="en"/>
              <a:t>ASynchronous </a:t>
            </a:r>
            <a:r>
              <a:rPr lang="en"/>
              <a:t>using RabbitMQ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300150"/>
            <a:ext cx="5184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RabbitMQ play a role of </a:t>
            </a:r>
            <a:r>
              <a:rPr lang="en"/>
              <a:t>messaging system.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Spring Cloud Stream.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System </a:t>
            </a:r>
            <a:r>
              <a:rPr lang="en"/>
              <a:t>Terminology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Message Queue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Stream Concepts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StreamListeners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