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16d8378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16d837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43125"/>
            <a:ext cx="876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Session -5 Microservices Documentation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98450" y="1581300"/>
            <a:ext cx="5184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OpenAPI/Swagger for REST API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SpringFox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Auto generate client code using OpenAPI definition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OpenAPI/Swagger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do we need to document Microservice REST API?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the specifications?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OpenAPI Vs Swagger.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OpenAPI </a:t>
            </a:r>
            <a:r>
              <a:rPr lang="en"/>
              <a:t>definition.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Swagger UI.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Postman - </a:t>
            </a:r>
            <a:r>
              <a:rPr lang="en"/>
              <a:t>auto generate</a:t>
            </a:r>
            <a:r>
              <a:rPr lang="en"/>
              <a:t> client code from OpenAPI definition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