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Merriweather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Merriweather-bold.fntdata"/><Relationship Id="rId12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Merriweather-boldItalic.fntdata"/><Relationship Id="rId14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516d8378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516d8378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91700" y="313625"/>
            <a:ext cx="876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Cloud Session-7 Microservices </a:t>
            </a:r>
            <a:r>
              <a:rPr b="1" lang="en"/>
              <a:t>Distributed Tracing</a:t>
            </a:r>
            <a:endParaRPr b="1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40125" y="1760225"/>
            <a:ext cx="5184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Spring Cloud Sleuth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Zipkin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RabbitMQ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Tracing, Terminology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tracing?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do we need tracing?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Distributed Tracing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Terminology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Trace 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Trace Tree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Span 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Logs vs tracing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Role of Zipkin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Role of Sleuth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Role of RabbitMQ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