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7" r:id="rId1"/>
  </p:sldMasterIdLst>
  <p:notesMasterIdLst>
    <p:notesMasterId r:id="rId16"/>
  </p:notesMasterIdLst>
  <p:sldIdLst>
    <p:sldId id="256" r:id="rId2"/>
    <p:sldId id="257" r:id="rId3"/>
    <p:sldId id="314" r:id="rId4"/>
    <p:sldId id="258" r:id="rId5"/>
    <p:sldId id="262" r:id="rId6"/>
    <p:sldId id="263" r:id="rId7"/>
    <p:sldId id="304" r:id="rId8"/>
    <p:sldId id="267" r:id="rId9"/>
    <p:sldId id="306" r:id="rId10"/>
    <p:sldId id="310" r:id="rId11"/>
    <p:sldId id="312" r:id="rId12"/>
    <p:sldId id="313" r:id="rId13"/>
    <p:sldId id="269" r:id="rId14"/>
    <p:sldId id="272" r:id="rId15"/>
  </p:sldIdLst>
  <p:sldSz cx="9144000" cy="5143500" type="screen16x9"/>
  <p:notesSz cx="6858000" cy="9144000"/>
  <p:embeddedFontLst>
    <p:embeddedFont>
      <p:font typeface="Calibri" panose="020F0502020204030204" pitchFamily="34" charset="0"/>
      <p:regular r:id="rId17"/>
      <p:bold r:id="rId18"/>
      <p:italic r:id="rId19"/>
      <p:boldItalic r:id="rId20"/>
    </p:embeddedFont>
    <p:embeddedFont>
      <p:font typeface="Cambria" panose="02040503050406030204" pitchFamily="18" charset="0"/>
      <p:regular r:id="rId21"/>
      <p:bold r:id="rId22"/>
      <p:italic r:id="rId23"/>
      <p:boldItalic r:id="rId24"/>
    </p:embeddedFont>
    <p:embeddedFont>
      <p:font typeface="Lato" panose="020F0502020204030203" pitchFamily="34" charset="0"/>
      <p:regular r:id="rId25"/>
      <p:bold r:id="rId26"/>
      <p:italic r:id="rId27"/>
      <p:boldItalic r:id="rId28"/>
    </p:embeddedFont>
    <p:embeddedFont>
      <p:font typeface="Lilita One" panose="020B0604020202020204" charset="0"/>
      <p:regular r:id="rId29"/>
    </p:embeddedFont>
    <p:embeddedFont>
      <p:font typeface="Modern No. 20" panose="02070704070505020303" pitchFamily="18" charset="0"/>
      <p:regular r:id="rId30"/>
    </p:embeddedFont>
    <p:embeddedFont>
      <p:font typeface="Pristina" panose="03060402040406080204" pitchFamily="66" charset="0"/>
      <p:regular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C06E451-8E1C-4D15-BE09-DA194A91C338}">
  <a:tblStyle styleId="{7C06E451-8E1C-4D15-BE09-DA194A91C33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5078" autoAdjust="0"/>
    <p:restoredTop sz="94660"/>
  </p:normalViewPr>
  <p:slideViewPr>
    <p:cSldViewPr snapToGrid="0">
      <p:cViewPr varScale="1">
        <p:scale>
          <a:sx n="103" d="100"/>
          <a:sy n="103" d="100"/>
        </p:scale>
        <p:origin x="44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font" Target="fonts/font5.fntdata"/><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font" Target="fonts/font3.fntdata"/><Relationship Id="rId31" Type="http://schemas.openxmlformats.org/officeDocument/2006/relationships/font" Target="fonts/font1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font" Target="fonts/font14.fntdata"/><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0"/>
        <p:cNvGrpSpPr/>
        <p:nvPr/>
      </p:nvGrpSpPr>
      <p:grpSpPr>
        <a:xfrm>
          <a:off x="0" y="0"/>
          <a:ext cx="0" cy="0"/>
          <a:chOff x="0" y="0"/>
          <a:chExt cx="0" cy="0"/>
        </a:xfrm>
      </p:grpSpPr>
      <p:sp>
        <p:nvSpPr>
          <p:cNvPr id="861" name="Google Shape;861;gaa84b2f319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2" name="Google Shape;862;gaa84b2f319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g786ddabda9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 name="Google Shape;264;g786ddabda9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g786ddabda9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 name="Google Shape;264;g786ddabda9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78094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gb13b8bf5c6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 name="Google Shape;276;gb13b8bf5c6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9"/>
        <p:cNvGrpSpPr/>
        <p:nvPr/>
      </p:nvGrpSpPr>
      <p:grpSpPr>
        <a:xfrm>
          <a:off x="0" y="0"/>
          <a:ext cx="0" cy="0"/>
          <a:chOff x="0" y="0"/>
          <a:chExt cx="0" cy="0"/>
        </a:xfrm>
      </p:grpSpPr>
      <p:sp>
        <p:nvSpPr>
          <p:cNvPr id="410" name="Google Shape;410;g786ddabda9_0_2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1" name="Google Shape;411;g786ddabda9_0_2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9"/>
        <p:cNvGrpSpPr/>
        <p:nvPr/>
      </p:nvGrpSpPr>
      <p:grpSpPr>
        <a:xfrm>
          <a:off x="0" y="0"/>
          <a:ext cx="0" cy="0"/>
          <a:chOff x="0" y="0"/>
          <a:chExt cx="0" cy="0"/>
        </a:xfrm>
      </p:grpSpPr>
      <p:sp>
        <p:nvSpPr>
          <p:cNvPr id="450" name="Google Shape;450;g786ddabda9_0_1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1" name="Google Shape;451;g786ddabda9_0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9"/>
        <p:cNvGrpSpPr/>
        <p:nvPr/>
      </p:nvGrpSpPr>
      <p:grpSpPr>
        <a:xfrm>
          <a:off x="0" y="0"/>
          <a:ext cx="0" cy="0"/>
          <a:chOff x="0" y="0"/>
          <a:chExt cx="0" cy="0"/>
        </a:xfrm>
      </p:grpSpPr>
      <p:sp>
        <p:nvSpPr>
          <p:cNvPr id="450" name="Google Shape;450;g786ddabda9_0_1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1" name="Google Shape;451;g786ddabda9_0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481199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2"/>
        <p:cNvGrpSpPr/>
        <p:nvPr/>
      </p:nvGrpSpPr>
      <p:grpSpPr>
        <a:xfrm>
          <a:off x="0" y="0"/>
          <a:ext cx="0" cy="0"/>
          <a:chOff x="0" y="0"/>
          <a:chExt cx="0" cy="0"/>
        </a:xfrm>
      </p:grpSpPr>
      <p:sp>
        <p:nvSpPr>
          <p:cNvPr id="613" name="Google Shape;613;gb26cd0ec58_0_3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4" name="Google Shape;614;gb26cd0ec58_0_3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0"/>
        <p:cNvGrpSpPr/>
        <p:nvPr/>
      </p:nvGrpSpPr>
      <p:grpSpPr>
        <a:xfrm>
          <a:off x="0" y="0"/>
          <a:ext cx="0" cy="0"/>
          <a:chOff x="0" y="0"/>
          <a:chExt cx="0" cy="0"/>
        </a:xfrm>
      </p:grpSpPr>
      <p:sp>
        <p:nvSpPr>
          <p:cNvPr id="681" name="Google Shape;681;ga85fd9f456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2" name="Google Shape;682;ga85fd9f456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rgbClr val="B2BF6D"/>
        </a:solidFill>
        <a:effectLst/>
      </p:bgPr>
    </p:bg>
    <p:spTree>
      <p:nvGrpSpPr>
        <p:cNvPr id="1" name="Shape 8"/>
        <p:cNvGrpSpPr/>
        <p:nvPr/>
      </p:nvGrpSpPr>
      <p:grpSpPr>
        <a:xfrm>
          <a:off x="0" y="0"/>
          <a:ext cx="0" cy="0"/>
          <a:chOff x="0" y="0"/>
          <a:chExt cx="0" cy="0"/>
        </a:xfrm>
      </p:grpSpPr>
      <p:sp>
        <p:nvSpPr>
          <p:cNvPr id="9" name="Google Shape;9;p2"/>
          <p:cNvSpPr/>
          <p:nvPr/>
        </p:nvSpPr>
        <p:spPr>
          <a:xfrm flipH="1">
            <a:off x="-60" y="1120050"/>
            <a:ext cx="5799961" cy="4023445"/>
          </a:xfrm>
          <a:custGeom>
            <a:avLst/>
            <a:gdLst/>
            <a:ahLst/>
            <a:cxnLst/>
            <a:rect l="l" t="t" r="r" b="b"/>
            <a:pathLst>
              <a:path w="171343" h="118861" extrusionOk="0">
                <a:moveTo>
                  <a:pt x="171343" y="0"/>
                </a:moveTo>
                <a:cubicBezTo>
                  <a:pt x="167807" y="2631"/>
                  <a:pt x="164783" y="6203"/>
                  <a:pt x="162449" y="9954"/>
                </a:cubicBezTo>
                <a:cubicBezTo>
                  <a:pt x="156722" y="19157"/>
                  <a:pt x="153746" y="29790"/>
                  <a:pt x="148721" y="39398"/>
                </a:cubicBezTo>
                <a:cubicBezTo>
                  <a:pt x="143685" y="49006"/>
                  <a:pt x="135672" y="58091"/>
                  <a:pt x="124992" y="59924"/>
                </a:cubicBezTo>
                <a:cubicBezTo>
                  <a:pt x="123582" y="60166"/>
                  <a:pt x="122166" y="60274"/>
                  <a:pt x="120749" y="60274"/>
                </a:cubicBezTo>
                <a:cubicBezTo>
                  <a:pt x="115454" y="60274"/>
                  <a:pt x="110145" y="58764"/>
                  <a:pt x="105073" y="57055"/>
                </a:cubicBezTo>
                <a:cubicBezTo>
                  <a:pt x="88090" y="51322"/>
                  <a:pt x="71096" y="43102"/>
                  <a:pt x="53406" y="43102"/>
                </a:cubicBezTo>
                <a:cubicBezTo>
                  <a:pt x="51625" y="43102"/>
                  <a:pt x="49837" y="43185"/>
                  <a:pt x="48042" y="43363"/>
                </a:cubicBezTo>
                <a:cubicBezTo>
                  <a:pt x="30825" y="45065"/>
                  <a:pt x="14835" y="56126"/>
                  <a:pt x="7156" y="71628"/>
                </a:cubicBezTo>
                <a:cubicBezTo>
                  <a:pt x="0" y="86094"/>
                  <a:pt x="155" y="103001"/>
                  <a:pt x="4048" y="118860"/>
                </a:cubicBezTo>
                <a:lnTo>
                  <a:pt x="171343" y="118860"/>
                </a:lnTo>
                <a:lnTo>
                  <a:pt x="171343" y="0"/>
                </a:lnTo>
                <a:close/>
              </a:path>
            </a:pathLst>
          </a:custGeom>
          <a:solidFill>
            <a:srgbClr val="E6EF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txBox="1">
            <a:spLocks noGrp="1"/>
          </p:cNvSpPr>
          <p:nvPr>
            <p:ph type="ctrTitle"/>
          </p:nvPr>
        </p:nvSpPr>
        <p:spPr>
          <a:xfrm>
            <a:off x="3436200" y="1172875"/>
            <a:ext cx="5022000" cy="1982400"/>
          </a:xfrm>
          <a:prstGeom prst="rect">
            <a:avLst/>
          </a:prstGeom>
        </p:spPr>
        <p:txBody>
          <a:bodyPr spcFirstLastPara="1" wrap="square" lIns="91425" tIns="91425" rIns="91425" bIns="91425" anchor="ctr" anchorCtr="0">
            <a:noAutofit/>
          </a:bodyPr>
          <a:lstStyle>
            <a:lvl1pPr lvl="0" algn="r">
              <a:spcBef>
                <a:spcPts val="0"/>
              </a:spcBef>
              <a:spcAft>
                <a:spcPts val="0"/>
              </a:spcAft>
              <a:buClr>
                <a:srgbClr val="E6EFB5"/>
              </a:buClr>
              <a:buSzPts val="4800"/>
              <a:buNone/>
              <a:defRPr sz="4800">
                <a:solidFill>
                  <a:srgbClr val="E6EFB5"/>
                </a:solidFill>
              </a:defRPr>
            </a:lvl1pPr>
            <a:lvl2pPr lvl="1" algn="r">
              <a:spcBef>
                <a:spcPts val="0"/>
              </a:spcBef>
              <a:spcAft>
                <a:spcPts val="0"/>
              </a:spcAft>
              <a:buSzPts val="5200"/>
              <a:buNone/>
              <a:defRPr sz="5200"/>
            </a:lvl2pPr>
            <a:lvl3pPr lvl="2" algn="r">
              <a:spcBef>
                <a:spcPts val="0"/>
              </a:spcBef>
              <a:spcAft>
                <a:spcPts val="0"/>
              </a:spcAft>
              <a:buSzPts val="5200"/>
              <a:buNone/>
              <a:defRPr sz="5200"/>
            </a:lvl3pPr>
            <a:lvl4pPr lvl="3" algn="r">
              <a:spcBef>
                <a:spcPts val="0"/>
              </a:spcBef>
              <a:spcAft>
                <a:spcPts val="0"/>
              </a:spcAft>
              <a:buSzPts val="5200"/>
              <a:buNone/>
              <a:defRPr sz="5200"/>
            </a:lvl4pPr>
            <a:lvl5pPr lvl="4" algn="r">
              <a:spcBef>
                <a:spcPts val="0"/>
              </a:spcBef>
              <a:spcAft>
                <a:spcPts val="0"/>
              </a:spcAft>
              <a:buSzPts val="5200"/>
              <a:buNone/>
              <a:defRPr sz="5200"/>
            </a:lvl5pPr>
            <a:lvl6pPr lvl="5" algn="r">
              <a:spcBef>
                <a:spcPts val="0"/>
              </a:spcBef>
              <a:spcAft>
                <a:spcPts val="0"/>
              </a:spcAft>
              <a:buSzPts val="5200"/>
              <a:buNone/>
              <a:defRPr sz="5200"/>
            </a:lvl6pPr>
            <a:lvl7pPr lvl="6" algn="r">
              <a:spcBef>
                <a:spcPts val="0"/>
              </a:spcBef>
              <a:spcAft>
                <a:spcPts val="0"/>
              </a:spcAft>
              <a:buSzPts val="5200"/>
              <a:buNone/>
              <a:defRPr sz="5200"/>
            </a:lvl7pPr>
            <a:lvl8pPr lvl="7" algn="r">
              <a:spcBef>
                <a:spcPts val="0"/>
              </a:spcBef>
              <a:spcAft>
                <a:spcPts val="0"/>
              </a:spcAft>
              <a:buSzPts val="5200"/>
              <a:buNone/>
              <a:defRPr sz="5200"/>
            </a:lvl8pPr>
            <a:lvl9pPr lvl="8" algn="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5202000" y="3622300"/>
            <a:ext cx="3256200" cy="501000"/>
          </a:xfrm>
          <a:prstGeom prst="rect">
            <a:avLst/>
          </a:prstGeom>
        </p:spPr>
        <p:txBody>
          <a:bodyPr spcFirstLastPara="1" wrap="square" lIns="91425" tIns="91425" rIns="91425" bIns="91425" anchor="ctr" anchorCtr="0">
            <a:noAutofit/>
          </a:bodyPr>
          <a:lstStyle>
            <a:lvl1pPr lvl="0" algn="r">
              <a:lnSpc>
                <a:spcPct val="100000"/>
              </a:lnSpc>
              <a:spcBef>
                <a:spcPts val="0"/>
              </a:spcBef>
              <a:spcAft>
                <a:spcPts val="0"/>
              </a:spcAft>
              <a:buClr>
                <a:srgbClr val="6F772E"/>
              </a:buClr>
              <a:buSzPts val="1800"/>
              <a:buNone/>
              <a:defRPr>
                <a:solidFill>
                  <a:srgbClr val="6F772E"/>
                </a:solidFill>
              </a:defRPr>
            </a:lvl1pPr>
            <a:lvl2pPr lvl="1" algn="r">
              <a:lnSpc>
                <a:spcPct val="100000"/>
              </a:lnSpc>
              <a:spcBef>
                <a:spcPts val="0"/>
              </a:spcBef>
              <a:spcAft>
                <a:spcPts val="0"/>
              </a:spcAft>
              <a:buClr>
                <a:srgbClr val="E6EFB5"/>
              </a:buClr>
              <a:buSzPts val="1800"/>
              <a:buNone/>
              <a:defRPr sz="1800">
                <a:solidFill>
                  <a:srgbClr val="E6EFB5"/>
                </a:solidFill>
              </a:defRPr>
            </a:lvl2pPr>
            <a:lvl3pPr lvl="2" algn="r">
              <a:lnSpc>
                <a:spcPct val="100000"/>
              </a:lnSpc>
              <a:spcBef>
                <a:spcPts val="0"/>
              </a:spcBef>
              <a:spcAft>
                <a:spcPts val="0"/>
              </a:spcAft>
              <a:buClr>
                <a:srgbClr val="E6EFB5"/>
              </a:buClr>
              <a:buSzPts val="1800"/>
              <a:buNone/>
              <a:defRPr sz="1800">
                <a:solidFill>
                  <a:srgbClr val="E6EFB5"/>
                </a:solidFill>
              </a:defRPr>
            </a:lvl3pPr>
            <a:lvl4pPr lvl="3" algn="r">
              <a:lnSpc>
                <a:spcPct val="100000"/>
              </a:lnSpc>
              <a:spcBef>
                <a:spcPts val="0"/>
              </a:spcBef>
              <a:spcAft>
                <a:spcPts val="0"/>
              </a:spcAft>
              <a:buClr>
                <a:srgbClr val="E6EFB5"/>
              </a:buClr>
              <a:buSzPts val="1800"/>
              <a:buNone/>
              <a:defRPr sz="1800">
                <a:solidFill>
                  <a:srgbClr val="E6EFB5"/>
                </a:solidFill>
              </a:defRPr>
            </a:lvl4pPr>
            <a:lvl5pPr lvl="4" algn="r">
              <a:lnSpc>
                <a:spcPct val="100000"/>
              </a:lnSpc>
              <a:spcBef>
                <a:spcPts val="0"/>
              </a:spcBef>
              <a:spcAft>
                <a:spcPts val="0"/>
              </a:spcAft>
              <a:buClr>
                <a:srgbClr val="E6EFB5"/>
              </a:buClr>
              <a:buSzPts val="1800"/>
              <a:buNone/>
              <a:defRPr sz="1800">
                <a:solidFill>
                  <a:srgbClr val="E6EFB5"/>
                </a:solidFill>
              </a:defRPr>
            </a:lvl5pPr>
            <a:lvl6pPr lvl="5" algn="r">
              <a:lnSpc>
                <a:spcPct val="100000"/>
              </a:lnSpc>
              <a:spcBef>
                <a:spcPts val="0"/>
              </a:spcBef>
              <a:spcAft>
                <a:spcPts val="0"/>
              </a:spcAft>
              <a:buClr>
                <a:srgbClr val="E6EFB5"/>
              </a:buClr>
              <a:buSzPts val="1800"/>
              <a:buNone/>
              <a:defRPr sz="1800">
                <a:solidFill>
                  <a:srgbClr val="E6EFB5"/>
                </a:solidFill>
              </a:defRPr>
            </a:lvl6pPr>
            <a:lvl7pPr lvl="6" algn="r">
              <a:lnSpc>
                <a:spcPct val="100000"/>
              </a:lnSpc>
              <a:spcBef>
                <a:spcPts val="0"/>
              </a:spcBef>
              <a:spcAft>
                <a:spcPts val="0"/>
              </a:spcAft>
              <a:buClr>
                <a:srgbClr val="E6EFB5"/>
              </a:buClr>
              <a:buSzPts val="1800"/>
              <a:buNone/>
              <a:defRPr sz="1800">
                <a:solidFill>
                  <a:srgbClr val="E6EFB5"/>
                </a:solidFill>
              </a:defRPr>
            </a:lvl7pPr>
            <a:lvl8pPr lvl="7" algn="r">
              <a:lnSpc>
                <a:spcPct val="100000"/>
              </a:lnSpc>
              <a:spcBef>
                <a:spcPts val="0"/>
              </a:spcBef>
              <a:spcAft>
                <a:spcPts val="0"/>
              </a:spcAft>
              <a:buClr>
                <a:srgbClr val="E6EFB5"/>
              </a:buClr>
              <a:buSzPts val="1800"/>
              <a:buNone/>
              <a:defRPr sz="1800">
                <a:solidFill>
                  <a:srgbClr val="E6EFB5"/>
                </a:solidFill>
              </a:defRPr>
            </a:lvl8pPr>
            <a:lvl9pPr lvl="8" algn="r">
              <a:lnSpc>
                <a:spcPct val="100000"/>
              </a:lnSpc>
              <a:spcBef>
                <a:spcPts val="0"/>
              </a:spcBef>
              <a:spcAft>
                <a:spcPts val="0"/>
              </a:spcAft>
              <a:buClr>
                <a:srgbClr val="E6EFB5"/>
              </a:buClr>
              <a:buSzPts val="1800"/>
              <a:buNone/>
              <a:defRPr sz="1800">
                <a:solidFill>
                  <a:srgbClr val="E6EFB5"/>
                </a:solidFill>
              </a:defRPr>
            </a:lvl9pPr>
          </a:lstStyle>
          <a:p>
            <a:endParaRPr/>
          </a:p>
        </p:txBody>
      </p:sp>
      <p:sp>
        <p:nvSpPr>
          <p:cNvPr id="12" name="Google Shape;12;p2"/>
          <p:cNvSpPr/>
          <p:nvPr/>
        </p:nvSpPr>
        <p:spPr>
          <a:xfrm>
            <a:off x="850950" y="-1119100"/>
            <a:ext cx="3010570" cy="1982321"/>
          </a:xfrm>
          <a:custGeom>
            <a:avLst/>
            <a:gdLst/>
            <a:ahLst/>
            <a:cxnLst/>
            <a:rect l="l" t="t" r="r" b="b"/>
            <a:pathLst>
              <a:path w="83119" h="54730" extrusionOk="0">
                <a:moveTo>
                  <a:pt x="25514" y="0"/>
                </a:moveTo>
                <a:cubicBezTo>
                  <a:pt x="17721" y="0"/>
                  <a:pt x="9655" y="4301"/>
                  <a:pt x="5787" y="11251"/>
                </a:cubicBezTo>
                <a:cubicBezTo>
                  <a:pt x="1" y="21669"/>
                  <a:pt x="3120" y="35635"/>
                  <a:pt x="11550" y="44053"/>
                </a:cubicBezTo>
                <a:cubicBezTo>
                  <a:pt x="18818" y="51321"/>
                  <a:pt x="29255" y="54730"/>
                  <a:pt x="39594" y="54730"/>
                </a:cubicBezTo>
                <a:cubicBezTo>
                  <a:pt x="41247" y="54730"/>
                  <a:pt x="42896" y="54643"/>
                  <a:pt x="44530" y="54471"/>
                </a:cubicBezTo>
                <a:cubicBezTo>
                  <a:pt x="54936" y="53375"/>
                  <a:pt x="65152" y="48922"/>
                  <a:pt x="72272" y="41243"/>
                </a:cubicBezTo>
                <a:cubicBezTo>
                  <a:pt x="79391" y="33575"/>
                  <a:pt x="83118" y="22574"/>
                  <a:pt x="81082" y="12299"/>
                </a:cubicBezTo>
                <a:cubicBezTo>
                  <a:pt x="80254" y="8075"/>
                  <a:pt x="76841" y="2947"/>
                  <a:pt x="73848" y="2947"/>
                </a:cubicBezTo>
                <a:cubicBezTo>
                  <a:pt x="72580" y="2947"/>
                  <a:pt x="71387" y="3868"/>
                  <a:pt x="70498" y="6167"/>
                </a:cubicBezTo>
                <a:cubicBezTo>
                  <a:pt x="68176" y="12156"/>
                  <a:pt x="70474" y="19859"/>
                  <a:pt x="62092" y="22288"/>
                </a:cubicBezTo>
                <a:cubicBezTo>
                  <a:pt x="61208" y="22542"/>
                  <a:pt x="60320" y="22659"/>
                  <a:pt x="59436" y="22659"/>
                </a:cubicBezTo>
                <a:cubicBezTo>
                  <a:pt x="54923" y="22659"/>
                  <a:pt x="50519" y="19607"/>
                  <a:pt x="47423" y="16073"/>
                </a:cubicBezTo>
                <a:cubicBezTo>
                  <a:pt x="43732" y="11858"/>
                  <a:pt x="40934" y="6739"/>
                  <a:pt x="36422" y="3417"/>
                </a:cubicBezTo>
                <a:cubicBezTo>
                  <a:pt x="33224" y="1071"/>
                  <a:pt x="29403" y="0"/>
                  <a:pt x="25514" y="0"/>
                </a:cubicBezTo>
                <a:close/>
              </a:path>
            </a:pathLst>
          </a:custGeom>
          <a:solidFill>
            <a:srgbClr val="FCBB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Only 2">
  <p:cSld name="CUSTOM_6_1">
    <p:bg>
      <p:bgPr>
        <a:solidFill>
          <a:schemeClr val="lt2"/>
        </a:solidFill>
        <a:effectLst/>
      </p:bgPr>
    </p:bg>
    <p:spTree>
      <p:nvGrpSpPr>
        <p:cNvPr id="1" name="Shape 82"/>
        <p:cNvGrpSpPr/>
        <p:nvPr/>
      </p:nvGrpSpPr>
      <p:grpSpPr>
        <a:xfrm>
          <a:off x="0" y="0"/>
          <a:ext cx="0" cy="0"/>
          <a:chOff x="0" y="0"/>
          <a:chExt cx="0" cy="0"/>
        </a:xfrm>
      </p:grpSpPr>
      <p:sp>
        <p:nvSpPr>
          <p:cNvPr id="83" name="Google Shape;83;p18"/>
          <p:cNvSpPr txBox="1">
            <a:spLocks noGrp="1"/>
          </p:cNvSpPr>
          <p:nvPr>
            <p:ph type="title"/>
          </p:nvPr>
        </p:nvSpPr>
        <p:spPr>
          <a:xfrm>
            <a:off x="685800" y="527400"/>
            <a:ext cx="7786500" cy="6453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3000"/>
              <a:buNone/>
              <a:defRPr>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able Of Contents">
  <p:cSld name="CUSTOM_1">
    <p:bg>
      <p:bgPr>
        <a:solidFill>
          <a:schemeClr val="lt2"/>
        </a:solidFill>
        <a:effectLst/>
      </p:bgPr>
    </p:bg>
    <p:spTree>
      <p:nvGrpSpPr>
        <p:cNvPr id="1" name="Shape 94"/>
        <p:cNvGrpSpPr/>
        <p:nvPr/>
      </p:nvGrpSpPr>
      <p:grpSpPr>
        <a:xfrm>
          <a:off x="0" y="0"/>
          <a:ext cx="0" cy="0"/>
          <a:chOff x="0" y="0"/>
          <a:chExt cx="0" cy="0"/>
        </a:xfrm>
      </p:grpSpPr>
      <p:sp>
        <p:nvSpPr>
          <p:cNvPr id="95" name="Google Shape;95;p20"/>
          <p:cNvSpPr txBox="1">
            <a:spLocks noGrp="1"/>
          </p:cNvSpPr>
          <p:nvPr>
            <p:ph type="subTitle" idx="1"/>
          </p:nvPr>
        </p:nvSpPr>
        <p:spPr>
          <a:xfrm>
            <a:off x="914650" y="2152100"/>
            <a:ext cx="2396700" cy="559800"/>
          </a:xfrm>
          <a:prstGeom prst="rect">
            <a:avLst/>
          </a:prstGeom>
        </p:spPr>
        <p:txBody>
          <a:bodyPr spcFirstLastPara="1" wrap="square" lIns="91425" tIns="91425" rIns="91425" bIns="91425" anchor="ctr" anchorCtr="0">
            <a:noAutofit/>
          </a:bodyPr>
          <a:lstStyle>
            <a:lvl1pPr lvl="0" algn="r">
              <a:lnSpc>
                <a:spcPct val="100000"/>
              </a:lnSpc>
              <a:spcBef>
                <a:spcPts val="0"/>
              </a:spcBef>
              <a:spcAft>
                <a:spcPts val="0"/>
              </a:spcAft>
              <a:buClr>
                <a:schemeClr val="dk2"/>
              </a:buClr>
              <a:buSzPts val="1400"/>
              <a:buNone/>
              <a:defRPr sz="1400">
                <a:solidFill>
                  <a:schemeClr val="dk2"/>
                </a:solidFill>
              </a:defRPr>
            </a:lvl1pPr>
            <a:lvl2pPr lvl="1">
              <a:spcBef>
                <a:spcPts val="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a:p>
        </p:txBody>
      </p:sp>
      <p:sp>
        <p:nvSpPr>
          <p:cNvPr id="96" name="Google Shape;96;p20"/>
          <p:cNvSpPr/>
          <p:nvPr/>
        </p:nvSpPr>
        <p:spPr>
          <a:xfrm>
            <a:off x="3370700" y="1775288"/>
            <a:ext cx="839400" cy="839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0"/>
          <p:cNvSpPr/>
          <p:nvPr/>
        </p:nvSpPr>
        <p:spPr>
          <a:xfrm>
            <a:off x="4948100" y="1775288"/>
            <a:ext cx="839400" cy="839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0"/>
          <p:cNvSpPr/>
          <p:nvPr/>
        </p:nvSpPr>
        <p:spPr>
          <a:xfrm>
            <a:off x="3370650" y="3197225"/>
            <a:ext cx="839400" cy="839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0"/>
          <p:cNvSpPr/>
          <p:nvPr/>
        </p:nvSpPr>
        <p:spPr>
          <a:xfrm>
            <a:off x="4948050" y="3197225"/>
            <a:ext cx="839400" cy="839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0"/>
          <p:cNvSpPr/>
          <p:nvPr/>
        </p:nvSpPr>
        <p:spPr>
          <a:xfrm>
            <a:off x="671800" y="538025"/>
            <a:ext cx="7786500" cy="634800"/>
          </a:xfrm>
          <a:prstGeom prst="roundRect">
            <a:avLst>
              <a:gd name="adj" fmla="val 50000"/>
            </a:avLst>
          </a:prstGeom>
          <a:solidFill>
            <a:srgbClr val="E6EF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0"/>
          <p:cNvSpPr txBox="1">
            <a:spLocks noGrp="1"/>
          </p:cNvSpPr>
          <p:nvPr>
            <p:ph type="title"/>
          </p:nvPr>
        </p:nvSpPr>
        <p:spPr>
          <a:xfrm>
            <a:off x="685800" y="527400"/>
            <a:ext cx="7786500" cy="645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02" name="Google Shape;102;p20"/>
          <p:cNvSpPr txBox="1">
            <a:spLocks noGrp="1"/>
          </p:cNvSpPr>
          <p:nvPr>
            <p:ph type="title" idx="2" hasCustomPrompt="1"/>
          </p:nvPr>
        </p:nvSpPr>
        <p:spPr>
          <a:xfrm>
            <a:off x="3300450" y="1892750"/>
            <a:ext cx="979800" cy="604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t>xx%</a:t>
            </a:r>
          </a:p>
        </p:txBody>
      </p:sp>
      <p:sp>
        <p:nvSpPr>
          <p:cNvPr id="103" name="Google Shape;103;p20"/>
          <p:cNvSpPr txBox="1">
            <a:spLocks noGrp="1"/>
          </p:cNvSpPr>
          <p:nvPr>
            <p:ph type="subTitle" idx="3"/>
          </p:nvPr>
        </p:nvSpPr>
        <p:spPr>
          <a:xfrm>
            <a:off x="903875" y="1775300"/>
            <a:ext cx="2396700" cy="3765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Clr>
                <a:schemeClr val="lt1"/>
              </a:buClr>
              <a:buSzPts val="1800"/>
              <a:buFont typeface="Lilita One"/>
              <a:buNone/>
              <a:defRPr>
                <a:solidFill>
                  <a:schemeClr val="lt1"/>
                </a:solidFill>
                <a:latin typeface="Lilita One"/>
                <a:ea typeface="Lilita One"/>
                <a:cs typeface="Lilita One"/>
                <a:sym typeface="Lilita One"/>
              </a:defRPr>
            </a:lvl1pPr>
            <a:lvl2pPr lvl="1" algn="r" rtl="0">
              <a:lnSpc>
                <a:spcPct val="100000"/>
              </a:lnSpc>
              <a:spcBef>
                <a:spcPts val="0"/>
              </a:spcBef>
              <a:spcAft>
                <a:spcPts val="0"/>
              </a:spcAft>
              <a:buClr>
                <a:schemeClr val="lt1"/>
              </a:buClr>
              <a:buSzPts val="1800"/>
              <a:buFont typeface="Lilita One"/>
              <a:buNone/>
              <a:defRPr sz="1800">
                <a:solidFill>
                  <a:schemeClr val="lt1"/>
                </a:solidFill>
                <a:latin typeface="Lilita One"/>
                <a:ea typeface="Lilita One"/>
                <a:cs typeface="Lilita One"/>
                <a:sym typeface="Lilita One"/>
              </a:defRPr>
            </a:lvl2pPr>
            <a:lvl3pPr lvl="2" algn="r" rtl="0">
              <a:lnSpc>
                <a:spcPct val="100000"/>
              </a:lnSpc>
              <a:spcBef>
                <a:spcPts val="0"/>
              </a:spcBef>
              <a:spcAft>
                <a:spcPts val="0"/>
              </a:spcAft>
              <a:buClr>
                <a:schemeClr val="lt1"/>
              </a:buClr>
              <a:buSzPts val="1800"/>
              <a:buFont typeface="Lilita One"/>
              <a:buNone/>
              <a:defRPr sz="1800">
                <a:solidFill>
                  <a:schemeClr val="lt1"/>
                </a:solidFill>
                <a:latin typeface="Lilita One"/>
                <a:ea typeface="Lilita One"/>
                <a:cs typeface="Lilita One"/>
                <a:sym typeface="Lilita One"/>
              </a:defRPr>
            </a:lvl3pPr>
            <a:lvl4pPr lvl="3" algn="r" rtl="0">
              <a:lnSpc>
                <a:spcPct val="100000"/>
              </a:lnSpc>
              <a:spcBef>
                <a:spcPts val="0"/>
              </a:spcBef>
              <a:spcAft>
                <a:spcPts val="0"/>
              </a:spcAft>
              <a:buClr>
                <a:schemeClr val="lt1"/>
              </a:buClr>
              <a:buSzPts val="1800"/>
              <a:buFont typeface="Lilita One"/>
              <a:buNone/>
              <a:defRPr sz="1800">
                <a:solidFill>
                  <a:schemeClr val="lt1"/>
                </a:solidFill>
                <a:latin typeface="Lilita One"/>
                <a:ea typeface="Lilita One"/>
                <a:cs typeface="Lilita One"/>
                <a:sym typeface="Lilita One"/>
              </a:defRPr>
            </a:lvl4pPr>
            <a:lvl5pPr lvl="4" algn="r" rtl="0">
              <a:lnSpc>
                <a:spcPct val="100000"/>
              </a:lnSpc>
              <a:spcBef>
                <a:spcPts val="0"/>
              </a:spcBef>
              <a:spcAft>
                <a:spcPts val="0"/>
              </a:spcAft>
              <a:buClr>
                <a:schemeClr val="lt1"/>
              </a:buClr>
              <a:buSzPts val="1800"/>
              <a:buFont typeface="Lilita One"/>
              <a:buNone/>
              <a:defRPr sz="1800">
                <a:solidFill>
                  <a:schemeClr val="lt1"/>
                </a:solidFill>
                <a:latin typeface="Lilita One"/>
                <a:ea typeface="Lilita One"/>
                <a:cs typeface="Lilita One"/>
                <a:sym typeface="Lilita One"/>
              </a:defRPr>
            </a:lvl5pPr>
            <a:lvl6pPr lvl="5" algn="r" rtl="0">
              <a:lnSpc>
                <a:spcPct val="100000"/>
              </a:lnSpc>
              <a:spcBef>
                <a:spcPts val="0"/>
              </a:spcBef>
              <a:spcAft>
                <a:spcPts val="0"/>
              </a:spcAft>
              <a:buClr>
                <a:schemeClr val="lt1"/>
              </a:buClr>
              <a:buSzPts val="1800"/>
              <a:buFont typeface="Lilita One"/>
              <a:buNone/>
              <a:defRPr sz="1800">
                <a:solidFill>
                  <a:schemeClr val="lt1"/>
                </a:solidFill>
                <a:latin typeface="Lilita One"/>
                <a:ea typeface="Lilita One"/>
                <a:cs typeface="Lilita One"/>
                <a:sym typeface="Lilita One"/>
              </a:defRPr>
            </a:lvl6pPr>
            <a:lvl7pPr lvl="6" algn="r" rtl="0">
              <a:lnSpc>
                <a:spcPct val="100000"/>
              </a:lnSpc>
              <a:spcBef>
                <a:spcPts val="0"/>
              </a:spcBef>
              <a:spcAft>
                <a:spcPts val="0"/>
              </a:spcAft>
              <a:buClr>
                <a:schemeClr val="lt1"/>
              </a:buClr>
              <a:buSzPts val="1800"/>
              <a:buFont typeface="Lilita One"/>
              <a:buNone/>
              <a:defRPr sz="1800">
                <a:solidFill>
                  <a:schemeClr val="lt1"/>
                </a:solidFill>
                <a:latin typeface="Lilita One"/>
                <a:ea typeface="Lilita One"/>
                <a:cs typeface="Lilita One"/>
                <a:sym typeface="Lilita One"/>
              </a:defRPr>
            </a:lvl7pPr>
            <a:lvl8pPr lvl="7" algn="r" rtl="0">
              <a:lnSpc>
                <a:spcPct val="100000"/>
              </a:lnSpc>
              <a:spcBef>
                <a:spcPts val="0"/>
              </a:spcBef>
              <a:spcAft>
                <a:spcPts val="0"/>
              </a:spcAft>
              <a:buClr>
                <a:schemeClr val="lt1"/>
              </a:buClr>
              <a:buSzPts val="1800"/>
              <a:buFont typeface="Lilita One"/>
              <a:buNone/>
              <a:defRPr sz="1800">
                <a:solidFill>
                  <a:schemeClr val="lt1"/>
                </a:solidFill>
                <a:latin typeface="Lilita One"/>
                <a:ea typeface="Lilita One"/>
                <a:cs typeface="Lilita One"/>
                <a:sym typeface="Lilita One"/>
              </a:defRPr>
            </a:lvl8pPr>
            <a:lvl9pPr lvl="8" algn="r" rtl="0">
              <a:lnSpc>
                <a:spcPct val="100000"/>
              </a:lnSpc>
              <a:spcBef>
                <a:spcPts val="0"/>
              </a:spcBef>
              <a:spcAft>
                <a:spcPts val="0"/>
              </a:spcAft>
              <a:buClr>
                <a:schemeClr val="lt1"/>
              </a:buClr>
              <a:buSzPts val="1800"/>
              <a:buFont typeface="Lilita One"/>
              <a:buNone/>
              <a:defRPr sz="1800">
                <a:solidFill>
                  <a:schemeClr val="lt1"/>
                </a:solidFill>
                <a:latin typeface="Lilita One"/>
                <a:ea typeface="Lilita One"/>
                <a:cs typeface="Lilita One"/>
                <a:sym typeface="Lilita One"/>
              </a:defRPr>
            </a:lvl9pPr>
          </a:lstStyle>
          <a:p>
            <a:endParaRPr/>
          </a:p>
        </p:txBody>
      </p:sp>
      <p:sp>
        <p:nvSpPr>
          <p:cNvPr id="104" name="Google Shape;104;p20"/>
          <p:cNvSpPr txBox="1">
            <a:spLocks noGrp="1"/>
          </p:cNvSpPr>
          <p:nvPr>
            <p:ph type="title" idx="4" hasCustomPrompt="1"/>
          </p:nvPr>
        </p:nvSpPr>
        <p:spPr>
          <a:xfrm>
            <a:off x="3300450" y="3314684"/>
            <a:ext cx="979800" cy="604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t>xx%</a:t>
            </a:r>
          </a:p>
        </p:txBody>
      </p:sp>
      <p:sp>
        <p:nvSpPr>
          <p:cNvPr id="105" name="Google Shape;105;p20"/>
          <p:cNvSpPr txBox="1">
            <a:spLocks noGrp="1"/>
          </p:cNvSpPr>
          <p:nvPr>
            <p:ph type="subTitle" idx="5"/>
          </p:nvPr>
        </p:nvSpPr>
        <p:spPr>
          <a:xfrm>
            <a:off x="903875" y="3197234"/>
            <a:ext cx="2396700" cy="3765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Clr>
                <a:schemeClr val="lt1"/>
              </a:buClr>
              <a:buSzPts val="1800"/>
              <a:buFont typeface="Lilita One"/>
              <a:buNone/>
              <a:defRPr>
                <a:solidFill>
                  <a:schemeClr val="lt1"/>
                </a:solidFill>
                <a:latin typeface="Lilita One"/>
                <a:ea typeface="Lilita One"/>
                <a:cs typeface="Lilita One"/>
                <a:sym typeface="Lilita One"/>
              </a:defRPr>
            </a:lvl1pPr>
            <a:lvl2pPr lvl="1" algn="r" rtl="0">
              <a:lnSpc>
                <a:spcPct val="100000"/>
              </a:lnSpc>
              <a:spcBef>
                <a:spcPts val="0"/>
              </a:spcBef>
              <a:spcAft>
                <a:spcPts val="0"/>
              </a:spcAft>
              <a:buClr>
                <a:schemeClr val="lt1"/>
              </a:buClr>
              <a:buSzPts val="1800"/>
              <a:buFont typeface="Lilita One"/>
              <a:buNone/>
              <a:defRPr sz="1800">
                <a:solidFill>
                  <a:schemeClr val="lt1"/>
                </a:solidFill>
                <a:latin typeface="Lilita One"/>
                <a:ea typeface="Lilita One"/>
                <a:cs typeface="Lilita One"/>
                <a:sym typeface="Lilita One"/>
              </a:defRPr>
            </a:lvl2pPr>
            <a:lvl3pPr lvl="2" algn="r" rtl="0">
              <a:lnSpc>
                <a:spcPct val="100000"/>
              </a:lnSpc>
              <a:spcBef>
                <a:spcPts val="0"/>
              </a:spcBef>
              <a:spcAft>
                <a:spcPts val="0"/>
              </a:spcAft>
              <a:buClr>
                <a:schemeClr val="lt1"/>
              </a:buClr>
              <a:buSzPts val="1800"/>
              <a:buFont typeface="Lilita One"/>
              <a:buNone/>
              <a:defRPr sz="1800">
                <a:solidFill>
                  <a:schemeClr val="lt1"/>
                </a:solidFill>
                <a:latin typeface="Lilita One"/>
                <a:ea typeface="Lilita One"/>
                <a:cs typeface="Lilita One"/>
                <a:sym typeface="Lilita One"/>
              </a:defRPr>
            </a:lvl3pPr>
            <a:lvl4pPr lvl="3" algn="r" rtl="0">
              <a:lnSpc>
                <a:spcPct val="100000"/>
              </a:lnSpc>
              <a:spcBef>
                <a:spcPts val="0"/>
              </a:spcBef>
              <a:spcAft>
                <a:spcPts val="0"/>
              </a:spcAft>
              <a:buClr>
                <a:schemeClr val="lt1"/>
              </a:buClr>
              <a:buSzPts val="1800"/>
              <a:buFont typeface="Lilita One"/>
              <a:buNone/>
              <a:defRPr sz="1800">
                <a:solidFill>
                  <a:schemeClr val="lt1"/>
                </a:solidFill>
                <a:latin typeface="Lilita One"/>
                <a:ea typeface="Lilita One"/>
                <a:cs typeface="Lilita One"/>
                <a:sym typeface="Lilita One"/>
              </a:defRPr>
            </a:lvl4pPr>
            <a:lvl5pPr lvl="4" algn="r" rtl="0">
              <a:lnSpc>
                <a:spcPct val="100000"/>
              </a:lnSpc>
              <a:spcBef>
                <a:spcPts val="0"/>
              </a:spcBef>
              <a:spcAft>
                <a:spcPts val="0"/>
              </a:spcAft>
              <a:buClr>
                <a:schemeClr val="lt1"/>
              </a:buClr>
              <a:buSzPts val="1800"/>
              <a:buFont typeface="Lilita One"/>
              <a:buNone/>
              <a:defRPr sz="1800">
                <a:solidFill>
                  <a:schemeClr val="lt1"/>
                </a:solidFill>
                <a:latin typeface="Lilita One"/>
                <a:ea typeface="Lilita One"/>
                <a:cs typeface="Lilita One"/>
                <a:sym typeface="Lilita One"/>
              </a:defRPr>
            </a:lvl5pPr>
            <a:lvl6pPr lvl="5" algn="r" rtl="0">
              <a:lnSpc>
                <a:spcPct val="100000"/>
              </a:lnSpc>
              <a:spcBef>
                <a:spcPts val="0"/>
              </a:spcBef>
              <a:spcAft>
                <a:spcPts val="0"/>
              </a:spcAft>
              <a:buClr>
                <a:schemeClr val="lt1"/>
              </a:buClr>
              <a:buSzPts val="1800"/>
              <a:buFont typeface="Lilita One"/>
              <a:buNone/>
              <a:defRPr sz="1800">
                <a:solidFill>
                  <a:schemeClr val="lt1"/>
                </a:solidFill>
                <a:latin typeface="Lilita One"/>
                <a:ea typeface="Lilita One"/>
                <a:cs typeface="Lilita One"/>
                <a:sym typeface="Lilita One"/>
              </a:defRPr>
            </a:lvl6pPr>
            <a:lvl7pPr lvl="6" algn="r" rtl="0">
              <a:lnSpc>
                <a:spcPct val="100000"/>
              </a:lnSpc>
              <a:spcBef>
                <a:spcPts val="0"/>
              </a:spcBef>
              <a:spcAft>
                <a:spcPts val="0"/>
              </a:spcAft>
              <a:buClr>
                <a:schemeClr val="lt1"/>
              </a:buClr>
              <a:buSzPts val="1800"/>
              <a:buFont typeface="Lilita One"/>
              <a:buNone/>
              <a:defRPr sz="1800">
                <a:solidFill>
                  <a:schemeClr val="lt1"/>
                </a:solidFill>
                <a:latin typeface="Lilita One"/>
                <a:ea typeface="Lilita One"/>
                <a:cs typeface="Lilita One"/>
                <a:sym typeface="Lilita One"/>
              </a:defRPr>
            </a:lvl7pPr>
            <a:lvl8pPr lvl="7" algn="r" rtl="0">
              <a:lnSpc>
                <a:spcPct val="100000"/>
              </a:lnSpc>
              <a:spcBef>
                <a:spcPts val="0"/>
              </a:spcBef>
              <a:spcAft>
                <a:spcPts val="0"/>
              </a:spcAft>
              <a:buClr>
                <a:schemeClr val="lt1"/>
              </a:buClr>
              <a:buSzPts val="1800"/>
              <a:buFont typeface="Lilita One"/>
              <a:buNone/>
              <a:defRPr sz="1800">
                <a:solidFill>
                  <a:schemeClr val="lt1"/>
                </a:solidFill>
                <a:latin typeface="Lilita One"/>
                <a:ea typeface="Lilita One"/>
                <a:cs typeface="Lilita One"/>
                <a:sym typeface="Lilita One"/>
              </a:defRPr>
            </a:lvl8pPr>
            <a:lvl9pPr lvl="8" algn="r" rtl="0">
              <a:lnSpc>
                <a:spcPct val="100000"/>
              </a:lnSpc>
              <a:spcBef>
                <a:spcPts val="0"/>
              </a:spcBef>
              <a:spcAft>
                <a:spcPts val="0"/>
              </a:spcAft>
              <a:buClr>
                <a:schemeClr val="lt1"/>
              </a:buClr>
              <a:buSzPts val="1800"/>
              <a:buFont typeface="Lilita One"/>
              <a:buNone/>
              <a:defRPr sz="1800">
                <a:solidFill>
                  <a:schemeClr val="lt1"/>
                </a:solidFill>
                <a:latin typeface="Lilita One"/>
                <a:ea typeface="Lilita One"/>
                <a:cs typeface="Lilita One"/>
                <a:sym typeface="Lilita One"/>
              </a:defRPr>
            </a:lvl9pPr>
          </a:lstStyle>
          <a:p>
            <a:endParaRPr/>
          </a:p>
        </p:txBody>
      </p:sp>
      <p:sp>
        <p:nvSpPr>
          <p:cNvPr id="106" name="Google Shape;106;p20"/>
          <p:cNvSpPr txBox="1">
            <a:spLocks noGrp="1"/>
          </p:cNvSpPr>
          <p:nvPr>
            <p:ph type="subTitle" idx="6"/>
          </p:nvPr>
        </p:nvSpPr>
        <p:spPr>
          <a:xfrm>
            <a:off x="5857650" y="1775300"/>
            <a:ext cx="2396700" cy="376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lt1"/>
              </a:buClr>
              <a:buSzPts val="1800"/>
              <a:buFont typeface="Lilita One"/>
              <a:buNone/>
              <a:defRPr>
                <a:solidFill>
                  <a:schemeClr val="lt1"/>
                </a:solidFill>
                <a:latin typeface="Lilita One"/>
                <a:ea typeface="Lilita One"/>
                <a:cs typeface="Lilita One"/>
                <a:sym typeface="Lilita One"/>
              </a:defRPr>
            </a:lvl1pPr>
            <a:lvl2pPr lvl="1" rtl="0">
              <a:lnSpc>
                <a:spcPct val="100000"/>
              </a:lnSpc>
              <a:spcBef>
                <a:spcPts val="0"/>
              </a:spcBef>
              <a:spcAft>
                <a:spcPts val="0"/>
              </a:spcAft>
              <a:buClr>
                <a:schemeClr val="lt1"/>
              </a:buClr>
              <a:buSzPts val="1800"/>
              <a:buFont typeface="Lilita One"/>
              <a:buNone/>
              <a:defRPr sz="1800">
                <a:solidFill>
                  <a:schemeClr val="lt1"/>
                </a:solidFill>
                <a:latin typeface="Lilita One"/>
                <a:ea typeface="Lilita One"/>
                <a:cs typeface="Lilita One"/>
                <a:sym typeface="Lilita One"/>
              </a:defRPr>
            </a:lvl2pPr>
            <a:lvl3pPr lvl="2" rtl="0">
              <a:lnSpc>
                <a:spcPct val="100000"/>
              </a:lnSpc>
              <a:spcBef>
                <a:spcPts val="0"/>
              </a:spcBef>
              <a:spcAft>
                <a:spcPts val="0"/>
              </a:spcAft>
              <a:buClr>
                <a:schemeClr val="lt1"/>
              </a:buClr>
              <a:buSzPts val="1800"/>
              <a:buFont typeface="Lilita One"/>
              <a:buNone/>
              <a:defRPr sz="1800">
                <a:solidFill>
                  <a:schemeClr val="lt1"/>
                </a:solidFill>
                <a:latin typeface="Lilita One"/>
                <a:ea typeface="Lilita One"/>
                <a:cs typeface="Lilita One"/>
                <a:sym typeface="Lilita One"/>
              </a:defRPr>
            </a:lvl3pPr>
            <a:lvl4pPr lvl="3" rtl="0">
              <a:lnSpc>
                <a:spcPct val="100000"/>
              </a:lnSpc>
              <a:spcBef>
                <a:spcPts val="0"/>
              </a:spcBef>
              <a:spcAft>
                <a:spcPts val="0"/>
              </a:spcAft>
              <a:buClr>
                <a:schemeClr val="lt1"/>
              </a:buClr>
              <a:buSzPts val="1800"/>
              <a:buFont typeface="Lilita One"/>
              <a:buNone/>
              <a:defRPr sz="1800">
                <a:solidFill>
                  <a:schemeClr val="lt1"/>
                </a:solidFill>
                <a:latin typeface="Lilita One"/>
                <a:ea typeface="Lilita One"/>
                <a:cs typeface="Lilita One"/>
                <a:sym typeface="Lilita One"/>
              </a:defRPr>
            </a:lvl4pPr>
            <a:lvl5pPr lvl="4" rtl="0">
              <a:lnSpc>
                <a:spcPct val="100000"/>
              </a:lnSpc>
              <a:spcBef>
                <a:spcPts val="0"/>
              </a:spcBef>
              <a:spcAft>
                <a:spcPts val="0"/>
              </a:spcAft>
              <a:buClr>
                <a:schemeClr val="lt1"/>
              </a:buClr>
              <a:buSzPts val="1800"/>
              <a:buFont typeface="Lilita One"/>
              <a:buNone/>
              <a:defRPr sz="1800">
                <a:solidFill>
                  <a:schemeClr val="lt1"/>
                </a:solidFill>
                <a:latin typeface="Lilita One"/>
                <a:ea typeface="Lilita One"/>
                <a:cs typeface="Lilita One"/>
                <a:sym typeface="Lilita One"/>
              </a:defRPr>
            </a:lvl5pPr>
            <a:lvl6pPr lvl="5" rtl="0">
              <a:lnSpc>
                <a:spcPct val="100000"/>
              </a:lnSpc>
              <a:spcBef>
                <a:spcPts val="0"/>
              </a:spcBef>
              <a:spcAft>
                <a:spcPts val="0"/>
              </a:spcAft>
              <a:buClr>
                <a:schemeClr val="lt1"/>
              </a:buClr>
              <a:buSzPts val="1800"/>
              <a:buFont typeface="Lilita One"/>
              <a:buNone/>
              <a:defRPr sz="1800">
                <a:solidFill>
                  <a:schemeClr val="lt1"/>
                </a:solidFill>
                <a:latin typeface="Lilita One"/>
                <a:ea typeface="Lilita One"/>
                <a:cs typeface="Lilita One"/>
                <a:sym typeface="Lilita One"/>
              </a:defRPr>
            </a:lvl6pPr>
            <a:lvl7pPr lvl="6" rtl="0">
              <a:lnSpc>
                <a:spcPct val="100000"/>
              </a:lnSpc>
              <a:spcBef>
                <a:spcPts val="0"/>
              </a:spcBef>
              <a:spcAft>
                <a:spcPts val="0"/>
              </a:spcAft>
              <a:buClr>
                <a:schemeClr val="lt1"/>
              </a:buClr>
              <a:buSzPts val="1800"/>
              <a:buFont typeface="Lilita One"/>
              <a:buNone/>
              <a:defRPr sz="1800">
                <a:solidFill>
                  <a:schemeClr val="lt1"/>
                </a:solidFill>
                <a:latin typeface="Lilita One"/>
                <a:ea typeface="Lilita One"/>
                <a:cs typeface="Lilita One"/>
                <a:sym typeface="Lilita One"/>
              </a:defRPr>
            </a:lvl7pPr>
            <a:lvl8pPr lvl="7" rtl="0">
              <a:lnSpc>
                <a:spcPct val="100000"/>
              </a:lnSpc>
              <a:spcBef>
                <a:spcPts val="0"/>
              </a:spcBef>
              <a:spcAft>
                <a:spcPts val="0"/>
              </a:spcAft>
              <a:buClr>
                <a:schemeClr val="lt1"/>
              </a:buClr>
              <a:buSzPts val="1800"/>
              <a:buFont typeface="Lilita One"/>
              <a:buNone/>
              <a:defRPr sz="1800">
                <a:solidFill>
                  <a:schemeClr val="lt1"/>
                </a:solidFill>
                <a:latin typeface="Lilita One"/>
                <a:ea typeface="Lilita One"/>
                <a:cs typeface="Lilita One"/>
                <a:sym typeface="Lilita One"/>
              </a:defRPr>
            </a:lvl8pPr>
            <a:lvl9pPr lvl="8" rtl="0">
              <a:lnSpc>
                <a:spcPct val="100000"/>
              </a:lnSpc>
              <a:spcBef>
                <a:spcPts val="0"/>
              </a:spcBef>
              <a:spcAft>
                <a:spcPts val="0"/>
              </a:spcAft>
              <a:buClr>
                <a:schemeClr val="lt1"/>
              </a:buClr>
              <a:buSzPts val="1800"/>
              <a:buFont typeface="Lilita One"/>
              <a:buNone/>
              <a:defRPr sz="1800">
                <a:solidFill>
                  <a:schemeClr val="lt1"/>
                </a:solidFill>
                <a:latin typeface="Lilita One"/>
                <a:ea typeface="Lilita One"/>
                <a:cs typeface="Lilita One"/>
                <a:sym typeface="Lilita One"/>
              </a:defRPr>
            </a:lvl9pPr>
          </a:lstStyle>
          <a:p>
            <a:endParaRPr/>
          </a:p>
        </p:txBody>
      </p:sp>
      <p:sp>
        <p:nvSpPr>
          <p:cNvPr id="107" name="Google Shape;107;p20"/>
          <p:cNvSpPr txBox="1">
            <a:spLocks noGrp="1"/>
          </p:cNvSpPr>
          <p:nvPr>
            <p:ph type="subTitle" idx="7"/>
          </p:nvPr>
        </p:nvSpPr>
        <p:spPr>
          <a:xfrm>
            <a:off x="5857650" y="3197234"/>
            <a:ext cx="2396700" cy="376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lt1"/>
              </a:buClr>
              <a:buSzPts val="1800"/>
              <a:buFont typeface="Lilita One"/>
              <a:buNone/>
              <a:defRPr>
                <a:solidFill>
                  <a:schemeClr val="lt1"/>
                </a:solidFill>
                <a:latin typeface="Lilita One"/>
                <a:ea typeface="Lilita One"/>
                <a:cs typeface="Lilita One"/>
                <a:sym typeface="Lilita One"/>
              </a:defRPr>
            </a:lvl1pPr>
            <a:lvl2pPr lvl="1" rtl="0">
              <a:lnSpc>
                <a:spcPct val="100000"/>
              </a:lnSpc>
              <a:spcBef>
                <a:spcPts val="0"/>
              </a:spcBef>
              <a:spcAft>
                <a:spcPts val="0"/>
              </a:spcAft>
              <a:buClr>
                <a:schemeClr val="lt1"/>
              </a:buClr>
              <a:buSzPts val="1800"/>
              <a:buFont typeface="Lilita One"/>
              <a:buNone/>
              <a:defRPr sz="1800">
                <a:solidFill>
                  <a:schemeClr val="lt1"/>
                </a:solidFill>
                <a:latin typeface="Lilita One"/>
                <a:ea typeface="Lilita One"/>
                <a:cs typeface="Lilita One"/>
                <a:sym typeface="Lilita One"/>
              </a:defRPr>
            </a:lvl2pPr>
            <a:lvl3pPr lvl="2" rtl="0">
              <a:lnSpc>
                <a:spcPct val="100000"/>
              </a:lnSpc>
              <a:spcBef>
                <a:spcPts val="0"/>
              </a:spcBef>
              <a:spcAft>
                <a:spcPts val="0"/>
              </a:spcAft>
              <a:buClr>
                <a:schemeClr val="lt1"/>
              </a:buClr>
              <a:buSzPts val="1800"/>
              <a:buFont typeface="Lilita One"/>
              <a:buNone/>
              <a:defRPr sz="1800">
                <a:solidFill>
                  <a:schemeClr val="lt1"/>
                </a:solidFill>
                <a:latin typeface="Lilita One"/>
                <a:ea typeface="Lilita One"/>
                <a:cs typeface="Lilita One"/>
                <a:sym typeface="Lilita One"/>
              </a:defRPr>
            </a:lvl3pPr>
            <a:lvl4pPr lvl="3" rtl="0">
              <a:lnSpc>
                <a:spcPct val="100000"/>
              </a:lnSpc>
              <a:spcBef>
                <a:spcPts val="0"/>
              </a:spcBef>
              <a:spcAft>
                <a:spcPts val="0"/>
              </a:spcAft>
              <a:buClr>
                <a:schemeClr val="lt1"/>
              </a:buClr>
              <a:buSzPts val="1800"/>
              <a:buFont typeface="Lilita One"/>
              <a:buNone/>
              <a:defRPr sz="1800">
                <a:solidFill>
                  <a:schemeClr val="lt1"/>
                </a:solidFill>
                <a:latin typeface="Lilita One"/>
                <a:ea typeface="Lilita One"/>
                <a:cs typeface="Lilita One"/>
                <a:sym typeface="Lilita One"/>
              </a:defRPr>
            </a:lvl4pPr>
            <a:lvl5pPr lvl="4" rtl="0">
              <a:lnSpc>
                <a:spcPct val="100000"/>
              </a:lnSpc>
              <a:spcBef>
                <a:spcPts val="0"/>
              </a:spcBef>
              <a:spcAft>
                <a:spcPts val="0"/>
              </a:spcAft>
              <a:buClr>
                <a:schemeClr val="lt1"/>
              </a:buClr>
              <a:buSzPts val="1800"/>
              <a:buFont typeface="Lilita One"/>
              <a:buNone/>
              <a:defRPr sz="1800">
                <a:solidFill>
                  <a:schemeClr val="lt1"/>
                </a:solidFill>
                <a:latin typeface="Lilita One"/>
                <a:ea typeface="Lilita One"/>
                <a:cs typeface="Lilita One"/>
                <a:sym typeface="Lilita One"/>
              </a:defRPr>
            </a:lvl5pPr>
            <a:lvl6pPr lvl="5" rtl="0">
              <a:lnSpc>
                <a:spcPct val="100000"/>
              </a:lnSpc>
              <a:spcBef>
                <a:spcPts val="0"/>
              </a:spcBef>
              <a:spcAft>
                <a:spcPts val="0"/>
              </a:spcAft>
              <a:buClr>
                <a:schemeClr val="lt1"/>
              </a:buClr>
              <a:buSzPts val="1800"/>
              <a:buFont typeface="Lilita One"/>
              <a:buNone/>
              <a:defRPr sz="1800">
                <a:solidFill>
                  <a:schemeClr val="lt1"/>
                </a:solidFill>
                <a:latin typeface="Lilita One"/>
                <a:ea typeface="Lilita One"/>
                <a:cs typeface="Lilita One"/>
                <a:sym typeface="Lilita One"/>
              </a:defRPr>
            </a:lvl6pPr>
            <a:lvl7pPr lvl="6" rtl="0">
              <a:lnSpc>
                <a:spcPct val="100000"/>
              </a:lnSpc>
              <a:spcBef>
                <a:spcPts val="0"/>
              </a:spcBef>
              <a:spcAft>
                <a:spcPts val="0"/>
              </a:spcAft>
              <a:buClr>
                <a:schemeClr val="lt1"/>
              </a:buClr>
              <a:buSzPts val="1800"/>
              <a:buFont typeface="Lilita One"/>
              <a:buNone/>
              <a:defRPr sz="1800">
                <a:solidFill>
                  <a:schemeClr val="lt1"/>
                </a:solidFill>
                <a:latin typeface="Lilita One"/>
                <a:ea typeface="Lilita One"/>
                <a:cs typeface="Lilita One"/>
                <a:sym typeface="Lilita One"/>
              </a:defRPr>
            </a:lvl7pPr>
            <a:lvl8pPr lvl="7" rtl="0">
              <a:lnSpc>
                <a:spcPct val="100000"/>
              </a:lnSpc>
              <a:spcBef>
                <a:spcPts val="0"/>
              </a:spcBef>
              <a:spcAft>
                <a:spcPts val="0"/>
              </a:spcAft>
              <a:buClr>
                <a:schemeClr val="lt1"/>
              </a:buClr>
              <a:buSzPts val="1800"/>
              <a:buFont typeface="Lilita One"/>
              <a:buNone/>
              <a:defRPr sz="1800">
                <a:solidFill>
                  <a:schemeClr val="lt1"/>
                </a:solidFill>
                <a:latin typeface="Lilita One"/>
                <a:ea typeface="Lilita One"/>
                <a:cs typeface="Lilita One"/>
                <a:sym typeface="Lilita One"/>
              </a:defRPr>
            </a:lvl8pPr>
            <a:lvl9pPr lvl="8" rtl="0">
              <a:lnSpc>
                <a:spcPct val="100000"/>
              </a:lnSpc>
              <a:spcBef>
                <a:spcPts val="0"/>
              </a:spcBef>
              <a:spcAft>
                <a:spcPts val="0"/>
              </a:spcAft>
              <a:buClr>
                <a:schemeClr val="lt1"/>
              </a:buClr>
              <a:buSzPts val="1800"/>
              <a:buFont typeface="Lilita One"/>
              <a:buNone/>
              <a:defRPr sz="1800">
                <a:solidFill>
                  <a:schemeClr val="lt1"/>
                </a:solidFill>
                <a:latin typeface="Lilita One"/>
                <a:ea typeface="Lilita One"/>
                <a:cs typeface="Lilita One"/>
                <a:sym typeface="Lilita One"/>
              </a:defRPr>
            </a:lvl9pPr>
          </a:lstStyle>
          <a:p>
            <a:endParaRPr/>
          </a:p>
        </p:txBody>
      </p:sp>
      <p:sp>
        <p:nvSpPr>
          <p:cNvPr id="108" name="Google Shape;108;p20"/>
          <p:cNvSpPr txBox="1">
            <a:spLocks noGrp="1"/>
          </p:cNvSpPr>
          <p:nvPr>
            <p:ph type="title" idx="8" hasCustomPrompt="1"/>
          </p:nvPr>
        </p:nvSpPr>
        <p:spPr>
          <a:xfrm>
            <a:off x="4877850" y="1892750"/>
            <a:ext cx="979800" cy="604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t>xx%</a:t>
            </a:r>
          </a:p>
        </p:txBody>
      </p:sp>
      <p:sp>
        <p:nvSpPr>
          <p:cNvPr id="109" name="Google Shape;109;p20"/>
          <p:cNvSpPr txBox="1">
            <a:spLocks noGrp="1"/>
          </p:cNvSpPr>
          <p:nvPr>
            <p:ph type="title" idx="9" hasCustomPrompt="1"/>
          </p:nvPr>
        </p:nvSpPr>
        <p:spPr>
          <a:xfrm>
            <a:off x="4877850" y="3314684"/>
            <a:ext cx="979800" cy="604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t>xx%</a:t>
            </a:r>
          </a:p>
        </p:txBody>
      </p:sp>
      <p:sp>
        <p:nvSpPr>
          <p:cNvPr id="110" name="Google Shape;110;p20"/>
          <p:cNvSpPr txBox="1">
            <a:spLocks noGrp="1"/>
          </p:cNvSpPr>
          <p:nvPr>
            <p:ph type="subTitle" idx="13"/>
          </p:nvPr>
        </p:nvSpPr>
        <p:spPr>
          <a:xfrm>
            <a:off x="914650" y="3573725"/>
            <a:ext cx="2396700" cy="5598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Clr>
                <a:schemeClr val="dk2"/>
              </a:buClr>
              <a:buSzPts val="1400"/>
              <a:buNone/>
              <a:defRPr sz="1400">
                <a:solidFill>
                  <a:schemeClr val="dk2"/>
                </a:solidFill>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11" name="Google Shape;111;p20"/>
          <p:cNvSpPr txBox="1">
            <a:spLocks noGrp="1"/>
          </p:cNvSpPr>
          <p:nvPr>
            <p:ph type="subTitle" idx="14"/>
          </p:nvPr>
        </p:nvSpPr>
        <p:spPr>
          <a:xfrm>
            <a:off x="5857650" y="2152100"/>
            <a:ext cx="2396700" cy="559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2"/>
              </a:buClr>
              <a:buSzPts val="1400"/>
              <a:buNone/>
              <a:defRPr sz="1400">
                <a:solidFill>
                  <a:schemeClr val="dk2"/>
                </a:solidFill>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12" name="Google Shape;112;p20"/>
          <p:cNvSpPr txBox="1">
            <a:spLocks noGrp="1"/>
          </p:cNvSpPr>
          <p:nvPr>
            <p:ph type="subTitle" idx="15"/>
          </p:nvPr>
        </p:nvSpPr>
        <p:spPr>
          <a:xfrm>
            <a:off x="5857650" y="3573725"/>
            <a:ext cx="2396700" cy="559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2"/>
              </a:buClr>
              <a:buSzPts val="1400"/>
              <a:buNone/>
              <a:defRPr sz="1400">
                <a:solidFill>
                  <a:schemeClr val="dk2"/>
                </a:solidFill>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p:cSld name="CUSTOM_13">
    <p:bg>
      <p:bgPr>
        <a:solidFill>
          <a:schemeClr val="lt1"/>
        </a:solidFill>
        <a:effectLst/>
      </p:bgPr>
    </p:bg>
    <p:spTree>
      <p:nvGrpSpPr>
        <p:cNvPr id="1" name="Shape 191"/>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2">
  <p:cSld name="CUSTOM_13_1">
    <p:bg>
      <p:bgPr>
        <a:solidFill>
          <a:schemeClr val="lt2"/>
        </a:solidFill>
        <a:effectLst/>
      </p:bgPr>
    </p:bg>
    <p:spTree>
      <p:nvGrpSpPr>
        <p:cNvPr id="1" name="Shape 192"/>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rgbClr val="B2BF6D"/>
        </a:solidFill>
        <a:effectLst/>
      </p:bgPr>
    </p:bg>
    <p:spTree>
      <p:nvGrpSpPr>
        <p:cNvPr id="1" name="Shape 17"/>
        <p:cNvGrpSpPr/>
        <p:nvPr/>
      </p:nvGrpSpPr>
      <p:grpSpPr>
        <a:xfrm>
          <a:off x="0" y="0"/>
          <a:ext cx="0" cy="0"/>
          <a:chOff x="0" y="0"/>
          <a:chExt cx="0" cy="0"/>
        </a:xfrm>
      </p:grpSpPr>
      <p:sp>
        <p:nvSpPr>
          <p:cNvPr id="18" name="Google Shape;18;p4"/>
          <p:cNvSpPr/>
          <p:nvPr/>
        </p:nvSpPr>
        <p:spPr>
          <a:xfrm>
            <a:off x="1915375" y="-731700"/>
            <a:ext cx="2884500" cy="1904400"/>
          </a:xfrm>
          <a:prstGeom prst="ellipse">
            <a:avLst/>
          </a:prstGeom>
          <a:solidFill>
            <a:srgbClr val="E6EF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4"/>
          <p:cNvSpPr/>
          <p:nvPr/>
        </p:nvSpPr>
        <p:spPr>
          <a:xfrm flipH="1">
            <a:off x="-12" y="-2216675"/>
            <a:ext cx="10609987" cy="7360170"/>
          </a:xfrm>
          <a:custGeom>
            <a:avLst/>
            <a:gdLst/>
            <a:ahLst/>
            <a:cxnLst/>
            <a:rect l="l" t="t" r="r" b="b"/>
            <a:pathLst>
              <a:path w="171343" h="118861" extrusionOk="0">
                <a:moveTo>
                  <a:pt x="171343" y="0"/>
                </a:moveTo>
                <a:cubicBezTo>
                  <a:pt x="167807" y="2631"/>
                  <a:pt x="164783" y="6203"/>
                  <a:pt x="162449" y="9954"/>
                </a:cubicBezTo>
                <a:cubicBezTo>
                  <a:pt x="156722" y="19157"/>
                  <a:pt x="153746" y="29790"/>
                  <a:pt x="148721" y="39398"/>
                </a:cubicBezTo>
                <a:cubicBezTo>
                  <a:pt x="143685" y="49006"/>
                  <a:pt x="135672" y="58091"/>
                  <a:pt x="124992" y="59924"/>
                </a:cubicBezTo>
                <a:cubicBezTo>
                  <a:pt x="123582" y="60166"/>
                  <a:pt x="122166" y="60274"/>
                  <a:pt x="120749" y="60274"/>
                </a:cubicBezTo>
                <a:cubicBezTo>
                  <a:pt x="115454" y="60274"/>
                  <a:pt x="110145" y="58764"/>
                  <a:pt x="105073" y="57055"/>
                </a:cubicBezTo>
                <a:cubicBezTo>
                  <a:pt x="88090" y="51322"/>
                  <a:pt x="71096" y="43102"/>
                  <a:pt x="53406" y="43102"/>
                </a:cubicBezTo>
                <a:cubicBezTo>
                  <a:pt x="51625" y="43102"/>
                  <a:pt x="49837" y="43185"/>
                  <a:pt x="48042" y="43363"/>
                </a:cubicBezTo>
                <a:cubicBezTo>
                  <a:pt x="30825" y="45065"/>
                  <a:pt x="14835" y="56126"/>
                  <a:pt x="7156" y="71628"/>
                </a:cubicBezTo>
                <a:cubicBezTo>
                  <a:pt x="0" y="86094"/>
                  <a:pt x="155" y="103001"/>
                  <a:pt x="4048" y="118860"/>
                </a:cubicBezTo>
                <a:lnTo>
                  <a:pt x="171343" y="118860"/>
                </a:lnTo>
                <a:lnTo>
                  <a:pt x="171343" y="0"/>
                </a:lnTo>
                <a:close/>
              </a:path>
            </a:pathLst>
          </a:custGeom>
          <a:solidFill>
            <a:srgbClr val="E6EF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
          <p:cNvSpPr txBox="1">
            <a:spLocks noGrp="1"/>
          </p:cNvSpPr>
          <p:nvPr>
            <p:ph type="title"/>
          </p:nvPr>
        </p:nvSpPr>
        <p:spPr>
          <a:xfrm>
            <a:off x="685800" y="527400"/>
            <a:ext cx="7786500" cy="645300"/>
          </a:xfrm>
          <a:prstGeom prst="rect">
            <a:avLst/>
          </a:prstGeom>
        </p:spPr>
        <p:txBody>
          <a:bodyPr spcFirstLastPara="1" wrap="square" lIns="91425" tIns="91425" rIns="91425" bIns="91425" anchor="ctr" anchorCtr="0">
            <a:noAutofit/>
          </a:bodyPr>
          <a:lstStyle>
            <a:lvl1pPr lvl="0" algn="ctr">
              <a:spcBef>
                <a:spcPts val="0"/>
              </a:spcBef>
              <a:spcAft>
                <a:spcPts val="0"/>
              </a:spcAft>
              <a:buSzPts val="30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1" name="Google Shape;21;p4"/>
          <p:cNvSpPr txBox="1">
            <a:spLocks noGrp="1"/>
          </p:cNvSpPr>
          <p:nvPr>
            <p:ph type="body" idx="1"/>
          </p:nvPr>
        </p:nvSpPr>
        <p:spPr>
          <a:xfrm>
            <a:off x="685800" y="1566925"/>
            <a:ext cx="7786500" cy="3049200"/>
          </a:xfrm>
          <a:prstGeom prst="rect">
            <a:avLst/>
          </a:prstGeom>
        </p:spPr>
        <p:txBody>
          <a:bodyPr spcFirstLastPara="1" wrap="square" lIns="91425" tIns="91425" rIns="91425" bIns="91425" anchor="ctr" anchorCtr="0">
            <a:noAutofit/>
          </a:bodyPr>
          <a:lstStyle>
            <a:lvl1pPr marL="457200" lvl="0" indent="-292100">
              <a:lnSpc>
                <a:spcPct val="100000"/>
              </a:lnSpc>
              <a:spcBef>
                <a:spcPts val="0"/>
              </a:spcBef>
              <a:spcAft>
                <a:spcPts val="0"/>
              </a:spcAft>
              <a:buSzPts val="1000"/>
              <a:buChar char="●"/>
              <a:defRPr sz="1000"/>
            </a:lvl1pPr>
            <a:lvl2pPr marL="914400" lvl="1" indent="-292100">
              <a:lnSpc>
                <a:spcPct val="100000"/>
              </a:lnSpc>
              <a:spcBef>
                <a:spcPts val="0"/>
              </a:spcBef>
              <a:spcAft>
                <a:spcPts val="0"/>
              </a:spcAft>
              <a:buSzPts val="1000"/>
              <a:buChar char="○"/>
              <a:defRPr sz="1000"/>
            </a:lvl2pPr>
            <a:lvl3pPr marL="1371600" lvl="2" indent="-292100">
              <a:lnSpc>
                <a:spcPct val="100000"/>
              </a:lnSpc>
              <a:spcBef>
                <a:spcPts val="0"/>
              </a:spcBef>
              <a:spcAft>
                <a:spcPts val="0"/>
              </a:spcAft>
              <a:buSzPts val="1000"/>
              <a:buChar char="■"/>
              <a:defRPr sz="1000"/>
            </a:lvl3pPr>
            <a:lvl4pPr marL="1828800" lvl="3" indent="-292100">
              <a:lnSpc>
                <a:spcPct val="100000"/>
              </a:lnSpc>
              <a:spcBef>
                <a:spcPts val="0"/>
              </a:spcBef>
              <a:spcAft>
                <a:spcPts val="0"/>
              </a:spcAft>
              <a:buSzPts val="1000"/>
              <a:buChar char="●"/>
              <a:defRPr sz="1000"/>
            </a:lvl4pPr>
            <a:lvl5pPr marL="2286000" lvl="4" indent="-292100">
              <a:lnSpc>
                <a:spcPct val="100000"/>
              </a:lnSpc>
              <a:spcBef>
                <a:spcPts val="0"/>
              </a:spcBef>
              <a:spcAft>
                <a:spcPts val="0"/>
              </a:spcAft>
              <a:buSzPts val="1000"/>
              <a:buChar char="○"/>
              <a:defRPr sz="1000"/>
            </a:lvl5pPr>
            <a:lvl6pPr marL="2743200" lvl="5" indent="-292100">
              <a:lnSpc>
                <a:spcPct val="100000"/>
              </a:lnSpc>
              <a:spcBef>
                <a:spcPts val="0"/>
              </a:spcBef>
              <a:spcAft>
                <a:spcPts val="0"/>
              </a:spcAft>
              <a:buSzPts val="1000"/>
              <a:buChar char="■"/>
              <a:defRPr sz="1000"/>
            </a:lvl6pPr>
            <a:lvl7pPr marL="3200400" lvl="6" indent="-292100">
              <a:lnSpc>
                <a:spcPct val="100000"/>
              </a:lnSpc>
              <a:spcBef>
                <a:spcPts val="0"/>
              </a:spcBef>
              <a:spcAft>
                <a:spcPts val="0"/>
              </a:spcAft>
              <a:buSzPts val="1000"/>
              <a:buChar char="●"/>
              <a:defRPr sz="1000"/>
            </a:lvl7pPr>
            <a:lvl8pPr marL="3657600" lvl="7" indent="-292100">
              <a:lnSpc>
                <a:spcPct val="100000"/>
              </a:lnSpc>
              <a:spcBef>
                <a:spcPts val="0"/>
              </a:spcBef>
              <a:spcAft>
                <a:spcPts val="0"/>
              </a:spcAft>
              <a:buSzPts val="1000"/>
              <a:buChar char="○"/>
              <a:defRPr sz="1000"/>
            </a:lvl8pPr>
            <a:lvl9pPr marL="4114800" lvl="8" indent="-292100">
              <a:lnSpc>
                <a:spcPct val="100000"/>
              </a:lnSpc>
              <a:spcBef>
                <a:spcPts val="0"/>
              </a:spcBef>
              <a:spcAft>
                <a:spcPts val="0"/>
              </a:spcAft>
              <a:buSzPts val="1000"/>
              <a:buChar char="■"/>
              <a:defRPr sz="1000"/>
            </a:lvl9pPr>
          </a:lstStyle>
          <a:p>
            <a:endParaRPr/>
          </a:p>
        </p:txBody>
      </p:sp>
      <p:sp>
        <p:nvSpPr>
          <p:cNvPr id="22" name="Google Shape;22;p4"/>
          <p:cNvSpPr/>
          <p:nvPr/>
        </p:nvSpPr>
        <p:spPr>
          <a:xfrm rot="-1539338">
            <a:off x="7882633" y="-1216038"/>
            <a:ext cx="2151797" cy="2182022"/>
          </a:xfrm>
          <a:custGeom>
            <a:avLst/>
            <a:gdLst/>
            <a:ahLst/>
            <a:cxnLst/>
            <a:rect l="l" t="t" r="r" b="b"/>
            <a:pathLst>
              <a:path w="76177" h="77247" extrusionOk="0">
                <a:moveTo>
                  <a:pt x="11333" y="0"/>
                </a:moveTo>
                <a:cubicBezTo>
                  <a:pt x="11325" y="0"/>
                  <a:pt x="11318" y="0"/>
                  <a:pt x="11311" y="0"/>
                </a:cubicBezTo>
                <a:cubicBezTo>
                  <a:pt x="6894" y="24"/>
                  <a:pt x="3656" y="4465"/>
                  <a:pt x="2477" y="8835"/>
                </a:cubicBezTo>
                <a:cubicBezTo>
                  <a:pt x="0" y="18050"/>
                  <a:pt x="310" y="28754"/>
                  <a:pt x="7156" y="36064"/>
                </a:cubicBezTo>
                <a:cubicBezTo>
                  <a:pt x="12490" y="41755"/>
                  <a:pt x="20539" y="44541"/>
                  <a:pt x="25265" y="50745"/>
                </a:cubicBezTo>
                <a:cubicBezTo>
                  <a:pt x="29849" y="56745"/>
                  <a:pt x="30683" y="65187"/>
                  <a:pt x="35993" y="70545"/>
                </a:cubicBezTo>
                <a:cubicBezTo>
                  <a:pt x="38803" y="73366"/>
                  <a:pt x="42589" y="75021"/>
                  <a:pt x="46423" y="76057"/>
                </a:cubicBezTo>
                <a:cubicBezTo>
                  <a:pt x="49186" y="76801"/>
                  <a:pt x="52071" y="77247"/>
                  <a:pt x="54933" y="77247"/>
                </a:cubicBezTo>
                <a:cubicBezTo>
                  <a:pt x="57708" y="77247"/>
                  <a:pt x="60460" y="76828"/>
                  <a:pt x="63056" y="75855"/>
                </a:cubicBezTo>
                <a:cubicBezTo>
                  <a:pt x="68330" y="73878"/>
                  <a:pt x="72831" y="69330"/>
                  <a:pt x="73748" y="63770"/>
                </a:cubicBezTo>
                <a:cubicBezTo>
                  <a:pt x="76177" y="49197"/>
                  <a:pt x="57543" y="47280"/>
                  <a:pt x="47756" y="45684"/>
                </a:cubicBezTo>
                <a:cubicBezTo>
                  <a:pt x="41125" y="44601"/>
                  <a:pt x="35731" y="42005"/>
                  <a:pt x="31576" y="38195"/>
                </a:cubicBezTo>
                <a:cubicBezTo>
                  <a:pt x="26075" y="33135"/>
                  <a:pt x="22729" y="25920"/>
                  <a:pt x="21515" y="17240"/>
                </a:cubicBezTo>
                <a:cubicBezTo>
                  <a:pt x="21003" y="13585"/>
                  <a:pt x="20801" y="9799"/>
                  <a:pt x="19384" y="6406"/>
                </a:cubicBezTo>
                <a:cubicBezTo>
                  <a:pt x="17958" y="3007"/>
                  <a:pt x="14919" y="0"/>
                  <a:pt x="11333" y="0"/>
                </a:cubicBezTo>
                <a:close/>
              </a:path>
            </a:pathLst>
          </a:custGeom>
          <a:solidFill>
            <a:srgbClr val="FCBB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rgbClr val="B2BF6D"/>
        </a:solidFill>
        <a:effectLst/>
      </p:bgPr>
    </p:bg>
    <p:spTree>
      <p:nvGrpSpPr>
        <p:cNvPr id="1" name="Shape 23"/>
        <p:cNvGrpSpPr/>
        <p:nvPr/>
      </p:nvGrpSpPr>
      <p:grpSpPr>
        <a:xfrm>
          <a:off x="0" y="0"/>
          <a:ext cx="0" cy="0"/>
          <a:chOff x="0" y="0"/>
          <a:chExt cx="0" cy="0"/>
        </a:xfrm>
      </p:grpSpPr>
      <p:sp>
        <p:nvSpPr>
          <p:cNvPr id="24" name="Google Shape;24;p5"/>
          <p:cNvSpPr/>
          <p:nvPr/>
        </p:nvSpPr>
        <p:spPr>
          <a:xfrm>
            <a:off x="671800" y="538025"/>
            <a:ext cx="7786500" cy="634800"/>
          </a:xfrm>
          <a:prstGeom prst="roundRect">
            <a:avLst>
              <a:gd name="adj" fmla="val 50000"/>
            </a:avLst>
          </a:prstGeom>
          <a:solidFill>
            <a:srgbClr val="E6EF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5"/>
          <p:cNvSpPr/>
          <p:nvPr/>
        </p:nvSpPr>
        <p:spPr>
          <a:xfrm>
            <a:off x="685800" y="2361075"/>
            <a:ext cx="3808200" cy="2076600"/>
          </a:xfrm>
          <a:prstGeom prst="roundRect">
            <a:avLst>
              <a:gd name="adj" fmla="val 50000"/>
            </a:avLst>
          </a:prstGeom>
          <a:solidFill>
            <a:srgbClr val="E6EF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5"/>
          <p:cNvSpPr txBox="1">
            <a:spLocks noGrp="1"/>
          </p:cNvSpPr>
          <p:nvPr>
            <p:ph type="title"/>
          </p:nvPr>
        </p:nvSpPr>
        <p:spPr>
          <a:xfrm>
            <a:off x="685800" y="527400"/>
            <a:ext cx="7786500" cy="645300"/>
          </a:xfrm>
          <a:prstGeom prst="rect">
            <a:avLst/>
          </a:prstGeom>
        </p:spPr>
        <p:txBody>
          <a:bodyPr spcFirstLastPara="1" wrap="square" lIns="91425" tIns="91425" rIns="91425" bIns="91425" anchor="ctr" anchorCtr="0">
            <a:noAutofit/>
          </a:bodyPr>
          <a:lstStyle>
            <a:lvl1pPr lvl="0" algn="ctr">
              <a:spcBef>
                <a:spcPts val="0"/>
              </a:spcBef>
              <a:spcAft>
                <a:spcPts val="0"/>
              </a:spcAft>
              <a:buSzPts val="30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5"/>
          <p:cNvSpPr txBox="1">
            <a:spLocks noGrp="1"/>
          </p:cNvSpPr>
          <p:nvPr>
            <p:ph type="subTitle" idx="1"/>
          </p:nvPr>
        </p:nvSpPr>
        <p:spPr>
          <a:xfrm>
            <a:off x="1140900" y="2590400"/>
            <a:ext cx="2898000" cy="4020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1800"/>
              <a:buFont typeface="Lilita One"/>
              <a:buNone/>
              <a:defRPr>
                <a:latin typeface="Lilita One"/>
                <a:ea typeface="Lilita One"/>
                <a:cs typeface="Lilita One"/>
                <a:sym typeface="Lilita One"/>
              </a:defRPr>
            </a:lvl1pPr>
            <a:lvl2pPr lvl="1" algn="ctr">
              <a:lnSpc>
                <a:spcPct val="100000"/>
              </a:lnSpc>
              <a:spcBef>
                <a:spcPts val="0"/>
              </a:spcBef>
              <a:spcAft>
                <a:spcPts val="0"/>
              </a:spcAft>
              <a:buSzPts val="1800"/>
              <a:buFont typeface="Lilita One"/>
              <a:buNone/>
              <a:defRPr sz="1800">
                <a:latin typeface="Lilita One"/>
                <a:ea typeface="Lilita One"/>
                <a:cs typeface="Lilita One"/>
                <a:sym typeface="Lilita One"/>
              </a:defRPr>
            </a:lvl2pPr>
            <a:lvl3pPr lvl="2" algn="ctr">
              <a:lnSpc>
                <a:spcPct val="100000"/>
              </a:lnSpc>
              <a:spcBef>
                <a:spcPts val="0"/>
              </a:spcBef>
              <a:spcAft>
                <a:spcPts val="0"/>
              </a:spcAft>
              <a:buSzPts val="1800"/>
              <a:buFont typeface="Lilita One"/>
              <a:buNone/>
              <a:defRPr sz="1800">
                <a:latin typeface="Lilita One"/>
                <a:ea typeface="Lilita One"/>
                <a:cs typeface="Lilita One"/>
                <a:sym typeface="Lilita One"/>
              </a:defRPr>
            </a:lvl3pPr>
            <a:lvl4pPr lvl="3" algn="ctr">
              <a:lnSpc>
                <a:spcPct val="100000"/>
              </a:lnSpc>
              <a:spcBef>
                <a:spcPts val="0"/>
              </a:spcBef>
              <a:spcAft>
                <a:spcPts val="0"/>
              </a:spcAft>
              <a:buSzPts val="1800"/>
              <a:buFont typeface="Lilita One"/>
              <a:buNone/>
              <a:defRPr sz="1800">
                <a:latin typeface="Lilita One"/>
                <a:ea typeface="Lilita One"/>
                <a:cs typeface="Lilita One"/>
                <a:sym typeface="Lilita One"/>
              </a:defRPr>
            </a:lvl4pPr>
            <a:lvl5pPr lvl="4" algn="ctr">
              <a:lnSpc>
                <a:spcPct val="100000"/>
              </a:lnSpc>
              <a:spcBef>
                <a:spcPts val="0"/>
              </a:spcBef>
              <a:spcAft>
                <a:spcPts val="0"/>
              </a:spcAft>
              <a:buSzPts val="1800"/>
              <a:buFont typeface="Lilita One"/>
              <a:buNone/>
              <a:defRPr sz="1800">
                <a:latin typeface="Lilita One"/>
                <a:ea typeface="Lilita One"/>
                <a:cs typeface="Lilita One"/>
                <a:sym typeface="Lilita One"/>
              </a:defRPr>
            </a:lvl5pPr>
            <a:lvl6pPr lvl="5" algn="ctr">
              <a:lnSpc>
                <a:spcPct val="100000"/>
              </a:lnSpc>
              <a:spcBef>
                <a:spcPts val="0"/>
              </a:spcBef>
              <a:spcAft>
                <a:spcPts val="0"/>
              </a:spcAft>
              <a:buSzPts val="1800"/>
              <a:buFont typeface="Lilita One"/>
              <a:buNone/>
              <a:defRPr sz="1800">
                <a:latin typeface="Lilita One"/>
                <a:ea typeface="Lilita One"/>
                <a:cs typeface="Lilita One"/>
                <a:sym typeface="Lilita One"/>
              </a:defRPr>
            </a:lvl6pPr>
            <a:lvl7pPr lvl="6" algn="ctr">
              <a:lnSpc>
                <a:spcPct val="100000"/>
              </a:lnSpc>
              <a:spcBef>
                <a:spcPts val="0"/>
              </a:spcBef>
              <a:spcAft>
                <a:spcPts val="0"/>
              </a:spcAft>
              <a:buSzPts val="1800"/>
              <a:buFont typeface="Lilita One"/>
              <a:buNone/>
              <a:defRPr sz="1800">
                <a:latin typeface="Lilita One"/>
                <a:ea typeface="Lilita One"/>
                <a:cs typeface="Lilita One"/>
                <a:sym typeface="Lilita One"/>
              </a:defRPr>
            </a:lvl7pPr>
            <a:lvl8pPr lvl="7" algn="ctr">
              <a:lnSpc>
                <a:spcPct val="100000"/>
              </a:lnSpc>
              <a:spcBef>
                <a:spcPts val="0"/>
              </a:spcBef>
              <a:spcAft>
                <a:spcPts val="0"/>
              </a:spcAft>
              <a:buSzPts val="1800"/>
              <a:buFont typeface="Lilita One"/>
              <a:buNone/>
              <a:defRPr sz="1800">
                <a:latin typeface="Lilita One"/>
                <a:ea typeface="Lilita One"/>
                <a:cs typeface="Lilita One"/>
                <a:sym typeface="Lilita One"/>
              </a:defRPr>
            </a:lvl8pPr>
            <a:lvl9pPr lvl="8" algn="ctr">
              <a:lnSpc>
                <a:spcPct val="100000"/>
              </a:lnSpc>
              <a:spcBef>
                <a:spcPts val="0"/>
              </a:spcBef>
              <a:spcAft>
                <a:spcPts val="0"/>
              </a:spcAft>
              <a:buSzPts val="1800"/>
              <a:buFont typeface="Lilita One"/>
              <a:buNone/>
              <a:defRPr sz="1800">
                <a:latin typeface="Lilita One"/>
                <a:ea typeface="Lilita One"/>
                <a:cs typeface="Lilita One"/>
                <a:sym typeface="Lilita One"/>
              </a:defRPr>
            </a:lvl9pPr>
          </a:lstStyle>
          <a:p>
            <a:endParaRPr/>
          </a:p>
        </p:txBody>
      </p:sp>
      <p:sp>
        <p:nvSpPr>
          <p:cNvPr id="28" name="Google Shape;28;p5"/>
          <p:cNvSpPr/>
          <p:nvPr/>
        </p:nvSpPr>
        <p:spPr>
          <a:xfrm>
            <a:off x="4650000" y="2361075"/>
            <a:ext cx="3808200" cy="2076600"/>
          </a:xfrm>
          <a:prstGeom prst="roundRect">
            <a:avLst>
              <a:gd name="adj" fmla="val 50000"/>
            </a:avLst>
          </a:prstGeom>
          <a:solidFill>
            <a:srgbClr val="E6EF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5"/>
          <p:cNvSpPr txBox="1">
            <a:spLocks noGrp="1"/>
          </p:cNvSpPr>
          <p:nvPr>
            <p:ph type="subTitle" idx="2"/>
          </p:nvPr>
        </p:nvSpPr>
        <p:spPr>
          <a:xfrm>
            <a:off x="1148550" y="2992400"/>
            <a:ext cx="2882700" cy="13236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30" name="Google Shape;30;p5"/>
          <p:cNvSpPr txBox="1">
            <a:spLocks noGrp="1"/>
          </p:cNvSpPr>
          <p:nvPr>
            <p:ph type="subTitle" idx="3"/>
          </p:nvPr>
        </p:nvSpPr>
        <p:spPr>
          <a:xfrm>
            <a:off x="5105100" y="2590400"/>
            <a:ext cx="2898000" cy="402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Font typeface="Lilita One"/>
              <a:buNone/>
              <a:defRPr>
                <a:latin typeface="Lilita One"/>
                <a:ea typeface="Lilita One"/>
                <a:cs typeface="Lilita One"/>
                <a:sym typeface="Lilita One"/>
              </a:defRPr>
            </a:lvl1pPr>
            <a:lvl2pPr lvl="1" algn="ctr" rtl="0">
              <a:lnSpc>
                <a:spcPct val="100000"/>
              </a:lnSpc>
              <a:spcBef>
                <a:spcPts val="0"/>
              </a:spcBef>
              <a:spcAft>
                <a:spcPts val="0"/>
              </a:spcAft>
              <a:buSzPts val="1800"/>
              <a:buFont typeface="Lilita One"/>
              <a:buNone/>
              <a:defRPr sz="1800">
                <a:latin typeface="Lilita One"/>
                <a:ea typeface="Lilita One"/>
                <a:cs typeface="Lilita One"/>
                <a:sym typeface="Lilita One"/>
              </a:defRPr>
            </a:lvl2pPr>
            <a:lvl3pPr lvl="2" algn="ctr" rtl="0">
              <a:lnSpc>
                <a:spcPct val="100000"/>
              </a:lnSpc>
              <a:spcBef>
                <a:spcPts val="0"/>
              </a:spcBef>
              <a:spcAft>
                <a:spcPts val="0"/>
              </a:spcAft>
              <a:buSzPts val="1800"/>
              <a:buFont typeface="Lilita One"/>
              <a:buNone/>
              <a:defRPr sz="1800">
                <a:latin typeface="Lilita One"/>
                <a:ea typeface="Lilita One"/>
                <a:cs typeface="Lilita One"/>
                <a:sym typeface="Lilita One"/>
              </a:defRPr>
            </a:lvl3pPr>
            <a:lvl4pPr lvl="3" algn="ctr" rtl="0">
              <a:lnSpc>
                <a:spcPct val="100000"/>
              </a:lnSpc>
              <a:spcBef>
                <a:spcPts val="0"/>
              </a:spcBef>
              <a:spcAft>
                <a:spcPts val="0"/>
              </a:spcAft>
              <a:buSzPts val="1800"/>
              <a:buFont typeface="Lilita One"/>
              <a:buNone/>
              <a:defRPr sz="1800">
                <a:latin typeface="Lilita One"/>
                <a:ea typeface="Lilita One"/>
                <a:cs typeface="Lilita One"/>
                <a:sym typeface="Lilita One"/>
              </a:defRPr>
            </a:lvl4pPr>
            <a:lvl5pPr lvl="4" algn="ctr" rtl="0">
              <a:lnSpc>
                <a:spcPct val="100000"/>
              </a:lnSpc>
              <a:spcBef>
                <a:spcPts val="0"/>
              </a:spcBef>
              <a:spcAft>
                <a:spcPts val="0"/>
              </a:spcAft>
              <a:buSzPts val="1800"/>
              <a:buFont typeface="Lilita One"/>
              <a:buNone/>
              <a:defRPr sz="1800">
                <a:latin typeface="Lilita One"/>
                <a:ea typeface="Lilita One"/>
                <a:cs typeface="Lilita One"/>
                <a:sym typeface="Lilita One"/>
              </a:defRPr>
            </a:lvl5pPr>
            <a:lvl6pPr lvl="5" algn="ctr" rtl="0">
              <a:lnSpc>
                <a:spcPct val="100000"/>
              </a:lnSpc>
              <a:spcBef>
                <a:spcPts val="0"/>
              </a:spcBef>
              <a:spcAft>
                <a:spcPts val="0"/>
              </a:spcAft>
              <a:buSzPts val="1800"/>
              <a:buFont typeface="Lilita One"/>
              <a:buNone/>
              <a:defRPr sz="1800">
                <a:latin typeface="Lilita One"/>
                <a:ea typeface="Lilita One"/>
                <a:cs typeface="Lilita One"/>
                <a:sym typeface="Lilita One"/>
              </a:defRPr>
            </a:lvl6pPr>
            <a:lvl7pPr lvl="6" algn="ctr" rtl="0">
              <a:lnSpc>
                <a:spcPct val="100000"/>
              </a:lnSpc>
              <a:spcBef>
                <a:spcPts val="0"/>
              </a:spcBef>
              <a:spcAft>
                <a:spcPts val="0"/>
              </a:spcAft>
              <a:buSzPts val="1800"/>
              <a:buFont typeface="Lilita One"/>
              <a:buNone/>
              <a:defRPr sz="1800">
                <a:latin typeface="Lilita One"/>
                <a:ea typeface="Lilita One"/>
                <a:cs typeface="Lilita One"/>
                <a:sym typeface="Lilita One"/>
              </a:defRPr>
            </a:lvl7pPr>
            <a:lvl8pPr lvl="7" algn="ctr" rtl="0">
              <a:lnSpc>
                <a:spcPct val="100000"/>
              </a:lnSpc>
              <a:spcBef>
                <a:spcPts val="0"/>
              </a:spcBef>
              <a:spcAft>
                <a:spcPts val="0"/>
              </a:spcAft>
              <a:buSzPts val="1800"/>
              <a:buFont typeface="Lilita One"/>
              <a:buNone/>
              <a:defRPr sz="1800">
                <a:latin typeface="Lilita One"/>
                <a:ea typeface="Lilita One"/>
                <a:cs typeface="Lilita One"/>
                <a:sym typeface="Lilita One"/>
              </a:defRPr>
            </a:lvl8pPr>
            <a:lvl9pPr lvl="8" algn="ctr" rtl="0">
              <a:lnSpc>
                <a:spcPct val="100000"/>
              </a:lnSpc>
              <a:spcBef>
                <a:spcPts val="0"/>
              </a:spcBef>
              <a:spcAft>
                <a:spcPts val="0"/>
              </a:spcAft>
              <a:buSzPts val="1800"/>
              <a:buFont typeface="Lilita One"/>
              <a:buNone/>
              <a:defRPr sz="1800">
                <a:latin typeface="Lilita One"/>
                <a:ea typeface="Lilita One"/>
                <a:cs typeface="Lilita One"/>
                <a:sym typeface="Lilita One"/>
              </a:defRPr>
            </a:lvl9pPr>
          </a:lstStyle>
          <a:p>
            <a:endParaRPr/>
          </a:p>
        </p:txBody>
      </p:sp>
      <p:sp>
        <p:nvSpPr>
          <p:cNvPr id="31" name="Google Shape;31;p5"/>
          <p:cNvSpPr txBox="1">
            <a:spLocks noGrp="1"/>
          </p:cNvSpPr>
          <p:nvPr>
            <p:ph type="subTitle" idx="4"/>
          </p:nvPr>
        </p:nvSpPr>
        <p:spPr>
          <a:xfrm>
            <a:off x="5112750" y="2992400"/>
            <a:ext cx="2882700" cy="1323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lt2"/>
        </a:solidFill>
        <a:effectLst/>
      </p:bgPr>
    </p:bg>
    <p:spTree>
      <p:nvGrpSpPr>
        <p:cNvPr id="1" name="Shape 32"/>
        <p:cNvGrpSpPr/>
        <p:nvPr/>
      </p:nvGrpSpPr>
      <p:grpSpPr>
        <a:xfrm>
          <a:off x="0" y="0"/>
          <a:ext cx="0" cy="0"/>
          <a:chOff x="0" y="0"/>
          <a:chExt cx="0" cy="0"/>
        </a:xfrm>
      </p:grpSpPr>
      <p:sp>
        <p:nvSpPr>
          <p:cNvPr id="33" name="Google Shape;33;p6"/>
          <p:cNvSpPr/>
          <p:nvPr/>
        </p:nvSpPr>
        <p:spPr>
          <a:xfrm>
            <a:off x="671800" y="538025"/>
            <a:ext cx="7786500" cy="634800"/>
          </a:xfrm>
          <a:prstGeom prst="roundRect">
            <a:avLst>
              <a:gd name="adj" fmla="val 50000"/>
            </a:avLst>
          </a:prstGeom>
          <a:solidFill>
            <a:srgbClr val="E6EF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6"/>
          <p:cNvSpPr txBox="1">
            <a:spLocks noGrp="1"/>
          </p:cNvSpPr>
          <p:nvPr>
            <p:ph type="title"/>
          </p:nvPr>
        </p:nvSpPr>
        <p:spPr>
          <a:xfrm>
            <a:off x="685800" y="527400"/>
            <a:ext cx="7786500" cy="645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rgbClr val="B2BF6D"/>
        </a:solidFill>
        <a:effectLst/>
      </p:bgPr>
    </p:bg>
    <p:spTree>
      <p:nvGrpSpPr>
        <p:cNvPr id="1" name="Shape 35"/>
        <p:cNvGrpSpPr/>
        <p:nvPr/>
      </p:nvGrpSpPr>
      <p:grpSpPr>
        <a:xfrm>
          <a:off x="0" y="0"/>
          <a:ext cx="0" cy="0"/>
          <a:chOff x="0" y="0"/>
          <a:chExt cx="0" cy="0"/>
        </a:xfrm>
      </p:grpSpPr>
      <p:sp>
        <p:nvSpPr>
          <p:cNvPr id="36" name="Google Shape;36;p7"/>
          <p:cNvSpPr/>
          <p:nvPr/>
        </p:nvSpPr>
        <p:spPr>
          <a:xfrm>
            <a:off x="-6498" y="38"/>
            <a:ext cx="9156998" cy="5143413"/>
          </a:xfrm>
          <a:custGeom>
            <a:avLst/>
            <a:gdLst/>
            <a:ahLst/>
            <a:cxnLst/>
            <a:rect l="l" t="t" r="r" b="b"/>
            <a:pathLst>
              <a:path w="171343" h="118861" extrusionOk="0">
                <a:moveTo>
                  <a:pt x="171343" y="0"/>
                </a:moveTo>
                <a:cubicBezTo>
                  <a:pt x="167807" y="2631"/>
                  <a:pt x="164783" y="6203"/>
                  <a:pt x="162449" y="9954"/>
                </a:cubicBezTo>
                <a:cubicBezTo>
                  <a:pt x="156722" y="19157"/>
                  <a:pt x="153746" y="29790"/>
                  <a:pt x="148721" y="39398"/>
                </a:cubicBezTo>
                <a:cubicBezTo>
                  <a:pt x="143685" y="49006"/>
                  <a:pt x="135672" y="58091"/>
                  <a:pt x="124992" y="59924"/>
                </a:cubicBezTo>
                <a:cubicBezTo>
                  <a:pt x="123582" y="60166"/>
                  <a:pt x="122166" y="60274"/>
                  <a:pt x="120749" y="60274"/>
                </a:cubicBezTo>
                <a:cubicBezTo>
                  <a:pt x="115454" y="60274"/>
                  <a:pt x="110145" y="58764"/>
                  <a:pt x="105073" y="57055"/>
                </a:cubicBezTo>
                <a:cubicBezTo>
                  <a:pt x="88090" y="51322"/>
                  <a:pt x="71096" y="43102"/>
                  <a:pt x="53406" y="43102"/>
                </a:cubicBezTo>
                <a:cubicBezTo>
                  <a:pt x="51625" y="43102"/>
                  <a:pt x="49837" y="43185"/>
                  <a:pt x="48042" y="43363"/>
                </a:cubicBezTo>
                <a:cubicBezTo>
                  <a:pt x="30825" y="45065"/>
                  <a:pt x="14835" y="56126"/>
                  <a:pt x="7156" y="71628"/>
                </a:cubicBezTo>
                <a:cubicBezTo>
                  <a:pt x="0" y="86094"/>
                  <a:pt x="155" y="103001"/>
                  <a:pt x="4048" y="118860"/>
                </a:cubicBezTo>
                <a:lnTo>
                  <a:pt x="171343" y="118860"/>
                </a:lnTo>
                <a:lnTo>
                  <a:pt x="171343" y="0"/>
                </a:lnTo>
                <a:close/>
              </a:path>
            </a:pathLst>
          </a:custGeom>
          <a:solidFill>
            <a:srgbClr val="E6EF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7"/>
          <p:cNvSpPr/>
          <p:nvPr/>
        </p:nvSpPr>
        <p:spPr>
          <a:xfrm>
            <a:off x="2532900" y="543450"/>
            <a:ext cx="4078200" cy="613200"/>
          </a:xfrm>
          <a:prstGeom prst="roundRect">
            <a:avLst>
              <a:gd name="adj" fmla="val 50000"/>
            </a:avLst>
          </a:prstGeom>
          <a:solidFill>
            <a:srgbClr val="E6EF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7"/>
          <p:cNvSpPr txBox="1">
            <a:spLocks noGrp="1"/>
          </p:cNvSpPr>
          <p:nvPr>
            <p:ph type="body" idx="1"/>
          </p:nvPr>
        </p:nvSpPr>
        <p:spPr>
          <a:xfrm>
            <a:off x="4380000" y="2883800"/>
            <a:ext cx="4078200" cy="1534200"/>
          </a:xfrm>
          <a:prstGeom prst="rect">
            <a:avLst/>
          </a:prstGeom>
        </p:spPr>
        <p:txBody>
          <a:bodyPr spcFirstLastPara="1" wrap="square" lIns="91425" tIns="91425" rIns="91425" bIns="91425" anchor="ctr" anchorCtr="0">
            <a:noAutofit/>
          </a:bodyPr>
          <a:lstStyle>
            <a:lvl1pPr marL="457200" lvl="0" indent="-317500">
              <a:lnSpc>
                <a:spcPct val="100000"/>
              </a:lnSpc>
              <a:spcBef>
                <a:spcPts val="0"/>
              </a:spcBef>
              <a:spcAft>
                <a:spcPts val="0"/>
              </a:spcAft>
              <a:buSzPts val="1400"/>
              <a:buChar char="●"/>
              <a:defRPr sz="1400"/>
            </a:lvl1pPr>
            <a:lvl2pPr marL="914400" lvl="1" indent="-317500">
              <a:lnSpc>
                <a:spcPct val="100000"/>
              </a:lnSpc>
              <a:spcBef>
                <a:spcPts val="0"/>
              </a:spcBef>
              <a:spcAft>
                <a:spcPts val="0"/>
              </a:spcAft>
              <a:buSzPts val="1400"/>
              <a:buChar char="○"/>
              <a:defRPr/>
            </a:lvl2pPr>
            <a:lvl3pPr marL="1371600" lvl="2" indent="-317500">
              <a:lnSpc>
                <a:spcPct val="100000"/>
              </a:lnSpc>
              <a:spcBef>
                <a:spcPts val="0"/>
              </a:spcBef>
              <a:spcAft>
                <a:spcPts val="0"/>
              </a:spcAft>
              <a:buSzPts val="1400"/>
              <a:buChar char="■"/>
              <a:defRPr/>
            </a:lvl3pPr>
            <a:lvl4pPr marL="1828800" lvl="3" indent="-317500">
              <a:lnSpc>
                <a:spcPct val="100000"/>
              </a:lnSpc>
              <a:spcBef>
                <a:spcPts val="0"/>
              </a:spcBef>
              <a:spcAft>
                <a:spcPts val="0"/>
              </a:spcAft>
              <a:buSzPts val="1400"/>
              <a:buChar char="●"/>
              <a:defRPr/>
            </a:lvl4pPr>
            <a:lvl5pPr marL="2286000" lvl="4" indent="-317500">
              <a:lnSpc>
                <a:spcPct val="100000"/>
              </a:lnSpc>
              <a:spcBef>
                <a:spcPts val="0"/>
              </a:spcBef>
              <a:spcAft>
                <a:spcPts val="0"/>
              </a:spcAft>
              <a:buSzPts val="1400"/>
              <a:buChar char="○"/>
              <a:defRPr/>
            </a:lvl5pPr>
            <a:lvl6pPr marL="2743200" lvl="5" indent="-317500">
              <a:lnSpc>
                <a:spcPct val="100000"/>
              </a:lnSpc>
              <a:spcBef>
                <a:spcPts val="0"/>
              </a:spcBef>
              <a:spcAft>
                <a:spcPts val="0"/>
              </a:spcAft>
              <a:buSzPts val="1400"/>
              <a:buChar char="■"/>
              <a:defRPr/>
            </a:lvl6pPr>
            <a:lvl7pPr marL="3200400" lvl="6" indent="-317500">
              <a:lnSpc>
                <a:spcPct val="100000"/>
              </a:lnSpc>
              <a:spcBef>
                <a:spcPts val="0"/>
              </a:spcBef>
              <a:spcAft>
                <a:spcPts val="0"/>
              </a:spcAft>
              <a:buSzPts val="1400"/>
              <a:buChar char="●"/>
              <a:defRPr/>
            </a:lvl7pPr>
            <a:lvl8pPr marL="3657600" lvl="7" indent="-317500" algn="r">
              <a:lnSpc>
                <a:spcPct val="100000"/>
              </a:lnSpc>
              <a:spcBef>
                <a:spcPts val="0"/>
              </a:spcBef>
              <a:spcAft>
                <a:spcPts val="0"/>
              </a:spcAft>
              <a:buSzPts val="1400"/>
              <a:buChar char="○"/>
              <a:defRPr/>
            </a:lvl8pPr>
            <a:lvl9pPr marL="4114800" lvl="8" indent="-317500">
              <a:lnSpc>
                <a:spcPct val="100000"/>
              </a:lnSpc>
              <a:spcBef>
                <a:spcPts val="0"/>
              </a:spcBef>
              <a:spcAft>
                <a:spcPts val="0"/>
              </a:spcAft>
              <a:buSzPts val="1400"/>
              <a:buChar char="■"/>
              <a:defRPr/>
            </a:lvl9pPr>
          </a:lstStyle>
          <a:p>
            <a:endParaRPr/>
          </a:p>
        </p:txBody>
      </p:sp>
      <p:sp>
        <p:nvSpPr>
          <p:cNvPr id="39" name="Google Shape;39;p7"/>
          <p:cNvSpPr txBox="1">
            <a:spLocks noGrp="1"/>
          </p:cNvSpPr>
          <p:nvPr>
            <p:ph type="title"/>
          </p:nvPr>
        </p:nvSpPr>
        <p:spPr>
          <a:xfrm>
            <a:off x="2532900" y="527400"/>
            <a:ext cx="4078200" cy="645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40"/>
        <p:cNvGrpSpPr/>
        <p:nvPr/>
      </p:nvGrpSpPr>
      <p:grpSpPr>
        <a:xfrm>
          <a:off x="0" y="0"/>
          <a:ext cx="0" cy="0"/>
          <a:chOff x="0" y="0"/>
          <a:chExt cx="0" cy="0"/>
        </a:xfrm>
      </p:grpSpPr>
      <p:sp>
        <p:nvSpPr>
          <p:cNvPr id="41" name="Google Shape;41;p8"/>
          <p:cNvSpPr/>
          <p:nvPr/>
        </p:nvSpPr>
        <p:spPr>
          <a:xfrm>
            <a:off x="1198650" y="1081350"/>
            <a:ext cx="6746700" cy="2980800"/>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8"/>
          <p:cNvSpPr txBox="1">
            <a:spLocks noGrp="1"/>
          </p:cNvSpPr>
          <p:nvPr>
            <p:ph type="title"/>
          </p:nvPr>
        </p:nvSpPr>
        <p:spPr>
          <a:xfrm>
            <a:off x="1485900" y="1457088"/>
            <a:ext cx="6172200" cy="2229300"/>
          </a:xfrm>
          <a:prstGeom prst="rect">
            <a:avLst/>
          </a:prstGeom>
        </p:spPr>
        <p:txBody>
          <a:bodyPr spcFirstLastPara="1" wrap="square" lIns="91425" tIns="91425" rIns="91425" bIns="91425" anchor="ctr" anchorCtr="0">
            <a:noAutofit/>
          </a:bodyPr>
          <a:lstStyle>
            <a:lvl1pPr lvl="0" algn="ctr">
              <a:spcBef>
                <a:spcPts val="0"/>
              </a:spcBef>
              <a:spcAft>
                <a:spcPts val="0"/>
              </a:spcAft>
              <a:buSzPts val="7200"/>
              <a:buNone/>
              <a:defRPr sz="72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lt2"/>
        </a:solidFill>
        <a:effectLst/>
      </p:bgPr>
    </p:bg>
    <p:spTree>
      <p:nvGrpSpPr>
        <p:cNvPr id="1" name="Shape 51"/>
        <p:cNvGrpSpPr/>
        <p:nvPr/>
      </p:nvGrpSpPr>
      <p:grpSpPr>
        <a:xfrm>
          <a:off x="0" y="0"/>
          <a:ext cx="0" cy="0"/>
          <a:chOff x="0" y="0"/>
          <a:chExt cx="0" cy="0"/>
        </a:xfrm>
      </p:grpSpPr>
      <p:sp>
        <p:nvSpPr>
          <p:cNvPr id="52" name="Google Shape;52;p11"/>
          <p:cNvSpPr/>
          <p:nvPr/>
        </p:nvSpPr>
        <p:spPr>
          <a:xfrm>
            <a:off x="694050" y="1472555"/>
            <a:ext cx="7755900" cy="2198400"/>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11"/>
          <p:cNvSpPr txBox="1">
            <a:spLocks noGrp="1"/>
          </p:cNvSpPr>
          <p:nvPr>
            <p:ph type="title" hasCustomPrompt="1"/>
          </p:nvPr>
        </p:nvSpPr>
        <p:spPr>
          <a:xfrm>
            <a:off x="685800" y="1848025"/>
            <a:ext cx="7772400" cy="853500"/>
          </a:xfrm>
          <a:prstGeom prst="rect">
            <a:avLst/>
          </a:prstGeom>
        </p:spPr>
        <p:txBody>
          <a:bodyPr spcFirstLastPara="1" wrap="square" lIns="91425" tIns="91425" rIns="91425" bIns="91425" anchor="ctr" anchorCtr="0">
            <a:noAutofit/>
          </a:bodyPr>
          <a:lstStyle>
            <a:lvl1pPr lvl="0" algn="ctr">
              <a:spcBef>
                <a:spcPts val="0"/>
              </a:spcBef>
              <a:spcAft>
                <a:spcPts val="0"/>
              </a:spcAft>
              <a:buSzPts val="7200"/>
              <a:buNone/>
              <a:defRPr sz="72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4" name="Google Shape;54;p11"/>
          <p:cNvSpPr txBox="1">
            <a:spLocks noGrp="1"/>
          </p:cNvSpPr>
          <p:nvPr>
            <p:ph type="subTitle" idx="1"/>
          </p:nvPr>
        </p:nvSpPr>
        <p:spPr>
          <a:xfrm>
            <a:off x="685800" y="2809150"/>
            <a:ext cx="7772400" cy="4863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1800"/>
              <a:buNone/>
              <a:defRPr/>
            </a:lvl1pPr>
            <a:lvl2pPr lvl="1">
              <a:spcBef>
                <a:spcPts val="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5"/>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ext 2">
  <p:cSld name="CUSTOM_12">
    <p:bg>
      <p:bgPr>
        <a:solidFill>
          <a:schemeClr val="lt2"/>
        </a:solidFill>
        <a:effectLst/>
      </p:bgPr>
    </p:bg>
    <p:spTree>
      <p:nvGrpSpPr>
        <p:cNvPr id="1" name="Shape 76"/>
        <p:cNvGrpSpPr/>
        <p:nvPr/>
      </p:nvGrpSpPr>
      <p:grpSpPr>
        <a:xfrm>
          <a:off x="0" y="0"/>
          <a:ext cx="0" cy="0"/>
          <a:chOff x="0" y="0"/>
          <a:chExt cx="0" cy="0"/>
        </a:xfrm>
      </p:grpSpPr>
      <p:sp>
        <p:nvSpPr>
          <p:cNvPr id="77" name="Google Shape;77;p16"/>
          <p:cNvSpPr txBox="1">
            <a:spLocks noGrp="1"/>
          </p:cNvSpPr>
          <p:nvPr>
            <p:ph type="subTitle" idx="1"/>
          </p:nvPr>
        </p:nvSpPr>
        <p:spPr>
          <a:xfrm>
            <a:off x="895175" y="1622975"/>
            <a:ext cx="2679900" cy="1998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2"/>
              </a:buClr>
              <a:buSzPts val="3000"/>
              <a:buFont typeface="Lilita One"/>
              <a:buNone/>
              <a:defRPr sz="3000">
                <a:solidFill>
                  <a:schemeClr val="dk2"/>
                </a:solidFill>
                <a:latin typeface="Lilita One"/>
                <a:ea typeface="Lilita One"/>
                <a:cs typeface="Lilita One"/>
                <a:sym typeface="Lilita One"/>
              </a:defRPr>
            </a:lvl1pPr>
            <a:lvl2pPr lvl="1" algn="ctr" rtl="0">
              <a:lnSpc>
                <a:spcPct val="100000"/>
              </a:lnSpc>
              <a:spcBef>
                <a:spcPts val="0"/>
              </a:spcBef>
              <a:spcAft>
                <a:spcPts val="0"/>
              </a:spcAft>
              <a:buClr>
                <a:schemeClr val="lt1"/>
              </a:buClr>
              <a:buSzPts val="1800"/>
              <a:buFont typeface="Lilita One"/>
              <a:buNone/>
              <a:defRPr sz="1800">
                <a:solidFill>
                  <a:schemeClr val="lt1"/>
                </a:solidFill>
                <a:latin typeface="Lilita One"/>
                <a:ea typeface="Lilita One"/>
                <a:cs typeface="Lilita One"/>
                <a:sym typeface="Lilita One"/>
              </a:defRPr>
            </a:lvl2pPr>
            <a:lvl3pPr lvl="2" algn="ctr" rtl="0">
              <a:lnSpc>
                <a:spcPct val="100000"/>
              </a:lnSpc>
              <a:spcBef>
                <a:spcPts val="0"/>
              </a:spcBef>
              <a:spcAft>
                <a:spcPts val="0"/>
              </a:spcAft>
              <a:buClr>
                <a:schemeClr val="lt1"/>
              </a:buClr>
              <a:buSzPts val="1800"/>
              <a:buFont typeface="Lilita One"/>
              <a:buNone/>
              <a:defRPr sz="1800">
                <a:solidFill>
                  <a:schemeClr val="lt1"/>
                </a:solidFill>
                <a:latin typeface="Lilita One"/>
                <a:ea typeface="Lilita One"/>
                <a:cs typeface="Lilita One"/>
                <a:sym typeface="Lilita One"/>
              </a:defRPr>
            </a:lvl3pPr>
            <a:lvl4pPr lvl="3" algn="ctr" rtl="0">
              <a:lnSpc>
                <a:spcPct val="100000"/>
              </a:lnSpc>
              <a:spcBef>
                <a:spcPts val="0"/>
              </a:spcBef>
              <a:spcAft>
                <a:spcPts val="0"/>
              </a:spcAft>
              <a:buClr>
                <a:schemeClr val="lt1"/>
              </a:buClr>
              <a:buSzPts val="1800"/>
              <a:buFont typeface="Lilita One"/>
              <a:buNone/>
              <a:defRPr sz="1800">
                <a:solidFill>
                  <a:schemeClr val="lt1"/>
                </a:solidFill>
                <a:latin typeface="Lilita One"/>
                <a:ea typeface="Lilita One"/>
                <a:cs typeface="Lilita One"/>
                <a:sym typeface="Lilita One"/>
              </a:defRPr>
            </a:lvl4pPr>
            <a:lvl5pPr lvl="4" algn="ctr" rtl="0">
              <a:lnSpc>
                <a:spcPct val="100000"/>
              </a:lnSpc>
              <a:spcBef>
                <a:spcPts val="0"/>
              </a:spcBef>
              <a:spcAft>
                <a:spcPts val="0"/>
              </a:spcAft>
              <a:buClr>
                <a:schemeClr val="lt1"/>
              </a:buClr>
              <a:buSzPts val="1800"/>
              <a:buFont typeface="Lilita One"/>
              <a:buNone/>
              <a:defRPr sz="1800">
                <a:solidFill>
                  <a:schemeClr val="lt1"/>
                </a:solidFill>
                <a:latin typeface="Lilita One"/>
                <a:ea typeface="Lilita One"/>
                <a:cs typeface="Lilita One"/>
                <a:sym typeface="Lilita One"/>
              </a:defRPr>
            </a:lvl5pPr>
            <a:lvl6pPr lvl="5" algn="ctr" rtl="0">
              <a:lnSpc>
                <a:spcPct val="100000"/>
              </a:lnSpc>
              <a:spcBef>
                <a:spcPts val="0"/>
              </a:spcBef>
              <a:spcAft>
                <a:spcPts val="0"/>
              </a:spcAft>
              <a:buClr>
                <a:schemeClr val="lt1"/>
              </a:buClr>
              <a:buSzPts val="1800"/>
              <a:buFont typeface="Lilita One"/>
              <a:buNone/>
              <a:defRPr sz="1800">
                <a:solidFill>
                  <a:schemeClr val="lt1"/>
                </a:solidFill>
                <a:latin typeface="Lilita One"/>
                <a:ea typeface="Lilita One"/>
                <a:cs typeface="Lilita One"/>
                <a:sym typeface="Lilita One"/>
              </a:defRPr>
            </a:lvl6pPr>
            <a:lvl7pPr lvl="6" algn="ctr" rtl="0">
              <a:lnSpc>
                <a:spcPct val="100000"/>
              </a:lnSpc>
              <a:spcBef>
                <a:spcPts val="0"/>
              </a:spcBef>
              <a:spcAft>
                <a:spcPts val="0"/>
              </a:spcAft>
              <a:buClr>
                <a:schemeClr val="lt1"/>
              </a:buClr>
              <a:buSzPts val="1800"/>
              <a:buFont typeface="Lilita One"/>
              <a:buNone/>
              <a:defRPr sz="1800">
                <a:solidFill>
                  <a:schemeClr val="lt1"/>
                </a:solidFill>
                <a:latin typeface="Lilita One"/>
                <a:ea typeface="Lilita One"/>
                <a:cs typeface="Lilita One"/>
                <a:sym typeface="Lilita One"/>
              </a:defRPr>
            </a:lvl7pPr>
            <a:lvl8pPr lvl="7" algn="ctr" rtl="0">
              <a:lnSpc>
                <a:spcPct val="100000"/>
              </a:lnSpc>
              <a:spcBef>
                <a:spcPts val="0"/>
              </a:spcBef>
              <a:spcAft>
                <a:spcPts val="0"/>
              </a:spcAft>
              <a:buClr>
                <a:schemeClr val="lt1"/>
              </a:buClr>
              <a:buSzPts val="1800"/>
              <a:buFont typeface="Lilita One"/>
              <a:buNone/>
              <a:defRPr sz="1800">
                <a:solidFill>
                  <a:schemeClr val="lt1"/>
                </a:solidFill>
                <a:latin typeface="Lilita One"/>
                <a:ea typeface="Lilita One"/>
                <a:cs typeface="Lilita One"/>
                <a:sym typeface="Lilita One"/>
              </a:defRPr>
            </a:lvl8pPr>
            <a:lvl9pPr lvl="8" algn="ctr" rtl="0">
              <a:lnSpc>
                <a:spcPct val="100000"/>
              </a:lnSpc>
              <a:spcBef>
                <a:spcPts val="0"/>
              </a:spcBef>
              <a:spcAft>
                <a:spcPts val="0"/>
              </a:spcAft>
              <a:buClr>
                <a:schemeClr val="lt1"/>
              </a:buClr>
              <a:buSzPts val="1800"/>
              <a:buFont typeface="Lilita One"/>
              <a:buNone/>
              <a:defRPr sz="1800">
                <a:solidFill>
                  <a:schemeClr val="lt1"/>
                </a:solidFill>
                <a:latin typeface="Lilita One"/>
                <a:ea typeface="Lilita One"/>
                <a:cs typeface="Lilita One"/>
                <a:sym typeface="Lilita One"/>
              </a:defRPr>
            </a:lvl9pPr>
          </a:lstStyle>
          <a:p>
            <a:endParaRPr/>
          </a:p>
        </p:txBody>
      </p:sp>
      <p:sp>
        <p:nvSpPr>
          <p:cNvPr id="78" name="Google Shape;78;p16"/>
          <p:cNvSpPr txBox="1">
            <a:spLocks noGrp="1"/>
          </p:cNvSpPr>
          <p:nvPr>
            <p:ph type="subTitle" idx="2"/>
          </p:nvPr>
        </p:nvSpPr>
        <p:spPr>
          <a:xfrm>
            <a:off x="895250" y="3622024"/>
            <a:ext cx="2679900" cy="787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85800" y="527400"/>
            <a:ext cx="7786500" cy="6453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rgbClr val="DD702D"/>
              </a:buClr>
              <a:buSzPts val="3000"/>
              <a:buFont typeface="Lilita One"/>
              <a:buNone/>
              <a:defRPr sz="3000">
                <a:solidFill>
                  <a:srgbClr val="DD702D"/>
                </a:solidFill>
                <a:latin typeface="Lilita One"/>
                <a:ea typeface="Lilita One"/>
                <a:cs typeface="Lilita One"/>
                <a:sym typeface="Lilita One"/>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685800" y="1237450"/>
            <a:ext cx="7786500" cy="3378600"/>
          </a:xfrm>
          <a:prstGeom prst="rect">
            <a:avLst/>
          </a:prstGeom>
          <a:noFill/>
          <a:ln>
            <a:noFill/>
          </a:ln>
        </p:spPr>
        <p:txBody>
          <a:bodyPr spcFirstLastPara="1" wrap="square" lIns="91425" tIns="91425" rIns="91425" bIns="91425" anchor="ctr" anchorCtr="0">
            <a:noAutofit/>
          </a:bodyPr>
          <a:lstStyle>
            <a:lvl1pPr marL="457200" lvl="0" indent="-342900">
              <a:lnSpc>
                <a:spcPct val="115000"/>
              </a:lnSpc>
              <a:spcBef>
                <a:spcPts val="0"/>
              </a:spcBef>
              <a:spcAft>
                <a:spcPts val="0"/>
              </a:spcAft>
              <a:buClr>
                <a:srgbClr val="6F772E"/>
              </a:buClr>
              <a:buSzPts val="1800"/>
              <a:buFont typeface="Lato"/>
              <a:buChar char="●"/>
              <a:defRPr sz="1800">
                <a:solidFill>
                  <a:srgbClr val="6F772E"/>
                </a:solidFill>
                <a:latin typeface="Lato"/>
                <a:ea typeface="Lato"/>
                <a:cs typeface="Lato"/>
                <a:sym typeface="Lato"/>
              </a:defRPr>
            </a:lvl1pPr>
            <a:lvl2pPr marL="914400" lvl="1" indent="-317500">
              <a:lnSpc>
                <a:spcPct val="115000"/>
              </a:lnSpc>
              <a:spcBef>
                <a:spcPts val="1600"/>
              </a:spcBef>
              <a:spcAft>
                <a:spcPts val="0"/>
              </a:spcAft>
              <a:buClr>
                <a:srgbClr val="6F772E"/>
              </a:buClr>
              <a:buSzPts val="1400"/>
              <a:buFont typeface="Lato"/>
              <a:buChar char="○"/>
              <a:defRPr>
                <a:solidFill>
                  <a:srgbClr val="6F772E"/>
                </a:solidFill>
                <a:latin typeface="Lato"/>
                <a:ea typeface="Lato"/>
                <a:cs typeface="Lato"/>
                <a:sym typeface="Lato"/>
              </a:defRPr>
            </a:lvl2pPr>
            <a:lvl3pPr marL="1371600" lvl="2" indent="-317500">
              <a:lnSpc>
                <a:spcPct val="115000"/>
              </a:lnSpc>
              <a:spcBef>
                <a:spcPts val="1600"/>
              </a:spcBef>
              <a:spcAft>
                <a:spcPts val="0"/>
              </a:spcAft>
              <a:buClr>
                <a:srgbClr val="6F772E"/>
              </a:buClr>
              <a:buSzPts val="1400"/>
              <a:buFont typeface="Lato"/>
              <a:buChar char="■"/>
              <a:defRPr>
                <a:solidFill>
                  <a:srgbClr val="6F772E"/>
                </a:solidFill>
                <a:latin typeface="Lato"/>
                <a:ea typeface="Lato"/>
                <a:cs typeface="Lato"/>
                <a:sym typeface="Lato"/>
              </a:defRPr>
            </a:lvl3pPr>
            <a:lvl4pPr marL="1828800" lvl="3" indent="-317500">
              <a:lnSpc>
                <a:spcPct val="115000"/>
              </a:lnSpc>
              <a:spcBef>
                <a:spcPts val="1600"/>
              </a:spcBef>
              <a:spcAft>
                <a:spcPts val="0"/>
              </a:spcAft>
              <a:buClr>
                <a:srgbClr val="6F772E"/>
              </a:buClr>
              <a:buSzPts val="1400"/>
              <a:buFont typeface="Lato"/>
              <a:buChar char="●"/>
              <a:defRPr>
                <a:solidFill>
                  <a:srgbClr val="6F772E"/>
                </a:solidFill>
                <a:latin typeface="Lato"/>
                <a:ea typeface="Lato"/>
                <a:cs typeface="Lato"/>
                <a:sym typeface="Lato"/>
              </a:defRPr>
            </a:lvl4pPr>
            <a:lvl5pPr marL="2286000" lvl="4" indent="-317500">
              <a:lnSpc>
                <a:spcPct val="115000"/>
              </a:lnSpc>
              <a:spcBef>
                <a:spcPts val="1600"/>
              </a:spcBef>
              <a:spcAft>
                <a:spcPts val="0"/>
              </a:spcAft>
              <a:buClr>
                <a:srgbClr val="6F772E"/>
              </a:buClr>
              <a:buSzPts val="1400"/>
              <a:buFont typeface="Lato"/>
              <a:buChar char="○"/>
              <a:defRPr>
                <a:solidFill>
                  <a:srgbClr val="6F772E"/>
                </a:solidFill>
                <a:latin typeface="Lato"/>
                <a:ea typeface="Lato"/>
                <a:cs typeface="Lato"/>
                <a:sym typeface="Lato"/>
              </a:defRPr>
            </a:lvl5pPr>
            <a:lvl6pPr marL="2743200" lvl="5" indent="-317500">
              <a:lnSpc>
                <a:spcPct val="115000"/>
              </a:lnSpc>
              <a:spcBef>
                <a:spcPts val="1600"/>
              </a:spcBef>
              <a:spcAft>
                <a:spcPts val="0"/>
              </a:spcAft>
              <a:buClr>
                <a:srgbClr val="6F772E"/>
              </a:buClr>
              <a:buSzPts val="1400"/>
              <a:buFont typeface="Lato"/>
              <a:buChar char="■"/>
              <a:defRPr>
                <a:solidFill>
                  <a:srgbClr val="6F772E"/>
                </a:solidFill>
                <a:latin typeface="Lato"/>
                <a:ea typeface="Lato"/>
                <a:cs typeface="Lato"/>
                <a:sym typeface="Lato"/>
              </a:defRPr>
            </a:lvl6pPr>
            <a:lvl7pPr marL="3200400" lvl="6" indent="-317500">
              <a:lnSpc>
                <a:spcPct val="115000"/>
              </a:lnSpc>
              <a:spcBef>
                <a:spcPts val="1600"/>
              </a:spcBef>
              <a:spcAft>
                <a:spcPts val="0"/>
              </a:spcAft>
              <a:buClr>
                <a:srgbClr val="6F772E"/>
              </a:buClr>
              <a:buSzPts val="1400"/>
              <a:buFont typeface="Lato"/>
              <a:buChar char="●"/>
              <a:defRPr>
                <a:solidFill>
                  <a:srgbClr val="6F772E"/>
                </a:solidFill>
                <a:latin typeface="Lato"/>
                <a:ea typeface="Lato"/>
                <a:cs typeface="Lato"/>
                <a:sym typeface="Lato"/>
              </a:defRPr>
            </a:lvl7pPr>
            <a:lvl8pPr marL="3657600" lvl="7" indent="-317500">
              <a:lnSpc>
                <a:spcPct val="115000"/>
              </a:lnSpc>
              <a:spcBef>
                <a:spcPts val="1600"/>
              </a:spcBef>
              <a:spcAft>
                <a:spcPts val="0"/>
              </a:spcAft>
              <a:buClr>
                <a:srgbClr val="6F772E"/>
              </a:buClr>
              <a:buSzPts val="1400"/>
              <a:buFont typeface="Lato"/>
              <a:buChar char="○"/>
              <a:defRPr>
                <a:solidFill>
                  <a:srgbClr val="6F772E"/>
                </a:solidFill>
                <a:latin typeface="Lato"/>
                <a:ea typeface="Lato"/>
                <a:cs typeface="Lato"/>
                <a:sym typeface="Lato"/>
              </a:defRPr>
            </a:lvl8pPr>
            <a:lvl9pPr marL="4114800" lvl="8" indent="-317500">
              <a:lnSpc>
                <a:spcPct val="115000"/>
              </a:lnSpc>
              <a:spcBef>
                <a:spcPts val="1600"/>
              </a:spcBef>
              <a:spcAft>
                <a:spcPts val="1600"/>
              </a:spcAft>
              <a:buClr>
                <a:srgbClr val="6F772E"/>
              </a:buClr>
              <a:buSzPts val="1400"/>
              <a:buFont typeface="Lato"/>
              <a:buChar char="■"/>
              <a:defRPr>
                <a:solidFill>
                  <a:srgbClr val="6F772E"/>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7" r:id="rId7"/>
    <p:sldLayoutId id="2147483658" r:id="rId8"/>
    <p:sldLayoutId id="2147483662" r:id="rId9"/>
    <p:sldLayoutId id="2147483664" r:id="rId10"/>
    <p:sldLayoutId id="2147483666" r:id="rId11"/>
    <p:sldLayoutId id="2147483674" r:id="rId12"/>
    <p:sldLayoutId id="2147483675"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32"/>
          <p:cNvSpPr txBox="1">
            <a:spLocks noGrp="1"/>
          </p:cNvSpPr>
          <p:nvPr>
            <p:ph type="ctrTitle"/>
          </p:nvPr>
        </p:nvSpPr>
        <p:spPr>
          <a:xfrm>
            <a:off x="2748741" y="333901"/>
            <a:ext cx="3646520" cy="1165386"/>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US" dirty="0">
                <a:solidFill>
                  <a:schemeClr val="tx1"/>
                </a:solidFill>
              </a:rPr>
              <a:t>Reading</a:t>
            </a:r>
            <a:endParaRPr dirty="0">
              <a:solidFill>
                <a:schemeClr val="tx1"/>
              </a:solidFill>
            </a:endParaRPr>
          </a:p>
        </p:txBody>
      </p:sp>
      <p:sp>
        <p:nvSpPr>
          <p:cNvPr id="202" name="Google Shape;202;p32"/>
          <p:cNvSpPr txBox="1">
            <a:spLocks noGrp="1"/>
          </p:cNvSpPr>
          <p:nvPr>
            <p:ph type="subTitle" idx="1"/>
          </p:nvPr>
        </p:nvSpPr>
        <p:spPr>
          <a:xfrm>
            <a:off x="5757619" y="2788293"/>
            <a:ext cx="3285641" cy="1956207"/>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US" sz="2400" dirty="0">
                <a:solidFill>
                  <a:schemeClr val="accent1">
                    <a:lumMod val="20000"/>
                    <a:lumOff val="80000"/>
                  </a:schemeClr>
                </a:solidFill>
              </a:rPr>
              <a:t> </a:t>
            </a:r>
            <a:r>
              <a:rPr lang="en-US" sz="2400" dirty="0" err="1">
                <a:solidFill>
                  <a:schemeClr val="accent1">
                    <a:lumMod val="20000"/>
                    <a:lumOff val="80000"/>
                  </a:schemeClr>
                </a:solidFill>
              </a:rPr>
              <a:t>Suvarshitha</a:t>
            </a:r>
            <a:r>
              <a:rPr lang="en-US" sz="2400" dirty="0">
                <a:solidFill>
                  <a:schemeClr val="accent1">
                    <a:lumMod val="20000"/>
                    <a:lumOff val="80000"/>
                  </a:schemeClr>
                </a:solidFill>
              </a:rPr>
              <a:t> T</a:t>
            </a:r>
          </a:p>
          <a:p>
            <a:pPr marL="0" lvl="0" indent="0" algn="r" rtl="0">
              <a:spcBef>
                <a:spcPts val="0"/>
              </a:spcBef>
              <a:spcAft>
                <a:spcPts val="0"/>
              </a:spcAft>
              <a:buNone/>
            </a:pPr>
            <a:r>
              <a:rPr lang="en-US" sz="2400" dirty="0">
                <a:solidFill>
                  <a:schemeClr val="accent1">
                    <a:lumMod val="20000"/>
                    <a:lumOff val="80000"/>
                  </a:schemeClr>
                </a:solidFill>
              </a:rPr>
              <a:t>Sruthi Chowdary A</a:t>
            </a:r>
          </a:p>
          <a:p>
            <a:pPr marL="0" lvl="0" indent="0" algn="r" rtl="0">
              <a:spcBef>
                <a:spcPts val="0"/>
              </a:spcBef>
              <a:spcAft>
                <a:spcPts val="0"/>
              </a:spcAft>
              <a:buNone/>
            </a:pPr>
            <a:r>
              <a:rPr lang="en-US" sz="2400" dirty="0" err="1">
                <a:solidFill>
                  <a:schemeClr val="accent1">
                    <a:lumMod val="20000"/>
                    <a:lumOff val="80000"/>
                  </a:schemeClr>
                </a:solidFill>
              </a:rPr>
              <a:t>Chuda</a:t>
            </a:r>
            <a:r>
              <a:rPr lang="en-US" sz="2400" dirty="0">
                <a:solidFill>
                  <a:schemeClr val="accent1">
                    <a:lumMod val="20000"/>
                    <a:lumOff val="80000"/>
                  </a:schemeClr>
                </a:solidFill>
              </a:rPr>
              <a:t> </a:t>
            </a:r>
            <a:r>
              <a:rPr lang="en-US" sz="2400" dirty="0" err="1">
                <a:solidFill>
                  <a:schemeClr val="accent1">
                    <a:lumMod val="20000"/>
                    <a:lumOff val="80000"/>
                  </a:schemeClr>
                </a:solidFill>
              </a:rPr>
              <a:t>mani</a:t>
            </a:r>
            <a:r>
              <a:rPr lang="en-US" sz="2400" dirty="0">
                <a:solidFill>
                  <a:schemeClr val="accent1">
                    <a:lumMod val="20000"/>
                    <a:lumOff val="80000"/>
                  </a:schemeClr>
                </a:solidFill>
              </a:rPr>
              <a:t> K</a:t>
            </a:r>
          </a:p>
          <a:p>
            <a:pPr marL="0" lvl="0" indent="0" algn="r" rtl="0">
              <a:spcBef>
                <a:spcPts val="0"/>
              </a:spcBef>
              <a:spcAft>
                <a:spcPts val="0"/>
              </a:spcAft>
              <a:buNone/>
            </a:pPr>
            <a:r>
              <a:rPr lang="en-US" sz="2400" dirty="0">
                <a:solidFill>
                  <a:schemeClr val="accent1">
                    <a:lumMod val="20000"/>
                    <a:lumOff val="80000"/>
                  </a:schemeClr>
                </a:solidFill>
              </a:rPr>
              <a:t>Pavan Rohit P</a:t>
            </a:r>
          </a:p>
          <a:p>
            <a:pPr marL="0" lvl="0" indent="0" algn="r" rtl="0">
              <a:spcBef>
                <a:spcPts val="0"/>
              </a:spcBef>
              <a:spcAft>
                <a:spcPts val="0"/>
              </a:spcAft>
              <a:buNone/>
            </a:pPr>
            <a:r>
              <a:rPr lang="en-US" sz="2400" dirty="0">
                <a:solidFill>
                  <a:schemeClr val="accent1">
                    <a:lumMod val="20000"/>
                    <a:lumOff val="80000"/>
                  </a:schemeClr>
                </a:solidFill>
              </a:rPr>
              <a:t>Balaji Ch</a:t>
            </a:r>
          </a:p>
          <a:p>
            <a:pPr marL="0" lvl="0" indent="0" algn="r" rtl="0">
              <a:spcBef>
                <a:spcPts val="0"/>
              </a:spcBef>
              <a:spcAft>
                <a:spcPts val="0"/>
              </a:spcAft>
              <a:buNone/>
            </a:pPr>
            <a:endParaRPr dirty="0"/>
          </a:p>
        </p:txBody>
      </p:sp>
      <p:sp>
        <p:nvSpPr>
          <p:cNvPr id="203" name="Google Shape;203;p32"/>
          <p:cNvSpPr/>
          <p:nvPr/>
        </p:nvSpPr>
        <p:spPr>
          <a:xfrm>
            <a:off x="695325" y="3909398"/>
            <a:ext cx="3175200" cy="535800"/>
          </a:xfrm>
          <a:prstGeom prst="ellipse">
            <a:avLst/>
          </a:prstGeom>
          <a:solidFill>
            <a:srgbClr val="B2BF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4" name="Google Shape;204;p32"/>
          <p:cNvGrpSpPr/>
          <p:nvPr/>
        </p:nvGrpSpPr>
        <p:grpSpPr>
          <a:xfrm>
            <a:off x="1252769" y="1307046"/>
            <a:ext cx="2672944" cy="2986102"/>
            <a:chOff x="1559650" y="814675"/>
            <a:chExt cx="1602100" cy="1789800"/>
          </a:xfrm>
        </p:grpSpPr>
        <p:sp>
          <p:nvSpPr>
            <p:cNvPr id="205" name="Google Shape;205;p32"/>
            <p:cNvSpPr/>
            <p:nvPr/>
          </p:nvSpPr>
          <p:spPr>
            <a:xfrm>
              <a:off x="2888000" y="1122200"/>
              <a:ext cx="273750" cy="171300"/>
            </a:xfrm>
            <a:custGeom>
              <a:avLst/>
              <a:gdLst/>
              <a:ahLst/>
              <a:cxnLst/>
              <a:rect l="l" t="t" r="r" b="b"/>
              <a:pathLst>
                <a:path w="10950" h="6852" extrusionOk="0">
                  <a:moveTo>
                    <a:pt x="10927" y="1"/>
                  </a:moveTo>
                  <a:cubicBezTo>
                    <a:pt x="10924" y="24"/>
                    <a:pt x="10921" y="47"/>
                    <a:pt x="10918" y="70"/>
                  </a:cubicBezTo>
                  <a:lnTo>
                    <a:pt x="10918" y="70"/>
                  </a:lnTo>
                  <a:cubicBezTo>
                    <a:pt x="10924" y="48"/>
                    <a:pt x="10927" y="25"/>
                    <a:pt x="10927" y="1"/>
                  </a:cubicBezTo>
                  <a:close/>
                  <a:moveTo>
                    <a:pt x="10918" y="70"/>
                  </a:moveTo>
                  <a:lnTo>
                    <a:pt x="10918" y="70"/>
                  </a:lnTo>
                  <a:cubicBezTo>
                    <a:pt x="10887" y="183"/>
                    <a:pt x="10782" y="267"/>
                    <a:pt x="10677" y="351"/>
                  </a:cubicBezTo>
                  <a:cubicBezTo>
                    <a:pt x="9898" y="881"/>
                    <a:pt x="9071" y="965"/>
                    <a:pt x="8220" y="965"/>
                  </a:cubicBezTo>
                  <a:cubicBezTo>
                    <a:pt x="7822" y="965"/>
                    <a:pt x="7418" y="947"/>
                    <a:pt x="7012" y="947"/>
                  </a:cubicBezTo>
                  <a:cubicBezTo>
                    <a:pt x="6889" y="947"/>
                    <a:pt x="6765" y="949"/>
                    <a:pt x="6642" y="953"/>
                  </a:cubicBezTo>
                  <a:cubicBezTo>
                    <a:pt x="5188" y="1028"/>
                    <a:pt x="3709" y="1354"/>
                    <a:pt x="2531" y="2181"/>
                  </a:cubicBezTo>
                  <a:cubicBezTo>
                    <a:pt x="1353" y="3008"/>
                    <a:pt x="526" y="4437"/>
                    <a:pt x="677" y="5890"/>
                  </a:cubicBezTo>
                  <a:lnTo>
                    <a:pt x="0" y="6216"/>
                  </a:lnTo>
                  <a:cubicBezTo>
                    <a:pt x="26" y="6215"/>
                    <a:pt x="52" y="6214"/>
                    <a:pt x="78" y="6214"/>
                  </a:cubicBezTo>
                  <a:cubicBezTo>
                    <a:pt x="500" y="6214"/>
                    <a:pt x="902" y="6402"/>
                    <a:pt x="1303" y="6567"/>
                  </a:cubicBezTo>
                  <a:cubicBezTo>
                    <a:pt x="1865" y="6792"/>
                    <a:pt x="2521" y="6851"/>
                    <a:pt x="3175" y="6851"/>
                  </a:cubicBezTo>
                  <a:cubicBezTo>
                    <a:pt x="3688" y="6851"/>
                    <a:pt x="4199" y="6815"/>
                    <a:pt x="4662" y="6793"/>
                  </a:cubicBezTo>
                  <a:cubicBezTo>
                    <a:pt x="6191" y="6692"/>
                    <a:pt x="7795" y="6341"/>
                    <a:pt x="8948" y="5339"/>
                  </a:cubicBezTo>
                  <a:cubicBezTo>
                    <a:pt x="9699" y="4687"/>
                    <a:pt x="10100" y="3910"/>
                    <a:pt x="10351" y="3008"/>
                  </a:cubicBezTo>
                  <a:cubicBezTo>
                    <a:pt x="10501" y="2482"/>
                    <a:pt x="10777" y="2031"/>
                    <a:pt x="10877" y="1504"/>
                  </a:cubicBezTo>
                  <a:cubicBezTo>
                    <a:pt x="10949" y="1026"/>
                    <a:pt x="10861" y="548"/>
                    <a:pt x="10918" y="70"/>
                  </a:cubicBezTo>
                  <a:close/>
                </a:path>
              </a:pathLst>
            </a:custGeom>
            <a:solidFill>
              <a:srgbClr val="DC70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32"/>
            <p:cNvSpPr/>
            <p:nvPr/>
          </p:nvSpPr>
          <p:spPr>
            <a:xfrm>
              <a:off x="1810300" y="1498375"/>
              <a:ext cx="731850" cy="615875"/>
            </a:xfrm>
            <a:custGeom>
              <a:avLst/>
              <a:gdLst/>
              <a:ahLst/>
              <a:cxnLst/>
              <a:rect l="l" t="t" r="r" b="b"/>
              <a:pathLst>
                <a:path w="29274" h="24635" extrusionOk="0">
                  <a:moveTo>
                    <a:pt x="15254" y="1"/>
                  </a:moveTo>
                  <a:cubicBezTo>
                    <a:pt x="14840" y="1"/>
                    <a:pt x="14424" y="7"/>
                    <a:pt x="14010" y="16"/>
                  </a:cubicBezTo>
                  <a:cubicBezTo>
                    <a:pt x="12406" y="66"/>
                    <a:pt x="10727" y="92"/>
                    <a:pt x="9223" y="693"/>
                  </a:cubicBezTo>
                  <a:cubicBezTo>
                    <a:pt x="6842" y="1645"/>
                    <a:pt x="4110" y="4377"/>
                    <a:pt x="2958" y="6633"/>
                  </a:cubicBezTo>
                  <a:cubicBezTo>
                    <a:pt x="1479" y="9490"/>
                    <a:pt x="451" y="12748"/>
                    <a:pt x="602" y="15956"/>
                  </a:cubicBezTo>
                  <a:lnTo>
                    <a:pt x="0" y="24152"/>
                  </a:lnTo>
                  <a:cubicBezTo>
                    <a:pt x="1384" y="24526"/>
                    <a:pt x="2823" y="24635"/>
                    <a:pt x="4256" y="24635"/>
                  </a:cubicBezTo>
                  <a:cubicBezTo>
                    <a:pt x="4743" y="24635"/>
                    <a:pt x="5231" y="24622"/>
                    <a:pt x="5714" y="24603"/>
                  </a:cubicBezTo>
                  <a:cubicBezTo>
                    <a:pt x="11354" y="24402"/>
                    <a:pt x="16943" y="23325"/>
                    <a:pt x="22256" y="21420"/>
                  </a:cubicBezTo>
                  <a:cubicBezTo>
                    <a:pt x="24411" y="20643"/>
                    <a:pt x="27644" y="20242"/>
                    <a:pt x="28346" y="17686"/>
                  </a:cubicBezTo>
                  <a:cubicBezTo>
                    <a:pt x="29098" y="14954"/>
                    <a:pt x="29273" y="12021"/>
                    <a:pt x="28121" y="9365"/>
                  </a:cubicBezTo>
                  <a:cubicBezTo>
                    <a:pt x="27043" y="6909"/>
                    <a:pt x="25439" y="4352"/>
                    <a:pt x="23509" y="2523"/>
                  </a:cubicBezTo>
                  <a:cubicBezTo>
                    <a:pt x="21219" y="343"/>
                    <a:pt x="18252" y="1"/>
                    <a:pt x="15254" y="1"/>
                  </a:cubicBezTo>
                  <a:close/>
                </a:path>
              </a:pathLst>
            </a:custGeom>
            <a:solidFill>
              <a:srgbClr val="F2AF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32"/>
            <p:cNvSpPr/>
            <p:nvPr/>
          </p:nvSpPr>
          <p:spPr>
            <a:xfrm>
              <a:off x="2388725" y="1252450"/>
              <a:ext cx="549050" cy="856850"/>
            </a:xfrm>
            <a:custGeom>
              <a:avLst/>
              <a:gdLst/>
              <a:ahLst/>
              <a:cxnLst/>
              <a:rect l="l" t="t" r="r" b="b"/>
              <a:pathLst>
                <a:path w="21962" h="34274" extrusionOk="0">
                  <a:moveTo>
                    <a:pt x="21134" y="0"/>
                  </a:moveTo>
                  <a:cubicBezTo>
                    <a:pt x="21076" y="0"/>
                    <a:pt x="21014" y="9"/>
                    <a:pt x="20949" y="29"/>
                  </a:cubicBezTo>
                  <a:cubicBezTo>
                    <a:pt x="17791" y="1006"/>
                    <a:pt x="15084" y="3187"/>
                    <a:pt x="14758" y="6670"/>
                  </a:cubicBezTo>
                  <a:cubicBezTo>
                    <a:pt x="14382" y="10756"/>
                    <a:pt x="16412" y="14264"/>
                    <a:pt x="18041" y="17848"/>
                  </a:cubicBezTo>
                  <a:cubicBezTo>
                    <a:pt x="20197" y="22610"/>
                    <a:pt x="21049" y="28926"/>
                    <a:pt x="15710" y="31884"/>
                  </a:cubicBezTo>
                  <a:cubicBezTo>
                    <a:pt x="14209" y="32733"/>
                    <a:pt x="12448" y="32970"/>
                    <a:pt x="10717" y="32970"/>
                  </a:cubicBezTo>
                  <a:cubicBezTo>
                    <a:pt x="10048" y="32970"/>
                    <a:pt x="9385" y="32935"/>
                    <a:pt x="8743" y="32886"/>
                  </a:cubicBezTo>
                  <a:cubicBezTo>
                    <a:pt x="6212" y="32686"/>
                    <a:pt x="3380" y="32234"/>
                    <a:pt x="1174" y="30881"/>
                  </a:cubicBezTo>
                  <a:cubicBezTo>
                    <a:pt x="1069" y="30819"/>
                    <a:pt x="966" y="30792"/>
                    <a:pt x="869" y="30792"/>
                  </a:cubicBezTo>
                  <a:cubicBezTo>
                    <a:pt x="341" y="30792"/>
                    <a:pt x="1" y="31599"/>
                    <a:pt x="573" y="31959"/>
                  </a:cubicBezTo>
                  <a:cubicBezTo>
                    <a:pt x="3086" y="33518"/>
                    <a:pt x="6752" y="34274"/>
                    <a:pt x="10002" y="34274"/>
                  </a:cubicBezTo>
                  <a:cubicBezTo>
                    <a:pt x="10932" y="34274"/>
                    <a:pt x="11828" y="34212"/>
                    <a:pt x="12653" y="34089"/>
                  </a:cubicBezTo>
                  <a:cubicBezTo>
                    <a:pt x="16663" y="33462"/>
                    <a:pt x="19695" y="31207"/>
                    <a:pt x="20748" y="27222"/>
                  </a:cubicBezTo>
                  <a:cubicBezTo>
                    <a:pt x="21851" y="23137"/>
                    <a:pt x="19946" y="18926"/>
                    <a:pt x="18217" y="15317"/>
                  </a:cubicBezTo>
                  <a:cubicBezTo>
                    <a:pt x="17089" y="12936"/>
                    <a:pt x="16036" y="10605"/>
                    <a:pt x="15911" y="7949"/>
                  </a:cubicBezTo>
                  <a:cubicBezTo>
                    <a:pt x="15786" y="4465"/>
                    <a:pt x="18167" y="2184"/>
                    <a:pt x="21274" y="1232"/>
                  </a:cubicBezTo>
                  <a:cubicBezTo>
                    <a:pt x="21961" y="1003"/>
                    <a:pt x="21749" y="0"/>
                    <a:pt x="21134" y="0"/>
                  </a:cubicBezTo>
                  <a:close/>
                </a:path>
              </a:pathLst>
            </a:custGeom>
            <a:solidFill>
              <a:srgbClr val="FCBB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32"/>
            <p:cNvSpPr/>
            <p:nvPr/>
          </p:nvSpPr>
          <p:spPr>
            <a:xfrm>
              <a:off x="1656775" y="814675"/>
              <a:ext cx="1162325" cy="1072425"/>
            </a:xfrm>
            <a:custGeom>
              <a:avLst/>
              <a:gdLst/>
              <a:ahLst/>
              <a:cxnLst/>
              <a:rect l="l" t="t" r="r" b="b"/>
              <a:pathLst>
                <a:path w="46493" h="42897" extrusionOk="0">
                  <a:moveTo>
                    <a:pt x="23060" y="0"/>
                  </a:moveTo>
                  <a:cubicBezTo>
                    <a:pt x="18553" y="0"/>
                    <a:pt x="13954" y="1219"/>
                    <a:pt x="10126" y="3254"/>
                  </a:cubicBezTo>
                  <a:cubicBezTo>
                    <a:pt x="6317" y="5284"/>
                    <a:pt x="3033" y="8542"/>
                    <a:pt x="1479" y="12652"/>
                  </a:cubicBezTo>
                  <a:cubicBezTo>
                    <a:pt x="1" y="16612"/>
                    <a:pt x="76" y="20948"/>
                    <a:pt x="452" y="25084"/>
                  </a:cubicBezTo>
                  <a:cubicBezTo>
                    <a:pt x="753" y="28317"/>
                    <a:pt x="1204" y="31700"/>
                    <a:pt x="3033" y="34357"/>
                  </a:cubicBezTo>
                  <a:cubicBezTo>
                    <a:pt x="3885" y="35585"/>
                    <a:pt x="4988" y="36613"/>
                    <a:pt x="6091" y="37615"/>
                  </a:cubicBezTo>
                  <a:cubicBezTo>
                    <a:pt x="7670" y="39044"/>
                    <a:pt x="9274" y="40497"/>
                    <a:pt x="11204" y="41374"/>
                  </a:cubicBezTo>
                  <a:cubicBezTo>
                    <a:pt x="13434" y="42377"/>
                    <a:pt x="15916" y="42552"/>
                    <a:pt x="18347" y="42703"/>
                  </a:cubicBezTo>
                  <a:cubicBezTo>
                    <a:pt x="20027" y="42798"/>
                    <a:pt x="21728" y="42896"/>
                    <a:pt x="23422" y="42896"/>
                  </a:cubicBezTo>
                  <a:cubicBezTo>
                    <a:pt x="26199" y="42896"/>
                    <a:pt x="28954" y="42631"/>
                    <a:pt x="31555" y="41650"/>
                  </a:cubicBezTo>
                  <a:cubicBezTo>
                    <a:pt x="33685" y="40848"/>
                    <a:pt x="35640" y="39620"/>
                    <a:pt x="37570" y="38367"/>
                  </a:cubicBezTo>
                  <a:cubicBezTo>
                    <a:pt x="39725" y="36988"/>
                    <a:pt x="42056" y="35309"/>
                    <a:pt x="43409" y="33054"/>
                  </a:cubicBezTo>
                  <a:cubicBezTo>
                    <a:pt x="44813" y="30748"/>
                    <a:pt x="45540" y="28041"/>
                    <a:pt x="45841" y="25334"/>
                  </a:cubicBezTo>
                  <a:cubicBezTo>
                    <a:pt x="46191" y="21926"/>
                    <a:pt x="46492" y="16637"/>
                    <a:pt x="44587" y="13655"/>
                  </a:cubicBezTo>
                  <a:cubicBezTo>
                    <a:pt x="43635" y="12151"/>
                    <a:pt x="42407" y="10622"/>
                    <a:pt x="41279" y="9244"/>
                  </a:cubicBezTo>
                  <a:cubicBezTo>
                    <a:pt x="38673" y="6036"/>
                    <a:pt x="35414" y="3379"/>
                    <a:pt x="31655" y="1725"/>
                  </a:cubicBezTo>
                  <a:cubicBezTo>
                    <a:pt x="28997" y="536"/>
                    <a:pt x="26049" y="0"/>
                    <a:pt x="23060" y="0"/>
                  </a:cubicBezTo>
                  <a:close/>
                </a:path>
              </a:pathLst>
            </a:custGeom>
            <a:solidFill>
              <a:srgbClr val="DC70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32"/>
            <p:cNvSpPr/>
            <p:nvPr/>
          </p:nvSpPr>
          <p:spPr>
            <a:xfrm>
              <a:off x="2351325" y="1154775"/>
              <a:ext cx="422025" cy="193875"/>
            </a:xfrm>
            <a:custGeom>
              <a:avLst/>
              <a:gdLst/>
              <a:ahLst/>
              <a:cxnLst/>
              <a:rect l="l" t="t" r="r" b="b"/>
              <a:pathLst>
                <a:path w="16881" h="7755" extrusionOk="0">
                  <a:moveTo>
                    <a:pt x="16780" y="1"/>
                  </a:moveTo>
                  <a:cubicBezTo>
                    <a:pt x="11216" y="2532"/>
                    <a:pt x="5652" y="5038"/>
                    <a:pt x="89" y="7570"/>
                  </a:cubicBezTo>
                  <a:cubicBezTo>
                    <a:pt x="1" y="7614"/>
                    <a:pt x="67" y="7754"/>
                    <a:pt x="152" y="7754"/>
                  </a:cubicBezTo>
                  <a:cubicBezTo>
                    <a:pt x="164" y="7754"/>
                    <a:pt x="176" y="7751"/>
                    <a:pt x="189" y="7745"/>
                  </a:cubicBezTo>
                  <a:cubicBezTo>
                    <a:pt x="5753" y="5214"/>
                    <a:pt x="11317" y="2708"/>
                    <a:pt x="16881" y="176"/>
                  </a:cubicBezTo>
                  <a:cubicBezTo>
                    <a:pt x="16856" y="126"/>
                    <a:pt x="16830" y="76"/>
                    <a:pt x="16805" y="51"/>
                  </a:cubicBezTo>
                  <a:cubicBezTo>
                    <a:pt x="16805" y="26"/>
                    <a:pt x="16780" y="1"/>
                    <a:pt x="16780" y="1"/>
                  </a:cubicBezTo>
                  <a:close/>
                </a:path>
              </a:pathLst>
            </a:custGeom>
            <a:solidFill>
              <a:srgbClr val="C65C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32"/>
            <p:cNvSpPr/>
            <p:nvPr/>
          </p:nvSpPr>
          <p:spPr>
            <a:xfrm>
              <a:off x="2235650" y="859050"/>
              <a:ext cx="220650" cy="412075"/>
            </a:xfrm>
            <a:custGeom>
              <a:avLst/>
              <a:gdLst/>
              <a:ahLst/>
              <a:cxnLst/>
              <a:rect l="l" t="t" r="r" b="b"/>
              <a:pathLst>
                <a:path w="8826" h="16483" extrusionOk="0">
                  <a:moveTo>
                    <a:pt x="8625" y="0"/>
                  </a:moveTo>
                  <a:cubicBezTo>
                    <a:pt x="5768" y="5439"/>
                    <a:pt x="2911" y="10877"/>
                    <a:pt x="54" y="16341"/>
                  </a:cubicBezTo>
                  <a:cubicBezTo>
                    <a:pt x="1" y="16412"/>
                    <a:pt x="73" y="16483"/>
                    <a:pt x="146" y="16483"/>
                  </a:cubicBezTo>
                  <a:cubicBezTo>
                    <a:pt x="177" y="16483"/>
                    <a:pt x="207" y="16471"/>
                    <a:pt x="229" y="16441"/>
                  </a:cubicBezTo>
                  <a:lnTo>
                    <a:pt x="8826" y="100"/>
                  </a:lnTo>
                  <a:cubicBezTo>
                    <a:pt x="8751" y="75"/>
                    <a:pt x="8701" y="25"/>
                    <a:pt x="8625" y="0"/>
                  </a:cubicBezTo>
                  <a:close/>
                </a:path>
              </a:pathLst>
            </a:custGeom>
            <a:solidFill>
              <a:srgbClr val="C65C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32"/>
            <p:cNvSpPr/>
            <p:nvPr/>
          </p:nvSpPr>
          <p:spPr>
            <a:xfrm>
              <a:off x="2092250" y="828975"/>
              <a:ext cx="111925" cy="447600"/>
            </a:xfrm>
            <a:custGeom>
              <a:avLst/>
              <a:gdLst/>
              <a:ahLst/>
              <a:cxnLst/>
              <a:rect l="l" t="t" r="r" b="b"/>
              <a:pathLst>
                <a:path w="4477" h="17904" extrusionOk="0">
                  <a:moveTo>
                    <a:pt x="201" y="0"/>
                  </a:moveTo>
                  <a:cubicBezTo>
                    <a:pt x="126" y="0"/>
                    <a:pt x="76" y="25"/>
                    <a:pt x="0" y="25"/>
                  </a:cubicBezTo>
                  <a:cubicBezTo>
                    <a:pt x="1429" y="5965"/>
                    <a:pt x="2832" y="11905"/>
                    <a:pt x="4261" y="17820"/>
                  </a:cubicBezTo>
                  <a:cubicBezTo>
                    <a:pt x="4271" y="17879"/>
                    <a:pt x="4308" y="17903"/>
                    <a:pt x="4348" y="17903"/>
                  </a:cubicBezTo>
                  <a:cubicBezTo>
                    <a:pt x="4409" y="17903"/>
                    <a:pt x="4477" y="17846"/>
                    <a:pt x="4462" y="17770"/>
                  </a:cubicBezTo>
                  <a:cubicBezTo>
                    <a:pt x="3033" y="11855"/>
                    <a:pt x="1629" y="5915"/>
                    <a:pt x="201" y="0"/>
                  </a:cubicBezTo>
                  <a:close/>
                </a:path>
              </a:pathLst>
            </a:custGeom>
            <a:solidFill>
              <a:srgbClr val="C65C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32"/>
            <p:cNvSpPr/>
            <p:nvPr/>
          </p:nvSpPr>
          <p:spPr>
            <a:xfrm>
              <a:off x="1749525" y="1026325"/>
              <a:ext cx="351100" cy="253000"/>
            </a:xfrm>
            <a:custGeom>
              <a:avLst/>
              <a:gdLst/>
              <a:ahLst/>
              <a:cxnLst/>
              <a:rect l="l" t="t" r="r" b="b"/>
              <a:pathLst>
                <a:path w="14044" h="10120" extrusionOk="0">
                  <a:moveTo>
                    <a:pt x="125" y="1"/>
                  </a:moveTo>
                  <a:cubicBezTo>
                    <a:pt x="100" y="51"/>
                    <a:pt x="50" y="101"/>
                    <a:pt x="0" y="151"/>
                  </a:cubicBezTo>
                  <a:cubicBezTo>
                    <a:pt x="4687" y="3384"/>
                    <a:pt x="9298" y="6693"/>
                    <a:pt x="13860" y="10101"/>
                  </a:cubicBezTo>
                  <a:cubicBezTo>
                    <a:pt x="13877" y="10114"/>
                    <a:pt x="13894" y="10120"/>
                    <a:pt x="13910" y="10120"/>
                  </a:cubicBezTo>
                  <a:cubicBezTo>
                    <a:pt x="13988" y="10120"/>
                    <a:pt x="14043" y="9988"/>
                    <a:pt x="13960" y="9926"/>
                  </a:cubicBezTo>
                  <a:cubicBezTo>
                    <a:pt x="9399" y="6542"/>
                    <a:pt x="4787" y="3234"/>
                    <a:pt x="125" y="1"/>
                  </a:cubicBezTo>
                  <a:close/>
                </a:path>
              </a:pathLst>
            </a:custGeom>
            <a:solidFill>
              <a:srgbClr val="C65C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32"/>
            <p:cNvSpPr/>
            <p:nvPr/>
          </p:nvSpPr>
          <p:spPr>
            <a:xfrm>
              <a:off x="1669950" y="1372150"/>
              <a:ext cx="455350" cy="92800"/>
            </a:xfrm>
            <a:custGeom>
              <a:avLst/>
              <a:gdLst/>
              <a:ahLst/>
              <a:cxnLst/>
              <a:rect l="l" t="t" r="r" b="b"/>
              <a:pathLst>
                <a:path w="18214" h="3712" extrusionOk="0">
                  <a:moveTo>
                    <a:pt x="18066" y="0"/>
                  </a:moveTo>
                  <a:cubicBezTo>
                    <a:pt x="18060" y="0"/>
                    <a:pt x="18053" y="1"/>
                    <a:pt x="18045" y="3"/>
                  </a:cubicBezTo>
                  <a:cubicBezTo>
                    <a:pt x="12005" y="1055"/>
                    <a:pt x="5990" y="2233"/>
                    <a:pt x="0" y="3511"/>
                  </a:cubicBezTo>
                  <a:cubicBezTo>
                    <a:pt x="0" y="3587"/>
                    <a:pt x="0" y="3662"/>
                    <a:pt x="25" y="3712"/>
                  </a:cubicBezTo>
                  <a:cubicBezTo>
                    <a:pt x="6015" y="2434"/>
                    <a:pt x="12055" y="1256"/>
                    <a:pt x="18095" y="203"/>
                  </a:cubicBezTo>
                  <a:cubicBezTo>
                    <a:pt x="18213" y="180"/>
                    <a:pt x="18176" y="0"/>
                    <a:pt x="18066" y="0"/>
                  </a:cubicBezTo>
                  <a:close/>
                </a:path>
              </a:pathLst>
            </a:custGeom>
            <a:solidFill>
              <a:srgbClr val="C65C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32"/>
            <p:cNvSpPr/>
            <p:nvPr/>
          </p:nvSpPr>
          <p:spPr>
            <a:xfrm>
              <a:off x="1826575" y="1454450"/>
              <a:ext cx="359150" cy="320025"/>
            </a:xfrm>
            <a:custGeom>
              <a:avLst/>
              <a:gdLst/>
              <a:ahLst/>
              <a:cxnLst/>
              <a:rect l="l" t="t" r="r" b="b"/>
              <a:pathLst>
                <a:path w="14366" h="12801" extrusionOk="0">
                  <a:moveTo>
                    <a:pt x="14222" y="1"/>
                  </a:moveTo>
                  <a:cubicBezTo>
                    <a:pt x="14203" y="1"/>
                    <a:pt x="14183" y="6"/>
                    <a:pt x="14161" y="19"/>
                  </a:cubicBezTo>
                  <a:cubicBezTo>
                    <a:pt x="10552" y="2701"/>
                    <a:pt x="7094" y="5608"/>
                    <a:pt x="3835" y="8716"/>
                  </a:cubicBezTo>
                  <a:cubicBezTo>
                    <a:pt x="2532" y="9994"/>
                    <a:pt x="1279" y="11347"/>
                    <a:pt x="1" y="12651"/>
                  </a:cubicBezTo>
                  <a:cubicBezTo>
                    <a:pt x="51" y="12701"/>
                    <a:pt x="101" y="12751"/>
                    <a:pt x="151" y="12801"/>
                  </a:cubicBezTo>
                  <a:cubicBezTo>
                    <a:pt x="1254" y="11648"/>
                    <a:pt x="2332" y="10495"/>
                    <a:pt x="3459" y="9392"/>
                  </a:cubicBezTo>
                  <a:cubicBezTo>
                    <a:pt x="6843" y="6059"/>
                    <a:pt x="10477" y="3001"/>
                    <a:pt x="14261" y="194"/>
                  </a:cubicBezTo>
                  <a:cubicBezTo>
                    <a:pt x="14365" y="132"/>
                    <a:pt x="14314" y="1"/>
                    <a:pt x="14222" y="1"/>
                  </a:cubicBezTo>
                  <a:close/>
                </a:path>
              </a:pathLst>
            </a:custGeom>
            <a:solidFill>
              <a:srgbClr val="C65C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32"/>
            <p:cNvSpPr/>
            <p:nvPr/>
          </p:nvSpPr>
          <p:spPr>
            <a:xfrm>
              <a:off x="2226325" y="1444425"/>
              <a:ext cx="40750" cy="442225"/>
            </a:xfrm>
            <a:custGeom>
              <a:avLst/>
              <a:gdLst/>
              <a:ahLst/>
              <a:cxnLst/>
              <a:rect l="l" t="t" r="r" b="b"/>
              <a:pathLst>
                <a:path w="1630" h="17689" extrusionOk="0">
                  <a:moveTo>
                    <a:pt x="101" y="0"/>
                  </a:moveTo>
                  <a:cubicBezTo>
                    <a:pt x="51" y="0"/>
                    <a:pt x="1" y="31"/>
                    <a:pt x="1" y="94"/>
                  </a:cubicBezTo>
                  <a:cubicBezTo>
                    <a:pt x="477" y="5959"/>
                    <a:pt x="953" y="11824"/>
                    <a:pt x="1429" y="17688"/>
                  </a:cubicBezTo>
                  <a:lnTo>
                    <a:pt x="1630" y="17688"/>
                  </a:lnTo>
                  <a:cubicBezTo>
                    <a:pt x="1154" y="11824"/>
                    <a:pt x="677" y="5959"/>
                    <a:pt x="201" y="94"/>
                  </a:cubicBezTo>
                  <a:cubicBezTo>
                    <a:pt x="201" y="31"/>
                    <a:pt x="151" y="0"/>
                    <a:pt x="101" y="0"/>
                  </a:cubicBezTo>
                  <a:close/>
                </a:path>
              </a:pathLst>
            </a:custGeom>
            <a:solidFill>
              <a:srgbClr val="C65C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32"/>
            <p:cNvSpPr/>
            <p:nvPr/>
          </p:nvSpPr>
          <p:spPr>
            <a:xfrm>
              <a:off x="2273750" y="1429400"/>
              <a:ext cx="439450" cy="254850"/>
            </a:xfrm>
            <a:custGeom>
              <a:avLst/>
              <a:gdLst/>
              <a:ahLst/>
              <a:cxnLst/>
              <a:rect l="l" t="t" r="r" b="b"/>
              <a:pathLst>
                <a:path w="17578" h="10194" extrusionOk="0">
                  <a:moveTo>
                    <a:pt x="134" y="0"/>
                  </a:moveTo>
                  <a:cubicBezTo>
                    <a:pt x="55" y="0"/>
                    <a:pt x="1" y="131"/>
                    <a:pt x="84" y="194"/>
                  </a:cubicBezTo>
                  <a:cubicBezTo>
                    <a:pt x="5723" y="3803"/>
                    <a:pt x="11512" y="7111"/>
                    <a:pt x="17427" y="10194"/>
                  </a:cubicBezTo>
                  <a:cubicBezTo>
                    <a:pt x="17477" y="10144"/>
                    <a:pt x="17527" y="10094"/>
                    <a:pt x="17578" y="10044"/>
                  </a:cubicBezTo>
                  <a:cubicBezTo>
                    <a:pt x="11638" y="6961"/>
                    <a:pt x="5848" y="3627"/>
                    <a:pt x="184" y="18"/>
                  </a:cubicBezTo>
                  <a:cubicBezTo>
                    <a:pt x="167" y="6"/>
                    <a:pt x="150" y="0"/>
                    <a:pt x="134" y="0"/>
                  </a:cubicBezTo>
                  <a:close/>
                </a:path>
              </a:pathLst>
            </a:custGeom>
            <a:solidFill>
              <a:srgbClr val="C65C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32"/>
            <p:cNvSpPr/>
            <p:nvPr/>
          </p:nvSpPr>
          <p:spPr>
            <a:xfrm>
              <a:off x="2325325" y="1393500"/>
              <a:ext cx="480600" cy="26350"/>
            </a:xfrm>
            <a:custGeom>
              <a:avLst/>
              <a:gdLst/>
              <a:ahLst/>
              <a:cxnLst/>
              <a:rect l="l" t="t" r="r" b="b"/>
              <a:pathLst>
                <a:path w="19224" h="1054" extrusionOk="0">
                  <a:moveTo>
                    <a:pt x="126" y="1"/>
                  </a:moveTo>
                  <a:cubicBezTo>
                    <a:pt x="1" y="1"/>
                    <a:pt x="1" y="201"/>
                    <a:pt x="126" y="201"/>
                  </a:cubicBezTo>
                  <a:lnTo>
                    <a:pt x="19199" y="1053"/>
                  </a:lnTo>
                  <a:cubicBezTo>
                    <a:pt x="19199" y="978"/>
                    <a:pt x="19199" y="928"/>
                    <a:pt x="19224" y="853"/>
                  </a:cubicBezTo>
                  <a:cubicBezTo>
                    <a:pt x="12858" y="577"/>
                    <a:pt x="6492" y="276"/>
                    <a:pt x="126" y="1"/>
                  </a:cubicBezTo>
                  <a:close/>
                </a:path>
              </a:pathLst>
            </a:custGeom>
            <a:solidFill>
              <a:srgbClr val="C65C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32"/>
            <p:cNvSpPr/>
            <p:nvPr/>
          </p:nvSpPr>
          <p:spPr>
            <a:xfrm>
              <a:off x="1889875" y="1106125"/>
              <a:ext cx="624075" cy="557450"/>
            </a:xfrm>
            <a:custGeom>
              <a:avLst/>
              <a:gdLst/>
              <a:ahLst/>
              <a:cxnLst/>
              <a:rect l="l" t="t" r="r" b="b"/>
              <a:pathLst>
                <a:path w="24963" h="22298" extrusionOk="0">
                  <a:moveTo>
                    <a:pt x="12454" y="0"/>
                  </a:moveTo>
                  <a:cubicBezTo>
                    <a:pt x="12220" y="0"/>
                    <a:pt x="11987" y="6"/>
                    <a:pt x="11755" y="17"/>
                  </a:cubicBezTo>
                  <a:cubicBezTo>
                    <a:pt x="9048" y="167"/>
                    <a:pt x="6366" y="1170"/>
                    <a:pt x="4386" y="2924"/>
                  </a:cubicBezTo>
                  <a:cubicBezTo>
                    <a:pt x="2105" y="4929"/>
                    <a:pt x="952" y="7761"/>
                    <a:pt x="476" y="10619"/>
                  </a:cubicBezTo>
                  <a:cubicBezTo>
                    <a:pt x="100" y="12749"/>
                    <a:pt x="0" y="15155"/>
                    <a:pt x="978" y="17185"/>
                  </a:cubicBezTo>
                  <a:cubicBezTo>
                    <a:pt x="2155" y="19591"/>
                    <a:pt x="4562" y="20944"/>
                    <a:pt x="7143" y="21546"/>
                  </a:cubicBezTo>
                  <a:cubicBezTo>
                    <a:pt x="9089" y="22009"/>
                    <a:pt x="11069" y="22297"/>
                    <a:pt x="13030" y="22297"/>
                  </a:cubicBezTo>
                  <a:cubicBezTo>
                    <a:pt x="15210" y="22297"/>
                    <a:pt x="17365" y="21941"/>
                    <a:pt x="19424" y="21070"/>
                  </a:cubicBezTo>
                  <a:cubicBezTo>
                    <a:pt x="21730" y="20092"/>
                    <a:pt x="23283" y="18213"/>
                    <a:pt x="23985" y="15932"/>
                  </a:cubicBezTo>
                  <a:cubicBezTo>
                    <a:pt x="24963" y="12774"/>
                    <a:pt x="24511" y="9541"/>
                    <a:pt x="23409" y="6483"/>
                  </a:cubicBezTo>
                  <a:cubicBezTo>
                    <a:pt x="23133" y="5756"/>
                    <a:pt x="22807" y="5030"/>
                    <a:pt x="22406" y="4378"/>
                  </a:cubicBezTo>
                  <a:cubicBezTo>
                    <a:pt x="21930" y="3626"/>
                    <a:pt x="21329" y="2949"/>
                    <a:pt x="20552" y="2423"/>
                  </a:cubicBezTo>
                  <a:cubicBezTo>
                    <a:pt x="18234" y="847"/>
                    <a:pt x="15317" y="0"/>
                    <a:pt x="12454" y="0"/>
                  </a:cubicBezTo>
                  <a:close/>
                </a:path>
              </a:pathLst>
            </a:custGeom>
            <a:solidFill>
              <a:srgbClr val="FCBB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32"/>
            <p:cNvSpPr/>
            <p:nvPr/>
          </p:nvSpPr>
          <p:spPr>
            <a:xfrm>
              <a:off x="1854775" y="1035225"/>
              <a:ext cx="240500" cy="194775"/>
            </a:xfrm>
            <a:custGeom>
              <a:avLst/>
              <a:gdLst/>
              <a:ahLst/>
              <a:cxnLst/>
              <a:rect l="l" t="t" r="r" b="b"/>
              <a:pathLst>
                <a:path w="9620" h="7791" extrusionOk="0">
                  <a:moveTo>
                    <a:pt x="5666" y="0"/>
                  </a:moveTo>
                  <a:cubicBezTo>
                    <a:pt x="5258" y="0"/>
                    <a:pt x="4814" y="85"/>
                    <a:pt x="4336" y="272"/>
                  </a:cubicBezTo>
                  <a:cubicBezTo>
                    <a:pt x="3935" y="422"/>
                    <a:pt x="3534" y="622"/>
                    <a:pt x="3184" y="898"/>
                  </a:cubicBezTo>
                  <a:cubicBezTo>
                    <a:pt x="1" y="3555"/>
                    <a:pt x="3133" y="7540"/>
                    <a:pt x="6417" y="7790"/>
                  </a:cubicBezTo>
                  <a:lnTo>
                    <a:pt x="8547" y="6537"/>
                  </a:lnTo>
                  <a:cubicBezTo>
                    <a:pt x="9620" y="4063"/>
                    <a:pt x="8493" y="0"/>
                    <a:pt x="5666" y="0"/>
                  </a:cubicBezTo>
                  <a:close/>
                </a:path>
              </a:pathLst>
            </a:custGeom>
            <a:solidFill>
              <a:srgbClr val="FCBB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32"/>
            <p:cNvSpPr/>
            <p:nvPr/>
          </p:nvSpPr>
          <p:spPr>
            <a:xfrm>
              <a:off x="1929930" y="1081751"/>
              <a:ext cx="85875" cy="101825"/>
            </a:xfrm>
            <a:custGeom>
              <a:avLst/>
              <a:gdLst/>
              <a:ahLst/>
              <a:cxnLst/>
              <a:rect l="l" t="t" r="r" b="b"/>
              <a:pathLst>
                <a:path w="3435" h="4073" extrusionOk="0">
                  <a:moveTo>
                    <a:pt x="1976" y="1"/>
                  </a:moveTo>
                  <a:cubicBezTo>
                    <a:pt x="1866" y="1"/>
                    <a:pt x="1757" y="14"/>
                    <a:pt x="1655" y="38"/>
                  </a:cubicBezTo>
                  <a:cubicBezTo>
                    <a:pt x="1153" y="113"/>
                    <a:pt x="677" y="339"/>
                    <a:pt x="326" y="715"/>
                  </a:cubicBezTo>
                  <a:cubicBezTo>
                    <a:pt x="126" y="940"/>
                    <a:pt x="1" y="1241"/>
                    <a:pt x="1" y="1542"/>
                  </a:cubicBezTo>
                  <a:cubicBezTo>
                    <a:pt x="1" y="1767"/>
                    <a:pt x="101" y="1968"/>
                    <a:pt x="201" y="2168"/>
                  </a:cubicBezTo>
                  <a:cubicBezTo>
                    <a:pt x="727" y="3146"/>
                    <a:pt x="1730" y="3872"/>
                    <a:pt x="2833" y="4073"/>
                  </a:cubicBezTo>
                  <a:lnTo>
                    <a:pt x="3409" y="3522"/>
                  </a:lnTo>
                  <a:cubicBezTo>
                    <a:pt x="3434" y="2594"/>
                    <a:pt x="3284" y="1642"/>
                    <a:pt x="2933" y="740"/>
                  </a:cubicBezTo>
                  <a:cubicBezTo>
                    <a:pt x="2858" y="564"/>
                    <a:pt x="2783" y="364"/>
                    <a:pt x="2632" y="238"/>
                  </a:cubicBezTo>
                  <a:cubicBezTo>
                    <a:pt x="2460" y="66"/>
                    <a:pt x="2217" y="1"/>
                    <a:pt x="1976" y="1"/>
                  </a:cubicBezTo>
                  <a:close/>
                </a:path>
              </a:pathLst>
            </a:custGeom>
            <a:solidFill>
              <a:srgbClr val="F9DE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32"/>
            <p:cNvSpPr/>
            <p:nvPr/>
          </p:nvSpPr>
          <p:spPr>
            <a:xfrm>
              <a:off x="2367925" y="1050650"/>
              <a:ext cx="218200" cy="177400"/>
            </a:xfrm>
            <a:custGeom>
              <a:avLst/>
              <a:gdLst/>
              <a:ahLst/>
              <a:cxnLst/>
              <a:rect l="l" t="t" r="r" b="b"/>
              <a:pathLst>
                <a:path w="8728" h="7096" extrusionOk="0">
                  <a:moveTo>
                    <a:pt x="4280" y="1"/>
                  </a:moveTo>
                  <a:cubicBezTo>
                    <a:pt x="2135" y="1"/>
                    <a:pt x="108" y="2321"/>
                    <a:pt x="1" y="4667"/>
                  </a:cubicBezTo>
                  <a:lnTo>
                    <a:pt x="1304" y="6747"/>
                  </a:lnTo>
                  <a:cubicBezTo>
                    <a:pt x="1891" y="6982"/>
                    <a:pt x="2559" y="7095"/>
                    <a:pt x="3239" y="7095"/>
                  </a:cubicBezTo>
                  <a:cubicBezTo>
                    <a:pt x="5899" y="7095"/>
                    <a:pt x="8727" y="5361"/>
                    <a:pt x="7470" y="2386"/>
                  </a:cubicBezTo>
                  <a:cubicBezTo>
                    <a:pt x="7294" y="1960"/>
                    <a:pt x="7094" y="1584"/>
                    <a:pt x="6793" y="1259"/>
                  </a:cubicBezTo>
                  <a:cubicBezTo>
                    <a:pt x="6013" y="371"/>
                    <a:pt x="5137" y="1"/>
                    <a:pt x="4280" y="1"/>
                  </a:cubicBezTo>
                  <a:close/>
                </a:path>
              </a:pathLst>
            </a:custGeom>
            <a:solidFill>
              <a:srgbClr val="FCBB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32"/>
            <p:cNvSpPr/>
            <p:nvPr/>
          </p:nvSpPr>
          <p:spPr>
            <a:xfrm>
              <a:off x="2401150" y="1114000"/>
              <a:ext cx="101525" cy="86550"/>
            </a:xfrm>
            <a:custGeom>
              <a:avLst/>
              <a:gdLst/>
              <a:ahLst/>
              <a:cxnLst/>
              <a:rect l="l" t="t" r="r" b="b"/>
              <a:pathLst>
                <a:path w="4061" h="3462" extrusionOk="0">
                  <a:moveTo>
                    <a:pt x="2498" y="0"/>
                  </a:moveTo>
                  <a:cubicBezTo>
                    <a:pt x="2476" y="0"/>
                    <a:pt x="2453" y="1"/>
                    <a:pt x="2431" y="3"/>
                  </a:cubicBezTo>
                  <a:cubicBezTo>
                    <a:pt x="2206" y="28"/>
                    <a:pt x="2005" y="128"/>
                    <a:pt x="1830" y="228"/>
                  </a:cubicBezTo>
                  <a:cubicBezTo>
                    <a:pt x="852" y="780"/>
                    <a:pt x="151" y="1807"/>
                    <a:pt x="0" y="2910"/>
                  </a:cubicBezTo>
                  <a:lnTo>
                    <a:pt x="552" y="3461"/>
                  </a:lnTo>
                  <a:cubicBezTo>
                    <a:pt x="1504" y="3461"/>
                    <a:pt x="2431" y="3286"/>
                    <a:pt x="3309" y="2935"/>
                  </a:cubicBezTo>
                  <a:cubicBezTo>
                    <a:pt x="3509" y="2860"/>
                    <a:pt x="3685" y="2760"/>
                    <a:pt x="3835" y="2609"/>
                  </a:cubicBezTo>
                  <a:cubicBezTo>
                    <a:pt x="4060" y="2334"/>
                    <a:pt x="4060" y="1958"/>
                    <a:pt x="3985" y="1607"/>
                  </a:cubicBezTo>
                  <a:cubicBezTo>
                    <a:pt x="3910" y="1131"/>
                    <a:pt x="3659" y="654"/>
                    <a:pt x="3284" y="329"/>
                  </a:cubicBezTo>
                  <a:cubicBezTo>
                    <a:pt x="3051" y="143"/>
                    <a:pt x="2776" y="0"/>
                    <a:pt x="2498" y="0"/>
                  </a:cubicBezTo>
                  <a:close/>
                </a:path>
              </a:pathLst>
            </a:custGeom>
            <a:solidFill>
              <a:srgbClr val="F9DE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32"/>
            <p:cNvSpPr/>
            <p:nvPr/>
          </p:nvSpPr>
          <p:spPr>
            <a:xfrm>
              <a:off x="2089750" y="1106375"/>
              <a:ext cx="184225" cy="290925"/>
            </a:xfrm>
            <a:custGeom>
              <a:avLst/>
              <a:gdLst/>
              <a:ahLst/>
              <a:cxnLst/>
              <a:rect l="l" t="t" r="r" b="b"/>
              <a:pathLst>
                <a:path w="7369" h="11637" extrusionOk="0">
                  <a:moveTo>
                    <a:pt x="4702" y="1"/>
                  </a:moveTo>
                  <a:cubicBezTo>
                    <a:pt x="4563" y="1"/>
                    <a:pt x="4424" y="3"/>
                    <a:pt x="4286" y="7"/>
                  </a:cubicBezTo>
                  <a:lnTo>
                    <a:pt x="0" y="9556"/>
                  </a:lnTo>
                  <a:lnTo>
                    <a:pt x="176" y="9807"/>
                  </a:lnTo>
                  <a:lnTo>
                    <a:pt x="2281" y="11636"/>
                  </a:lnTo>
                  <a:lnTo>
                    <a:pt x="7369" y="10408"/>
                  </a:lnTo>
                  <a:lnTo>
                    <a:pt x="6842" y="182"/>
                  </a:lnTo>
                  <a:cubicBezTo>
                    <a:pt x="6149" y="56"/>
                    <a:pt x="5421" y="1"/>
                    <a:pt x="4702" y="1"/>
                  </a:cubicBezTo>
                  <a:close/>
                </a:path>
              </a:pathLst>
            </a:custGeom>
            <a:solidFill>
              <a:srgbClr val="F9DE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32"/>
            <p:cNvSpPr/>
            <p:nvPr/>
          </p:nvSpPr>
          <p:spPr>
            <a:xfrm>
              <a:off x="1956900" y="1380200"/>
              <a:ext cx="99025" cy="70450"/>
            </a:xfrm>
            <a:custGeom>
              <a:avLst/>
              <a:gdLst/>
              <a:ahLst/>
              <a:cxnLst/>
              <a:rect l="l" t="t" r="r" b="b"/>
              <a:pathLst>
                <a:path w="3961" h="2818" extrusionOk="0">
                  <a:moveTo>
                    <a:pt x="1542" y="1"/>
                  </a:moveTo>
                  <a:cubicBezTo>
                    <a:pt x="1226" y="1"/>
                    <a:pt x="919" y="66"/>
                    <a:pt x="652" y="207"/>
                  </a:cubicBezTo>
                  <a:cubicBezTo>
                    <a:pt x="276" y="382"/>
                    <a:pt x="1" y="783"/>
                    <a:pt x="26" y="1184"/>
                  </a:cubicBezTo>
                  <a:cubicBezTo>
                    <a:pt x="51" y="1510"/>
                    <a:pt x="251" y="1811"/>
                    <a:pt x="452" y="2037"/>
                  </a:cubicBezTo>
                  <a:cubicBezTo>
                    <a:pt x="803" y="2387"/>
                    <a:pt x="1229" y="2663"/>
                    <a:pt x="1705" y="2763"/>
                  </a:cubicBezTo>
                  <a:cubicBezTo>
                    <a:pt x="1851" y="2800"/>
                    <a:pt x="2000" y="2817"/>
                    <a:pt x="2146" y="2817"/>
                  </a:cubicBezTo>
                  <a:cubicBezTo>
                    <a:pt x="2501" y="2817"/>
                    <a:pt x="2842" y="2715"/>
                    <a:pt x="3109" y="2538"/>
                  </a:cubicBezTo>
                  <a:cubicBezTo>
                    <a:pt x="3685" y="2187"/>
                    <a:pt x="3961" y="1535"/>
                    <a:pt x="3384" y="834"/>
                  </a:cubicBezTo>
                  <a:cubicBezTo>
                    <a:pt x="2971" y="317"/>
                    <a:pt x="2237" y="1"/>
                    <a:pt x="1542" y="1"/>
                  </a:cubicBezTo>
                  <a:close/>
                </a:path>
              </a:pathLst>
            </a:custGeom>
            <a:solidFill>
              <a:srgbClr val="FCBB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32"/>
            <p:cNvSpPr/>
            <p:nvPr/>
          </p:nvSpPr>
          <p:spPr>
            <a:xfrm>
              <a:off x="2297750" y="1383950"/>
              <a:ext cx="98400" cy="68350"/>
            </a:xfrm>
            <a:custGeom>
              <a:avLst/>
              <a:gdLst/>
              <a:ahLst/>
              <a:cxnLst/>
              <a:rect l="l" t="t" r="r" b="b"/>
              <a:pathLst>
                <a:path w="3936" h="2734" extrusionOk="0">
                  <a:moveTo>
                    <a:pt x="2144" y="0"/>
                  </a:moveTo>
                  <a:cubicBezTo>
                    <a:pt x="1464" y="0"/>
                    <a:pt x="756" y="279"/>
                    <a:pt x="352" y="784"/>
                  </a:cubicBezTo>
                  <a:cubicBezTo>
                    <a:pt x="76" y="1110"/>
                    <a:pt x="1" y="1586"/>
                    <a:pt x="201" y="1937"/>
                  </a:cubicBezTo>
                  <a:cubicBezTo>
                    <a:pt x="352" y="2237"/>
                    <a:pt x="628" y="2413"/>
                    <a:pt x="928" y="2538"/>
                  </a:cubicBezTo>
                  <a:cubicBezTo>
                    <a:pt x="1241" y="2660"/>
                    <a:pt x="1591" y="2733"/>
                    <a:pt x="1935" y="2733"/>
                  </a:cubicBezTo>
                  <a:cubicBezTo>
                    <a:pt x="2086" y="2733"/>
                    <a:pt x="2236" y="2719"/>
                    <a:pt x="2382" y="2689"/>
                  </a:cubicBezTo>
                  <a:cubicBezTo>
                    <a:pt x="2858" y="2588"/>
                    <a:pt x="3309" y="2288"/>
                    <a:pt x="3560" y="1887"/>
                  </a:cubicBezTo>
                  <a:cubicBezTo>
                    <a:pt x="3936" y="1335"/>
                    <a:pt x="3911" y="633"/>
                    <a:pt x="3084" y="207"/>
                  </a:cubicBezTo>
                  <a:cubicBezTo>
                    <a:pt x="2803" y="67"/>
                    <a:pt x="2477" y="0"/>
                    <a:pt x="2144" y="0"/>
                  </a:cubicBezTo>
                  <a:close/>
                </a:path>
              </a:pathLst>
            </a:custGeom>
            <a:solidFill>
              <a:srgbClr val="FCBB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32"/>
            <p:cNvSpPr/>
            <p:nvPr/>
          </p:nvSpPr>
          <p:spPr>
            <a:xfrm>
              <a:off x="2003275" y="1262525"/>
              <a:ext cx="82100" cy="83775"/>
            </a:xfrm>
            <a:custGeom>
              <a:avLst/>
              <a:gdLst/>
              <a:ahLst/>
              <a:cxnLst/>
              <a:rect l="l" t="t" r="r" b="b"/>
              <a:pathLst>
                <a:path w="3284" h="3351" extrusionOk="0">
                  <a:moveTo>
                    <a:pt x="223" y="1"/>
                  </a:moveTo>
                  <a:cubicBezTo>
                    <a:pt x="192" y="1"/>
                    <a:pt x="50" y="398"/>
                    <a:pt x="26" y="1054"/>
                  </a:cubicBezTo>
                  <a:cubicBezTo>
                    <a:pt x="0" y="1405"/>
                    <a:pt x="26" y="1806"/>
                    <a:pt x="151" y="2232"/>
                  </a:cubicBezTo>
                  <a:cubicBezTo>
                    <a:pt x="201" y="2458"/>
                    <a:pt x="301" y="2683"/>
                    <a:pt x="477" y="2884"/>
                  </a:cubicBezTo>
                  <a:cubicBezTo>
                    <a:pt x="652" y="3084"/>
                    <a:pt x="878" y="3260"/>
                    <a:pt x="1153" y="3335"/>
                  </a:cubicBezTo>
                  <a:cubicBezTo>
                    <a:pt x="1211" y="3345"/>
                    <a:pt x="1270" y="3350"/>
                    <a:pt x="1328" y="3350"/>
                  </a:cubicBezTo>
                  <a:cubicBezTo>
                    <a:pt x="1551" y="3350"/>
                    <a:pt x="1777" y="3279"/>
                    <a:pt x="1955" y="3160"/>
                  </a:cubicBezTo>
                  <a:cubicBezTo>
                    <a:pt x="2156" y="3009"/>
                    <a:pt x="2306" y="2834"/>
                    <a:pt x="2457" y="2633"/>
                  </a:cubicBezTo>
                  <a:cubicBezTo>
                    <a:pt x="2707" y="2282"/>
                    <a:pt x="2883" y="1906"/>
                    <a:pt x="3008" y="1606"/>
                  </a:cubicBezTo>
                  <a:cubicBezTo>
                    <a:pt x="3259" y="979"/>
                    <a:pt x="3284" y="553"/>
                    <a:pt x="3259" y="553"/>
                  </a:cubicBezTo>
                  <a:cubicBezTo>
                    <a:pt x="3257" y="552"/>
                    <a:pt x="3256" y="552"/>
                    <a:pt x="3254" y="552"/>
                  </a:cubicBezTo>
                  <a:cubicBezTo>
                    <a:pt x="3204" y="552"/>
                    <a:pt x="3125" y="947"/>
                    <a:pt x="2858" y="1530"/>
                  </a:cubicBezTo>
                  <a:cubicBezTo>
                    <a:pt x="2707" y="1831"/>
                    <a:pt x="2532" y="2157"/>
                    <a:pt x="2281" y="2508"/>
                  </a:cubicBezTo>
                  <a:cubicBezTo>
                    <a:pt x="2066" y="2809"/>
                    <a:pt x="1759" y="3110"/>
                    <a:pt x="1390" y="3110"/>
                  </a:cubicBezTo>
                  <a:cubicBezTo>
                    <a:pt x="1330" y="3110"/>
                    <a:pt x="1267" y="3102"/>
                    <a:pt x="1203" y="3084"/>
                  </a:cubicBezTo>
                  <a:cubicBezTo>
                    <a:pt x="752" y="2984"/>
                    <a:pt x="477" y="2583"/>
                    <a:pt x="351" y="2182"/>
                  </a:cubicBezTo>
                  <a:cubicBezTo>
                    <a:pt x="226" y="1781"/>
                    <a:pt x="201" y="1380"/>
                    <a:pt x="176" y="1054"/>
                  </a:cubicBezTo>
                  <a:cubicBezTo>
                    <a:pt x="176" y="403"/>
                    <a:pt x="276" y="2"/>
                    <a:pt x="226" y="2"/>
                  </a:cubicBezTo>
                  <a:cubicBezTo>
                    <a:pt x="225" y="1"/>
                    <a:pt x="224" y="1"/>
                    <a:pt x="223" y="1"/>
                  </a:cubicBezTo>
                  <a:close/>
                </a:path>
              </a:pathLst>
            </a:custGeom>
            <a:solidFill>
              <a:srgbClr val="914D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32"/>
            <p:cNvSpPr/>
            <p:nvPr/>
          </p:nvSpPr>
          <p:spPr>
            <a:xfrm>
              <a:off x="2292125" y="1285100"/>
              <a:ext cx="89625" cy="87375"/>
            </a:xfrm>
            <a:custGeom>
              <a:avLst/>
              <a:gdLst/>
              <a:ahLst/>
              <a:cxnLst/>
              <a:rect l="l" t="t" r="r" b="b"/>
              <a:pathLst>
                <a:path w="3585" h="3495" extrusionOk="0">
                  <a:moveTo>
                    <a:pt x="151" y="1"/>
                  </a:moveTo>
                  <a:cubicBezTo>
                    <a:pt x="126" y="1"/>
                    <a:pt x="25" y="427"/>
                    <a:pt x="0" y="1129"/>
                  </a:cubicBezTo>
                  <a:cubicBezTo>
                    <a:pt x="25" y="1455"/>
                    <a:pt x="51" y="1881"/>
                    <a:pt x="201" y="2332"/>
                  </a:cubicBezTo>
                  <a:cubicBezTo>
                    <a:pt x="276" y="2557"/>
                    <a:pt x="401" y="2783"/>
                    <a:pt x="552" y="2983"/>
                  </a:cubicBezTo>
                  <a:cubicBezTo>
                    <a:pt x="702" y="3209"/>
                    <a:pt x="928" y="3409"/>
                    <a:pt x="1228" y="3485"/>
                  </a:cubicBezTo>
                  <a:cubicBezTo>
                    <a:pt x="1273" y="3491"/>
                    <a:pt x="1316" y="3495"/>
                    <a:pt x="1358" y="3495"/>
                  </a:cubicBezTo>
                  <a:cubicBezTo>
                    <a:pt x="1628" y="3495"/>
                    <a:pt x="1857" y="3367"/>
                    <a:pt x="2030" y="3259"/>
                  </a:cubicBezTo>
                  <a:cubicBezTo>
                    <a:pt x="2256" y="3109"/>
                    <a:pt x="2431" y="2933"/>
                    <a:pt x="2607" y="2758"/>
                  </a:cubicBezTo>
                  <a:cubicBezTo>
                    <a:pt x="2908" y="2407"/>
                    <a:pt x="3108" y="2031"/>
                    <a:pt x="3233" y="1705"/>
                  </a:cubicBezTo>
                  <a:cubicBezTo>
                    <a:pt x="3509" y="1054"/>
                    <a:pt x="3584" y="653"/>
                    <a:pt x="3559" y="627"/>
                  </a:cubicBezTo>
                  <a:lnTo>
                    <a:pt x="3559" y="627"/>
                  </a:lnTo>
                  <a:cubicBezTo>
                    <a:pt x="3534" y="627"/>
                    <a:pt x="3384" y="1029"/>
                    <a:pt x="3083" y="1630"/>
                  </a:cubicBezTo>
                  <a:cubicBezTo>
                    <a:pt x="2933" y="1931"/>
                    <a:pt x="2732" y="2282"/>
                    <a:pt x="2431" y="2607"/>
                  </a:cubicBezTo>
                  <a:cubicBezTo>
                    <a:pt x="2281" y="2783"/>
                    <a:pt x="2106" y="2933"/>
                    <a:pt x="1905" y="3059"/>
                  </a:cubicBezTo>
                  <a:cubicBezTo>
                    <a:pt x="1761" y="3161"/>
                    <a:pt x="1567" y="3247"/>
                    <a:pt x="1391" y="3247"/>
                  </a:cubicBezTo>
                  <a:cubicBezTo>
                    <a:pt x="1352" y="3247"/>
                    <a:pt x="1315" y="3243"/>
                    <a:pt x="1279" y="3234"/>
                  </a:cubicBezTo>
                  <a:cubicBezTo>
                    <a:pt x="1053" y="3209"/>
                    <a:pt x="878" y="3034"/>
                    <a:pt x="727" y="2858"/>
                  </a:cubicBezTo>
                  <a:cubicBezTo>
                    <a:pt x="602" y="2658"/>
                    <a:pt x="502" y="2457"/>
                    <a:pt x="401" y="2257"/>
                  </a:cubicBezTo>
                  <a:cubicBezTo>
                    <a:pt x="251" y="1856"/>
                    <a:pt x="201" y="1455"/>
                    <a:pt x="176" y="1104"/>
                  </a:cubicBezTo>
                  <a:cubicBezTo>
                    <a:pt x="151" y="427"/>
                    <a:pt x="176" y="1"/>
                    <a:pt x="151" y="1"/>
                  </a:cubicBezTo>
                  <a:close/>
                </a:path>
              </a:pathLst>
            </a:custGeom>
            <a:solidFill>
              <a:srgbClr val="914D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32"/>
            <p:cNvSpPr/>
            <p:nvPr/>
          </p:nvSpPr>
          <p:spPr>
            <a:xfrm>
              <a:off x="2145500" y="1415425"/>
              <a:ext cx="13825" cy="70225"/>
            </a:xfrm>
            <a:custGeom>
              <a:avLst/>
              <a:gdLst/>
              <a:ahLst/>
              <a:cxnLst/>
              <a:rect l="l" t="t" r="r" b="b"/>
              <a:pathLst>
                <a:path w="553" h="2809" extrusionOk="0">
                  <a:moveTo>
                    <a:pt x="477" y="1"/>
                  </a:moveTo>
                  <a:cubicBezTo>
                    <a:pt x="427" y="1"/>
                    <a:pt x="276" y="602"/>
                    <a:pt x="151" y="1379"/>
                  </a:cubicBezTo>
                  <a:cubicBezTo>
                    <a:pt x="51" y="2156"/>
                    <a:pt x="1" y="2783"/>
                    <a:pt x="51" y="2808"/>
                  </a:cubicBezTo>
                  <a:cubicBezTo>
                    <a:pt x="126" y="2808"/>
                    <a:pt x="276" y="2181"/>
                    <a:pt x="402" y="1430"/>
                  </a:cubicBezTo>
                  <a:cubicBezTo>
                    <a:pt x="502" y="653"/>
                    <a:pt x="552" y="26"/>
                    <a:pt x="477" y="1"/>
                  </a:cubicBezTo>
                  <a:close/>
                </a:path>
              </a:pathLst>
            </a:custGeom>
            <a:solidFill>
              <a:srgbClr val="914D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32"/>
            <p:cNvSpPr/>
            <p:nvPr/>
          </p:nvSpPr>
          <p:spPr>
            <a:xfrm>
              <a:off x="2109175" y="1450525"/>
              <a:ext cx="85850" cy="40400"/>
            </a:xfrm>
            <a:custGeom>
              <a:avLst/>
              <a:gdLst/>
              <a:ahLst/>
              <a:cxnLst/>
              <a:rect l="l" t="t" r="r" b="b"/>
              <a:pathLst>
                <a:path w="3434" h="1616" extrusionOk="0">
                  <a:moveTo>
                    <a:pt x="50" y="1"/>
                  </a:moveTo>
                  <a:cubicBezTo>
                    <a:pt x="25" y="1"/>
                    <a:pt x="0" y="276"/>
                    <a:pt x="201" y="652"/>
                  </a:cubicBezTo>
                  <a:cubicBezTo>
                    <a:pt x="401" y="1028"/>
                    <a:pt x="852" y="1504"/>
                    <a:pt x="1529" y="1605"/>
                  </a:cubicBezTo>
                  <a:cubicBezTo>
                    <a:pt x="1598" y="1612"/>
                    <a:pt x="1667" y="1615"/>
                    <a:pt x="1733" y="1615"/>
                  </a:cubicBezTo>
                  <a:cubicBezTo>
                    <a:pt x="2342" y="1615"/>
                    <a:pt x="2834" y="1324"/>
                    <a:pt x="3083" y="1053"/>
                  </a:cubicBezTo>
                  <a:cubicBezTo>
                    <a:pt x="3384" y="727"/>
                    <a:pt x="3434" y="452"/>
                    <a:pt x="3409" y="452"/>
                  </a:cubicBezTo>
                  <a:cubicBezTo>
                    <a:pt x="3407" y="450"/>
                    <a:pt x="3406" y="450"/>
                    <a:pt x="3404" y="450"/>
                  </a:cubicBezTo>
                  <a:cubicBezTo>
                    <a:pt x="3371" y="450"/>
                    <a:pt x="3244" y="689"/>
                    <a:pt x="2957" y="928"/>
                  </a:cubicBezTo>
                  <a:cubicBezTo>
                    <a:pt x="2716" y="1148"/>
                    <a:pt x="2281" y="1367"/>
                    <a:pt x="1789" y="1367"/>
                  </a:cubicBezTo>
                  <a:cubicBezTo>
                    <a:pt x="1720" y="1367"/>
                    <a:pt x="1650" y="1363"/>
                    <a:pt x="1579" y="1354"/>
                  </a:cubicBezTo>
                  <a:cubicBezTo>
                    <a:pt x="1003" y="1279"/>
                    <a:pt x="551" y="878"/>
                    <a:pt x="351" y="577"/>
                  </a:cubicBezTo>
                  <a:cubicBezTo>
                    <a:pt x="125" y="251"/>
                    <a:pt x="75" y="1"/>
                    <a:pt x="50" y="1"/>
                  </a:cubicBezTo>
                  <a:close/>
                </a:path>
              </a:pathLst>
            </a:custGeom>
            <a:solidFill>
              <a:srgbClr val="914D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32"/>
            <p:cNvSpPr/>
            <p:nvPr/>
          </p:nvSpPr>
          <p:spPr>
            <a:xfrm>
              <a:off x="1989500" y="1617075"/>
              <a:ext cx="161050" cy="185575"/>
            </a:xfrm>
            <a:custGeom>
              <a:avLst/>
              <a:gdLst/>
              <a:ahLst/>
              <a:cxnLst/>
              <a:rect l="l" t="t" r="r" b="b"/>
              <a:pathLst>
                <a:path w="6442" h="7423" extrusionOk="0">
                  <a:moveTo>
                    <a:pt x="2552" y="0"/>
                  </a:moveTo>
                  <a:cubicBezTo>
                    <a:pt x="1483" y="0"/>
                    <a:pt x="624" y="724"/>
                    <a:pt x="301" y="1935"/>
                  </a:cubicBezTo>
                  <a:cubicBezTo>
                    <a:pt x="100" y="2762"/>
                    <a:pt x="0" y="3639"/>
                    <a:pt x="25" y="4491"/>
                  </a:cubicBezTo>
                  <a:cubicBezTo>
                    <a:pt x="50" y="5419"/>
                    <a:pt x="276" y="6446"/>
                    <a:pt x="1053" y="7023"/>
                  </a:cubicBezTo>
                  <a:cubicBezTo>
                    <a:pt x="1447" y="7300"/>
                    <a:pt x="1922" y="7423"/>
                    <a:pt x="2408" y="7423"/>
                  </a:cubicBezTo>
                  <a:cubicBezTo>
                    <a:pt x="3065" y="7423"/>
                    <a:pt x="3742" y="7197"/>
                    <a:pt x="4261" y="6822"/>
                  </a:cubicBezTo>
                  <a:cubicBezTo>
                    <a:pt x="5188" y="6146"/>
                    <a:pt x="5739" y="5143"/>
                    <a:pt x="6266" y="4191"/>
                  </a:cubicBezTo>
                  <a:lnTo>
                    <a:pt x="6441" y="3414"/>
                  </a:lnTo>
                  <a:cubicBezTo>
                    <a:pt x="5840" y="2010"/>
                    <a:pt x="4837" y="632"/>
                    <a:pt x="3358" y="131"/>
                  </a:cubicBezTo>
                  <a:cubicBezTo>
                    <a:pt x="3080" y="43"/>
                    <a:pt x="2810" y="0"/>
                    <a:pt x="2552" y="0"/>
                  </a:cubicBezTo>
                  <a:close/>
                </a:path>
              </a:pathLst>
            </a:custGeom>
            <a:solidFill>
              <a:srgbClr val="BF4C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32"/>
            <p:cNvSpPr/>
            <p:nvPr/>
          </p:nvSpPr>
          <p:spPr>
            <a:xfrm>
              <a:off x="2073450" y="1676650"/>
              <a:ext cx="60800" cy="25850"/>
            </a:xfrm>
            <a:custGeom>
              <a:avLst/>
              <a:gdLst/>
              <a:ahLst/>
              <a:cxnLst/>
              <a:rect l="l" t="t" r="r" b="b"/>
              <a:pathLst>
                <a:path w="2432" h="1034" extrusionOk="0">
                  <a:moveTo>
                    <a:pt x="32" y="1"/>
                  </a:moveTo>
                  <a:cubicBezTo>
                    <a:pt x="28" y="1"/>
                    <a:pt x="26" y="2"/>
                    <a:pt x="26" y="3"/>
                  </a:cubicBezTo>
                  <a:cubicBezTo>
                    <a:pt x="0" y="53"/>
                    <a:pt x="527" y="304"/>
                    <a:pt x="1178" y="605"/>
                  </a:cubicBezTo>
                  <a:cubicBezTo>
                    <a:pt x="1812" y="863"/>
                    <a:pt x="2336" y="1033"/>
                    <a:pt x="2400" y="1033"/>
                  </a:cubicBezTo>
                  <a:cubicBezTo>
                    <a:pt x="2404" y="1033"/>
                    <a:pt x="2407" y="1032"/>
                    <a:pt x="2407" y="1031"/>
                  </a:cubicBezTo>
                  <a:cubicBezTo>
                    <a:pt x="2432" y="981"/>
                    <a:pt x="1905" y="730"/>
                    <a:pt x="1254" y="454"/>
                  </a:cubicBezTo>
                  <a:cubicBezTo>
                    <a:pt x="620" y="173"/>
                    <a:pt x="96" y="1"/>
                    <a:pt x="32" y="1"/>
                  </a:cubicBezTo>
                  <a:close/>
                </a:path>
              </a:pathLst>
            </a:custGeom>
            <a:solidFill>
              <a:srgbClr val="A03D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32"/>
            <p:cNvSpPr/>
            <p:nvPr/>
          </p:nvSpPr>
          <p:spPr>
            <a:xfrm>
              <a:off x="2071575" y="1711000"/>
              <a:ext cx="73325" cy="30450"/>
            </a:xfrm>
            <a:custGeom>
              <a:avLst/>
              <a:gdLst/>
              <a:ahLst/>
              <a:cxnLst/>
              <a:rect l="l" t="t" r="r" b="b"/>
              <a:pathLst>
                <a:path w="2933" h="1218" extrusionOk="0">
                  <a:moveTo>
                    <a:pt x="2885" y="1"/>
                  </a:moveTo>
                  <a:cubicBezTo>
                    <a:pt x="2760" y="1"/>
                    <a:pt x="2156" y="216"/>
                    <a:pt x="1429" y="534"/>
                  </a:cubicBezTo>
                  <a:cubicBezTo>
                    <a:pt x="652" y="860"/>
                    <a:pt x="0" y="1186"/>
                    <a:pt x="25" y="1211"/>
                  </a:cubicBezTo>
                  <a:cubicBezTo>
                    <a:pt x="28" y="1215"/>
                    <a:pt x="34" y="1217"/>
                    <a:pt x="45" y="1217"/>
                  </a:cubicBezTo>
                  <a:cubicBezTo>
                    <a:pt x="164" y="1217"/>
                    <a:pt x="771" y="982"/>
                    <a:pt x="1504" y="684"/>
                  </a:cubicBezTo>
                  <a:cubicBezTo>
                    <a:pt x="2281" y="359"/>
                    <a:pt x="2933" y="33"/>
                    <a:pt x="2908" y="8"/>
                  </a:cubicBezTo>
                  <a:cubicBezTo>
                    <a:pt x="2905" y="3"/>
                    <a:pt x="2897" y="1"/>
                    <a:pt x="2885" y="1"/>
                  </a:cubicBezTo>
                  <a:close/>
                </a:path>
              </a:pathLst>
            </a:custGeom>
            <a:solidFill>
              <a:srgbClr val="A03D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32"/>
            <p:cNvSpPr/>
            <p:nvPr/>
          </p:nvSpPr>
          <p:spPr>
            <a:xfrm>
              <a:off x="2156775" y="1633925"/>
              <a:ext cx="158550" cy="185100"/>
            </a:xfrm>
            <a:custGeom>
              <a:avLst/>
              <a:gdLst/>
              <a:ahLst/>
              <a:cxnLst/>
              <a:rect l="l" t="t" r="r" b="b"/>
              <a:pathLst>
                <a:path w="6342" h="7404" extrusionOk="0">
                  <a:moveTo>
                    <a:pt x="3990" y="0"/>
                  </a:moveTo>
                  <a:cubicBezTo>
                    <a:pt x="3851" y="0"/>
                    <a:pt x="3707" y="11"/>
                    <a:pt x="3560" y="33"/>
                  </a:cubicBezTo>
                  <a:cubicBezTo>
                    <a:pt x="2031" y="259"/>
                    <a:pt x="803" y="1462"/>
                    <a:pt x="1" y="2765"/>
                  </a:cubicBezTo>
                  <a:lnTo>
                    <a:pt x="26" y="3542"/>
                  </a:lnTo>
                  <a:cubicBezTo>
                    <a:pt x="402" y="4594"/>
                    <a:pt x="778" y="5672"/>
                    <a:pt x="1580" y="6474"/>
                  </a:cubicBezTo>
                  <a:cubicBezTo>
                    <a:pt x="2142" y="7019"/>
                    <a:pt x="2950" y="7403"/>
                    <a:pt x="3738" y="7403"/>
                  </a:cubicBezTo>
                  <a:cubicBezTo>
                    <a:pt x="4073" y="7403"/>
                    <a:pt x="4405" y="7333"/>
                    <a:pt x="4713" y="7176"/>
                  </a:cubicBezTo>
                  <a:cubicBezTo>
                    <a:pt x="5565" y="6750"/>
                    <a:pt x="5966" y="5772"/>
                    <a:pt x="6141" y="4870"/>
                  </a:cubicBezTo>
                  <a:cubicBezTo>
                    <a:pt x="6317" y="4018"/>
                    <a:pt x="6342" y="3166"/>
                    <a:pt x="6267" y="2289"/>
                  </a:cubicBezTo>
                  <a:cubicBezTo>
                    <a:pt x="6154" y="910"/>
                    <a:pt x="5266" y="0"/>
                    <a:pt x="3990" y="0"/>
                  </a:cubicBezTo>
                  <a:close/>
                </a:path>
              </a:pathLst>
            </a:custGeom>
            <a:solidFill>
              <a:srgbClr val="BF4C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32"/>
            <p:cNvSpPr/>
            <p:nvPr/>
          </p:nvSpPr>
          <p:spPr>
            <a:xfrm>
              <a:off x="2172450" y="1690175"/>
              <a:ext cx="63925" cy="15700"/>
            </a:xfrm>
            <a:custGeom>
              <a:avLst/>
              <a:gdLst/>
              <a:ahLst/>
              <a:cxnLst/>
              <a:rect l="l" t="t" r="r" b="b"/>
              <a:pathLst>
                <a:path w="2557" h="628" extrusionOk="0">
                  <a:moveTo>
                    <a:pt x="2496" y="1"/>
                  </a:moveTo>
                  <a:cubicBezTo>
                    <a:pt x="2327" y="1"/>
                    <a:pt x="1833" y="94"/>
                    <a:pt x="1254" y="239"/>
                  </a:cubicBezTo>
                  <a:cubicBezTo>
                    <a:pt x="577" y="389"/>
                    <a:pt x="0" y="565"/>
                    <a:pt x="25" y="615"/>
                  </a:cubicBezTo>
                  <a:cubicBezTo>
                    <a:pt x="25" y="624"/>
                    <a:pt x="43" y="628"/>
                    <a:pt x="76" y="628"/>
                  </a:cubicBezTo>
                  <a:cubicBezTo>
                    <a:pt x="230" y="628"/>
                    <a:pt x="724" y="534"/>
                    <a:pt x="1304" y="389"/>
                  </a:cubicBezTo>
                  <a:cubicBezTo>
                    <a:pt x="2005" y="214"/>
                    <a:pt x="2557" y="39"/>
                    <a:pt x="2557" y="14"/>
                  </a:cubicBezTo>
                  <a:cubicBezTo>
                    <a:pt x="2552" y="5"/>
                    <a:pt x="2531" y="1"/>
                    <a:pt x="2496" y="1"/>
                  </a:cubicBezTo>
                  <a:close/>
                </a:path>
              </a:pathLst>
            </a:custGeom>
            <a:solidFill>
              <a:srgbClr val="A03D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32"/>
            <p:cNvSpPr/>
            <p:nvPr/>
          </p:nvSpPr>
          <p:spPr>
            <a:xfrm>
              <a:off x="2160550" y="1712300"/>
              <a:ext cx="67050" cy="42175"/>
            </a:xfrm>
            <a:custGeom>
              <a:avLst/>
              <a:gdLst/>
              <a:ahLst/>
              <a:cxnLst/>
              <a:rect l="l" t="t" r="r" b="b"/>
              <a:pathLst>
                <a:path w="2682" h="1687" extrusionOk="0">
                  <a:moveTo>
                    <a:pt x="37" y="1"/>
                  </a:moveTo>
                  <a:cubicBezTo>
                    <a:pt x="31" y="1"/>
                    <a:pt x="27" y="3"/>
                    <a:pt x="25" y="6"/>
                  </a:cubicBezTo>
                  <a:cubicBezTo>
                    <a:pt x="0" y="31"/>
                    <a:pt x="577" y="457"/>
                    <a:pt x="1303" y="908"/>
                  </a:cubicBezTo>
                  <a:cubicBezTo>
                    <a:pt x="2006" y="1344"/>
                    <a:pt x="2591" y="1686"/>
                    <a:pt x="2652" y="1686"/>
                  </a:cubicBezTo>
                  <a:cubicBezTo>
                    <a:pt x="2655" y="1686"/>
                    <a:pt x="2656" y="1686"/>
                    <a:pt x="2657" y="1685"/>
                  </a:cubicBezTo>
                  <a:cubicBezTo>
                    <a:pt x="2682" y="1635"/>
                    <a:pt x="2131" y="1234"/>
                    <a:pt x="1404" y="758"/>
                  </a:cubicBezTo>
                  <a:cubicBezTo>
                    <a:pt x="723" y="335"/>
                    <a:pt x="131" y="1"/>
                    <a:pt x="37" y="1"/>
                  </a:cubicBezTo>
                  <a:close/>
                </a:path>
              </a:pathLst>
            </a:custGeom>
            <a:solidFill>
              <a:srgbClr val="A03D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32"/>
            <p:cNvSpPr/>
            <p:nvPr/>
          </p:nvSpPr>
          <p:spPr>
            <a:xfrm>
              <a:off x="2125450" y="1678025"/>
              <a:ext cx="46400" cy="71200"/>
            </a:xfrm>
            <a:custGeom>
              <a:avLst/>
              <a:gdLst/>
              <a:ahLst/>
              <a:cxnLst/>
              <a:rect l="l" t="t" r="r" b="b"/>
              <a:pathLst>
                <a:path w="1856" h="2848" extrusionOk="0">
                  <a:moveTo>
                    <a:pt x="1065" y="0"/>
                  </a:moveTo>
                  <a:cubicBezTo>
                    <a:pt x="815" y="0"/>
                    <a:pt x="570" y="136"/>
                    <a:pt x="402" y="374"/>
                  </a:cubicBezTo>
                  <a:cubicBezTo>
                    <a:pt x="251" y="600"/>
                    <a:pt x="176" y="850"/>
                    <a:pt x="126" y="1126"/>
                  </a:cubicBezTo>
                  <a:cubicBezTo>
                    <a:pt x="51" y="1527"/>
                    <a:pt x="1" y="1978"/>
                    <a:pt x="176" y="2329"/>
                  </a:cubicBezTo>
                  <a:cubicBezTo>
                    <a:pt x="311" y="2618"/>
                    <a:pt x="623" y="2848"/>
                    <a:pt x="931" y="2848"/>
                  </a:cubicBezTo>
                  <a:cubicBezTo>
                    <a:pt x="1024" y="2848"/>
                    <a:pt x="1117" y="2827"/>
                    <a:pt x="1204" y="2780"/>
                  </a:cubicBezTo>
                  <a:cubicBezTo>
                    <a:pt x="1429" y="2680"/>
                    <a:pt x="1555" y="2429"/>
                    <a:pt x="1655" y="2179"/>
                  </a:cubicBezTo>
                  <a:cubicBezTo>
                    <a:pt x="1755" y="1903"/>
                    <a:pt x="1830" y="1502"/>
                    <a:pt x="1855" y="1101"/>
                  </a:cubicBezTo>
                  <a:cubicBezTo>
                    <a:pt x="1855" y="775"/>
                    <a:pt x="1780" y="474"/>
                    <a:pt x="1630" y="274"/>
                  </a:cubicBezTo>
                  <a:cubicBezTo>
                    <a:pt x="1464" y="86"/>
                    <a:pt x="1263" y="0"/>
                    <a:pt x="1065" y="0"/>
                  </a:cubicBezTo>
                  <a:close/>
                </a:path>
              </a:pathLst>
            </a:custGeom>
            <a:solidFill>
              <a:srgbClr val="A03D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32"/>
            <p:cNvSpPr/>
            <p:nvPr/>
          </p:nvSpPr>
          <p:spPr>
            <a:xfrm>
              <a:off x="2089125" y="1328350"/>
              <a:ext cx="186725" cy="108975"/>
            </a:xfrm>
            <a:custGeom>
              <a:avLst/>
              <a:gdLst/>
              <a:ahLst/>
              <a:cxnLst/>
              <a:rect l="l" t="t" r="r" b="b"/>
              <a:pathLst>
                <a:path w="7469" h="4359" extrusionOk="0">
                  <a:moveTo>
                    <a:pt x="2682" y="0"/>
                  </a:moveTo>
                  <a:cubicBezTo>
                    <a:pt x="1830" y="25"/>
                    <a:pt x="977" y="151"/>
                    <a:pt x="201" y="527"/>
                  </a:cubicBezTo>
                  <a:cubicBezTo>
                    <a:pt x="150" y="577"/>
                    <a:pt x="75" y="602"/>
                    <a:pt x="25" y="677"/>
                  </a:cubicBezTo>
                  <a:cubicBezTo>
                    <a:pt x="0" y="752"/>
                    <a:pt x="25" y="827"/>
                    <a:pt x="50" y="903"/>
                  </a:cubicBezTo>
                  <a:cubicBezTo>
                    <a:pt x="150" y="1354"/>
                    <a:pt x="301" y="1805"/>
                    <a:pt x="551" y="2181"/>
                  </a:cubicBezTo>
                  <a:cubicBezTo>
                    <a:pt x="952" y="2832"/>
                    <a:pt x="1454" y="3359"/>
                    <a:pt x="2005" y="3885"/>
                  </a:cubicBezTo>
                  <a:cubicBezTo>
                    <a:pt x="2181" y="4060"/>
                    <a:pt x="2381" y="4236"/>
                    <a:pt x="2607" y="4311"/>
                  </a:cubicBezTo>
                  <a:cubicBezTo>
                    <a:pt x="2707" y="4344"/>
                    <a:pt x="2810" y="4358"/>
                    <a:pt x="2914" y="4358"/>
                  </a:cubicBezTo>
                  <a:cubicBezTo>
                    <a:pt x="3122" y="4358"/>
                    <a:pt x="3333" y="4303"/>
                    <a:pt x="3534" y="4236"/>
                  </a:cubicBezTo>
                  <a:cubicBezTo>
                    <a:pt x="4035" y="4111"/>
                    <a:pt x="4511" y="4035"/>
                    <a:pt x="4962" y="3785"/>
                  </a:cubicBezTo>
                  <a:cubicBezTo>
                    <a:pt x="5764" y="3283"/>
                    <a:pt x="6491" y="2807"/>
                    <a:pt x="7143" y="2156"/>
                  </a:cubicBezTo>
                  <a:cubicBezTo>
                    <a:pt x="7243" y="2080"/>
                    <a:pt x="7318" y="1980"/>
                    <a:pt x="7394" y="1880"/>
                  </a:cubicBezTo>
                  <a:cubicBezTo>
                    <a:pt x="7444" y="1780"/>
                    <a:pt x="7469" y="1629"/>
                    <a:pt x="7394" y="1529"/>
                  </a:cubicBezTo>
                  <a:cubicBezTo>
                    <a:pt x="7293" y="1329"/>
                    <a:pt x="6817" y="1078"/>
                    <a:pt x="6617" y="928"/>
                  </a:cubicBezTo>
                  <a:cubicBezTo>
                    <a:pt x="6216" y="627"/>
                    <a:pt x="5689" y="426"/>
                    <a:pt x="5238" y="276"/>
                  </a:cubicBezTo>
                  <a:cubicBezTo>
                    <a:pt x="4687" y="126"/>
                    <a:pt x="4160" y="50"/>
                    <a:pt x="3609" y="0"/>
                  </a:cubicBezTo>
                  <a:close/>
                </a:path>
              </a:pathLst>
            </a:custGeom>
            <a:solidFill>
              <a:srgbClr val="914D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32"/>
            <p:cNvSpPr/>
            <p:nvPr/>
          </p:nvSpPr>
          <p:spPr>
            <a:xfrm>
              <a:off x="2346625" y="1177925"/>
              <a:ext cx="103125" cy="58750"/>
            </a:xfrm>
            <a:custGeom>
              <a:avLst/>
              <a:gdLst/>
              <a:ahLst/>
              <a:cxnLst/>
              <a:rect l="l" t="t" r="r" b="b"/>
              <a:pathLst>
                <a:path w="4125" h="2350" extrusionOk="0">
                  <a:moveTo>
                    <a:pt x="1693" y="0"/>
                  </a:moveTo>
                  <a:cubicBezTo>
                    <a:pt x="1655" y="0"/>
                    <a:pt x="1617" y="1"/>
                    <a:pt x="1580" y="2"/>
                  </a:cubicBezTo>
                  <a:cubicBezTo>
                    <a:pt x="1179" y="2"/>
                    <a:pt x="753" y="102"/>
                    <a:pt x="527" y="403"/>
                  </a:cubicBezTo>
                  <a:cubicBezTo>
                    <a:pt x="1" y="1130"/>
                    <a:pt x="753" y="1706"/>
                    <a:pt x="1329" y="1982"/>
                  </a:cubicBezTo>
                  <a:cubicBezTo>
                    <a:pt x="1709" y="2156"/>
                    <a:pt x="2277" y="2350"/>
                    <a:pt x="2797" y="2350"/>
                  </a:cubicBezTo>
                  <a:cubicBezTo>
                    <a:pt x="3101" y="2350"/>
                    <a:pt x="3388" y="2283"/>
                    <a:pt x="3610" y="2107"/>
                  </a:cubicBezTo>
                  <a:cubicBezTo>
                    <a:pt x="4125" y="1705"/>
                    <a:pt x="3960" y="942"/>
                    <a:pt x="3472" y="623"/>
                  </a:cubicBezTo>
                  <a:lnTo>
                    <a:pt x="3472" y="623"/>
                  </a:lnTo>
                  <a:lnTo>
                    <a:pt x="3485" y="629"/>
                  </a:lnTo>
                  <a:cubicBezTo>
                    <a:pt x="3011" y="203"/>
                    <a:pt x="2336" y="0"/>
                    <a:pt x="1693" y="0"/>
                  </a:cubicBezTo>
                  <a:close/>
                </a:path>
              </a:pathLst>
            </a:custGeom>
            <a:solidFill>
              <a:srgbClr val="914D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32"/>
            <p:cNvSpPr/>
            <p:nvPr/>
          </p:nvSpPr>
          <p:spPr>
            <a:xfrm>
              <a:off x="1967225" y="1161425"/>
              <a:ext cx="105000" cy="56675"/>
            </a:xfrm>
            <a:custGeom>
              <a:avLst/>
              <a:gdLst/>
              <a:ahLst/>
              <a:cxnLst/>
              <a:rect l="l" t="t" r="r" b="b"/>
              <a:pathLst>
                <a:path w="4200" h="2267" extrusionOk="0">
                  <a:moveTo>
                    <a:pt x="2439" y="0"/>
                  </a:moveTo>
                  <a:cubicBezTo>
                    <a:pt x="1877" y="0"/>
                    <a:pt x="1302" y="127"/>
                    <a:pt x="839" y="436"/>
                  </a:cubicBezTo>
                  <a:lnTo>
                    <a:pt x="839" y="436"/>
                  </a:lnTo>
                  <a:cubicBezTo>
                    <a:pt x="271" y="704"/>
                    <a:pt x="1" y="1498"/>
                    <a:pt x="515" y="1965"/>
                  </a:cubicBezTo>
                  <a:cubicBezTo>
                    <a:pt x="759" y="2187"/>
                    <a:pt x="1117" y="2267"/>
                    <a:pt x="1491" y="2267"/>
                  </a:cubicBezTo>
                  <a:cubicBezTo>
                    <a:pt x="1962" y="2267"/>
                    <a:pt x="2461" y="2141"/>
                    <a:pt x="2796" y="2016"/>
                  </a:cubicBezTo>
                  <a:cubicBezTo>
                    <a:pt x="3397" y="1790"/>
                    <a:pt x="4199" y="1289"/>
                    <a:pt x="3723" y="512"/>
                  </a:cubicBezTo>
                  <a:cubicBezTo>
                    <a:pt x="3523" y="186"/>
                    <a:pt x="3097" y="61"/>
                    <a:pt x="2721" y="11"/>
                  </a:cubicBezTo>
                  <a:cubicBezTo>
                    <a:pt x="2628" y="4"/>
                    <a:pt x="2534" y="0"/>
                    <a:pt x="2439" y="0"/>
                  </a:cubicBezTo>
                  <a:close/>
                </a:path>
              </a:pathLst>
            </a:custGeom>
            <a:solidFill>
              <a:srgbClr val="914D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32"/>
            <p:cNvSpPr/>
            <p:nvPr/>
          </p:nvSpPr>
          <p:spPr>
            <a:xfrm>
              <a:off x="1812175" y="1607175"/>
              <a:ext cx="344625" cy="323325"/>
            </a:xfrm>
            <a:custGeom>
              <a:avLst/>
              <a:gdLst/>
              <a:ahLst/>
              <a:cxnLst/>
              <a:rect l="l" t="t" r="r" b="b"/>
              <a:pathLst>
                <a:path w="13785" h="12933" extrusionOk="0">
                  <a:moveTo>
                    <a:pt x="3284" y="0"/>
                  </a:moveTo>
                  <a:lnTo>
                    <a:pt x="0" y="2582"/>
                  </a:lnTo>
                  <a:lnTo>
                    <a:pt x="6918" y="12933"/>
                  </a:lnTo>
                  <a:lnTo>
                    <a:pt x="13785" y="11278"/>
                  </a:lnTo>
                  <a:lnTo>
                    <a:pt x="3284" y="0"/>
                  </a:lnTo>
                  <a:close/>
                </a:path>
              </a:pathLst>
            </a:custGeom>
            <a:solidFill>
              <a:srgbClr val="F7EF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32"/>
            <p:cNvSpPr/>
            <p:nvPr/>
          </p:nvSpPr>
          <p:spPr>
            <a:xfrm>
              <a:off x="2114800" y="1647900"/>
              <a:ext cx="471200" cy="349025"/>
            </a:xfrm>
            <a:custGeom>
              <a:avLst/>
              <a:gdLst/>
              <a:ahLst/>
              <a:cxnLst/>
              <a:rect l="l" t="t" r="r" b="b"/>
              <a:pathLst>
                <a:path w="18848" h="13961" extrusionOk="0">
                  <a:moveTo>
                    <a:pt x="16016" y="0"/>
                  </a:moveTo>
                  <a:lnTo>
                    <a:pt x="326" y="9449"/>
                  </a:lnTo>
                  <a:lnTo>
                    <a:pt x="1" y="9649"/>
                  </a:lnTo>
                  <a:lnTo>
                    <a:pt x="3785" y="13960"/>
                  </a:lnTo>
                  <a:lnTo>
                    <a:pt x="15038" y="9173"/>
                  </a:lnTo>
                  <a:lnTo>
                    <a:pt x="18848" y="2933"/>
                  </a:lnTo>
                  <a:lnTo>
                    <a:pt x="16016" y="0"/>
                  </a:lnTo>
                  <a:close/>
                </a:path>
              </a:pathLst>
            </a:custGeom>
            <a:solidFill>
              <a:srgbClr val="F7EF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32"/>
            <p:cNvSpPr/>
            <p:nvPr/>
          </p:nvSpPr>
          <p:spPr>
            <a:xfrm>
              <a:off x="1769575" y="1647275"/>
              <a:ext cx="827700" cy="722450"/>
            </a:xfrm>
            <a:custGeom>
              <a:avLst/>
              <a:gdLst/>
              <a:ahLst/>
              <a:cxnLst/>
              <a:rect l="l" t="t" r="r" b="b"/>
              <a:pathLst>
                <a:path w="33108" h="28898" extrusionOk="0">
                  <a:moveTo>
                    <a:pt x="1053" y="0"/>
                  </a:moveTo>
                  <a:lnTo>
                    <a:pt x="0" y="21830"/>
                  </a:lnTo>
                  <a:lnTo>
                    <a:pt x="12281" y="28572"/>
                  </a:lnTo>
                  <a:lnTo>
                    <a:pt x="16366" y="28898"/>
                  </a:lnTo>
                  <a:lnTo>
                    <a:pt x="32080" y="24086"/>
                  </a:lnTo>
                  <a:lnTo>
                    <a:pt x="33108" y="1679"/>
                  </a:lnTo>
                  <a:lnTo>
                    <a:pt x="17419" y="9173"/>
                  </a:lnTo>
                  <a:lnTo>
                    <a:pt x="13233" y="8847"/>
                  </a:lnTo>
                  <a:lnTo>
                    <a:pt x="1053" y="0"/>
                  </a:lnTo>
                  <a:close/>
                </a:path>
              </a:pathLst>
            </a:custGeom>
            <a:solidFill>
              <a:srgbClr val="914D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32"/>
            <p:cNvSpPr/>
            <p:nvPr/>
          </p:nvSpPr>
          <p:spPr>
            <a:xfrm>
              <a:off x="2075950" y="1865950"/>
              <a:ext cx="129725" cy="503775"/>
            </a:xfrm>
            <a:custGeom>
              <a:avLst/>
              <a:gdLst/>
              <a:ahLst/>
              <a:cxnLst/>
              <a:rect l="l" t="t" r="r" b="b"/>
              <a:pathLst>
                <a:path w="5189" h="20151" extrusionOk="0">
                  <a:moveTo>
                    <a:pt x="828" y="0"/>
                  </a:moveTo>
                  <a:cubicBezTo>
                    <a:pt x="677" y="4110"/>
                    <a:pt x="251" y="13785"/>
                    <a:pt x="1" y="19800"/>
                  </a:cubicBezTo>
                  <a:lnTo>
                    <a:pt x="26" y="19825"/>
                  </a:lnTo>
                  <a:lnTo>
                    <a:pt x="4086" y="20151"/>
                  </a:lnTo>
                  <a:lnTo>
                    <a:pt x="5189" y="426"/>
                  </a:lnTo>
                  <a:lnTo>
                    <a:pt x="5164" y="426"/>
                  </a:lnTo>
                  <a:lnTo>
                    <a:pt x="978" y="100"/>
                  </a:lnTo>
                  <a:lnTo>
                    <a:pt x="828" y="0"/>
                  </a:lnTo>
                  <a:close/>
                </a:path>
              </a:pathLst>
            </a:custGeom>
            <a:solidFill>
              <a:srgbClr val="A053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32"/>
            <p:cNvSpPr/>
            <p:nvPr/>
          </p:nvSpPr>
          <p:spPr>
            <a:xfrm>
              <a:off x="2412425" y="1860475"/>
              <a:ext cx="211800" cy="205225"/>
            </a:xfrm>
            <a:custGeom>
              <a:avLst/>
              <a:gdLst/>
              <a:ahLst/>
              <a:cxnLst/>
              <a:rect l="l" t="t" r="r" b="b"/>
              <a:pathLst>
                <a:path w="8472" h="8209" extrusionOk="0">
                  <a:moveTo>
                    <a:pt x="6473" y="1"/>
                  </a:moveTo>
                  <a:cubicBezTo>
                    <a:pt x="5693" y="1"/>
                    <a:pt x="4774" y="467"/>
                    <a:pt x="4086" y="745"/>
                  </a:cubicBezTo>
                  <a:cubicBezTo>
                    <a:pt x="3183" y="1146"/>
                    <a:pt x="2231" y="1472"/>
                    <a:pt x="1454" y="2099"/>
                  </a:cubicBezTo>
                  <a:cubicBezTo>
                    <a:pt x="201" y="3101"/>
                    <a:pt x="0" y="5733"/>
                    <a:pt x="1279" y="6710"/>
                  </a:cubicBezTo>
                  <a:cubicBezTo>
                    <a:pt x="2100" y="7330"/>
                    <a:pt x="3956" y="8209"/>
                    <a:pt x="5442" y="8209"/>
                  </a:cubicBezTo>
                  <a:cubicBezTo>
                    <a:pt x="6361" y="8209"/>
                    <a:pt x="7138" y="7874"/>
                    <a:pt x="7444" y="6936"/>
                  </a:cubicBezTo>
                  <a:cubicBezTo>
                    <a:pt x="7920" y="5507"/>
                    <a:pt x="8472" y="3252"/>
                    <a:pt x="8046" y="1798"/>
                  </a:cubicBezTo>
                  <a:cubicBezTo>
                    <a:pt x="7995" y="1547"/>
                    <a:pt x="7895" y="1247"/>
                    <a:pt x="7795" y="946"/>
                  </a:cubicBezTo>
                  <a:cubicBezTo>
                    <a:pt x="7514" y="237"/>
                    <a:pt x="7028" y="1"/>
                    <a:pt x="6473" y="1"/>
                  </a:cubicBezTo>
                  <a:close/>
                </a:path>
              </a:pathLst>
            </a:custGeom>
            <a:solidFill>
              <a:srgbClr val="FCBB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32"/>
            <p:cNvSpPr/>
            <p:nvPr/>
          </p:nvSpPr>
          <p:spPr>
            <a:xfrm>
              <a:off x="2436850" y="1894125"/>
              <a:ext cx="48900" cy="38375"/>
            </a:xfrm>
            <a:custGeom>
              <a:avLst/>
              <a:gdLst/>
              <a:ahLst/>
              <a:cxnLst/>
              <a:rect l="l" t="t" r="r" b="b"/>
              <a:pathLst>
                <a:path w="1956" h="1535" extrusionOk="0">
                  <a:moveTo>
                    <a:pt x="1730" y="1"/>
                  </a:moveTo>
                  <a:cubicBezTo>
                    <a:pt x="1279" y="201"/>
                    <a:pt x="853" y="452"/>
                    <a:pt x="477" y="753"/>
                  </a:cubicBezTo>
                  <a:cubicBezTo>
                    <a:pt x="277" y="903"/>
                    <a:pt x="126" y="1079"/>
                    <a:pt x="1" y="1304"/>
                  </a:cubicBezTo>
                  <a:cubicBezTo>
                    <a:pt x="126" y="1329"/>
                    <a:pt x="226" y="1379"/>
                    <a:pt x="352" y="1430"/>
                  </a:cubicBezTo>
                  <a:cubicBezTo>
                    <a:pt x="564" y="1486"/>
                    <a:pt x="784" y="1535"/>
                    <a:pt x="995" y="1535"/>
                  </a:cubicBezTo>
                  <a:cubicBezTo>
                    <a:pt x="1157" y="1535"/>
                    <a:pt x="1313" y="1506"/>
                    <a:pt x="1455" y="1430"/>
                  </a:cubicBezTo>
                  <a:cubicBezTo>
                    <a:pt x="1856" y="1204"/>
                    <a:pt x="1956" y="653"/>
                    <a:pt x="1830" y="227"/>
                  </a:cubicBezTo>
                  <a:cubicBezTo>
                    <a:pt x="1805" y="151"/>
                    <a:pt x="1780" y="76"/>
                    <a:pt x="1730" y="1"/>
                  </a:cubicBezTo>
                  <a:close/>
                </a:path>
              </a:pathLst>
            </a:custGeom>
            <a:solidFill>
              <a:srgbClr val="DC70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32"/>
            <p:cNvSpPr/>
            <p:nvPr/>
          </p:nvSpPr>
          <p:spPr>
            <a:xfrm>
              <a:off x="2421200" y="1947400"/>
              <a:ext cx="31350" cy="50150"/>
            </a:xfrm>
            <a:custGeom>
              <a:avLst/>
              <a:gdLst/>
              <a:ahLst/>
              <a:cxnLst/>
              <a:rect l="l" t="t" r="r" b="b"/>
              <a:pathLst>
                <a:path w="1254" h="2006" extrusionOk="0">
                  <a:moveTo>
                    <a:pt x="226" y="0"/>
                  </a:moveTo>
                  <a:cubicBezTo>
                    <a:pt x="25" y="652"/>
                    <a:pt x="0" y="1379"/>
                    <a:pt x="176" y="2005"/>
                  </a:cubicBezTo>
                  <a:cubicBezTo>
                    <a:pt x="376" y="1905"/>
                    <a:pt x="577" y="1780"/>
                    <a:pt x="752" y="1629"/>
                  </a:cubicBezTo>
                  <a:cubicBezTo>
                    <a:pt x="978" y="1479"/>
                    <a:pt x="1203" y="1253"/>
                    <a:pt x="1228" y="953"/>
                  </a:cubicBezTo>
                  <a:cubicBezTo>
                    <a:pt x="1253" y="602"/>
                    <a:pt x="928" y="276"/>
                    <a:pt x="602" y="126"/>
                  </a:cubicBezTo>
                  <a:cubicBezTo>
                    <a:pt x="477" y="75"/>
                    <a:pt x="351" y="50"/>
                    <a:pt x="226" y="0"/>
                  </a:cubicBezTo>
                  <a:close/>
                </a:path>
              </a:pathLst>
            </a:custGeom>
            <a:solidFill>
              <a:srgbClr val="DC70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32"/>
            <p:cNvSpPr/>
            <p:nvPr/>
          </p:nvSpPr>
          <p:spPr>
            <a:xfrm>
              <a:off x="2429975" y="2009000"/>
              <a:ext cx="55150" cy="36175"/>
            </a:xfrm>
            <a:custGeom>
              <a:avLst/>
              <a:gdLst/>
              <a:ahLst/>
              <a:cxnLst/>
              <a:rect l="l" t="t" r="r" b="b"/>
              <a:pathLst>
                <a:path w="2206" h="1447" extrusionOk="0">
                  <a:moveTo>
                    <a:pt x="564" y="0"/>
                  </a:moveTo>
                  <a:cubicBezTo>
                    <a:pt x="376" y="0"/>
                    <a:pt x="188" y="14"/>
                    <a:pt x="0" y="43"/>
                  </a:cubicBezTo>
                  <a:cubicBezTo>
                    <a:pt x="151" y="318"/>
                    <a:pt x="326" y="569"/>
                    <a:pt x="577" y="769"/>
                  </a:cubicBezTo>
                  <a:cubicBezTo>
                    <a:pt x="877" y="995"/>
                    <a:pt x="1278" y="1221"/>
                    <a:pt x="1730" y="1446"/>
                  </a:cubicBezTo>
                  <a:cubicBezTo>
                    <a:pt x="1830" y="1346"/>
                    <a:pt x="1930" y="1246"/>
                    <a:pt x="2030" y="1145"/>
                  </a:cubicBezTo>
                  <a:cubicBezTo>
                    <a:pt x="2105" y="1020"/>
                    <a:pt x="2206" y="895"/>
                    <a:pt x="2206" y="744"/>
                  </a:cubicBezTo>
                  <a:cubicBezTo>
                    <a:pt x="2206" y="393"/>
                    <a:pt x="1830" y="193"/>
                    <a:pt x="1504" y="118"/>
                  </a:cubicBezTo>
                  <a:cubicBezTo>
                    <a:pt x="1191" y="39"/>
                    <a:pt x="877" y="0"/>
                    <a:pt x="564" y="0"/>
                  </a:cubicBezTo>
                  <a:close/>
                </a:path>
              </a:pathLst>
            </a:custGeom>
            <a:solidFill>
              <a:srgbClr val="DC70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32"/>
            <p:cNvSpPr/>
            <p:nvPr/>
          </p:nvSpPr>
          <p:spPr>
            <a:xfrm>
              <a:off x="1728825" y="1860475"/>
              <a:ext cx="211200" cy="205225"/>
            </a:xfrm>
            <a:custGeom>
              <a:avLst/>
              <a:gdLst/>
              <a:ahLst/>
              <a:cxnLst/>
              <a:rect l="l" t="t" r="r" b="b"/>
              <a:pathLst>
                <a:path w="8448" h="8209" extrusionOk="0">
                  <a:moveTo>
                    <a:pt x="1979" y="1"/>
                  </a:moveTo>
                  <a:cubicBezTo>
                    <a:pt x="1428" y="1"/>
                    <a:pt x="949" y="237"/>
                    <a:pt x="678" y="946"/>
                  </a:cubicBezTo>
                  <a:cubicBezTo>
                    <a:pt x="552" y="1247"/>
                    <a:pt x="477" y="1547"/>
                    <a:pt x="402" y="1798"/>
                  </a:cubicBezTo>
                  <a:cubicBezTo>
                    <a:pt x="1" y="3252"/>
                    <a:pt x="527" y="5507"/>
                    <a:pt x="1003" y="6936"/>
                  </a:cubicBezTo>
                  <a:cubicBezTo>
                    <a:pt x="1310" y="7874"/>
                    <a:pt x="2087" y="8209"/>
                    <a:pt x="3005" y="8209"/>
                  </a:cubicBezTo>
                  <a:cubicBezTo>
                    <a:pt x="4492" y="8209"/>
                    <a:pt x="6348" y="7330"/>
                    <a:pt x="7169" y="6710"/>
                  </a:cubicBezTo>
                  <a:cubicBezTo>
                    <a:pt x="8447" y="5733"/>
                    <a:pt x="8272" y="3101"/>
                    <a:pt x="6993" y="2099"/>
                  </a:cubicBezTo>
                  <a:cubicBezTo>
                    <a:pt x="6217" y="1472"/>
                    <a:pt x="5264" y="1146"/>
                    <a:pt x="4362" y="745"/>
                  </a:cubicBezTo>
                  <a:cubicBezTo>
                    <a:pt x="3674" y="467"/>
                    <a:pt x="2755" y="1"/>
                    <a:pt x="1979" y="1"/>
                  </a:cubicBezTo>
                  <a:close/>
                </a:path>
              </a:pathLst>
            </a:custGeom>
            <a:solidFill>
              <a:srgbClr val="FCBB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32"/>
            <p:cNvSpPr/>
            <p:nvPr/>
          </p:nvSpPr>
          <p:spPr>
            <a:xfrm>
              <a:off x="1866675" y="1894125"/>
              <a:ext cx="49525" cy="38375"/>
            </a:xfrm>
            <a:custGeom>
              <a:avLst/>
              <a:gdLst/>
              <a:ahLst/>
              <a:cxnLst/>
              <a:rect l="l" t="t" r="r" b="b"/>
              <a:pathLst>
                <a:path w="1981" h="1535" extrusionOk="0">
                  <a:moveTo>
                    <a:pt x="226" y="1"/>
                  </a:moveTo>
                  <a:cubicBezTo>
                    <a:pt x="201" y="76"/>
                    <a:pt x="151" y="151"/>
                    <a:pt x="126" y="227"/>
                  </a:cubicBezTo>
                  <a:cubicBezTo>
                    <a:pt x="1" y="653"/>
                    <a:pt x="101" y="1204"/>
                    <a:pt x="502" y="1430"/>
                  </a:cubicBezTo>
                  <a:cubicBezTo>
                    <a:pt x="644" y="1506"/>
                    <a:pt x="800" y="1535"/>
                    <a:pt x="962" y="1535"/>
                  </a:cubicBezTo>
                  <a:cubicBezTo>
                    <a:pt x="1172" y="1535"/>
                    <a:pt x="1392" y="1486"/>
                    <a:pt x="1605" y="1430"/>
                  </a:cubicBezTo>
                  <a:cubicBezTo>
                    <a:pt x="1730" y="1379"/>
                    <a:pt x="1855" y="1329"/>
                    <a:pt x="1981" y="1304"/>
                  </a:cubicBezTo>
                  <a:cubicBezTo>
                    <a:pt x="1830" y="1079"/>
                    <a:pt x="1680" y="903"/>
                    <a:pt x="1479" y="753"/>
                  </a:cubicBezTo>
                  <a:cubicBezTo>
                    <a:pt x="1104" y="452"/>
                    <a:pt x="677" y="201"/>
                    <a:pt x="226" y="1"/>
                  </a:cubicBezTo>
                  <a:close/>
                </a:path>
              </a:pathLst>
            </a:custGeom>
            <a:solidFill>
              <a:srgbClr val="DC70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32"/>
            <p:cNvSpPr/>
            <p:nvPr/>
          </p:nvSpPr>
          <p:spPr>
            <a:xfrm>
              <a:off x="1899900" y="1947400"/>
              <a:ext cx="31350" cy="50150"/>
            </a:xfrm>
            <a:custGeom>
              <a:avLst/>
              <a:gdLst/>
              <a:ahLst/>
              <a:cxnLst/>
              <a:rect l="l" t="t" r="r" b="b"/>
              <a:pathLst>
                <a:path w="1254" h="2006" extrusionOk="0">
                  <a:moveTo>
                    <a:pt x="1028" y="0"/>
                  </a:moveTo>
                  <a:cubicBezTo>
                    <a:pt x="902" y="50"/>
                    <a:pt x="777" y="75"/>
                    <a:pt x="652" y="126"/>
                  </a:cubicBezTo>
                  <a:cubicBezTo>
                    <a:pt x="326" y="276"/>
                    <a:pt x="0" y="602"/>
                    <a:pt x="25" y="953"/>
                  </a:cubicBezTo>
                  <a:cubicBezTo>
                    <a:pt x="50" y="1253"/>
                    <a:pt x="276" y="1479"/>
                    <a:pt x="501" y="1629"/>
                  </a:cubicBezTo>
                  <a:cubicBezTo>
                    <a:pt x="677" y="1780"/>
                    <a:pt x="877" y="1905"/>
                    <a:pt x="1078" y="2005"/>
                  </a:cubicBezTo>
                  <a:cubicBezTo>
                    <a:pt x="1253" y="1379"/>
                    <a:pt x="1228" y="652"/>
                    <a:pt x="1028" y="0"/>
                  </a:cubicBezTo>
                  <a:close/>
                </a:path>
              </a:pathLst>
            </a:custGeom>
            <a:solidFill>
              <a:srgbClr val="DC70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32"/>
            <p:cNvSpPr/>
            <p:nvPr/>
          </p:nvSpPr>
          <p:spPr>
            <a:xfrm>
              <a:off x="1867300" y="2009000"/>
              <a:ext cx="55175" cy="36175"/>
            </a:xfrm>
            <a:custGeom>
              <a:avLst/>
              <a:gdLst/>
              <a:ahLst/>
              <a:cxnLst/>
              <a:rect l="l" t="t" r="r" b="b"/>
              <a:pathLst>
                <a:path w="2207" h="1447" extrusionOk="0">
                  <a:moveTo>
                    <a:pt x="1644" y="0"/>
                  </a:moveTo>
                  <a:cubicBezTo>
                    <a:pt x="1333" y="0"/>
                    <a:pt x="1025" y="39"/>
                    <a:pt x="728" y="118"/>
                  </a:cubicBezTo>
                  <a:cubicBezTo>
                    <a:pt x="377" y="193"/>
                    <a:pt x="1" y="393"/>
                    <a:pt x="1" y="744"/>
                  </a:cubicBezTo>
                  <a:cubicBezTo>
                    <a:pt x="1" y="895"/>
                    <a:pt x="101" y="1020"/>
                    <a:pt x="176" y="1145"/>
                  </a:cubicBezTo>
                  <a:cubicBezTo>
                    <a:pt x="277" y="1246"/>
                    <a:pt x="377" y="1346"/>
                    <a:pt x="477" y="1446"/>
                  </a:cubicBezTo>
                  <a:cubicBezTo>
                    <a:pt x="928" y="1221"/>
                    <a:pt x="1354" y="995"/>
                    <a:pt x="1630" y="769"/>
                  </a:cubicBezTo>
                  <a:cubicBezTo>
                    <a:pt x="1881" y="569"/>
                    <a:pt x="2056" y="318"/>
                    <a:pt x="2206" y="43"/>
                  </a:cubicBezTo>
                  <a:cubicBezTo>
                    <a:pt x="2018" y="14"/>
                    <a:pt x="1830" y="0"/>
                    <a:pt x="1644" y="0"/>
                  </a:cubicBezTo>
                  <a:close/>
                </a:path>
              </a:pathLst>
            </a:custGeom>
            <a:solidFill>
              <a:srgbClr val="DC70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32"/>
            <p:cNvSpPr/>
            <p:nvPr/>
          </p:nvSpPr>
          <p:spPr>
            <a:xfrm>
              <a:off x="1559650" y="2065625"/>
              <a:ext cx="798925" cy="538850"/>
            </a:xfrm>
            <a:custGeom>
              <a:avLst/>
              <a:gdLst/>
              <a:ahLst/>
              <a:cxnLst/>
              <a:rect l="l" t="t" r="r" b="b"/>
              <a:pathLst>
                <a:path w="31957" h="21554" extrusionOk="0">
                  <a:moveTo>
                    <a:pt x="5238" y="1"/>
                  </a:moveTo>
                  <a:cubicBezTo>
                    <a:pt x="4260" y="1"/>
                    <a:pt x="3295" y="157"/>
                    <a:pt x="2407" y="560"/>
                  </a:cubicBezTo>
                  <a:cubicBezTo>
                    <a:pt x="903" y="1236"/>
                    <a:pt x="1" y="2013"/>
                    <a:pt x="51" y="3717"/>
                  </a:cubicBezTo>
                  <a:cubicBezTo>
                    <a:pt x="151" y="6800"/>
                    <a:pt x="2507" y="9357"/>
                    <a:pt x="4688" y="11261"/>
                  </a:cubicBezTo>
                  <a:cubicBezTo>
                    <a:pt x="7720" y="13893"/>
                    <a:pt x="11279" y="16124"/>
                    <a:pt x="12808" y="16926"/>
                  </a:cubicBezTo>
                  <a:cubicBezTo>
                    <a:pt x="13660" y="17352"/>
                    <a:pt x="14537" y="17753"/>
                    <a:pt x="15415" y="18129"/>
                  </a:cubicBezTo>
                  <a:cubicBezTo>
                    <a:pt x="19400" y="19833"/>
                    <a:pt x="23610" y="20986"/>
                    <a:pt x="27896" y="21512"/>
                  </a:cubicBezTo>
                  <a:cubicBezTo>
                    <a:pt x="28000" y="21535"/>
                    <a:pt x="28110" y="21553"/>
                    <a:pt x="28218" y="21553"/>
                  </a:cubicBezTo>
                  <a:cubicBezTo>
                    <a:pt x="28343" y="21553"/>
                    <a:pt x="28465" y="21529"/>
                    <a:pt x="28573" y="21462"/>
                  </a:cubicBezTo>
                  <a:cubicBezTo>
                    <a:pt x="29400" y="21011"/>
                    <a:pt x="30452" y="18705"/>
                    <a:pt x="30853" y="17878"/>
                  </a:cubicBezTo>
                  <a:cubicBezTo>
                    <a:pt x="31956" y="15572"/>
                    <a:pt x="31480" y="12865"/>
                    <a:pt x="30979" y="10359"/>
                  </a:cubicBezTo>
                  <a:cubicBezTo>
                    <a:pt x="30845" y="10340"/>
                    <a:pt x="30711" y="10330"/>
                    <a:pt x="30578" y="10330"/>
                  </a:cubicBezTo>
                  <a:cubicBezTo>
                    <a:pt x="29683" y="10330"/>
                    <a:pt x="28801" y="10751"/>
                    <a:pt x="28147" y="11362"/>
                  </a:cubicBezTo>
                  <a:cubicBezTo>
                    <a:pt x="27370" y="12063"/>
                    <a:pt x="26893" y="13016"/>
                    <a:pt x="26568" y="13993"/>
                  </a:cubicBezTo>
                  <a:cubicBezTo>
                    <a:pt x="26495" y="14210"/>
                    <a:pt x="26354" y="14496"/>
                    <a:pt x="26143" y="14496"/>
                  </a:cubicBezTo>
                  <a:cubicBezTo>
                    <a:pt x="26134" y="14496"/>
                    <a:pt x="26125" y="14495"/>
                    <a:pt x="26116" y="14494"/>
                  </a:cubicBezTo>
                  <a:cubicBezTo>
                    <a:pt x="23485" y="10961"/>
                    <a:pt x="20653" y="7702"/>
                    <a:pt x="17169" y="4971"/>
                  </a:cubicBezTo>
                  <a:cubicBezTo>
                    <a:pt x="14337" y="2765"/>
                    <a:pt x="11104" y="961"/>
                    <a:pt x="7595" y="259"/>
                  </a:cubicBezTo>
                  <a:cubicBezTo>
                    <a:pt x="6823" y="102"/>
                    <a:pt x="6027" y="1"/>
                    <a:pt x="5238" y="1"/>
                  </a:cubicBezTo>
                  <a:close/>
                </a:path>
              </a:pathLst>
            </a:custGeom>
            <a:solidFill>
              <a:srgbClr val="F2AF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32"/>
            <p:cNvSpPr/>
            <p:nvPr/>
          </p:nvSpPr>
          <p:spPr>
            <a:xfrm>
              <a:off x="1978200" y="2065625"/>
              <a:ext cx="798900" cy="538850"/>
            </a:xfrm>
            <a:custGeom>
              <a:avLst/>
              <a:gdLst/>
              <a:ahLst/>
              <a:cxnLst/>
              <a:rect l="l" t="t" r="r" b="b"/>
              <a:pathLst>
                <a:path w="31956" h="21554" extrusionOk="0">
                  <a:moveTo>
                    <a:pt x="26719" y="1"/>
                  </a:moveTo>
                  <a:cubicBezTo>
                    <a:pt x="25930" y="1"/>
                    <a:pt x="25134" y="102"/>
                    <a:pt x="24362" y="259"/>
                  </a:cubicBezTo>
                  <a:cubicBezTo>
                    <a:pt x="20853" y="961"/>
                    <a:pt x="17620" y="2765"/>
                    <a:pt x="14788" y="4971"/>
                  </a:cubicBezTo>
                  <a:cubicBezTo>
                    <a:pt x="11304" y="7702"/>
                    <a:pt x="8472" y="10961"/>
                    <a:pt x="5841" y="14494"/>
                  </a:cubicBezTo>
                  <a:cubicBezTo>
                    <a:pt x="5832" y="14495"/>
                    <a:pt x="5823" y="14496"/>
                    <a:pt x="5814" y="14496"/>
                  </a:cubicBezTo>
                  <a:cubicBezTo>
                    <a:pt x="5603" y="14496"/>
                    <a:pt x="5462" y="14210"/>
                    <a:pt x="5389" y="13993"/>
                  </a:cubicBezTo>
                  <a:cubicBezTo>
                    <a:pt x="5064" y="13016"/>
                    <a:pt x="4587" y="12063"/>
                    <a:pt x="3810" y="11362"/>
                  </a:cubicBezTo>
                  <a:cubicBezTo>
                    <a:pt x="3156" y="10751"/>
                    <a:pt x="2274" y="10330"/>
                    <a:pt x="1379" y="10330"/>
                  </a:cubicBezTo>
                  <a:cubicBezTo>
                    <a:pt x="1246" y="10330"/>
                    <a:pt x="1112" y="10340"/>
                    <a:pt x="978" y="10359"/>
                  </a:cubicBezTo>
                  <a:cubicBezTo>
                    <a:pt x="477" y="12865"/>
                    <a:pt x="1" y="15572"/>
                    <a:pt x="1104" y="17878"/>
                  </a:cubicBezTo>
                  <a:cubicBezTo>
                    <a:pt x="1505" y="18705"/>
                    <a:pt x="2532" y="21011"/>
                    <a:pt x="3384" y="21462"/>
                  </a:cubicBezTo>
                  <a:cubicBezTo>
                    <a:pt x="3492" y="21529"/>
                    <a:pt x="3614" y="21553"/>
                    <a:pt x="3739" y="21553"/>
                  </a:cubicBezTo>
                  <a:cubicBezTo>
                    <a:pt x="3847" y="21553"/>
                    <a:pt x="3957" y="21535"/>
                    <a:pt x="4061" y="21512"/>
                  </a:cubicBezTo>
                  <a:cubicBezTo>
                    <a:pt x="8347" y="20986"/>
                    <a:pt x="12557" y="19833"/>
                    <a:pt x="16542" y="18129"/>
                  </a:cubicBezTo>
                  <a:cubicBezTo>
                    <a:pt x="17420" y="17753"/>
                    <a:pt x="18297" y="17352"/>
                    <a:pt x="19124" y="16926"/>
                  </a:cubicBezTo>
                  <a:cubicBezTo>
                    <a:pt x="20678" y="16124"/>
                    <a:pt x="24237" y="13893"/>
                    <a:pt x="27269" y="11261"/>
                  </a:cubicBezTo>
                  <a:cubicBezTo>
                    <a:pt x="29450" y="9357"/>
                    <a:pt x="31806" y="6800"/>
                    <a:pt x="31906" y="3717"/>
                  </a:cubicBezTo>
                  <a:cubicBezTo>
                    <a:pt x="31956" y="2013"/>
                    <a:pt x="31054" y="1236"/>
                    <a:pt x="29550" y="560"/>
                  </a:cubicBezTo>
                  <a:cubicBezTo>
                    <a:pt x="28662" y="157"/>
                    <a:pt x="27697" y="1"/>
                    <a:pt x="26719" y="1"/>
                  </a:cubicBezTo>
                  <a:close/>
                </a:path>
              </a:pathLst>
            </a:custGeom>
            <a:solidFill>
              <a:srgbClr val="FCBB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4" name="Google Shape;254;p32"/>
          <p:cNvSpPr/>
          <p:nvPr/>
        </p:nvSpPr>
        <p:spPr>
          <a:xfrm>
            <a:off x="8779625" y="527400"/>
            <a:ext cx="792975" cy="722275"/>
          </a:xfrm>
          <a:custGeom>
            <a:avLst/>
            <a:gdLst/>
            <a:ahLst/>
            <a:cxnLst/>
            <a:rect l="l" t="t" r="r" b="b"/>
            <a:pathLst>
              <a:path w="31719" h="28891" extrusionOk="0">
                <a:moveTo>
                  <a:pt x="15859" y="0"/>
                </a:moveTo>
                <a:cubicBezTo>
                  <a:pt x="12163" y="0"/>
                  <a:pt x="8466" y="1408"/>
                  <a:pt x="5644" y="4224"/>
                </a:cubicBezTo>
                <a:cubicBezTo>
                  <a:pt x="0" y="9867"/>
                  <a:pt x="0" y="19023"/>
                  <a:pt x="5644" y="24667"/>
                </a:cubicBezTo>
                <a:cubicBezTo>
                  <a:pt x="8466" y="27483"/>
                  <a:pt x="12163" y="28890"/>
                  <a:pt x="15859" y="28890"/>
                </a:cubicBezTo>
                <a:cubicBezTo>
                  <a:pt x="19556" y="28890"/>
                  <a:pt x="23253" y="27483"/>
                  <a:pt x="26075" y="24667"/>
                </a:cubicBezTo>
                <a:cubicBezTo>
                  <a:pt x="31719" y="19023"/>
                  <a:pt x="31719" y="9867"/>
                  <a:pt x="26075" y="4224"/>
                </a:cubicBezTo>
                <a:cubicBezTo>
                  <a:pt x="23253" y="1408"/>
                  <a:pt x="19556" y="0"/>
                  <a:pt x="15859" y="0"/>
                </a:cubicBezTo>
                <a:close/>
              </a:path>
            </a:pathLst>
          </a:custGeom>
          <a:solidFill>
            <a:srgbClr val="E6EF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32"/>
          <p:cNvSpPr/>
          <p:nvPr/>
        </p:nvSpPr>
        <p:spPr>
          <a:xfrm>
            <a:off x="6047425" y="4952200"/>
            <a:ext cx="320400" cy="320400"/>
          </a:xfrm>
          <a:prstGeom prst="ellipse">
            <a:avLst/>
          </a:prstGeom>
          <a:solidFill>
            <a:srgbClr val="E6EF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32"/>
          <p:cNvSpPr/>
          <p:nvPr/>
        </p:nvSpPr>
        <p:spPr>
          <a:xfrm>
            <a:off x="8393700" y="4551600"/>
            <a:ext cx="129000" cy="129000"/>
          </a:xfrm>
          <a:prstGeom prst="ellipse">
            <a:avLst/>
          </a:prstGeom>
          <a:solidFill>
            <a:srgbClr val="E6EF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32"/>
          <p:cNvSpPr/>
          <p:nvPr/>
        </p:nvSpPr>
        <p:spPr>
          <a:xfrm>
            <a:off x="6825025" y="462900"/>
            <a:ext cx="129000" cy="129000"/>
          </a:xfrm>
          <a:prstGeom prst="ellipse">
            <a:avLst/>
          </a:prstGeom>
          <a:solidFill>
            <a:srgbClr val="E6EF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32"/>
          <p:cNvSpPr/>
          <p:nvPr/>
        </p:nvSpPr>
        <p:spPr>
          <a:xfrm>
            <a:off x="8650625" y="333900"/>
            <a:ext cx="129000" cy="129000"/>
          </a:xfrm>
          <a:prstGeom prst="ellipse">
            <a:avLst/>
          </a:prstGeom>
          <a:solidFill>
            <a:srgbClr val="E6EF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32"/>
          <p:cNvSpPr txBox="1"/>
          <p:nvPr/>
        </p:nvSpPr>
        <p:spPr>
          <a:xfrm rot="-1041787">
            <a:off x="460116" y="646853"/>
            <a:ext cx="451368" cy="543499"/>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3600">
                <a:solidFill>
                  <a:srgbClr val="E6EFB5"/>
                </a:solidFill>
                <a:latin typeface="Lilita One"/>
                <a:ea typeface="Lilita One"/>
                <a:cs typeface="Lilita One"/>
                <a:sym typeface="Lilita One"/>
              </a:rPr>
              <a:t>a</a:t>
            </a:r>
            <a:endParaRPr sz="3600">
              <a:solidFill>
                <a:srgbClr val="E6EFB5"/>
              </a:solidFill>
              <a:latin typeface="Lilita One"/>
              <a:ea typeface="Lilita One"/>
              <a:cs typeface="Lilita One"/>
              <a:sym typeface="Lilita One"/>
            </a:endParaRPr>
          </a:p>
        </p:txBody>
      </p:sp>
      <p:sp>
        <p:nvSpPr>
          <p:cNvPr id="260" name="Google Shape;260;p32"/>
          <p:cNvSpPr txBox="1"/>
          <p:nvPr/>
        </p:nvSpPr>
        <p:spPr>
          <a:xfrm rot="1794330">
            <a:off x="3765510" y="255602"/>
            <a:ext cx="451290" cy="543609"/>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3600" dirty="0">
                <a:solidFill>
                  <a:srgbClr val="E6EFB5"/>
                </a:solidFill>
                <a:latin typeface="Lilita One"/>
                <a:ea typeface="Lilita One"/>
                <a:cs typeface="Lilita One"/>
                <a:sym typeface="Lilita One"/>
              </a:rPr>
              <a:t>b</a:t>
            </a:r>
            <a:endParaRPr sz="3600" dirty="0">
              <a:solidFill>
                <a:srgbClr val="E6EFB5"/>
              </a:solidFill>
              <a:latin typeface="Lilita One"/>
              <a:ea typeface="Lilita One"/>
              <a:cs typeface="Lilita One"/>
              <a:sym typeface="Lilita One"/>
            </a:endParaRPr>
          </a:p>
        </p:txBody>
      </p:sp>
      <p:sp>
        <p:nvSpPr>
          <p:cNvPr id="261" name="Google Shape;261;p32"/>
          <p:cNvSpPr txBox="1"/>
          <p:nvPr/>
        </p:nvSpPr>
        <p:spPr>
          <a:xfrm rot="1794330">
            <a:off x="6720760" y="4344302"/>
            <a:ext cx="451290" cy="543609"/>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3600">
                <a:solidFill>
                  <a:srgbClr val="E6EFB5"/>
                </a:solidFill>
                <a:latin typeface="Lilita One"/>
                <a:ea typeface="Lilita One"/>
                <a:cs typeface="Lilita One"/>
                <a:sym typeface="Lilita One"/>
              </a:rPr>
              <a:t>c</a:t>
            </a:r>
            <a:endParaRPr sz="3600">
              <a:solidFill>
                <a:srgbClr val="E6EFB5"/>
              </a:solidFill>
              <a:latin typeface="Lilita One"/>
              <a:ea typeface="Lilita One"/>
              <a:cs typeface="Lilita One"/>
              <a:sym typeface="Lilita One"/>
            </a:endParaRPr>
          </a:p>
        </p:txBody>
      </p:sp>
      <p:sp>
        <p:nvSpPr>
          <p:cNvPr id="3" name="TextBox 2">
            <a:extLst>
              <a:ext uri="{FF2B5EF4-FFF2-40B4-BE49-F238E27FC236}">
                <a16:creationId xmlns:a16="http://schemas.microsoft.com/office/drawing/2014/main" id="{5F6FFE13-6CB1-CD5E-C3DB-55EFEAC2D651}"/>
              </a:ext>
            </a:extLst>
          </p:cNvPr>
          <p:cNvSpPr txBox="1"/>
          <p:nvPr/>
        </p:nvSpPr>
        <p:spPr>
          <a:xfrm>
            <a:off x="5044150" y="1245321"/>
            <a:ext cx="3813132" cy="461665"/>
          </a:xfrm>
          <a:prstGeom prst="rect">
            <a:avLst/>
          </a:prstGeom>
          <a:noFill/>
        </p:spPr>
        <p:txBody>
          <a:bodyPr wrap="square">
            <a:spAutoFit/>
          </a:bodyPr>
          <a:lstStyle/>
          <a:p>
            <a:r>
              <a:rPr lang="en" dirty="0">
                <a:solidFill>
                  <a:schemeClr val="tx2">
                    <a:lumMod val="40000"/>
                    <a:lumOff val="60000"/>
                  </a:schemeClr>
                </a:solidFill>
              </a:rPr>
              <a:t>        </a:t>
            </a:r>
            <a:r>
              <a:rPr lang="en" sz="2400" dirty="0">
                <a:solidFill>
                  <a:schemeClr val="tx2">
                    <a:lumMod val="20000"/>
                    <a:lumOff val="80000"/>
                  </a:schemeClr>
                </a:solidFill>
              </a:rPr>
              <a:t>-untold story of vasya</a:t>
            </a:r>
            <a:endParaRPr lang="en-IN" sz="2400" dirty="0">
              <a:solidFill>
                <a:schemeClr val="tx2">
                  <a:lumMod val="20000"/>
                  <a:lumOff val="80000"/>
                </a:schemeClr>
              </a:solidFill>
            </a:endParaRPr>
          </a:p>
        </p:txBody>
      </p:sp>
      <p:sp>
        <p:nvSpPr>
          <p:cNvPr id="5" name="TextBox 4">
            <a:extLst>
              <a:ext uri="{FF2B5EF4-FFF2-40B4-BE49-F238E27FC236}">
                <a16:creationId xmlns:a16="http://schemas.microsoft.com/office/drawing/2014/main" id="{D1BB3455-0D12-C2C0-A83D-D026A2B17C71}"/>
              </a:ext>
            </a:extLst>
          </p:cNvPr>
          <p:cNvSpPr txBox="1"/>
          <p:nvPr/>
        </p:nvSpPr>
        <p:spPr>
          <a:xfrm>
            <a:off x="5920449" y="322124"/>
            <a:ext cx="2714140" cy="400110"/>
          </a:xfrm>
          <a:prstGeom prst="rect">
            <a:avLst/>
          </a:prstGeom>
          <a:noFill/>
        </p:spPr>
        <p:txBody>
          <a:bodyPr wrap="square">
            <a:spAutoFit/>
          </a:bodyPr>
          <a:lstStyle/>
          <a:p>
            <a:r>
              <a:rPr lang="en" dirty="0">
                <a:solidFill>
                  <a:schemeClr val="tx2">
                    <a:lumMod val="20000"/>
                    <a:lumOff val="80000"/>
                  </a:schemeClr>
                </a:solidFill>
              </a:rPr>
              <a:t>                               </a:t>
            </a:r>
            <a:r>
              <a:rPr lang="en" sz="2000" dirty="0">
                <a:solidFill>
                  <a:schemeClr val="tx2">
                    <a:lumMod val="20000"/>
                    <a:lumOff val="80000"/>
                  </a:schemeClr>
                </a:solidFill>
              </a:rPr>
              <a:t>Team 14</a:t>
            </a:r>
            <a:endParaRPr lang="en-IN" sz="2000" dirty="0">
              <a:solidFill>
                <a:schemeClr val="tx2">
                  <a:lumMod val="20000"/>
                  <a:lumOff val="80000"/>
                </a:schemeClr>
              </a:solidFill>
            </a:endParaRPr>
          </a:p>
        </p:txBody>
      </p:sp>
    </p:spTree>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6" presetClass="entr" presetSubtype="0" fill="hold" grpId="0" nodeType="clickEffect">
                                  <p:stCondLst>
                                    <p:cond delay="0"/>
                                  </p:stCondLst>
                                  <p:childTnLst>
                                    <p:set>
                                      <p:cBhvr>
                                        <p:cTn id="12" dur="1" fill="hold">
                                          <p:stCondLst>
                                            <p:cond delay="0"/>
                                          </p:stCondLst>
                                        </p:cTn>
                                        <p:tgtEl>
                                          <p:spTgt spid="201"/>
                                        </p:tgtEl>
                                        <p:attrNameLst>
                                          <p:attrName>style.visibility</p:attrName>
                                        </p:attrNameLst>
                                      </p:cBhvr>
                                      <p:to>
                                        <p:strVal val="visible"/>
                                      </p:to>
                                    </p:set>
                                    <p:animEffect transition="in" filter="wipe(down)">
                                      <p:cBhvr>
                                        <p:cTn id="13" dur="580">
                                          <p:stCondLst>
                                            <p:cond delay="0"/>
                                          </p:stCondLst>
                                        </p:cTn>
                                        <p:tgtEl>
                                          <p:spTgt spid="201"/>
                                        </p:tgtEl>
                                      </p:cBhvr>
                                    </p:animEffect>
                                    <p:anim calcmode="lin" valueType="num">
                                      <p:cBhvr>
                                        <p:cTn id="14" dur="1822" tmFilter="0,0; 0.14,0.36; 0.43,0.73; 0.71,0.91; 1.0,1.0">
                                          <p:stCondLst>
                                            <p:cond delay="0"/>
                                          </p:stCondLst>
                                        </p:cTn>
                                        <p:tgtEl>
                                          <p:spTgt spid="201"/>
                                        </p:tgtEl>
                                        <p:attrNameLst>
                                          <p:attrName>ppt_x</p:attrName>
                                        </p:attrNameLst>
                                      </p:cBhvr>
                                      <p:tavLst>
                                        <p:tav tm="0">
                                          <p:val>
                                            <p:strVal val="#ppt_x-0.25"/>
                                          </p:val>
                                        </p:tav>
                                        <p:tav tm="100000">
                                          <p:val>
                                            <p:strVal val="#ppt_x"/>
                                          </p:val>
                                        </p:tav>
                                      </p:tavLst>
                                    </p:anim>
                                    <p:anim calcmode="lin" valueType="num">
                                      <p:cBhvr>
                                        <p:cTn id="15" dur="664" tmFilter="0.0,0.0; 0.25,0.07; 0.50,0.2; 0.75,0.467; 1.0,1.0">
                                          <p:stCondLst>
                                            <p:cond delay="0"/>
                                          </p:stCondLst>
                                        </p:cTn>
                                        <p:tgtEl>
                                          <p:spTgt spid="201"/>
                                        </p:tgtEl>
                                        <p:attrNameLst>
                                          <p:attrName>ppt_y</p:attrName>
                                        </p:attrNameLst>
                                      </p:cBhvr>
                                      <p:tavLst>
                                        <p:tav tm="0" fmla="#ppt_y-sin(pi*$)/3">
                                          <p:val>
                                            <p:fltVal val="0.5"/>
                                          </p:val>
                                        </p:tav>
                                        <p:tav tm="100000">
                                          <p:val>
                                            <p:fltVal val="1"/>
                                          </p:val>
                                        </p:tav>
                                      </p:tavLst>
                                    </p:anim>
                                    <p:anim calcmode="lin" valueType="num">
                                      <p:cBhvr>
                                        <p:cTn id="16" dur="664" tmFilter="0, 0; 0.125,0.2665; 0.25,0.4; 0.375,0.465; 0.5,0.5;  0.625,0.535; 0.75,0.6; 0.875,0.7335; 1,1">
                                          <p:stCondLst>
                                            <p:cond delay="664"/>
                                          </p:stCondLst>
                                        </p:cTn>
                                        <p:tgtEl>
                                          <p:spTgt spid="201"/>
                                        </p:tgtEl>
                                        <p:attrNameLst>
                                          <p:attrName>ppt_y</p:attrName>
                                        </p:attrNameLst>
                                      </p:cBhvr>
                                      <p:tavLst>
                                        <p:tav tm="0" fmla="#ppt_y-sin(pi*$)/9">
                                          <p:val>
                                            <p:fltVal val="0"/>
                                          </p:val>
                                        </p:tav>
                                        <p:tav tm="100000">
                                          <p:val>
                                            <p:fltVal val="1"/>
                                          </p:val>
                                        </p:tav>
                                      </p:tavLst>
                                    </p:anim>
                                    <p:anim calcmode="lin" valueType="num">
                                      <p:cBhvr>
                                        <p:cTn id="17" dur="332" tmFilter="0, 0; 0.125,0.2665; 0.25,0.4; 0.375,0.465; 0.5,0.5;  0.625,0.535; 0.75,0.6; 0.875,0.7335; 1,1">
                                          <p:stCondLst>
                                            <p:cond delay="1324"/>
                                          </p:stCondLst>
                                        </p:cTn>
                                        <p:tgtEl>
                                          <p:spTgt spid="201"/>
                                        </p:tgtEl>
                                        <p:attrNameLst>
                                          <p:attrName>ppt_y</p:attrName>
                                        </p:attrNameLst>
                                      </p:cBhvr>
                                      <p:tavLst>
                                        <p:tav tm="0" fmla="#ppt_y-sin(pi*$)/27">
                                          <p:val>
                                            <p:fltVal val="0"/>
                                          </p:val>
                                        </p:tav>
                                        <p:tav tm="100000">
                                          <p:val>
                                            <p:fltVal val="1"/>
                                          </p:val>
                                        </p:tav>
                                      </p:tavLst>
                                    </p:anim>
                                    <p:anim calcmode="lin" valueType="num">
                                      <p:cBhvr>
                                        <p:cTn id="18" dur="164" tmFilter="0, 0; 0.125,0.2665; 0.25,0.4; 0.375,0.465; 0.5,0.5;  0.625,0.535; 0.75,0.6; 0.875,0.7335; 1,1">
                                          <p:stCondLst>
                                            <p:cond delay="1656"/>
                                          </p:stCondLst>
                                        </p:cTn>
                                        <p:tgtEl>
                                          <p:spTgt spid="201"/>
                                        </p:tgtEl>
                                        <p:attrNameLst>
                                          <p:attrName>ppt_y</p:attrName>
                                        </p:attrNameLst>
                                      </p:cBhvr>
                                      <p:tavLst>
                                        <p:tav tm="0" fmla="#ppt_y-sin(pi*$)/81">
                                          <p:val>
                                            <p:fltVal val="0"/>
                                          </p:val>
                                        </p:tav>
                                        <p:tav tm="100000">
                                          <p:val>
                                            <p:fltVal val="1"/>
                                          </p:val>
                                        </p:tav>
                                      </p:tavLst>
                                    </p:anim>
                                    <p:animScale>
                                      <p:cBhvr>
                                        <p:cTn id="19" dur="26">
                                          <p:stCondLst>
                                            <p:cond delay="650"/>
                                          </p:stCondLst>
                                        </p:cTn>
                                        <p:tgtEl>
                                          <p:spTgt spid="201"/>
                                        </p:tgtEl>
                                      </p:cBhvr>
                                      <p:to x="100000" y="60000"/>
                                    </p:animScale>
                                    <p:animScale>
                                      <p:cBhvr>
                                        <p:cTn id="20" dur="166" decel="50000">
                                          <p:stCondLst>
                                            <p:cond delay="676"/>
                                          </p:stCondLst>
                                        </p:cTn>
                                        <p:tgtEl>
                                          <p:spTgt spid="201"/>
                                        </p:tgtEl>
                                      </p:cBhvr>
                                      <p:to x="100000" y="100000"/>
                                    </p:animScale>
                                    <p:animScale>
                                      <p:cBhvr>
                                        <p:cTn id="21" dur="26">
                                          <p:stCondLst>
                                            <p:cond delay="1312"/>
                                          </p:stCondLst>
                                        </p:cTn>
                                        <p:tgtEl>
                                          <p:spTgt spid="201"/>
                                        </p:tgtEl>
                                      </p:cBhvr>
                                      <p:to x="100000" y="80000"/>
                                    </p:animScale>
                                    <p:animScale>
                                      <p:cBhvr>
                                        <p:cTn id="22" dur="166" decel="50000">
                                          <p:stCondLst>
                                            <p:cond delay="1338"/>
                                          </p:stCondLst>
                                        </p:cTn>
                                        <p:tgtEl>
                                          <p:spTgt spid="201"/>
                                        </p:tgtEl>
                                      </p:cBhvr>
                                      <p:to x="100000" y="100000"/>
                                    </p:animScale>
                                    <p:animScale>
                                      <p:cBhvr>
                                        <p:cTn id="23" dur="26">
                                          <p:stCondLst>
                                            <p:cond delay="1642"/>
                                          </p:stCondLst>
                                        </p:cTn>
                                        <p:tgtEl>
                                          <p:spTgt spid="201"/>
                                        </p:tgtEl>
                                      </p:cBhvr>
                                      <p:to x="100000" y="90000"/>
                                    </p:animScale>
                                    <p:animScale>
                                      <p:cBhvr>
                                        <p:cTn id="24" dur="166" decel="50000">
                                          <p:stCondLst>
                                            <p:cond delay="1668"/>
                                          </p:stCondLst>
                                        </p:cTn>
                                        <p:tgtEl>
                                          <p:spTgt spid="201"/>
                                        </p:tgtEl>
                                      </p:cBhvr>
                                      <p:to x="100000" y="100000"/>
                                    </p:animScale>
                                    <p:animScale>
                                      <p:cBhvr>
                                        <p:cTn id="25" dur="26">
                                          <p:stCondLst>
                                            <p:cond delay="1808"/>
                                          </p:stCondLst>
                                        </p:cTn>
                                        <p:tgtEl>
                                          <p:spTgt spid="201"/>
                                        </p:tgtEl>
                                      </p:cBhvr>
                                      <p:to x="100000" y="95000"/>
                                    </p:animScale>
                                    <p:animScale>
                                      <p:cBhvr>
                                        <p:cTn id="26" dur="166" decel="50000">
                                          <p:stCondLst>
                                            <p:cond delay="1834"/>
                                          </p:stCondLst>
                                        </p:cTn>
                                        <p:tgtEl>
                                          <p:spTgt spid="201"/>
                                        </p:tgtEl>
                                      </p:cBhvr>
                                      <p:to x="100000" y="100000"/>
                                    </p:animScale>
                                  </p:childTnLst>
                                </p:cTn>
                              </p:par>
                            </p:childTnLst>
                          </p:cTn>
                        </p:par>
                      </p:childTnLst>
                    </p:cTn>
                  </p:par>
                  <p:par>
                    <p:cTn id="27" fill="hold">
                      <p:stCondLst>
                        <p:cond delay="indefinite"/>
                      </p:stCondLst>
                      <p:childTnLst>
                        <p:par>
                          <p:cTn id="28" fill="hold">
                            <p:stCondLst>
                              <p:cond delay="0"/>
                            </p:stCondLst>
                            <p:childTnLst>
                              <p:par>
                                <p:cTn id="29" presetID="26" presetClass="entr" presetSubtype="0" fill="hold" nodeType="clickEffect">
                                  <p:stCondLst>
                                    <p:cond delay="0"/>
                                  </p:stCondLst>
                                  <p:childTnLst>
                                    <p:set>
                                      <p:cBhvr>
                                        <p:cTn id="30" dur="1" fill="hold">
                                          <p:stCondLst>
                                            <p:cond delay="0"/>
                                          </p:stCondLst>
                                        </p:cTn>
                                        <p:tgtEl>
                                          <p:spTgt spid="3">
                                            <p:txEl>
                                              <p:pRg st="0" end="0"/>
                                            </p:txEl>
                                          </p:spTgt>
                                        </p:tgtEl>
                                        <p:attrNameLst>
                                          <p:attrName>style.visibility</p:attrName>
                                        </p:attrNameLst>
                                      </p:cBhvr>
                                      <p:to>
                                        <p:strVal val="visible"/>
                                      </p:to>
                                    </p:set>
                                    <p:animEffect transition="in" filter="wipe(down)">
                                      <p:cBhvr>
                                        <p:cTn id="31" dur="580">
                                          <p:stCondLst>
                                            <p:cond delay="0"/>
                                          </p:stCondLst>
                                        </p:cTn>
                                        <p:tgtEl>
                                          <p:spTgt spid="3">
                                            <p:txEl>
                                              <p:pRg st="0" end="0"/>
                                            </p:txEl>
                                          </p:spTgt>
                                        </p:tgtEl>
                                      </p:cBhvr>
                                    </p:animEffect>
                                    <p:anim calcmode="lin" valueType="num">
                                      <p:cBhvr>
                                        <p:cTn id="32"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33"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34"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35"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36"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37" dur="26">
                                          <p:stCondLst>
                                            <p:cond delay="650"/>
                                          </p:stCondLst>
                                        </p:cTn>
                                        <p:tgtEl>
                                          <p:spTgt spid="3">
                                            <p:txEl>
                                              <p:pRg st="0" end="0"/>
                                            </p:txEl>
                                          </p:spTgt>
                                        </p:tgtEl>
                                      </p:cBhvr>
                                      <p:to x="100000" y="60000"/>
                                    </p:animScale>
                                    <p:animScale>
                                      <p:cBhvr>
                                        <p:cTn id="38" dur="166" decel="50000">
                                          <p:stCondLst>
                                            <p:cond delay="676"/>
                                          </p:stCondLst>
                                        </p:cTn>
                                        <p:tgtEl>
                                          <p:spTgt spid="3">
                                            <p:txEl>
                                              <p:pRg st="0" end="0"/>
                                            </p:txEl>
                                          </p:spTgt>
                                        </p:tgtEl>
                                      </p:cBhvr>
                                      <p:to x="100000" y="100000"/>
                                    </p:animScale>
                                    <p:animScale>
                                      <p:cBhvr>
                                        <p:cTn id="39" dur="26">
                                          <p:stCondLst>
                                            <p:cond delay="1312"/>
                                          </p:stCondLst>
                                        </p:cTn>
                                        <p:tgtEl>
                                          <p:spTgt spid="3">
                                            <p:txEl>
                                              <p:pRg st="0" end="0"/>
                                            </p:txEl>
                                          </p:spTgt>
                                        </p:tgtEl>
                                      </p:cBhvr>
                                      <p:to x="100000" y="80000"/>
                                    </p:animScale>
                                    <p:animScale>
                                      <p:cBhvr>
                                        <p:cTn id="40" dur="166" decel="50000">
                                          <p:stCondLst>
                                            <p:cond delay="1338"/>
                                          </p:stCondLst>
                                        </p:cTn>
                                        <p:tgtEl>
                                          <p:spTgt spid="3">
                                            <p:txEl>
                                              <p:pRg st="0" end="0"/>
                                            </p:txEl>
                                          </p:spTgt>
                                        </p:tgtEl>
                                      </p:cBhvr>
                                      <p:to x="100000" y="100000"/>
                                    </p:animScale>
                                    <p:animScale>
                                      <p:cBhvr>
                                        <p:cTn id="41" dur="26">
                                          <p:stCondLst>
                                            <p:cond delay="1642"/>
                                          </p:stCondLst>
                                        </p:cTn>
                                        <p:tgtEl>
                                          <p:spTgt spid="3">
                                            <p:txEl>
                                              <p:pRg st="0" end="0"/>
                                            </p:txEl>
                                          </p:spTgt>
                                        </p:tgtEl>
                                      </p:cBhvr>
                                      <p:to x="100000" y="90000"/>
                                    </p:animScale>
                                    <p:animScale>
                                      <p:cBhvr>
                                        <p:cTn id="42" dur="166" decel="50000">
                                          <p:stCondLst>
                                            <p:cond delay="1668"/>
                                          </p:stCondLst>
                                        </p:cTn>
                                        <p:tgtEl>
                                          <p:spTgt spid="3">
                                            <p:txEl>
                                              <p:pRg st="0" end="0"/>
                                            </p:txEl>
                                          </p:spTgt>
                                        </p:tgtEl>
                                      </p:cBhvr>
                                      <p:to x="100000" y="100000"/>
                                    </p:animScale>
                                    <p:animScale>
                                      <p:cBhvr>
                                        <p:cTn id="43" dur="26">
                                          <p:stCondLst>
                                            <p:cond delay="1808"/>
                                          </p:stCondLst>
                                        </p:cTn>
                                        <p:tgtEl>
                                          <p:spTgt spid="3">
                                            <p:txEl>
                                              <p:pRg st="0" end="0"/>
                                            </p:txEl>
                                          </p:spTgt>
                                        </p:tgtEl>
                                      </p:cBhvr>
                                      <p:to x="100000" y="95000"/>
                                    </p:animScale>
                                    <p:animScale>
                                      <p:cBhvr>
                                        <p:cTn id="44" dur="166" decel="50000">
                                          <p:stCondLst>
                                            <p:cond delay="1834"/>
                                          </p:stCondLst>
                                        </p:cTn>
                                        <p:tgtEl>
                                          <p:spTgt spid="3">
                                            <p:txEl>
                                              <p:pRg st="0" end="0"/>
                                            </p:txEl>
                                          </p:spTgt>
                                        </p:tgtEl>
                                      </p:cBhvr>
                                      <p:to x="100000" y="100000"/>
                                    </p:animScale>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202">
                                            <p:txEl>
                                              <p:pRg st="0" end="0"/>
                                            </p:txEl>
                                          </p:spTgt>
                                        </p:tgtEl>
                                        <p:attrNameLst>
                                          <p:attrName>style.visibility</p:attrName>
                                        </p:attrNameLst>
                                      </p:cBhvr>
                                      <p:to>
                                        <p:strVal val="visible"/>
                                      </p:to>
                                    </p:set>
                                    <p:animEffect transition="in" filter="fade">
                                      <p:cBhvr>
                                        <p:cTn id="49" dur="500"/>
                                        <p:tgtEl>
                                          <p:spTgt spid="202">
                                            <p:txEl>
                                              <p:pRg st="0" end="0"/>
                                            </p:txEl>
                                          </p:spTgt>
                                        </p:tgtEl>
                                      </p:cBhvr>
                                    </p:animEffect>
                                  </p:childTnLst>
                                </p:cTn>
                              </p:par>
                              <p:par>
                                <p:cTn id="50" presetID="10" presetClass="entr" presetSubtype="0" fill="hold" nodeType="withEffect">
                                  <p:stCondLst>
                                    <p:cond delay="0"/>
                                  </p:stCondLst>
                                  <p:childTnLst>
                                    <p:set>
                                      <p:cBhvr>
                                        <p:cTn id="51" dur="1" fill="hold">
                                          <p:stCondLst>
                                            <p:cond delay="0"/>
                                          </p:stCondLst>
                                        </p:cTn>
                                        <p:tgtEl>
                                          <p:spTgt spid="202">
                                            <p:txEl>
                                              <p:pRg st="1" end="1"/>
                                            </p:txEl>
                                          </p:spTgt>
                                        </p:tgtEl>
                                        <p:attrNameLst>
                                          <p:attrName>style.visibility</p:attrName>
                                        </p:attrNameLst>
                                      </p:cBhvr>
                                      <p:to>
                                        <p:strVal val="visible"/>
                                      </p:to>
                                    </p:set>
                                    <p:animEffect transition="in" filter="fade">
                                      <p:cBhvr>
                                        <p:cTn id="52" dur="500"/>
                                        <p:tgtEl>
                                          <p:spTgt spid="202">
                                            <p:txEl>
                                              <p:pRg st="1" end="1"/>
                                            </p:txEl>
                                          </p:spTgt>
                                        </p:tgtEl>
                                      </p:cBhvr>
                                    </p:animEffect>
                                  </p:childTnLst>
                                </p:cTn>
                              </p:par>
                              <p:par>
                                <p:cTn id="53" presetID="10" presetClass="entr" presetSubtype="0" fill="hold" nodeType="withEffect">
                                  <p:stCondLst>
                                    <p:cond delay="0"/>
                                  </p:stCondLst>
                                  <p:childTnLst>
                                    <p:set>
                                      <p:cBhvr>
                                        <p:cTn id="54" dur="1" fill="hold">
                                          <p:stCondLst>
                                            <p:cond delay="0"/>
                                          </p:stCondLst>
                                        </p:cTn>
                                        <p:tgtEl>
                                          <p:spTgt spid="202">
                                            <p:txEl>
                                              <p:pRg st="2" end="2"/>
                                            </p:txEl>
                                          </p:spTgt>
                                        </p:tgtEl>
                                        <p:attrNameLst>
                                          <p:attrName>style.visibility</p:attrName>
                                        </p:attrNameLst>
                                      </p:cBhvr>
                                      <p:to>
                                        <p:strVal val="visible"/>
                                      </p:to>
                                    </p:set>
                                    <p:animEffect transition="in" filter="fade">
                                      <p:cBhvr>
                                        <p:cTn id="55" dur="500"/>
                                        <p:tgtEl>
                                          <p:spTgt spid="202">
                                            <p:txEl>
                                              <p:pRg st="2" end="2"/>
                                            </p:txEl>
                                          </p:spTgt>
                                        </p:tgtEl>
                                      </p:cBhvr>
                                    </p:animEffect>
                                  </p:childTnLst>
                                </p:cTn>
                              </p:par>
                              <p:par>
                                <p:cTn id="56" presetID="10" presetClass="entr" presetSubtype="0" fill="hold" nodeType="withEffect">
                                  <p:stCondLst>
                                    <p:cond delay="0"/>
                                  </p:stCondLst>
                                  <p:childTnLst>
                                    <p:set>
                                      <p:cBhvr>
                                        <p:cTn id="57" dur="1" fill="hold">
                                          <p:stCondLst>
                                            <p:cond delay="0"/>
                                          </p:stCondLst>
                                        </p:cTn>
                                        <p:tgtEl>
                                          <p:spTgt spid="202">
                                            <p:txEl>
                                              <p:pRg st="3" end="3"/>
                                            </p:txEl>
                                          </p:spTgt>
                                        </p:tgtEl>
                                        <p:attrNameLst>
                                          <p:attrName>style.visibility</p:attrName>
                                        </p:attrNameLst>
                                      </p:cBhvr>
                                      <p:to>
                                        <p:strVal val="visible"/>
                                      </p:to>
                                    </p:set>
                                    <p:animEffect transition="in" filter="fade">
                                      <p:cBhvr>
                                        <p:cTn id="58" dur="500"/>
                                        <p:tgtEl>
                                          <p:spTgt spid="202">
                                            <p:txEl>
                                              <p:pRg st="3" end="3"/>
                                            </p:txEl>
                                          </p:spTgt>
                                        </p:tgtEl>
                                      </p:cBhvr>
                                    </p:animEffect>
                                  </p:childTnLst>
                                </p:cTn>
                              </p:par>
                              <p:par>
                                <p:cTn id="59" presetID="10" presetClass="entr" presetSubtype="0" fill="hold" nodeType="withEffect">
                                  <p:stCondLst>
                                    <p:cond delay="0"/>
                                  </p:stCondLst>
                                  <p:childTnLst>
                                    <p:set>
                                      <p:cBhvr>
                                        <p:cTn id="60" dur="1" fill="hold">
                                          <p:stCondLst>
                                            <p:cond delay="0"/>
                                          </p:stCondLst>
                                        </p:cTn>
                                        <p:tgtEl>
                                          <p:spTgt spid="202">
                                            <p:txEl>
                                              <p:pRg st="4" end="4"/>
                                            </p:txEl>
                                          </p:spTgt>
                                        </p:tgtEl>
                                        <p:attrNameLst>
                                          <p:attrName>style.visibility</p:attrName>
                                        </p:attrNameLst>
                                      </p:cBhvr>
                                      <p:to>
                                        <p:strVal val="visible"/>
                                      </p:to>
                                    </p:set>
                                    <p:animEffect transition="in" filter="fade">
                                      <p:cBhvr>
                                        <p:cTn id="61" dur="500"/>
                                        <p:tgtEl>
                                          <p:spTgt spid="20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1"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3351EE-1D21-0CF1-91ED-0657901AFCF9}"/>
              </a:ext>
            </a:extLst>
          </p:cNvPr>
          <p:cNvSpPr>
            <a:spLocks noGrp="1"/>
          </p:cNvSpPr>
          <p:nvPr>
            <p:ph type="title"/>
          </p:nvPr>
        </p:nvSpPr>
        <p:spPr>
          <a:xfrm>
            <a:off x="336247" y="133743"/>
            <a:ext cx="2539475" cy="4703736"/>
          </a:xfrm>
        </p:spPr>
        <p:txBody>
          <a:bodyPr/>
          <a:lstStyle/>
          <a:p>
            <a:pPr marL="139700" indent="0" algn="l"/>
            <a:r>
              <a:rPr lang="en-IN" sz="1600" dirty="0">
                <a:solidFill>
                  <a:schemeClr val="bg1">
                    <a:lumMod val="10000"/>
                  </a:schemeClr>
                </a:solidFill>
                <a:latin typeface="Cambria" panose="02040503050406030204" pitchFamily="18" charset="0"/>
                <a:ea typeface="Cambria" panose="02040503050406030204" pitchFamily="18" charset="0"/>
              </a:rPr>
              <a:t>int l=0;</a:t>
            </a:r>
            <a:br>
              <a:rPr lang="en-IN" sz="1600" dirty="0">
                <a:solidFill>
                  <a:schemeClr val="bg1">
                    <a:lumMod val="10000"/>
                  </a:schemeClr>
                </a:solidFill>
                <a:latin typeface="Cambria" panose="02040503050406030204" pitchFamily="18" charset="0"/>
                <a:ea typeface="Cambria" panose="02040503050406030204" pitchFamily="18" charset="0"/>
              </a:rPr>
            </a:br>
            <a:r>
              <a:rPr lang="en-IN" sz="1600" dirty="0">
                <a:solidFill>
                  <a:schemeClr val="bg1">
                    <a:lumMod val="10000"/>
                  </a:schemeClr>
                </a:solidFill>
                <a:latin typeface="Cambria" panose="02040503050406030204" pitchFamily="18" charset="0"/>
                <a:ea typeface="Cambria" panose="02040503050406030204" pitchFamily="18" charset="0"/>
              </a:rPr>
              <a:t>    for (j=0;j&lt;</a:t>
            </a:r>
            <a:r>
              <a:rPr lang="en-IN" sz="1600" dirty="0" err="1">
                <a:solidFill>
                  <a:schemeClr val="bg1">
                    <a:lumMod val="10000"/>
                  </a:schemeClr>
                </a:solidFill>
                <a:latin typeface="Cambria" panose="02040503050406030204" pitchFamily="18" charset="0"/>
                <a:ea typeface="Cambria" panose="02040503050406030204" pitchFamily="18" charset="0"/>
              </a:rPr>
              <a:t>n;j</a:t>
            </a:r>
            <a:r>
              <a:rPr lang="en-IN" sz="1600" dirty="0">
                <a:solidFill>
                  <a:schemeClr val="bg1">
                    <a:lumMod val="10000"/>
                  </a:schemeClr>
                </a:solidFill>
                <a:latin typeface="Cambria" panose="02040503050406030204" pitchFamily="18" charset="0"/>
                <a:ea typeface="Cambria" panose="02040503050406030204" pitchFamily="18" charset="0"/>
              </a:rPr>
              <a:t>++)</a:t>
            </a:r>
            <a:br>
              <a:rPr lang="en-IN" sz="1600" dirty="0">
                <a:solidFill>
                  <a:schemeClr val="bg1">
                    <a:lumMod val="10000"/>
                  </a:schemeClr>
                </a:solidFill>
                <a:latin typeface="Cambria" panose="02040503050406030204" pitchFamily="18" charset="0"/>
                <a:ea typeface="Cambria" panose="02040503050406030204" pitchFamily="18" charset="0"/>
              </a:rPr>
            </a:br>
            <a:r>
              <a:rPr lang="en-IN" sz="1600" dirty="0">
                <a:solidFill>
                  <a:schemeClr val="bg1">
                    <a:lumMod val="10000"/>
                  </a:schemeClr>
                </a:solidFill>
                <a:latin typeface="Cambria" panose="02040503050406030204" pitchFamily="18" charset="0"/>
                <a:ea typeface="Cambria" panose="02040503050406030204" pitchFamily="18" charset="0"/>
              </a:rPr>
              <a:t>    {</a:t>
            </a:r>
            <a:br>
              <a:rPr lang="en-IN" sz="1600" dirty="0">
                <a:solidFill>
                  <a:schemeClr val="bg1">
                    <a:lumMod val="10000"/>
                  </a:schemeClr>
                </a:solidFill>
                <a:latin typeface="Cambria" panose="02040503050406030204" pitchFamily="18" charset="0"/>
                <a:ea typeface="Cambria" panose="02040503050406030204" pitchFamily="18" charset="0"/>
              </a:rPr>
            </a:br>
            <a:r>
              <a:rPr lang="en-IN" sz="1600" dirty="0">
                <a:solidFill>
                  <a:schemeClr val="bg1">
                    <a:lumMod val="10000"/>
                  </a:schemeClr>
                </a:solidFill>
                <a:latin typeface="Cambria" panose="02040503050406030204" pitchFamily="18" charset="0"/>
                <a:ea typeface="Cambria" panose="02040503050406030204" pitchFamily="18" charset="0"/>
              </a:rPr>
              <a:t>        if(c[j]&gt;c[j+1])</a:t>
            </a:r>
            <a:br>
              <a:rPr lang="en-IN" sz="1600" dirty="0">
                <a:solidFill>
                  <a:schemeClr val="bg1">
                    <a:lumMod val="10000"/>
                  </a:schemeClr>
                </a:solidFill>
                <a:latin typeface="Cambria" panose="02040503050406030204" pitchFamily="18" charset="0"/>
                <a:ea typeface="Cambria" panose="02040503050406030204" pitchFamily="18" charset="0"/>
              </a:rPr>
            </a:br>
            <a:r>
              <a:rPr lang="en-IN" sz="1600" dirty="0">
                <a:solidFill>
                  <a:schemeClr val="bg1">
                    <a:lumMod val="10000"/>
                  </a:schemeClr>
                </a:solidFill>
                <a:latin typeface="Cambria" panose="02040503050406030204" pitchFamily="18" charset="0"/>
                <a:ea typeface="Cambria" panose="02040503050406030204" pitchFamily="18" charset="0"/>
              </a:rPr>
              <a:t>        {</a:t>
            </a:r>
            <a:br>
              <a:rPr lang="en-IN" sz="1600" dirty="0">
                <a:solidFill>
                  <a:schemeClr val="bg1">
                    <a:lumMod val="10000"/>
                  </a:schemeClr>
                </a:solidFill>
                <a:latin typeface="Cambria" panose="02040503050406030204" pitchFamily="18" charset="0"/>
                <a:ea typeface="Cambria" panose="02040503050406030204" pitchFamily="18" charset="0"/>
              </a:rPr>
            </a:br>
            <a:r>
              <a:rPr lang="en-IN" sz="1600" dirty="0">
                <a:solidFill>
                  <a:schemeClr val="bg1">
                    <a:lumMod val="10000"/>
                  </a:schemeClr>
                </a:solidFill>
                <a:latin typeface="Cambria" panose="02040503050406030204" pitchFamily="18" charset="0"/>
                <a:ea typeface="Cambria" panose="02040503050406030204" pitchFamily="18" charset="0"/>
              </a:rPr>
              <a:t>            b[l]=c[j];</a:t>
            </a:r>
            <a:br>
              <a:rPr lang="en-IN" sz="1600" dirty="0">
                <a:solidFill>
                  <a:schemeClr val="bg1">
                    <a:lumMod val="10000"/>
                  </a:schemeClr>
                </a:solidFill>
                <a:latin typeface="Cambria" panose="02040503050406030204" pitchFamily="18" charset="0"/>
                <a:ea typeface="Cambria" panose="02040503050406030204" pitchFamily="18" charset="0"/>
              </a:rPr>
            </a:br>
            <a:r>
              <a:rPr lang="en-IN" sz="1600" dirty="0">
                <a:solidFill>
                  <a:schemeClr val="bg1">
                    <a:lumMod val="10000"/>
                  </a:schemeClr>
                </a:solidFill>
                <a:latin typeface="Cambria" panose="02040503050406030204" pitchFamily="18" charset="0"/>
                <a:ea typeface="Cambria" panose="02040503050406030204" pitchFamily="18" charset="0"/>
              </a:rPr>
              <a:t>            l++;</a:t>
            </a:r>
            <a:br>
              <a:rPr lang="en-IN" sz="1600" dirty="0">
                <a:solidFill>
                  <a:schemeClr val="bg1">
                    <a:lumMod val="10000"/>
                  </a:schemeClr>
                </a:solidFill>
                <a:latin typeface="Cambria" panose="02040503050406030204" pitchFamily="18" charset="0"/>
                <a:ea typeface="Cambria" panose="02040503050406030204" pitchFamily="18" charset="0"/>
              </a:rPr>
            </a:br>
            <a:r>
              <a:rPr lang="en-IN" sz="1600" dirty="0">
                <a:solidFill>
                  <a:schemeClr val="bg1">
                    <a:lumMod val="10000"/>
                  </a:schemeClr>
                </a:solidFill>
                <a:latin typeface="Cambria" panose="02040503050406030204" pitchFamily="18" charset="0"/>
                <a:ea typeface="Cambria" panose="02040503050406030204" pitchFamily="18" charset="0"/>
              </a:rPr>
              <a:t>        }</a:t>
            </a:r>
            <a:br>
              <a:rPr lang="en-IN" sz="1600" dirty="0">
                <a:solidFill>
                  <a:schemeClr val="bg1">
                    <a:lumMod val="10000"/>
                  </a:schemeClr>
                </a:solidFill>
                <a:latin typeface="Cambria" panose="02040503050406030204" pitchFamily="18" charset="0"/>
                <a:ea typeface="Cambria" panose="02040503050406030204" pitchFamily="18" charset="0"/>
              </a:rPr>
            </a:br>
            <a:r>
              <a:rPr lang="en-IN" sz="1600" dirty="0">
                <a:solidFill>
                  <a:schemeClr val="bg1">
                    <a:lumMod val="10000"/>
                  </a:schemeClr>
                </a:solidFill>
                <a:latin typeface="Cambria" panose="02040503050406030204" pitchFamily="18" charset="0"/>
                <a:ea typeface="Cambria" panose="02040503050406030204" pitchFamily="18" charset="0"/>
              </a:rPr>
              <a:t>        else</a:t>
            </a:r>
            <a:br>
              <a:rPr lang="en-IN" sz="1600" dirty="0">
                <a:solidFill>
                  <a:schemeClr val="bg1">
                    <a:lumMod val="10000"/>
                  </a:schemeClr>
                </a:solidFill>
                <a:latin typeface="Cambria" panose="02040503050406030204" pitchFamily="18" charset="0"/>
                <a:ea typeface="Cambria" panose="02040503050406030204" pitchFamily="18" charset="0"/>
              </a:rPr>
            </a:br>
            <a:r>
              <a:rPr lang="en-IN" sz="1600" dirty="0">
                <a:solidFill>
                  <a:schemeClr val="bg1">
                    <a:lumMod val="10000"/>
                  </a:schemeClr>
                </a:solidFill>
                <a:latin typeface="Cambria" panose="02040503050406030204" pitchFamily="18" charset="0"/>
                <a:ea typeface="Cambria" panose="02040503050406030204" pitchFamily="18" charset="0"/>
              </a:rPr>
              <a:t>        {</a:t>
            </a:r>
            <a:br>
              <a:rPr lang="en-IN" sz="1600" dirty="0">
                <a:solidFill>
                  <a:schemeClr val="bg1">
                    <a:lumMod val="10000"/>
                  </a:schemeClr>
                </a:solidFill>
                <a:latin typeface="Cambria" panose="02040503050406030204" pitchFamily="18" charset="0"/>
                <a:ea typeface="Cambria" panose="02040503050406030204" pitchFamily="18" charset="0"/>
              </a:rPr>
            </a:br>
            <a:r>
              <a:rPr lang="en-IN" sz="1600" dirty="0">
                <a:solidFill>
                  <a:schemeClr val="bg1">
                    <a:lumMod val="10000"/>
                  </a:schemeClr>
                </a:solidFill>
                <a:latin typeface="Cambria" panose="02040503050406030204" pitchFamily="18" charset="0"/>
                <a:ea typeface="Cambria" panose="02040503050406030204" pitchFamily="18" charset="0"/>
              </a:rPr>
              <a:t>            b[l]=c[j+1];</a:t>
            </a:r>
            <a:br>
              <a:rPr lang="en-IN" sz="1600" dirty="0">
                <a:solidFill>
                  <a:schemeClr val="bg1">
                    <a:lumMod val="10000"/>
                  </a:schemeClr>
                </a:solidFill>
                <a:latin typeface="Cambria" panose="02040503050406030204" pitchFamily="18" charset="0"/>
                <a:ea typeface="Cambria" panose="02040503050406030204" pitchFamily="18" charset="0"/>
              </a:rPr>
            </a:br>
            <a:r>
              <a:rPr lang="en-IN" sz="1600" dirty="0">
                <a:solidFill>
                  <a:schemeClr val="bg1">
                    <a:lumMod val="10000"/>
                  </a:schemeClr>
                </a:solidFill>
                <a:latin typeface="Cambria" panose="02040503050406030204" pitchFamily="18" charset="0"/>
                <a:ea typeface="Cambria" panose="02040503050406030204" pitchFamily="18" charset="0"/>
              </a:rPr>
              <a:t>            l++;</a:t>
            </a:r>
            <a:br>
              <a:rPr lang="en-IN" sz="1600" dirty="0">
                <a:solidFill>
                  <a:schemeClr val="bg1">
                    <a:lumMod val="10000"/>
                  </a:schemeClr>
                </a:solidFill>
                <a:latin typeface="Cambria" panose="02040503050406030204" pitchFamily="18" charset="0"/>
                <a:ea typeface="Cambria" panose="02040503050406030204" pitchFamily="18" charset="0"/>
              </a:rPr>
            </a:br>
            <a:r>
              <a:rPr lang="en-IN" sz="1600" dirty="0">
                <a:solidFill>
                  <a:schemeClr val="bg1">
                    <a:lumMod val="10000"/>
                  </a:schemeClr>
                </a:solidFill>
                <a:latin typeface="Cambria" panose="02040503050406030204" pitchFamily="18" charset="0"/>
                <a:ea typeface="Cambria" panose="02040503050406030204" pitchFamily="18" charset="0"/>
              </a:rPr>
              <a:t>        }</a:t>
            </a:r>
            <a:br>
              <a:rPr lang="en-IN" sz="1600" dirty="0">
                <a:solidFill>
                  <a:schemeClr val="bg1">
                    <a:lumMod val="10000"/>
                  </a:schemeClr>
                </a:solidFill>
                <a:latin typeface="Cambria" panose="02040503050406030204" pitchFamily="18" charset="0"/>
                <a:ea typeface="Cambria" panose="02040503050406030204" pitchFamily="18" charset="0"/>
              </a:rPr>
            </a:br>
            <a:r>
              <a:rPr lang="en-IN" sz="1600" dirty="0">
                <a:solidFill>
                  <a:schemeClr val="bg1">
                    <a:lumMod val="10000"/>
                  </a:schemeClr>
                </a:solidFill>
                <a:latin typeface="Cambria" panose="02040503050406030204" pitchFamily="18" charset="0"/>
                <a:ea typeface="Cambria" panose="02040503050406030204" pitchFamily="18" charset="0"/>
              </a:rPr>
              <a:t>    }</a:t>
            </a:r>
            <a:br>
              <a:rPr lang="en-IN" sz="1600" dirty="0">
                <a:solidFill>
                  <a:schemeClr val="bg1">
                    <a:lumMod val="10000"/>
                  </a:schemeClr>
                </a:solidFill>
                <a:latin typeface="Cambria" panose="02040503050406030204" pitchFamily="18" charset="0"/>
                <a:ea typeface="Cambria" panose="02040503050406030204" pitchFamily="18" charset="0"/>
              </a:rPr>
            </a:br>
            <a:r>
              <a:rPr lang="en-IN" sz="1600" dirty="0">
                <a:solidFill>
                  <a:schemeClr val="bg1">
                    <a:lumMod val="10000"/>
                  </a:schemeClr>
                </a:solidFill>
                <a:latin typeface="Cambria" panose="02040503050406030204" pitchFamily="18" charset="0"/>
                <a:ea typeface="Cambria" panose="02040503050406030204" pitchFamily="18" charset="0"/>
              </a:rPr>
              <a:t>    </a:t>
            </a:r>
            <a:r>
              <a:rPr lang="en-IN" sz="1600" dirty="0" err="1">
                <a:solidFill>
                  <a:schemeClr val="bg1">
                    <a:lumMod val="10000"/>
                  </a:schemeClr>
                </a:solidFill>
                <a:latin typeface="Cambria" panose="02040503050406030204" pitchFamily="18" charset="0"/>
                <a:ea typeface="Cambria" panose="02040503050406030204" pitchFamily="18" charset="0"/>
              </a:rPr>
              <a:t>printf</a:t>
            </a:r>
            <a:r>
              <a:rPr lang="en-IN" sz="1600" dirty="0">
                <a:solidFill>
                  <a:schemeClr val="bg1">
                    <a:lumMod val="10000"/>
                  </a:schemeClr>
                </a:solidFill>
                <a:latin typeface="Cambria" panose="02040503050406030204" pitchFamily="18" charset="0"/>
                <a:ea typeface="Cambria" panose="02040503050406030204" pitchFamily="18" charset="0"/>
              </a:rPr>
              <a:t>("OUTPUT:\n");</a:t>
            </a:r>
            <a:br>
              <a:rPr lang="en-IN" sz="1600" dirty="0">
                <a:solidFill>
                  <a:schemeClr val="bg1">
                    <a:lumMod val="10000"/>
                  </a:schemeClr>
                </a:solidFill>
                <a:latin typeface="Cambria" panose="02040503050406030204" pitchFamily="18" charset="0"/>
                <a:ea typeface="Cambria" panose="02040503050406030204" pitchFamily="18" charset="0"/>
              </a:rPr>
            </a:br>
            <a:r>
              <a:rPr lang="en-IN" sz="1600" dirty="0">
                <a:solidFill>
                  <a:schemeClr val="bg1">
                    <a:lumMod val="10000"/>
                  </a:schemeClr>
                </a:solidFill>
                <a:latin typeface="Cambria" panose="02040503050406030204" pitchFamily="18" charset="0"/>
                <a:ea typeface="Cambria" panose="02040503050406030204" pitchFamily="18" charset="0"/>
              </a:rPr>
              <a:t>    int small=b[0];</a:t>
            </a:r>
            <a:br>
              <a:rPr lang="en-IN" sz="1600" dirty="0">
                <a:latin typeface="Cambria" panose="02040503050406030204" pitchFamily="18" charset="0"/>
                <a:ea typeface="Cambria" panose="02040503050406030204" pitchFamily="18" charset="0"/>
              </a:rPr>
            </a:br>
            <a:endParaRPr lang="en-IN" sz="1600" dirty="0">
              <a:latin typeface="Cambria" panose="02040503050406030204" pitchFamily="18" charset="0"/>
              <a:ea typeface="Cambria" panose="02040503050406030204" pitchFamily="18" charset="0"/>
            </a:endParaRPr>
          </a:p>
        </p:txBody>
      </p:sp>
      <p:sp>
        <p:nvSpPr>
          <p:cNvPr id="4" name="TextBox 3">
            <a:extLst>
              <a:ext uri="{FF2B5EF4-FFF2-40B4-BE49-F238E27FC236}">
                <a16:creationId xmlns:a16="http://schemas.microsoft.com/office/drawing/2014/main" id="{C1D9C0C4-27C5-DA9C-F816-9BE1763550C6}"/>
              </a:ext>
            </a:extLst>
          </p:cNvPr>
          <p:cNvSpPr txBox="1"/>
          <p:nvPr/>
        </p:nvSpPr>
        <p:spPr>
          <a:xfrm>
            <a:off x="4641742" y="519507"/>
            <a:ext cx="3378631" cy="4524315"/>
          </a:xfrm>
          <a:prstGeom prst="rect">
            <a:avLst/>
          </a:prstGeom>
          <a:noFill/>
        </p:spPr>
        <p:txBody>
          <a:bodyPr wrap="square">
            <a:spAutoFit/>
          </a:bodyPr>
          <a:lstStyle/>
          <a:p>
            <a:r>
              <a:rPr lang="en-IN" sz="1600" dirty="0">
                <a:latin typeface="Cambria" panose="02040503050406030204" pitchFamily="18" charset="0"/>
                <a:ea typeface="Cambria" panose="02040503050406030204" pitchFamily="18" charset="0"/>
              </a:rPr>
              <a:t> for (</a:t>
            </a:r>
            <a:r>
              <a:rPr lang="en-IN" sz="1600" dirty="0" err="1">
                <a:latin typeface="Cambria" panose="02040503050406030204" pitchFamily="18" charset="0"/>
                <a:ea typeface="Cambria" panose="02040503050406030204" pitchFamily="18" charset="0"/>
              </a:rPr>
              <a:t>i</a:t>
            </a:r>
            <a:r>
              <a:rPr lang="en-IN" sz="1600" dirty="0">
                <a:latin typeface="Cambria" panose="02040503050406030204" pitchFamily="18" charset="0"/>
                <a:ea typeface="Cambria" panose="02040503050406030204" pitchFamily="18" charset="0"/>
              </a:rPr>
              <a:t>=1;i&lt;</a:t>
            </a:r>
            <a:r>
              <a:rPr lang="en-IN" sz="1600" dirty="0" err="1">
                <a:latin typeface="Cambria" panose="02040503050406030204" pitchFamily="18" charset="0"/>
                <a:ea typeface="Cambria" panose="02040503050406030204" pitchFamily="18" charset="0"/>
              </a:rPr>
              <a:t>k;i</a:t>
            </a:r>
            <a:r>
              <a:rPr lang="en-IN" sz="1600" dirty="0">
                <a:latin typeface="Cambria" panose="02040503050406030204" pitchFamily="18" charset="0"/>
                <a:ea typeface="Cambria" panose="02040503050406030204" pitchFamily="18" charset="0"/>
              </a:rPr>
              <a:t>++)  {</a:t>
            </a:r>
            <a:br>
              <a:rPr lang="en-IN" sz="1600" dirty="0">
                <a:latin typeface="Cambria" panose="02040503050406030204" pitchFamily="18" charset="0"/>
                <a:ea typeface="Cambria" panose="02040503050406030204" pitchFamily="18" charset="0"/>
              </a:rPr>
            </a:br>
            <a:r>
              <a:rPr lang="en-IN" sz="1600" dirty="0">
                <a:latin typeface="Cambria" panose="02040503050406030204" pitchFamily="18" charset="0"/>
                <a:ea typeface="Cambria" panose="02040503050406030204" pitchFamily="18" charset="0"/>
              </a:rPr>
              <a:t>        if (b[</a:t>
            </a:r>
            <a:r>
              <a:rPr lang="en-IN" sz="1600" dirty="0" err="1">
                <a:latin typeface="Cambria" panose="02040503050406030204" pitchFamily="18" charset="0"/>
                <a:ea typeface="Cambria" panose="02040503050406030204" pitchFamily="18" charset="0"/>
              </a:rPr>
              <a:t>i</a:t>
            </a:r>
            <a:r>
              <a:rPr lang="en-IN" sz="1600" dirty="0">
                <a:latin typeface="Cambria" panose="02040503050406030204" pitchFamily="18" charset="0"/>
                <a:ea typeface="Cambria" panose="02040503050406030204" pitchFamily="18" charset="0"/>
              </a:rPr>
              <a:t>]&lt;small)</a:t>
            </a:r>
            <a:br>
              <a:rPr lang="en-IN" sz="1600" dirty="0">
                <a:latin typeface="Cambria" panose="02040503050406030204" pitchFamily="18" charset="0"/>
                <a:ea typeface="Cambria" panose="02040503050406030204" pitchFamily="18" charset="0"/>
              </a:rPr>
            </a:br>
            <a:r>
              <a:rPr lang="en-IN" sz="1600" dirty="0">
                <a:latin typeface="Cambria" panose="02040503050406030204" pitchFamily="18" charset="0"/>
                <a:ea typeface="Cambria" panose="02040503050406030204" pitchFamily="18" charset="0"/>
              </a:rPr>
              <a:t>        {</a:t>
            </a:r>
            <a:br>
              <a:rPr lang="en-IN" sz="1600" dirty="0">
                <a:latin typeface="Cambria" panose="02040503050406030204" pitchFamily="18" charset="0"/>
                <a:ea typeface="Cambria" panose="02040503050406030204" pitchFamily="18" charset="0"/>
              </a:rPr>
            </a:br>
            <a:r>
              <a:rPr lang="en-IN" sz="1600" dirty="0">
                <a:latin typeface="Cambria" panose="02040503050406030204" pitchFamily="18" charset="0"/>
                <a:ea typeface="Cambria" panose="02040503050406030204" pitchFamily="18" charset="0"/>
              </a:rPr>
              <a:t>            small=b[</a:t>
            </a:r>
            <a:r>
              <a:rPr lang="en-IN" sz="1600" dirty="0" err="1">
                <a:latin typeface="Cambria" panose="02040503050406030204" pitchFamily="18" charset="0"/>
                <a:ea typeface="Cambria" panose="02040503050406030204" pitchFamily="18" charset="0"/>
              </a:rPr>
              <a:t>i</a:t>
            </a:r>
            <a:r>
              <a:rPr lang="en-IN" sz="1600" dirty="0">
                <a:latin typeface="Cambria" panose="02040503050406030204" pitchFamily="18" charset="0"/>
                <a:ea typeface="Cambria" panose="02040503050406030204" pitchFamily="18" charset="0"/>
              </a:rPr>
              <a:t>];</a:t>
            </a:r>
            <a:br>
              <a:rPr lang="en-IN" sz="1600" dirty="0">
                <a:latin typeface="Cambria" panose="02040503050406030204" pitchFamily="18" charset="0"/>
                <a:ea typeface="Cambria" panose="02040503050406030204" pitchFamily="18" charset="0"/>
              </a:rPr>
            </a:br>
            <a:r>
              <a:rPr lang="en-IN" sz="1600" dirty="0">
                <a:latin typeface="Cambria" panose="02040503050406030204" pitchFamily="18" charset="0"/>
                <a:ea typeface="Cambria" panose="02040503050406030204" pitchFamily="18" charset="0"/>
              </a:rPr>
              <a:t>        }}</a:t>
            </a:r>
            <a:br>
              <a:rPr lang="en-IN" sz="1600" dirty="0">
                <a:latin typeface="Cambria" panose="02040503050406030204" pitchFamily="18" charset="0"/>
                <a:ea typeface="Cambria" panose="02040503050406030204" pitchFamily="18" charset="0"/>
              </a:rPr>
            </a:br>
            <a:r>
              <a:rPr lang="en-IN" sz="1600" dirty="0">
                <a:latin typeface="Cambria" panose="02040503050406030204" pitchFamily="18" charset="0"/>
                <a:ea typeface="Cambria" panose="02040503050406030204" pitchFamily="18" charset="0"/>
              </a:rPr>
              <a:t>    </a:t>
            </a:r>
            <a:r>
              <a:rPr lang="en-IN" sz="1600" dirty="0" err="1">
                <a:latin typeface="Cambria" panose="02040503050406030204" pitchFamily="18" charset="0"/>
                <a:ea typeface="Cambria" panose="02040503050406030204" pitchFamily="18" charset="0"/>
              </a:rPr>
              <a:t>printf</a:t>
            </a:r>
            <a:r>
              <a:rPr lang="en-IN" sz="1600" dirty="0">
                <a:latin typeface="Cambria" panose="02040503050406030204" pitchFamily="18" charset="0"/>
                <a:ea typeface="Cambria" panose="02040503050406030204" pitchFamily="18" charset="0"/>
              </a:rPr>
              <a:t>("%</a:t>
            </a:r>
            <a:r>
              <a:rPr lang="en-IN" sz="1600" dirty="0" err="1">
                <a:latin typeface="Cambria" panose="02040503050406030204" pitchFamily="18" charset="0"/>
                <a:ea typeface="Cambria" panose="02040503050406030204" pitchFamily="18" charset="0"/>
              </a:rPr>
              <a:t>d",small</a:t>
            </a:r>
            <a:r>
              <a:rPr lang="en-IN" sz="1600" dirty="0">
                <a:latin typeface="Cambria" panose="02040503050406030204" pitchFamily="18" charset="0"/>
                <a:ea typeface="Cambria" panose="02040503050406030204" pitchFamily="18" charset="0"/>
              </a:rPr>
              <a:t>);</a:t>
            </a:r>
            <a:br>
              <a:rPr lang="en-IN" sz="1600" dirty="0">
                <a:latin typeface="Cambria" panose="02040503050406030204" pitchFamily="18" charset="0"/>
                <a:ea typeface="Cambria" panose="02040503050406030204" pitchFamily="18" charset="0"/>
              </a:rPr>
            </a:br>
            <a:r>
              <a:rPr lang="en-IN" sz="1600" dirty="0">
                <a:latin typeface="Cambria" panose="02040503050406030204" pitchFamily="18" charset="0"/>
                <a:ea typeface="Cambria" panose="02040503050406030204" pitchFamily="18" charset="0"/>
              </a:rPr>
              <a:t>    </a:t>
            </a:r>
            <a:r>
              <a:rPr lang="en-IN" sz="1600" dirty="0" err="1">
                <a:latin typeface="Cambria" panose="02040503050406030204" pitchFamily="18" charset="0"/>
                <a:ea typeface="Cambria" panose="02040503050406030204" pitchFamily="18" charset="0"/>
              </a:rPr>
              <a:t>printf</a:t>
            </a:r>
            <a:r>
              <a:rPr lang="en-IN" sz="1600" dirty="0">
                <a:latin typeface="Cambria" panose="02040503050406030204" pitchFamily="18" charset="0"/>
                <a:ea typeface="Cambria" panose="02040503050406030204" pitchFamily="18" charset="0"/>
              </a:rPr>
              <a:t>("\n");</a:t>
            </a:r>
            <a:br>
              <a:rPr lang="en-IN" sz="1600" dirty="0">
                <a:latin typeface="Cambria" panose="02040503050406030204" pitchFamily="18" charset="0"/>
                <a:ea typeface="Cambria" panose="02040503050406030204" pitchFamily="18" charset="0"/>
              </a:rPr>
            </a:br>
            <a:r>
              <a:rPr lang="en-IN" sz="1600" dirty="0">
                <a:latin typeface="Cambria" panose="02040503050406030204" pitchFamily="18" charset="0"/>
                <a:ea typeface="Cambria" panose="02040503050406030204" pitchFamily="18" charset="0"/>
              </a:rPr>
              <a:t>    for (</a:t>
            </a:r>
            <a:r>
              <a:rPr lang="en-IN" sz="1600" dirty="0" err="1">
                <a:latin typeface="Cambria" panose="02040503050406030204" pitchFamily="18" charset="0"/>
                <a:ea typeface="Cambria" panose="02040503050406030204" pitchFamily="18" charset="0"/>
              </a:rPr>
              <a:t>i</a:t>
            </a:r>
            <a:r>
              <a:rPr lang="en-IN" sz="1600" dirty="0">
                <a:latin typeface="Cambria" panose="02040503050406030204" pitchFamily="18" charset="0"/>
                <a:ea typeface="Cambria" panose="02040503050406030204" pitchFamily="18" charset="0"/>
              </a:rPr>
              <a:t>=0;i&lt;</a:t>
            </a:r>
            <a:r>
              <a:rPr lang="en-IN" sz="1600" dirty="0" err="1">
                <a:latin typeface="Cambria" panose="02040503050406030204" pitchFamily="18" charset="0"/>
                <a:ea typeface="Cambria" panose="02040503050406030204" pitchFamily="18" charset="0"/>
              </a:rPr>
              <a:t>k;i</a:t>
            </a:r>
            <a:r>
              <a:rPr lang="en-IN" sz="1600" dirty="0">
                <a:latin typeface="Cambria" panose="02040503050406030204" pitchFamily="18" charset="0"/>
                <a:ea typeface="Cambria" panose="02040503050406030204" pitchFamily="18" charset="0"/>
              </a:rPr>
              <a:t>++)</a:t>
            </a:r>
            <a:br>
              <a:rPr lang="en-IN" sz="1600" dirty="0">
                <a:latin typeface="Cambria" panose="02040503050406030204" pitchFamily="18" charset="0"/>
                <a:ea typeface="Cambria" panose="02040503050406030204" pitchFamily="18" charset="0"/>
              </a:rPr>
            </a:br>
            <a:r>
              <a:rPr lang="en-IN" sz="1600" dirty="0">
                <a:latin typeface="Cambria" panose="02040503050406030204" pitchFamily="18" charset="0"/>
                <a:ea typeface="Cambria" panose="02040503050406030204" pitchFamily="18" charset="0"/>
              </a:rPr>
              <a:t>    {</a:t>
            </a:r>
            <a:br>
              <a:rPr lang="en-IN" sz="1600" dirty="0">
                <a:latin typeface="Cambria" panose="02040503050406030204" pitchFamily="18" charset="0"/>
                <a:ea typeface="Cambria" panose="02040503050406030204" pitchFamily="18" charset="0"/>
              </a:rPr>
            </a:br>
            <a:r>
              <a:rPr lang="en-IN" sz="1600" dirty="0">
                <a:latin typeface="Cambria" panose="02040503050406030204" pitchFamily="18" charset="0"/>
                <a:ea typeface="Cambria" panose="02040503050406030204" pitchFamily="18" charset="0"/>
              </a:rPr>
              <a:t>        for(j=0;j&lt;</a:t>
            </a:r>
            <a:r>
              <a:rPr lang="en-IN" sz="1600" dirty="0" err="1">
                <a:latin typeface="Cambria" panose="02040503050406030204" pitchFamily="18" charset="0"/>
                <a:ea typeface="Cambria" panose="02040503050406030204" pitchFamily="18" charset="0"/>
              </a:rPr>
              <a:t>n;j</a:t>
            </a:r>
            <a:r>
              <a:rPr lang="en-IN" sz="1600" dirty="0">
                <a:latin typeface="Cambria" panose="02040503050406030204" pitchFamily="18" charset="0"/>
                <a:ea typeface="Cambria" panose="02040503050406030204" pitchFamily="18" charset="0"/>
              </a:rPr>
              <a:t>++){</a:t>
            </a:r>
            <a:br>
              <a:rPr lang="en-IN" sz="1600" dirty="0">
                <a:latin typeface="Cambria" panose="02040503050406030204" pitchFamily="18" charset="0"/>
                <a:ea typeface="Cambria" panose="02040503050406030204" pitchFamily="18" charset="0"/>
              </a:rPr>
            </a:br>
            <a:r>
              <a:rPr lang="en-IN" sz="1600" dirty="0">
                <a:latin typeface="Cambria" panose="02040503050406030204" pitchFamily="18" charset="0"/>
                <a:ea typeface="Cambria" panose="02040503050406030204" pitchFamily="18" charset="0"/>
              </a:rPr>
              <a:t>            if (b[</a:t>
            </a:r>
            <a:r>
              <a:rPr lang="en-IN" sz="1600" dirty="0" err="1">
                <a:latin typeface="Cambria" panose="02040503050406030204" pitchFamily="18" charset="0"/>
                <a:ea typeface="Cambria" panose="02040503050406030204" pitchFamily="18" charset="0"/>
              </a:rPr>
              <a:t>i</a:t>
            </a:r>
            <a:r>
              <a:rPr lang="en-IN" sz="1600" dirty="0">
                <a:latin typeface="Cambria" panose="02040503050406030204" pitchFamily="18" charset="0"/>
                <a:ea typeface="Cambria" panose="02040503050406030204" pitchFamily="18" charset="0"/>
              </a:rPr>
              <a:t>]==c[j]) {</a:t>
            </a:r>
            <a:br>
              <a:rPr lang="en-IN" sz="1600" dirty="0">
                <a:latin typeface="Cambria" panose="02040503050406030204" pitchFamily="18" charset="0"/>
                <a:ea typeface="Cambria" panose="02040503050406030204" pitchFamily="18" charset="0"/>
              </a:rPr>
            </a:br>
            <a:r>
              <a:rPr lang="en-IN" sz="1600" dirty="0">
                <a:latin typeface="Cambria" panose="02040503050406030204" pitchFamily="18" charset="0"/>
                <a:ea typeface="Cambria" panose="02040503050406030204" pitchFamily="18" charset="0"/>
              </a:rPr>
              <a:t>                </a:t>
            </a:r>
            <a:r>
              <a:rPr lang="en-IN" sz="1600" dirty="0" err="1">
                <a:latin typeface="Cambria" panose="02040503050406030204" pitchFamily="18" charset="0"/>
                <a:ea typeface="Cambria" panose="02040503050406030204" pitchFamily="18" charset="0"/>
              </a:rPr>
              <a:t>printf</a:t>
            </a:r>
            <a:r>
              <a:rPr lang="en-IN" sz="1600" dirty="0">
                <a:latin typeface="Cambria" panose="02040503050406030204" pitchFamily="18" charset="0"/>
                <a:ea typeface="Cambria" panose="02040503050406030204" pitchFamily="18" charset="0"/>
              </a:rPr>
              <a:t>("%d ",j+1);</a:t>
            </a:r>
            <a:br>
              <a:rPr lang="en-IN" sz="1600" dirty="0">
                <a:latin typeface="Cambria" panose="02040503050406030204" pitchFamily="18" charset="0"/>
                <a:ea typeface="Cambria" panose="02040503050406030204" pitchFamily="18" charset="0"/>
              </a:rPr>
            </a:br>
            <a:r>
              <a:rPr lang="en-IN" sz="1600" dirty="0">
                <a:latin typeface="Cambria" panose="02040503050406030204" pitchFamily="18" charset="0"/>
                <a:ea typeface="Cambria" panose="02040503050406030204" pitchFamily="18" charset="0"/>
              </a:rPr>
              <a:t>                break;</a:t>
            </a:r>
            <a:br>
              <a:rPr lang="en-IN" sz="1600" dirty="0">
                <a:latin typeface="Cambria" panose="02040503050406030204" pitchFamily="18" charset="0"/>
                <a:ea typeface="Cambria" panose="02040503050406030204" pitchFamily="18" charset="0"/>
              </a:rPr>
            </a:br>
            <a:r>
              <a:rPr lang="en-IN" sz="1600" dirty="0">
                <a:latin typeface="Cambria" panose="02040503050406030204" pitchFamily="18" charset="0"/>
                <a:ea typeface="Cambria" panose="02040503050406030204" pitchFamily="18" charset="0"/>
              </a:rPr>
              <a:t>            }</a:t>
            </a:r>
          </a:p>
          <a:p>
            <a:r>
              <a:rPr lang="en-IN" sz="1600" dirty="0">
                <a:latin typeface="Cambria" panose="02040503050406030204" pitchFamily="18" charset="0"/>
                <a:ea typeface="Cambria" panose="02040503050406030204" pitchFamily="18" charset="0"/>
              </a:rPr>
              <a:t>        }</a:t>
            </a:r>
          </a:p>
          <a:p>
            <a:r>
              <a:rPr lang="en-IN" sz="1600" dirty="0">
                <a:latin typeface="Cambria" panose="02040503050406030204" pitchFamily="18" charset="0"/>
                <a:ea typeface="Cambria" panose="02040503050406030204" pitchFamily="18" charset="0"/>
              </a:rPr>
              <a:t>     }</a:t>
            </a:r>
            <a:br>
              <a:rPr lang="en-IN" sz="1600" dirty="0">
                <a:latin typeface="Cambria" panose="02040503050406030204" pitchFamily="18" charset="0"/>
                <a:ea typeface="Cambria" panose="02040503050406030204" pitchFamily="18" charset="0"/>
              </a:rPr>
            </a:br>
            <a:r>
              <a:rPr lang="en-IN" sz="1600" dirty="0">
                <a:latin typeface="Cambria" panose="02040503050406030204" pitchFamily="18" charset="0"/>
                <a:ea typeface="Cambria" panose="02040503050406030204" pitchFamily="18" charset="0"/>
              </a:rPr>
              <a:t>     return 0;</a:t>
            </a:r>
            <a:br>
              <a:rPr lang="en-IN" sz="1600" dirty="0">
                <a:latin typeface="Cambria" panose="02040503050406030204" pitchFamily="18" charset="0"/>
                <a:ea typeface="Cambria" panose="02040503050406030204" pitchFamily="18" charset="0"/>
              </a:rPr>
            </a:br>
            <a:r>
              <a:rPr lang="en-IN" sz="1600" dirty="0">
                <a:latin typeface="Cambria" panose="02040503050406030204" pitchFamily="18" charset="0"/>
                <a:ea typeface="Cambria" panose="02040503050406030204" pitchFamily="18" charset="0"/>
              </a:rPr>
              <a:t>}</a:t>
            </a:r>
          </a:p>
        </p:txBody>
      </p:sp>
    </p:spTree>
    <p:extLst>
      <p:ext uri="{BB962C8B-B14F-4D97-AF65-F5344CB8AC3E}">
        <p14:creationId xmlns:p14="http://schemas.microsoft.com/office/powerpoint/2010/main" val="413457880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barn(inVertical)">
                                      <p:cBhvr>
                                        <p:cTn id="12" dur="500"/>
                                        <p:tgtEl>
                                          <p:spTgt spid="4">
                                            <p:txEl>
                                              <p:pRg st="0" end="0"/>
                                            </p:txEl>
                                          </p:spTgt>
                                        </p:tgtEl>
                                      </p:cBhvr>
                                    </p:animEffect>
                                  </p:childTnLst>
                                </p:cTn>
                              </p:par>
                              <p:par>
                                <p:cTn id="13" presetID="16" presetClass="entr" presetSubtype="21" fill="hold" nodeType="with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animEffect transition="in" filter="barn(inVertical)">
                                      <p:cBhvr>
                                        <p:cTn id="15" dur="500"/>
                                        <p:tgtEl>
                                          <p:spTgt spid="4">
                                            <p:txEl>
                                              <p:pRg st="1" end="1"/>
                                            </p:txEl>
                                          </p:spTgt>
                                        </p:tgtEl>
                                      </p:cBhvr>
                                    </p:animEffect>
                                  </p:childTnLst>
                                </p:cTn>
                              </p:par>
                              <p:par>
                                <p:cTn id="16" presetID="16" presetClass="entr" presetSubtype="21" fill="hold" nodeType="withEffect">
                                  <p:stCondLst>
                                    <p:cond delay="0"/>
                                  </p:stCondLst>
                                  <p:childTnLst>
                                    <p:set>
                                      <p:cBhvr>
                                        <p:cTn id="17" dur="1" fill="hold">
                                          <p:stCondLst>
                                            <p:cond delay="0"/>
                                          </p:stCondLst>
                                        </p:cTn>
                                        <p:tgtEl>
                                          <p:spTgt spid="4">
                                            <p:txEl>
                                              <p:pRg st="2" end="2"/>
                                            </p:txEl>
                                          </p:spTgt>
                                        </p:tgtEl>
                                        <p:attrNameLst>
                                          <p:attrName>style.visibility</p:attrName>
                                        </p:attrNameLst>
                                      </p:cBhvr>
                                      <p:to>
                                        <p:strVal val="visible"/>
                                      </p:to>
                                    </p:set>
                                    <p:animEffect transition="in" filter="barn(inVertical)">
                                      <p:cBhvr>
                                        <p:cTn id="18"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8B49ED-FB19-E625-BC5D-A61370A16643}"/>
              </a:ext>
            </a:extLst>
          </p:cNvPr>
          <p:cNvSpPr>
            <a:spLocks noGrp="1"/>
          </p:cNvSpPr>
          <p:nvPr>
            <p:ph type="title"/>
          </p:nvPr>
        </p:nvSpPr>
        <p:spPr/>
        <p:txBody>
          <a:bodyPr/>
          <a:lstStyle/>
          <a:p>
            <a:r>
              <a:rPr lang="en-US" dirty="0"/>
              <a:t>Result 1 </a:t>
            </a:r>
            <a:endParaRPr lang="en-IN" dirty="0"/>
          </a:p>
        </p:txBody>
      </p:sp>
      <p:pic>
        <p:nvPicPr>
          <p:cNvPr id="3" name="Content Placeholder 3">
            <a:extLst>
              <a:ext uri="{FF2B5EF4-FFF2-40B4-BE49-F238E27FC236}">
                <a16:creationId xmlns:a16="http://schemas.microsoft.com/office/drawing/2014/main" id="{9D4FDD09-0EEC-B988-77BF-B9094F43AF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3213" y="1495587"/>
            <a:ext cx="8696744" cy="3335103"/>
          </a:xfrm>
          <a:prstGeom prst="rect">
            <a:avLst/>
          </a:prstGeom>
        </p:spPr>
      </p:pic>
    </p:spTree>
    <p:extLst>
      <p:ext uri="{BB962C8B-B14F-4D97-AF65-F5344CB8AC3E}">
        <p14:creationId xmlns:p14="http://schemas.microsoft.com/office/powerpoint/2010/main" val="384301964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nodeType="click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randombar(horizontal)">
                                      <p:cBhvr>
                                        <p:cTn id="2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8B49ED-FB19-E625-BC5D-A61370A16643}"/>
              </a:ext>
            </a:extLst>
          </p:cNvPr>
          <p:cNvSpPr>
            <a:spLocks noGrp="1"/>
          </p:cNvSpPr>
          <p:nvPr>
            <p:ph type="title"/>
          </p:nvPr>
        </p:nvSpPr>
        <p:spPr/>
        <p:txBody>
          <a:bodyPr/>
          <a:lstStyle/>
          <a:p>
            <a:r>
              <a:rPr lang="en-US" dirty="0"/>
              <a:t>Result 2</a:t>
            </a:r>
            <a:endParaRPr lang="en-IN" dirty="0"/>
          </a:p>
        </p:txBody>
      </p:sp>
      <p:pic>
        <p:nvPicPr>
          <p:cNvPr id="5" name="Picture 4">
            <a:extLst>
              <a:ext uri="{FF2B5EF4-FFF2-40B4-BE49-F238E27FC236}">
                <a16:creationId xmlns:a16="http://schemas.microsoft.com/office/drawing/2014/main" id="{AB326920-72CD-3DDD-EE74-FFC1592CB0B1}"/>
              </a:ext>
            </a:extLst>
          </p:cNvPr>
          <p:cNvPicPr>
            <a:picLocks noChangeAspect="1"/>
          </p:cNvPicPr>
          <p:nvPr/>
        </p:nvPicPr>
        <p:blipFill>
          <a:blip r:embed="rId2"/>
          <a:stretch>
            <a:fillRect/>
          </a:stretch>
        </p:blipFill>
        <p:spPr>
          <a:xfrm>
            <a:off x="61993" y="1356102"/>
            <a:ext cx="8989018" cy="3325115"/>
          </a:xfrm>
          <a:prstGeom prst="rect">
            <a:avLst/>
          </a:prstGeom>
        </p:spPr>
      </p:pic>
    </p:spTree>
    <p:extLst>
      <p:ext uri="{BB962C8B-B14F-4D97-AF65-F5344CB8AC3E}">
        <p14:creationId xmlns:p14="http://schemas.microsoft.com/office/powerpoint/2010/main" val="274421376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randombar(horizontal)">
                                      <p:cBhvr>
                                        <p:cTn id="2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83"/>
        <p:cNvGrpSpPr/>
        <p:nvPr/>
      </p:nvGrpSpPr>
      <p:grpSpPr>
        <a:xfrm>
          <a:off x="0" y="0"/>
          <a:ext cx="0" cy="0"/>
          <a:chOff x="0" y="0"/>
          <a:chExt cx="0" cy="0"/>
        </a:xfrm>
      </p:grpSpPr>
      <p:sp>
        <p:nvSpPr>
          <p:cNvPr id="2" name="Text Placeholder 1">
            <a:extLst>
              <a:ext uri="{FF2B5EF4-FFF2-40B4-BE49-F238E27FC236}">
                <a16:creationId xmlns:a16="http://schemas.microsoft.com/office/drawing/2014/main" id="{E1EA7193-5FAF-A299-EAEA-834E66E11EF9}"/>
              </a:ext>
            </a:extLst>
          </p:cNvPr>
          <p:cNvSpPr>
            <a:spLocks noGrp="1"/>
          </p:cNvSpPr>
          <p:nvPr>
            <p:ph type="body" idx="1"/>
          </p:nvPr>
        </p:nvSpPr>
        <p:spPr>
          <a:xfrm>
            <a:off x="1387098" y="2378990"/>
            <a:ext cx="5719078" cy="2440982"/>
          </a:xfrm>
        </p:spPr>
        <p:txBody>
          <a:bodyPr/>
          <a:lstStyle/>
          <a:p>
            <a:pPr marL="139700" indent="0">
              <a:buNone/>
            </a:pPr>
            <a:r>
              <a:rPr lang="en-US" sz="1600" dirty="0">
                <a:effectLst/>
                <a:latin typeface="Cambria" panose="02040503050406030204" pitchFamily="18" charset="0"/>
                <a:ea typeface="Cambria" panose="02040503050406030204" pitchFamily="18" charset="0"/>
                <a:cs typeface="Cambria" panose="02040503050406030204" pitchFamily="18" charset="0"/>
              </a:rPr>
              <a:t>We have attempted to design and implement "Reading". The presence of many built-in class methods takes care of much functionality and reduces the job of coding as well as makes the implementation simpler. We have implemented the project making it as user-friendly and error free as possible. We regret any errors that may have inadvertently crept in.</a:t>
            </a:r>
            <a:r>
              <a:rPr lang="en-US" sz="1600" b="1" dirty="0">
                <a:effectLst/>
                <a:latin typeface="Cambria" panose="02040503050406030204" pitchFamily="18" charset="0"/>
                <a:ea typeface="Cambria" panose="02040503050406030204" pitchFamily="18" charset="0"/>
                <a:cs typeface="Cambria" panose="02040503050406030204" pitchFamily="18" charset="0"/>
              </a:rPr>
              <a:t> </a:t>
            </a:r>
            <a:endParaRPr lang="en-IN" sz="1600" dirty="0">
              <a:effectLst/>
              <a:latin typeface="Cambria" panose="02040503050406030204" pitchFamily="18" charset="0"/>
              <a:ea typeface="Cambria" panose="02040503050406030204" pitchFamily="18" charset="0"/>
              <a:cs typeface="Times New Roman" panose="02020603050405020304" pitchFamily="18" charset="0"/>
            </a:endParaRPr>
          </a:p>
          <a:p>
            <a:pPr marL="139700" indent="0">
              <a:buNone/>
            </a:pPr>
            <a:endParaRPr lang="en-IN" dirty="0"/>
          </a:p>
        </p:txBody>
      </p:sp>
      <p:sp>
        <p:nvSpPr>
          <p:cNvPr id="684" name="Google Shape;684;p45"/>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Conclusion</a:t>
            </a:r>
            <a:endParaRPr dirty="0"/>
          </a:p>
        </p:txBody>
      </p:sp>
      <p:sp>
        <p:nvSpPr>
          <p:cNvPr id="685" name="Google Shape;685;p45"/>
          <p:cNvSpPr txBox="1"/>
          <p:nvPr/>
        </p:nvSpPr>
        <p:spPr>
          <a:xfrm rot="-1041787">
            <a:off x="807954" y="367878"/>
            <a:ext cx="451368" cy="543499"/>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4800">
                <a:solidFill>
                  <a:srgbClr val="E6EFB5"/>
                </a:solidFill>
                <a:latin typeface="Lilita One"/>
                <a:ea typeface="Lilita One"/>
                <a:cs typeface="Lilita One"/>
                <a:sym typeface="Lilita One"/>
              </a:rPr>
              <a:t>a</a:t>
            </a:r>
            <a:endParaRPr sz="4800">
              <a:solidFill>
                <a:srgbClr val="E6EFB5"/>
              </a:solidFill>
              <a:latin typeface="Lilita One"/>
              <a:ea typeface="Lilita One"/>
              <a:cs typeface="Lilita One"/>
              <a:sym typeface="Lilita One"/>
            </a:endParaRPr>
          </a:p>
        </p:txBody>
      </p:sp>
      <p:sp>
        <p:nvSpPr>
          <p:cNvPr id="686" name="Google Shape;686;p45"/>
          <p:cNvSpPr txBox="1"/>
          <p:nvPr/>
        </p:nvSpPr>
        <p:spPr>
          <a:xfrm rot="1794330">
            <a:off x="7650610" y="765277"/>
            <a:ext cx="451290" cy="543609"/>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4800">
                <a:solidFill>
                  <a:srgbClr val="E6EFB5"/>
                </a:solidFill>
                <a:latin typeface="Lilita One"/>
                <a:ea typeface="Lilita One"/>
                <a:cs typeface="Lilita One"/>
                <a:sym typeface="Lilita One"/>
              </a:rPr>
              <a:t>b</a:t>
            </a:r>
            <a:endParaRPr sz="4800">
              <a:solidFill>
                <a:srgbClr val="E6EFB5"/>
              </a:solidFill>
              <a:latin typeface="Lilita One"/>
              <a:ea typeface="Lilita One"/>
              <a:cs typeface="Lilita One"/>
              <a:sym typeface="Lilita One"/>
            </a:endParaRPr>
          </a:p>
        </p:txBody>
      </p:sp>
      <p:sp>
        <p:nvSpPr>
          <p:cNvPr id="687" name="Google Shape;687;p45"/>
          <p:cNvSpPr txBox="1"/>
          <p:nvPr/>
        </p:nvSpPr>
        <p:spPr>
          <a:xfrm rot="1794330">
            <a:off x="7840185" y="3806627"/>
            <a:ext cx="451290" cy="543609"/>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4800">
                <a:solidFill>
                  <a:srgbClr val="E6EFB5"/>
                </a:solidFill>
                <a:latin typeface="Lilita One"/>
                <a:ea typeface="Lilita One"/>
                <a:cs typeface="Lilita One"/>
                <a:sym typeface="Lilita One"/>
              </a:rPr>
              <a:t>c</a:t>
            </a:r>
            <a:endParaRPr sz="4800">
              <a:solidFill>
                <a:srgbClr val="E6EFB5"/>
              </a:solidFill>
              <a:latin typeface="Lilita One"/>
              <a:ea typeface="Lilita One"/>
              <a:cs typeface="Lilita One"/>
              <a:sym typeface="Lilita One"/>
            </a:endParaRPr>
          </a:p>
        </p:txBody>
      </p:sp>
      <p:sp>
        <p:nvSpPr>
          <p:cNvPr id="688" name="Google Shape;688;p45"/>
          <p:cNvSpPr/>
          <p:nvPr/>
        </p:nvSpPr>
        <p:spPr>
          <a:xfrm>
            <a:off x="1118400" y="4164400"/>
            <a:ext cx="211800" cy="211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45"/>
          <p:cNvSpPr/>
          <p:nvPr/>
        </p:nvSpPr>
        <p:spPr>
          <a:xfrm>
            <a:off x="3537400" y="398388"/>
            <a:ext cx="129000" cy="129000"/>
          </a:xfrm>
          <a:prstGeom prst="ellipse">
            <a:avLst/>
          </a:prstGeom>
          <a:solidFill>
            <a:srgbClr val="E6EF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45"/>
          <p:cNvSpPr/>
          <p:nvPr/>
        </p:nvSpPr>
        <p:spPr>
          <a:xfrm>
            <a:off x="8267875" y="2829397"/>
            <a:ext cx="129000" cy="129000"/>
          </a:xfrm>
          <a:prstGeom prst="ellipse">
            <a:avLst/>
          </a:prstGeom>
          <a:solidFill>
            <a:srgbClr val="E6EF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45"/>
          <p:cNvSpPr/>
          <p:nvPr/>
        </p:nvSpPr>
        <p:spPr>
          <a:xfrm>
            <a:off x="685800" y="2507250"/>
            <a:ext cx="129000" cy="12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45"/>
          <p:cNvSpPr/>
          <p:nvPr/>
        </p:nvSpPr>
        <p:spPr>
          <a:xfrm>
            <a:off x="4688700" y="4487100"/>
            <a:ext cx="129000" cy="129000"/>
          </a:xfrm>
          <a:prstGeom prst="ellipse">
            <a:avLst/>
          </a:prstGeom>
          <a:solidFill>
            <a:srgbClr val="E6EF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45"/>
          <p:cNvSpPr/>
          <p:nvPr/>
        </p:nvSpPr>
        <p:spPr>
          <a:xfrm>
            <a:off x="579900" y="1385225"/>
            <a:ext cx="211800" cy="211500"/>
          </a:xfrm>
          <a:prstGeom prst="ellipse">
            <a:avLst/>
          </a:prstGeom>
          <a:solidFill>
            <a:srgbClr val="E6EF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45"/>
          <p:cNvSpPr/>
          <p:nvPr/>
        </p:nvSpPr>
        <p:spPr>
          <a:xfrm>
            <a:off x="8329200" y="462888"/>
            <a:ext cx="129000" cy="12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45"/>
          <p:cNvSpPr/>
          <p:nvPr/>
        </p:nvSpPr>
        <p:spPr>
          <a:xfrm>
            <a:off x="7106175" y="4426563"/>
            <a:ext cx="129000" cy="12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45"/>
          <p:cNvSpPr/>
          <p:nvPr/>
        </p:nvSpPr>
        <p:spPr>
          <a:xfrm>
            <a:off x="5957525" y="507022"/>
            <a:ext cx="129000" cy="12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 name="Google Shape;985;p51">
            <a:extLst>
              <a:ext uri="{FF2B5EF4-FFF2-40B4-BE49-F238E27FC236}">
                <a16:creationId xmlns:a16="http://schemas.microsoft.com/office/drawing/2014/main" id="{0A1BDAE6-141E-54ED-6409-48E31EB549A3}"/>
              </a:ext>
            </a:extLst>
          </p:cNvPr>
          <p:cNvGrpSpPr/>
          <p:nvPr/>
        </p:nvGrpSpPr>
        <p:grpSpPr>
          <a:xfrm>
            <a:off x="7455183" y="1976550"/>
            <a:ext cx="1684665" cy="3034670"/>
            <a:chOff x="4914325" y="745525"/>
            <a:chExt cx="1144125" cy="2057925"/>
          </a:xfrm>
        </p:grpSpPr>
        <p:sp>
          <p:nvSpPr>
            <p:cNvPr id="4" name="Google Shape;986;p51">
              <a:extLst>
                <a:ext uri="{FF2B5EF4-FFF2-40B4-BE49-F238E27FC236}">
                  <a16:creationId xmlns:a16="http://schemas.microsoft.com/office/drawing/2014/main" id="{F8890153-7969-B9A3-52DE-1491C2004E26}"/>
                </a:ext>
              </a:extLst>
            </p:cNvPr>
            <p:cNvSpPr/>
            <p:nvPr/>
          </p:nvSpPr>
          <p:spPr>
            <a:xfrm>
              <a:off x="5181850" y="1321450"/>
              <a:ext cx="508175" cy="751425"/>
            </a:xfrm>
            <a:custGeom>
              <a:avLst/>
              <a:gdLst/>
              <a:ahLst/>
              <a:cxnLst/>
              <a:rect l="l" t="t" r="r" b="b"/>
              <a:pathLst>
                <a:path w="20327" h="30057" extrusionOk="0">
                  <a:moveTo>
                    <a:pt x="13134" y="1"/>
                  </a:moveTo>
                  <a:lnTo>
                    <a:pt x="8848" y="652"/>
                  </a:lnTo>
                  <a:cubicBezTo>
                    <a:pt x="8383" y="511"/>
                    <a:pt x="7912" y="446"/>
                    <a:pt x="7444" y="446"/>
                  </a:cubicBezTo>
                  <a:cubicBezTo>
                    <a:pt x="4910" y="446"/>
                    <a:pt x="2450" y="2368"/>
                    <a:pt x="1329" y="4737"/>
                  </a:cubicBezTo>
                  <a:cubicBezTo>
                    <a:pt x="1" y="7544"/>
                    <a:pt x="101" y="10803"/>
                    <a:pt x="277" y="13885"/>
                  </a:cubicBezTo>
                  <a:cubicBezTo>
                    <a:pt x="477" y="17319"/>
                    <a:pt x="753" y="20828"/>
                    <a:pt x="2181" y="23936"/>
                  </a:cubicBezTo>
                  <a:cubicBezTo>
                    <a:pt x="3610" y="27043"/>
                    <a:pt x="6442" y="29725"/>
                    <a:pt x="9851" y="30026"/>
                  </a:cubicBezTo>
                  <a:cubicBezTo>
                    <a:pt x="10072" y="30047"/>
                    <a:pt x="10292" y="30057"/>
                    <a:pt x="10511" y="30057"/>
                  </a:cubicBezTo>
                  <a:cubicBezTo>
                    <a:pt x="13997" y="30057"/>
                    <a:pt x="17214" y="27493"/>
                    <a:pt x="18723" y="24286"/>
                  </a:cubicBezTo>
                  <a:cubicBezTo>
                    <a:pt x="20327" y="20878"/>
                    <a:pt x="20302" y="16943"/>
                    <a:pt x="19700" y="13234"/>
                  </a:cubicBezTo>
                  <a:cubicBezTo>
                    <a:pt x="18898" y="8271"/>
                    <a:pt x="16968" y="3259"/>
                    <a:pt x="13134" y="1"/>
                  </a:cubicBezTo>
                  <a:close/>
                </a:path>
              </a:pathLst>
            </a:custGeom>
            <a:solidFill>
              <a:srgbClr val="CC75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987;p51">
              <a:extLst>
                <a:ext uri="{FF2B5EF4-FFF2-40B4-BE49-F238E27FC236}">
                  <a16:creationId xmlns:a16="http://schemas.microsoft.com/office/drawing/2014/main" id="{5BF10AA9-F0DD-51A0-047D-2B18601A2C81}"/>
                </a:ext>
              </a:extLst>
            </p:cNvPr>
            <p:cNvSpPr/>
            <p:nvPr/>
          </p:nvSpPr>
          <p:spPr>
            <a:xfrm>
              <a:off x="5555300" y="765600"/>
              <a:ext cx="246275" cy="221300"/>
            </a:xfrm>
            <a:custGeom>
              <a:avLst/>
              <a:gdLst/>
              <a:ahLst/>
              <a:cxnLst/>
              <a:rect l="l" t="t" r="r" b="b"/>
              <a:pathLst>
                <a:path w="9851" h="8852" extrusionOk="0">
                  <a:moveTo>
                    <a:pt x="4689" y="0"/>
                  </a:moveTo>
                  <a:cubicBezTo>
                    <a:pt x="4197" y="0"/>
                    <a:pt x="3704" y="84"/>
                    <a:pt x="3234" y="254"/>
                  </a:cubicBezTo>
                  <a:cubicBezTo>
                    <a:pt x="777" y="1157"/>
                    <a:pt x="0" y="4841"/>
                    <a:pt x="777" y="7097"/>
                  </a:cubicBezTo>
                  <a:lnTo>
                    <a:pt x="1730" y="8851"/>
                  </a:lnTo>
                  <a:cubicBezTo>
                    <a:pt x="2582" y="8751"/>
                    <a:pt x="3409" y="8525"/>
                    <a:pt x="4261" y="8375"/>
                  </a:cubicBezTo>
                  <a:cubicBezTo>
                    <a:pt x="4913" y="8250"/>
                    <a:pt x="5589" y="8124"/>
                    <a:pt x="6216" y="7874"/>
                  </a:cubicBezTo>
                  <a:cubicBezTo>
                    <a:pt x="9048" y="6696"/>
                    <a:pt x="9850" y="2836"/>
                    <a:pt x="7344" y="906"/>
                  </a:cubicBezTo>
                  <a:cubicBezTo>
                    <a:pt x="6584" y="312"/>
                    <a:pt x="5640" y="0"/>
                    <a:pt x="4689" y="0"/>
                  </a:cubicBezTo>
                  <a:close/>
                </a:path>
              </a:pathLst>
            </a:custGeom>
            <a:solidFill>
              <a:srgbClr val="D483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988;p51">
              <a:extLst>
                <a:ext uri="{FF2B5EF4-FFF2-40B4-BE49-F238E27FC236}">
                  <a16:creationId xmlns:a16="http://schemas.microsoft.com/office/drawing/2014/main" id="{74CE4960-954F-89CE-7CEB-BA9DB4085E14}"/>
                </a:ext>
              </a:extLst>
            </p:cNvPr>
            <p:cNvSpPr/>
            <p:nvPr/>
          </p:nvSpPr>
          <p:spPr>
            <a:xfrm>
              <a:off x="5603550" y="846600"/>
              <a:ext cx="119075" cy="107075"/>
            </a:xfrm>
            <a:custGeom>
              <a:avLst/>
              <a:gdLst/>
              <a:ahLst/>
              <a:cxnLst/>
              <a:rect l="l" t="t" r="r" b="b"/>
              <a:pathLst>
                <a:path w="4763" h="4283" extrusionOk="0">
                  <a:moveTo>
                    <a:pt x="2350" y="1"/>
                  </a:moveTo>
                  <a:cubicBezTo>
                    <a:pt x="1992" y="1"/>
                    <a:pt x="1630" y="117"/>
                    <a:pt x="1329" y="323"/>
                  </a:cubicBezTo>
                  <a:cubicBezTo>
                    <a:pt x="852" y="649"/>
                    <a:pt x="527" y="1150"/>
                    <a:pt x="326" y="1701"/>
                  </a:cubicBezTo>
                  <a:cubicBezTo>
                    <a:pt x="100" y="2253"/>
                    <a:pt x="0" y="2854"/>
                    <a:pt x="25" y="3456"/>
                  </a:cubicBezTo>
                  <a:lnTo>
                    <a:pt x="677" y="4283"/>
                  </a:lnTo>
                  <a:cubicBezTo>
                    <a:pt x="1379" y="4107"/>
                    <a:pt x="2080" y="3882"/>
                    <a:pt x="2732" y="3506"/>
                  </a:cubicBezTo>
                  <a:cubicBezTo>
                    <a:pt x="3985" y="2804"/>
                    <a:pt x="4762" y="1701"/>
                    <a:pt x="3509" y="523"/>
                  </a:cubicBezTo>
                  <a:cubicBezTo>
                    <a:pt x="3359" y="373"/>
                    <a:pt x="3158" y="223"/>
                    <a:pt x="2958" y="122"/>
                  </a:cubicBezTo>
                  <a:cubicBezTo>
                    <a:pt x="2765" y="40"/>
                    <a:pt x="2558" y="1"/>
                    <a:pt x="2350" y="1"/>
                  </a:cubicBezTo>
                  <a:close/>
                </a:path>
              </a:pathLst>
            </a:custGeom>
            <a:solidFill>
              <a:srgbClr val="F3A7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989;p51">
              <a:extLst>
                <a:ext uri="{FF2B5EF4-FFF2-40B4-BE49-F238E27FC236}">
                  <a16:creationId xmlns:a16="http://schemas.microsoft.com/office/drawing/2014/main" id="{9C0EF721-3F6D-99B6-2296-20B5A72F7DD0}"/>
                </a:ext>
              </a:extLst>
            </p:cNvPr>
            <p:cNvSpPr/>
            <p:nvPr/>
          </p:nvSpPr>
          <p:spPr>
            <a:xfrm>
              <a:off x="4976975" y="745525"/>
              <a:ext cx="191750" cy="208775"/>
            </a:xfrm>
            <a:custGeom>
              <a:avLst/>
              <a:gdLst/>
              <a:ahLst/>
              <a:cxnLst/>
              <a:rect l="l" t="t" r="r" b="b"/>
              <a:pathLst>
                <a:path w="7670" h="8351" extrusionOk="0">
                  <a:moveTo>
                    <a:pt x="3822" y="0"/>
                  </a:moveTo>
                  <a:cubicBezTo>
                    <a:pt x="3200" y="0"/>
                    <a:pt x="2561" y="165"/>
                    <a:pt x="1955" y="531"/>
                  </a:cubicBezTo>
                  <a:cubicBezTo>
                    <a:pt x="777" y="1233"/>
                    <a:pt x="51" y="2536"/>
                    <a:pt x="26" y="3915"/>
                  </a:cubicBezTo>
                  <a:cubicBezTo>
                    <a:pt x="0" y="6371"/>
                    <a:pt x="2958" y="8276"/>
                    <a:pt x="5188" y="8351"/>
                  </a:cubicBezTo>
                  <a:lnTo>
                    <a:pt x="7043" y="8075"/>
                  </a:lnTo>
                  <a:cubicBezTo>
                    <a:pt x="7219" y="7298"/>
                    <a:pt x="7319" y="6521"/>
                    <a:pt x="7444" y="5719"/>
                  </a:cubicBezTo>
                  <a:cubicBezTo>
                    <a:pt x="7569" y="5118"/>
                    <a:pt x="7670" y="4491"/>
                    <a:pt x="7670" y="3839"/>
                  </a:cubicBezTo>
                  <a:cubicBezTo>
                    <a:pt x="7612" y="1666"/>
                    <a:pt x="5801" y="0"/>
                    <a:pt x="3822" y="0"/>
                  </a:cubicBezTo>
                  <a:close/>
                </a:path>
              </a:pathLst>
            </a:custGeom>
            <a:solidFill>
              <a:srgbClr val="D483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990;p51">
              <a:extLst>
                <a:ext uri="{FF2B5EF4-FFF2-40B4-BE49-F238E27FC236}">
                  <a16:creationId xmlns:a16="http://schemas.microsoft.com/office/drawing/2014/main" id="{33C9F64A-794C-B70D-87B3-6DA03D5607A5}"/>
                </a:ext>
              </a:extLst>
            </p:cNvPr>
            <p:cNvSpPr/>
            <p:nvPr/>
          </p:nvSpPr>
          <p:spPr>
            <a:xfrm>
              <a:off x="5047150" y="818900"/>
              <a:ext cx="87125" cy="105950"/>
            </a:xfrm>
            <a:custGeom>
              <a:avLst/>
              <a:gdLst/>
              <a:ahLst/>
              <a:cxnLst/>
              <a:rect l="l" t="t" r="r" b="b"/>
              <a:pathLst>
                <a:path w="3485" h="4238" extrusionOk="0">
                  <a:moveTo>
                    <a:pt x="1867" y="1"/>
                  </a:moveTo>
                  <a:cubicBezTo>
                    <a:pt x="1614" y="1"/>
                    <a:pt x="1327" y="71"/>
                    <a:pt x="1003" y="228"/>
                  </a:cubicBezTo>
                  <a:cubicBezTo>
                    <a:pt x="828" y="303"/>
                    <a:pt x="627" y="428"/>
                    <a:pt x="477" y="579"/>
                  </a:cubicBezTo>
                  <a:cubicBezTo>
                    <a:pt x="101" y="955"/>
                    <a:pt x="0" y="1556"/>
                    <a:pt x="126" y="2057"/>
                  </a:cubicBezTo>
                  <a:cubicBezTo>
                    <a:pt x="251" y="2584"/>
                    <a:pt x="577" y="3035"/>
                    <a:pt x="978" y="3386"/>
                  </a:cubicBezTo>
                  <a:cubicBezTo>
                    <a:pt x="1404" y="3762"/>
                    <a:pt x="1905" y="4062"/>
                    <a:pt x="2432" y="4238"/>
                  </a:cubicBezTo>
                  <a:lnTo>
                    <a:pt x="3359" y="3962"/>
                  </a:lnTo>
                  <a:cubicBezTo>
                    <a:pt x="3434" y="3260"/>
                    <a:pt x="3484" y="2584"/>
                    <a:pt x="3384" y="1907"/>
                  </a:cubicBezTo>
                  <a:cubicBezTo>
                    <a:pt x="3209" y="856"/>
                    <a:pt x="2746" y="1"/>
                    <a:pt x="1867" y="1"/>
                  </a:cubicBezTo>
                  <a:close/>
                </a:path>
              </a:pathLst>
            </a:custGeom>
            <a:solidFill>
              <a:srgbClr val="F3A7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991;p51">
              <a:extLst>
                <a:ext uri="{FF2B5EF4-FFF2-40B4-BE49-F238E27FC236}">
                  <a16:creationId xmlns:a16="http://schemas.microsoft.com/office/drawing/2014/main" id="{48D2FC35-343B-2CDC-AE61-EA9113DD8CD4}"/>
                </a:ext>
              </a:extLst>
            </p:cNvPr>
            <p:cNvSpPr/>
            <p:nvPr/>
          </p:nvSpPr>
          <p:spPr>
            <a:xfrm>
              <a:off x="5956300" y="1603400"/>
              <a:ext cx="94025" cy="260675"/>
            </a:xfrm>
            <a:custGeom>
              <a:avLst/>
              <a:gdLst/>
              <a:ahLst/>
              <a:cxnLst/>
              <a:rect l="l" t="t" r="r" b="b"/>
              <a:pathLst>
                <a:path w="3761" h="10427" extrusionOk="0">
                  <a:moveTo>
                    <a:pt x="1" y="1"/>
                  </a:moveTo>
                  <a:lnTo>
                    <a:pt x="1304" y="10427"/>
                  </a:lnTo>
                  <a:cubicBezTo>
                    <a:pt x="2131" y="10277"/>
                    <a:pt x="2808" y="9650"/>
                    <a:pt x="3184" y="8873"/>
                  </a:cubicBezTo>
                  <a:cubicBezTo>
                    <a:pt x="3560" y="8121"/>
                    <a:pt x="3660" y="7269"/>
                    <a:pt x="3710" y="6417"/>
                  </a:cubicBezTo>
                  <a:cubicBezTo>
                    <a:pt x="3760" y="5064"/>
                    <a:pt x="3635" y="3685"/>
                    <a:pt x="3033" y="2457"/>
                  </a:cubicBezTo>
                  <a:cubicBezTo>
                    <a:pt x="2457" y="1254"/>
                    <a:pt x="1354" y="226"/>
                    <a:pt x="1" y="1"/>
                  </a:cubicBezTo>
                  <a:close/>
                </a:path>
              </a:pathLst>
            </a:custGeom>
            <a:solidFill>
              <a:srgbClr val="E88C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992;p51">
              <a:extLst>
                <a:ext uri="{FF2B5EF4-FFF2-40B4-BE49-F238E27FC236}">
                  <a16:creationId xmlns:a16="http://schemas.microsoft.com/office/drawing/2014/main" id="{0DDA7514-55EF-5490-7B41-2FC7DA0BDABD}"/>
                </a:ext>
              </a:extLst>
            </p:cNvPr>
            <p:cNvSpPr/>
            <p:nvPr/>
          </p:nvSpPr>
          <p:spPr>
            <a:xfrm>
              <a:off x="5545275" y="1330725"/>
              <a:ext cx="513175" cy="730725"/>
            </a:xfrm>
            <a:custGeom>
              <a:avLst/>
              <a:gdLst/>
              <a:ahLst/>
              <a:cxnLst/>
              <a:rect l="l" t="t" r="r" b="b"/>
              <a:pathLst>
                <a:path w="20527" h="29229" extrusionOk="0">
                  <a:moveTo>
                    <a:pt x="7706" y="1"/>
                  </a:moveTo>
                  <a:cubicBezTo>
                    <a:pt x="5047" y="1"/>
                    <a:pt x="2236" y="1094"/>
                    <a:pt x="0" y="2086"/>
                  </a:cubicBezTo>
                  <a:lnTo>
                    <a:pt x="6742" y="29229"/>
                  </a:lnTo>
                  <a:cubicBezTo>
                    <a:pt x="9374" y="28903"/>
                    <a:pt x="12056" y="28427"/>
                    <a:pt x="14336" y="27048"/>
                  </a:cubicBezTo>
                  <a:cubicBezTo>
                    <a:pt x="20527" y="23339"/>
                    <a:pt x="18873" y="14868"/>
                    <a:pt x="16843" y="9204"/>
                  </a:cubicBezTo>
                  <a:cubicBezTo>
                    <a:pt x="15815" y="6321"/>
                    <a:pt x="14211" y="2562"/>
                    <a:pt x="11429" y="933"/>
                  </a:cubicBezTo>
                  <a:cubicBezTo>
                    <a:pt x="10282" y="264"/>
                    <a:pt x="9012" y="1"/>
                    <a:pt x="7706" y="1"/>
                  </a:cubicBezTo>
                  <a:close/>
                </a:path>
              </a:pathLst>
            </a:custGeom>
            <a:solidFill>
              <a:srgbClr val="F3A7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993;p51">
              <a:extLst>
                <a:ext uri="{FF2B5EF4-FFF2-40B4-BE49-F238E27FC236}">
                  <a16:creationId xmlns:a16="http://schemas.microsoft.com/office/drawing/2014/main" id="{CC339F8A-ACD9-BEE0-7033-909561214673}"/>
                </a:ext>
              </a:extLst>
            </p:cNvPr>
            <p:cNvSpPr/>
            <p:nvPr/>
          </p:nvSpPr>
          <p:spPr>
            <a:xfrm>
              <a:off x="5706300" y="2051900"/>
              <a:ext cx="174850" cy="173325"/>
            </a:xfrm>
            <a:custGeom>
              <a:avLst/>
              <a:gdLst/>
              <a:ahLst/>
              <a:cxnLst/>
              <a:rect l="l" t="t" r="r" b="b"/>
              <a:pathLst>
                <a:path w="6994" h="6933" extrusionOk="0">
                  <a:moveTo>
                    <a:pt x="3403" y="0"/>
                  </a:moveTo>
                  <a:cubicBezTo>
                    <a:pt x="2378" y="0"/>
                    <a:pt x="1345" y="430"/>
                    <a:pt x="602" y="1134"/>
                  </a:cubicBezTo>
                  <a:lnTo>
                    <a:pt x="1" y="5695"/>
                  </a:lnTo>
                  <a:cubicBezTo>
                    <a:pt x="825" y="6314"/>
                    <a:pt x="2183" y="6932"/>
                    <a:pt x="3370" y="6932"/>
                  </a:cubicBezTo>
                  <a:cubicBezTo>
                    <a:pt x="3771" y="6932"/>
                    <a:pt x="4152" y="6862"/>
                    <a:pt x="4487" y="6698"/>
                  </a:cubicBezTo>
                  <a:cubicBezTo>
                    <a:pt x="5915" y="5971"/>
                    <a:pt x="6993" y="4417"/>
                    <a:pt x="6768" y="2863"/>
                  </a:cubicBezTo>
                  <a:cubicBezTo>
                    <a:pt x="6592" y="1535"/>
                    <a:pt x="5539" y="432"/>
                    <a:pt x="4261" y="106"/>
                  </a:cubicBezTo>
                  <a:cubicBezTo>
                    <a:pt x="3980" y="34"/>
                    <a:pt x="3692" y="0"/>
                    <a:pt x="3403" y="0"/>
                  </a:cubicBezTo>
                  <a:close/>
                </a:path>
              </a:pathLst>
            </a:custGeom>
            <a:solidFill>
              <a:srgbClr val="CC75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994;p51">
              <a:extLst>
                <a:ext uri="{FF2B5EF4-FFF2-40B4-BE49-F238E27FC236}">
                  <a16:creationId xmlns:a16="http://schemas.microsoft.com/office/drawing/2014/main" id="{4F26AD6C-33C3-CB9E-039E-405C05D06124}"/>
                </a:ext>
              </a:extLst>
            </p:cNvPr>
            <p:cNvSpPr/>
            <p:nvPr/>
          </p:nvSpPr>
          <p:spPr>
            <a:xfrm>
              <a:off x="5064700" y="1914875"/>
              <a:ext cx="577100" cy="503100"/>
            </a:xfrm>
            <a:custGeom>
              <a:avLst/>
              <a:gdLst/>
              <a:ahLst/>
              <a:cxnLst/>
              <a:rect l="l" t="t" r="r" b="b"/>
              <a:pathLst>
                <a:path w="23084" h="20124" extrusionOk="0">
                  <a:moveTo>
                    <a:pt x="16376" y="1"/>
                  </a:moveTo>
                  <a:cubicBezTo>
                    <a:pt x="12478" y="1"/>
                    <a:pt x="8627" y="1396"/>
                    <a:pt x="5188" y="3281"/>
                  </a:cubicBezTo>
                  <a:cubicBezTo>
                    <a:pt x="0" y="6138"/>
                    <a:pt x="5238" y="16314"/>
                    <a:pt x="8020" y="19622"/>
                  </a:cubicBezTo>
                  <a:lnTo>
                    <a:pt x="12331" y="20123"/>
                  </a:lnTo>
                  <a:cubicBezTo>
                    <a:pt x="16341" y="17442"/>
                    <a:pt x="19624" y="13682"/>
                    <a:pt x="21755" y="9372"/>
                  </a:cubicBezTo>
                  <a:cubicBezTo>
                    <a:pt x="22381" y="8118"/>
                    <a:pt x="22908" y="6790"/>
                    <a:pt x="23008" y="5387"/>
                  </a:cubicBezTo>
                  <a:cubicBezTo>
                    <a:pt x="23083" y="4008"/>
                    <a:pt x="22707" y="2529"/>
                    <a:pt x="21705" y="1552"/>
                  </a:cubicBezTo>
                  <a:cubicBezTo>
                    <a:pt x="20727" y="574"/>
                    <a:pt x="19274" y="224"/>
                    <a:pt x="17895" y="73"/>
                  </a:cubicBezTo>
                  <a:cubicBezTo>
                    <a:pt x="17389" y="24"/>
                    <a:pt x="16882" y="1"/>
                    <a:pt x="16376" y="1"/>
                  </a:cubicBezTo>
                  <a:close/>
                </a:path>
              </a:pathLst>
            </a:custGeom>
            <a:solidFill>
              <a:srgbClr val="CC75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995;p51">
              <a:extLst>
                <a:ext uri="{FF2B5EF4-FFF2-40B4-BE49-F238E27FC236}">
                  <a16:creationId xmlns:a16="http://schemas.microsoft.com/office/drawing/2014/main" id="{3E134980-5F9C-E782-F42F-4A5A685DED41}"/>
                </a:ext>
              </a:extLst>
            </p:cNvPr>
            <p:cNvSpPr/>
            <p:nvPr/>
          </p:nvSpPr>
          <p:spPr>
            <a:xfrm>
              <a:off x="5453800" y="2266950"/>
              <a:ext cx="355275" cy="511325"/>
            </a:xfrm>
            <a:custGeom>
              <a:avLst/>
              <a:gdLst/>
              <a:ahLst/>
              <a:cxnLst/>
              <a:rect l="l" t="t" r="r" b="b"/>
              <a:pathLst>
                <a:path w="14211" h="20453" extrusionOk="0">
                  <a:moveTo>
                    <a:pt x="9098" y="0"/>
                  </a:moveTo>
                  <a:lnTo>
                    <a:pt x="0" y="9875"/>
                  </a:lnTo>
                  <a:cubicBezTo>
                    <a:pt x="953" y="11780"/>
                    <a:pt x="2156" y="13584"/>
                    <a:pt x="3509" y="15239"/>
                  </a:cubicBezTo>
                  <a:cubicBezTo>
                    <a:pt x="1730" y="16592"/>
                    <a:pt x="552" y="18071"/>
                    <a:pt x="978" y="20452"/>
                  </a:cubicBezTo>
                  <a:cubicBezTo>
                    <a:pt x="1014" y="20452"/>
                    <a:pt x="1051" y="20453"/>
                    <a:pt x="1087" y="20453"/>
                  </a:cubicBezTo>
                  <a:cubicBezTo>
                    <a:pt x="2204" y="20453"/>
                    <a:pt x="3318" y="20088"/>
                    <a:pt x="4361" y="19700"/>
                  </a:cubicBezTo>
                  <a:cubicBezTo>
                    <a:pt x="7745" y="18497"/>
                    <a:pt x="11053" y="16993"/>
                    <a:pt x="14211" y="15264"/>
                  </a:cubicBezTo>
                  <a:cubicBezTo>
                    <a:pt x="13810" y="13584"/>
                    <a:pt x="12757" y="12281"/>
                    <a:pt x="11955" y="10802"/>
                  </a:cubicBezTo>
                  <a:cubicBezTo>
                    <a:pt x="11078" y="9198"/>
                    <a:pt x="10226" y="7594"/>
                    <a:pt x="9750" y="5840"/>
                  </a:cubicBezTo>
                  <a:cubicBezTo>
                    <a:pt x="9223" y="3935"/>
                    <a:pt x="8998" y="1955"/>
                    <a:pt x="9098" y="0"/>
                  </a:cubicBezTo>
                  <a:close/>
                </a:path>
              </a:pathLst>
            </a:custGeom>
            <a:solidFill>
              <a:srgbClr val="CC75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996;p51">
              <a:extLst>
                <a:ext uri="{FF2B5EF4-FFF2-40B4-BE49-F238E27FC236}">
                  <a16:creationId xmlns:a16="http://schemas.microsoft.com/office/drawing/2014/main" id="{F6563193-5367-47D1-9D7D-C5EC249804F1}"/>
                </a:ext>
              </a:extLst>
            </p:cNvPr>
            <p:cNvSpPr/>
            <p:nvPr/>
          </p:nvSpPr>
          <p:spPr>
            <a:xfrm>
              <a:off x="5470075" y="1328950"/>
              <a:ext cx="200750" cy="654900"/>
            </a:xfrm>
            <a:custGeom>
              <a:avLst/>
              <a:gdLst/>
              <a:ahLst/>
              <a:cxnLst/>
              <a:rect l="l" t="t" r="r" b="b"/>
              <a:pathLst>
                <a:path w="8030" h="26196" extrusionOk="0">
                  <a:moveTo>
                    <a:pt x="3540" y="1"/>
                  </a:moveTo>
                  <a:cubicBezTo>
                    <a:pt x="3335" y="1"/>
                    <a:pt x="3128" y="89"/>
                    <a:pt x="2983" y="302"/>
                  </a:cubicBezTo>
                  <a:cubicBezTo>
                    <a:pt x="302" y="4061"/>
                    <a:pt x="1" y="9876"/>
                    <a:pt x="527" y="14312"/>
                  </a:cubicBezTo>
                  <a:cubicBezTo>
                    <a:pt x="1079" y="18798"/>
                    <a:pt x="3209" y="23009"/>
                    <a:pt x="6592" y="26017"/>
                  </a:cubicBezTo>
                  <a:cubicBezTo>
                    <a:pt x="6729" y="26142"/>
                    <a:pt x="6881" y="26195"/>
                    <a:pt x="7029" y="26195"/>
                  </a:cubicBezTo>
                  <a:cubicBezTo>
                    <a:pt x="7558" y="26195"/>
                    <a:pt x="8029" y="25515"/>
                    <a:pt x="7520" y="25064"/>
                  </a:cubicBezTo>
                  <a:cubicBezTo>
                    <a:pt x="4487" y="22357"/>
                    <a:pt x="2708" y="18798"/>
                    <a:pt x="1956" y="14813"/>
                  </a:cubicBezTo>
                  <a:cubicBezTo>
                    <a:pt x="1154" y="10553"/>
                    <a:pt x="1580" y="4588"/>
                    <a:pt x="4136" y="954"/>
                  </a:cubicBezTo>
                  <a:cubicBezTo>
                    <a:pt x="4468" y="465"/>
                    <a:pt x="4009" y="1"/>
                    <a:pt x="3540" y="1"/>
                  </a:cubicBezTo>
                  <a:close/>
                </a:path>
              </a:pathLst>
            </a:custGeom>
            <a:solidFill>
              <a:srgbClr val="E88C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997;p51">
              <a:extLst>
                <a:ext uri="{FF2B5EF4-FFF2-40B4-BE49-F238E27FC236}">
                  <a16:creationId xmlns:a16="http://schemas.microsoft.com/office/drawing/2014/main" id="{C4B48154-91FD-A2B2-8DAC-3C963D71D26A}"/>
                </a:ext>
              </a:extLst>
            </p:cNvPr>
            <p:cNvSpPr/>
            <p:nvPr/>
          </p:nvSpPr>
          <p:spPr>
            <a:xfrm>
              <a:off x="4961300" y="834350"/>
              <a:ext cx="779475" cy="678850"/>
            </a:xfrm>
            <a:custGeom>
              <a:avLst/>
              <a:gdLst/>
              <a:ahLst/>
              <a:cxnLst/>
              <a:rect l="l" t="t" r="r" b="b"/>
              <a:pathLst>
                <a:path w="31179" h="27154" extrusionOk="0">
                  <a:moveTo>
                    <a:pt x="14738" y="0"/>
                  </a:moveTo>
                  <a:cubicBezTo>
                    <a:pt x="12530" y="0"/>
                    <a:pt x="10282" y="301"/>
                    <a:pt x="8297" y="1264"/>
                  </a:cubicBezTo>
                  <a:cubicBezTo>
                    <a:pt x="5289" y="2718"/>
                    <a:pt x="2883" y="5600"/>
                    <a:pt x="1755" y="8708"/>
                  </a:cubicBezTo>
                  <a:cubicBezTo>
                    <a:pt x="477" y="12241"/>
                    <a:pt x="1" y="17855"/>
                    <a:pt x="2131" y="21139"/>
                  </a:cubicBezTo>
                  <a:cubicBezTo>
                    <a:pt x="3886" y="23896"/>
                    <a:pt x="6968" y="25550"/>
                    <a:pt x="10227" y="25550"/>
                  </a:cubicBezTo>
                  <a:lnTo>
                    <a:pt x="15164" y="27104"/>
                  </a:lnTo>
                  <a:cubicBezTo>
                    <a:pt x="18623" y="27054"/>
                    <a:pt x="21430" y="27154"/>
                    <a:pt x="24512" y="25475"/>
                  </a:cubicBezTo>
                  <a:cubicBezTo>
                    <a:pt x="26968" y="24146"/>
                    <a:pt x="29600" y="22141"/>
                    <a:pt x="30202" y="19259"/>
                  </a:cubicBezTo>
                  <a:cubicBezTo>
                    <a:pt x="31154" y="14798"/>
                    <a:pt x="31179" y="8382"/>
                    <a:pt x="28121" y="4698"/>
                  </a:cubicBezTo>
                  <a:cubicBezTo>
                    <a:pt x="25314" y="1314"/>
                    <a:pt x="20728" y="312"/>
                    <a:pt x="16542" y="61"/>
                  </a:cubicBezTo>
                  <a:cubicBezTo>
                    <a:pt x="15948" y="23"/>
                    <a:pt x="15344" y="0"/>
                    <a:pt x="14738" y="0"/>
                  </a:cubicBezTo>
                  <a:close/>
                </a:path>
              </a:pathLst>
            </a:custGeom>
            <a:solidFill>
              <a:srgbClr val="D483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998;p51">
              <a:extLst>
                <a:ext uri="{FF2B5EF4-FFF2-40B4-BE49-F238E27FC236}">
                  <a16:creationId xmlns:a16="http://schemas.microsoft.com/office/drawing/2014/main" id="{93C91EA3-E0FE-0F96-A4FC-13D40535C761}"/>
                </a:ext>
              </a:extLst>
            </p:cNvPr>
            <p:cNvSpPr/>
            <p:nvPr/>
          </p:nvSpPr>
          <p:spPr>
            <a:xfrm>
              <a:off x="5144900" y="1032175"/>
              <a:ext cx="297650" cy="322450"/>
            </a:xfrm>
            <a:custGeom>
              <a:avLst/>
              <a:gdLst/>
              <a:ahLst/>
              <a:cxnLst/>
              <a:rect l="l" t="t" r="r" b="b"/>
              <a:pathLst>
                <a:path w="11906" h="12898" extrusionOk="0">
                  <a:moveTo>
                    <a:pt x="6523" y="1"/>
                  </a:moveTo>
                  <a:cubicBezTo>
                    <a:pt x="5426" y="1"/>
                    <a:pt x="4309" y="407"/>
                    <a:pt x="3434" y="1171"/>
                  </a:cubicBezTo>
                  <a:cubicBezTo>
                    <a:pt x="2055" y="2374"/>
                    <a:pt x="1203" y="4103"/>
                    <a:pt x="602" y="5882"/>
                  </a:cubicBezTo>
                  <a:cubicBezTo>
                    <a:pt x="326" y="6634"/>
                    <a:pt x="101" y="7436"/>
                    <a:pt x="50" y="8263"/>
                  </a:cubicBezTo>
                  <a:cubicBezTo>
                    <a:pt x="0" y="9090"/>
                    <a:pt x="176" y="9942"/>
                    <a:pt x="627" y="10594"/>
                  </a:cubicBezTo>
                  <a:cubicBezTo>
                    <a:pt x="1128" y="11271"/>
                    <a:pt x="1855" y="11672"/>
                    <a:pt x="2607" y="11998"/>
                  </a:cubicBezTo>
                  <a:cubicBezTo>
                    <a:pt x="3902" y="12559"/>
                    <a:pt x="5304" y="12898"/>
                    <a:pt x="6691" y="12898"/>
                  </a:cubicBezTo>
                  <a:cubicBezTo>
                    <a:pt x="7533" y="12898"/>
                    <a:pt x="8369" y="12773"/>
                    <a:pt x="9173" y="12499"/>
                  </a:cubicBezTo>
                  <a:cubicBezTo>
                    <a:pt x="9850" y="12273"/>
                    <a:pt x="10502" y="11948"/>
                    <a:pt x="10953" y="11396"/>
                  </a:cubicBezTo>
                  <a:cubicBezTo>
                    <a:pt x="11429" y="10820"/>
                    <a:pt x="11654" y="10043"/>
                    <a:pt x="11755" y="9291"/>
                  </a:cubicBezTo>
                  <a:cubicBezTo>
                    <a:pt x="11905" y="7837"/>
                    <a:pt x="11579" y="6384"/>
                    <a:pt x="11178" y="5005"/>
                  </a:cubicBezTo>
                  <a:cubicBezTo>
                    <a:pt x="10903" y="3927"/>
                    <a:pt x="10577" y="2875"/>
                    <a:pt x="10000" y="1947"/>
                  </a:cubicBezTo>
                  <a:cubicBezTo>
                    <a:pt x="9198" y="619"/>
                    <a:pt x="7875" y="1"/>
                    <a:pt x="6523" y="1"/>
                  </a:cubicBezTo>
                  <a:close/>
                </a:path>
              </a:pathLst>
            </a:custGeom>
            <a:solidFill>
              <a:srgbClr val="F9B0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999;p51">
              <a:extLst>
                <a:ext uri="{FF2B5EF4-FFF2-40B4-BE49-F238E27FC236}">
                  <a16:creationId xmlns:a16="http://schemas.microsoft.com/office/drawing/2014/main" id="{0A6C28F1-5610-151A-4EFD-88D9519A8170}"/>
                </a:ext>
              </a:extLst>
            </p:cNvPr>
            <p:cNvSpPr/>
            <p:nvPr/>
          </p:nvSpPr>
          <p:spPr>
            <a:xfrm>
              <a:off x="5035250" y="1173050"/>
              <a:ext cx="103100" cy="69625"/>
            </a:xfrm>
            <a:custGeom>
              <a:avLst/>
              <a:gdLst/>
              <a:ahLst/>
              <a:cxnLst/>
              <a:rect l="l" t="t" r="r" b="b"/>
              <a:pathLst>
                <a:path w="4124" h="2785" extrusionOk="0">
                  <a:moveTo>
                    <a:pt x="1731" y="0"/>
                  </a:moveTo>
                  <a:cubicBezTo>
                    <a:pt x="1490" y="0"/>
                    <a:pt x="1265" y="25"/>
                    <a:pt x="1078" y="72"/>
                  </a:cubicBezTo>
                  <a:cubicBezTo>
                    <a:pt x="502" y="222"/>
                    <a:pt x="0" y="724"/>
                    <a:pt x="75" y="1300"/>
                  </a:cubicBezTo>
                  <a:cubicBezTo>
                    <a:pt x="101" y="1676"/>
                    <a:pt x="351" y="2002"/>
                    <a:pt x="627" y="2227"/>
                  </a:cubicBezTo>
                  <a:cubicBezTo>
                    <a:pt x="1083" y="2592"/>
                    <a:pt x="1659" y="2785"/>
                    <a:pt x="2239" y="2785"/>
                  </a:cubicBezTo>
                  <a:cubicBezTo>
                    <a:pt x="2455" y="2785"/>
                    <a:pt x="2672" y="2758"/>
                    <a:pt x="2883" y="2703"/>
                  </a:cubicBezTo>
                  <a:cubicBezTo>
                    <a:pt x="3384" y="2553"/>
                    <a:pt x="3885" y="2177"/>
                    <a:pt x="3960" y="1676"/>
                  </a:cubicBezTo>
                  <a:cubicBezTo>
                    <a:pt x="4123" y="473"/>
                    <a:pt x="2778" y="0"/>
                    <a:pt x="1731" y="0"/>
                  </a:cubicBezTo>
                  <a:close/>
                </a:path>
              </a:pathLst>
            </a:custGeom>
            <a:solidFill>
              <a:srgbClr val="FCBB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000;p51">
              <a:extLst>
                <a:ext uri="{FF2B5EF4-FFF2-40B4-BE49-F238E27FC236}">
                  <a16:creationId xmlns:a16="http://schemas.microsoft.com/office/drawing/2014/main" id="{90CBDA8E-8D06-2505-5256-A7721DBA1137}"/>
                </a:ext>
              </a:extLst>
            </p:cNvPr>
            <p:cNvSpPr/>
            <p:nvPr/>
          </p:nvSpPr>
          <p:spPr>
            <a:xfrm>
              <a:off x="5475725" y="1165250"/>
              <a:ext cx="102775" cy="69700"/>
            </a:xfrm>
            <a:custGeom>
              <a:avLst/>
              <a:gdLst/>
              <a:ahLst/>
              <a:cxnLst/>
              <a:rect l="l" t="t" r="r" b="b"/>
              <a:pathLst>
                <a:path w="4111" h="2788" extrusionOk="0">
                  <a:moveTo>
                    <a:pt x="2444" y="0"/>
                  </a:moveTo>
                  <a:cubicBezTo>
                    <a:pt x="1835" y="0"/>
                    <a:pt x="1196" y="187"/>
                    <a:pt x="802" y="434"/>
                  </a:cubicBezTo>
                  <a:cubicBezTo>
                    <a:pt x="301" y="735"/>
                    <a:pt x="0" y="1386"/>
                    <a:pt x="201" y="1913"/>
                  </a:cubicBezTo>
                  <a:cubicBezTo>
                    <a:pt x="351" y="2264"/>
                    <a:pt x="677" y="2489"/>
                    <a:pt x="1028" y="2614"/>
                  </a:cubicBezTo>
                  <a:cubicBezTo>
                    <a:pt x="1321" y="2732"/>
                    <a:pt x="1632" y="2788"/>
                    <a:pt x="1942" y="2788"/>
                  </a:cubicBezTo>
                  <a:cubicBezTo>
                    <a:pt x="2429" y="2788"/>
                    <a:pt x="2911" y="2649"/>
                    <a:pt x="3309" y="2389"/>
                  </a:cubicBezTo>
                  <a:cubicBezTo>
                    <a:pt x="3760" y="2088"/>
                    <a:pt x="4111" y="1612"/>
                    <a:pt x="4036" y="1086"/>
                  </a:cubicBezTo>
                  <a:cubicBezTo>
                    <a:pt x="3897" y="283"/>
                    <a:pt x="3194" y="0"/>
                    <a:pt x="2444" y="0"/>
                  </a:cubicBezTo>
                  <a:close/>
                </a:path>
              </a:pathLst>
            </a:custGeom>
            <a:solidFill>
              <a:srgbClr val="FCBB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001;p51">
              <a:extLst>
                <a:ext uri="{FF2B5EF4-FFF2-40B4-BE49-F238E27FC236}">
                  <a16:creationId xmlns:a16="http://schemas.microsoft.com/office/drawing/2014/main" id="{56EF703C-F32C-C348-CCBE-024108041A6F}"/>
                </a:ext>
              </a:extLst>
            </p:cNvPr>
            <p:cNvSpPr/>
            <p:nvPr/>
          </p:nvSpPr>
          <p:spPr>
            <a:xfrm>
              <a:off x="5278975" y="1144125"/>
              <a:ext cx="11925" cy="55800"/>
            </a:xfrm>
            <a:custGeom>
              <a:avLst/>
              <a:gdLst/>
              <a:ahLst/>
              <a:cxnLst/>
              <a:rect l="l" t="t" r="r" b="b"/>
              <a:pathLst>
                <a:path w="477" h="2232" extrusionOk="0">
                  <a:moveTo>
                    <a:pt x="427" y="1"/>
                  </a:moveTo>
                  <a:lnTo>
                    <a:pt x="427" y="1"/>
                  </a:lnTo>
                  <a:cubicBezTo>
                    <a:pt x="377" y="1"/>
                    <a:pt x="226" y="502"/>
                    <a:pt x="126" y="1104"/>
                  </a:cubicBezTo>
                  <a:cubicBezTo>
                    <a:pt x="26" y="1705"/>
                    <a:pt x="1" y="2206"/>
                    <a:pt x="51" y="2231"/>
                  </a:cubicBezTo>
                  <a:cubicBezTo>
                    <a:pt x="126" y="2231"/>
                    <a:pt x="251" y="1755"/>
                    <a:pt x="352" y="1129"/>
                  </a:cubicBezTo>
                  <a:cubicBezTo>
                    <a:pt x="452" y="527"/>
                    <a:pt x="477" y="26"/>
                    <a:pt x="427" y="1"/>
                  </a:cubicBezTo>
                  <a:close/>
                </a:path>
              </a:pathLst>
            </a:custGeom>
            <a:solidFill>
              <a:srgbClr val="914D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002;p51">
              <a:extLst>
                <a:ext uri="{FF2B5EF4-FFF2-40B4-BE49-F238E27FC236}">
                  <a16:creationId xmlns:a16="http://schemas.microsoft.com/office/drawing/2014/main" id="{27F96869-308F-5750-F30D-734C0B0B2340}"/>
                </a:ext>
              </a:extLst>
            </p:cNvPr>
            <p:cNvSpPr/>
            <p:nvPr/>
          </p:nvSpPr>
          <p:spPr>
            <a:xfrm>
              <a:off x="5249525" y="1169150"/>
              <a:ext cx="73975" cy="34650"/>
            </a:xfrm>
            <a:custGeom>
              <a:avLst/>
              <a:gdLst/>
              <a:ahLst/>
              <a:cxnLst/>
              <a:rect l="l" t="t" r="r" b="b"/>
              <a:pathLst>
                <a:path w="2959" h="1386" extrusionOk="0">
                  <a:moveTo>
                    <a:pt x="31" y="0"/>
                  </a:moveTo>
                  <a:cubicBezTo>
                    <a:pt x="29" y="0"/>
                    <a:pt x="27" y="1"/>
                    <a:pt x="26" y="2"/>
                  </a:cubicBezTo>
                  <a:cubicBezTo>
                    <a:pt x="1" y="2"/>
                    <a:pt x="26" y="228"/>
                    <a:pt x="176" y="554"/>
                  </a:cubicBezTo>
                  <a:cubicBezTo>
                    <a:pt x="276" y="704"/>
                    <a:pt x="377" y="880"/>
                    <a:pt x="552" y="1055"/>
                  </a:cubicBezTo>
                  <a:cubicBezTo>
                    <a:pt x="728" y="1230"/>
                    <a:pt x="1003" y="1356"/>
                    <a:pt x="1279" y="1381"/>
                  </a:cubicBezTo>
                  <a:cubicBezTo>
                    <a:pt x="1319" y="1384"/>
                    <a:pt x="1359" y="1386"/>
                    <a:pt x="1398" y="1386"/>
                  </a:cubicBezTo>
                  <a:cubicBezTo>
                    <a:pt x="1917" y="1386"/>
                    <a:pt x="2324" y="1089"/>
                    <a:pt x="2557" y="880"/>
                  </a:cubicBezTo>
                  <a:cubicBezTo>
                    <a:pt x="2833" y="654"/>
                    <a:pt x="2958" y="479"/>
                    <a:pt x="2933" y="453"/>
                  </a:cubicBezTo>
                  <a:cubicBezTo>
                    <a:pt x="2931" y="452"/>
                    <a:pt x="2929" y="451"/>
                    <a:pt x="2926" y="451"/>
                  </a:cubicBezTo>
                  <a:cubicBezTo>
                    <a:pt x="2885" y="451"/>
                    <a:pt x="2737" y="593"/>
                    <a:pt x="2482" y="779"/>
                  </a:cubicBezTo>
                  <a:cubicBezTo>
                    <a:pt x="2231" y="939"/>
                    <a:pt x="1854" y="1162"/>
                    <a:pt x="1429" y="1162"/>
                  </a:cubicBezTo>
                  <a:cubicBezTo>
                    <a:pt x="1388" y="1162"/>
                    <a:pt x="1346" y="1160"/>
                    <a:pt x="1304" y="1155"/>
                  </a:cubicBezTo>
                  <a:cubicBezTo>
                    <a:pt x="803" y="1130"/>
                    <a:pt x="502" y="729"/>
                    <a:pt x="327" y="453"/>
                  </a:cubicBezTo>
                  <a:cubicBezTo>
                    <a:pt x="137" y="193"/>
                    <a:pt x="60" y="0"/>
                    <a:pt x="31" y="0"/>
                  </a:cubicBezTo>
                  <a:close/>
                </a:path>
              </a:pathLst>
            </a:custGeom>
            <a:solidFill>
              <a:srgbClr val="914D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003;p51">
              <a:extLst>
                <a:ext uri="{FF2B5EF4-FFF2-40B4-BE49-F238E27FC236}">
                  <a16:creationId xmlns:a16="http://schemas.microsoft.com/office/drawing/2014/main" id="{6376A3D9-0D78-9D71-4834-99E3487735BA}"/>
                </a:ext>
              </a:extLst>
            </p:cNvPr>
            <p:cNvSpPr/>
            <p:nvPr/>
          </p:nvSpPr>
          <p:spPr>
            <a:xfrm>
              <a:off x="5089125" y="1053900"/>
              <a:ext cx="86500" cy="91575"/>
            </a:xfrm>
            <a:custGeom>
              <a:avLst/>
              <a:gdLst/>
              <a:ahLst/>
              <a:cxnLst/>
              <a:rect l="l" t="t" r="r" b="b"/>
              <a:pathLst>
                <a:path w="3460" h="3663" extrusionOk="0">
                  <a:moveTo>
                    <a:pt x="201" y="1"/>
                  </a:moveTo>
                  <a:cubicBezTo>
                    <a:pt x="176" y="1"/>
                    <a:pt x="26" y="452"/>
                    <a:pt x="1" y="1229"/>
                  </a:cubicBezTo>
                  <a:cubicBezTo>
                    <a:pt x="1" y="1605"/>
                    <a:pt x="1" y="2056"/>
                    <a:pt x="151" y="2582"/>
                  </a:cubicBezTo>
                  <a:cubicBezTo>
                    <a:pt x="226" y="2833"/>
                    <a:pt x="352" y="3083"/>
                    <a:pt x="577" y="3309"/>
                  </a:cubicBezTo>
                  <a:cubicBezTo>
                    <a:pt x="763" y="3518"/>
                    <a:pt x="1057" y="3663"/>
                    <a:pt x="1378" y="3663"/>
                  </a:cubicBezTo>
                  <a:cubicBezTo>
                    <a:pt x="1403" y="3663"/>
                    <a:pt x="1429" y="3662"/>
                    <a:pt x="1454" y="3660"/>
                  </a:cubicBezTo>
                  <a:cubicBezTo>
                    <a:pt x="1805" y="3635"/>
                    <a:pt x="2081" y="3409"/>
                    <a:pt x="2256" y="3184"/>
                  </a:cubicBezTo>
                  <a:cubicBezTo>
                    <a:pt x="2432" y="2958"/>
                    <a:pt x="2582" y="2733"/>
                    <a:pt x="2707" y="2507"/>
                  </a:cubicBezTo>
                  <a:cubicBezTo>
                    <a:pt x="2958" y="2056"/>
                    <a:pt x="3083" y="1630"/>
                    <a:pt x="3209" y="1254"/>
                  </a:cubicBezTo>
                  <a:cubicBezTo>
                    <a:pt x="3409" y="527"/>
                    <a:pt x="3459" y="76"/>
                    <a:pt x="3409" y="51"/>
                  </a:cubicBezTo>
                  <a:lnTo>
                    <a:pt x="3409" y="51"/>
                  </a:lnTo>
                  <a:cubicBezTo>
                    <a:pt x="3359" y="51"/>
                    <a:pt x="3234" y="477"/>
                    <a:pt x="2983" y="1179"/>
                  </a:cubicBezTo>
                  <a:cubicBezTo>
                    <a:pt x="2858" y="1530"/>
                    <a:pt x="2682" y="1956"/>
                    <a:pt x="2432" y="2357"/>
                  </a:cubicBezTo>
                  <a:cubicBezTo>
                    <a:pt x="2306" y="2582"/>
                    <a:pt x="2181" y="2783"/>
                    <a:pt x="2006" y="2983"/>
                  </a:cubicBezTo>
                  <a:cubicBezTo>
                    <a:pt x="1855" y="3159"/>
                    <a:pt x="1655" y="3334"/>
                    <a:pt x="1429" y="3334"/>
                  </a:cubicBezTo>
                  <a:cubicBezTo>
                    <a:pt x="1410" y="3336"/>
                    <a:pt x="1390" y="3337"/>
                    <a:pt x="1370" y="3337"/>
                  </a:cubicBezTo>
                  <a:cubicBezTo>
                    <a:pt x="1161" y="3337"/>
                    <a:pt x="940" y="3221"/>
                    <a:pt x="803" y="3083"/>
                  </a:cubicBezTo>
                  <a:cubicBezTo>
                    <a:pt x="627" y="2933"/>
                    <a:pt x="502" y="2708"/>
                    <a:pt x="452" y="2482"/>
                  </a:cubicBezTo>
                  <a:cubicBezTo>
                    <a:pt x="301" y="2031"/>
                    <a:pt x="276" y="1580"/>
                    <a:pt x="251" y="1229"/>
                  </a:cubicBezTo>
                  <a:cubicBezTo>
                    <a:pt x="201" y="477"/>
                    <a:pt x="251" y="26"/>
                    <a:pt x="201" y="1"/>
                  </a:cubicBezTo>
                  <a:close/>
                </a:path>
              </a:pathLst>
            </a:custGeom>
            <a:solidFill>
              <a:srgbClr val="914D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004;p51">
              <a:extLst>
                <a:ext uri="{FF2B5EF4-FFF2-40B4-BE49-F238E27FC236}">
                  <a16:creationId xmlns:a16="http://schemas.microsoft.com/office/drawing/2014/main" id="{67EC312B-B4E4-ABD7-2B42-9F987BA6EA0F}"/>
                </a:ext>
              </a:extLst>
            </p:cNvPr>
            <p:cNvSpPr/>
            <p:nvPr/>
          </p:nvSpPr>
          <p:spPr>
            <a:xfrm>
              <a:off x="5444450" y="1049500"/>
              <a:ext cx="104600" cy="101125"/>
            </a:xfrm>
            <a:custGeom>
              <a:avLst/>
              <a:gdLst/>
              <a:ahLst/>
              <a:cxnLst/>
              <a:rect l="l" t="t" r="r" b="b"/>
              <a:pathLst>
                <a:path w="4184" h="4045" extrusionOk="0">
                  <a:moveTo>
                    <a:pt x="4105" y="0"/>
                  </a:moveTo>
                  <a:cubicBezTo>
                    <a:pt x="4056" y="0"/>
                    <a:pt x="4003" y="521"/>
                    <a:pt x="3783" y="1330"/>
                  </a:cubicBezTo>
                  <a:cubicBezTo>
                    <a:pt x="3657" y="1706"/>
                    <a:pt x="3482" y="2182"/>
                    <a:pt x="3181" y="2633"/>
                  </a:cubicBezTo>
                  <a:cubicBezTo>
                    <a:pt x="3031" y="2884"/>
                    <a:pt x="2855" y="3084"/>
                    <a:pt x="2655" y="3310"/>
                  </a:cubicBezTo>
                  <a:cubicBezTo>
                    <a:pt x="2454" y="3485"/>
                    <a:pt x="2204" y="3686"/>
                    <a:pt x="1928" y="3711"/>
                  </a:cubicBezTo>
                  <a:cubicBezTo>
                    <a:pt x="1907" y="3713"/>
                    <a:pt x="1885" y="3714"/>
                    <a:pt x="1864" y="3714"/>
                  </a:cubicBezTo>
                  <a:cubicBezTo>
                    <a:pt x="1635" y="3714"/>
                    <a:pt x="1410" y="3593"/>
                    <a:pt x="1226" y="3410"/>
                  </a:cubicBezTo>
                  <a:cubicBezTo>
                    <a:pt x="1026" y="3209"/>
                    <a:pt x="901" y="2959"/>
                    <a:pt x="775" y="2733"/>
                  </a:cubicBezTo>
                  <a:cubicBezTo>
                    <a:pt x="525" y="2232"/>
                    <a:pt x="399" y="1756"/>
                    <a:pt x="324" y="1355"/>
                  </a:cubicBezTo>
                  <a:cubicBezTo>
                    <a:pt x="174" y="528"/>
                    <a:pt x="274" y="1"/>
                    <a:pt x="224" y="1"/>
                  </a:cubicBezTo>
                  <a:cubicBezTo>
                    <a:pt x="223" y="1"/>
                    <a:pt x="222" y="0"/>
                    <a:pt x="220" y="0"/>
                  </a:cubicBezTo>
                  <a:cubicBezTo>
                    <a:pt x="166" y="0"/>
                    <a:pt x="1" y="523"/>
                    <a:pt x="99" y="1380"/>
                  </a:cubicBezTo>
                  <a:cubicBezTo>
                    <a:pt x="124" y="1806"/>
                    <a:pt x="249" y="2332"/>
                    <a:pt x="500" y="2858"/>
                  </a:cubicBezTo>
                  <a:cubicBezTo>
                    <a:pt x="625" y="3109"/>
                    <a:pt x="775" y="3385"/>
                    <a:pt x="1001" y="3635"/>
                  </a:cubicBezTo>
                  <a:cubicBezTo>
                    <a:pt x="1203" y="3860"/>
                    <a:pt x="1505" y="4044"/>
                    <a:pt x="1854" y="4044"/>
                  </a:cubicBezTo>
                  <a:cubicBezTo>
                    <a:pt x="1895" y="4044"/>
                    <a:pt x="1936" y="4042"/>
                    <a:pt x="1978" y="4036"/>
                  </a:cubicBezTo>
                  <a:cubicBezTo>
                    <a:pt x="2379" y="3986"/>
                    <a:pt x="2655" y="3761"/>
                    <a:pt x="2881" y="3535"/>
                  </a:cubicBezTo>
                  <a:cubicBezTo>
                    <a:pt x="3106" y="3310"/>
                    <a:pt x="3307" y="3059"/>
                    <a:pt x="3457" y="2808"/>
                  </a:cubicBezTo>
                  <a:cubicBezTo>
                    <a:pt x="3733" y="2307"/>
                    <a:pt x="3908" y="1806"/>
                    <a:pt x="4008" y="1380"/>
                  </a:cubicBezTo>
                  <a:cubicBezTo>
                    <a:pt x="4184" y="528"/>
                    <a:pt x="4159" y="1"/>
                    <a:pt x="4109" y="1"/>
                  </a:cubicBezTo>
                  <a:cubicBezTo>
                    <a:pt x="4107" y="1"/>
                    <a:pt x="4106" y="0"/>
                    <a:pt x="4105" y="0"/>
                  </a:cubicBezTo>
                  <a:close/>
                </a:path>
              </a:pathLst>
            </a:custGeom>
            <a:solidFill>
              <a:srgbClr val="914D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005;p51">
              <a:extLst>
                <a:ext uri="{FF2B5EF4-FFF2-40B4-BE49-F238E27FC236}">
                  <a16:creationId xmlns:a16="http://schemas.microsoft.com/office/drawing/2014/main" id="{1E2808AB-6A80-4A12-42F6-BCA1EC543C00}"/>
                </a:ext>
              </a:extLst>
            </p:cNvPr>
            <p:cNvSpPr/>
            <p:nvPr/>
          </p:nvSpPr>
          <p:spPr>
            <a:xfrm>
              <a:off x="5126725" y="1386875"/>
              <a:ext cx="141000" cy="162125"/>
            </a:xfrm>
            <a:custGeom>
              <a:avLst/>
              <a:gdLst/>
              <a:ahLst/>
              <a:cxnLst/>
              <a:rect l="l" t="t" r="r" b="b"/>
              <a:pathLst>
                <a:path w="5640" h="6485" extrusionOk="0">
                  <a:moveTo>
                    <a:pt x="2253" y="0"/>
                  </a:moveTo>
                  <a:cubicBezTo>
                    <a:pt x="1314" y="0"/>
                    <a:pt x="559" y="644"/>
                    <a:pt x="276" y="1694"/>
                  </a:cubicBezTo>
                  <a:cubicBezTo>
                    <a:pt x="101" y="2421"/>
                    <a:pt x="0" y="3173"/>
                    <a:pt x="26" y="3925"/>
                  </a:cubicBezTo>
                  <a:cubicBezTo>
                    <a:pt x="51" y="4727"/>
                    <a:pt x="251" y="5629"/>
                    <a:pt x="953" y="6130"/>
                  </a:cubicBezTo>
                  <a:cubicBezTo>
                    <a:pt x="1294" y="6376"/>
                    <a:pt x="1708" y="6485"/>
                    <a:pt x="2131" y="6485"/>
                  </a:cubicBezTo>
                  <a:cubicBezTo>
                    <a:pt x="2702" y="6485"/>
                    <a:pt x="3289" y="6286"/>
                    <a:pt x="3735" y="5955"/>
                  </a:cubicBezTo>
                  <a:cubicBezTo>
                    <a:pt x="4537" y="5379"/>
                    <a:pt x="5038" y="4501"/>
                    <a:pt x="5489" y="3649"/>
                  </a:cubicBezTo>
                  <a:lnTo>
                    <a:pt x="5640" y="2973"/>
                  </a:lnTo>
                  <a:cubicBezTo>
                    <a:pt x="5113" y="1744"/>
                    <a:pt x="4236" y="541"/>
                    <a:pt x="2958" y="115"/>
                  </a:cubicBezTo>
                  <a:cubicBezTo>
                    <a:pt x="2715" y="38"/>
                    <a:pt x="2478" y="0"/>
                    <a:pt x="2253" y="0"/>
                  </a:cubicBezTo>
                  <a:close/>
                </a:path>
              </a:pathLst>
            </a:custGeom>
            <a:solidFill>
              <a:srgbClr val="BF4C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006;p51">
              <a:extLst>
                <a:ext uri="{FF2B5EF4-FFF2-40B4-BE49-F238E27FC236}">
                  <a16:creationId xmlns:a16="http://schemas.microsoft.com/office/drawing/2014/main" id="{507413A5-96C3-692D-570D-F1CFAD14E4AB}"/>
                </a:ext>
              </a:extLst>
            </p:cNvPr>
            <p:cNvSpPr/>
            <p:nvPr/>
          </p:nvSpPr>
          <p:spPr>
            <a:xfrm>
              <a:off x="5200025" y="1439000"/>
              <a:ext cx="53925" cy="22450"/>
            </a:xfrm>
            <a:custGeom>
              <a:avLst/>
              <a:gdLst/>
              <a:ahLst/>
              <a:cxnLst/>
              <a:rect l="l" t="t" r="r" b="b"/>
              <a:pathLst>
                <a:path w="2157" h="898" extrusionOk="0">
                  <a:moveTo>
                    <a:pt x="59" y="1"/>
                  </a:moveTo>
                  <a:cubicBezTo>
                    <a:pt x="40" y="1"/>
                    <a:pt x="29" y="4"/>
                    <a:pt x="26" y="10"/>
                  </a:cubicBezTo>
                  <a:cubicBezTo>
                    <a:pt x="1" y="60"/>
                    <a:pt x="452" y="311"/>
                    <a:pt x="1053" y="537"/>
                  </a:cubicBezTo>
                  <a:cubicBezTo>
                    <a:pt x="1555" y="755"/>
                    <a:pt x="1981" y="897"/>
                    <a:pt x="2100" y="897"/>
                  </a:cubicBezTo>
                  <a:cubicBezTo>
                    <a:pt x="2117" y="897"/>
                    <a:pt x="2128" y="894"/>
                    <a:pt x="2131" y="888"/>
                  </a:cubicBezTo>
                  <a:cubicBezTo>
                    <a:pt x="2156" y="837"/>
                    <a:pt x="1705" y="587"/>
                    <a:pt x="1129" y="336"/>
                  </a:cubicBezTo>
                  <a:cubicBezTo>
                    <a:pt x="627" y="140"/>
                    <a:pt x="183" y="1"/>
                    <a:pt x="59" y="1"/>
                  </a:cubicBezTo>
                  <a:close/>
                </a:path>
              </a:pathLst>
            </a:custGeom>
            <a:solidFill>
              <a:srgbClr val="A841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007;p51">
              <a:extLst>
                <a:ext uri="{FF2B5EF4-FFF2-40B4-BE49-F238E27FC236}">
                  <a16:creationId xmlns:a16="http://schemas.microsoft.com/office/drawing/2014/main" id="{FFC214D7-FBF1-1A2F-84D8-54690F806BE5}"/>
                </a:ext>
              </a:extLst>
            </p:cNvPr>
            <p:cNvSpPr/>
            <p:nvPr/>
          </p:nvSpPr>
          <p:spPr>
            <a:xfrm>
              <a:off x="5198775" y="1468500"/>
              <a:ext cx="63950" cy="27350"/>
            </a:xfrm>
            <a:custGeom>
              <a:avLst/>
              <a:gdLst/>
              <a:ahLst/>
              <a:cxnLst/>
              <a:rect l="l" t="t" r="r" b="b"/>
              <a:pathLst>
                <a:path w="2558" h="1094" extrusionOk="0">
                  <a:moveTo>
                    <a:pt x="2513" y="1"/>
                  </a:moveTo>
                  <a:cubicBezTo>
                    <a:pt x="2406" y="1"/>
                    <a:pt x="1860" y="187"/>
                    <a:pt x="1254" y="434"/>
                  </a:cubicBezTo>
                  <a:cubicBezTo>
                    <a:pt x="552" y="735"/>
                    <a:pt x="1" y="1036"/>
                    <a:pt x="26" y="1086"/>
                  </a:cubicBezTo>
                  <a:cubicBezTo>
                    <a:pt x="28" y="1091"/>
                    <a:pt x="37" y="1094"/>
                    <a:pt x="51" y="1094"/>
                  </a:cubicBezTo>
                  <a:cubicBezTo>
                    <a:pt x="172" y="1094"/>
                    <a:pt x="700" y="907"/>
                    <a:pt x="1329" y="660"/>
                  </a:cubicBezTo>
                  <a:cubicBezTo>
                    <a:pt x="2031" y="359"/>
                    <a:pt x="2557" y="58"/>
                    <a:pt x="2532" y="8"/>
                  </a:cubicBezTo>
                  <a:cubicBezTo>
                    <a:pt x="2532" y="3"/>
                    <a:pt x="2526" y="1"/>
                    <a:pt x="2513" y="1"/>
                  </a:cubicBezTo>
                  <a:close/>
                </a:path>
              </a:pathLst>
            </a:custGeom>
            <a:solidFill>
              <a:srgbClr val="A841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008;p51">
              <a:extLst>
                <a:ext uri="{FF2B5EF4-FFF2-40B4-BE49-F238E27FC236}">
                  <a16:creationId xmlns:a16="http://schemas.microsoft.com/office/drawing/2014/main" id="{BC77AD7A-A113-7858-0821-4289347C903D}"/>
                </a:ext>
              </a:extLst>
            </p:cNvPr>
            <p:cNvSpPr/>
            <p:nvPr/>
          </p:nvSpPr>
          <p:spPr>
            <a:xfrm>
              <a:off x="5273350" y="1401525"/>
              <a:ext cx="139125" cy="161700"/>
            </a:xfrm>
            <a:custGeom>
              <a:avLst/>
              <a:gdLst/>
              <a:ahLst/>
              <a:cxnLst/>
              <a:rect l="l" t="t" r="r" b="b"/>
              <a:pathLst>
                <a:path w="5565" h="6468" extrusionOk="0">
                  <a:moveTo>
                    <a:pt x="3512" y="1"/>
                  </a:moveTo>
                  <a:cubicBezTo>
                    <a:pt x="3390" y="1"/>
                    <a:pt x="3263" y="11"/>
                    <a:pt x="3133" y="31"/>
                  </a:cubicBezTo>
                  <a:cubicBezTo>
                    <a:pt x="1780" y="231"/>
                    <a:pt x="702" y="1284"/>
                    <a:pt x="0" y="2412"/>
                  </a:cubicBezTo>
                  <a:lnTo>
                    <a:pt x="25" y="3113"/>
                  </a:lnTo>
                  <a:cubicBezTo>
                    <a:pt x="351" y="4016"/>
                    <a:pt x="702" y="4943"/>
                    <a:pt x="1379" y="5645"/>
                  </a:cubicBezTo>
                  <a:cubicBezTo>
                    <a:pt x="1870" y="6136"/>
                    <a:pt x="2582" y="6468"/>
                    <a:pt x="3266" y="6468"/>
                  </a:cubicBezTo>
                  <a:cubicBezTo>
                    <a:pt x="3559" y="6468"/>
                    <a:pt x="3847" y="6407"/>
                    <a:pt x="4110" y="6271"/>
                  </a:cubicBezTo>
                  <a:cubicBezTo>
                    <a:pt x="4862" y="5895"/>
                    <a:pt x="5213" y="5043"/>
                    <a:pt x="5364" y="4266"/>
                  </a:cubicBezTo>
                  <a:cubicBezTo>
                    <a:pt x="5514" y="3514"/>
                    <a:pt x="5564" y="2763"/>
                    <a:pt x="5489" y="2011"/>
                  </a:cubicBezTo>
                  <a:cubicBezTo>
                    <a:pt x="5376" y="793"/>
                    <a:pt x="4614" y="1"/>
                    <a:pt x="3512" y="1"/>
                  </a:cubicBezTo>
                  <a:close/>
                </a:path>
              </a:pathLst>
            </a:custGeom>
            <a:solidFill>
              <a:srgbClr val="BF4C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009;p51">
              <a:extLst>
                <a:ext uri="{FF2B5EF4-FFF2-40B4-BE49-F238E27FC236}">
                  <a16:creationId xmlns:a16="http://schemas.microsoft.com/office/drawing/2014/main" id="{FC246235-00EA-B854-3B2D-8D523CE72D9B}"/>
                </a:ext>
              </a:extLst>
            </p:cNvPr>
            <p:cNvSpPr/>
            <p:nvPr/>
          </p:nvSpPr>
          <p:spPr>
            <a:xfrm>
              <a:off x="5287125" y="1450150"/>
              <a:ext cx="56425" cy="14575"/>
            </a:xfrm>
            <a:custGeom>
              <a:avLst/>
              <a:gdLst/>
              <a:ahLst/>
              <a:cxnLst/>
              <a:rect l="l" t="t" r="r" b="b"/>
              <a:pathLst>
                <a:path w="2257" h="583" extrusionOk="0">
                  <a:moveTo>
                    <a:pt x="2157" y="0"/>
                  </a:moveTo>
                  <a:cubicBezTo>
                    <a:pt x="1992" y="0"/>
                    <a:pt x="1579" y="72"/>
                    <a:pt x="1103" y="191"/>
                  </a:cubicBezTo>
                  <a:cubicBezTo>
                    <a:pt x="477" y="341"/>
                    <a:pt x="1" y="492"/>
                    <a:pt x="26" y="567"/>
                  </a:cubicBezTo>
                  <a:cubicBezTo>
                    <a:pt x="26" y="577"/>
                    <a:pt x="47" y="582"/>
                    <a:pt x="88" y="582"/>
                  </a:cubicBezTo>
                  <a:cubicBezTo>
                    <a:pt x="240" y="582"/>
                    <a:pt x="658" y="510"/>
                    <a:pt x="1153" y="391"/>
                  </a:cubicBezTo>
                  <a:cubicBezTo>
                    <a:pt x="1755" y="241"/>
                    <a:pt x="2256" y="91"/>
                    <a:pt x="2231" y="16"/>
                  </a:cubicBezTo>
                  <a:cubicBezTo>
                    <a:pt x="2226" y="5"/>
                    <a:pt x="2200" y="0"/>
                    <a:pt x="2157" y="0"/>
                  </a:cubicBezTo>
                  <a:close/>
                </a:path>
              </a:pathLst>
            </a:custGeom>
            <a:solidFill>
              <a:srgbClr val="A841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010;p51">
              <a:extLst>
                <a:ext uri="{FF2B5EF4-FFF2-40B4-BE49-F238E27FC236}">
                  <a16:creationId xmlns:a16="http://schemas.microsoft.com/office/drawing/2014/main" id="{05E385E4-989C-75AB-9666-46B66E63CBCB}"/>
                </a:ext>
              </a:extLst>
            </p:cNvPr>
            <p:cNvSpPr/>
            <p:nvPr/>
          </p:nvSpPr>
          <p:spPr>
            <a:xfrm>
              <a:off x="5276475" y="1469800"/>
              <a:ext cx="59550" cy="37275"/>
            </a:xfrm>
            <a:custGeom>
              <a:avLst/>
              <a:gdLst/>
              <a:ahLst/>
              <a:cxnLst/>
              <a:rect l="l" t="t" r="r" b="b"/>
              <a:pathLst>
                <a:path w="2382" h="1491" extrusionOk="0">
                  <a:moveTo>
                    <a:pt x="44" y="1"/>
                  </a:moveTo>
                  <a:cubicBezTo>
                    <a:pt x="35" y="1"/>
                    <a:pt x="29" y="3"/>
                    <a:pt x="26" y="6"/>
                  </a:cubicBezTo>
                  <a:cubicBezTo>
                    <a:pt x="0" y="57"/>
                    <a:pt x="502" y="433"/>
                    <a:pt x="1128" y="834"/>
                  </a:cubicBezTo>
                  <a:cubicBezTo>
                    <a:pt x="1732" y="1205"/>
                    <a:pt x="2228" y="1491"/>
                    <a:pt x="2318" y="1491"/>
                  </a:cubicBezTo>
                  <a:cubicBezTo>
                    <a:pt x="2325" y="1491"/>
                    <a:pt x="2329" y="1489"/>
                    <a:pt x="2331" y="1485"/>
                  </a:cubicBezTo>
                  <a:cubicBezTo>
                    <a:pt x="2381" y="1410"/>
                    <a:pt x="1880" y="1059"/>
                    <a:pt x="1254" y="658"/>
                  </a:cubicBezTo>
                  <a:cubicBezTo>
                    <a:pt x="650" y="286"/>
                    <a:pt x="154" y="1"/>
                    <a:pt x="44" y="1"/>
                  </a:cubicBezTo>
                  <a:close/>
                </a:path>
              </a:pathLst>
            </a:custGeom>
            <a:solidFill>
              <a:srgbClr val="A841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011;p51">
              <a:extLst>
                <a:ext uri="{FF2B5EF4-FFF2-40B4-BE49-F238E27FC236}">
                  <a16:creationId xmlns:a16="http://schemas.microsoft.com/office/drawing/2014/main" id="{58FA26E1-FFBE-D8D3-5A9B-D8200E906D6D}"/>
                </a:ext>
              </a:extLst>
            </p:cNvPr>
            <p:cNvSpPr/>
            <p:nvPr/>
          </p:nvSpPr>
          <p:spPr>
            <a:xfrm>
              <a:off x="5244525" y="1437250"/>
              <a:ext cx="43875" cy="68000"/>
            </a:xfrm>
            <a:custGeom>
              <a:avLst/>
              <a:gdLst/>
              <a:ahLst/>
              <a:cxnLst/>
              <a:rect l="l" t="t" r="r" b="b"/>
              <a:pathLst>
                <a:path w="1755" h="2720" extrusionOk="0">
                  <a:moveTo>
                    <a:pt x="1013" y="1"/>
                  </a:moveTo>
                  <a:cubicBezTo>
                    <a:pt x="773" y="1"/>
                    <a:pt x="531" y="131"/>
                    <a:pt x="376" y="356"/>
                  </a:cubicBezTo>
                  <a:cubicBezTo>
                    <a:pt x="226" y="557"/>
                    <a:pt x="151" y="832"/>
                    <a:pt x="101" y="1083"/>
                  </a:cubicBezTo>
                  <a:cubicBezTo>
                    <a:pt x="25" y="1459"/>
                    <a:pt x="0" y="1885"/>
                    <a:pt x="151" y="2236"/>
                  </a:cubicBezTo>
                  <a:cubicBezTo>
                    <a:pt x="287" y="2508"/>
                    <a:pt x="588" y="2719"/>
                    <a:pt x="880" y="2719"/>
                  </a:cubicBezTo>
                  <a:cubicBezTo>
                    <a:pt x="965" y="2719"/>
                    <a:pt x="1049" y="2701"/>
                    <a:pt x="1128" y="2662"/>
                  </a:cubicBezTo>
                  <a:cubicBezTo>
                    <a:pt x="1354" y="2562"/>
                    <a:pt x="1479" y="2311"/>
                    <a:pt x="1554" y="2085"/>
                  </a:cubicBezTo>
                  <a:cubicBezTo>
                    <a:pt x="1654" y="1835"/>
                    <a:pt x="1730" y="1409"/>
                    <a:pt x="1755" y="1033"/>
                  </a:cubicBezTo>
                  <a:cubicBezTo>
                    <a:pt x="1755" y="732"/>
                    <a:pt x="1705" y="431"/>
                    <a:pt x="1529" y="256"/>
                  </a:cubicBezTo>
                  <a:cubicBezTo>
                    <a:pt x="1386" y="80"/>
                    <a:pt x="1200" y="1"/>
                    <a:pt x="1013" y="1"/>
                  </a:cubicBezTo>
                  <a:close/>
                </a:path>
              </a:pathLst>
            </a:custGeom>
            <a:solidFill>
              <a:srgbClr val="A841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012;p51">
              <a:extLst>
                <a:ext uri="{FF2B5EF4-FFF2-40B4-BE49-F238E27FC236}">
                  <a16:creationId xmlns:a16="http://schemas.microsoft.com/office/drawing/2014/main" id="{65E60693-7F9B-D5D6-8126-0EC4406D07F3}"/>
                </a:ext>
              </a:extLst>
            </p:cNvPr>
            <p:cNvSpPr/>
            <p:nvPr/>
          </p:nvSpPr>
          <p:spPr>
            <a:xfrm>
              <a:off x="5046525" y="1947400"/>
              <a:ext cx="721825" cy="856050"/>
            </a:xfrm>
            <a:custGeom>
              <a:avLst/>
              <a:gdLst/>
              <a:ahLst/>
              <a:cxnLst/>
              <a:rect l="l" t="t" r="r" b="b"/>
              <a:pathLst>
                <a:path w="28873" h="34242" extrusionOk="0">
                  <a:moveTo>
                    <a:pt x="26818" y="0"/>
                  </a:moveTo>
                  <a:lnTo>
                    <a:pt x="16517" y="3935"/>
                  </a:lnTo>
                  <a:cubicBezTo>
                    <a:pt x="10301" y="10928"/>
                    <a:pt x="6241" y="19800"/>
                    <a:pt x="5013" y="29073"/>
                  </a:cubicBezTo>
                  <a:cubicBezTo>
                    <a:pt x="3885" y="29424"/>
                    <a:pt x="2757" y="29750"/>
                    <a:pt x="1780" y="30427"/>
                  </a:cubicBezTo>
                  <a:cubicBezTo>
                    <a:pt x="827" y="31078"/>
                    <a:pt x="51" y="32131"/>
                    <a:pt x="0" y="33309"/>
                  </a:cubicBezTo>
                  <a:cubicBezTo>
                    <a:pt x="4327" y="33917"/>
                    <a:pt x="8696" y="34241"/>
                    <a:pt x="13069" y="34241"/>
                  </a:cubicBezTo>
                  <a:cubicBezTo>
                    <a:pt x="13383" y="34241"/>
                    <a:pt x="13697" y="34239"/>
                    <a:pt x="14011" y="34236"/>
                  </a:cubicBezTo>
                  <a:cubicBezTo>
                    <a:pt x="14111" y="34236"/>
                    <a:pt x="15940" y="27544"/>
                    <a:pt x="16216" y="26968"/>
                  </a:cubicBezTo>
                  <a:cubicBezTo>
                    <a:pt x="17369" y="24462"/>
                    <a:pt x="19148" y="22306"/>
                    <a:pt x="20978" y="20276"/>
                  </a:cubicBezTo>
                  <a:cubicBezTo>
                    <a:pt x="24261" y="16617"/>
                    <a:pt x="27720" y="12958"/>
                    <a:pt x="28472" y="7870"/>
                  </a:cubicBezTo>
                  <a:cubicBezTo>
                    <a:pt x="28873" y="5163"/>
                    <a:pt x="28372" y="2256"/>
                    <a:pt x="26818" y="0"/>
                  </a:cubicBezTo>
                  <a:close/>
                </a:path>
              </a:pathLst>
            </a:custGeom>
            <a:solidFill>
              <a:srgbClr val="D483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013;p51">
              <a:extLst>
                <a:ext uri="{FF2B5EF4-FFF2-40B4-BE49-F238E27FC236}">
                  <a16:creationId xmlns:a16="http://schemas.microsoft.com/office/drawing/2014/main" id="{E1FE4784-4B60-4FB5-C78C-6E9F46C55109}"/>
                </a:ext>
              </a:extLst>
            </p:cNvPr>
            <p:cNvSpPr/>
            <p:nvPr/>
          </p:nvSpPr>
          <p:spPr>
            <a:xfrm>
              <a:off x="5852300" y="1701150"/>
              <a:ext cx="142250" cy="192375"/>
            </a:xfrm>
            <a:custGeom>
              <a:avLst/>
              <a:gdLst/>
              <a:ahLst/>
              <a:cxnLst/>
              <a:rect l="l" t="t" r="r" b="b"/>
              <a:pathLst>
                <a:path w="5690" h="7695" extrusionOk="0">
                  <a:moveTo>
                    <a:pt x="5213" y="1"/>
                  </a:moveTo>
                  <a:cubicBezTo>
                    <a:pt x="3484" y="527"/>
                    <a:pt x="1755" y="1028"/>
                    <a:pt x="0" y="1479"/>
                  </a:cubicBezTo>
                  <a:cubicBezTo>
                    <a:pt x="25" y="2532"/>
                    <a:pt x="125" y="3560"/>
                    <a:pt x="326" y="4562"/>
                  </a:cubicBezTo>
                  <a:cubicBezTo>
                    <a:pt x="501" y="5414"/>
                    <a:pt x="752" y="6266"/>
                    <a:pt x="1253" y="6918"/>
                  </a:cubicBezTo>
                  <a:cubicBezTo>
                    <a:pt x="1671" y="7467"/>
                    <a:pt x="2156" y="7694"/>
                    <a:pt x="2648" y="7694"/>
                  </a:cubicBezTo>
                  <a:cubicBezTo>
                    <a:pt x="3664" y="7694"/>
                    <a:pt x="4715" y="6728"/>
                    <a:pt x="5288" y="5615"/>
                  </a:cubicBezTo>
                  <a:cubicBezTo>
                    <a:pt x="5539" y="5113"/>
                    <a:pt x="5689" y="4562"/>
                    <a:pt x="5689" y="4061"/>
                  </a:cubicBezTo>
                  <a:cubicBezTo>
                    <a:pt x="5689" y="3710"/>
                    <a:pt x="5489" y="1028"/>
                    <a:pt x="5213" y="1"/>
                  </a:cubicBezTo>
                  <a:close/>
                </a:path>
              </a:pathLst>
            </a:custGeom>
            <a:solidFill>
              <a:srgbClr val="E88C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014;p51">
              <a:extLst>
                <a:ext uri="{FF2B5EF4-FFF2-40B4-BE49-F238E27FC236}">
                  <a16:creationId xmlns:a16="http://schemas.microsoft.com/office/drawing/2014/main" id="{24277381-8A09-C66D-524F-4C561827706D}"/>
                </a:ext>
              </a:extLst>
            </p:cNvPr>
            <p:cNvSpPr/>
            <p:nvPr/>
          </p:nvSpPr>
          <p:spPr>
            <a:xfrm>
              <a:off x="5575350" y="1401650"/>
              <a:ext cx="315175" cy="110925"/>
            </a:xfrm>
            <a:custGeom>
              <a:avLst/>
              <a:gdLst/>
              <a:ahLst/>
              <a:cxnLst/>
              <a:rect l="l" t="t" r="r" b="b"/>
              <a:pathLst>
                <a:path w="12607" h="4437" extrusionOk="0">
                  <a:moveTo>
                    <a:pt x="12356" y="1"/>
                  </a:moveTo>
                  <a:cubicBezTo>
                    <a:pt x="11203" y="452"/>
                    <a:pt x="10076" y="878"/>
                    <a:pt x="8973" y="1304"/>
                  </a:cubicBezTo>
                  <a:cubicBezTo>
                    <a:pt x="6041" y="2407"/>
                    <a:pt x="3033" y="3309"/>
                    <a:pt x="0" y="4086"/>
                  </a:cubicBezTo>
                  <a:lnTo>
                    <a:pt x="76" y="4437"/>
                  </a:lnTo>
                  <a:cubicBezTo>
                    <a:pt x="3559" y="3534"/>
                    <a:pt x="6968" y="2482"/>
                    <a:pt x="10326" y="1179"/>
                  </a:cubicBezTo>
                  <a:cubicBezTo>
                    <a:pt x="11078" y="903"/>
                    <a:pt x="11830" y="602"/>
                    <a:pt x="12607" y="301"/>
                  </a:cubicBezTo>
                  <a:cubicBezTo>
                    <a:pt x="12532" y="201"/>
                    <a:pt x="12432" y="101"/>
                    <a:pt x="12356" y="1"/>
                  </a:cubicBezTo>
                  <a:close/>
                </a:path>
              </a:pathLst>
            </a:custGeom>
            <a:solidFill>
              <a:srgbClr val="E88C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015;p51">
              <a:extLst>
                <a:ext uri="{FF2B5EF4-FFF2-40B4-BE49-F238E27FC236}">
                  <a16:creationId xmlns:a16="http://schemas.microsoft.com/office/drawing/2014/main" id="{1F81F4E6-79FC-1C44-49F5-06AB815BE9DE}"/>
                </a:ext>
              </a:extLst>
            </p:cNvPr>
            <p:cNvSpPr/>
            <p:nvPr/>
          </p:nvSpPr>
          <p:spPr>
            <a:xfrm>
              <a:off x="5609800" y="1535100"/>
              <a:ext cx="350275" cy="117200"/>
            </a:xfrm>
            <a:custGeom>
              <a:avLst/>
              <a:gdLst/>
              <a:ahLst/>
              <a:cxnLst/>
              <a:rect l="l" t="t" r="r" b="b"/>
              <a:pathLst>
                <a:path w="14011" h="4688" extrusionOk="0">
                  <a:moveTo>
                    <a:pt x="13886" y="1"/>
                  </a:moveTo>
                  <a:cubicBezTo>
                    <a:pt x="9475" y="2006"/>
                    <a:pt x="4813" y="3460"/>
                    <a:pt x="1" y="4337"/>
                  </a:cubicBezTo>
                  <a:lnTo>
                    <a:pt x="101" y="4688"/>
                  </a:lnTo>
                  <a:cubicBezTo>
                    <a:pt x="4913" y="3836"/>
                    <a:pt x="9575" y="2382"/>
                    <a:pt x="14011" y="352"/>
                  </a:cubicBezTo>
                  <a:cubicBezTo>
                    <a:pt x="13986" y="252"/>
                    <a:pt x="13936" y="126"/>
                    <a:pt x="13886" y="1"/>
                  </a:cubicBezTo>
                  <a:close/>
                </a:path>
              </a:pathLst>
            </a:custGeom>
            <a:solidFill>
              <a:srgbClr val="E88C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016;p51">
              <a:extLst>
                <a:ext uri="{FF2B5EF4-FFF2-40B4-BE49-F238E27FC236}">
                  <a16:creationId xmlns:a16="http://schemas.microsoft.com/office/drawing/2014/main" id="{882A38CA-6B28-4B14-B9B6-1EE33D2FFAD8}"/>
                </a:ext>
              </a:extLst>
            </p:cNvPr>
            <p:cNvSpPr/>
            <p:nvPr/>
          </p:nvSpPr>
          <p:spPr>
            <a:xfrm>
              <a:off x="5234500" y="1061325"/>
              <a:ext cx="153325" cy="108900"/>
            </a:xfrm>
            <a:custGeom>
              <a:avLst/>
              <a:gdLst/>
              <a:ahLst/>
              <a:cxnLst/>
              <a:rect l="l" t="t" r="r" b="b"/>
              <a:pathLst>
                <a:path w="6133" h="4356" extrusionOk="0">
                  <a:moveTo>
                    <a:pt x="2158" y="0"/>
                  </a:moveTo>
                  <a:cubicBezTo>
                    <a:pt x="1700" y="0"/>
                    <a:pt x="1303" y="47"/>
                    <a:pt x="1053" y="130"/>
                  </a:cubicBezTo>
                  <a:cubicBezTo>
                    <a:pt x="752" y="255"/>
                    <a:pt x="451" y="406"/>
                    <a:pt x="251" y="681"/>
                  </a:cubicBezTo>
                  <a:cubicBezTo>
                    <a:pt x="75" y="907"/>
                    <a:pt x="0" y="1233"/>
                    <a:pt x="0" y="1533"/>
                  </a:cubicBezTo>
                  <a:cubicBezTo>
                    <a:pt x="0" y="2335"/>
                    <a:pt x="426" y="3062"/>
                    <a:pt x="953" y="3614"/>
                  </a:cubicBezTo>
                  <a:cubicBezTo>
                    <a:pt x="1203" y="3889"/>
                    <a:pt x="1454" y="4115"/>
                    <a:pt x="1780" y="4240"/>
                  </a:cubicBezTo>
                  <a:cubicBezTo>
                    <a:pt x="1983" y="4320"/>
                    <a:pt x="2195" y="4356"/>
                    <a:pt x="2409" y="4356"/>
                  </a:cubicBezTo>
                  <a:cubicBezTo>
                    <a:pt x="2800" y="4356"/>
                    <a:pt x="3193" y="4234"/>
                    <a:pt x="3534" y="4040"/>
                  </a:cubicBezTo>
                  <a:cubicBezTo>
                    <a:pt x="4085" y="3764"/>
                    <a:pt x="4512" y="3313"/>
                    <a:pt x="4938" y="2887"/>
                  </a:cubicBezTo>
                  <a:cubicBezTo>
                    <a:pt x="5138" y="2661"/>
                    <a:pt x="5364" y="2436"/>
                    <a:pt x="5489" y="2135"/>
                  </a:cubicBezTo>
                  <a:cubicBezTo>
                    <a:pt x="6133" y="574"/>
                    <a:pt x="3769" y="0"/>
                    <a:pt x="2158" y="0"/>
                  </a:cubicBezTo>
                  <a:close/>
                </a:path>
              </a:pathLst>
            </a:custGeom>
            <a:solidFill>
              <a:srgbClr val="914D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017;p51">
              <a:extLst>
                <a:ext uri="{FF2B5EF4-FFF2-40B4-BE49-F238E27FC236}">
                  <a16:creationId xmlns:a16="http://schemas.microsoft.com/office/drawing/2014/main" id="{9A8D54CF-6C34-DBB0-2644-F3CD983C33E2}"/>
                </a:ext>
              </a:extLst>
            </p:cNvPr>
            <p:cNvSpPr/>
            <p:nvPr/>
          </p:nvSpPr>
          <p:spPr>
            <a:xfrm>
              <a:off x="5052800" y="1495650"/>
              <a:ext cx="411675" cy="200525"/>
            </a:xfrm>
            <a:custGeom>
              <a:avLst/>
              <a:gdLst/>
              <a:ahLst/>
              <a:cxnLst/>
              <a:rect l="l" t="t" r="r" b="b"/>
              <a:pathLst>
                <a:path w="16467" h="8021" extrusionOk="0">
                  <a:moveTo>
                    <a:pt x="401" y="0"/>
                  </a:moveTo>
                  <a:lnTo>
                    <a:pt x="0" y="4812"/>
                  </a:lnTo>
                  <a:lnTo>
                    <a:pt x="8973" y="7694"/>
                  </a:lnTo>
                  <a:lnTo>
                    <a:pt x="13484" y="8020"/>
                  </a:lnTo>
                  <a:lnTo>
                    <a:pt x="15739" y="4812"/>
                  </a:lnTo>
                  <a:lnTo>
                    <a:pt x="16466" y="1729"/>
                  </a:lnTo>
                  <a:lnTo>
                    <a:pt x="401" y="0"/>
                  </a:lnTo>
                  <a:close/>
                </a:path>
              </a:pathLst>
            </a:custGeom>
            <a:solidFill>
              <a:srgbClr val="FCBB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018;p51">
              <a:extLst>
                <a:ext uri="{FF2B5EF4-FFF2-40B4-BE49-F238E27FC236}">
                  <a16:creationId xmlns:a16="http://schemas.microsoft.com/office/drawing/2014/main" id="{D7789F38-4F83-525A-5F63-BE246E16F6F2}"/>
                </a:ext>
              </a:extLst>
            </p:cNvPr>
            <p:cNvSpPr/>
            <p:nvPr/>
          </p:nvSpPr>
          <p:spPr>
            <a:xfrm>
              <a:off x="4996400" y="1521950"/>
              <a:ext cx="461800" cy="112175"/>
            </a:xfrm>
            <a:custGeom>
              <a:avLst/>
              <a:gdLst/>
              <a:ahLst/>
              <a:cxnLst/>
              <a:rect l="l" t="t" r="r" b="b"/>
              <a:pathLst>
                <a:path w="18472" h="4487" extrusionOk="0">
                  <a:moveTo>
                    <a:pt x="3559" y="1"/>
                  </a:moveTo>
                  <a:lnTo>
                    <a:pt x="0" y="2407"/>
                  </a:lnTo>
                  <a:lnTo>
                    <a:pt x="17344" y="4487"/>
                  </a:lnTo>
                  <a:lnTo>
                    <a:pt x="18472" y="1179"/>
                  </a:lnTo>
                  <a:lnTo>
                    <a:pt x="3559" y="1"/>
                  </a:lnTo>
                  <a:close/>
                </a:path>
              </a:pathLst>
            </a:custGeom>
            <a:solidFill>
              <a:srgbClr val="F7EF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019;p51">
              <a:extLst>
                <a:ext uri="{FF2B5EF4-FFF2-40B4-BE49-F238E27FC236}">
                  <a16:creationId xmlns:a16="http://schemas.microsoft.com/office/drawing/2014/main" id="{3087E296-5917-F96E-B4D8-482101201B8D}"/>
                </a:ext>
              </a:extLst>
            </p:cNvPr>
            <p:cNvSpPr/>
            <p:nvPr/>
          </p:nvSpPr>
          <p:spPr>
            <a:xfrm>
              <a:off x="4978850" y="1538875"/>
              <a:ext cx="538250" cy="562050"/>
            </a:xfrm>
            <a:custGeom>
              <a:avLst/>
              <a:gdLst/>
              <a:ahLst/>
              <a:cxnLst/>
              <a:rect l="l" t="t" r="r" b="b"/>
              <a:pathLst>
                <a:path w="21530" h="22482" extrusionOk="0">
                  <a:moveTo>
                    <a:pt x="19424" y="0"/>
                  </a:moveTo>
                  <a:lnTo>
                    <a:pt x="16843" y="2106"/>
                  </a:lnTo>
                  <a:lnTo>
                    <a:pt x="1" y="1604"/>
                  </a:lnTo>
                  <a:lnTo>
                    <a:pt x="1" y="22381"/>
                  </a:lnTo>
                  <a:lnTo>
                    <a:pt x="16743" y="22482"/>
                  </a:lnTo>
                  <a:cubicBezTo>
                    <a:pt x="16743" y="22482"/>
                    <a:pt x="19349" y="22131"/>
                    <a:pt x="19976" y="21229"/>
                  </a:cubicBezTo>
                  <a:cubicBezTo>
                    <a:pt x="21530" y="12331"/>
                    <a:pt x="19424" y="0"/>
                    <a:pt x="19424" y="0"/>
                  </a:cubicBezTo>
                  <a:close/>
                </a:path>
              </a:pathLst>
            </a:custGeom>
            <a:solidFill>
              <a:srgbClr val="FCBB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020;p51">
              <a:extLst>
                <a:ext uri="{FF2B5EF4-FFF2-40B4-BE49-F238E27FC236}">
                  <a16:creationId xmlns:a16="http://schemas.microsoft.com/office/drawing/2014/main" id="{ED9FE222-B4C9-AB7A-39A9-BE675321EDF2}"/>
                </a:ext>
              </a:extLst>
            </p:cNvPr>
            <p:cNvSpPr/>
            <p:nvPr/>
          </p:nvSpPr>
          <p:spPr>
            <a:xfrm>
              <a:off x="5399900" y="1538875"/>
              <a:ext cx="117200" cy="559550"/>
            </a:xfrm>
            <a:custGeom>
              <a:avLst/>
              <a:gdLst/>
              <a:ahLst/>
              <a:cxnLst/>
              <a:rect l="l" t="t" r="r" b="b"/>
              <a:pathLst>
                <a:path w="4688" h="22382" extrusionOk="0">
                  <a:moveTo>
                    <a:pt x="2582" y="0"/>
                  </a:moveTo>
                  <a:lnTo>
                    <a:pt x="1" y="2106"/>
                  </a:lnTo>
                  <a:cubicBezTo>
                    <a:pt x="477" y="6015"/>
                    <a:pt x="1179" y="13985"/>
                    <a:pt x="452" y="22381"/>
                  </a:cubicBezTo>
                  <a:cubicBezTo>
                    <a:pt x="1254" y="22231"/>
                    <a:pt x="2683" y="21880"/>
                    <a:pt x="3134" y="21229"/>
                  </a:cubicBezTo>
                  <a:cubicBezTo>
                    <a:pt x="4688" y="12331"/>
                    <a:pt x="2582" y="0"/>
                    <a:pt x="2582" y="0"/>
                  </a:cubicBezTo>
                  <a:close/>
                </a:path>
              </a:pathLst>
            </a:custGeom>
            <a:solidFill>
              <a:srgbClr val="EDAB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021;p51">
              <a:extLst>
                <a:ext uri="{FF2B5EF4-FFF2-40B4-BE49-F238E27FC236}">
                  <a16:creationId xmlns:a16="http://schemas.microsoft.com/office/drawing/2014/main" id="{6B67573E-F9EF-5512-691C-2B324237F073}"/>
                </a:ext>
              </a:extLst>
            </p:cNvPr>
            <p:cNvSpPr/>
            <p:nvPr/>
          </p:nvSpPr>
          <p:spPr>
            <a:xfrm>
              <a:off x="5285250" y="1407450"/>
              <a:ext cx="568950" cy="709775"/>
            </a:xfrm>
            <a:custGeom>
              <a:avLst/>
              <a:gdLst/>
              <a:ahLst/>
              <a:cxnLst/>
              <a:rect l="l" t="t" r="r" b="b"/>
              <a:pathLst>
                <a:path w="22758" h="28391" extrusionOk="0">
                  <a:moveTo>
                    <a:pt x="14728" y="0"/>
                  </a:moveTo>
                  <a:cubicBezTo>
                    <a:pt x="14258" y="0"/>
                    <a:pt x="13752" y="77"/>
                    <a:pt x="13208" y="245"/>
                  </a:cubicBezTo>
                  <a:cubicBezTo>
                    <a:pt x="9775" y="1272"/>
                    <a:pt x="9650" y="4305"/>
                    <a:pt x="10151" y="7313"/>
                  </a:cubicBezTo>
                  <a:cubicBezTo>
                    <a:pt x="10627" y="10195"/>
                    <a:pt x="11604" y="13002"/>
                    <a:pt x="11980" y="15959"/>
                  </a:cubicBezTo>
                  <a:cubicBezTo>
                    <a:pt x="12030" y="16460"/>
                    <a:pt x="12081" y="17012"/>
                    <a:pt x="11830" y="17438"/>
                  </a:cubicBezTo>
                  <a:cubicBezTo>
                    <a:pt x="11554" y="17964"/>
                    <a:pt x="10953" y="18215"/>
                    <a:pt x="10401" y="18415"/>
                  </a:cubicBezTo>
                  <a:cubicBezTo>
                    <a:pt x="8772" y="18992"/>
                    <a:pt x="7043" y="19318"/>
                    <a:pt x="5414" y="19944"/>
                  </a:cubicBezTo>
                  <a:cubicBezTo>
                    <a:pt x="3760" y="20571"/>
                    <a:pt x="1604" y="20771"/>
                    <a:pt x="878" y="22651"/>
                  </a:cubicBezTo>
                  <a:cubicBezTo>
                    <a:pt x="0" y="24907"/>
                    <a:pt x="1629" y="27187"/>
                    <a:pt x="3810" y="27739"/>
                  </a:cubicBezTo>
                  <a:cubicBezTo>
                    <a:pt x="5589" y="28173"/>
                    <a:pt x="7419" y="28390"/>
                    <a:pt x="9250" y="28390"/>
                  </a:cubicBezTo>
                  <a:cubicBezTo>
                    <a:pt x="11651" y="28390"/>
                    <a:pt x="14052" y="28016"/>
                    <a:pt x="16341" y="27262"/>
                  </a:cubicBezTo>
                  <a:cubicBezTo>
                    <a:pt x="17168" y="27012"/>
                    <a:pt x="17995" y="26661"/>
                    <a:pt x="18697" y="26135"/>
                  </a:cubicBezTo>
                  <a:cubicBezTo>
                    <a:pt x="19549" y="25458"/>
                    <a:pt x="20126" y="24481"/>
                    <a:pt x="20577" y="23478"/>
                  </a:cubicBezTo>
                  <a:cubicBezTo>
                    <a:pt x="22757" y="18641"/>
                    <a:pt x="22557" y="12977"/>
                    <a:pt x="20978" y="7989"/>
                  </a:cubicBezTo>
                  <a:cubicBezTo>
                    <a:pt x="20020" y="4915"/>
                    <a:pt x="18488" y="0"/>
                    <a:pt x="14728" y="0"/>
                  </a:cubicBezTo>
                  <a:close/>
                </a:path>
              </a:pathLst>
            </a:custGeom>
            <a:solidFill>
              <a:srgbClr val="CC77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022;p51">
              <a:extLst>
                <a:ext uri="{FF2B5EF4-FFF2-40B4-BE49-F238E27FC236}">
                  <a16:creationId xmlns:a16="http://schemas.microsoft.com/office/drawing/2014/main" id="{80790A7C-F078-5832-CCC3-8D3EBC6B86E1}"/>
                </a:ext>
              </a:extLst>
            </p:cNvPr>
            <p:cNvSpPr/>
            <p:nvPr/>
          </p:nvSpPr>
          <p:spPr>
            <a:xfrm>
              <a:off x="5308425" y="1963675"/>
              <a:ext cx="38250" cy="9075"/>
            </a:xfrm>
            <a:custGeom>
              <a:avLst/>
              <a:gdLst/>
              <a:ahLst/>
              <a:cxnLst/>
              <a:rect l="l" t="t" r="r" b="b"/>
              <a:pathLst>
                <a:path w="1530" h="363" extrusionOk="0">
                  <a:moveTo>
                    <a:pt x="151" y="1"/>
                  </a:moveTo>
                  <a:cubicBezTo>
                    <a:pt x="101" y="101"/>
                    <a:pt x="51" y="201"/>
                    <a:pt x="1" y="327"/>
                  </a:cubicBezTo>
                  <a:cubicBezTo>
                    <a:pt x="285" y="352"/>
                    <a:pt x="549" y="363"/>
                    <a:pt x="776" y="363"/>
                  </a:cubicBezTo>
                  <a:cubicBezTo>
                    <a:pt x="1229" y="363"/>
                    <a:pt x="1530" y="318"/>
                    <a:pt x="1530" y="252"/>
                  </a:cubicBezTo>
                  <a:cubicBezTo>
                    <a:pt x="1530" y="176"/>
                    <a:pt x="928" y="76"/>
                    <a:pt x="151" y="1"/>
                  </a:cubicBezTo>
                  <a:close/>
                </a:path>
              </a:pathLst>
            </a:custGeom>
            <a:solidFill>
              <a:srgbClr val="A053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023;p51">
              <a:extLst>
                <a:ext uri="{FF2B5EF4-FFF2-40B4-BE49-F238E27FC236}">
                  <a16:creationId xmlns:a16="http://schemas.microsoft.com/office/drawing/2014/main" id="{90E52620-8A64-57E0-C619-3358A575FA33}"/>
                </a:ext>
              </a:extLst>
            </p:cNvPr>
            <p:cNvSpPr/>
            <p:nvPr/>
          </p:nvSpPr>
          <p:spPr>
            <a:xfrm>
              <a:off x="5300900" y="1999800"/>
              <a:ext cx="84000" cy="12775"/>
            </a:xfrm>
            <a:custGeom>
              <a:avLst/>
              <a:gdLst/>
              <a:ahLst/>
              <a:cxnLst/>
              <a:rect l="l" t="t" r="r" b="b"/>
              <a:pathLst>
                <a:path w="3360" h="511" extrusionOk="0">
                  <a:moveTo>
                    <a:pt x="3004" y="0"/>
                  </a:moveTo>
                  <a:cubicBezTo>
                    <a:pt x="2514" y="0"/>
                    <a:pt x="1567" y="56"/>
                    <a:pt x="477" y="160"/>
                  </a:cubicBezTo>
                  <a:cubicBezTo>
                    <a:pt x="302" y="160"/>
                    <a:pt x="151" y="185"/>
                    <a:pt x="1" y="185"/>
                  </a:cubicBezTo>
                  <a:cubicBezTo>
                    <a:pt x="1" y="310"/>
                    <a:pt x="26" y="411"/>
                    <a:pt x="26" y="511"/>
                  </a:cubicBezTo>
                  <a:cubicBezTo>
                    <a:pt x="176" y="511"/>
                    <a:pt x="327" y="486"/>
                    <a:pt x="502" y="486"/>
                  </a:cubicBezTo>
                  <a:cubicBezTo>
                    <a:pt x="2081" y="335"/>
                    <a:pt x="3359" y="135"/>
                    <a:pt x="3359" y="35"/>
                  </a:cubicBezTo>
                  <a:cubicBezTo>
                    <a:pt x="3352" y="11"/>
                    <a:pt x="3224" y="0"/>
                    <a:pt x="3004" y="0"/>
                  </a:cubicBezTo>
                  <a:close/>
                </a:path>
              </a:pathLst>
            </a:custGeom>
            <a:solidFill>
              <a:srgbClr val="A053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024;p51">
              <a:extLst>
                <a:ext uri="{FF2B5EF4-FFF2-40B4-BE49-F238E27FC236}">
                  <a16:creationId xmlns:a16="http://schemas.microsoft.com/office/drawing/2014/main" id="{5A829285-E894-AB45-FC6A-24735E691ADB}"/>
                </a:ext>
              </a:extLst>
            </p:cNvPr>
            <p:cNvSpPr/>
            <p:nvPr/>
          </p:nvSpPr>
          <p:spPr>
            <a:xfrm>
              <a:off x="5314700" y="2043900"/>
              <a:ext cx="35100" cy="15050"/>
            </a:xfrm>
            <a:custGeom>
              <a:avLst/>
              <a:gdLst/>
              <a:ahLst/>
              <a:cxnLst/>
              <a:rect l="l" t="t" r="r" b="b"/>
              <a:pathLst>
                <a:path w="1404" h="602" extrusionOk="0">
                  <a:moveTo>
                    <a:pt x="1287" y="1"/>
                  </a:moveTo>
                  <a:cubicBezTo>
                    <a:pt x="1089" y="1"/>
                    <a:pt x="591" y="109"/>
                    <a:pt x="0" y="326"/>
                  </a:cubicBezTo>
                  <a:cubicBezTo>
                    <a:pt x="50" y="426"/>
                    <a:pt x="101" y="526"/>
                    <a:pt x="176" y="601"/>
                  </a:cubicBezTo>
                  <a:cubicBezTo>
                    <a:pt x="877" y="326"/>
                    <a:pt x="1404" y="100"/>
                    <a:pt x="1379" y="25"/>
                  </a:cubicBezTo>
                  <a:cubicBezTo>
                    <a:pt x="1373" y="9"/>
                    <a:pt x="1342" y="1"/>
                    <a:pt x="1287" y="1"/>
                  </a:cubicBezTo>
                  <a:close/>
                </a:path>
              </a:pathLst>
            </a:custGeom>
            <a:solidFill>
              <a:srgbClr val="A053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025;p51">
              <a:extLst>
                <a:ext uri="{FF2B5EF4-FFF2-40B4-BE49-F238E27FC236}">
                  <a16:creationId xmlns:a16="http://schemas.microsoft.com/office/drawing/2014/main" id="{1EC407B7-9749-D83B-5894-21291C45A0BE}"/>
                </a:ext>
              </a:extLst>
            </p:cNvPr>
            <p:cNvSpPr/>
            <p:nvPr/>
          </p:nvSpPr>
          <p:spPr>
            <a:xfrm>
              <a:off x="4914325" y="1729875"/>
              <a:ext cx="292625" cy="218300"/>
            </a:xfrm>
            <a:custGeom>
              <a:avLst/>
              <a:gdLst/>
              <a:ahLst/>
              <a:cxnLst/>
              <a:rect l="l" t="t" r="r" b="b"/>
              <a:pathLst>
                <a:path w="11705" h="8732" extrusionOk="0">
                  <a:moveTo>
                    <a:pt x="6510" y="0"/>
                  </a:moveTo>
                  <a:cubicBezTo>
                    <a:pt x="5093" y="0"/>
                    <a:pt x="3654" y="287"/>
                    <a:pt x="2406" y="882"/>
                  </a:cubicBezTo>
                  <a:cubicBezTo>
                    <a:pt x="501" y="1784"/>
                    <a:pt x="0" y="2962"/>
                    <a:pt x="251" y="5042"/>
                  </a:cubicBezTo>
                  <a:cubicBezTo>
                    <a:pt x="501" y="7398"/>
                    <a:pt x="2181" y="8401"/>
                    <a:pt x="4386" y="8601"/>
                  </a:cubicBezTo>
                  <a:cubicBezTo>
                    <a:pt x="5037" y="8666"/>
                    <a:pt x="5707" y="8731"/>
                    <a:pt x="6396" y="8731"/>
                  </a:cubicBezTo>
                  <a:cubicBezTo>
                    <a:pt x="6503" y="8731"/>
                    <a:pt x="6610" y="8730"/>
                    <a:pt x="6717" y="8726"/>
                  </a:cubicBezTo>
                  <a:cubicBezTo>
                    <a:pt x="8371" y="8651"/>
                    <a:pt x="10000" y="8200"/>
                    <a:pt x="11003" y="6646"/>
                  </a:cubicBezTo>
                  <a:cubicBezTo>
                    <a:pt x="11679" y="5543"/>
                    <a:pt x="11705" y="4140"/>
                    <a:pt x="11329" y="2912"/>
                  </a:cubicBezTo>
                  <a:cubicBezTo>
                    <a:pt x="11103" y="2185"/>
                    <a:pt x="10752" y="1458"/>
                    <a:pt x="10176" y="982"/>
                  </a:cubicBezTo>
                  <a:cubicBezTo>
                    <a:pt x="9524" y="431"/>
                    <a:pt x="8647" y="180"/>
                    <a:pt x="7795" y="80"/>
                  </a:cubicBezTo>
                  <a:cubicBezTo>
                    <a:pt x="7373" y="27"/>
                    <a:pt x="6942" y="0"/>
                    <a:pt x="6510" y="0"/>
                  </a:cubicBezTo>
                  <a:close/>
                </a:path>
              </a:pathLst>
            </a:custGeom>
            <a:solidFill>
              <a:srgbClr val="D483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026;p51">
              <a:extLst>
                <a:ext uri="{FF2B5EF4-FFF2-40B4-BE49-F238E27FC236}">
                  <a16:creationId xmlns:a16="http://schemas.microsoft.com/office/drawing/2014/main" id="{7CBB0607-E5BE-E135-B6D0-E13EBA7A26D9}"/>
                </a:ext>
              </a:extLst>
            </p:cNvPr>
            <p:cNvSpPr/>
            <p:nvPr/>
          </p:nvSpPr>
          <p:spPr>
            <a:xfrm>
              <a:off x="5139875" y="1781350"/>
              <a:ext cx="53300" cy="18175"/>
            </a:xfrm>
            <a:custGeom>
              <a:avLst/>
              <a:gdLst/>
              <a:ahLst/>
              <a:cxnLst/>
              <a:rect l="l" t="t" r="r" b="b"/>
              <a:pathLst>
                <a:path w="2132" h="727" extrusionOk="0">
                  <a:moveTo>
                    <a:pt x="1981" y="1"/>
                  </a:moveTo>
                  <a:cubicBezTo>
                    <a:pt x="853" y="251"/>
                    <a:pt x="1" y="627"/>
                    <a:pt x="26" y="702"/>
                  </a:cubicBezTo>
                  <a:cubicBezTo>
                    <a:pt x="30" y="719"/>
                    <a:pt x="59" y="727"/>
                    <a:pt x="108" y="727"/>
                  </a:cubicBezTo>
                  <a:cubicBezTo>
                    <a:pt x="357" y="727"/>
                    <a:pt x="1133" y="535"/>
                    <a:pt x="2031" y="326"/>
                  </a:cubicBezTo>
                  <a:lnTo>
                    <a:pt x="2131" y="326"/>
                  </a:lnTo>
                  <a:cubicBezTo>
                    <a:pt x="2081" y="201"/>
                    <a:pt x="2031" y="101"/>
                    <a:pt x="1981" y="1"/>
                  </a:cubicBezTo>
                  <a:close/>
                </a:path>
              </a:pathLst>
            </a:custGeom>
            <a:solidFill>
              <a:srgbClr val="A053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027;p51">
              <a:extLst>
                <a:ext uri="{FF2B5EF4-FFF2-40B4-BE49-F238E27FC236}">
                  <a16:creationId xmlns:a16="http://schemas.microsoft.com/office/drawing/2014/main" id="{F0A4A8E9-1F04-4E26-B2EA-411A13B5DD71}"/>
                </a:ext>
              </a:extLst>
            </p:cNvPr>
            <p:cNvSpPr/>
            <p:nvPr/>
          </p:nvSpPr>
          <p:spPr>
            <a:xfrm>
              <a:off x="5126725" y="1836500"/>
              <a:ext cx="77100" cy="11525"/>
            </a:xfrm>
            <a:custGeom>
              <a:avLst/>
              <a:gdLst/>
              <a:ahLst/>
              <a:cxnLst/>
              <a:rect l="l" t="t" r="r" b="b"/>
              <a:pathLst>
                <a:path w="3084" h="461" extrusionOk="0">
                  <a:moveTo>
                    <a:pt x="3083" y="0"/>
                  </a:moveTo>
                  <a:cubicBezTo>
                    <a:pt x="2933" y="0"/>
                    <a:pt x="2782" y="25"/>
                    <a:pt x="2632" y="25"/>
                  </a:cubicBezTo>
                  <a:cubicBezTo>
                    <a:pt x="1178" y="176"/>
                    <a:pt x="0" y="301"/>
                    <a:pt x="0" y="401"/>
                  </a:cubicBezTo>
                  <a:cubicBezTo>
                    <a:pt x="0" y="437"/>
                    <a:pt x="268" y="461"/>
                    <a:pt x="704" y="461"/>
                  </a:cubicBezTo>
                  <a:cubicBezTo>
                    <a:pt x="1191" y="461"/>
                    <a:pt x="1889" y="430"/>
                    <a:pt x="2657" y="351"/>
                  </a:cubicBezTo>
                  <a:cubicBezTo>
                    <a:pt x="2807" y="351"/>
                    <a:pt x="2933" y="326"/>
                    <a:pt x="3083" y="326"/>
                  </a:cubicBezTo>
                  <a:cubicBezTo>
                    <a:pt x="3083" y="201"/>
                    <a:pt x="3083" y="100"/>
                    <a:pt x="3083" y="0"/>
                  </a:cubicBezTo>
                  <a:close/>
                </a:path>
              </a:pathLst>
            </a:custGeom>
            <a:solidFill>
              <a:srgbClr val="A053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028;p51">
              <a:extLst>
                <a:ext uri="{FF2B5EF4-FFF2-40B4-BE49-F238E27FC236}">
                  <a16:creationId xmlns:a16="http://schemas.microsoft.com/office/drawing/2014/main" id="{6D675B9C-B2D7-EEB2-6DB3-5133696B84E3}"/>
                </a:ext>
              </a:extLst>
            </p:cNvPr>
            <p:cNvSpPr/>
            <p:nvPr/>
          </p:nvSpPr>
          <p:spPr>
            <a:xfrm>
              <a:off x="5144900" y="1890825"/>
              <a:ext cx="43875" cy="13350"/>
            </a:xfrm>
            <a:custGeom>
              <a:avLst/>
              <a:gdLst/>
              <a:ahLst/>
              <a:cxnLst/>
              <a:rect l="l" t="t" r="r" b="b"/>
              <a:pathLst>
                <a:path w="1755" h="534" extrusionOk="0">
                  <a:moveTo>
                    <a:pt x="144" y="1"/>
                  </a:moveTo>
                  <a:cubicBezTo>
                    <a:pt x="72" y="1"/>
                    <a:pt x="31" y="10"/>
                    <a:pt x="25" y="33"/>
                  </a:cubicBezTo>
                  <a:cubicBezTo>
                    <a:pt x="0" y="108"/>
                    <a:pt x="652" y="359"/>
                    <a:pt x="1529" y="534"/>
                  </a:cubicBezTo>
                  <a:cubicBezTo>
                    <a:pt x="1604" y="459"/>
                    <a:pt x="1679" y="359"/>
                    <a:pt x="1755" y="258"/>
                  </a:cubicBezTo>
                  <a:cubicBezTo>
                    <a:pt x="1014" y="122"/>
                    <a:pt x="394" y="1"/>
                    <a:pt x="144" y="1"/>
                  </a:cubicBezTo>
                  <a:close/>
                </a:path>
              </a:pathLst>
            </a:custGeom>
            <a:solidFill>
              <a:srgbClr val="A053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684"/>
                                        </p:tgtEl>
                                        <p:attrNameLst>
                                          <p:attrName>style.visibility</p:attrName>
                                        </p:attrNameLst>
                                      </p:cBhvr>
                                      <p:to>
                                        <p:strVal val="visible"/>
                                      </p:to>
                                    </p:set>
                                    <p:animEffect transition="in" filter="wipe(down)">
                                      <p:cBhvr>
                                        <p:cTn id="7" dur="580">
                                          <p:stCondLst>
                                            <p:cond delay="0"/>
                                          </p:stCondLst>
                                        </p:cTn>
                                        <p:tgtEl>
                                          <p:spTgt spid="684"/>
                                        </p:tgtEl>
                                      </p:cBhvr>
                                    </p:animEffect>
                                    <p:anim calcmode="lin" valueType="num">
                                      <p:cBhvr>
                                        <p:cTn id="8" dur="1822" tmFilter="0,0; 0.14,0.36; 0.43,0.73; 0.71,0.91; 1.0,1.0">
                                          <p:stCondLst>
                                            <p:cond delay="0"/>
                                          </p:stCondLst>
                                        </p:cTn>
                                        <p:tgtEl>
                                          <p:spTgt spid="68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68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68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68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684"/>
                                        </p:tgtEl>
                                        <p:attrNameLst>
                                          <p:attrName>ppt_y</p:attrName>
                                        </p:attrNameLst>
                                      </p:cBhvr>
                                      <p:tavLst>
                                        <p:tav tm="0" fmla="#ppt_y-sin(pi*$)/81">
                                          <p:val>
                                            <p:fltVal val="0"/>
                                          </p:val>
                                        </p:tav>
                                        <p:tav tm="100000">
                                          <p:val>
                                            <p:fltVal val="1"/>
                                          </p:val>
                                        </p:tav>
                                      </p:tavLst>
                                    </p:anim>
                                    <p:animScale>
                                      <p:cBhvr>
                                        <p:cTn id="13" dur="26">
                                          <p:stCondLst>
                                            <p:cond delay="650"/>
                                          </p:stCondLst>
                                        </p:cTn>
                                        <p:tgtEl>
                                          <p:spTgt spid="684"/>
                                        </p:tgtEl>
                                      </p:cBhvr>
                                      <p:to x="100000" y="60000"/>
                                    </p:animScale>
                                    <p:animScale>
                                      <p:cBhvr>
                                        <p:cTn id="14" dur="166" decel="50000">
                                          <p:stCondLst>
                                            <p:cond delay="676"/>
                                          </p:stCondLst>
                                        </p:cTn>
                                        <p:tgtEl>
                                          <p:spTgt spid="684"/>
                                        </p:tgtEl>
                                      </p:cBhvr>
                                      <p:to x="100000" y="100000"/>
                                    </p:animScale>
                                    <p:animScale>
                                      <p:cBhvr>
                                        <p:cTn id="15" dur="26">
                                          <p:stCondLst>
                                            <p:cond delay="1312"/>
                                          </p:stCondLst>
                                        </p:cTn>
                                        <p:tgtEl>
                                          <p:spTgt spid="684"/>
                                        </p:tgtEl>
                                      </p:cBhvr>
                                      <p:to x="100000" y="80000"/>
                                    </p:animScale>
                                    <p:animScale>
                                      <p:cBhvr>
                                        <p:cTn id="16" dur="166" decel="50000">
                                          <p:stCondLst>
                                            <p:cond delay="1338"/>
                                          </p:stCondLst>
                                        </p:cTn>
                                        <p:tgtEl>
                                          <p:spTgt spid="684"/>
                                        </p:tgtEl>
                                      </p:cBhvr>
                                      <p:to x="100000" y="100000"/>
                                    </p:animScale>
                                    <p:animScale>
                                      <p:cBhvr>
                                        <p:cTn id="17" dur="26">
                                          <p:stCondLst>
                                            <p:cond delay="1642"/>
                                          </p:stCondLst>
                                        </p:cTn>
                                        <p:tgtEl>
                                          <p:spTgt spid="684"/>
                                        </p:tgtEl>
                                      </p:cBhvr>
                                      <p:to x="100000" y="90000"/>
                                    </p:animScale>
                                    <p:animScale>
                                      <p:cBhvr>
                                        <p:cTn id="18" dur="166" decel="50000">
                                          <p:stCondLst>
                                            <p:cond delay="1668"/>
                                          </p:stCondLst>
                                        </p:cTn>
                                        <p:tgtEl>
                                          <p:spTgt spid="684"/>
                                        </p:tgtEl>
                                      </p:cBhvr>
                                      <p:to x="100000" y="100000"/>
                                    </p:animScale>
                                    <p:animScale>
                                      <p:cBhvr>
                                        <p:cTn id="19" dur="26">
                                          <p:stCondLst>
                                            <p:cond delay="1808"/>
                                          </p:stCondLst>
                                        </p:cTn>
                                        <p:tgtEl>
                                          <p:spTgt spid="684"/>
                                        </p:tgtEl>
                                      </p:cBhvr>
                                      <p:to x="100000" y="95000"/>
                                    </p:animScale>
                                    <p:animScale>
                                      <p:cBhvr>
                                        <p:cTn id="20" dur="166" decel="50000">
                                          <p:stCondLst>
                                            <p:cond delay="1834"/>
                                          </p:stCondLst>
                                        </p:cTn>
                                        <p:tgtEl>
                                          <p:spTgt spid="684"/>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2">
                                            <p:txEl>
                                              <p:pRg st="0" end="0"/>
                                            </p:txEl>
                                          </p:spTgt>
                                        </p:tgtEl>
                                        <p:attrNameLst>
                                          <p:attrName>style.visibility</p:attrName>
                                        </p:attrNameLst>
                                      </p:cBhvr>
                                      <p:to>
                                        <p:strVal val="visible"/>
                                      </p:to>
                                    </p:set>
                                    <p:animEffect transition="in" filter="fade">
                                      <p:cBhvr>
                                        <p:cTn id="25"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63"/>
        <p:cNvGrpSpPr/>
        <p:nvPr/>
      </p:nvGrpSpPr>
      <p:grpSpPr>
        <a:xfrm>
          <a:off x="0" y="0"/>
          <a:ext cx="0" cy="0"/>
          <a:chOff x="0" y="0"/>
          <a:chExt cx="0" cy="0"/>
        </a:xfrm>
      </p:grpSpPr>
      <p:sp>
        <p:nvSpPr>
          <p:cNvPr id="864" name="Google Shape;864;p48"/>
          <p:cNvSpPr txBox="1">
            <a:spLocks noGrp="1"/>
          </p:cNvSpPr>
          <p:nvPr>
            <p:ph type="title"/>
          </p:nvPr>
        </p:nvSpPr>
        <p:spPr>
          <a:xfrm>
            <a:off x="685800" y="1848025"/>
            <a:ext cx="7772400" cy="853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000" dirty="0"/>
              <a:t>Thank you </a:t>
            </a:r>
            <a:endParaRPr sz="4000" dirty="0"/>
          </a:p>
        </p:txBody>
      </p:sp>
      <p:sp>
        <p:nvSpPr>
          <p:cNvPr id="865" name="Google Shape;865;p48"/>
          <p:cNvSpPr txBox="1">
            <a:spLocks noGrp="1"/>
          </p:cNvSpPr>
          <p:nvPr>
            <p:ph type="subTitle" idx="1"/>
          </p:nvPr>
        </p:nvSpPr>
        <p:spPr>
          <a:xfrm>
            <a:off x="685800" y="2809150"/>
            <a:ext cx="7772400" cy="486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3600" dirty="0">
                <a:latin typeface="Pristina" panose="03060402040406080204" pitchFamily="66" charset="0"/>
              </a:rPr>
              <a:t>  Signing of team 14</a:t>
            </a:r>
            <a:endParaRPr sz="3600" dirty="0">
              <a:latin typeface="Pristina" panose="03060402040406080204" pitchFamily="66" charset="0"/>
            </a:endParaRPr>
          </a:p>
        </p:txBody>
      </p:sp>
      <p:grpSp>
        <p:nvGrpSpPr>
          <p:cNvPr id="866" name="Google Shape;866;p48"/>
          <p:cNvGrpSpPr/>
          <p:nvPr/>
        </p:nvGrpSpPr>
        <p:grpSpPr>
          <a:xfrm>
            <a:off x="6493381" y="2739122"/>
            <a:ext cx="1965003" cy="1877171"/>
            <a:chOff x="3241375" y="3566600"/>
            <a:chExt cx="1292000" cy="1234250"/>
          </a:xfrm>
        </p:grpSpPr>
        <p:sp>
          <p:nvSpPr>
            <p:cNvPr id="867" name="Google Shape;867;p48"/>
            <p:cNvSpPr/>
            <p:nvPr/>
          </p:nvSpPr>
          <p:spPr>
            <a:xfrm>
              <a:off x="3984475" y="3812350"/>
              <a:ext cx="226850" cy="100000"/>
            </a:xfrm>
            <a:custGeom>
              <a:avLst/>
              <a:gdLst/>
              <a:ahLst/>
              <a:cxnLst/>
              <a:rect l="l" t="t" r="r" b="b"/>
              <a:pathLst>
                <a:path w="9074" h="4000" extrusionOk="0">
                  <a:moveTo>
                    <a:pt x="3961" y="0"/>
                  </a:moveTo>
                  <a:cubicBezTo>
                    <a:pt x="3794" y="0"/>
                    <a:pt x="3627" y="5"/>
                    <a:pt x="3460" y="14"/>
                  </a:cubicBezTo>
                  <a:cubicBezTo>
                    <a:pt x="2658" y="64"/>
                    <a:pt x="1831" y="215"/>
                    <a:pt x="1179" y="666"/>
                  </a:cubicBezTo>
                  <a:cubicBezTo>
                    <a:pt x="502" y="1092"/>
                    <a:pt x="1" y="1844"/>
                    <a:pt x="1" y="2646"/>
                  </a:cubicBezTo>
                  <a:lnTo>
                    <a:pt x="8948" y="3999"/>
                  </a:lnTo>
                  <a:cubicBezTo>
                    <a:pt x="9024" y="3047"/>
                    <a:pt x="9074" y="1994"/>
                    <a:pt x="8422" y="1292"/>
                  </a:cubicBezTo>
                  <a:cubicBezTo>
                    <a:pt x="8146" y="992"/>
                    <a:pt x="7745" y="816"/>
                    <a:pt x="7369" y="666"/>
                  </a:cubicBezTo>
                  <a:cubicBezTo>
                    <a:pt x="6296" y="228"/>
                    <a:pt x="5126" y="0"/>
                    <a:pt x="3961" y="0"/>
                  </a:cubicBezTo>
                  <a:close/>
                </a:path>
              </a:pathLst>
            </a:custGeom>
            <a:solidFill>
              <a:srgbClr val="EA81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48"/>
            <p:cNvSpPr/>
            <p:nvPr/>
          </p:nvSpPr>
          <p:spPr>
            <a:xfrm>
              <a:off x="3742625" y="3849400"/>
              <a:ext cx="611575" cy="340525"/>
            </a:xfrm>
            <a:custGeom>
              <a:avLst/>
              <a:gdLst/>
              <a:ahLst/>
              <a:cxnLst/>
              <a:rect l="l" t="t" r="r" b="b"/>
              <a:pathLst>
                <a:path w="24463" h="13621" extrusionOk="0">
                  <a:moveTo>
                    <a:pt x="12497" y="0"/>
                  </a:moveTo>
                  <a:cubicBezTo>
                    <a:pt x="11856" y="0"/>
                    <a:pt x="11214" y="37"/>
                    <a:pt x="10577" y="111"/>
                  </a:cubicBezTo>
                  <a:cubicBezTo>
                    <a:pt x="7545" y="462"/>
                    <a:pt x="4637" y="1615"/>
                    <a:pt x="2106" y="3294"/>
                  </a:cubicBezTo>
                  <a:cubicBezTo>
                    <a:pt x="953" y="4046"/>
                    <a:pt x="1" y="4673"/>
                    <a:pt x="201" y="6176"/>
                  </a:cubicBezTo>
                  <a:cubicBezTo>
                    <a:pt x="352" y="7430"/>
                    <a:pt x="1078" y="8607"/>
                    <a:pt x="2131" y="9284"/>
                  </a:cubicBezTo>
                  <a:lnTo>
                    <a:pt x="22006" y="13620"/>
                  </a:lnTo>
                  <a:cubicBezTo>
                    <a:pt x="23008" y="13570"/>
                    <a:pt x="23835" y="12718"/>
                    <a:pt x="24161" y="11740"/>
                  </a:cubicBezTo>
                  <a:cubicBezTo>
                    <a:pt x="24462" y="10788"/>
                    <a:pt x="24387" y="9760"/>
                    <a:pt x="24236" y="8758"/>
                  </a:cubicBezTo>
                  <a:cubicBezTo>
                    <a:pt x="24036" y="7505"/>
                    <a:pt x="23760" y="6277"/>
                    <a:pt x="23184" y="5149"/>
                  </a:cubicBezTo>
                  <a:cubicBezTo>
                    <a:pt x="22758" y="4272"/>
                    <a:pt x="22131" y="3495"/>
                    <a:pt x="21404" y="2868"/>
                  </a:cubicBezTo>
                  <a:cubicBezTo>
                    <a:pt x="20803" y="2367"/>
                    <a:pt x="20151" y="1966"/>
                    <a:pt x="19449" y="1615"/>
                  </a:cubicBezTo>
                  <a:cubicBezTo>
                    <a:pt x="17311" y="526"/>
                    <a:pt x="14908" y="0"/>
                    <a:pt x="12497" y="0"/>
                  </a:cubicBezTo>
                  <a:close/>
                </a:path>
              </a:pathLst>
            </a:custGeom>
            <a:solidFill>
              <a:srgbClr val="ED9A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48"/>
            <p:cNvSpPr/>
            <p:nvPr/>
          </p:nvSpPr>
          <p:spPr>
            <a:xfrm>
              <a:off x="3306550" y="3817500"/>
              <a:ext cx="503775" cy="561550"/>
            </a:xfrm>
            <a:custGeom>
              <a:avLst/>
              <a:gdLst/>
              <a:ahLst/>
              <a:cxnLst/>
              <a:rect l="l" t="t" r="r" b="b"/>
              <a:pathLst>
                <a:path w="20151" h="22462" extrusionOk="0">
                  <a:moveTo>
                    <a:pt x="3802" y="0"/>
                  </a:moveTo>
                  <a:cubicBezTo>
                    <a:pt x="3324" y="0"/>
                    <a:pt x="2887" y="671"/>
                    <a:pt x="2782" y="1237"/>
                  </a:cubicBezTo>
                  <a:cubicBezTo>
                    <a:pt x="2381" y="3618"/>
                    <a:pt x="3484" y="6500"/>
                    <a:pt x="5213" y="8179"/>
                  </a:cubicBezTo>
                  <a:cubicBezTo>
                    <a:pt x="4461" y="8179"/>
                    <a:pt x="3785" y="7728"/>
                    <a:pt x="3158" y="7302"/>
                  </a:cubicBezTo>
                  <a:cubicBezTo>
                    <a:pt x="2682" y="6976"/>
                    <a:pt x="2206" y="6625"/>
                    <a:pt x="1729" y="6299"/>
                  </a:cubicBezTo>
                  <a:cubicBezTo>
                    <a:pt x="1604" y="6199"/>
                    <a:pt x="1454" y="6124"/>
                    <a:pt x="1303" y="6099"/>
                  </a:cubicBezTo>
                  <a:cubicBezTo>
                    <a:pt x="1289" y="6097"/>
                    <a:pt x="1274" y="6097"/>
                    <a:pt x="1260" y="6097"/>
                  </a:cubicBezTo>
                  <a:cubicBezTo>
                    <a:pt x="1049" y="6097"/>
                    <a:pt x="846" y="6262"/>
                    <a:pt x="752" y="6450"/>
                  </a:cubicBezTo>
                  <a:cubicBezTo>
                    <a:pt x="652" y="6650"/>
                    <a:pt x="627" y="6901"/>
                    <a:pt x="652" y="7127"/>
                  </a:cubicBezTo>
                  <a:cubicBezTo>
                    <a:pt x="702" y="9558"/>
                    <a:pt x="2456" y="11287"/>
                    <a:pt x="4612" y="12139"/>
                  </a:cubicBezTo>
                  <a:cubicBezTo>
                    <a:pt x="4533" y="12142"/>
                    <a:pt x="4454" y="12143"/>
                    <a:pt x="4375" y="12143"/>
                  </a:cubicBezTo>
                  <a:cubicBezTo>
                    <a:pt x="3103" y="12143"/>
                    <a:pt x="1851" y="11782"/>
                    <a:pt x="576" y="11688"/>
                  </a:cubicBezTo>
                  <a:cubicBezTo>
                    <a:pt x="531" y="11679"/>
                    <a:pt x="481" y="11673"/>
                    <a:pt x="434" y="11673"/>
                  </a:cubicBezTo>
                  <a:cubicBezTo>
                    <a:pt x="351" y="11673"/>
                    <a:pt x="273" y="11690"/>
                    <a:pt x="226" y="11738"/>
                  </a:cubicBezTo>
                  <a:cubicBezTo>
                    <a:pt x="150" y="11813"/>
                    <a:pt x="125" y="11914"/>
                    <a:pt x="125" y="12014"/>
                  </a:cubicBezTo>
                  <a:cubicBezTo>
                    <a:pt x="0" y="13066"/>
                    <a:pt x="827" y="14044"/>
                    <a:pt x="1729" y="14595"/>
                  </a:cubicBezTo>
                  <a:cubicBezTo>
                    <a:pt x="3083" y="15422"/>
                    <a:pt x="4712" y="15698"/>
                    <a:pt x="6241" y="16099"/>
                  </a:cubicBezTo>
                  <a:cubicBezTo>
                    <a:pt x="6291" y="16124"/>
                    <a:pt x="6366" y="16149"/>
                    <a:pt x="6366" y="16199"/>
                  </a:cubicBezTo>
                  <a:cubicBezTo>
                    <a:pt x="5914" y="16479"/>
                    <a:pt x="5387" y="16556"/>
                    <a:pt x="4850" y="16556"/>
                  </a:cubicBezTo>
                  <a:cubicBezTo>
                    <a:pt x="4762" y="16556"/>
                    <a:pt x="4675" y="16554"/>
                    <a:pt x="4587" y="16550"/>
                  </a:cubicBezTo>
                  <a:cubicBezTo>
                    <a:pt x="4201" y="16550"/>
                    <a:pt x="3726" y="16402"/>
                    <a:pt x="3300" y="16402"/>
                  </a:cubicBezTo>
                  <a:cubicBezTo>
                    <a:pt x="3172" y="16402"/>
                    <a:pt x="3048" y="16415"/>
                    <a:pt x="2932" y="16450"/>
                  </a:cubicBezTo>
                  <a:cubicBezTo>
                    <a:pt x="2707" y="16525"/>
                    <a:pt x="2481" y="16726"/>
                    <a:pt x="2481" y="16976"/>
                  </a:cubicBezTo>
                  <a:cubicBezTo>
                    <a:pt x="2506" y="17127"/>
                    <a:pt x="2582" y="17252"/>
                    <a:pt x="2632" y="17352"/>
                  </a:cubicBezTo>
                  <a:cubicBezTo>
                    <a:pt x="3283" y="18380"/>
                    <a:pt x="3885" y="18881"/>
                    <a:pt x="4887" y="19533"/>
                  </a:cubicBezTo>
                  <a:cubicBezTo>
                    <a:pt x="6968" y="20911"/>
                    <a:pt x="9674" y="21588"/>
                    <a:pt x="12080" y="22014"/>
                  </a:cubicBezTo>
                  <a:cubicBezTo>
                    <a:pt x="13671" y="22314"/>
                    <a:pt x="15289" y="22461"/>
                    <a:pt x="16907" y="22461"/>
                  </a:cubicBezTo>
                  <a:cubicBezTo>
                    <a:pt x="17991" y="22461"/>
                    <a:pt x="19075" y="22395"/>
                    <a:pt x="20151" y="22264"/>
                  </a:cubicBezTo>
                  <a:lnTo>
                    <a:pt x="14536" y="8806"/>
                  </a:lnTo>
                  <a:cubicBezTo>
                    <a:pt x="10201" y="7778"/>
                    <a:pt x="6391" y="4695"/>
                    <a:pt x="4511" y="660"/>
                  </a:cubicBezTo>
                  <a:cubicBezTo>
                    <a:pt x="4411" y="435"/>
                    <a:pt x="4311" y="184"/>
                    <a:pt x="4085" y="84"/>
                  </a:cubicBezTo>
                  <a:cubicBezTo>
                    <a:pt x="3991" y="26"/>
                    <a:pt x="3895" y="0"/>
                    <a:pt x="3802" y="0"/>
                  </a:cubicBezTo>
                  <a:close/>
                </a:path>
              </a:pathLst>
            </a:custGeom>
            <a:solidFill>
              <a:srgbClr val="E2C2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48"/>
            <p:cNvSpPr/>
            <p:nvPr/>
          </p:nvSpPr>
          <p:spPr>
            <a:xfrm>
              <a:off x="3679975" y="4340600"/>
              <a:ext cx="267500" cy="440225"/>
            </a:xfrm>
            <a:custGeom>
              <a:avLst/>
              <a:gdLst/>
              <a:ahLst/>
              <a:cxnLst/>
              <a:rect l="l" t="t" r="r" b="b"/>
              <a:pathLst>
                <a:path w="10700" h="17609" extrusionOk="0">
                  <a:moveTo>
                    <a:pt x="10186" y="0"/>
                  </a:moveTo>
                  <a:cubicBezTo>
                    <a:pt x="10070" y="0"/>
                    <a:pt x="9953" y="55"/>
                    <a:pt x="9875" y="188"/>
                  </a:cubicBezTo>
                  <a:cubicBezTo>
                    <a:pt x="7118" y="4574"/>
                    <a:pt x="5715" y="9561"/>
                    <a:pt x="5715" y="14724"/>
                  </a:cubicBezTo>
                  <a:cubicBezTo>
                    <a:pt x="4495" y="14497"/>
                    <a:pt x="3251" y="14380"/>
                    <a:pt x="2016" y="14380"/>
                  </a:cubicBezTo>
                  <a:cubicBezTo>
                    <a:pt x="1475" y="14380"/>
                    <a:pt x="936" y="14403"/>
                    <a:pt x="401" y="14448"/>
                  </a:cubicBezTo>
                  <a:cubicBezTo>
                    <a:pt x="226" y="14448"/>
                    <a:pt x="0" y="14549"/>
                    <a:pt x="51" y="14699"/>
                  </a:cubicBezTo>
                  <a:cubicBezTo>
                    <a:pt x="76" y="14774"/>
                    <a:pt x="151" y="14799"/>
                    <a:pt x="226" y="14824"/>
                  </a:cubicBezTo>
                  <a:cubicBezTo>
                    <a:pt x="702" y="15025"/>
                    <a:pt x="1178" y="15175"/>
                    <a:pt x="1680" y="15300"/>
                  </a:cubicBezTo>
                  <a:cubicBezTo>
                    <a:pt x="1178" y="15300"/>
                    <a:pt x="652" y="15476"/>
                    <a:pt x="251" y="15752"/>
                  </a:cubicBezTo>
                  <a:cubicBezTo>
                    <a:pt x="151" y="15802"/>
                    <a:pt x="76" y="15877"/>
                    <a:pt x="76" y="15977"/>
                  </a:cubicBezTo>
                  <a:cubicBezTo>
                    <a:pt x="76" y="16128"/>
                    <a:pt x="251" y="16203"/>
                    <a:pt x="376" y="16228"/>
                  </a:cubicBezTo>
                  <a:cubicBezTo>
                    <a:pt x="696" y="16284"/>
                    <a:pt x="1016" y="16312"/>
                    <a:pt x="1324" y="16312"/>
                  </a:cubicBezTo>
                  <a:cubicBezTo>
                    <a:pt x="1427" y="16312"/>
                    <a:pt x="1529" y="16309"/>
                    <a:pt x="1630" y="16303"/>
                  </a:cubicBezTo>
                  <a:lnTo>
                    <a:pt x="1630" y="16303"/>
                  </a:lnTo>
                  <a:cubicBezTo>
                    <a:pt x="1229" y="16403"/>
                    <a:pt x="802" y="16579"/>
                    <a:pt x="477" y="16829"/>
                  </a:cubicBezTo>
                  <a:cubicBezTo>
                    <a:pt x="376" y="16904"/>
                    <a:pt x="301" y="16980"/>
                    <a:pt x="276" y="17055"/>
                  </a:cubicBezTo>
                  <a:cubicBezTo>
                    <a:pt x="226" y="17280"/>
                    <a:pt x="477" y="17456"/>
                    <a:pt x="702" y="17506"/>
                  </a:cubicBezTo>
                  <a:cubicBezTo>
                    <a:pt x="994" y="17579"/>
                    <a:pt x="1292" y="17609"/>
                    <a:pt x="1592" y="17609"/>
                  </a:cubicBezTo>
                  <a:cubicBezTo>
                    <a:pt x="2117" y="17609"/>
                    <a:pt x="2648" y="17517"/>
                    <a:pt x="3158" y="17406"/>
                  </a:cubicBezTo>
                  <a:cubicBezTo>
                    <a:pt x="3985" y="17230"/>
                    <a:pt x="4813" y="17005"/>
                    <a:pt x="5640" y="16754"/>
                  </a:cubicBezTo>
                  <a:cubicBezTo>
                    <a:pt x="5840" y="16679"/>
                    <a:pt x="6041" y="16604"/>
                    <a:pt x="6191" y="16453"/>
                  </a:cubicBezTo>
                  <a:cubicBezTo>
                    <a:pt x="6366" y="16278"/>
                    <a:pt x="6417" y="16027"/>
                    <a:pt x="6417" y="15777"/>
                  </a:cubicBezTo>
                  <a:cubicBezTo>
                    <a:pt x="6467" y="15727"/>
                    <a:pt x="6492" y="15651"/>
                    <a:pt x="6467" y="15576"/>
                  </a:cubicBezTo>
                  <a:cubicBezTo>
                    <a:pt x="6316" y="10238"/>
                    <a:pt x="7695" y="5100"/>
                    <a:pt x="10527" y="564"/>
                  </a:cubicBezTo>
                  <a:cubicBezTo>
                    <a:pt x="10700" y="270"/>
                    <a:pt x="10444" y="0"/>
                    <a:pt x="10186" y="0"/>
                  </a:cubicBezTo>
                  <a:close/>
                </a:path>
              </a:pathLst>
            </a:custGeom>
            <a:solidFill>
              <a:srgbClr val="EF8C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48"/>
            <p:cNvSpPr/>
            <p:nvPr/>
          </p:nvSpPr>
          <p:spPr>
            <a:xfrm>
              <a:off x="3959425" y="4320525"/>
              <a:ext cx="180025" cy="480325"/>
            </a:xfrm>
            <a:custGeom>
              <a:avLst/>
              <a:gdLst/>
              <a:ahLst/>
              <a:cxnLst/>
              <a:rect l="l" t="t" r="r" b="b"/>
              <a:pathLst>
                <a:path w="7201" h="19213" extrusionOk="0">
                  <a:moveTo>
                    <a:pt x="6734" y="0"/>
                  </a:moveTo>
                  <a:cubicBezTo>
                    <a:pt x="6585" y="0"/>
                    <a:pt x="6434" y="79"/>
                    <a:pt x="6366" y="264"/>
                  </a:cubicBezTo>
                  <a:cubicBezTo>
                    <a:pt x="4687" y="5176"/>
                    <a:pt x="4437" y="10339"/>
                    <a:pt x="5589" y="15377"/>
                  </a:cubicBezTo>
                  <a:cubicBezTo>
                    <a:pt x="3810" y="15452"/>
                    <a:pt x="2056" y="15778"/>
                    <a:pt x="351" y="16304"/>
                  </a:cubicBezTo>
                  <a:cubicBezTo>
                    <a:pt x="201" y="16354"/>
                    <a:pt x="0" y="16479"/>
                    <a:pt x="101" y="16630"/>
                  </a:cubicBezTo>
                  <a:cubicBezTo>
                    <a:pt x="126" y="16680"/>
                    <a:pt x="201" y="16705"/>
                    <a:pt x="276" y="16705"/>
                  </a:cubicBezTo>
                  <a:cubicBezTo>
                    <a:pt x="777" y="16805"/>
                    <a:pt x="1279" y="16830"/>
                    <a:pt x="1805" y="16830"/>
                  </a:cubicBezTo>
                  <a:cubicBezTo>
                    <a:pt x="1304" y="16956"/>
                    <a:pt x="853" y="17231"/>
                    <a:pt x="502" y="17607"/>
                  </a:cubicBezTo>
                  <a:cubicBezTo>
                    <a:pt x="427" y="17682"/>
                    <a:pt x="376" y="17758"/>
                    <a:pt x="401" y="17858"/>
                  </a:cubicBezTo>
                  <a:cubicBezTo>
                    <a:pt x="427" y="18008"/>
                    <a:pt x="602" y="18033"/>
                    <a:pt x="752" y="18033"/>
                  </a:cubicBezTo>
                  <a:cubicBezTo>
                    <a:pt x="1178" y="18008"/>
                    <a:pt x="1579" y="17933"/>
                    <a:pt x="1980" y="17833"/>
                  </a:cubicBezTo>
                  <a:lnTo>
                    <a:pt x="1980" y="17833"/>
                  </a:lnTo>
                  <a:cubicBezTo>
                    <a:pt x="1605" y="18008"/>
                    <a:pt x="1254" y="18284"/>
                    <a:pt x="953" y="18610"/>
                  </a:cubicBezTo>
                  <a:cubicBezTo>
                    <a:pt x="903" y="18685"/>
                    <a:pt x="828" y="18785"/>
                    <a:pt x="828" y="18885"/>
                  </a:cubicBezTo>
                  <a:cubicBezTo>
                    <a:pt x="828" y="19111"/>
                    <a:pt x="1128" y="19211"/>
                    <a:pt x="1354" y="19211"/>
                  </a:cubicBezTo>
                  <a:cubicBezTo>
                    <a:pt x="1384" y="19212"/>
                    <a:pt x="1414" y="19213"/>
                    <a:pt x="1444" y="19213"/>
                  </a:cubicBezTo>
                  <a:cubicBezTo>
                    <a:pt x="2237" y="19213"/>
                    <a:pt x="2985" y="18898"/>
                    <a:pt x="3710" y="18560"/>
                  </a:cubicBezTo>
                  <a:cubicBezTo>
                    <a:pt x="4487" y="18209"/>
                    <a:pt x="5239" y="17808"/>
                    <a:pt x="5965" y="17357"/>
                  </a:cubicBezTo>
                  <a:cubicBezTo>
                    <a:pt x="6166" y="17256"/>
                    <a:pt x="6341" y="17131"/>
                    <a:pt x="6442" y="16931"/>
                  </a:cubicBezTo>
                  <a:cubicBezTo>
                    <a:pt x="6567" y="16730"/>
                    <a:pt x="6567" y="16479"/>
                    <a:pt x="6542" y="16229"/>
                  </a:cubicBezTo>
                  <a:cubicBezTo>
                    <a:pt x="6542" y="16179"/>
                    <a:pt x="6567" y="16103"/>
                    <a:pt x="6542" y="16028"/>
                  </a:cubicBezTo>
                  <a:cubicBezTo>
                    <a:pt x="5188" y="10865"/>
                    <a:pt x="5364" y="5552"/>
                    <a:pt x="7093" y="489"/>
                  </a:cubicBezTo>
                  <a:cubicBezTo>
                    <a:pt x="7201" y="198"/>
                    <a:pt x="6970" y="0"/>
                    <a:pt x="6734" y="0"/>
                  </a:cubicBezTo>
                  <a:close/>
                </a:path>
              </a:pathLst>
            </a:custGeom>
            <a:solidFill>
              <a:srgbClr val="EF8C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48"/>
            <p:cNvSpPr/>
            <p:nvPr/>
          </p:nvSpPr>
          <p:spPr>
            <a:xfrm>
              <a:off x="3409925" y="3566600"/>
              <a:ext cx="1123450" cy="972975"/>
            </a:xfrm>
            <a:custGeom>
              <a:avLst/>
              <a:gdLst/>
              <a:ahLst/>
              <a:cxnLst/>
              <a:rect l="l" t="t" r="r" b="b"/>
              <a:pathLst>
                <a:path w="44938" h="38919" extrusionOk="0">
                  <a:moveTo>
                    <a:pt x="6960" y="0"/>
                  </a:moveTo>
                  <a:cubicBezTo>
                    <a:pt x="6062" y="0"/>
                    <a:pt x="5161" y="182"/>
                    <a:pt x="4336" y="546"/>
                  </a:cubicBezTo>
                  <a:cubicBezTo>
                    <a:pt x="2056" y="1599"/>
                    <a:pt x="1003" y="4030"/>
                    <a:pt x="0" y="6210"/>
                  </a:cubicBezTo>
                  <a:cubicBezTo>
                    <a:pt x="2031" y="6912"/>
                    <a:pt x="2983" y="9142"/>
                    <a:pt x="3660" y="11147"/>
                  </a:cubicBezTo>
                  <a:cubicBezTo>
                    <a:pt x="4261" y="12977"/>
                    <a:pt x="4938" y="14857"/>
                    <a:pt x="4938" y="16787"/>
                  </a:cubicBezTo>
                  <a:cubicBezTo>
                    <a:pt x="4888" y="21273"/>
                    <a:pt x="5163" y="26085"/>
                    <a:pt x="7043" y="30220"/>
                  </a:cubicBezTo>
                  <a:cubicBezTo>
                    <a:pt x="9549" y="35709"/>
                    <a:pt x="15364" y="38015"/>
                    <a:pt x="21028" y="38616"/>
                  </a:cubicBezTo>
                  <a:cubicBezTo>
                    <a:pt x="22619" y="38788"/>
                    <a:pt x="24298" y="38919"/>
                    <a:pt x="25977" y="38919"/>
                  </a:cubicBezTo>
                  <a:cubicBezTo>
                    <a:pt x="28213" y="38919"/>
                    <a:pt x="30449" y="38688"/>
                    <a:pt x="32482" y="38015"/>
                  </a:cubicBezTo>
                  <a:cubicBezTo>
                    <a:pt x="37971" y="36210"/>
                    <a:pt x="42983" y="30747"/>
                    <a:pt x="44161" y="25107"/>
                  </a:cubicBezTo>
                  <a:cubicBezTo>
                    <a:pt x="44311" y="24381"/>
                    <a:pt x="44938" y="22476"/>
                    <a:pt x="44186" y="21924"/>
                  </a:cubicBezTo>
                  <a:cubicBezTo>
                    <a:pt x="44029" y="21811"/>
                    <a:pt x="43870" y="21763"/>
                    <a:pt x="43715" y="21763"/>
                  </a:cubicBezTo>
                  <a:cubicBezTo>
                    <a:pt x="43079" y="21763"/>
                    <a:pt x="42493" y="22574"/>
                    <a:pt x="42231" y="23077"/>
                  </a:cubicBezTo>
                  <a:cubicBezTo>
                    <a:pt x="42532" y="22401"/>
                    <a:pt x="42933" y="21047"/>
                    <a:pt x="42557" y="20346"/>
                  </a:cubicBezTo>
                  <a:cubicBezTo>
                    <a:pt x="42394" y="20034"/>
                    <a:pt x="42254" y="19914"/>
                    <a:pt x="42126" y="19914"/>
                  </a:cubicBezTo>
                  <a:cubicBezTo>
                    <a:pt x="41840" y="19914"/>
                    <a:pt x="41607" y="20507"/>
                    <a:pt x="41279" y="20922"/>
                  </a:cubicBezTo>
                  <a:cubicBezTo>
                    <a:pt x="40400" y="22026"/>
                    <a:pt x="38994" y="22624"/>
                    <a:pt x="37590" y="22624"/>
                  </a:cubicBezTo>
                  <a:cubicBezTo>
                    <a:pt x="37433" y="22624"/>
                    <a:pt x="37275" y="22616"/>
                    <a:pt x="37118" y="22601"/>
                  </a:cubicBezTo>
                  <a:cubicBezTo>
                    <a:pt x="34562" y="22326"/>
                    <a:pt x="33534" y="20346"/>
                    <a:pt x="31529" y="19243"/>
                  </a:cubicBezTo>
                  <a:cubicBezTo>
                    <a:pt x="29299" y="17990"/>
                    <a:pt x="26793" y="17263"/>
                    <a:pt x="24236" y="17087"/>
                  </a:cubicBezTo>
                  <a:cubicBezTo>
                    <a:pt x="23776" y="17054"/>
                    <a:pt x="23314" y="17037"/>
                    <a:pt x="22852" y="17037"/>
                  </a:cubicBezTo>
                  <a:cubicBezTo>
                    <a:pt x="21577" y="17037"/>
                    <a:pt x="20299" y="17169"/>
                    <a:pt x="19048" y="17463"/>
                  </a:cubicBezTo>
                  <a:cubicBezTo>
                    <a:pt x="18647" y="17539"/>
                    <a:pt x="14437" y="18867"/>
                    <a:pt x="14437" y="18917"/>
                  </a:cubicBezTo>
                  <a:cubicBezTo>
                    <a:pt x="13509" y="16937"/>
                    <a:pt x="13033" y="15057"/>
                    <a:pt x="13183" y="12877"/>
                  </a:cubicBezTo>
                  <a:cubicBezTo>
                    <a:pt x="13284" y="10972"/>
                    <a:pt x="13359" y="8942"/>
                    <a:pt x="13209" y="7037"/>
                  </a:cubicBezTo>
                  <a:cubicBezTo>
                    <a:pt x="13008" y="4681"/>
                    <a:pt x="12005" y="1699"/>
                    <a:pt x="9725" y="621"/>
                  </a:cubicBezTo>
                  <a:cubicBezTo>
                    <a:pt x="8871" y="207"/>
                    <a:pt x="7917" y="0"/>
                    <a:pt x="6960" y="0"/>
                  </a:cubicBezTo>
                  <a:close/>
                </a:path>
              </a:pathLst>
            </a:custGeom>
            <a:solidFill>
              <a:srgbClr val="EFD1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48"/>
            <p:cNvSpPr/>
            <p:nvPr/>
          </p:nvSpPr>
          <p:spPr>
            <a:xfrm>
              <a:off x="3241375" y="3671725"/>
              <a:ext cx="253775" cy="135900"/>
            </a:xfrm>
            <a:custGeom>
              <a:avLst/>
              <a:gdLst/>
              <a:ahLst/>
              <a:cxnLst/>
              <a:rect l="l" t="t" r="r" b="b"/>
              <a:pathLst>
                <a:path w="10151" h="5436" extrusionOk="0">
                  <a:moveTo>
                    <a:pt x="7745" y="0"/>
                  </a:moveTo>
                  <a:cubicBezTo>
                    <a:pt x="6316" y="1203"/>
                    <a:pt x="4412" y="1830"/>
                    <a:pt x="2582" y="2030"/>
                  </a:cubicBezTo>
                  <a:cubicBezTo>
                    <a:pt x="2271" y="2047"/>
                    <a:pt x="1960" y="2077"/>
                    <a:pt x="1648" y="2077"/>
                  </a:cubicBezTo>
                  <a:cubicBezTo>
                    <a:pt x="1508" y="2077"/>
                    <a:pt x="1368" y="2071"/>
                    <a:pt x="1229" y="2055"/>
                  </a:cubicBezTo>
                  <a:cubicBezTo>
                    <a:pt x="1040" y="2040"/>
                    <a:pt x="851" y="1945"/>
                    <a:pt x="674" y="1945"/>
                  </a:cubicBezTo>
                  <a:cubicBezTo>
                    <a:pt x="570" y="1945"/>
                    <a:pt x="470" y="1978"/>
                    <a:pt x="376" y="2080"/>
                  </a:cubicBezTo>
                  <a:cubicBezTo>
                    <a:pt x="1" y="2456"/>
                    <a:pt x="376" y="3158"/>
                    <a:pt x="627" y="3459"/>
                  </a:cubicBezTo>
                  <a:cubicBezTo>
                    <a:pt x="1680" y="4687"/>
                    <a:pt x="3309" y="5288"/>
                    <a:pt x="4938" y="5414"/>
                  </a:cubicBezTo>
                  <a:cubicBezTo>
                    <a:pt x="5284" y="5429"/>
                    <a:pt x="5634" y="5436"/>
                    <a:pt x="5986" y="5436"/>
                  </a:cubicBezTo>
                  <a:cubicBezTo>
                    <a:pt x="7370" y="5436"/>
                    <a:pt x="8793" y="5328"/>
                    <a:pt x="10151" y="5188"/>
                  </a:cubicBezTo>
                  <a:cubicBezTo>
                    <a:pt x="10151" y="4110"/>
                    <a:pt x="10126" y="3033"/>
                    <a:pt x="10126" y="1955"/>
                  </a:cubicBezTo>
                  <a:cubicBezTo>
                    <a:pt x="10101" y="1880"/>
                    <a:pt x="10101" y="1805"/>
                    <a:pt x="10076" y="1729"/>
                  </a:cubicBezTo>
                  <a:cubicBezTo>
                    <a:pt x="10026" y="1679"/>
                    <a:pt x="9950" y="1654"/>
                    <a:pt x="9875" y="1629"/>
                  </a:cubicBezTo>
                  <a:cubicBezTo>
                    <a:pt x="8998" y="1353"/>
                    <a:pt x="8246" y="752"/>
                    <a:pt x="7745" y="0"/>
                  </a:cubicBezTo>
                  <a:close/>
                </a:path>
              </a:pathLst>
            </a:custGeom>
            <a:solidFill>
              <a:srgbClr val="ED9A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48"/>
            <p:cNvSpPr/>
            <p:nvPr/>
          </p:nvSpPr>
          <p:spPr>
            <a:xfrm>
              <a:off x="3516450" y="3645400"/>
              <a:ext cx="70825" cy="71525"/>
            </a:xfrm>
            <a:custGeom>
              <a:avLst/>
              <a:gdLst/>
              <a:ahLst/>
              <a:cxnLst/>
              <a:rect l="l" t="t" r="r" b="b"/>
              <a:pathLst>
                <a:path w="2833" h="2861" extrusionOk="0">
                  <a:moveTo>
                    <a:pt x="176" y="0"/>
                  </a:moveTo>
                  <a:cubicBezTo>
                    <a:pt x="150" y="0"/>
                    <a:pt x="25" y="351"/>
                    <a:pt x="0" y="953"/>
                  </a:cubicBezTo>
                  <a:cubicBezTo>
                    <a:pt x="0" y="1254"/>
                    <a:pt x="25" y="1604"/>
                    <a:pt x="150" y="2005"/>
                  </a:cubicBezTo>
                  <a:cubicBezTo>
                    <a:pt x="201" y="2181"/>
                    <a:pt x="276" y="2406"/>
                    <a:pt x="426" y="2582"/>
                  </a:cubicBezTo>
                  <a:cubicBezTo>
                    <a:pt x="587" y="2742"/>
                    <a:pt x="789" y="2861"/>
                    <a:pt x="1033" y="2861"/>
                  </a:cubicBezTo>
                  <a:cubicBezTo>
                    <a:pt x="1056" y="2861"/>
                    <a:pt x="1079" y="2860"/>
                    <a:pt x="1103" y="2858"/>
                  </a:cubicBezTo>
                  <a:cubicBezTo>
                    <a:pt x="1379" y="2833"/>
                    <a:pt x="1579" y="2682"/>
                    <a:pt x="1729" y="2532"/>
                  </a:cubicBezTo>
                  <a:cubicBezTo>
                    <a:pt x="1905" y="2381"/>
                    <a:pt x="2030" y="2231"/>
                    <a:pt x="2155" y="2056"/>
                  </a:cubicBezTo>
                  <a:cubicBezTo>
                    <a:pt x="2381" y="1730"/>
                    <a:pt x="2531" y="1404"/>
                    <a:pt x="2632" y="1128"/>
                  </a:cubicBezTo>
                  <a:cubicBezTo>
                    <a:pt x="2832" y="552"/>
                    <a:pt x="2832" y="176"/>
                    <a:pt x="2807" y="176"/>
                  </a:cubicBezTo>
                  <a:cubicBezTo>
                    <a:pt x="2757" y="176"/>
                    <a:pt x="2707" y="527"/>
                    <a:pt x="2481" y="1053"/>
                  </a:cubicBezTo>
                  <a:cubicBezTo>
                    <a:pt x="2356" y="1329"/>
                    <a:pt x="2206" y="1630"/>
                    <a:pt x="1980" y="1930"/>
                  </a:cubicBezTo>
                  <a:cubicBezTo>
                    <a:pt x="1880" y="2106"/>
                    <a:pt x="1754" y="2231"/>
                    <a:pt x="1579" y="2381"/>
                  </a:cubicBezTo>
                  <a:cubicBezTo>
                    <a:pt x="1429" y="2507"/>
                    <a:pt x="1278" y="2632"/>
                    <a:pt x="1078" y="2657"/>
                  </a:cubicBezTo>
                  <a:cubicBezTo>
                    <a:pt x="902" y="2657"/>
                    <a:pt x="727" y="2557"/>
                    <a:pt x="602" y="2432"/>
                  </a:cubicBezTo>
                  <a:cubicBezTo>
                    <a:pt x="476" y="2281"/>
                    <a:pt x="401" y="2106"/>
                    <a:pt x="326" y="1930"/>
                  </a:cubicBezTo>
                  <a:cubicBezTo>
                    <a:pt x="226" y="1579"/>
                    <a:pt x="176" y="1229"/>
                    <a:pt x="176" y="953"/>
                  </a:cubicBezTo>
                  <a:cubicBezTo>
                    <a:pt x="125" y="376"/>
                    <a:pt x="201" y="0"/>
                    <a:pt x="176" y="0"/>
                  </a:cubicBezTo>
                  <a:close/>
                </a:path>
              </a:pathLst>
            </a:custGeom>
            <a:solidFill>
              <a:srgbClr val="BF9D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48"/>
            <p:cNvSpPr/>
            <p:nvPr/>
          </p:nvSpPr>
          <p:spPr>
            <a:xfrm>
              <a:off x="3271450" y="3742500"/>
              <a:ext cx="219325" cy="45325"/>
            </a:xfrm>
            <a:custGeom>
              <a:avLst/>
              <a:gdLst/>
              <a:ahLst/>
              <a:cxnLst/>
              <a:rect l="l" t="t" r="r" b="b"/>
              <a:pathLst>
                <a:path w="8773" h="1813" extrusionOk="0">
                  <a:moveTo>
                    <a:pt x="8770" y="0"/>
                  </a:moveTo>
                  <a:cubicBezTo>
                    <a:pt x="8731" y="0"/>
                    <a:pt x="8427" y="436"/>
                    <a:pt x="7695" y="753"/>
                  </a:cubicBezTo>
                  <a:cubicBezTo>
                    <a:pt x="6943" y="1104"/>
                    <a:pt x="5815" y="1380"/>
                    <a:pt x="4562" y="1530"/>
                  </a:cubicBezTo>
                  <a:cubicBezTo>
                    <a:pt x="4035" y="1583"/>
                    <a:pt x="3527" y="1604"/>
                    <a:pt x="3054" y="1604"/>
                  </a:cubicBezTo>
                  <a:cubicBezTo>
                    <a:pt x="2402" y="1604"/>
                    <a:pt x="1819" y="1563"/>
                    <a:pt x="1354" y="1505"/>
                  </a:cubicBezTo>
                  <a:cubicBezTo>
                    <a:pt x="600" y="1414"/>
                    <a:pt x="116" y="1301"/>
                    <a:pt x="37" y="1301"/>
                  </a:cubicBezTo>
                  <a:cubicBezTo>
                    <a:pt x="29" y="1301"/>
                    <a:pt x="26" y="1302"/>
                    <a:pt x="26" y="1304"/>
                  </a:cubicBezTo>
                  <a:cubicBezTo>
                    <a:pt x="1" y="1330"/>
                    <a:pt x="126" y="1380"/>
                    <a:pt x="351" y="1430"/>
                  </a:cubicBezTo>
                  <a:cubicBezTo>
                    <a:pt x="577" y="1505"/>
                    <a:pt x="903" y="1580"/>
                    <a:pt x="1329" y="1655"/>
                  </a:cubicBezTo>
                  <a:cubicBezTo>
                    <a:pt x="1840" y="1748"/>
                    <a:pt x="2476" y="1813"/>
                    <a:pt x="3188" y="1813"/>
                  </a:cubicBezTo>
                  <a:cubicBezTo>
                    <a:pt x="3629" y="1813"/>
                    <a:pt x="4099" y="1788"/>
                    <a:pt x="4587" y="1731"/>
                  </a:cubicBezTo>
                  <a:cubicBezTo>
                    <a:pt x="5865" y="1605"/>
                    <a:pt x="6993" y="1279"/>
                    <a:pt x="7745" y="903"/>
                  </a:cubicBezTo>
                  <a:cubicBezTo>
                    <a:pt x="8121" y="703"/>
                    <a:pt x="8397" y="477"/>
                    <a:pt x="8547" y="302"/>
                  </a:cubicBezTo>
                  <a:cubicBezTo>
                    <a:pt x="8722" y="127"/>
                    <a:pt x="8773" y="1"/>
                    <a:pt x="8773" y="1"/>
                  </a:cubicBezTo>
                  <a:cubicBezTo>
                    <a:pt x="8772" y="1"/>
                    <a:pt x="8771" y="0"/>
                    <a:pt x="8770" y="0"/>
                  </a:cubicBezTo>
                  <a:close/>
                </a:path>
              </a:pathLst>
            </a:custGeom>
            <a:solidFill>
              <a:srgbClr val="EA81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48"/>
            <p:cNvSpPr/>
            <p:nvPr/>
          </p:nvSpPr>
          <p:spPr>
            <a:xfrm>
              <a:off x="3528975" y="3733650"/>
              <a:ext cx="82725" cy="51100"/>
            </a:xfrm>
            <a:custGeom>
              <a:avLst/>
              <a:gdLst/>
              <a:ahLst/>
              <a:cxnLst/>
              <a:rect l="l" t="t" r="r" b="b"/>
              <a:pathLst>
                <a:path w="3309" h="2044" extrusionOk="0">
                  <a:moveTo>
                    <a:pt x="1582" y="0"/>
                  </a:moveTo>
                  <a:cubicBezTo>
                    <a:pt x="767" y="0"/>
                    <a:pt x="74" y="386"/>
                    <a:pt x="50" y="907"/>
                  </a:cubicBezTo>
                  <a:cubicBezTo>
                    <a:pt x="0" y="1483"/>
                    <a:pt x="702" y="1984"/>
                    <a:pt x="1604" y="2034"/>
                  </a:cubicBezTo>
                  <a:cubicBezTo>
                    <a:pt x="1672" y="2040"/>
                    <a:pt x="1739" y="2043"/>
                    <a:pt x="1805" y="2043"/>
                  </a:cubicBezTo>
                  <a:cubicBezTo>
                    <a:pt x="2594" y="2043"/>
                    <a:pt x="3237" y="1641"/>
                    <a:pt x="3284" y="1132"/>
                  </a:cubicBezTo>
                  <a:cubicBezTo>
                    <a:pt x="3309" y="581"/>
                    <a:pt x="2632" y="80"/>
                    <a:pt x="1730" y="4"/>
                  </a:cubicBezTo>
                  <a:cubicBezTo>
                    <a:pt x="1680" y="1"/>
                    <a:pt x="1631" y="0"/>
                    <a:pt x="1582" y="0"/>
                  </a:cubicBezTo>
                  <a:close/>
                </a:path>
              </a:pathLst>
            </a:custGeom>
            <a:solidFill>
              <a:srgbClr val="F3A7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48"/>
            <p:cNvSpPr/>
            <p:nvPr/>
          </p:nvSpPr>
          <p:spPr>
            <a:xfrm>
              <a:off x="3711300" y="3966925"/>
              <a:ext cx="381600" cy="412325"/>
            </a:xfrm>
            <a:custGeom>
              <a:avLst/>
              <a:gdLst/>
              <a:ahLst/>
              <a:cxnLst/>
              <a:rect l="l" t="t" r="r" b="b"/>
              <a:pathLst>
                <a:path w="15264" h="16493" extrusionOk="0">
                  <a:moveTo>
                    <a:pt x="2389" y="0"/>
                  </a:moveTo>
                  <a:cubicBezTo>
                    <a:pt x="2150" y="0"/>
                    <a:pt x="1925" y="94"/>
                    <a:pt x="1730" y="348"/>
                  </a:cubicBezTo>
                  <a:cubicBezTo>
                    <a:pt x="1379" y="824"/>
                    <a:pt x="1128" y="1626"/>
                    <a:pt x="878" y="2202"/>
                  </a:cubicBezTo>
                  <a:cubicBezTo>
                    <a:pt x="201" y="3756"/>
                    <a:pt x="1" y="5536"/>
                    <a:pt x="151" y="7240"/>
                  </a:cubicBezTo>
                  <a:cubicBezTo>
                    <a:pt x="351" y="9621"/>
                    <a:pt x="1229" y="11977"/>
                    <a:pt x="2833" y="13756"/>
                  </a:cubicBezTo>
                  <a:cubicBezTo>
                    <a:pt x="4566" y="15666"/>
                    <a:pt x="6922" y="16492"/>
                    <a:pt x="9345" y="16492"/>
                  </a:cubicBezTo>
                  <a:cubicBezTo>
                    <a:pt x="11373" y="16492"/>
                    <a:pt x="13446" y="15914"/>
                    <a:pt x="15239" y="14909"/>
                  </a:cubicBezTo>
                  <a:cubicBezTo>
                    <a:pt x="15239" y="14683"/>
                    <a:pt x="15264" y="14433"/>
                    <a:pt x="15264" y="14207"/>
                  </a:cubicBezTo>
                  <a:lnTo>
                    <a:pt x="15264" y="14207"/>
                  </a:lnTo>
                  <a:cubicBezTo>
                    <a:pt x="14074" y="14588"/>
                    <a:pt x="12839" y="14811"/>
                    <a:pt x="11537" y="14811"/>
                  </a:cubicBezTo>
                  <a:cubicBezTo>
                    <a:pt x="11468" y="14811"/>
                    <a:pt x="11398" y="14810"/>
                    <a:pt x="11329" y="14809"/>
                  </a:cubicBezTo>
                  <a:cubicBezTo>
                    <a:pt x="9098" y="14734"/>
                    <a:pt x="5915" y="14458"/>
                    <a:pt x="4387" y="12553"/>
                  </a:cubicBezTo>
                  <a:cubicBezTo>
                    <a:pt x="1630" y="9120"/>
                    <a:pt x="878" y="4057"/>
                    <a:pt x="3560" y="448"/>
                  </a:cubicBezTo>
                  <a:cubicBezTo>
                    <a:pt x="3176" y="233"/>
                    <a:pt x="2765" y="0"/>
                    <a:pt x="2389" y="0"/>
                  </a:cubicBezTo>
                  <a:close/>
                </a:path>
              </a:pathLst>
            </a:custGeom>
            <a:solidFill>
              <a:srgbClr val="ED9A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48"/>
            <p:cNvSpPr/>
            <p:nvPr/>
          </p:nvSpPr>
          <p:spPr>
            <a:xfrm>
              <a:off x="4226350" y="3891650"/>
              <a:ext cx="24450" cy="284475"/>
            </a:xfrm>
            <a:custGeom>
              <a:avLst/>
              <a:gdLst/>
              <a:ahLst/>
              <a:cxnLst/>
              <a:rect l="l" t="t" r="r" b="b"/>
              <a:pathLst>
                <a:path w="978" h="11379" extrusionOk="0">
                  <a:moveTo>
                    <a:pt x="276" y="0"/>
                  </a:moveTo>
                  <a:cubicBezTo>
                    <a:pt x="802" y="3735"/>
                    <a:pt x="727" y="7544"/>
                    <a:pt x="0" y="11253"/>
                  </a:cubicBezTo>
                  <a:cubicBezTo>
                    <a:pt x="0" y="11303"/>
                    <a:pt x="25" y="11354"/>
                    <a:pt x="75" y="11379"/>
                  </a:cubicBezTo>
                  <a:cubicBezTo>
                    <a:pt x="126" y="11379"/>
                    <a:pt x="176" y="11379"/>
                    <a:pt x="201" y="11303"/>
                  </a:cubicBezTo>
                  <a:cubicBezTo>
                    <a:pt x="902" y="7619"/>
                    <a:pt x="978" y="3835"/>
                    <a:pt x="476" y="125"/>
                  </a:cubicBezTo>
                  <a:cubicBezTo>
                    <a:pt x="401" y="75"/>
                    <a:pt x="351" y="50"/>
                    <a:pt x="276" y="0"/>
                  </a:cubicBezTo>
                  <a:close/>
                </a:path>
              </a:pathLst>
            </a:custGeom>
            <a:solidFill>
              <a:srgbClr val="EA81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48"/>
            <p:cNvSpPr/>
            <p:nvPr/>
          </p:nvSpPr>
          <p:spPr>
            <a:xfrm>
              <a:off x="3916200" y="3870975"/>
              <a:ext cx="97125" cy="258150"/>
            </a:xfrm>
            <a:custGeom>
              <a:avLst/>
              <a:gdLst/>
              <a:ahLst/>
              <a:cxnLst/>
              <a:rect l="l" t="t" r="r" b="b"/>
              <a:pathLst>
                <a:path w="3885" h="10326" extrusionOk="0">
                  <a:moveTo>
                    <a:pt x="176" y="0"/>
                  </a:moveTo>
                  <a:cubicBezTo>
                    <a:pt x="125" y="25"/>
                    <a:pt x="50" y="50"/>
                    <a:pt x="0" y="75"/>
                  </a:cubicBezTo>
                  <a:cubicBezTo>
                    <a:pt x="1855" y="3233"/>
                    <a:pt x="3334" y="6592"/>
                    <a:pt x="3684" y="10276"/>
                  </a:cubicBezTo>
                  <a:lnTo>
                    <a:pt x="3885" y="10326"/>
                  </a:lnTo>
                  <a:cubicBezTo>
                    <a:pt x="3534" y="6592"/>
                    <a:pt x="2030" y="3208"/>
                    <a:pt x="176" y="0"/>
                  </a:cubicBezTo>
                  <a:close/>
                </a:path>
              </a:pathLst>
            </a:custGeom>
            <a:solidFill>
              <a:srgbClr val="EA81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48"/>
            <p:cNvSpPr/>
            <p:nvPr/>
          </p:nvSpPr>
          <p:spPr>
            <a:xfrm>
              <a:off x="3569075" y="4000600"/>
              <a:ext cx="6275" cy="21400"/>
            </a:xfrm>
            <a:custGeom>
              <a:avLst/>
              <a:gdLst/>
              <a:ahLst/>
              <a:cxnLst/>
              <a:rect l="l" t="t" r="r" b="b"/>
              <a:pathLst>
                <a:path w="251" h="856" extrusionOk="0">
                  <a:moveTo>
                    <a:pt x="142" y="1"/>
                  </a:moveTo>
                  <a:cubicBezTo>
                    <a:pt x="92" y="1"/>
                    <a:pt x="24" y="191"/>
                    <a:pt x="0" y="404"/>
                  </a:cubicBezTo>
                  <a:cubicBezTo>
                    <a:pt x="0" y="655"/>
                    <a:pt x="25" y="855"/>
                    <a:pt x="76" y="855"/>
                  </a:cubicBezTo>
                  <a:cubicBezTo>
                    <a:pt x="151" y="855"/>
                    <a:pt x="201" y="680"/>
                    <a:pt x="226" y="429"/>
                  </a:cubicBezTo>
                  <a:cubicBezTo>
                    <a:pt x="251" y="204"/>
                    <a:pt x="226" y="3"/>
                    <a:pt x="151" y="3"/>
                  </a:cubicBezTo>
                  <a:cubicBezTo>
                    <a:pt x="148" y="2"/>
                    <a:pt x="145" y="1"/>
                    <a:pt x="142" y="1"/>
                  </a:cubicBezTo>
                  <a:close/>
                </a:path>
              </a:pathLst>
            </a:custGeom>
            <a:solidFill>
              <a:srgbClr val="FFEB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48"/>
            <p:cNvSpPr/>
            <p:nvPr/>
          </p:nvSpPr>
          <p:spPr>
            <a:xfrm>
              <a:off x="3629225" y="4010075"/>
              <a:ext cx="6300" cy="23250"/>
            </a:xfrm>
            <a:custGeom>
              <a:avLst/>
              <a:gdLst/>
              <a:ahLst/>
              <a:cxnLst/>
              <a:rect l="l" t="t" r="r" b="b"/>
              <a:pathLst>
                <a:path w="252" h="930" extrusionOk="0">
                  <a:moveTo>
                    <a:pt x="126" y="0"/>
                  </a:moveTo>
                  <a:cubicBezTo>
                    <a:pt x="76" y="0"/>
                    <a:pt x="0" y="226"/>
                    <a:pt x="0" y="476"/>
                  </a:cubicBezTo>
                  <a:cubicBezTo>
                    <a:pt x="24" y="736"/>
                    <a:pt x="115" y="929"/>
                    <a:pt x="188" y="929"/>
                  </a:cubicBezTo>
                  <a:cubicBezTo>
                    <a:pt x="192" y="929"/>
                    <a:pt x="197" y="929"/>
                    <a:pt x="201" y="927"/>
                  </a:cubicBezTo>
                  <a:cubicBezTo>
                    <a:pt x="251" y="927"/>
                    <a:pt x="251" y="702"/>
                    <a:pt x="226" y="476"/>
                  </a:cubicBezTo>
                  <a:cubicBezTo>
                    <a:pt x="226" y="226"/>
                    <a:pt x="201" y="25"/>
                    <a:pt x="126" y="0"/>
                  </a:cubicBezTo>
                  <a:close/>
                </a:path>
              </a:pathLst>
            </a:custGeom>
            <a:solidFill>
              <a:srgbClr val="FFEB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48"/>
            <p:cNvSpPr/>
            <p:nvPr/>
          </p:nvSpPr>
          <p:spPr>
            <a:xfrm>
              <a:off x="3594200" y="4089575"/>
              <a:ext cx="9350" cy="20225"/>
            </a:xfrm>
            <a:custGeom>
              <a:avLst/>
              <a:gdLst/>
              <a:ahLst/>
              <a:cxnLst/>
              <a:rect l="l" t="t" r="r" b="b"/>
              <a:pathLst>
                <a:path w="374" h="809" extrusionOk="0">
                  <a:moveTo>
                    <a:pt x="139" y="1"/>
                  </a:moveTo>
                  <a:cubicBezTo>
                    <a:pt x="87" y="1"/>
                    <a:pt x="1" y="194"/>
                    <a:pt x="48" y="454"/>
                  </a:cubicBezTo>
                  <a:cubicBezTo>
                    <a:pt x="117" y="684"/>
                    <a:pt x="270" y="808"/>
                    <a:pt x="334" y="808"/>
                  </a:cubicBezTo>
                  <a:cubicBezTo>
                    <a:pt x="339" y="808"/>
                    <a:pt x="345" y="807"/>
                    <a:pt x="349" y="805"/>
                  </a:cubicBezTo>
                  <a:cubicBezTo>
                    <a:pt x="374" y="755"/>
                    <a:pt x="299" y="604"/>
                    <a:pt x="274" y="404"/>
                  </a:cubicBezTo>
                  <a:cubicBezTo>
                    <a:pt x="223" y="203"/>
                    <a:pt x="198" y="28"/>
                    <a:pt x="148" y="3"/>
                  </a:cubicBezTo>
                  <a:cubicBezTo>
                    <a:pt x="145" y="2"/>
                    <a:pt x="142" y="1"/>
                    <a:pt x="139" y="1"/>
                  </a:cubicBezTo>
                  <a:close/>
                </a:path>
              </a:pathLst>
            </a:custGeom>
            <a:solidFill>
              <a:srgbClr val="FFEB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48"/>
            <p:cNvSpPr/>
            <p:nvPr/>
          </p:nvSpPr>
          <p:spPr>
            <a:xfrm>
              <a:off x="3661175" y="3899775"/>
              <a:ext cx="5675" cy="21350"/>
            </a:xfrm>
            <a:custGeom>
              <a:avLst/>
              <a:gdLst/>
              <a:ahLst/>
              <a:cxnLst/>
              <a:rect l="l" t="t" r="r" b="b"/>
              <a:pathLst>
                <a:path w="227" h="854" extrusionOk="0">
                  <a:moveTo>
                    <a:pt x="101" y="1"/>
                  </a:moveTo>
                  <a:cubicBezTo>
                    <a:pt x="51" y="1"/>
                    <a:pt x="1" y="176"/>
                    <a:pt x="1" y="427"/>
                  </a:cubicBezTo>
                  <a:cubicBezTo>
                    <a:pt x="1" y="653"/>
                    <a:pt x="51" y="853"/>
                    <a:pt x="101" y="853"/>
                  </a:cubicBezTo>
                  <a:cubicBezTo>
                    <a:pt x="176" y="853"/>
                    <a:pt x="226" y="653"/>
                    <a:pt x="226" y="427"/>
                  </a:cubicBezTo>
                  <a:cubicBezTo>
                    <a:pt x="226" y="176"/>
                    <a:pt x="176" y="1"/>
                    <a:pt x="101" y="1"/>
                  </a:cubicBezTo>
                  <a:close/>
                </a:path>
              </a:pathLst>
            </a:custGeom>
            <a:solidFill>
              <a:srgbClr val="FFEB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48"/>
            <p:cNvSpPr/>
            <p:nvPr/>
          </p:nvSpPr>
          <p:spPr>
            <a:xfrm>
              <a:off x="3691250" y="4020100"/>
              <a:ext cx="7550" cy="20075"/>
            </a:xfrm>
            <a:custGeom>
              <a:avLst/>
              <a:gdLst/>
              <a:ahLst/>
              <a:cxnLst/>
              <a:rect l="l" t="t" r="r" b="b"/>
              <a:pathLst>
                <a:path w="302" h="803" extrusionOk="0">
                  <a:moveTo>
                    <a:pt x="76" y="0"/>
                  </a:moveTo>
                  <a:cubicBezTo>
                    <a:pt x="26" y="25"/>
                    <a:pt x="1" y="201"/>
                    <a:pt x="26" y="426"/>
                  </a:cubicBezTo>
                  <a:cubicBezTo>
                    <a:pt x="76" y="652"/>
                    <a:pt x="151" y="802"/>
                    <a:pt x="201" y="802"/>
                  </a:cubicBezTo>
                  <a:cubicBezTo>
                    <a:pt x="276" y="802"/>
                    <a:pt x="301" y="602"/>
                    <a:pt x="251" y="376"/>
                  </a:cubicBezTo>
                  <a:cubicBezTo>
                    <a:pt x="201" y="175"/>
                    <a:pt x="126" y="0"/>
                    <a:pt x="76" y="0"/>
                  </a:cubicBezTo>
                  <a:close/>
                </a:path>
              </a:pathLst>
            </a:custGeom>
            <a:solidFill>
              <a:srgbClr val="FFEB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48"/>
            <p:cNvSpPr/>
            <p:nvPr/>
          </p:nvSpPr>
          <p:spPr>
            <a:xfrm>
              <a:off x="3661800" y="4129100"/>
              <a:ext cx="6925" cy="18275"/>
            </a:xfrm>
            <a:custGeom>
              <a:avLst/>
              <a:gdLst/>
              <a:ahLst/>
              <a:cxnLst/>
              <a:rect l="l" t="t" r="r" b="b"/>
              <a:pathLst>
                <a:path w="277" h="731" extrusionOk="0">
                  <a:moveTo>
                    <a:pt x="76" y="1"/>
                  </a:moveTo>
                  <a:cubicBezTo>
                    <a:pt x="26" y="26"/>
                    <a:pt x="1" y="201"/>
                    <a:pt x="26" y="402"/>
                  </a:cubicBezTo>
                  <a:cubicBezTo>
                    <a:pt x="72" y="588"/>
                    <a:pt x="140" y="730"/>
                    <a:pt x="190" y="730"/>
                  </a:cubicBezTo>
                  <a:cubicBezTo>
                    <a:pt x="194" y="730"/>
                    <a:pt x="197" y="730"/>
                    <a:pt x="201" y="728"/>
                  </a:cubicBezTo>
                  <a:cubicBezTo>
                    <a:pt x="276" y="728"/>
                    <a:pt x="276" y="552"/>
                    <a:pt x="251" y="352"/>
                  </a:cubicBezTo>
                  <a:cubicBezTo>
                    <a:pt x="201" y="151"/>
                    <a:pt x="126" y="1"/>
                    <a:pt x="76" y="1"/>
                  </a:cubicBezTo>
                  <a:close/>
                </a:path>
              </a:pathLst>
            </a:custGeom>
            <a:solidFill>
              <a:srgbClr val="FFEB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48"/>
            <p:cNvSpPr/>
            <p:nvPr/>
          </p:nvSpPr>
          <p:spPr>
            <a:xfrm>
              <a:off x="3579225" y="4172275"/>
              <a:ext cx="9925" cy="16700"/>
            </a:xfrm>
            <a:custGeom>
              <a:avLst/>
              <a:gdLst/>
              <a:ahLst/>
              <a:cxnLst/>
              <a:rect l="l" t="t" r="r" b="b"/>
              <a:pathLst>
                <a:path w="397" h="668" extrusionOk="0">
                  <a:moveTo>
                    <a:pt x="136" y="1"/>
                  </a:moveTo>
                  <a:cubicBezTo>
                    <a:pt x="84" y="1"/>
                    <a:pt x="0" y="168"/>
                    <a:pt x="71" y="379"/>
                  </a:cubicBezTo>
                  <a:cubicBezTo>
                    <a:pt x="112" y="567"/>
                    <a:pt x="240" y="668"/>
                    <a:pt x="311" y="668"/>
                  </a:cubicBezTo>
                  <a:cubicBezTo>
                    <a:pt x="326" y="668"/>
                    <a:pt x="338" y="663"/>
                    <a:pt x="346" y="655"/>
                  </a:cubicBezTo>
                  <a:cubicBezTo>
                    <a:pt x="396" y="605"/>
                    <a:pt x="321" y="479"/>
                    <a:pt x="271" y="329"/>
                  </a:cubicBezTo>
                  <a:cubicBezTo>
                    <a:pt x="221" y="154"/>
                    <a:pt x="221" y="3"/>
                    <a:pt x="146" y="3"/>
                  </a:cubicBezTo>
                  <a:cubicBezTo>
                    <a:pt x="143" y="2"/>
                    <a:pt x="139" y="1"/>
                    <a:pt x="136" y="1"/>
                  </a:cubicBezTo>
                  <a:close/>
                </a:path>
              </a:pathLst>
            </a:custGeom>
            <a:solidFill>
              <a:srgbClr val="FFEB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48"/>
            <p:cNvSpPr/>
            <p:nvPr/>
          </p:nvSpPr>
          <p:spPr>
            <a:xfrm>
              <a:off x="3676850" y="4211725"/>
              <a:ext cx="9425" cy="13375"/>
            </a:xfrm>
            <a:custGeom>
              <a:avLst/>
              <a:gdLst/>
              <a:ahLst/>
              <a:cxnLst/>
              <a:rect l="l" t="t" r="r" b="b"/>
              <a:pathLst>
                <a:path w="377" h="535" extrusionOk="0">
                  <a:moveTo>
                    <a:pt x="92" y="0"/>
                  </a:moveTo>
                  <a:cubicBezTo>
                    <a:pt x="86" y="0"/>
                    <a:pt x="81" y="2"/>
                    <a:pt x="75" y="4"/>
                  </a:cubicBezTo>
                  <a:cubicBezTo>
                    <a:pt x="0" y="29"/>
                    <a:pt x="25" y="180"/>
                    <a:pt x="100" y="330"/>
                  </a:cubicBezTo>
                  <a:cubicBezTo>
                    <a:pt x="168" y="442"/>
                    <a:pt x="255" y="534"/>
                    <a:pt x="309" y="534"/>
                  </a:cubicBezTo>
                  <a:cubicBezTo>
                    <a:pt x="315" y="534"/>
                    <a:pt x="321" y="533"/>
                    <a:pt x="326" y="531"/>
                  </a:cubicBezTo>
                  <a:cubicBezTo>
                    <a:pt x="376" y="505"/>
                    <a:pt x="376" y="380"/>
                    <a:pt x="301" y="230"/>
                  </a:cubicBezTo>
                  <a:cubicBezTo>
                    <a:pt x="233" y="95"/>
                    <a:pt x="146" y="0"/>
                    <a:pt x="92" y="0"/>
                  </a:cubicBezTo>
                  <a:close/>
                </a:path>
              </a:pathLst>
            </a:custGeom>
            <a:solidFill>
              <a:srgbClr val="FFEB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48"/>
            <p:cNvSpPr/>
            <p:nvPr/>
          </p:nvSpPr>
          <p:spPr>
            <a:xfrm>
              <a:off x="3632350" y="4233125"/>
              <a:ext cx="8175" cy="15150"/>
            </a:xfrm>
            <a:custGeom>
              <a:avLst/>
              <a:gdLst/>
              <a:ahLst/>
              <a:cxnLst/>
              <a:rect l="l" t="t" r="r" b="b"/>
              <a:pathLst>
                <a:path w="327" h="606" extrusionOk="0">
                  <a:moveTo>
                    <a:pt x="126" y="0"/>
                  </a:moveTo>
                  <a:cubicBezTo>
                    <a:pt x="76" y="0"/>
                    <a:pt x="1" y="151"/>
                    <a:pt x="51" y="326"/>
                  </a:cubicBezTo>
                  <a:cubicBezTo>
                    <a:pt x="96" y="506"/>
                    <a:pt x="202" y="606"/>
                    <a:pt x="259" y="606"/>
                  </a:cubicBezTo>
                  <a:cubicBezTo>
                    <a:pt x="266" y="606"/>
                    <a:pt x="271" y="604"/>
                    <a:pt x="276" y="602"/>
                  </a:cubicBezTo>
                  <a:cubicBezTo>
                    <a:pt x="327" y="577"/>
                    <a:pt x="301" y="426"/>
                    <a:pt x="276" y="301"/>
                  </a:cubicBezTo>
                  <a:cubicBezTo>
                    <a:pt x="226" y="151"/>
                    <a:pt x="201" y="0"/>
                    <a:pt x="126" y="0"/>
                  </a:cubicBezTo>
                  <a:close/>
                </a:path>
              </a:pathLst>
            </a:custGeom>
            <a:solidFill>
              <a:srgbClr val="FFEB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48"/>
            <p:cNvSpPr/>
            <p:nvPr/>
          </p:nvSpPr>
          <p:spPr>
            <a:xfrm>
              <a:off x="3601025" y="4282975"/>
              <a:ext cx="14425" cy="16675"/>
            </a:xfrm>
            <a:custGeom>
              <a:avLst/>
              <a:gdLst/>
              <a:ahLst/>
              <a:cxnLst/>
              <a:rect l="l" t="t" r="r" b="b"/>
              <a:pathLst>
                <a:path w="577" h="667" extrusionOk="0">
                  <a:moveTo>
                    <a:pt x="80" y="0"/>
                  </a:moveTo>
                  <a:cubicBezTo>
                    <a:pt x="68" y="0"/>
                    <a:pt x="58" y="4"/>
                    <a:pt x="51" y="11"/>
                  </a:cubicBezTo>
                  <a:cubicBezTo>
                    <a:pt x="1" y="36"/>
                    <a:pt x="76" y="212"/>
                    <a:pt x="201" y="387"/>
                  </a:cubicBezTo>
                  <a:cubicBezTo>
                    <a:pt x="314" y="568"/>
                    <a:pt x="447" y="667"/>
                    <a:pt x="509" y="667"/>
                  </a:cubicBezTo>
                  <a:cubicBezTo>
                    <a:pt x="516" y="667"/>
                    <a:pt x="522" y="666"/>
                    <a:pt x="527" y="663"/>
                  </a:cubicBezTo>
                  <a:cubicBezTo>
                    <a:pt x="577" y="638"/>
                    <a:pt x="502" y="463"/>
                    <a:pt x="377" y="262"/>
                  </a:cubicBezTo>
                  <a:cubicBezTo>
                    <a:pt x="270" y="113"/>
                    <a:pt x="146" y="0"/>
                    <a:pt x="80" y="0"/>
                  </a:cubicBezTo>
                  <a:close/>
                </a:path>
              </a:pathLst>
            </a:custGeom>
            <a:solidFill>
              <a:srgbClr val="FFEB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48"/>
            <p:cNvSpPr/>
            <p:nvPr/>
          </p:nvSpPr>
          <p:spPr>
            <a:xfrm>
              <a:off x="3689375" y="4278150"/>
              <a:ext cx="10050" cy="13100"/>
            </a:xfrm>
            <a:custGeom>
              <a:avLst/>
              <a:gdLst/>
              <a:ahLst/>
              <a:cxnLst/>
              <a:rect l="l" t="t" r="r" b="b"/>
              <a:pathLst>
                <a:path w="402" h="524" extrusionOk="0">
                  <a:moveTo>
                    <a:pt x="114" y="1"/>
                  </a:moveTo>
                  <a:cubicBezTo>
                    <a:pt x="109" y="1"/>
                    <a:pt x="105" y="2"/>
                    <a:pt x="101" y="4"/>
                  </a:cubicBezTo>
                  <a:cubicBezTo>
                    <a:pt x="25" y="4"/>
                    <a:pt x="0" y="154"/>
                    <a:pt x="101" y="330"/>
                  </a:cubicBezTo>
                  <a:cubicBezTo>
                    <a:pt x="158" y="463"/>
                    <a:pt x="258" y="524"/>
                    <a:pt x="325" y="524"/>
                  </a:cubicBezTo>
                  <a:cubicBezTo>
                    <a:pt x="346" y="524"/>
                    <a:pt x="364" y="517"/>
                    <a:pt x="376" y="505"/>
                  </a:cubicBezTo>
                  <a:cubicBezTo>
                    <a:pt x="401" y="455"/>
                    <a:pt x="351" y="355"/>
                    <a:pt x="276" y="229"/>
                  </a:cubicBezTo>
                  <a:cubicBezTo>
                    <a:pt x="207" y="115"/>
                    <a:pt x="160" y="1"/>
                    <a:pt x="114" y="1"/>
                  </a:cubicBezTo>
                  <a:close/>
                </a:path>
              </a:pathLst>
            </a:custGeom>
            <a:solidFill>
              <a:srgbClr val="FFEB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48"/>
            <p:cNvSpPr/>
            <p:nvPr/>
          </p:nvSpPr>
          <p:spPr>
            <a:xfrm>
              <a:off x="3672450" y="4320675"/>
              <a:ext cx="10675" cy="10625"/>
            </a:xfrm>
            <a:custGeom>
              <a:avLst/>
              <a:gdLst/>
              <a:ahLst/>
              <a:cxnLst/>
              <a:rect l="l" t="t" r="r" b="b"/>
              <a:pathLst>
                <a:path w="427" h="425" extrusionOk="0">
                  <a:moveTo>
                    <a:pt x="72" y="1"/>
                  </a:moveTo>
                  <a:cubicBezTo>
                    <a:pt x="62" y="1"/>
                    <a:pt x="55" y="3"/>
                    <a:pt x="51" y="7"/>
                  </a:cubicBezTo>
                  <a:cubicBezTo>
                    <a:pt x="1" y="57"/>
                    <a:pt x="26" y="183"/>
                    <a:pt x="126" y="283"/>
                  </a:cubicBezTo>
                  <a:cubicBezTo>
                    <a:pt x="204" y="361"/>
                    <a:pt x="283" y="424"/>
                    <a:pt x="337" y="424"/>
                  </a:cubicBezTo>
                  <a:cubicBezTo>
                    <a:pt x="352" y="424"/>
                    <a:pt x="366" y="419"/>
                    <a:pt x="377" y="408"/>
                  </a:cubicBezTo>
                  <a:cubicBezTo>
                    <a:pt x="427" y="358"/>
                    <a:pt x="377" y="258"/>
                    <a:pt x="301" y="132"/>
                  </a:cubicBezTo>
                  <a:cubicBezTo>
                    <a:pt x="218" y="49"/>
                    <a:pt x="118" y="1"/>
                    <a:pt x="72" y="1"/>
                  </a:cubicBezTo>
                  <a:close/>
                </a:path>
              </a:pathLst>
            </a:custGeom>
            <a:solidFill>
              <a:srgbClr val="FFEB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48"/>
            <p:cNvSpPr/>
            <p:nvPr/>
          </p:nvSpPr>
          <p:spPr>
            <a:xfrm>
              <a:off x="3732600" y="3970050"/>
              <a:ext cx="647275" cy="383675"/>
            </a:xfrm>
            <a:custGeom>
              <a:avLst/>
              <a:gdLst/>
              <a:ahLst/>
              <a:cxnLst/>
              <a:rect l="l" t="t" r="r" b="b"/>
              <a:pathLst>
                <a:path w="25891" h="15347" extrusionOk="0">
                  <a:moveTo>
                    <a:pt x="9546" y="0"/>
                  </a:moveTo>
                  <a:cubicBezTo>
                    <a:pt x="8639" y="0"/>
                    <a:pt x="7735" y="52"/>
                    <a:pt x="6843" y="172"/>
                  </a:cubicBezTo>
                  <a:cubicBezTo>
                    <a:pt x="3334" y="649"/>
                    <a:pt x="1" y="849"/>
                    <a:pt x="1179" y="5085"/>
                  </a:cubicBezTo>
                  <a:cubicBezTo>
                    <a:pt x="1981" y="7892"/>
                    <a:pt x="3610" y="10599"/>
                    <a:pt x="5815" y="12528"/>
                  </a:cubicBezTo>
                  <a:cubicBezTo>
                    <a:pt x="6718" y="13280"/>
                    <a:pt x="7695" y="13882"/>
                    <a:pt x="8723" y="14333"/>
                  </a:cubicBezTo>
                  <a:cubicBezTo>
                    <a:pt x="10387" y="15035"/>
                    <a:pt x="12207" y="15346"/>
                    <a:pt x="14046" y="15346"/>
                  </a:cubicBezTo>
                  <a:cubicBezTo>
                    <a:pt x="15750" y="15346"/>
                    <a:pt x="17471" y="15079"/>
                    <a:pt x="19099" y="14609"/>
                  </a:cubicBezTo>
                  <a:cubicBezTo>
                    <a:pt x="19700" y="14458"/>
                    <a:pt x="20302" y="14157"/>
                    <a:pt x="20527" y="13606"/>
                  </a:cubicBezTo>
                  <a:cubicBezTo>
                    <a:pt x="20718" y="13117"/>
                    <a:pt x="20369" y="12485"/>
                    <a:pt x="19908" y="12441"/>
                  </a:cubicBezTo>
                  <a:lnTo>
                    <a:pt x="19908" y="12441"/>
                  </a:lnTo>
                  <a:cubicBezTo>
                    <a:pt x="20917" y="12284"/>
                    <a:pt x="21886" y="12021"/>
                    <a:pt x="22833" y="11651"/>
                  </a:cubicBezTo>
                  <a:cubicBezTo>
                    <a:pt x="23234" y="11501"/>
                    <a:pt x="23660" y="11275"/>
                    <a:pt x="23835" y="10899"/>
                  </a:cubicBezTo>
                  <a:cubicBezTo>
                    <a:pt x="24036" y="10398"/>
                    <a:pt x="23735" y="9771"/>
                    <a:pt x="23259" y="9471"/>
                  </a:cubicBezTo>
                  <a:cubicBezTo>
                    <a:pt x="22783" y="9195"/>
                    <a:pt x="22206" y="9120"/>
                    <a:pt x="21655" y="9095"/>
                  </a:cubicBezTo>
                  <a:cubicBezTo>
                    <a:pt x="22658" y="8944"/>
                    <a:pt x="23635" y="8568"/>
                    <a:pt x="24437" y="7992"/>
                  </a:cubicBezTo>
                  <a:cubicBezTo>
                    <a:pt x="25214" y="7441"/>
                    <a:pt x="25891" y="6313"/>
                    <a:pt x="25239" y="5636"/>
                  </a:cubicBezTo>
                  <a:cubicBezTo>
                    <a:pt x="24913" y="5285"/>
                    <a:pt x="24387" y="5235"/>
                    <a:pt x="23911" y="5110"/>
                  </a:cubicBezTo>
                  <a:cubicBezTo>
                    <a:pt x="22206" y="4709"/>
                    <a:pt x="21028" y="3205"/>
                    <a:pt x="19575" y="2203"/>
                  </a:cubicBezTo>
                  <a:cubicBezTo>
                    <a:pt x="17845" y="1025"/>
                    <a:pt x="15690" y="573"/>
                    <a:pt x="13610" y="298"/>
                  </a:cubicBezTo>
                  <a:cubicBezTo>
                    <a:pt x="12271" y="117"/>
                    <a:pt x="10906" y="0"/>
                    <a:pt x="9546" y="0"/>
                  </a:cubicBezTo>
                  <a:close/>
                </a:path>
              </a:pathLst>
            </a:custGeom>
            <a:solidFill>
              <a:srgbClr val="E2C2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48"/>
            <p:cNvSpPr/>
            <p:nvPr/>
          </p:nvSpPr>
          <p:spPr>
            <a:xfrm>
              <a:off x="4146150" y="4404400"/>
              <a:ext cx="18825" cy="9075"/>
            </a:xfrm>
            <a:custGeom>
              <a:avLst/>
              <a:gdLst/>
              <a:ahLst/>
              <a:cxnLst/>
              <a:rect l="l" t="t" r="r" b="b"/>
              <a:pathLst>
                <a:path w="753" h="363" extrusionOk="0">
                  <a:moveTo>
                    <a:pt x="677" y="0"/>
                  </a:moveTo>
                  <a:cubicBezTo>
                    <a:pt x="606" y="0"/>
                    <a:pt x="486" y="53"/>
                    <a:pt x="351" y="92"/>
                  </a:cubicBezTo>
                  <a:cubicBezTo>
                    <a:pt x="151" y="167"/>
                    <a:pt x="0" y="242"/>
                    <a:pt x="0" y="292"/>
                  </a:cubicBezTo>
                  <a:cubicBezTo>
                    <a:pt x="0" y="336"/>
                    <a:pt x="68" y="363"/>
                    <a:pt x="169" y="363"/>
                  </a:cubicBezTo>
                  <a:cubicBezTo>
                    <a:pt x="242" y="363"/>
                    <a:pt x="332" y="349"/>
                    <a:pt x="426" y="317"/>
                  </a:cubicBezTo>
                  <a:cubicBezTo>
                    <a:pt x="627" y="217"/>
                    <a:pt x="752" y="67"/>
                    <a:pt x="727" y="17"/>
                  </a:cubicBezTo>
                  <a:cubicBezTo>
                    <a:pt x="715" y="5"/>
                    <a:pt x="698" y="0"/>
                    <a:pt x="67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48"/>
            <p:cNvSpPr/>
            <p:nvPr/>
          </p:nvSpPr>
          <p:spPr>
            <a:xfrm>
              <a:off x="4239500" y="4399225"/>
              <a:ext cx="10050" cy="6800"/>
            </a:xfrm>
            <a:custGeom>
              <a:avLst/>
              <a:gdLst/>
              <a:ahLst/>
              <a:cxnLst/>
              <a:rect l="l" t="t" r="r" b="b"/>
              <a:pathLst>
                <a:path w="402" h="272" extrusionOk="0">
                  <a:moveTo>
                    <a:pt x="281" y="1"/>
                  </a:moveTo>
                  <a:cubicBezTo>
                    <a:pt x="241" y="1"/>
                    <a:pt x="192" y="21"/>
                    <a:pt x="151" y="48"/>
                  </a:cubicBezTo>
                  <a:cubicBezTo>
                    <a:pt x="51" y="98"/>
                    <a:pt x="1" y="173"/>
                    <a:pt x="26" y="224"/>
                  </a:cubicBezTo>
                  <a:cubicBezTo>
                    <a:pt x="37" y="258"/>
                    <a:pt x="64" y="271"/>
                    <a:pt x="99" y="271"/>
                  </a:cubicBezTo>
                  <a:cubicBezTo>
                    <a:pt x="141" y="271"/>
                    <a:pt x="196" y="251"/>
                    <a:pt x="251" y="224"/>
                  </a:cubicBezTo>
                  <a:cubicBezTo>
                    <a:pt x="351" y="173"/>
                    <a:pt x="402" y="98"/>
                    <a:pt x="351" y="48"/>
                  </a:cubicBezTo>
                  <a:cubicBezTo>
                    <a:pt x="340" y="14"/>
                    <a:pt x="313" y="1"/>
                    <a:pt x="28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48"/>
            <p:cNvSpPr/>
            <p:nvPr/>
          </p:nvSpPr>
          <p:spPr>
            <a:xfrm>
              <a:off x="4271450" y="4449300"/>
              <a:ext cx="13825" cy="5875"/>
            </a:xfrm>
            <a:custGeom>
              <a:avLst/>
              <a:gdLst/>
              <a:ahLst/>
              <a:cxnLst/>
              <a:rect l="l" t="t" r="r" b="b"/>
              <a:pathLst>
                <a:path w="553" h="235" extrusionOk="0">
                  <a:moveTo>
                    <a:pt x="251" y="0"/>
                  </a:moveTo>
                  <a:cubicBezTo>
                    <a:pt x="101" y="25"/>
                    <a:pt x="1" y="100"/>
                    <a:pt x="1" y="150"/>
                  </a:cubicBezTo>
                  <a:cubicBezTo>
                    <a:pt x="20" y="207"/>
                    <a:pt x="95" y="235"/>
                    <a:pt x="184" y="235"/>
                  </a:cubicBezTo>
                  <a:cubicBezTo>
                    <a:pt x="214" y="235"/>
                    <a:pt x="245" y="232"/>
                    <a:pt x="276" y="226"/>
                  </a:cubicBezTo>
                  <a:cubicBezTo>
                    <a:pt x="427" y="201"/>
                    <a:pt x="552" y="150"/>
                    <a:pt x="527" y="75"/>
                  </a:cubicBezTo>
                  <a:cubicBezTo>
                    <a:pt x="527" y="25"/>
                    <a:pt x="402"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48"/>
            <p:cNvSpPr/>
            <p:nvPr/>
          </p:nvSpPr>
          <p:spPr>
            <a:xfrm>
              <a:off x="4170675" y="4467350"/>
              <a:ext cx="16225" cy="6525"/>
            </a:xfrm>
            <a:custGeom>
              <a:avLst/>
              <a:gdLst/>
              <a:ahLst/>
              <a:cxnLst/>
              <a:rect l="l" t="t" r="r" b="b"/>
              <a:pathLst>
                <a:path w="649" h="261" extrusionOk="0">
                  <a:moveTo>
                    <a:pt x="518" y="1"/>
                  </a:moveTo>
                  <a:cubicBezTo>
                    <a:pt x="463" y="1"/>
                    <a:pt x="384" y="15"/>
                    <a:pt x="297" y="30"/>
                  </a:cubicBezTo>
                  <a:cubicBezTo>
                    <a:pt x="147" y="55"/>
                    <a:pt x="22" y="80"/>
                    <a:pt x="22" y="155"/>
                  </a:cubicBezTo>
                  <a:cubicBezTo>
                    <a:pt x="0" y="199"/>
                    <a:pt x="109" y="260"/>
                    <a:pt x="268" y="260"/>
                  </a:cubicBezTo>
                  <a:cubicBezTo>
                    <a:pt x="294" y="260"/>
                    <a:pt x="320" y="259"/>
                    <a:pt x="348" y="255"/>
                  </a:cubicBezTo>
                  <a:cubicBezTo>
                    <a:pt x="548" y="205"/>
                    <a:pt x="648" y="55"/>
                    <a:pt x="598" y="30"/>
                  </a:cubicBezTo>
                  <a:cubicBezTo>
                    <a:pt x="588" y="9"/>
                    <a:pt x="559" y="1"/>
                    <a:pt x="51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48"/>
            <p:cNvSpPr/>
            <p:nvPr/>
          </p:nvSpPr>
          <p:spPr>
            <a:xfrm>
              <a:off x="4287125" y="4313075"/>
              <a:ext cx="8175" cy="6850"/>
            </a:xfrm>
            <a:custGeom>
              <a:avLst/>
              <a:gdLst/>
              <a:ahLst/>
              <a:cxnLst/>
              <a:rect l="l" t="t" r="r" b="b"/>
              <a:pathLst>
                <a:path w="327" h="274" extrusionOk="0">
                  <a:moveTo>
                    <a:pt x="231" y="1"/>
                  </a:moveTo>
                  <a:cubicBezTo>
                    <a:pt x="191" y="1"/>
                    <a:pt x="142" y="19"/>
                    <a:pt x="101" y="61"/>
                  </a:cubicBezTo>
                  <a:cubicBezTo>
                    <a:pt x="25" y="111"/>
                    <a:pt x="0" y="186"/>
                    <a:pt x="25" y="236"/>
                  </a:cubicBezTo>
                  <a:cubicBezTo>
                    <a:pt x="50" y="261"/>
                    <a:pt x="82" y="274"/>
                    <a:pt x="116" y="274"/>
                  </a:cubicBezTo>
                  <a:cubicBezTo>
                    <a:pt x="151" y="274"/>
                    <a:pt x="188" y="261"/>
                    <a:pt x="226" y="236"/>
                  </a:cubicBezTo>
                  <a:cubicBezTo>
                    <a:pt x="301" y="161"/>
                    <a:pt x="326" y="86"/>
                    <a:pt x="301" y="35"/>
                  </a:cubicBezTo>
                  <a:cubicBezTo>
                    <a:pt x="290" y="13"/>
                    <a:pt x="263" y="1"/>
                    <a:pt x="23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48"/>
            <p:cNvSpPr/>
            <p:nvPr/>
          </p:nvSpPr>
          <p:spPr>
            <a:xfrm>
              <a:off x="4324100" y="4372975"/>
              <a:ext cx="22575" cy="10125"/>
            </a:xfrm>
            <a:custGeom>
              <a:avLst/>
              <a:gdLst/>
              <a:ahLst/>
              <a:cxnLst/>
              <a:rect l="l" t="t" r="r" b="b"/>
              <a:pathLst>
                <a:path w="903" h="405" extrusionOk="0">
                  <a:moveTo>
                    <a:pt x="822" y="1"/>
                  </a:moveTo>
                  <a:cubicBezTo>
                    <a:pt x="743" y="1"/>
                    <a:pt x="591" y="47"/>
                    <a:pt x="426" y="121"/>
                  </a:cubicBezTo>
                  <a:cubicBezTo>
                    <a:pt x="175" y="221"/>
                    <a:pt x="0" y="321"/>
                    <a:pt x="25" y="371"/>
                  </a:cubicBezTo>
                  <a:cubicBezTo>
                    <a:pt x="25" y="392"/>
                    <a:pt x="64" y="404"/>
                    <a:pt x="127" y="404"/>
                  </a:cubicBezTo>
                  <a:cubicBezTo>
                    <a:pt x="216" y="404"/>
                    <a:pt x="354" y="380"/>
                    <a:pt x="501" y="321"/>
                  </a:cubicBezTo>
                  <a:cubicBezTo>
                    <a:pt x="752" y="221"/>
                    <a:pt x="902" y="71"/>
                    <a:pt x="877" y="20"/>
                  </a:cubicBezTo>
                  <a:cubicBezTo>
                    <a:pt x="871" y="7"/>
                    <a:pt x="851" y="1"/>
                    <a:pt x="82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48"/>
            <p:cNvSpPr/>
            <p:nvPr/>
          </p:nvSpPr>
          <p:spPr>
            <a:xfrm>
              <a:off x="4421200" y="4330875"/>
              <a:ext cx="8175" cy="8775"/>
            </a:xfrm>
            <a:custGeom>
              <a:avLst/>
              <a:gdLst/>
              <a:ahLst/>
              <a:cxnLst/>
              <a:rect l="l" t="t" r="r" b="b"/>
              <a:pathLst>
                <a:path w="327" h="351" extrusionOk="0">
                  <a:moveTo>
                    <a:pt x="226" y="0"/>
                  </a:moveTo>
                  <a:cubicBezTo>
                    <a:pt x="176" y="0"/>
                    <a:pt x="101" y="50"/>
                    <a:pt x="76" y="125"/>
                  </a:cubicBezTo>
                  <a:cubicBezTo>
                    <a:pt x="26" y="201"/>
                    <a:pt x="1" y="276"/>
                    <a:pt x="26" y="326"/>
                  </a:cubicBezTo>
                  <a:cubicBezTo>
                    <a:pt x="34" y="342"/>
                    <a:pt x="52" y="350"/>
                    <a:pt x="75" y="350"/>
                  </a:cubicBezTo>
                  <a:cubicBezTo>
                    <a:pt x="125" y="350"/>
                    <a:pt x="200" y="311"/>
                    <a:pt x="251" y="226"/>
                  </a:cubicBezTo>
                  <a:cubicBezTo>
                    <a:pt x="327" y="125"/>
                    <a:pt x="276" y="0"/>
                    <a:pt x="22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48"/>
            <p:cNvSpPr/>
            <p:nvPr/>
          </p:nvSpPr>
          <p:spPr>
            <a:xfrm>
              <a:off x="4363550" y="4317225"/>
              <a:ext cx="16325" cy="9475"/>
            </a:xfrm>
            <a:custGeom>
              <a:avLst/>
              <a:gdLst/>
              <a:ahLst/>
              <a:cxnLst/>
              <a:rect l="l" t="t" r="r" b="b"/>
              <a:pathLst>
                <a:path w="653" h="379" extrusionOk="0">
                  <a:moveTo>
                    <a:pt x="568" y="0"/>
                  </a:moveTo>
                  <a:cubicBezTo>
                    <a:pt x="497" y="0"/>
                    <a:pt x="387" y="47"/>
                    <a:pt x="277" y="120"/>
                  </a:cubicBezTo>
                  <a:cubicBezTo>
                    <a:pt x="126" y="195"/>
                    <a:pt x="1" y="296"/>
                    <a:pt x="26" y="346"/>
                  </a:cubicBezTo>
                  <a:cubicBezTo>
                    <a:pt x="36" y="366"/>
                    <a:pt x="68" y="379"/>
                    <a:pt x="116" y="379"/>
                  </a:cubicBezTo>
                  <a:cubicBezTo>
                    <a:pt x="184" y="379"/>
                    <a:pt x="285" y="354"/>
                    <a:pt x="402" y="296"/>
                  </a:cubicBezTo>
                  <a:cubicBezTo>
                    <a:pt x="577" y="195"/>
                    <a:pt x="653" y="70"/>
                    <a:pt x="628" y="20"/>
                  </a:cubicBezTo>
                  <a:cubicBezTo>
                    <a:pt x="614" y="6"/>
                    <a:pt x="593" y="0"/>
                    <a:pt x="56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48"/>
            <p:cNvSpPr/>
            <p:nvPr/>
          </p:nvSpPr>
          <p:spPr>
            <a:xfrm>
              <a:off x="4361675" y="4223250"/>
              <a:ext cx="20075" cy="12250"/>
            </a:xfrm>
            <a:custGeom>
              <a:avLst/>
              <a:gdLst/>
              <a:ahLst/>
              <a:cxnLst/>
              <a:rect l="l" t="t" r="r" b="b"/>
              <a:pathLst>
                <a:path w="803" h="490" extrusionOk="0">
                  <a:moveTo>
                    <a:pt x="705" y="0"/>
                  </a:moveTo>
                  <a:cubicBezTo>
                    <a:pt x="635" y="0"/>
                    <a:pt x="500" y="52"/>
                    <a:pt x="352" y="145"/>
                  </a:cubicBezTo>
                  <a:cubicBezTo>
                    <a:pt x="151" y="270"/>
                    <a:pt x="1" y="420"/>
                    <a:pt x="26" y="471"/>
                  </a:cubicBezTo>
                  <a:cubicBezTo>
                    <a:pt x="39" y="484"/>
                    <a:pt x="60" y="490"/>
                    <a:pt x="88" y="490"/>
                  </a:cubicBezTo>
                  <a:cubicBezTo>
                    <a:pt x="168" y="490"/>
                    <a:pt x="303" y="438"/>
                    <a:pt x="452" y="345"/>
                  </a:cubicBezTo>
                  <a:cubicBezTo>
                    <a:pt x="652" y="220"/>
                    <a:pt x="803" y="70"/>
                    <a:pt x="753" y="19"/>
                  </a:cubicBezTo>
                  <a:cubicBezTo>
                    <a:pt x="746" y="6"/>
                    <a:pt x="730" y="0"/>
                    <a:pt x="70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48"/>
            <p:cNvSpPr/>
            <p:nvPr/>
          </p:nvSpPr>
          <p:spPr>
            <a:xfrm>
              <a:off x="4427475" y="4269300"/>
              <a:ext cx="11925" cy="10700"/>
            </a:xfrm>
            <a:custGeom>
              <a:avLst/>
              <a:gdLst/>
              <a:ahLst/>
              <a:cxnLst/>
              <a:rect l="l" t="t" r="r" b="b"/>
              <a:pathLst>
                <a:path w="477" h="428" extrusionOk="0">
                  <a:moveTo>
                    <a:pt x="420" y="1"/>
                  </a:moveTo>
                  <a:cubicBezTo>
                    <a:pt x="359" y="1"/>
                    <a:pt x="259" y="49"/>
                    <a:pt x="176" y="132"/>
                  </a:cubicBezTo>
                  <a:cubicBezTo>
                    <a:pt x="51" y="233"/>
                    <a:pt x="0" y="358"/>
                    <a:pt x="51" y="408"/>
                  </a:cubicBezTo>
                  <a:cubicBezTo>
                    <a:pt x="57" y="421"/>
                    <a:pt x="70" y="427"/>
                    <a:pt x="88" y="427"/>
                  </a:cubicBezTo>
                  <a:cubicBezTo>
                    <a:pt x="140" y="427"/>
                    <a:pt x="233" y="376"/>
                    <a:pt x="326" y="283"/>
                  </a:cubicBezTo>
                  <a:cubicBezTo>
                    <a:pt x="426" y="182"/>
                    <a:pt x="477" y="57"/>
                    <a:pt x="452" y="7"/>
                  </a:cubicBezTo>
                  <a:cubicBezTo>
                    <a:pt x="443" y="3"/>
                    <a:pt x="432" y="1"/>
                    <a:pt x="4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48"/>
            <p:cNvSpPr/>
            <p:nvPr/>
          </p:nvSpPr>
          <p:spPr>
            <a:xfrm>
              <a:off x="4078475" y="4400425"/>
              <a:ext cx="18200" cy="5650"/>
            </a:xfrm>
            <a:custGeom>
              <a:avLst/>
              <a:gdLst/>
              <a:ahLst/>
              <a:cxnLst/>
              <a:rect l="l" t="t" r="r" b="b"/>
              <a:pathLst>
                <a:path w="728" h="226" extrusionOk="0">
                  <a:moveTo>
                    <a:pt x="351" y="0"/>
                  </a:moveTo>
                  <a:cubicBezTo>
                    <a:pt x="151" y="0"/>
                    <a:pt x="0" y="50"/>
                    <a:pt x="0" y="125"/>
                  </a:cubicBezTo>
                  <a:cubicBezTo>
                    <a:pt x="0" y="176"/>
                    <a:pt x="151" y="226"/>
                    <a:pt x="351" y="226"/>
                  </a:cubicBezTo>
                  <a:cubicBezTo>
                    <a:pt x="552" y="226"/>
                    <a:pt x="727" y="176"/>
                    <a:pt x="727" y="125"/>
                  </a:cubicBezTo>
                  <a:cubicBezTo>
                    <a:pt x="727" y="50"/>
                    <a:pt x="552" y="0"/>
                    <a:pt x="3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48"/>
            <p:cNvSpPr/>
            <p:nvPr/>
          </p:nvSpPr>
          <p:spPr>
            <a:xfrm>
              <a:off x="4086625" y="4462450"/>
              <a:ext cx="16925" cy="5900"/>
            </a:xfrm>
            <a:custGeom>
              <a:avLst/>
              <a:gdLst/>
              <a:ahLst/>
              <a:cxnLst/>
              <a:rect l="l" t="t" r="r" b="b"/>
              <a:pathLst>
                <a:path w="677" h="236" extrusionOk="0">
                  <a:moveTo>
                    <a:pt x="351" y="0"/>
                  </a:moveTo>
                  <a:cubicBezTo>
                    <a:pt x="151" y="0"/>
                    <a:pt x="0" y="25"/>
                    <a:pt x="0" y="76"/>
                  </a:cubicBezTo>
                  <a:cubicBezTo>
                    <a:pt x="0" y="151"/>
                    <a:pt x="126" y="201"/>
                    <a:pt x="326" y="226"/>
                  </a:cubicBezTo>
                  <a:cubicBezTo>
                    <a:pt x="370" y="232"/>
                    <a:pt x="412" y="235"/>
                    <a:pt x="451" y="235"/>
                  </a:cubicBezTo>
                  <a:cubicBezTo>
                    <a:pt x="567" y="235"/>
                    <a:pt x="652" y="207"/>
                    <a:pt x="652" y="151"/>
                  </a:cubicBezTo>
                  <a:cubicBezTo>
                    <a:pt x="677" y="101"/>
                    <a:pt x="527" y="25"/>
                    <a:pt x="3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48"/>
            <p:cNvSpPr/>
            <p:nvPr/>
          </p:nvSpPr>
          <p:spPr>
            <a:xfrm>
              <a:off x="4201900" y="4354650"/>
              <a:ext cx="15700" cy="8450"/>
            </a:xfrm>
            <a:custGeom>
              <a:avLst/>
              <a:gdLst/>
              <a:ahLst/>
              <a:cxnLst/>
              <a:rect l="l" t="t" r="r" b="b"/>
              <a:pathLst>
                <a:path w="628" h="338" extrusionOk="0">
                  <a:moveTo>
                    <a:pt x="534" y="1"/>
                  </a:moveTo>
                  <a:cubicBezTo>
                    <a:pt x="471" y="1"/>
                    <a:pt x="374" y="28"/>
                    <a:pt x="276" y="77"/>
                  </a:cubicBezTo>
                  <a:cubicBezTo>
                    <a:pt x="101" y="152"/>
                    <a:pt x="1" y="252"/>
                    <a:pt x="26" y="302"/>
                  </a:cubicBezTo>
                  <a:cubicBezTo>
                    <a:pt x="37" y="325"/>
                    <a:pt x="74" y="337"/>
                    <a:pt x="124" y="337"/>
                  </a:cubicBezTo>
                  <a:cubicBezTo>
                    <a:pt x="186" y="337"/>
                    <a:pt x="269" y="319"/>
                    <a:pt x="352" y="277"/>
                  </a:cubicBezTo>
                  <a:cubicBezTo>
                    <a:pt x="527" y="202"/>
                    <a:pt x="627" y="77"/>
                    <a:pt x="602" y="27"/>
                  </a:cubicBezTo>
                  <a:cubicBezTo>
                    <a:pt x="593" y="9"/>
                    <a:pt x="569" y="1"/>
                    <a:pt x="5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48"/>
            <p:cNvSpPr/>
            <p:nvPr/>
          </p:nvSpPr>
          <p:spPr>
            <a:xfrm>
              <a:off x="3842250" y="3970600"/>
              <a:ext cx="112825" cy="279475"/>
            </a:xfrm>
            <a:custGeom>
              <a:avLst/>
              <a:gdLst/>
              <a:ahLst/>
              <a:cxnLst/>
              <a:rect l="l" t="t" r="r" b="b"/>
              <a:pathLst>
                <a:path w="4513" h="11179" extrusionOk="0">
                  <a:moveTo>
                    <a:pt x="4337" y="0"/>
                  </a:moveTo>
                  <a:cubicBezTo>
                    <a:pt x="4337" y="827"/>
                    <a:pt x="4312" y="1805"/>
                    <a:pt x="4186" y="2857"/>
                  </a:cubicBezTo>
                  <a:cubicBezTo>
                    <a:pt x="4036" y="4010"/>
                    <a:pt x="3735" y="5288"/>
                    <a:pt x="3184" y="6516"/>
                  </a:cubicBezTo>
                  <a:cubicBezTo>
                    <a:pt x="2657" y="7770"/>
                    <a:pt x="1956" y="8847"/>
                    <a:pt x="1204" y="9775"/>
                  </a:cubicBezTo>
                  <a:cubicBezTo>
                    <a:pt x="803" y="10251"/>
                    <a:pt x="402" y="10652"/>
                    <a:pt x="1" y="11028"/>
                  </a:cubicBezTo>
                  <a:cubicBezTo>
                    <a:pt x="26" y="11078"/>
                    <a:pt x="76" y="11128"/>
                    <a:pt x="126" y="11178"/>
                  </a:cubicBezTo>
                  <a:cubicBezTo>
                    <a:pt x="527" y="10802"/>
                    <a:pt x="953" y="10376"/>
                    <a:pt x="1354" y="9900"/>
                  </a:cubicBezTo>
                  <a:cubicBezTo>
                    <a:pt x="2131" y="8973"/>
                    <a:pt x="2858" y="7870"/>
                    <a:pt x="3409" y="6617"/>
                  </a:cubicBezTo>
                  <a:cubicBezTo>
                    <a:pt x="3936" y="5338"/>
                    <a:pt x="4261" y="4060"/>
                    <a:pt x="4387" y="2882"/>
                  </a:cubicBezTo>
                  <a:cubicBezTo>
                    <a:pt x="4512" y="1805"/>
                    <a:pt x="4512" y="827"/>
                    <a:pt x="4487" y="0"/>
                  </a:cubicBezTo>
                  <a:close/>
                </a:path>
              </a:pathLst>
            </a:custGeom>
            <a:solidFill>
              <a:srgbClr val="EFD1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48"/>
            <p:cNvSpPr/>
            <p:nvPr/>
          </p:nvSpPr>
          <p:spPr>
            <a:xfrm>
              <a:off x="4131100" y="4065050"/>
              <a:ext cx="95275" cy="86025"/>
            </a:xfrm>
            <a:custGeom>
              <a:avLst/>
              <a:gdLst/>
              <a:ahLst/>
              <a:cxnLst/>
              <a:rect l="l" t="t" r="r" b="b"/>
              <a:pathLst>
                <a:path w="3811" h="3441" extrusionOk="0">
                  <a:moveTo>
                    <a:pt x="31" y="1"/>
                  </a:moveTo>
                  <a:cubicBezTo>
                    <a:pt x="11" y="1"/>
                    <a:pt x="1" y="3"/>
                    <a:pt x="1" y="7"/>
                  </a:cubicBezTo>
                  <a:cubicBezTo>
                    <a:pt x="1" y="57"/>
                    <a:pt x="402" y="132"/>
                    <a:pt x="1053" y="382"/>
                  </a:cubicBezTo>
                  <a:cubicBezTo>
                    <a:pt x="1354" y="508"/>
                    <a:pt x="1730" y="683"/>
                    <a:pt x="2131" y="884"/>
                  </a:cubicBezTo>
                  <a:cubicBezTo>
                    <a:pt x="2507" y="1109"/>
                    <a:pt x="2958" y="1360"/>
                    <a:pt x="3309" y="1711"/>
                  </a:cubicBezTo>
                  <a:cubicBezTo>
                    <a:pt x="3459" y="1911"/>
                    <a:pt x="3585" y="2112"/>
                    <a:pt x="3560" y="2337"/>
                  </a:cubicBezTo>
                  <a:cubicBezTo>
                    <a:pt x="3560" y="2538"/>
                    <a:pt x="3459" y="2738"/>
                    <a:pt x="3284" y="2864"/>
                  </a:cubicBezTo>
                  <a:cubicBezTo>
                    <a:pt x="2983" y="3139"/>
                    <a:pt x="2557" y="3240"/>
                    <a:pt x="2231" y="3265"/>
                  </a:cubicBezTo>
                  <a:cubicBezTo>
                    <a:pt x="1555" y="3340"/>
                    <a:pt x="1129" y="3315"/>
                    <a:pt x="1129" y="3365"/>
                  </a:cubicBezTo>
                  <a:cubicBezTo>
                    <a:pt x="1129" y="3365"/>
                    <a:pt x="1229" y="3390"/>
                    <a:pt x="1429" y="3415"/>
                  </a:cubicBezTo>
                  <a:cubicBezTo>
                    <a:pt x="1630" y="3415"/>
                    <a:pt x="1905" y="3440"/>
                    <a:pt x="2256" y="3440"/>
                  </a:cubicBezTo>
                  <a:cubicBezTo>
                    <a:pt x="2582" y="3390"/>
                    <a:pt x="3033" y="3340"/>
                    <a:pt x="3434" y="3014"/>
                  </a:cubicBezTo>
                  <a:cubicBezTo>
                    <a:pt x="3610" y="2864"/>
                    <a:pt x="3785" y="2613"/>
                    <a:pt x="3785" y="2337"/>
                  </a:cubicBezTo>
                  <a:cubicBezTo>
                    <a:pt x="3810" y="2037"/>
                    <a:pt x="3660" y="1786"/>
                    <a:pt x="3459" y="1585"/>
                  </a:cubicBezTo>
                  <a:cubicBezTo>
                    <a:pt x="3284" y="1360"/>
                    <a:pt x="3058" y="1210"/>
                    <a:pt x="2858" y="1084"/>
                  </a:cubicBezTo>
                  <a:cubicBezTo>
                    <a:pt x="2632" y="934"/>
                    <a:pt x="2432" y="834"/>
                    <a:pt x="2231" y="708"/>
                  </a:cubicBezTo>
                  <a:cubicBezTo>
                    <a:pt x="1805" y="508"/>
                    <a:pt x="1429" y="357"/>
                    <a:pt x="1103" y="232"/>
                  </a:cubicBezTo>
                  <a:cubicBezTo>
                    <a:pt x="531" y="63"/>
                    <a:pt x="139" y="1"/>
                    <a:pt x="31" y="1"/>
                  </a:cubicBezTo>
                  <a:close/>
                </a:path>
              </a:pathLst>
            </a:custGeom>
            <a:solidFill>
              <a:srgbClr val="EFD1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48"/>
            <p:cNvSpPr/>
            <p:nvPr/>
          </p:nvSpPr>
          <p:spPr>
            <a:xfrm>
              <a:off x="3965700" y="4148525"/>
              <a:ext cx="250025" cy="81950"/>
            </a:xfrm>
            <a:custGeom>
              <a:avLst/>
              <a:gdLst/>
              <a:ahLst/>
              <a:cxnLst/>
              <a:rect l="l" t="t" r="r" b="b"/>
              <a:pathLst>
                <a:path w="10001" h="3278" extrusionOk="0">
                  <a:moveTo>
                    <a:pt x="7820" y="1"/>
                  </a:moveTo>
                  <a:cubicBezTo>
                    <a:pt x="7820" y="26"/>
                    <a:pt x="7995" y="76"/>
                    <a:pt x="8296" y="226"/>
                  </a:cubicBezTo>
                  <a:cubicBezTo>
                    <a:pt x="8597" y="402"/>
                    <a:pt x="9023" y="653"/>
                    <a:pt x="9449" y="1079"/>
                  </a:cubicBezTo>
                  <a:cubicBezTo>
                    <a:pt x="9649" y="1279"/>
                    <a:pt x="9800" y="1580"/>
                    <a:pt x="9750" y="1906"/>
                  </a:cubicBezTo>
                  <a:cubicBezTo>
                    <a:pt x="9699" y="2231"/>
                    <a:pt x="9474" y="2557"/>
                    <a:pt x="9148" y="2758"/>
                  </a:cubicBezTo>
                  <a:cubicBezTo>
                    <a:pt x="8683" y="3026"/>
                    <a:pt x="8064" y="3065"/>
                    <a:pt x="7410" y="3065"/>
                  </a:cubicBezTo>
                  <a:cubicBezTo>
                    <a:pt x="7149" y="3065"/>
                    <a:pt x="6882" y="3059"/>
                    <a:pt x="6617" y="3059"/>
                  </a:cubicBezTo>
                  <a:cubicBezTo>
                    <a:pt x="4762" y="2983"/>
                    <a:pt x="3108" y="2683"/>
                    <a:pt x="1930" y="2357"/>
                  </a:cubicBezTo>
                  <a:cubicBezTo>
                    <a:pt x="1328" y="2206"/>
                    <a:pt x="852" y="2056"/>
                    <a:pt x="526" y="1956"/>
                  </a:cubicBezTo>
                  <a:cubicBezTo>
                    <a:pt x="243" y="1869"/>
                    <a:pt x="74" y="1801"/>
                    <a:pt x="34" y="1801"/>
                  </a:cubicBezTo>
                  <a:cubicBezTo>
                    <a:pt x="28" y="1801"/>
                    <a:pt x="25" y="1802"/>
                    <a:pt x="25" y="1805"/>
                  </a:cubicBezTo>
                  <a:cubicBezTo>
                    <a:pt x="0" y="1805"/>
                    <a:pt x="176" y="1906"/>
                    <a:pt x="501" y="2031"/>
                  </a:cubicBezTo>
                  <a:cubicBezTo>
                    <a:pt x="827" y="2156"/>
                    <a:pt x="1278" y="2332"/>
                    <a:pt x="1880" y="2507"/>
                  </a:cubicBezTo>
                  <a:cubicBezTo>
                    <a:pt x="3058" y="2858"/>
                    <a:pt x="4737" y="3209"/>
                    <a:pt x="6617" y="3259"/>
                  </a:cubicBezTo>
                  <a:cubicBezTo>
                    <a:pt x="6855" y="3272"/>
                    <a:pt x="7087" y="3278"/>
                    <a:pt x="7315" y="3278"/>
                  </a:cubicBezTo>
                  <a:cubicBezTo>
                    <a:pt x="7544" y="3278"/>
                    <a:pt x="7770" y="3272"/>
                    <a:pt x="7995" y="3259"/>
                  </a:cubicBezTo>
                  <a:cubicBezTo>
                    <a:pt x="8446" y="3234"/>
                    <a:pt x="8897" y="3159"/>
                    <a:pt x="9273" y="2933"/>
                  </a:cubicBezTo>
                  <a:cubicBezTo>
                    <a:pt x="9624" y="2683"/>
                    <a:pt x="9875" y="2332"/>
                    <a:pt x="9950" y="1931"/>
                  </a:cubicBezTo>
                  <a:cubicBezTo>
                    <a:pt x="10000" y="1530"/>
                    <a:pt x="9775" y="1179"/>
                    <a:pt x="9549" y="978"/>
                  </a:cubicBezTo>
                  <a:cubicBezTo>
                    <a:pt x="9098" y="527"/>
                    <a:pt x="8647" y="302"/>
                    <a:pt x="8321" y="151"/>
                  </a:cubicBezTo>
                  <a:cubicBezTo>
                    <a:pt x="8020" y="26"/>
                    <a:pt x="7820" y="1"/>
                    <a:pt x="7820" y="1"/>
                  </a:cubicBezTo>
                  <a:close/>
                </a:path>
              </a:pathLst>
            </a:custGeom>
            <a:solidFill>
              <a:srgbClr val="EFD1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48"/>
            <p:cNvSpPr/>
            <p:nvPr/>
          </p:nvSpPr>
          <p:spPr>
            <a:xfrm>
              <a:off x="4015825" y="4079400"/>
              <a:ext cx="80225" cy="79250"/>
            </a:xfrm>
            <a:custGeom>
              <a:avLst/>
              <a:gdLst/>
              <a:ahLst/>
              <a:cxnLst/>
              <a:rect l="l" t="t" r="r" b="b"/>
              <a:pathLst>
                <a:path w="3209" h="3170" extrusionOk="0">
                  <a:moveTo>
                    <a:pt x="47" y="1"/>
                  </a:moveTo>
                  <a:cubicBezTo>
                    <a:pt x="16" y="1"/>
                    <a:pt x="0" y="4"/>
                    <a:pt x="0" y="9"/>
                  </a:cubicBezTo>
                  <a:cubicBezTo>
                    <a:pt x="0" y="34"/>
                    <a:pt x="301" y="134"/>
                    <a:pt x="827" y="310"/>
                  </a:cubicBezTo>
                  <a:cubicBezTo>
                    <a:pt x="1303" y="510"/>
                    <a:pt x="2005" y="811"/>
                    <a:pt x="2557" y="1412"/>
                  </a:cubicBezTo>
                  <a:cubicBezTo>
                    <a:pt x="2807" y="1688"/>
                    <a:pt x="2983" y="2064"/>
                    <a:pt x="2882" y="2365"/>
                  </a:cubicBezTo>
                  <a:cubicBezTo>
                    <a:pt x="2782" y="2666"/>
                    <a:pt x="2506" y="2866"/>
                    <a:pt x="2281" y="2966"/>
                  </a:cubicBezTo>
                  <a:cubicBezTo>
                    <a:pt x="1805" y="3117"/>
                    <a:pt x="1454" y="3067"/>
                    <a:pt x="1454" y="3117"/>
                  </a:cubicBezTo>
                  <a:cubicBezTo>
                    <a:pt x="1454" y="3142"/>
                    <a:pt x="1529" y="3142"/>
                    <a:pt x="1679" y="3167"/>
                  </a:cubicBezTo>
                  <a:cubicBezTo>
                    <a:pt x="1729" y="3167"/>
                    <a:pt x="1788" y="3170"/>
                    <a:pt x="1854" y="3170"/>
                  </a:cubicBezTo>
                  <a:cubicBezTo>
                    <a:pt x="1986" y="3170"/>
                    <a:pt x="2147" y="3159"/>
                    <a:pt x="2331" y="3092"/>
                  </a:cubicBezTo>
                  <a:cubicBezTo>
                    <a:pt x="2607" y="3017"/>
                    <a:pt x="2932" y="2816"/>
                    <a:pt x="3083" y="2415"/>
                  </a:cubicBezTo>
                  <a:cubicBezTo>
                    <a:pt x="3208" y="2014"/>
                    <a:pt x="3008" y="1563"/>
                    <a:pt x="2707" y="1262"/>
                  </a:cubicBezTo>
                  <a:cubicBezTo>
                    <a:pt x="2130" y="610"/>
                    <a:pt x="1379" y="335"/>
                    <a:pt x="877" y="159"/>
                  </a:cubicBezTo>
                  <a:cubicBezTo>
                    <a:pt x="464" y="41"/>
                    <a:pt x="159" y="1"/>
                    <a:pt x="47" y="1"/>
                  </a:cubicBezTo>
                  <a:close/>
                </a:path>
              </a:pathLst>
            </a:custGeom>
            <a:solidFill>
              <a:srgbClr val="EFD1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48"/>
            <p:cNvSpPr/>
            <p:nvPr/>
          </p:nvSpPr>
          <p:spPr>
            <a:xfrm>
              <a:off x="4033350" y="4258250"/>
              <a:ext cx="65825" cy="46800"/>
            </a:xfrm>
            <a:custGeom>
              <a:avLst/>
              <a:gdLst/>
              <a:ahLst/>
              <a:cxnLst/>
              <a:rect l="l" t="t" r="r" b="b"/>
              <a:pathLst>
                <a:path w="2633" h="1872" extrusionOk="0">
                  <a:moveTo>
                    <a:pt x="1228" y="1"/>
                  </a:moveTo>
                  <a:cubicBezTo>
                    <a:pt x="1087" y="1"/>
                    <a:pt x="1003" y="35"/>
                    <a:pt x="1003" y="48"/>
                  </a:cubicBezTo>
                  <a:cubicBezTo>
                    <a:pt x="1003" y="98"/>
                    <a:pt x="1279" y="48"/>
                    <a:pt x="1655" y="274"/>
                  </a:cubicBezTo>
                  <a:cubicBezTo>
                    <a:pt x="1830" y="374"/>
                    <a:pt x="2081" y="474"/>
                    <a:pt x="2257" y="650"/>
                  </a:cubicBezTo>
                  <a:cubicBezTo>
                    <a:pt x="2457" y="825"/>
                    <a:pt x="2482" y="1126"/>
                    <a:pt x="2231" y="1326"/>
                  </a:cubicBezTo>
                  <a:cubicBezTo>
                    <a:pt x="2031" y="1527"/>
                    <a:pt x="1730" y="1602"/>
                    <a:pt x="1455" y="1652"/>
                  </a:cubicBezTo>
                  <a:cubicBezTo>
                    <a:pt x="1179" y="1702"/>
                    <a:pt x="928" y="1702"/>
                    <a:pt x="703" y="1702"/>
                  </a:cubicBezTo>
                  <a:cubicBezTo>
                    <a:pt x="358" y="1682"/>
                    <a:pt x="128" y="1645"/>
                    <a:pt x="53" y="1645"/>
                  </a:cubicBezTo>
                  <a:cubicBezTo>
                    <a:pt x="35" y="1645"/>
                    <a:pt x="26" y="1647"/>
                    <a:pt x="26" y="1652"/>
                  </a:cubicBezTo>
                  <a:cubicBezTo>
                    <a:pt x="1" y="1677"/>
                    <a:pt x="252" y="1802"/>
                    <a:pt x="703" y="1853"/>
                  </a:cubicBezTo>
                  <a:cubicBezTo>
                    <a:pt x="815" y="1865"/>
                    <a:pt x="934" y="1871"/>
                    <a:pt x="1063" y="1871"/>
                  </a:cubicBezTo>
                  <a:cubicBezTo>
                    <a:pt x="1191" y="1871"/>
                    <a:pt x="1329" y="1865"/>
                    <a:pt x="1480" y="1853"/>
                  </a:cubicBezTo>
                  <a:cubicBezTo>
                    <a:pt x="1755" y="1802"/>
                    <a:pt x="2106" y="1727"/>
                    <a:pt x="2382" y="1477"/>
                  </a:cubicBezTo>
                  <a:cubicBezTo>
                    <a:pt x="2532" y="1351"/>
                    <a:pt x="2632" y="1176"/>
                    <a:pt x="2632" y="975"/>
                  </a:cubicBezTo>
                  <a:cubicBezTo>
                    <a:pt x="2632" y="775"/>
                    <a:pt x="2507" y="624"/>
                    <a:pt x="2407" y="524"/>
                  </a:cubicBezTo>
                  <a:cubicBezTo>
                    <a:pt x="2156" y="299"/>
                    <a:pt x="1931" y="223"/>
                    <a:pt x="1730" y="123"/>
                  </a:cubicBezTo>
                  <a:cubicBezTo>
                    <a:pt x="1529" y="28"/>
                    <a:pt x="1355" y="1"/>
                    <a:pt x="1228" y="1"/>
                  </a:cubicBezTo>
                  <a:close/>
                </a:path>
              </a:pathLst>
            </a:custGeom>
            <a:solidFill>
              <a:srgbClr val="EFD1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911" name="Google Shape;911;p48"/>
          <p:cNvSpPr txBox="1"/>
          <p:nvPr/>
        </p:nvSpPr>
        <p:spPr>
          <a:xfrm rot="-1041787">
            <a:off x="807954" y="741203"/>
            <a:ext cx="451368" cy="543499"/>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4800">
                <a:solidFill>
                  <a:srgbClr val="E6EFB5"/>
                </a:solidFill>
                <a:latin typeface="Lilita One"/>
                <a:ea typeface="Lilita One"/>
                <a:cs typeface="Lilita One"/>
                <a:sym typeface="Lilita One"/>
              </a:rPr>
              <a:t>a</a:t>
            </a:r>
            <a:endParaRPr sz="4800">
              <a:solidFill>
                <a:srgbClr val="E6EFB5"/>
              </a:solidFill>
              <a:latin typeface="Lilita One"/>
              <a:ea typeface="Lilita One"/>
              <a:cs typeface="Lilita One"/>
              <a:sym typeface="Lilita One"/>
            </a:endParaRPr>
          </a:p>
        </p:txBody>
      </p:sp>
      <p:sp>
        <p:nvSpPr>
          <p:cNvPr id="912" name="Google Shape;912;p48"/>
          <p:cNvSpPr txBox="1"/>
          <p:nvPr/>
        </p:nvSpPr>
        <p:spPr>
          <a:xfrm rot="1794330">
            <a:off x="7650610" y="841477"/>
            <a:ext cx="451290" cy="543609"/>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4800">
                <a:solidFill>
                  <a:srgbClr val="E6EFB5"/>
                </a:solidFill>
                <a:latin typeface="Lilita One"/>
                <a:ea typeface="Lilita One"/>
                <a:cs typeface="Lilita One"/>
                <a:sym typeface="Lilita One"/>
              </a:rPr>
              <a:t>b</a:t>
            </a:r>
            <a:endParaRPr sz="4800">
              <a:solidFill>
                <a:srgbClr val="E6EFB5"/>
              </a:solidFill>
              <a:latin typeface="Lilita One"/>
              <a:ea typeface="Lilita One"/>
              <a:cs typeface="Lilita One"/>
              <a:sym typeface="Lilita One"/>
            </a:endParaRPr>
          </a:p>
        </p:txBody>
      </p:sp>
      <p:sp>
        <p:nvSpPr>
          <p:cNvPr id="913" name="Google Shape;913;p48"/>
          <p:cNvSpPr txBox="1"/>
          <p:nvPr/>
        </p:nvSpPr>
        <p:spPr>
          <a:xfrm rot="1794330">
            <a:off x="2099248" y="4074552"/>
            <a:ext cx="451290" cy="543609"/>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4800">
                <a:solidFill>
                  <a:srgbClr val="E6EFB5"/>
                </a:solidFill>
                <a:latin typeface="Lilita One"/>
                <a:ea typeface="Lilita One"/>
                <a:cs typeface="Lilita One"/>
                <a:sym typeface="Lilita One"/>
              </a:rPr>
              <a:t>c</a:t>
            </a:r>
            <a:endParaRPr sz="4800">
              <a:solidFill>
                <a:srgbClr val="E6EFB5"/>
              </a:solidFill>
              <a:latin typeface="Lilita One"/>
              <a:ea typeface="Lilita One"/>
              <a:cs typeface="Lilita One"/>
              <a:sym typeface="Lilita One"/>
            </a:endParaRPr>
          </a:p>
        </p:txBody>
      </p:sp>
      <p:sp>
        <p:nvSpPr>
          <p:cNvPr id="914" name="Google Shape;914;p48"/>
          <p:cNvSpPr/>
          <p:nvPr/>
        </p:nvSpPr>
        <p:spPr>
          <a:xfrm>
            <a:off x="1118400" y="4240600"/>
            <a:ext cx="211800" cy="211500"/>
          </a:xfrm>
          <a:prstGeom prst="ellipse">
            <a:avLst/>
          </a:prstGeom>
          <a:solidFill>
            <a:srgbClr val="E6EF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48"/>
          <p:cNvSpPr/>
          <p:nvPr/>
        </p:nvSpPr>
        <p:spPr>
          <a:xfrm>
            <a:off x="5031000" y="4616100"/>
            <a:ext cx="129000" cy="129000"/>
          </a:xfrm>
          <a:prstGeom prst="ellipse">
            <a:avLst/>
          </a:prstGeom>
          <a:solidFill>
            <a:srgbClr val="E6EF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48"/>
          <p:cNvSpPr/>
          <p:nvPr/>
        </p:nvSpPr>
        <p:spPr>
          <a:xfrm>
            <a:off x="4551750" y="948438"/>
            <a:ext cx="129000" cy="129000"/>
          </a:xfrm>
          <a:prstGeom prst="ellipse">
            <a:avLst/>
          </a:prstGeom>
          <a:solidFill>
            <a:srgbClr val="E6EF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48"/>
          <p:cNvSpPr/>
          <p:nvPr/>
        </p:nvSpPr>
        <p:spPr>
          <a:xfrm>
            <a:off x="2468625" y="422347"/>
            <a:ext cx="129000" cy="129000"/>
          </a:xfrm>
          <a:prstGeom prst="ellipse">
            <a:avLst/>
          </a:prstGeom>
          <a:solidFill>
            <a:srgbClr val="E6EF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48"/>
          <p:cNvSpPr/>
          <p:nvPr/>
        </p:nvSpPr>
        <p:spPr>
          <a:xfrm>
            <a:off x="685800" y="2583450"/>
            <a:ext cx="129000" cy="129000"/>
          </a:xfrm>
          <a:prstGeom prst="ellipse">
            <a:avLst/>
          </a:prstGeom>
          <a:solidFill>
            <a:srgbClr val="E6EF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48"/>
          <p:cNvSpPr/>
          <p:nvPr/>
        </p:nvSpPr>
        <p:spPr>
          <a:xfrm>
            <a:off x="3847225" y="4184200"/>
            <a:ext cx="129000" cy="129000"/>
          </a:xfrm>
          <a:prstGeom prst="ellipse">
            <a:avLst/>
          </a:prstGeom>
          <a:solidFill>
            <a:srgbClr val="E6EF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48"/>
          <p:cNvSpPr/>
          <p:nvPr/>
        </p:nvSpPr>
        <p:spPr>
          <a:xfrm>
            <a:off x="696675" y="541975"/>
            <a:ext cx="211800" cy="211500"/>
          </a:xfrm>
          <a:prstGeom prst="ellipse">
            <a:avLst/>
          </a:prstGeom>
          <a:solidFill>
            <a:srgbClr val="E6EF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48"/>
          <p:cNvSpPr/>
          <p:nvPr/>
        </p:nvSpPr>
        <p:spPr>
          <a:xfrm>
            <a:off x="8329200" y="539088"/>
            <a:ext cx="129000" cy="129000"/>
          </a:xfrm>
          <a:prstGeom prst="ellipse">
            <a:avLst/>
          </a:prstGeom>
          <a:solidFill>
            <a:srgbClr val="E6EF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48"/>
          <p:cNvSpPr/>
          <p:nvPr/>
        </p:nvSpPr>
        <p:spPr>
          <a:xfrm>
            <a:off x="6194275" y="4111588"/>
            <a:ext cx="129000" cy="129000"/>
          </a:xfrm>
          <a:prstGeom prst="ellipse">
            <a:avLst/>
          </a:prstGeom>
          <a:solidFill>
            <a:srgbClr val="E6EF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48"/>
          <p:cNvSpPr/>
          <p:nvPr/>
        </p:nvSpPr>
        <p:spPr>
          <a:xfrm>
            <a:off x="6418600" y="345597"/>
            <a:ext cx="129000" cy="129000"/>
          </a:xfrm>
          <a:prstGeom prst="ellipse">
            <a:avLst/>
          </a:prstGeom>
          <a:solidFill>
            <a:srgbClr val="E6EF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33"/>
          <p:cNvSpPr txBox="1">
            <a:spLocks noGrp="1"/>
          </p:cNvSpPr>
          <p:nvPr>
            <p:ph type="title"/>
          </p:nvPr>
        </p:nvSpPr>
        <p:spPr>
          <a:xfrm>
            <a:off x="685800" y="527400"/>
            <a:ext cx="7786500" cy="645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ABSTRACT</a:t>
            </a:r>
            <a:endParaRPr dirty="0"/>
          </a:p>
        </p:txBody>
      </p:sp>
      <p:sp>
        <p:nvSpPr>
          <p:cNvPr id="267" name="Google Shape;267;p33"/>
          <p:cNvSpPr txBox="1">
            <a:spLocks noGrp="1"/>
          </p:cNvSpPr>
          <p:nvPr>
            <p:ph type="body" idx="1"/>
          </p:nvPr>
        </p:nvSpPr>
        <p:spPr>
          <a:xfrm>
            <a:off x="54983" y="1283468"/>
            <a:ext cx="7786500" cy="3049200"/>
          </a:xfrm>
          <a:prstGeom prst="rect">
            <a:avLst/>
          </a:prstGeom>
        </p:spPr>
        <p:txBody>
          <a:bodyPr spcFirstLastPara="1" wrap="square" lIns="91425" tIns="91425" rIns="91425" bIns="91425" anchor="ctr" anchorCtr="0">
            <a:noAutofit/>
          </a:bodyPr>
          <a:lstStyle/>
          <a:p>
            <a:pPr marL="0" indent="0" algn="just">
              <a:buNone/>
            </a:pPr>
            <a:r>
              <a:rPr lang="en-US" sz="1600" dirty="0">
                <a:effectLst/>
                <a:latin typeface="Cambria" panose="02040503050406030204" pitchFamily="18" charset="0"/>
                <a:ea typeface="Cambria" panose="02040503050406030204" pitchFamily="18" charset="0"/>
                <a:cs typeface="Times New Roman" panose="02020603050405020304" pitchFamily="18" charset="0"/>
              </a:rPr>
              <a:t>In the allotted project there is a boy named </a:t>
            </a:r>
            <a:r>
              <a:rPr lang="en-US" sz="1600" dirty="0" err="1">
                <a:effectLst/>
                <a:latin typeface="Cambria" panose="02040503050406030204" pitchFamily="18" charset="0"/>
                <a:ea typeface="Cambria" panose="02040503050406030204" pitchFamily="18" charset="0"/>
                <a:cs typeface="Times New Roman" panose="02020603050405020304" pitchFamily="18" charset="0"/>
              </a:rPr>
              <a:t>Vasya</a:t>
            </a:r>
            <a:r>
              <a:rPr lang="en-US" sz="1600" dirty="0">
                <a:effectLst/>
                <a:latin typeface="Cambria" panose="02040503050406030204" pitchFamily="18" charset="0"/>
                <a:ea typeface="Cambria" panose="02040503050406030204" pitchFamily="18" charset="0"/>
                <a:cs typeface="Times New Roman" panose="02020603050405020304" pitchFamily="18" charset="0"/>
              </a:rPr>
              <a:t>. </a:t>
            </a:r>
            <a:r>
              <a:rPr lang="en-US" sz="1600" dirty="0" err="1">
                <a:effectLst/>
                <a:latin typeface="Cambria" panose="02040503050406030204" pitchFamily="18" charset="0"/>
                <a:ea typeface="Cambria" panose="02040503050406030204" pitchFamily="18" charset="0"/>
                <a:cs typeface="Times New Roman" panose="02020603050405020304" pitchFamily="18" charset="0"/>
              </a:rPr>
              <a:t>Vasya</a:t>
            </a:r>
            <a:r>
              <a:rPr lang="en-US" sz="1600" dirty="0">
                <a:effectLst/>
                <a:latin typeface="Cambria" panose="02040503050406030204" pitchFamily="18" charset="0"/>
                <a:ea typeface="Cambria" panose="02040503050406030204" pitchFamily="18" charset="0"/>
                <a:cs typeface="Times New Roman" panose="02020603050405020304" pitchFamily="18" charset="0"/>
              </a:rPr>
              <a:t> has got selected</a:t>
            </a:r>
          </a:p>
          <a:p>
            <a:pPr marL="0" indent="0" algn="just">
              <a:buNone/>
            </a:pPr>
            <a:r>
              <a:rPr lang="en-US" sz="1600" dirty="0">
                <a:effectLst/>
                <a:latin typeface="Cambria" panose="02040503050406030204" pitchFamily="18" charset="0"/>
                <a:ea typeface="Cambria" panose="02040503050406030204" pitchFamily="18" charset="0"/>
                <a:cs typeface="Times New Roman" panose="02020603050405020304" pitchFamily="18" charset="0"/>
              </a:rPr>
              <a:t>to</a:t>
            </a:r>
            <a:r>
              <a:rPr lang="en-US" sz="1600" spc="-30" dirty="0">
                <a:effectLst/>
                <a:latin typeface="Cambria" panose="02040503050406030204" pitchFamily="18" charset="0"/>
                <a:ea typeface="Cambria" panose="02040503050406030204" pitchFamily="18" charset="0"/>
                <a:cs typeface="Times New Roman" panose="02020603050405020304" pitchFamily="18" charset="0"/>
              </a:rPr>
              <a:t> </a:t>
            </a:r>
            <a:r>
              <a:rPr lang="en-US" sz="1600" dirty="0">
                <a:effectLst/>
                <a:latin typeface="Cambria" panose="02040503050406030204" pitchFamily="18" charset="0"/>
                <a:ea typeface="Cambria" panose="02040503050406030204" pitchFamily="18" charset="0"/>
                <a:cs typeface="Times New Roman" panose="02020603050405020304" pitchFamily="18" charset="0"/>
              </a:rPr>
              <a:t>Olympics</a:t>
            </a:r>
            <a:r>
              <a:rPr lang="en-US" sz="1600" spc="-15" dirty="0">
                <a:effectLst/>
                <a:latin typeface="Cambria" panose="02040503050406030204" pitchFamily="18" charset="0"/>
                <a:ea typeface="Cambria" panose="02040503050406030204" pitchFamily="18" charset="0"/>
                <a:cs typeface="Times New Roman" panose="02020603050405020304" pitchFamily="18" charset="0"/>
              </a:rPr>
              <a:t> </a:t>
            </a:r>
            <a:r>
              <a:rPr lang="en-US" sz="1600" dirty="0">
                <a:effectLst/>
                <a:latin typeface="Cambria" panose="02040503050406030204" pitchFamily="18" charset="0"/>
                <a:ea typeface="Cambria" panose="02040503050406030204" pitchFamily="18" charset="0"/>
                <a:cs typeface="Times New Roman" panose="02020603050405020304" pitchFamily="18" charset="0"/>
              </a:rPr>
              <a:t>and</a:t>
            </a:r>
            <a:r>
              <a:rPr lang="en-US" sz="1600" spc="-25" dirty="0">
                <a:effectLst/>
                <a:latin typeface="Cambria" panose="02040503050406030204" pitchFamily="18" charset="0"/>
                <a:ea typeface="Cambria" panose="02040503050406030204" pitchFamily="18" charset="0"/>
                <a:cs typeface="Times New Roman" panose="02020603050405020304" pitchFamily="18" charset="0"/>
              </a:rPr>
              <a:t> </a:t>
            </a:r>
            <a:r>
              <a:rPr lang="en-US" sz="1600" dirty="0">
                <a:effectLst/>
                <a:latin typeface="Cambria" panose="02040503050406030204" pitchFamily="18" charset="0"/>
                <a:ea typeface="Cambria" panose="02040503050406030204" pitchFamily="18" charset="0"/>
                <a:cs typeface="Times New Roman" panose="02020603050405020304" pitchFamily="18" charset="0"/>
              </a:rPr>
              <a:t>started</a:t>
            </a:r>
            <a:r>
              <a:rPr lang="en-US" sz="1600" spc="-20" dirty="0">
                <a:effectLst/>
                <a:latin typeface="Cambria" panose="02040503050406030204" pitchFamily="18" charset="0"/>
                <a:ea typeface="Cambria" panose="02040503050406030204" pitchFamily="18" charset="0"/>
                <a:cs typeface="Times New Roman" panose="02020603050405020304" pitchFamily="18" charset="0"/>
              </a:rPr>
              <a:t> </a:t>
            </a:r>
            <a:r>
              <a:rPr lang="en-US" sz="1600" dirty="0">
                <a:effectLst/>
                <a:latin typeface="Cambria" panose="02040503050406030204" pitchFamily="18" charset="0"/>
                <a:ea typeface="Cambria" panose="02040503050406030204" pitchFamily="18" charset="0"/>
                <a:cs typeface="Times New Roman" panose="02020603050405020304" pitchFamily="18" charset="0"/>
              </a:rPr>
              <a:t>to</a:t>
            </a:r>
            <a:r>
              <a:rPr lang="en-US" sz="1600" spc="-30" dirty="0">
                <a:effectLst/>
                <a:latin typeface="Cambria" panose="02040503050406030204" pitchFamily="18" charset="0"/>
                <a:ea typeface="Cambria" panose="02040503050406030204" pitchFamily="18" charset="0"/>
                <a:cs typeface="Times New Roman" panose="02020603050405020304" pitchFamily="18" charset="0"/>
              </a:rPr>
              <a:t> </a:t>
            </a:r>
            <a:r>
              <a:rPr lang="en-US" sz="1600" dirty="0">
                <a:effectLst/>
                <a:latin typeface="Cambria" panose="02040503050406030204" pitchFamily="18" charset="0"/>
                <a:ea typeface="Cambria" panose="02040503050406030204" pitchFamily="18" charset="0"/>
                <a:cs typeface="Times New Roman" panose="02020603050405020304" pitchFamily="18" charset="0"/>
              </a:rPr>
              <a:t>travel</a:t>
            </a:r>
            <a:r>
              <a:rPr lang="en-US" sz="1600" spc="-25" dirty="0">
                <a:effectLst/>
                <a:latin typeface="Cambria" panose="02040503050406030204" pitchFamily="18" charset="0"/>
                <a:ea typeface="Cambria" panose="02040503050406030204" pitchFamily="18" charset="0"/>
                <a:cs typeface="Times New Roman" panose="02020603050405020304" pitchFamily="18" charset="0"/>
              </a:rPr>
              <a:t> </a:t>
            </a:r>
            <a:r>
              <a:rPr lang="en-US" sz="1600" dirty="0">
                <a:effectLst/>
                <a:latin typeface="Cambria" panose="02040503050406030204" pitchFamily="18" charset="0"/>
                <a:ea typeface="Cambria" panose="02040503050406030204" pitchFamily="18" charset="0"/>
                <a:cs typeface="Times New Roman" panose="02020603050405020304" pitchFamily="18" charset="0"/>
              </a:rPr>
              <a:t>in</a:t>
            </a:r>
            <a:r>
              <a:rPr lang="en-US" sz="1600" spc="-30" dirty="0">
                <a:effectLst/>
                <a:latin typeface="Cambria" panose="02040503050406030204" pitchFamily="18" charset="0"/>
                <a:ea typeface="Cambria" panose="02040503050406030204" pitchFamily="18" charset="0"/>
                <a:cs typeface="Times New Roman" panose="02020603050405020304" pitchFamily="18" charset="0"/>
              </a:rPr>
              <a:t> </a:t>
            </a:r>
            <a:r>
              <a:rPr lang="en-US" sz="1600" dirty="0">
                <a:effectLst/>
                <a:latin typeface="Cambria" panose="02040503050406030204" pitchFamily="18" charset="0"/>
                <a:ea typeface="Cambria" panose="02040503050406030204" pitchFamily="18" charset="0"/>
                <a:cs typeface="Times New Roman" panose="02020603050405020304" pitchFamily="18" charset="0"/>
              </a:rPr>
              <a:t>a</a:t>
            </a:r>
            <a:r>
              <a:rPr lang="en-US" sz="1600" spc="-20" dirty="0">
                <a:effectLst/>
                <a:latin typeface="Cambria" panose="02040503050406030204" pitchFamily="18" charset="0"/>
                <a:ea typeface="Cambria" panose="02040503050406030204" pitchFamily="18" charset="0"/>
                <a:cs typeface="Times New Roman" panose="02020603050405020304" pitchFamily="18" charset="0"/>
              </a:rPr>
              <a:t> </a:t>
            </a:r>
            <a:r>
              <a:rPr lang="en-US" sz="1600" dirty="0">
                <a:effectLst/>
                <a:latin typeface="Cambria" panose="02040503050406030204" pitchFamily="18" charset="0"/>
                <a:ea typeface="Cambria" panose="02040503050406030204" pitchFamily="18" charset="0"/>
                <a:cs typeface="Times New Roman" panose="02020603050405020304" pitchFamily="18" charset="0"/>
              </a:rPr>
              <a:t>train.</a:t>
            </a:r>
            <a:r>
              <a:rPr lang="en-US" sz="1600" spc="-30" dirty="0">
                <a:effectLst/>
                <a:latin typeface="Cambria" panose="02040503050406030204" pitchFamily="18" charset="0"/>
                <a:ea typeface="Cambria" panose="02040503050406030204" pitchFamily="18" charset="0"/>
                <a:cs typeface="Times New Roman" panose="02020603050405020304" pitchFamily="18" charset="0"/>
              </a:rPr>
              <a:t> </a:t>
            </a:r>
            <a:r>
              <a:rPr lang="en-US" sz="1600" dirty="0">
                <a:effectLst/>
                <a:latin typeface="Cambria" panose="02040503050406030204" pitchFamily="18" charset="0"/>
                <a:ea typeface="Cambria" panose="02040503050406030204" pitchFamily="18" charset="0"/>
                <a:cs typeface="Times New Roman" panose="02020603050405020304" pitchFamily="18" charset="0"/>
              </a:rPr>
              <a:t>There</a:t>
            </a:r>
            <a:r>
              <a:rPr lang="en-US" sz="1600" spc="-20" dirty="0">
                <a:effectLst/>
                <a:latin typeface="Cambria" panose="02040503050406030204" pitchFamily="18" charset="0"/>
                <a:ea typeface="Cambria" panose="02040503050406030204" pitchFamily="18" charset="0"/>
                <a:cs typeface="Times New Roman" panose="02020603050405020304" pitchFamily="18" charset="0"/>
              </a:rPr>
              <a:t> </a:t>
            </a:r>
            <a:r>
              <a:rPr lang="en-US" sz="1600" dirty="0">
                <a:effectLst/>
                <a:latin typeface="Cambria" panose="02040503050406030204" pitchFamily="18" charset="0"/>
                <a:ea typeface="Cambria" panose="02040503050406030204" pitchFamily="18" charset="0"/>
                <a:cs typeface="Times New Roman" panose="02020603050405020304" pitchFamily="18" charset="0"/>
              </a:rPr>
              <a:t>he</a:t>
            </a:r>
            <a:r>
              <a:rPr lang="en-US" sz="1600" spc="-25" dirty="0">
                <a:effectLst/>
                <a:latin typeface="Cambria" panose="02040503050406030204" pitchFamily="18" charset="0"/>
                <a:ea typeface="Cambria" panose="02040503050406030204" pitchFamily="18" charset="0"/>
                <a:cs typeface="Times New Roman" panose="02020603050405020304" pitchFamily="18" charset="0"/>
              </a:rPr>
              <a:t> </a:t>
            </a:r>
            <a:r>
              <a:rPr lang="en-US" sz="1600" dirty="0">
                <a:effectLst/>
                <a:latin typeface="Cambria" panose="02040503050406030204" pitchFamily="18" charset="0"/>
                <a:ea typeface="Cambria" panose="02040503050406030204" pitchFamily="18" charset="0"/>
                <a:cs typeface="Times New Roman" panose="02020603050405020304" pitchFamily="18" charset="0"/>
              </a:rPr>
              <a:t>have</a:t>
            </a:r>
            <a:r>
              <a:rPr lang="en-US" sz="1600" spc="-20" dirty="0">
                <a:effectLst/>
                <a:latin typeface="Cambria" panose="02040503050406030204" pitchFamily="18" charset="0"/>
                <a:ea typeface="Cambria" panose="02040503050406030204" pitchFamily="18" charset="0"/>
                <a:cs typeface="Times New Roman" panose="02020603050405020304" pitchFamily="18" charset="0"/>
              </a:rPr>
              <a:t> </a:t>
            </a:r>
            <a:r>
              <a:rPr lang="en-US" sz="1600" dirty="0">
                <a:effectLst/>
                <a:latin typeface="Cambria" panose="02040503050406030204" pitchFamily="18" charset="0"/>
                <a:ea typeface="Cambria" panose="02040503050406030204" pitchFamily="18" charset="0"/>
                <a:cs typeface="Times New Roman" panose="02020603050405020304" pitchFamily="18" charset="0"/>
              </a:rPr>
              <a:t>to travel n hours </a:t>
            </a:r>
          </a:p>
          <a:p>
            <a:pPr marL="0" indent="0" algn="just">
              <a:buNone/>
            </a:pPr>
            <a:r>
              <a:rPr lang="en-US" sz="1600" dirty="0">
                <a:effectLst/>
                <a:latin typeface="Cambria" panose="02040503050406030204" pitchFamily="18" charset="0"/>
                <a:ea typeface="Cambria" panose="02040503050406030204" pitchFamily="18" charset="0"/>
                <a:cs typeface="Times New Roman" panose="02020603050405020304" pitchFamily="18" charset="0"/>
              </a:rPr>
              <a:t>in the train. He has n hours to travel in the train . in that n</a:t>
            </a:r>
            <a:r>
              <a:rPr lang="en-US" sz="1600" spc="-5" dirty="0">
                <a:effectLst/>
                <a:latin typeface="Cambria" panose="02040503050406030204" pitchFamily="18" charset="0"/>
                <a:ea typeface="Cambria" panose="02040503050406030204" pitchFamily="18" charset="0"/>
                <a:cs typeface="Times New Roman" panose="02020603050405020304" pitchFamily="18" charset="0"/>
              </a:rPr>
              <a:t> </a:t>
            </a:r>
            <a:r>
              <a:rPr lang="en-US" sz="1600" dirty="0">
                <a:effectLst/>
                <a:latin typeface="Cambria" panose="02040503050406030204" pitchFamily="18" charset="0"/>
                <a:ea typeface="Cambria" panose="02040503050406030204" pitchFamily="18" charset="0"/>
                <a:cs typeface="Times New Roman" panose="02020603050405020304" pitchFamily="18" charset="0"/>
              </a:rPr>
              <a:t>hours</a:t>
            </a:r>
            <a:r>
              <a:rPr lang="en-US" sz="1600" spc="-5" dirty="0">
                <a:effectLst/>
                <a:latin typeface="Cambria" panose="02040503050406030204" pitchFamily="18" charset="0"/>
                <a:ea typeface="Cambria" panose="02040503050406030204" pitchFamily="18" charset="0"/>
                <a:cs typeface="Times New Roman" panose="02020603050405020304" pitchFamily="18" charset="0"/>
              </a:rPr>
              <a:t> </a:t>
            </a:r>
            <a:r>
              <a:rPr lang="en-US" sz="1600" dirty="0">
                <a:effectLst/>
                <a:latin typeface="Cambria" panose="02040503050406030204" pitchFamily="18" charset="0"/>
                <a:ea typeface="Cambria" panose="02040503050406030204" pitchFamily="18" charset="0"/>
                <a:cs typeface="Times New Roman" panose="02020603050405020304" pitchFamily="18" charset="0"/>
              </a:rPr>
              <a:t>he has</a:t>
            </a:r>
          </a:p>
          <a:p>
            <a:pPr marL="0" indent="0" algn="just">
              <a:buNone/>
            </a:pPr>
            <a:r>
              <a:rPr lang="en-US" sz="1600" dirty="0">
                <a:effectLst/>
                <a:latin typeface="Cambria" panose="02040503050406030204" pitchFamily="18" charset="0"/>
                <a:ea typeface="Cambria" panose="02040503050406030204" pitchFamily="18" charset="0"/>
                <a:cs typeface="Times New Roman" panose="02020603050405020304" pitchFamily="18" charset="0"/>
              </a:rPr>
              <a:t>decided</a:t>
            </a:r>
            <a:r>
              <a:rPr lang="en-US" sz="1600" spc="-5" dirty="0">
                <a:effectLst/>
                <a:latin typeface="Cambria" panose="02040503050406030204" pitchFamily="18" charset="0"/>
                <a:ea typeface="Cambria" panose="02040503050406030204" pitchFamily="18" charset="0"/>
                <a:cs typeface="Times New Roman" panose="02020603050405020304" pitchFamily="18" charset="0"/>
              </a:rPr>
              <a:t> </a:t>
            </a:r>
            <a:r>
              <a:rPr lang="en-US" sz="1600" dirty="0">
                <a:effectLst/>
                <a:latin typeface="Cambria" panose="02040503050406030204" pitchFamily="18" charset="0"/>
                <a:ea typeface="Cambria" panose="02040503050406030204" pitchFamily="18" charset="0"/>
                <a:cs typeface="Times New Roman" panose="02020603050405020304" pitchFamily="18" charset="0"/>
              </a:rPr>
              <a:t>to</a:t>
            </a:r>
            <a:r>
              <a:rPr lang="en-US" sz="1600" spc="-5" dirty="0">
                <a:effectLst/>
                <a:latin typeface="Cambria" panose="02040503050406030204" pitchFamily="18" charset="0"/>
                <a:ea typeface="Cambria" panose="02040503050406030204" pitchFamily="18" charset="0"/>
                <a:cs typeface="Times New Roman" panose="02020603050405020304" pitchFamily="18" charset="0"/>
              </a:rPr>
              <a:t> </a:t>
            </a:r>
            <a:r>
              <a:rPr lang="en-US" sz="1600" dirty="0">
                <a:effectLst/>
                <a:latin typeface="Cambria" panose="02040503050406030204" pitchFamily="18" charset="0"/>
                <a:ea typeface="Cambria" panose="02040503050406030204" pitchFamily="18" charset="0"/>
                <a:cs typeface="Times New Roman" panose="02020603050405020304" pitchFamily="18" charset="0"/>
              </a:rPr>
              <a:t>read</a:t>
            </a:r>
            <a:r>
              <a:rPr lang="en-US" sz="1600" spc="-5" dirty="0">
                <a:effectLst/>
                <a:latin typeface="Cambria" panose="02040503050406030204" pitchFamily="18" charset="0"/>
                <a:ea typeface="Cambria" panose="02040503050406030204" pitchFamily="18" charset="0"/>
                <a:cs typeface="Times New Roman" panose="02020603050405020304" pitchFamily="18" charset="0"/>
              </a:rPr>
              <a:t> </a:t>
            </a:r>
            <a:r>
              <a:rPr lang="en-US" sz="1600" dirty="0">
                <a:effectLst/>
                <a:latin typeface="Cambria" panose="02040503050406030204" pitchFamily="18" charset="0"/>
                <a:ea typeface="Cambria" panose="02040503050406030204" pitchFamily="18" charset="0"/>
                <a:cs typeface="Times New Roman" panose="02020603050405020304" pitchFamily="18" charset="0"/>
              </a:rPr>
              <a:t>a book in the train</a:t>
            </a:r>
            <a:r>
              <a:rPr lang="en-US" sz="1600" spc="-5" dirty="0">
                <a:effectLst/>
                <a:latin typeface="Cambria" panose="02040503050406030204" pitchFamily="18" charset="0"/>
                <a:ea typeface="Cambria" panose="02040503050406030204" pitchFamily="18" charset="0"/>
                <a:cs typeface="Times New Roman" panose="02020603050405020304" pitchFamily="18" charset="0"/>
              </a:rPr>
              <a:t> </a:t>
            </a:r>
            <a:r>
              <a:rPr lang="en-US" sz="1600" dirty="0">
                <a:effectLst/>
                <a:latin typeface="Cambria" panose="02040503050406030204" pitchFamily="18" charset="0"/>
                <a:ea typeface="Cambria" panose="02040503050406030204" pitchFamily="18" charset="0"/>
                <a:cs typeface="Times New Roman" panose="02020603050405020304" pitchFamily="18" charset="0"/>
              </a:rPr>
              <a:t>.</a:t>
            </a:r>
            <a:r>
              <a:rPr lang="en-US" sz="1600" spc="-5" dirty="0">
                <a:effectLst/>
                <a:latin typeface="Cambria" panose="02040503050406030204" pitchFamily="18" charset="0"/>
                <a:ea typeface="Cambria" panose="02040503050406030204" pitchFamily="18" charset="0"/>
                <a:cs typeface="Times New Roman" panose="02020603050405020304" pitchFamily="18" charset="0"/>
              </a:rPr>
              <a:t> </a:t>
            </a:r>
            <a:r>
              <a:rPr lang="en-US" sz="1600" dirty="0">
                <a:effectLst/>
                <a:latin typeface="Cambria" panose="02040503050406030204" pitchFamily="18" charset="0"/>
                <a:ea typeface="Cambria" panose="02040503050406030204" pitchFamily="18" charset="0"/>
                <a:cs typeface="Times New Roman" panose="02020603050405020304" pitchFamily="18" charset="0"/>
              </a:rPr>
              <a:t>but he didn’t want to</a:t>
            </a:r>
            <a:r>
              <a:rPr lang="en-US" sz="1600" spc="-5" dirty="0">
                <a:effectLst/>
                <a:latin typeface="Cambria" panose="02040503050406030204" pitchFamily="18" charset="0"/>
                <a:ea typeface="Cambria" panose="02040503050406030204" pitchFamily="18" charset="0"/>
                <a:cs typeface="Times New Roman" panose="02020603050405020304" pitchFamily="18" charset="0"/>
              </a:rPr>
              <a:t> </a:t>
            </a:r>
            <a:r>
              <a:rPr lang="en-US" sz="1600" dirty="0">
                <a:effectLst/>
                <a:latin typeface="Cambria" panose="02040503050406030204" pitchFamily="18" charset="0"/>
                <a:ea typeface="Cambria" panose="02040503050406030204" pitchFamily="18" charset="0"/>
                <a:cs typeface="Times New Roman" panose="02020603050405020304" pitchFamily="18" charset="0"/>
              </a:rPr>
              <a:t>read the</a:t>
            </a:r>
            <a:r>
              <a:rPr lang="en-US" sz="1600" spc="-10" dirty="0">
                <a:effectLst/>
                <a:latin typeface="Cambria" panose="02040503050406030204" pitchFamily="18" charset="0"/>
                <a:ea typeface="Cambria" panose="02040503050406030204" pitchFamily="18" charset="0"/>
                <a:cs typeface="Times New Roman" panose="02020603050405020304" pitchFamily="18" charset="0"/>
              </a:rPr>
              <a:t> </a:t>
            </a:r>
            <a:r>
              <a:rPr lang="en-US" sz="1600" dirty="0">
                <a:effectLst/>
                <a:latin typeface="Cambria" panose="02040503050406030204" pitchFamily="18" charset="0"/>
                <a:ea typeface="Cambria" panose="02040503050406030204" pitchFamily="18" charset="0"/>
                <a:cs typeface="Times New Roman" panose="02020603050405020304" pitchFamily="18" charset="0"/>
              </a:rPr>
              <a:t>book </a:t>
            </a:r>
          </a:p>
          <a:p>
            <a:pPr marL="0" indent="0" algn="just">
              <a:buNone/>
            </a:pPr>
            <a:r>
              <a:rPr lang="en-US" sz="1600" dirty="0">
                <a:effectLst/>
                <a:latin typeface="Cambria" panose="02040503050406030204" pitchFamily="18" charset="0"/>
                <a:ea typeface="Cambria" panose="02040503050406030204" pitchFamily="18" charset="0"/>
                <a:cs typeface="Times New Roman" panose="02020603050405020304" pitchFamily="18" charset="0"/>
              </a:rPr>
              <a:t>continuously</a:t>
            </a:r>
            <a:r>
              <a:rPr lang="en-US" sz="1600" spc="-5" dirty="0">
                <a:effectLst/>
                <a:latin typeface="Cambria" panose="02040503050406030204" pitchFamily="18" charset="0"/>
                <a:ea typeface="Cambria" panose="02040503050406030204" pitchFamily="18" charset="0"/>
                <a:cs typeface="Times New Roman" panose="02020603050405020304" pitchFamily="18" charset="0"/>
              </a:rPr>
              <a:t> </a:t>
            </a:r>
            <a:r>
              <a:rPr lang="en-US" sz="1600" dirty="0">
                <a:effectLst/>
                <a:latin typeface="Cambria" panose="02040503050406030204" pitchFamily="18" charset="0"/>
                <a:ea typeface="Cambria" panose="02040503050406030204" pitchFamily="18" charset="0"/>
                <a:cs typeface="Times New Roman" panose="02020603050405020304" pitchFamily="18" charset="0"/>
              </a:rPr>
              <a:t>for a long</a:t>
            </a:r>
            <a:r>
              <a:rPr lang="en-US" sz="1600" spc="-10" dirty="0">
                <a:effectLst/>
                <a:latin typeface="Cambria" panose="02040503050406030204" pitchFamily="18" charset="0"/>
                <a:ea typeface="Cambria" panose="02040503050406030204" pitchFamily="18" charset="0"/>
                <a:cs typeface="Times New Roman" panose="02020603050405020304" pitchFamily="18" charset="0"/>
              </a:rPr>
              <a:t> </a:t>
            </a:r>
            <a:r>
              <a:rPr lang="en-US" sz="1600" dirty="0">
                <a:effectLst/>
                <a:latin typeface="Cambria" panose="02040503050406030204" pitchFamily="18" charset="0"/>
                <a:ea typeface="Cambria" panose="02040503050406030204" pitchFamily="18" charset="0"/>
                <a:cs typeface="Times New Roman" panose="02020603050405020304" pitchFamily="18" charset="0"/>
              </a:rPr>
              <a:t>time . so</a:t>
            </a:r>
            <a:r>
              <a:rPr lang="en-US" sz="1600" spc="-5" dirty="0">
                <a:effectLst/>
                <a:latin typeface="Cambria" panose="02040503050406030204" pitchFamily="18" charset="0"/>
                <a:ea typeface="Cambria" panose="02040503050406030204" pitchFamily="18" charset="0"/>
                <a:cs typeface="Times New Roman" panose="02020603050405020304" pitchFamily="18" charset="0"/>
              </a:rPr>
              <a:t> </a:t>
            </a:r>
            <a:r>
              <a:rPr lang="en-US" sz="1600" dirty="0">
                <a:effectLst/>
                <a:latin typeface="Cambria" panose="02040503050406030204" pitchFamily="18" charset="0"/>
                <a:ea typeface="Cambria" panose="02040503050406030204" pitchFamily="18" charset="0"/>
                <a:cs typeface="Times New Roman" panose="02020603050405020304" pitchFamily="18" charset="0"/>
              </a:rPr>
              <a:t>he decided to spend k hours out of n hours</a:t>
            </a:r>
          </a:p>
          <a:p>
            <a:pPr marL="0" indent="0" algn="just">
              <a:buNone/>
            </a:pPr>
            <a:r>
              <a:rPr lang="en-US" sz="1600" dirty="0">
                <a:effectLst/>
                <a:latin typeface="Cambria" panose="02040503050406030204" pitchFamily="18" charset="0"/>
                <a:ea typeface="Cambria" panose="02040503050406030204" pitchFamily="18" charset="0"/>
                <a:cs typeface="Times New Roman" panose="02020603050405020304" pitchFamily="18" charset="0"/>
              </a:rPr>
              <a:t>to read the book . He may not read the book</a:t>
            </a:r>
            <a:r>
              <a:rPr lang="en-US" sz="1600" spc="-75" dirty="0">
                <a:effectLst/>
                <a:latin typeface="Cambria" panose="02040503050406030204" pitchFamily="18" charset="0"/>
                <a:ea typeface="Cambria" panose="02040503050406030204" pitchFamily="18" charset="0"/>
                <a:cs typeface="Times New Roman" panose="02020603050405020304" pitchFamily="18" charset="0"/>
              </a:rPr>
              <a:t> </a:t>
            </a:r>
            <a:r>
              <a:rPr lang="en-US" sz="1600" dirty="0">
                <a:effectLst/>
                <a:latin typeface="Cambria" panose="02040503050406030204" pitchFamily="18" charset="0"/>
                <a:ea typeface="Cambria" panose="02040503050406030204" pitchFamily="18" charset="0"/>
                <a:cs typeface="Times New Roman" panose="02020603050405020304" pitchFamily="18" charset="0"/>
              </a:rPr>
              <a:t>continuously</a:t>
            </a:r>
            <a:r>
              <a:rPr lang="en-US" sz="1600" spc="-70" dirty="0">
                <a:effectLst/>
                <a:latin typeface="Cambria" panose="02040503050406030204" pitchFamily="18" charset="0"/>
                <a:ea typeface="Cambria" panose="02040503050406030204" pitchFamily="18" charset="0"/>
                <a:cs typeface="Times New Roman" panose="02020603050405020304" pitchFamily="18" charset="0"/>
              </a:rPr>
              <a:t> </a:t>
            </a:r>
            <a:r>
              <a:rPr lang="en-US" sz="1600" dirty="0">
                <a:effectLst/>
                <a:latin typeface="Cambria" panose="02040503050406030204" pitchFamily="18" charset="0"/>
                <a:ea typeface="Cambria" panose="02040503050406030204" pitchFamily="18" charset="0"/>
                <a:cs typeface="Times New Roman" panose="02020603050405020304" pitchFamily="18" charset="0"/>
              </a:rPr>
              <a:t>for</a:t>
            </a:r>
            <a:r>
              <a:rPr lang="en-US" sz="1600" spc="-65" dirty="0">
                <a:effectLst/>
                <a:latin typeface="Cambria" panose="02040503050406030204" pitchFamily="18" charset="0"/>
                <a:ea typeface="Cambria" panose="02040503050406030204" pitchFamily="18" charset="0"/>
                <a:cs typeface="Times New Roman" panose="02020603050405020304" pitchFamily="18" charset="0"/>
              </a:rPr>
              <a:t> </a:t>
            </a:r>
            <a:r>
              <a:rPr lang="en-US" sz="1600" dirty="0">
                <a:effectLst/>
                <a:latin typeface="Cambria" panose="02040503050406030204" pitchFamily="18" charset="0"/>
                <a:ea typeface="Cambria" panose="02040503050406030204" pitchFamily="18" charset="0"/>
                <a:cs typeface="Times New Roman" panose="02020603050405020304" pitchFamily="18" charset="0"/>
              </a:rPr>
              <a:t>k</a:t>
            </a:r>
            <a:r>
              <a:rPr lang="en-US" sz="1600" spc="-65" dirty="0">
                <a:effectLst/>
                <a:latin typeface="Cambria" panose="02040503050406030204" pitchFamily="18" charset="0"/>
                <a:ea typeface="Cambria" panose="02040503050406030204" pitchFamily="18" charset="0"/>
                <a:cs typeface="Times New Roman" panose="02020603050405020304" pitchFamily="18" charset="0"/>
              </a:rPr>
              <a:t> </a:t>
            </a:r>
            <a:r>
              <a:rPr lang="en-US" sz="1600" dirty="0">
                <a:effectLst/>
                <a:latin typeface="Cambria" panose="02040503050406030204" pitchFamily="18" charset="0"/>
                <a:ea typeface="Cambria" panose="02040503050406030204" pitchFamily="18" charset="0"/>
                <a:cs typeface="Times New Roman" panose="02020603050405020304" pitchFamily="18" charset="0"/>
              </a:rPr>
              <a:t>hours</a:t>
            </a:r>
            <a:r>
              <a:rPr lang="en-US" sz="1600" spc="-75" dirty="0">
                <a:effectLst/>
                <a:latin typeface="Cambria" panose="02040503050406030204" pitchFamily="18" charset="0"/>
                <a:ea typeface="Cambria" panose="02040503050406030204" pitchFamily="18" charset="0"/>
                <a:cs typeface="Times New Roman" panose="02020603050405020304" pitchFamily="18" charset="0"/>
              </a:rPr>
              <a:t> </a:t>
            </a:r>
            <a:r>
              <a:rPr lang="en-US" sz="1600" dirty="0">
                <a:effectLst/>
                <a:latin typeface="Cambria" panose="02040503050406030204" pitchFamily="18" charset="0"/>
                <a:ea typeface="Cambria" panose="02040503050406030204" pitchFamily="18" charset="0"/>
                <a:cs typeface="Times New Roman" panose="02020603050405020304" pitchFamily="18" charset="0"/>
              </a:rPr>
              <a:t>.</a:t>
            </a:r>
            <a:r>
              <a:rPr lang="en-US" sz="1600" spc="-70" dirty="0">
                <a:effectLst/>
                <a:latin typeface="Cambria" panose="02040503050406030204" pitchFamily="18" charset="0"/>
                <a:ea typeface="Cambria" panose="02040503050406030204" pitchFamily="18" charset="0"/>
                <a:cs typeface="Times New Roman" panose="02020603050405020304" pitchFamily="18" charset="0"/>
              </a:rPr>
              <a:t> </a:t>
            </a:r>
          </a:p>
          <a:p>
            <a:pPr marL="0" indent="0" algn="just">
              <a:buNone/>
            </a:pPr>
            <a:r>
              <a:rPr lang="en-US" sz="1600" dirty="0">
                <a:effectLst/>
                <a:latin typeface="Cambria" panose="02040503050406030204" pitchFamily="18" charset="0"/>
                <a:ea typeface="Cambria" panose="02040503050406030204" pitchFamily="18" charset="0"/>
                <a:cs typeface="Times New Roman" panose="02020603050405020304" pitchFamily="18" charset="0"/>
              </a:rPr>
              <a:t>Unfortunately,</a:t>
            </a:r>
            <a:r>
              <a:rPr lang="en-US" sz="1600" spc="-70" dirty="0">
                <a:effectLst/>
                <a:latin typeface="Cambria" panose="02040503050406030204" pitchFamily="18" charset="0"/>
                <a:ea typeface="Cambria" panose="02040503050406030204" pitchFamily="18" charset="0"/>
                <a:cs typeface="Times New Roman" panose="02020603050405020304" pitchFamily="18" charset="0"/>
              </a:rPr>
              <a:t> </a:t>
            </a:r>
            <a:r>
              <a:rPr lang="en-US" sz="1600" dirty="0">
                <a:effectLst/>
                <a:latin typeface="Cambria" panose="02040503050406030204" pitchFamily="18" charset="0"/>
                <a:ea typeface="Cambria" panose="02040503050406030204" pitchFamily="18" charset="0"/>
                <a:cs typeface="Times New Roman" panose="02020603050405020304" pitchFamily="18" charset="0"/>
              </a:rPr>
              <a:t>the</a:t>
            </a:r>
            <a:r>
              <a:rPr lang="en-US" sz="1600" spc="-70" dirty="0">
                <a:effectLst/>
                <a:latin typeface="Cambria" panose="02040503050406030204" pitchFamily="18" charset="0"/>
                <a:ea typeface="Cambria" panose="02040503050406030204" pitchFamily="18" charset="0"/>
                <a:cs typeface="Times New Roman" panose="02020603050405020304" pitchFamily="18" charset="0"/>
              </a:rPr>
              <a:t> </a:t>
            </a:r>
            <a:r>
              <a:rPr lang="en-US" sz="1600" dirty="0">
                <a:effectLst/>
                <a:latin typeface="Cambria" panose="02040503050406030204" pitchFamily="18" charset="0"/>
                <a:ea typeface="Cambria" panose="02040503050406030204" pitchFamily="18" charset="0"/>
                <a:cs typeface="Times New Roman" panose="02020603050405020304" pitchFamily="18" charset="0"/>
              </a:rPr>
              <a:t>lighting</a:t>
            </a:r>
            <a:r>
              <a:rPr lang="en-US" sz="1600" spc="-75" dirty="0">
                <a:effectLst/>
                <a:latin typeface="Cambria" panose="02040503050406030204" pitchFamily="18" charset="0"/>
                <a:ea typeface="Cambria" panose="02040503050406030204" pitchFamily="18" charset="0"/>
                <a:cs typeface="Times New Roman" panose="02020603050405020304" pitchFamily="18" charset="0"/>
              </a:rPr>
              <a:t> </a:t>
            </a:r>
            <a:r>
              <a:rPr lang="en-US" sz="1600" dirty="0">
                <a:effectLst/>
                <a:latin typeface="Cambria" panose="02040503050406030204" pitchFamily="18" charset="0"/>
                <a:ea typeface="Cambria" panose="02040503050406030204" pitchFamily="18" charset="0"/>
                <a:cs typeface="Times New Roman" panose="02020603050405020304" pitchFamily="18" charset="0"/>
              </a:rPr>
              <a:t>in</a:t>
            </a:r>
            <a:r>
              <a:rPr lang="en-US" sz="1600" spc="-70" dirty="0">
                <a:effectLst/>
                <a:latin typeface="Cambria" panose="02040503050406030204" pitchFamily="18" charset="0"/>
                <a:ea typeface="Cambria" panose="02040503050406030204" pitchFamily="18" charset="0"/>
                <a:cs typeface="Times New Roman" panose="02020603050405020304" pitchFamily="18" charset="0"/>
              </a:rPr>
              <a:t> </a:t>
            </a:r>
            <a:r>
              <a:rPr lang="en-US" sz="1600" dirty="0">
                <a:effectLst/>
                <a:latin typeface="Cambria" panose="02040503050406030204" pitchFamily="18" charset="0"/>
                <a:ea typeface="Cambria" panose="02040503050406030204" pitchFamily="18" charset="0"/>
                <a:cs typeface="Times New Roman" panose="02020603050405020304" pitchFamily="18" charset="0"/>
              </a:rPr>
              <a:t>the</a:t>
            </a:r>
            <a:r>
              <a:rPr lang="en-US" sz="1600" spc="-65" dirty="0">
                <a:effectLst/>
                <a:latin typeface="Cambria" panose="02040503050406030204" pitchFamily="18" charset="0"/>
                <a:ea typeface="Cambria" panose="02040503050406030204" pitchFamily="18" charset="0"/>
                <a:cs typeface="Times New Roman" panose="02020603050405020304" pitchFamily="18" charset="0"/>
              </a:rPr>
              <a:t> </a:t>
            </a:r>
            <a:r>
              <a:rPr lang="en-US" sz="1600" dirty="0">
                <a:effectLst/>
                <a:latin typeface="Cambria" panose="02040503050406030204" pitchFamily="18" charset="0"/>
                <a:ea typeface="Cambria" panose="02040503050406030204" pitchFamily="18" charset="0"/>
                <a:cs typeface="Times New Roman" panose="02020603050405020304" pitchFamily="18" charset="0"/>
              </a:rPr>
              <a:t>train is not stable. As he is travelling in</a:t>
            </a:r>
          </a:p>
          <a:p>
            <a:pPr marL="0" indent="0" algn="just">
              <a:buNone/>
            </a:pPr>
            <a:r>
              <a:rPr lang="en-US" sz="1600" dirty="0">
                <a:effectLst/>
                <a:latin typeface="Cambria" panose="02040503050406030204" pitchFamily="18" charset="0"/>
                <a:ea typeface="Cambria" panose="02040503050406030204" pitchFamily="18" charset="0"/>
                <a:cs typeface="Times New Roman" panose="02020603050405020304" pitchFamily="18" charset="0"/>
              </a:rPr>
              <a:t>way which is completely filled with the tunnels in its way the lighting is not</a:t>
            </a:r>
          </a:p>
          <a:p>
            <a:pPr marL="0" indent="0" algn="just">
              <a:buNone/>
            </a:pPr>
            <a:r>
              <a:rPr lang="en-US" sz="1600" dirty="0">
                <a:effectLst/>
                <a:latin typeface="Cambria" panose="02040503050406030204" pitchFamily="18" charset="0"/>
                <a:ea typeface="Cambria" panose="02040503050406030204" pitchFamily="18" charset="0"/>
                <a:cs typeface="Times New Roman" panose="02020603050405020304" pitchFamily="18" charset="0"/>
              </a:rPr>
              <a:t>that stable in his way. The</a:t>
            </a:r>
            <a:r>
              <a:rPr lang="en-US" sz="1600" spc="140" dirty="0">
                <a:effectLst/>
                <a:latin typeface="Cambria" panose="02040503050406030204" pitchFamily="18" charset="0"/>
                <a:ea typeface="Cambria" panose="02040503050406030204" pitchFamily="18" charset="0"/>
                <a:cs typeface="Times New Roman" panose="02020603050405020304" pitchFamily="18" charset="0"/>
              </a:rPr>
              <a:t> </a:t>
            </a:r>
            <a:r>
              <a:rPr lang="en-US" sz="1600" dirty="0">
                <a:effectLst/>
                <a:latin typeface="Cambria" panose="02040503050406030204" pitchFamily="18" charset="0"/>
                <a:ea typeface="Cambria" panose="02040503050406030204" pitchFamily="18" charset="0"/>
                <a:cs typeface="Times New Roman" panose="02020603050405020304" pitchFamily="18" charset="0"/>
              </a:rPr>
              <a:t>brightness</a:t>
            </a:r>
            <a:r>
              <a:rPr lang="en-US" sz="1600" spc="130" dirty="0">
                <a:effectLst/>
                <a:latin typeface="Cambria" panose="02040503050406030204" pitchFamily="18" charset="0"/>
                <a:ea typeface="Cambria" panose="02040503050406030204" pitchFamily="18" charset="0"/>
                <a:cs typeface="Times New Roman" panose="02020603050405020304" pitchFamily="18" charset="0"/>
              </a:rPr>
              <a:t> </a:t>
            </a:r>
            <a:r>
              <a:rPr lang="en-US" sz="1600" dirty="0">
                <a:effectLst/>
                <a:latin typeface="Cambria" panose="02040503050406030204" pitchFamily="18" charset="0"/>
                <a:ea typeface="Cambria" panose="02040503050406030204" pitchFamily="18" charset="0"/>
                <a:cs typeface="Times New Roman" panose="02020603050405020304" pitchFamily="18" charset="0"/>
              </a:rPr>
              <a:t>inside</a:t>
            </a:r>
            <a:r>
              <a:rPr lang="en-US" sz="1600" spc="150" dirty="0">
                <a:effectLst/>
                <a:latin typeface="Cambria" panose="02040503050406030204" pitchFamily="18" charset="0"/>
                <a:ea typeface="Cambria" panose="02040503050406030204" pitchFamily="18" charset="0"/>
                <a:cs typeface="Times New Roman" panose="02020603050405020304" pitchFamily="18" charset="0"/>
              </a:rPr>
              <a:t> </a:t>
            </a:r>
            <a:r>
              <a:rPr lang="en-US" sz="1600" dirty="0">
                <a:effectLst/>
                <a:latin typeface="Cambria" panose="02040503050406030204" pitchFamily="18" charset="0"/>
                <a:ea typeface="Cambria" panose="02040503050406030204" pitchFamily="18" charset="0"/>
                <a:cs typeface="Times New Roman" panose="02020603050405020304" pitchFamily="18" charset="0"/>
              </a:rPr>
              <a:t>the</a:t>
            </a:r>
            <a:r>
              <a:rPr lang="en-US" sz="1600" spc="140" dirty="0">
                <a:effectLst/>
                <a:latin typeface="Cambria" panose="02040503050406030204" pitchFamily="18" charset="0"/>
                <a:ea typeface="Cambria" panose="02040503050406030204" pitchFamily="18" charset="0"/>
                <a:cs typeface="Times New Roman" panose="02020603050405020304" pitchFamily="18" charset="0"/>
              </a:rPr>
              <a:t> </a:t>
            </a:r>
            <a:r>
              <a:rPr lang="en-US" sz="1600" dirty="0">
                <a:effectLst/>
                <a:latin typeface="Cambria" panose="02040503050406030204" pitchFamily="18" charset="0"/>
                <a:ea typeface="Cambria" panose="02040503050406030204" pitchFamily="18" charset="0"/>
                <a:cs typeface="Times New Roman" panose="02020603050405020304" pitchFamily="18" charset="0"/>
              </a:rPr>
              <a:t>train</a:t>
            </a:r>
            <a:r>
              <a:rPr lang="en-US" sz="1600" spc="130" dirty="0">
                <a:effectLst/>
                <a:latin typeface="Cambria" panose="02040503050406030204" pitchFamily="18" charset="0"/>
                <a:ea typeface="Cambria" panose="02040503050406030204" pitchFamily="18" charset="0"/>
                <a:cs typeface="Times New Roman" panose="02020603050405020304" pitchFamily="18" charset="0"/>
              </a:rPr>
              <a:t> </a:t>
            </a:r>
            <a:r>
              <a:rPr lang="en-US" sz="1600" dirty="0">
                <a:effectLst/>
                <a:latin typeface="Cambria" panose="02040503050406030204" pitchFamily="18" charset="0"/>
                <a:ea typeface="Cambria" panose="02040503050406030204" pitchFamily="18" charset="0"/>
                <a:cs typeface="Times New Roman" panose="02020603050405020304" pitchFamily="18" charset="0"/>
              </a:rPr>
              <a:t>is</a:t>
            </a:r>
            <a:r>
              <a:rPr lang="en-US" sz="1600" spc="115" dirty="0">
                <a:effectLst/>
                <a:latin typeface="Cambria" panose="02040503050406030204" pitchFamily="18" charset="0"/>
                <a:ea typeface="Cambria" panose="02040503050406030204" pitchFamily="18" charset="0"/>
                <a:cs typeface="Times New Roman" panose="02020603050405020304" pitchFamily="18" charset="0"/>
              </a:rPr>
              <a:t> </a:t>
            </a:r>
            <a:r>
              <a:rPr lang="en-US" sz="1600" dirty="0">
                <a:effectLst/>
                <a:latin typeface="Cambria" panose="02040503050406030204" pitchFamily="18" charset="0"/>
                <a:ea typeface="Cambria" panose="02040503050406030204" pitchFamily="18" charset="0"/>
                <a:cs typeface="Times New Roman" panose="02020603050405020304" pitchFamily="18" charset="0"/>
              </a:rPr>
              <a:t>measured</a:t>
            </a:r>
            <a:r>
              <a:rPr lang="en-US" sz="1600" spc="140" dirty="0">
                <a:effectLst/>
                <a:latin typeface="Cambria" panose="02040503050406030204" pitchFamily="18" charset="0"/>
                <a:ea typeface="Cambria" panose="02040503050406030204" pitchFamily="18" charset="0"/>
                <a:cs typeface="Times New Roman" panose="02020603050405020304" pitchFamily="18" charset="0"/>
              </a:rPr>
              <a:t> </a:t>
            </a:r>
            <a:r>
              <a:rPr lang="en-US" sz="1600" dirty="0">
                <a:effectLst/>
                <a:latin typeface="Cambria" panose="02040503050406030204" pitchFamily="18" charset="0"/>
                <a:ea typeface="Cambria" panose="02040503050406030204" pitchFamily="18" charset="0"/>
                <a:cs typeface="Times New Roman" panose="02020603050405020304" pitchFamily="18" charset="0"/>
              </a:rPr>
              <a:t>from</a:t>
            </a:r>
            <a:r>
              <a:rPr lang="en-US" sz="1600" spc="135" dirty="0">
                <a:effectLst/>
                <a:latin typeface="Cambria" panose="02040503050406030204" pitchFamily="18" charset="0"/>
                <a:ea typeface="Cambria" panose="02040503050406030204" pitchFamily="18" charset="0"/>
                <a:cs typeface="Times New Roman" panose="02020603050405020304" pitchFamily="18" charset="0"/>
              </a:rPr>
              <a:t> </a:t>
            </a:r>
          </a:p>
          <a:p>
            <a:pPr marL="0" indent="0" algn="just">
              <a:buNone/>
            </a:pPr>
            <a:r>
              <a:rPr lang="en-US" sz="1600" dirty="0">
                <a:effectLst/>
                <a:latin typeface="Cambria" panose="02040503050406030204" pitchFamily="18" charset="0"/>
                <a:ea typeface="Cambria" panose="02040503050406030204" pitchFamily="18" charset="0"/>
                <a:cs typeface="Times New Roman" panose="02020603050405020304" pitchFamily="18" charset="0"/>
              </a:rPr>
              <a:t>integers</a:t>
            </a:r>
            <a:r>
              <a:rPr lang="en-US" sz="1600" spc="115" dirty="0">
                <a:effectLst/>
                <a:latin typeface="Cambria" panose="02040503050406030204" pitchFamily="18" charset="0"/>
                <a:ea typeface="Cambria" panose="02040503050406030204" pitchFamily="18" charset="0"/>
                <a:cs typeface="Times New Roman" panose="02020603050405020304" pitchFamily="18" charset="0"/>
              </a:rPr>
              <a:t> </a:t>
            </a:r>
            <a:r>
              <a:rPr lang="en-US" sz="1600" dirty="0">
                <a:effectLst/>
                <a:latin typeface="Cambria" panose="02040503050406030204" pitchFamily="18" charset="0"/>
                <a:ea typeface="Cambria" panose="02040503050406030204" pitchFamily="18" charset="0"/>
                <a:cs typeface="Times New Roman" panose="02020603050405020304" pitchFamily="18" charset="0"/>
              </a:rPr>
              <a:t>0</a:t>
            </a:r>
            <a:r>
              <a:rPr lang="en-US" sz="1600" spc="135" dirty="0">
                <a:effectLst/>
                <a:latin typeface="Cambria" panose="02040503050406030204" pitchFamily="18" charset="0"/>
                <a:ea typeface="Cambria" panose="02040503050406030204" pitchFamily="18" charset="0"/>
                <a:cs typeface="Times New Roman" panose="02020603050405020304" pitchFamily="18" charset="0"/>
              </a:rPr>
              <a:t> </a:t>
            </a:r>
            <a:r>
              <a:rPr lang="en-US" sz="1600" dirty="0">
                <a:effectLst/>
                <a:latin typeface="Cambria" panose="02040503050406030204" pitchFamily="18" charset="0"/>
                <a:ea typeface="Cambria" panose="02040503050406030204" pitchFamily="18" charset="0"/>
                <a:cs typeface="Times New Roman" panose="02020603050405020304" pitchFamily="18" charset="0"/>
              </a:rPr>
              <a:t>to 100. Here 0 means very dark and 100 depicts the higher </a:t>
            </a:r>
          </a:p>
          <a:p>
            <a:pPr marL="0" indent="0" algn="just">
              <a:buNone/>
            </a:pPr>
            <a:r>
              <a:rPr lang="en-US" sz="1600" dirty="0">
                <a:effectLst/>
                <a:latin typeface="Cambria" panose="02040503050406030204" pitchFamily="18" charset="0"/>
                <a:ea typeface="Cambria" panose="02040503050406030204" pitchFamily="18" charset="0"/>
                <a:cs typeface="Times New Roman" panose="02020603050405020304" pitchFamily="18" charset="0"/>
              </a:rPr>
              <a:t>brightness of light inside the train. Here we need to find the minimum level of </a:t>
            </a:r>
          </a:p>
          <a:p>
            <a:pPr marL="0" indent="0" algn="just">
              <a:buNone/>
            </a:pPr>
            <a:r>
              <a:rPr lang="en-US" sz="1600" dirty="0">
                <a:latin typeface="Cambria" panose="02040503050406030204" pitchFamily="18" charset="0"/>
                <a:ea typeface="Cambria" panose="02040503050406030204" pitchFamily="18" charset="0"/>
                <a:cs typeface="Times New Roman" panose="02020603050405020304" pitchFamily="18" charset="0"/>
              </a:rPr>
              <a:t>Light and the indexes of the array(journey) in which </a:t>
            </a:r>
            <a:r>
              <a:rPr lang="en-US" sz="1600" dirty="0" err="1">
                <a:latin typeface="Cambria" panose="02040503050406030204" pitchFamily="18" charset="0"/>
                <a:ea typeface="Cambria" panose="02040503050406030204" pitchFamily="18" charset="0"/>
                <a:cs typeface="Times New Roman" panose="02020603050405020304" pitchFamily="18" charset="0"/>
              </a:rPr>
              <a:t>Vasya</a:t>
            </a:r>
            <a:r>
              <a:rPr lang="en-US" sz="1600" dirty="0">
                <a:latin typeface="Cambria" panose="02040503050406030204" pitchFamily="18" charset="0"/>
                <a:ea typeface="Cambria" panose="02040503050406030204" pitchFamily="18" charset="0"/>
                <a:cs typeface="Times New Roman" panose="02020603050405020304" pitchFamily="18" charset="0"/>
              </a:rPr>
              <a:t> will read at.</a:t>
            </a:r>
            <a:endParaRPr lang="en-IN" sz="1600" dirty="0">
              <a:effectLst/>
              <a:latin typeface="Cambria" panose="02040503050406030204" pitchFamily="18" charset="0"/>
              <a:ea typeface="Cambria" panose="02040503050406030204" pitchFamily="18" charset="0"/>
              <a:cs typeface="Times New Roman" panose="02020603050405020304" pitchFamily="18" charset="0"/>
            </a:endParaRPr>
          </a:p>
          <a:p>
            <a:pPr marL="0" lvl="0" indent="0" algn="l" rtl="0">
              <a:spcBef>
                <a:spcPts val="0"/>
              </a:spcBef>
              <a:spcAft>
                <a:spcPts val="0"/>
              </a:spcAft>
              <a:buNone/>
            </a:pPr>
            <a:endParaRPr dirty="0"/>
          </a:p>
        </p:txBody>
      </p:sp>
      <p:sp>
        <p:nvSpPr>
          <p:cNvPr id="268" name="Google Shape;268;p33"/>
          <p:cNvSpPr/>
          <p:nvPr/>
        </p:nvSpPr>
        <p:spPr>
          <a:xfrm>
            <a:off x="5151450" y="156000"/>
            <a:ext cx="129000" cy="129000"/>
          </a:xfrm>
          <a:prstGeom prst="ellipse">
            <a:avLst/>
          </a:prstGeom>
          <a:solidFill>
            <a:srgbClr val="E6EF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33"/>
          <p:cNvSpPr/>
          <p:nvPr/>
        </p:nvSpPr>
        <p:spPr>
          <a:xfrm>
            <a:off x="6173700" y="236925"/>
            <a:ext cx="129000" cy="129000"/>
          </a:xfrm>
          <a:prstGeom prst="ellipse">
            <a:avLst/>
          </a:prstGeom>
          <a:solidFill>
            <a:srgbClr val="E6EF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33"/>
          <p:cNvSpPr txBox="1"/>
          <p:nvPr/>
        </p:nvSpPr>
        <p:spPr>
          <a:xfrm rot="-1041787">
            <a:off x="460116" y="420878"/>
            <a:ext cx="451368" cy="543499"/>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3600">
                <a:solidFill>
                  <a:srgbClr val="9FA85D"/>
                </a:solidFill>
                <a:latin typeface="Lilita One"/>
                <a:ea typeface="Lilita One"/>
                <a:cs typeface="Lilita One"/>
                <a:sym typeface="Lilita One"/>
              </a:rPr>
              <a:t>a</a:t>
            </a:r>
            <a:endParaRPr sz="3600">
              <a:solidFill>
                <a:srgbClr val="9FA85D"/>
              </a:solidFill>
              <a:latin typeface="Lilita One"/>
              <a:ea typeface="Lilita One"/>
              <a:cs typeface="Lilita One"/>
              <a:sym typeface="Lilita One"/>
            </a:endParaRPr>
          </a:p>
        </p:txBody>
      </p:sp>
      <p:sp>
        <p:nvSpPr>
          <p:cNvPr id="271" name="Google Shape;271;p33"/>
          <p:cNvSpPr txBox="1"/>
          <p:nvPr/>
        </p:nvSpPr>
        <p:spPr>
          <a:xfrm rot="1794330">
            <a:off x="8056985" y="901077"/>
            <a:ext cx="451290" cy="543609"/>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3600">
                <a:solidFill>
                  <a:srgbClr val="9FA85D"/>
                </a:solidFill>
                <a:latin typeface="Lilita One"/>
                <a:ea typeface="Lilita One"/>
                <a:cs typeface="Lilita One"/>
                <a:sym typeface="Lilita One"/>
              </a:rPr>
              <a:t>b</a:t>
            </a:r>
            <a:endParaRPr sz="3600">
              <a:solidFill>
                <a:srgbClr val="9FA85D"/>
              </a:solidFill>
              <a:latin typeface="Lilita One"/>
              <a:ea typeface="Lilita One"/>
              <a:cs typeface="Lilita One"/>
              <a:sym typeface="Lilita One"/>
            </a:endParaRPr>
          </a:p>
        </p:txBody>
      </p:sp>
      <p:sp>
        <p:nvSpPr>
          <p:cNvPr id="272" name="Google Shape;272;p33"/>
          <p:cNvSpPr/>
          <p:nvPr/>
        </p:nvSpPr>
        <p:spPr>
          <a:xfrm>
            <a:off x="7602450" y="1108375"/>
            <a:ext cx="129000" cy="129000"/>
          </a:xfrm>
          <a:prstGeom prst="ellipse">
            <a:avLst/>
          </a:prstGeom>
          <a:solidFill>
            <a:srgbClr val="6E77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33"/>
          <p:cNvSpPr txBox="1"/>
          <p:nvPr/>
        </p:nvSpPr>
        <p:spPr>
          <a:xfrm rot="1794330">
            <a:off x="7045760" y="4344302"/>
            <a:ext cx="451290" cy="543609"/>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3600">
                <a:solidFill>
                  <a:srgbClr val="9FA85D"/>
                </a:solidFill>
                <a:latin typeface="Lilita One"/>
                <a:ea typeface="Lilita One"/>
                <a:cs typeface="Lilita One"/>
                <a:sym typeface="Lilita One"/>
              </a:rPr>
              <a:t>c</a:t>
            </a:r>
            <a:endParaRPr sz="3600">
              <a:solidFill>
                <a:srgbClr val="9FA85D"/>
              </a:solidFill>
              <a:latin typeface="Lilita One"/>
              <a:ea typeface="Lilita One"/>
              <a:cs typeface="Lilita One"/>
              <a:sym typeface="Lilita One"/>
            </a:endParaRPr>
          </a:p>
        </p:txBody>
      </p:sp>
      <p:pic>
        <p:nvPicPr>
          <p:cNvPr id="5" name="Picture 4">
            <a:extLst>
              <a:ext uri="{FF2B5EF4-FFF2-40B4-BE49-F238E27FC236}">
                <a16:creationId xmlns:a16="http://schemas.microsoft.com/office/drawing/2014/main" id="{CC758556-31B9-4E9B-0621-20AE1B9660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11724" y="1751125"/>
            <a:ext cx="2032276" cy="2049212"/>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266"/>
                                        </p:tgtEl>
                                        <p:attrNameLst>
                                          <p:attrName>style.visibility</p:attrName>
                                        </p:attrNameLst>
                                      </p:cBhvr>
                                      <p:to>
                                        <p:strVal val="visible"/>
                                      </p:to>
                                    </p:set>
                                    <p:anim calcmode="lin" valueType="num">
                                      <p:cBhvr>
                                        <p:cTn id="14" dur="500" fill="hold"/>
                                        <p:tgtEl>
                                          <p:spTgt spid="266"/>
                                        </p:tgtEl>
                                        <p:attrNameLst>
                                          <p:attrName>ppt_w</p:attrName>
                                        </p:attrNameLst>
                                      </p:cBhvr>
                                      <p:tavLst>
                                        <p:tav tm="0">
                                          <p:val>
                                            <p:fltVal val="0"/>
                                          </p:val>
                                        </p:tav>
                                        <p:tav tm="100000">
                                          <p:val>
                                            <p:strVal val="#ppt_w"/>
                                          </p:val>
                                        </p:tav>
                                      </p:tavLst>
                                    </p:anim>
                                    <p:anim calcmode="lin" valueType="num">
                                      <p:cBhvr>
                                        <p:cTn id="15" dur="500" fill="hold"/>
                                        <p:tgtEl>
                                          <p:spTgt spid="266"/>
                                        </p:tgtEl>
                                        <p:attrNameLst>
                                          <p:attrName>ppt_h</p:attrName>
                                        </p:attrNameLst>
                                      </p:cBhvr>
                                      <p:tavLst>
                                        <p:tav tm="0">
                                          <p:val>
                                            <p:fltVal val="0"/>
                                          </p:val>
                                        </p:tav>
                                        <p:tav tm="100000">
                                          <p:val>
                                            <p:strVal val="#ppt_h"/>
                                          </p:val>
                                        </p:tav>
                                      </p:tavLst>
                                    </p:anim>
                                    <p:animEffect transition="in" filter="fade">
                                      <p:cBhvr>
                                        <p:cTn id="16" dur="500"/>
                                        <p:tgtEl>
                                          <p:spTgt spid="266"/>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267">
                                            <p:txEl>
                                              <p:pRg st="0" end="0"/>
                                            </p:txEl>
                                          </p:spTgt>
                                        </p:tgtEl>
                                        <p:attrNameLst>
                                          <p:attrName>style.visibility</p:attrName>
                                        </p:attrNameLst>
                                      </p:cBhvr>
                                      <p:to>
                                        <p:strVal val="visible"/>
                                      </p:to>
                                    </p:set>
                                    <p:anim calcmode="lin" valueType="num">
                                      <p:cBhvr>
                                        <p:cTn id="21" dur="500" fill="hold"/>
                                        <p:tgtEl>
                                          <p:spTgt spid="267">
                                            <p:txEl>
                                              <p:pRg st="0" end="0"/>
                                            </p:txEl>
                                          </p:spTgt>
                                        </p:tgtEl>
                                        <p:attrNameLst>
                                          <p:attrName>ppt_w</p:attrName>
                                        </p:attrNameLst>
                                      </p:cBhvr>
                                      <p:tavLst>
                                        <p:tav tm="0">
                                          <p:val>
                                            <p:fltVal val="0"/>
                                          </p:val>
                                        </p:tav>
                                        <p:tav tm="100000">
                                          <p:val>
                                            <p:strVal val="#ppt_w"/>
                                          </p:val>
                                        </p:tav>
                                      </p:tavLst>
                                    </p:anim>
                                    <p:anim calcmode="lin" valueType="num">
                                      <p:cBhvr>
                                        <p:cTn id="22" dur="500" fill="hold"/>
                                        <p:tgtEl>
                                          <p:spTgt spid="267">
                                            <p:txEl>
                                              <p:pRg st="0" end="0"/>
                                            </p:txEl>
                                          </p:spTgt>
                                        </p:tgtEl>
                                        <p:attrNameLst>
                                          <p:attrName>ppt_h</p:attrName>
                                        </p:attrNameLst>
                                      </p:cBhvr>
                                      <p:tavLst>
                                        <p:tav tm="0">
                                          <p:val>
                                            <p:fltVal val="0"/>
                                          </p:val>
                                        </p:tav>
                                        <p:tav tm="100000">
                                          <p:val>
                                            <p:strVal val="#ppt_h"/>
                                          </p:val>
                                        </p:tav>
                                      </p:tavLst>
                                    </p:anim>
                                    <p:animEffect transition="in" filter="fade">
                                      <p:cBhvr>
                                        <p:cTn id="23" dur="500"/>
                                        <p:tgtEl>
                                          <p:spTgt spid="267">
                                            <p:txEl>
                                              <p:pRg st="0" end="0"/>
                                            </p:txEl>
                                          </p:spTgt>
                                        </p:tgtEl>
                                      </p:cBhvr>
                                    </p:animEffect>
                                  </p:childTnLst>
                                </p:cTn>
                              </p:par>
                              <p:par>
                                <p:cTn id="24" presetID="53" presetClass="entr" presetSubtype="16" fill="hold" nodeType="withEffect">
                                  <p:stCondLst>
                                    <p:cond delay="0"/>
                                  </p:stCondLst>
                                  <p:childTnLst>
                                    <p:set>
                                      <p:cBhvr>
                                        <p:cTn id="25" dur="1" fill="hold">
                                          <p:stCondLst>
                                            <p:cond delay="0"/>
                                          </p:stCondLst>
                                        </p:cTn>
                                        <p:tgtEl>
                                          <p:spTgt spid="267">
                                            <p:txEl>
                                              <p:pRg st="1" end="1"/>
                                            </p:txEl>
                                          </p:spTgt>
                                        </p:tgtEl>
                                        <p:attrNameLst>
                                          <p:attrName>style.visibility</p:attrName>
                                        </p:attrNameLst>
                                      </p:cBhvr>
                                      <p:to>
                                        <p:strVal val="visible"/>
                                      </p:to>
                                    </p:set>
                                    <p:anim calcmode="lin" valueType="num">
                                      <p:cBhvr>
                                        <p:cTn id="26" dur="500" fill="hold"/>
                                        <p:tgtEl>
                                          <p:spTgt spid="267">
                                            <p:txEl>
                                              <p:pRg st="1" end="1"/>
                                            </p:txEl>
                                          </p:spTgt>
                                        </p:tgtEl>
                                        <p:attrNameLst>
                                          <p:attrName>ppt_w</p:attrName>
                                        </p:attrNameLst>
                                      </p:cBhvr>
                                      <p:tavLst>
                                        <p:tav tm="0">
                                          <p:val>
                                            <p:fltVal val="0"/>
                                          </p:val>
                                        </p:tav>
                                        <p:tav tm="100000">
                                          <p:val>
                                            <p:strVal val="#ppt_w"/>
                                          </p:val>
                                        </p:tav>
                                      </p:tavLst>
                                    </p:anim>
                                    <p:anim calcmode="lin" valueType="num">
                                      <p:cBhvr>
                                        <p:cTn id="27" dur="500" fill="hold"/>
                                        <p:tgtEl>
                                          <p:spTgt spid="267">
                                            <p:txEl>
                                              <p:pRg st="1" end="1"/>
                                            </p:txEl>
                                          </p:spTgt>
                                        </p:tgtEl>
                                        <p:attrNameLst>
                                          <p:attrName>ppt_h</p:attrName>
                                        </p:attrNameLst>
                                      </p:cBhvr>
                                      <p:tavLst>
                                        <p:tav tm="0">
                                          <p:val>
                                            <p:fltVal val="0"/>
                                          </p:val>
                                        </p:tav>
                                        <p:tav tm="100000">
                                          <p:val>
                                            <p:strVal val="#ppt_h"/>
                                          </p:val>
                                        </p:tav>
                                      </p:tavLst>
                                    </p:anim>
                                    <p:animEffect transition="in" filter="fade">
                                      <p:cBhvr>
                                        <p:cTn id="28" dur="500"/>
                                        <p:tgtEl>
                                          <p:spTgt spid="267">
                                            <p:txEl>
                                              <p:pRg st="1" end="1"/>
                                            </p:txEl>
                                          </p:spTgt>
                                        </p:tgtEl>
                                      </p:cBhvr>
                                    </p:animEffect>
                                  </p:childTnLst>
                                </p:cTn>
                              </p:par>
                              <p:par>
                                <p:cTn id="29" presetID="53" presetClass="entr" presetSubtype="16" fill="hold" nodeType="withEffect">
                                  <p:stCondLst>
                                    <p:cond delay="0"/>
                                  </p:stCondLst>
                                  <p:childTnLst>
                                    <p:set>
                                      <p:cBhvr>
                                        <p:cTn id="30" dur="1" fill="hold">
                                          <p:stCondLst>
                                            <p:cond delay="0"/>
                                          </p:stCondLst>
                                        </p:cTn>
                                        <p:tgtEl>
                                          <p:spTgt spid="267">
                                            <p:txEl>
                                              <p:pRg st="2" end="2"/>
                                            </p:txEl>
                                          </p:spTgt>
                                        </p:tgtEl>
                                        <p:attrNameLst>
                                          <p:attrName>style.visibility</p:attrName>
                                        </p:attrNameLst>
                                      </p:cBhvr>
                                      <p:to>
                                        <p:strVal val="visible"/>
                                      </p:to>
                                    </p:set>
                                    <p:anim calcmode="lin" valueType="num">
                                      <p:cBhvr>
                                        <p:cTn id="31" dur="500" fill="hold"/>
                                        <p:tgtEl>
                                          <p:spTgt spid="267">
                                            <p:txEl>
                                              <p:pRg st="2" end="2"/>
                                            </p:txEl>
                                          </p:spTgt>
                                        </p:tgtEl>
                                        <p:attrNameLst>
                                          <p:attrName>ppt_w</p:attrName>
                                        </p:attrNameLst>
                                      </p:cBhvr>
                                      <p:tavLst>
                                        <p:tav tm="0">
                                          <p:val>
                                            <p:fltVal val="0"/>
                                          </p:val>
                                        </p:tav>
                                        <p:tav tm="100000">
                                          <p:val>
                                            <p:strVal val="#ppt_w"/>
                                          </p:val>
                                        </p:tav>
                                      </p:tavLst>
                                    </p:anim>
                                    <p:anim calcmode="lin" valueType="num">
                                      <p:cBhvr>
                                        <p:cTn id="32" dur="500" fill="hold"/>
                                        <p:tgtEl>
                                          <p:spTgt spid="267">
                                            <p:txEl>
                                              <p:pRg st="2" end="2"/>
                                            </p:txEl>
                                          </p:spTgt>
                                        </p:tgtEl>
                                        <p:attrNameLst>
                                          <p:attrName>ppt_h</p:attrName>
                                        </p:attrNameLst>
                                      </p:cBhvr>
                                      <p:tavLst>
                                        <p:tav tm="0">
                                          <p:val>
                                            <p:fltVal val="0"/>
                                          </p:val>
                                        </p:tav>
                                        <p:tav tm="100000">
                                          <p:val>
                                            <p:strVal val="#ppt_h"/>
                                          </p:val>
                                        </p:tav>
                                      </p:tavLst>
                                    </p:anim>
                                    <p:animEffect transition="in" filter="fade">
                                      <p:cBhvr>
                                        <p:cTn id="33" dur="500"/>
                                        <p:tgtEl>
                                          <p:spTgt spid="267">
                                            <p:txEl>
                                              <p:pRg st="2" end="2"/>
                                            </p:txEl>
                                          </p:spTgt>
                                        </p:tgtEl>
                                      </p:cBhvr>
                                    </p:animEffect>
                                  </p:childTnLst>
                                </p:cTn>
                              </p:par>
                              <p:par>
                                <p:cTn id="34" presetID="53" presetClass="entr" presetSubtype="16" fill="hold" nodeType="withEffect">
                                  <p:stCondLst>
                                    <p:cond delay="0"/>
                                  </p:stCondLst>
                                  <p:childTnLst>
                                    <p:set>
                                      <p:cBhvr>
                                        <p:cTn id="35" dur="1" fill="hold">
                                          <p:stCondLst>
                                            <p:cond delay="0"/>
                                          </p:stCondLst>
                                        </p:cTn>
                                        <p:tgtEl>
                                          <p:spTgt spid="267">
                                            <p:txEl>
                                              <p:pRg st="3" end="3"/>
                                            </p:txEl>
                                          </p:spTgt>
                                        </p:tgtEl>
                                        <p:attrNameLst>
                                          <p:attrName>style.visibility</p:attrName>
                                        </p:attrNameLst>
                                      </p:cBhvr>
                                      <p:to>
                                        <p:strVal val="visible"/>
                                      </p:to>
                                    </p:set>
                                    <p:anim calcmode="lin" valueType="num">
                                      <p:cBhvr>
                                        <p:cTn id="36" dur="500" fill="hold"/>
                                        <p:tgtEl>
                                          <p:spTgt spid="267">
                                            <p:txEl>
                                              <p:pRg st="3" end="3"/>
                                            </p:txEl>
                                          </p:spTgt>
                                        </p:tgtEl>
                                        <p:attrNameLst>
                                          <p:attrName>ppt_w</p:attrName>
                                        </p:attrNameLst>
                                      </p:cBhvr>
                                      <p:tavLst>
                                        <p:tav tm="0">
                                          <p:val>
                                            <p:fltVal val="0"/>
                                          </p:val>
                                        </p:tav>
                                        <p:tav tm="100000">
                                          <p:val>
                                            <p:strVal val="#ppt_w"/>
                                          </p:val>
                                        </p:tav>
                                      </p:tavLst>
                                    </p:anim>
                                    <p:anim calcmode="lin" valueType="num">
                                      <p:cBhvr>
                                        <p:cTn id="37" dur="500" fill="hold"/>
                                        <p:tgtEl>
                                          <p:spTgt spid="267">
                                            <p:txEl>
                                              <p:pRg st="3" end="3"/>
                                            </p:txEl>
                                          </p:spTgt>
                                        </p:tgtEl>
                                        <p:attrNameLst>
                                          <p:attrName>ppt_h</p:attrName>
                                        </p:attrNameLst>
                                      </p:cBhvr>
                                      <p:tavLst>
                                        <p:tav tm="0">
                                          <p:val>
                                            <p:fltVal val="0"/>
                                          </p:val>
                                        </p:tav>
                                        <p:tav tm="100000">
                                          <p:val>
                                            <p:strVal val="#ppt_h"/>
                                          </p:val>
                                        </p:tav>
                                      </p:tavLst>
                                    </p:anim>
                                    <p:animEffect transition="in" filter="fade">
                                      <p:cBhvr>
                                        <p:cTn id="38" dur="500"/>
                                        <p:tgtEl>
                                          <p:spTgt spid="267">
                                            <p:txEl>
                                              <p:pRg st="3" end="3"/>
                                            </p:txEl>
                                          </p:spTgt>
                                        </p:tgtEl>
                                      </p:cBhvr>
                                    </p:animEffect>
                                  </p:childTnLst>
                                </p:cTn>
                              </p:par>
                              <p:par>
                                <p:cTn id="39" presetID="53" presetClass="entr" presetSubtype="16" fill="hold" nodeType="withEffect">
                                  <p:stCondLst>
                                    <p:cond delay="0"/>
                                  </p:stCondLst>
                                  <p:childTnLst>
                                    <p:set>
                                      <p:cBhvr>
                                        <p:cTn id="40" dur="1" fill="hold">
                                          <p:stCondLst>
                                            <p:cond delay="0"/>
                                          </p:stCondLst>
                                        </p:cTn>
                                        <p:tgtEl>
                                          <p:spTgt spid="267">
                                            <p:txEl>
                                              <p:pRg st="4" end="4"/>
                                            </p:txEl>
                                          </p:spTgt>
                                        </p:tgtEl>
                                        <p:attrNameLst>
                                          <p:attrName>style.visibility</p:attrName>
                                        </p:attrNameLst>
                                      </p:cBhvr>
                                      <p:to>
                                        <p:strVal val="visible"/>
                                      </p:to>
                                    </p:set>
                                    <p:anim calcmode="lin" valueType="num">
                                      <p:cBhvr>
                                        <p:cTn id="41" dur="500" fill="hold"/>
                                        <p:tgtEl>
                                          <p:spTgt spid="267">
                                            <p:txEl>
                                              <p:pRg st="4" end="4"/>
                                            </p:txEl>
                                          </p:spTgt>
                                        </p:tgtEl>
                                        <p:attrNameLst>
                                          <p:attrName>ppt_w</p:attrName>
                                        </p:attrNameLst>
                                      </p:cBhvr>
                                      <p:tavLst>
                                        <p:tav tm="0">
                                          <p:val>
                                            <p:fltVal val="0"/>
                                          </p:val>
                                        </p:tav>
                                        <p:tav tm="100000">
                                          <p:val>
                                            <p:strVal val="#ppt_w"/>
                                          </p:val>
                                        </p:tav>
                                      </p:tavLst>
                                    </p:anim>
                                    <p:anim calcmode="lin" valueType="num">
                                      <p:cBhvr>
                                        <p:cTn id="42" dur="500" fill="hold"/>
                                        <p:tgtEl>
                                          <p:spTgt spid="267">
                                            <p:txEl>
                                              <p:pRg st="4" end="4"/>
                                            </p:txEl>
                                          </p:spTgt>
                                        </p:tgtEl>
                                        <p:attrNameLst>
                                          <p:attrName>ppt_h</p:attrName>
                                        </p:attrNameLst>
                                      </p:cBhvr>
                                      <p:tavLst>
                                        <p:tav tm="0">
                                          <p:val>
                                            <p:fltVal val="0"/>
                                          </p:val>
                                        </p:tav>
                                        <p:tav tm="100000">
                                          <p:val>
                                            <p:strVal val="#ppt_h"/>
                                          </p:val>
                                        </p:tav>
                                      </p:tavLst>
                                    </p:anim>
                                    <p:animEffect transition="in" filter="fade">
                                      <p:cBhvr>
                                        <p:cTn id="43" dur="500"/>
                                        <p:tgtEl>
                                          <p:spTgt spid="267">
                                            <p:txEl>
                                              <p:pRg st="4" end="4"/>
                                            </p:txEl>
                                          </p:spTgt>
                                        </p:tgtEl>
                                      </p:cBhvr>
                                    </p:animEffect>
                                  </p:childTnLst>
                                </p:cTn>
                              </p:par>
                              <p:par>
                                <p:cTn id="44" presetID="53" presetClass="entr" presetSubtype="16" fill="hold" nodeType="withEffect">
                                  <p:stCondLst>
                                    <p:cond delay="0"/>
                                  </p:stCondLst>
                                  <p:childTnLst>
                                    <p:set>
                                      <p:cBhvr>
                                        <p:cTn id="45" dur="1" fill="hold">
                                          <p:stCondLst>
                                            <p:cond delay="0"/>
                                          </p:stCondLst>
                                        </p:cTn>
                                        <p:tgtEl>
                                          <p:spTgt spid="267">
                                            <p:txEl>
                                              <p:pRg st="5" end="5"/>
                                            </p:txEl>
                                          </p:spTgt>
                                        </p:tgtEl>
                                        <p:attrNameLst>
                                          <p:attrName>style.visibility</p:attrName>
                                        </p:attrNameLst>
                                      </p:cBhvr>
                                      <p:to>
                                        <p:strVal val="visible"/>
                                      </p:to>
                                    </p:set>
                                    <p:anim calcmode="lin" valueType="num">
                                      <p:cBhvr>
                                        <p:cTn id="46" dur="500" fill="hold"/>
                                        <p:tgtEl>
                                          <p:spTgt spid="267">
                                            <p:txEl>
                                              <p:pRg st="5" end="5"/>
                                            </p:txEl>
                                          </p:spTgt>
                                        </p:tgtEl>
                                        <p:attrNameLst>
                                          <p:attrName>ppt_w</p:attrName>
                                        </p:attrNameLst>
                                      </p:cBhvr>
                                      <p:tavLst>
                                        <p:tav tm="0">
                                          <p:val>
                                            <p:fltVal val="0"/>
                                          </p:val>
                                        </p:tav>
                                        <p:tav tm="100000">
                                          <p:val>
                                            <p:strVal val="#ppt_w"/>
                                          </p:val>
                                        </p:tav>
                                      </p:tavLst>
                                    </p:anim>
                                    <p:anim calcmode="lin" valueType="num">
                                      <p:cBhvr>
                                        <p:cTn id="47" dur="500" fill="hold"/>
                                        <p:tgtEl>
                                          <p:spTgt spid="267">
                                            <p:txEl>
                                              <p:pRg st="5" end="5"/>
                                            </p:txEl>
                                          </p:spTgt>
                                        </p:tgtEl>
                                        <p:attrNameLst>
                                          <p:attrName>ppt_h</p:attrName>
                                        </p:attrNameLst>
                                      </p:cBhvr>
                                      <p:tavLst>
                                        <p:tav tm="0">
                                          <p:val>
                                            <p:fltVal val="0"/>
                                          </p:val>
                                        </p:tav>
                                        <p:tav tm="100000">
                                          <p:val>
                                            <p:strVal val="#ppt_h"/>
                                          </p:val>
                                        </p:tav>
                                      </p:tavLst>
                                    </p:anim>
                                    <p:animEffect transition="in" filter="fade">
                                      <p:cBhvr>
                                        <p:cTn id="48" dur="500"/>
                                        <p:tgtEl>
                                          <p:spTgt spid="267">
                                            <p:txEl>
                                              <p:pRg st="5" end="5"/>
                                            </p:txEl>
                                          </p:spTgt>
                                        </p:tgtEl>
                                      </p:cBhvr>
                                    </p:animEffect>
                                  </p:childTnLst>
                                </p:cTn>
                              </p:par>
                              <p:par>
                                <p:cTn id="49" presetID="53" presetClass="entr" presetSubtype="16" fill="hold" nodeType="withEffect">
                                  <p:stCondLst>
                                    <p:cond delay="0"/>
                                  </p:stCondLst>
                                  <p:childTnLst>
                                    <p:set>
                                      <p:cBhvr>
                                        <p:cTn id="50" dur="1" fill="hold">
                                          <p:stCondLst>
                                            <p:cond delay="0"/>
                                          </p:stCondLst>
                                        </p:cTn>
                                        <p:tgtEl>
                                          <p:spTgt spid="267">
                                            <p:txEl>
                                              <p:pRg st="6" end="6"/>
                                            </p:txEl>
                                          </p:spTgt>
                                        </p:tgtEl>
                                        <p:attrNameLst>
                                          <p:attrName>style.visibility</p:attrName>
                                        </p:attrNameLst>
                                      </p:cBhvr>
                                      <p:to>
                                        <p:strVal val="visible"/>
                                      </p:to>
                                    </p:set>
                                    <p:anim calcmode="lin" valueType="num">
                                      <p:cBhvr>
                                        <p:cTn id="51" dur="500" fill="hold"/>
                                        <p:tgtEl>
                                          <p:spTgt spid="267">
                                            <p:txEl>
                                              <p:pRg st="6" end="6"/>
                                            </p:txEl>
                                          </p:spTgt>
                                        </p:tgtEl>
                                        <p:attrNameLst>
                                          <p:attrName>ppt_w</p:attrName>
                                        </p:attrNameLst>
                                      </p:cBhvr>
                                      <p:tavLst>
                                        <p:tav tm="0">
                                          <p:val>
                                            <p:fltVal val="0"/>
                                          </p:val>
                                        </p:tav>
                                        <p:tav tm="100000">
                                          <p:val>
                                            <p:strVal val="#ppt_w"/>
                                          </p:val>
                                        </p:tav>
                                      </p:tavLst>
                                    </p:anim>
                                    <p:anim calcmode="lin" valueType="num">
                                      <p:cBhvr>
                                        <p:cTn id="52" dur="500" fill="hold"/>
                                        <p:tgtEl>
                                          <p:spTgt spid="267">
                                            <p:txEl>
                                              <p:pRg st="6" end="6"/>
                                            </p:txEl>
                                          </p:spTgt>
                                        </p:tgtEl>
                                        <p:attrNameLst>
                                          <p:attrName>ppt_h</p:attrName>
                                        </p:attrNameLst>
                                      </p:cBhvr>
                                      <p:tavLst>
                                        <p:tav tm="0">
                                          <p:val>
                                            <p:fltVal val="0"/>
                                          </p:val>
                                        </p:tav>
                                        <p:tav tm="100000">
                                          <p:val>
                                            <p:strVal val="#ppt_h"/>
                                          </p:val>
                                        </p:tav>
                                      </p:tavLst>
                                    </p:anim>
                                    <p:animEffect transition="in" filter="fade">
                                      <p:cBhvr>
                                        <p:cTn id="53" dur="500"/>
                                        <p:tgtEl>
                                          <p:spTgt spid="267">
                                            <p:txEl>
                                              <p:pRg st="6" end="6"/>
                                            </p:txEl>
                                          </p:spTgt>
                                        </p:tgtEl>
                                      </p:cBhvr>
                                    </p:animEffect>
                                  </p:childTnLst>
                                </p:cTn>
                              </p:par>
                              <p:par>
                                <p:cTn id="54" presetID="53" presetClass="entr" presetSubtype="16" fill="hold" nodeType="withEffect">
                                  <p:stCondLst>
                                    <p:cond delay="0"/>
                                  </p:stCondLst>
                                  <p:childTnLst>
                                    <p:set>
                                      <p:cBhvr>
                                        <p:cTn id="55" dur="1" fill="hold">
                                          <p:stCondLst>
                                            <p:cond delay="0"/>
                                          </p:stCondLst>
                                        </p:cTn>
                                        <p:tgtEl>
                                          <p:spTgt spid="267">
                                            <p:txEl>
                                              <p:pRg st="7" end="7"/>
                                            </p:txEl>
                                          </p:spTgt>
                                        </p:tgtEl>
                                        <p:attrNameLst>
                                          <p:attrName>style.visibility</p:attrName>
                                        </p:attrNameLst>
                                      </p:cBhvr>
                                      <p:to>
                                        <p:strVal val="visible"/>
                                      </p:to>
                                    </p:set>
                                    <p:anim calcmode="lin" valueType="num">
                                      <p:cBhvr>
                                        <p:cTn id="56" dur="500" fill="hold"/>
                                        <p:tgtEl>
                                          <p:spTgt spid="267">
                                            <p:txEl>
                                              <p:pRg st="7" end="7"/>
                                            </p:txEl>
                                          </p:spTgt>
                                        </p:tgtEl>
                                        <p:attrNameLst>
                                          <p:attrName>ppt_w</p:attrName>
                                        </p:attrNameLst>
                                      </p:cBhvr>
                                      <p:tavLst>
                                        <p:tav tm="0">
                                          <p:val>
                                            <p:fltVal val="0"/>
                                          </p:val>
                                        </p:tav>
                                        <p:tav tm="100000">
                                          <p:val>
                                            <p:strVal val="#ppt_w"/>
                                          </p:val>
                                        </p:tav>
                                      </p:tavLst>
                                    </p:anim>
                                    <p:anim calcmode="lin" valueType="num">
                                      <p:cBhvr>
                                        <p:cTn id="57" dur="500" fill="hold"/>
                                        <p:tgtEl>
                                          <p:spTgt spid="267">
                                            <p:txEl>
                                              <p:pRg st="7" end="7"/>
                                            </p:txEl>
                                          </p:spTgt>
                                        </p:tgtEl>
                                        <p:attrNameLst>
                                          <p:attrName>ppt_h</p:attrName>
                                        </p:attrNameLst>
                                      </p:cBhvr>
                                      <p:tavLst>
                                        <p:tav tm="0">
                                          <p:val>
                                            <p:fltVal val="0"/>
                                          </p:val>
                                        </p:tav>
                                        <p:tav tm="100000">
                                          <p:val>
                                            <p:strVal val="#ppt_h"/>
                                          </p:val>
                                        </p:tav>
                                      </p:tavLst>
                                    </p:anim>
                                    <p:animEffect transition="in" filter="fade">
                                      <p:cBhvr>
                                        <p:cTn id="58" dur="500"/>
                                        <p:tgtEl>
                                          <p:spTgt spid="267">
                                            <p:txEl>
                                              <p:pRg st="7" end="7"/>
                                            </p:txEl>
                                          </p:spTgt>
                                        </p:tgtEl>
                                      </p:cBhvr>
                                    </p:animEffect>
                                  </p:childTnLst>
                                </p:cTn>
                              </p:par>
                              <p:par>
                                <p:cTn id="59" presetID="53" presetClass="entr" presetSubtype="16" fill="hold" nodeType="withEffect">
                                  <p:stCondLst>
                                    <p:cond delay="0"/>
                                  </p:stCondLst>
                                  <p:childTnLst>
                                    <p:set>
                                      <p:cBhvr>
                                        <p:cTn id="60" dur="1" fill="hold">
                                          <p:stCondLst>
                                            <p:cond delay="0"/>
                                          </p:stCondLst>
                                        </p:cTn>
                                        <p:tgtEl>
                                          <p:spTgt spid="267">
                                            <p:txEl>
                                              <p:pRg st="8" end="8"/>
                                            </p:txEl>
                                          </p:spTgt>
                                        </p:tgtEl>
                                        <p:attrNameLst>
                                          <p:attrName>style.visibility</p:attrName>
                                        </p:attrNameLst>
                                      </p:cBhvr>
                                      <p:to>
                                        <p:strVal val="visible"/>
                                      </p:to>
                                    </p:set>
                                    <p:anim calcmode="lin" valueType="num">
                                      <p:cBhvr>
                                        <p:cTn id="61" dur="500" fill="hold"/>
                                        <p:tgtEl>
                                          <p:spTgt spid="267">
                                            <p:txEl>
                                              <p:pRg st="8" end="8"/>
                                            </p:txEl>
                                          </p:spTgt>
                                        </p:tgtEl>
                                        <p:attrNameLst>
                                          <p:attrName>ppt_w</p:attrName>
                                        </p:attrNameLst>
                                      </p:cBhvr>
                                      <p:tavLst>
                                        <p:tav tm="0">
                                          <p:val>
                                            <p:fltVal val="0"/>
                                          </p:val>
                                        </p:tav>
                                        <p:tav tm="100000">
                                          <p:val>
                                            <p:strVal val="#ppt_w"/>
                                          </p:val>
                                        </p:tav>
                                      </p:tavLst>
                                    </p:anim>
                                    <p:anim calcmode="lin" valueType="num">
                                      <p:cBhvr>
                                        <p:cTn id="62" dur="500" fill="hold"/>
                                        <p:tgtEl>
                                          <p:spTgt spid="267">
                                            <p:txEl>
                                              <p:pRg st="8" end="8"/>
                                            </p:txEl>
                                          </p:spTgt>
                                        </p:tgtEl>
                                        <p:attrNameLst>
                                          <p:attrName>ppt_h</p:attrName>
                                        </p:attrNameLst>
                                      </p:cBhvr>
                                      <p:tavLst>
                                        <p:tav tm="0">
                                          <p:val>
                                            <p:fltVal val="0"/>
                                          </p:val>
                                        </p:tav>
                                        <p:tav tm="100000">
                                          <p:val>
                                            <p:strVal val="#ppt_h"/>
                                          </p:val>
                                        </p:tav>
                                      </p:tavLst>
                                    </p:anim>
                                    <p:animEffect transition="in" filter="fade">
                                      <p:cBhvr>
                                        <p:cTn id="63" dur="500"/>
                                        <p:tgtEl>
                                          <p:spTgt spid="267">
                                            <p:txEl>
                                              <p:pRg st="8" end="8"/>
                                            </p:txEl>
                                          </p:spTgt>
                                        </p:tgtEl>
                                      </p:cBhvr>
                                    </p:animEffect>
                                  </p:childTnLst>
                                </p:cTn>
                              </p:par>
                              <p:par>
                                <p:cTn id="64" presetID="53" presetClass="entr" presetSubtype="16" fill="hold" nodeType="withEffect">
                                  <p:stCondLst>
                                    <p:cond delay="0"/>
                                  </p:stCondLst>
                                  <p:childTnLst>
                                    <p:set>
                                      <p:cBhvr>
                                        <p:cTn id="65" dur="1" fill="hold">
                                          <p:stCondLst>
                                            <p:cond delay="0"/>
                                          </p:stCondLst>
                                        </p:cTn>
                                        <p:tgtEl>
                                          <p:spTgt spid="267">
                                            <p:txEl>
                                              <p:pRg st="9" end="9"/>
                                            </p:txEl>
                                          </p:spTgt>
                                        </p:tgtEl>
                                        <p:attrNameLst>
                                          <p:attrName>style.visibility</p:attrName>
                                        </p:attrNameLst>
                                      </p:cBhvr>
                                      <p:to>
                                        <p:strVal val="visible"/>
                                      </p:to>
                                    </p:set>
                                    <p:anim calcmode="lin" valueType="num">
                                      <p:cBhvr>
                                        <p:cTn id="66" dur="500" fill="hold"/>
                                        <p:tgtEl>
                                          <p:spTgt spid="267">
                                            <p:txEl>
                                              <p:pRg st="9" end="9"/>
                                            </p:txEl>
                                          </p:spTgt>
                                        </p:tgtEl>
                                        <p:attrNameLst>
                                          <p:attrName>ppt_w</p:attrName>
                                        </p:attrNameLst>
                                      </p:cBhvr>
                                      <p:tavLst>
                                        <p:tav tm="0">
                                          <p:val>
                                            <p:fltVal val="0"/>
                                          </p:val>
                                        </p:tav>
                                        <p:tav tm="100000">
                                          <p:val>
                                            <p:strVal val="#ppt_w"/>
                                          </p:val>
                                        </p:tav>
                                      </p:tavLst>
                                    </p:anim>
                                    <p:anim calcmode="lin" valueType="num">
                                      <p:cBhvr>
                                        <p:cTn id="67" dur="500" fill="hold"/>
                                        <p:tgtEl>
                                          <p:spTgt spid="267">
                                            <p:txEl>
                                              <p:pRg st="9" end="9"/>
                                            </p:txEl>
                                          </p:spTgt>
                                        </p:tgtEl>
                                        <p:attrNameLst>
                                          <p:attrName>ppt_h</p:attrName>
                                        </p:attrNameLst>
                                      </p:cBhvr>
                                      <p:tavLst>
                                        <p:tav tm="0">
                                          <p:val>
                                            <p:fltVal val="0"/>
                                          </p:val>
                                        </p:tav>
                                        <p:tav tm="100000">
                                          <p:val>
                                            <p:strVal val="#ppt_h"/>
                                          </p:val>
                                        </p:tav>
                                      </p:tavLst>
                                    </p:anim>
                                    <p:animEffect transition="in" filter="fade">
                                      <p:cBhvr>
                                        <p:cTn id="68" dur="500"/>
                                        <p:tgtEl>
                                          <p:spTgt spid="267">
                                            <p:txEl>
                                              <p:pRg st="9" end="9"/>
                                            </p:txEl>
                                          </p:spTgt>
                                        </p:tgtEl>
                                      </p:cBhvr>
                                    </p:animEffect>
                                  </p:childTnLst>
                                </p:cTn>
                              </p:par>
                              <p:par>
                                <p:cTn id="69" presetID="53" presetClass="entr" presetSubtype="16" fill="hold" nodeType="withEffect">
                                  <p:stCondLst>
                                    <p:cond delay="0"/>
                                  </p:stCondLst>
                                  <p:childTnLst>
                                    <p:set>
                                      <p:cBhvr>
                                        <p:cTn id="70" dur="1" fill="hold">
                                          <p:stCondLst>
                                            <p:cond delay="0"/>
                                          </p:stCondLst>
                                        </p:cTn>
                                        <p:tgtEl>
                                          <p:spTgt spid="267">
                                            <p:txEl>
                                              <p:pRg st="10" end="10"/>
                                            </p:txEl>
                                          </p:spTgt>
                                        </p:tgtEl>
                                        <p:attrNameLst>
                                          <p:attrName>style.visibility</p:attrName>
                                        </p:attrNameLst>
                                      </p:cBhvr>
                                      <p:to>
                                        <p:strVal val="visible"/>
                                      </p:to>
                                    </p:set>
                                    <p:anim calcmode="lin" valueType="num">
                                      <p:cBhvr>
                                        <p:cTn id="71" dur="500" fill="hold"/>
                                        <p:tgtEl>
                                          <p:spTgt spid="267">
                                            <p:txEl>
                                              <p:pRg st="10" end="10"/>
                                            </p:txEl>
                                          </p:spTgt>
                                        </p:tgtEl>
                                        <p:attrNameLst>
                                          <p:attrName>ppt_w</p:attrName>
                                        </p:attrNameLst>
                                      </p:cBhvr>
                                      <p:tavLst>
                                        <p:tav tm="0">
                                          <p:val>
                                            <p:fltVal val="0"/>
                                          </p:val>
                                        </p:tav>
                                        <p:tav tm="100000">
                                          <p:val>
                                            <p:strVal val="#ppt_w"/>
                                          </p:val>
                                        </p:tav>
                                      </p:tavLst>
                                    </p:anim>
                                    <p:anim calcmode="lin" valueType="num">
                                      <p:cBhvr>
                                        <p:cTn id="72" dur="500" fill="hold"/>
                                        <p:tgtEl>
                                          <p:spTgt spid="267">
                                            <p:txEl>
                                              <p:pRg st="10" end="10"/>
                                            </p:txEl>
                                          </p:spTgt>
                                        </p:tgtEl>
                                        <p:attrNameLst>
                                          <p:attrName>ppt_h</p:attrName>
                                        </p:attrNameLst>
                                      </p:cBhvr>
                                      <p:tavLst>
                                        <p:tav tm="0">
                                          <p:val>
                                            <p:fltVal val="0"/>
                                          </p:val>
                                        </p:tav>
                                        <p:tav tm="100000">
                                          <p:val>
                                            <p:strVal val="#ppt_h"/>
                                          </p:val>
                                        </p:tav>
                                      </p:tavLst>
                                    </p:anim>
                                    <p:animEffect transition="in" filter="fade">
                                      <p:cBhvr>
                                        <p:cTn id="73" dur="500"/>
                                        <p:tgtEl>
                                          <p:spTgt spid="267">
                                            <p:txEl>
                                              <p:pRg st="10" end="10"/>
                                            </p:txEl>
                                          </p:spTgt>
                                        </p:tgtEl>
                                      </p:cBhvr>
                                    </p:animEffect>
                                  </p:childTnLst>
                                </p:cTn>
                              </p:par>
                              <p:par>
                                <p:cTn id="74" presetID="53" presetClass="entr" presetSubtype="16" fill="hold" nodeType="withEffect">
                                  <p:stCondLst>
                                    <p:cond delay="0"/>
                                  </p:stCondLst>
                                  <p:childTnLst>
                                    <p:set>
                                      <p:cBhvr>
                                        <p:cTn id="75" dur="1" fill="hold">
                                          <p:stCondLst>
                                            <p:cond delay="0"/>
                                          </p:stCondLst>
                                        </p:cTn>
                                        <p:tgtEl>
                                          <p:spTgt spid="267">
                                            <p:txEl>
                                              <p:pRg st="11" end="11"/>
                                            </p:txEl>
                                          </p:spTgt>
                                        </p:tgtEl>
                                        <p:attrNameLst>
                                          <p:attrName>style.visibility</p:attrName>
                                        </p:attrNameLst>
                                      </p:cBhvr>
                                      <p:to>
                                        <p:strVal val="visible"/>
                                      </p:to>
                                    </p:set>
                                    <p:anim calcmode="lin" valueType="num">
                                      <p:cBhvr>
                                        <p:cTn id="76" dur="500" fill="hold"/>
                                        <p:tgtEl>
                                          <p:spTgt spid="267">
                                            <p:txEl>
                                              <p:pRg st="11" end="11"/>
                                            </p:txEl>
                                          </p:spTgt>
                                        </p:tgtEl>
                                        <p:attrNameLst>
                                          <p:attrName>ppt_w</p:attrName>
                                        </p:attrNameLst>
                                      </p:cBhvr>
                                      <p:tavLst>
                                        <p:tav tm="0">
                                          <p:val>
                                            <p:fltVal val="0"/>
                                          </p:val>
                                        </p:tav>
                                        <p:tav tm="100000">
                                          <p:val>
                                            <p:strVal val="#ppt_w"/>
                                          </p:val>
                                        </p:tav>
                                      </p:tavLst>
                                    </p:anim>
                                    <p:anim calcmode="lin" valueType="num">
                                      <p:cBhvr>
                                        <p:cTn id="77" dur="500" fill="hold"/>
                                        <p:tgtEl>
                                          <p:spTgt spid="267">
                                            <p:txEl>
                                              <p:pRg st="11" end="11"/>
                                            </p:txEl>
                                          </p:spTgt>
                                        </p:tgtEl>
                                        <p:attrNameLst>
                                          <p:attrName>ppt_h</p:attrName>
                                        </p:attrNameLst>
                                      </p:cBhvr>
                                      <p:tavLst>
                                        <p:tav tm="0">
                                          <p:val>
                                            <p:fltVal val="0"/>
                                          </p:val>
                                        </p:tav>
                                        <p:tav tm="100000">
                                          <p:val>
                                            <p:strVal val="#ppt_h"/>
                                          </p:val>
                                        </p:tav>
                                      </p:tavLst>
                                    </p:anim>
                                    <p:animEffect transition="in" filter="fade">
                                      <p:cBhvr>
                                        <p:cTn id="78" dur="500"/>
                                        <p:tgtEl>
                                          <p:spTgt spid="267">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33"/>
          <p:cNvSpPr txBox="1">
            <a:spLocks noGrp="1"/>
          </p:cNvSpPr>
          <p:nvPr>
            <p:ph type="title"/>
          </p:nvPr>
        </p:nvSpPr>
        <p:spPr>
          <a:xfrm>
            <a:off x="54982" y="236924"/>
            <a:ext cx="1657581" cy="45719"/>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endParaRPr dirty="0"/>
          </a:p>
        </p:txBody>
      </p:sp>
      <p:sp>
        <p:nvSpPr>
          <p:cNvPr id="267" name="Google Shape;267;p33"/>
          <p:cNvSpPr txBox="1">
            <a:spLocks noGrp="1"/>
          </p:cNvSpPr>
          <p:nvPr>
            <p:ph type="body" idx="1"/>
          </p:nvPr>
        </p:nvSpPr>
        <p:spPr>
          <a:xfrm>
            <a:off x="54982" y="365925"/>
            <a:ext cx="3625864" cy="4399804"/>
          </a:xfrm>
          <a:prstGeom prst="rect">
            <a:avLst/>
          </a:prstGeom>
        </p:spPr>
        <p:txBody>
          <a:bodyPr spcFirstLastPara="1" wrap="square" lIns="91425" tIns="91425" rIns="91425" bIns="91425" anchor="ctr" anchorCtr="0">
            <a:noAutofit/>
          </a:bodyPr>
          <a:lstStyle/>
          <a:p>
            <a:pPr marL="165100" indent="0">
              <a:buNone/>
            </a:pPr>
            <a:r>
              <a:rPr lang="en-US" sz="3000" dirty="0">
                <a:solidFill>
                  <a:schemeClr val="tx1"/>
                </a:solidFill>
                <a:latin typeface="Lilita One" panose="020B0604020202020204" charset="0"/>
              </a:rPr>
              <a:t>Sample input 1</a:t>
            </a:r>
          </a:p>
          <a:p>
            <a:pPr marL="165100" indent="0">
              <a:buNone/>
            </a:pPr>
            <a:r>
              <a:rPr lang="en-US" sz="3600" dirty="0">
                <a:latin typeface="Modern No. 20" panose="02070704070505020303" pitchFamily="18" charset="0"/>
              </a:rPr>
              <a:t>5 3 </a:t>
            </a:r>
            <a:endParaRPr lang="en-IN" sz="3600" dirty="0">
              <a:latin typeface="Modern No. 20" panose="02070704070505020303" pitchFamily="18" charset="0"/>
            </a:endParaRPr>
          </a:p>
          <a:p>
            <a:pPr marL="165100" indent="0">
              <a:buNone/>
            </a:pPr>
            <a:r>
              <a:rPr lang="en-US" sz="3600" dirty="0">
                <a:latin typeface="Modern No. 20" panose="02070704070505020303" pitchFamily="18" charset="0"/>
              </a:rPr>
              <a:t>20 10 30 40 10</a:t>
            </a:r>
          </a:p>
          <a:p>
            <a:pPr marL="165100" indent="0">
              <a:buNone/>
            </a:pPr>
            <a:endParaRPr lang="en-US" sz="3600" dirty="0">
              <a:latin typeface="Modern No. 20" panose="02070704070505020303" pitchFamily="18" charset="0"/>
            </a:endParaRPr>
          </a:p>
          <a:p>
            <a:pPr marL="165100" indent="0">
              <a:buNone/>
            </a:pPr>
            <a:endParaRPr lang="en-IN" sz="3600" dirty="0">
              <a:latin typeface="Modern No. 20" panose="02070704070505020303" pitchFamily="18" charset="0"/>
            </a:endParaRPr>
          </a:p>
          <a:p>
            <a:pPr marL="165100" indent="0">
              <a:buNone/>
            </a:pPr>
            <a:r>
              <a:rPr lang="en-US" sz="3000" dirty="0">
                <a:solidFill>
                  <a:schemeClr val="tx1"/>
                </a:solidFill>
                <a:latin typeface="Lilita One" panose="020B0604020202020204" charset="0"/>
              </a:rPr>
              <a:t>Sample output 1</a:t>
            </a:r>
          </a:p>
          <a:p>
            <a:pPr marL="165100" indent="0">
              <a:buNone/>
            </a:pPr>
            <a:r>
              <a:rPr lang="en-US" sz="3600" dirty="0">
                <a:latin typeface="Modern No. 20" panose="02070704070505020303" pitchFamily="18" charset="0"/>
              </a:rPr>
              <a:t>20</a:t>
            </a:r>
            <a:endParaRPr lang="en-IN" sz="3600" dirty="0">
              <a:latin typeface="Modern No. 20" panose="02070704070505020303" pitchFamily="18" charset="0"/>
            </a:endParaRPr>
          </a:p>
          <a:p>
            <a:pPr marL="165100" indent="0">
              <a:buNone/>
            </a:pPr>
            <a:r>
              <a:rPr lang="en-US" sz="3600" dirty="0">
                <a:latin typeface="Modern No. 20" panose="02070704070505020303" pitchFamily="18" charset="0"/>
              </a:rPr>
              <a:t>1 3 4</a:t>
            </a:r>
            <a:endParaRPr lang="en-IN" sz="3600" dirty="0">
              <a:latin typeface="Modern No. 20" panose="02070704070505020303" pitchFamily="18" charset="0"/>
            </a:endParaRPr>
          </a:p>
          <a:p>
            <a:pPr marL="0" lvl="0" indent="0" algn="l" rtl="0">
              <a:spcBef>
                <a:spcPts val="0"/>
              </a:spcBef>
              <a:spcAft>
                <a:spcPts val="0"/>
              </a:spcAft>
              <a:buNone/>
            </a:pPr>
            <a:endParaRPr dirty="0"/>
          </a:p>
        </p:txBody>
      </p:sp>
      <p:sp>
        <p:nvSpPr>
          <p:cNvPr id="268" name="Google Shape;268;p33"/>
          <p:cNvSpPr/>
          <p:nvPr/>
        </p:nvSpPr>
        <p:spPr>
          <a:xfrm>
            <a:off x="5151450" y="156000"/>
            <a:ext cx="129000" cy="129000"/>
          </a:xfrm>
          <a:prstGeom prst="ellipse">
            <a:avLst/>
          </a:prstGeom>
          <a:solidFill>
            <a:srgbClr val="E6EF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33"/>
          <p:cNvSpPr/>
          <p:nvPr/>
        </p:nvSpPr>
        <p:spPr>
          <a:xfrm>
            <a:off x="6173700" y="236925"/>
            <a:ext cx="129000" cy="129000"/>
          </a:xfrm>
          <a:prstGeom prst="ellipse">
            <a:avLst/>
          </a:prstGeom>
          <a:solidFill>
            <a:srgbClr val="E6EF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33"/>
          <p:cNvSpPr txBox="1"/>
          <p:nvPr/>
        </p:nvSpPr>
        <p:spPr>
          <a:xfrm rot="-1041787" flipH="1" flipV="1">
            <a:off x="82697" y="319109"/>
            <a:ext cx="278892" cy="228319"/>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dirty="0">
              <a:solidFill>
                <a:srgbClr val="9FA85D"/>
              </a:solidFill>
              <a:latin typeface="Lilita One"/>
              <a:ea typeface="Lilita One"/>
              <a:cs typeface="Lilita One"/>
              <a:sym typeface="Lilita One"/>
            </a:endParaRPr>
          </a:p>
        </p:txBody>
      </p:sp>
      <p:sp>
        <p:nvSpPr>
          <p:cNvPr id="271" name="Google Shape;271;p33"/>
          <p:cNvSpPr txBox="1"/>
          <p:nvPr/>
        </p:nvSpPr>
        <p:spPr>
          <a:xfrm rot="1794330">
            <a:off x="8056985" y="901077"/>
            <a:ext cx="451290" cy="543609"/>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3600" dirty="0">
                <a:solidFill>
                  <a:srgbClr val="9FA85D"/>
                </a:solidFill>
                <a:latin typeface="Lilita One"/>
                <a:ea typeface="Lilita One"/>
                <a:cs typeface="Lilita One"/>
                <a:sym typeface="Lilita One"/>
              </a:rPr>
              <a:t>b</a:t>
            </a:r>
            <a:endParaRPr sz="3600" dirty="0">
              <a:solidFill>
                <a:srgbClr val="9FA85D"/>
              </a:solidFill>
              <a:latin typeface="Lilita One"/>
              <a:ea typeface="Lilita One"/>
              <a:cs typeface="Lilita One"/>
              <a:sym typeface="Lilita One"/>
            </a:endParaRPr>
          </a:p>
        </p:txBody>
      </p:sp>
      <p:sp>
        <p:nvSpPr>
          <p:cNvPr id="272" name="Google Shape;272;p33"/>
          <p:cNvSpPr/>
          <p:nvPr/>
        </p:nvSpPr>
        <p:spPr>
          <a:xfrm>
            <a:off x="7602450" y="1108375"/>
            <a:ext cx="129000" cy="129000"/>
          </a:xfrm>
          <a:prstGeom prst="ellipse">
            <a:avLst/>
          </a:prstGeom>
          <a:solidFill>
            <a:srgbClr val="6E77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33"/>
          <p:cNvSpPr txBox="1"/>
          <p:nvPr/>
        </p:nvSpPr>
        <p:spPr>
          <a:xfrm rot="1794330">
            <a:off x="7045760" y="4344302"/>
            <a:ext cx="451290" cy="543609"/>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3600">
                <a:solidFill>
                  <a:srgbClr val="9FA85D"/>
                </a:solidFill>
                <a:latin typeface="Lilita One"/>
                <a:ea typeface="Lilita One"/>
                <a:cs typeface="Lilita One"/>
                <a:sym typeface="Lilita One"/>
              </a:rPr>
              <a:t>c</a:t>
            </a:r>
            <a:endParaRPr sz="3600">
              <a:solidFill>
                <a:srgbClr val="9FA85D"/>
              </a:solidFill>
              <a:latin typeface="Lilita One"/>
              <a:ea typeface="Lilita One"/>
              <a:cs typeface="Lilita One"/>
              <a:sym typeface="Lilita One"/>
            </a:endParaRPr>
          </a:p>
        </p:txBody>
      </p:sp>
      <p:sp>
        <p:nvSpPr>
          <p:cNvPr id="6" name="TextBox 5">
            <a:extLst>
              <a:ext uri="{FF2B5EF4-FFF2-40B4-BE49-F238E27FC236}">
                <a16:creationId xmlns:a16="http://schemas.microsoft.com/office/drawing/2014/main" id="{D7FE26CC-BD0A-A3BC-50BB-3CCB8294286E}"/>
              </a:ext>
            </a:extLst>
          </p:cNvPr>
          <p:cNvSpPr txBox="1"/>
          <p:nvPr/>
        </p:nvSpPr>
        <p:spPr>
          <a:xfrm>
            <a:off x="5075695" y="301425"/>
            <a:ext cx="3400664" cy="4901342"/>
          </a:xfrm>
          <a:prstGeom prst="rect">
            <a:avLst/>
          </a:prstGeom>
          <a:noFill/>
        </p:spPr>
        <p:txBody>
          <a:bodyPr wrap="square">
            <a:spAutoFit/>
          </a:bodyPr>
          <a:lstStyle/>
          <a:p>
            <a:r>
              <a:rPr lang="en-US" sz="3000" dirty="0">
                <a:solidFill>
                  <a:schemeClr val="tx1"/>
                </a:solidFill>
                <a:latin typeface="Lilita One" panose="020B0604020202020204" charset="0"/>
              </a:rPr>
              <a:t>Sample input 2</a:t>
            </a:r>
          </a:p>
          <a:p>
            <a:pPr>
              <a:lnSpc>
                <a:spcPct val="115000"/>
              </a:lnSpc>
              <a:spcAft>
                <a:spcPts val="1000"/>
              </a:spcAft>
            </a:pPr>
            <a:r>
              <a:rPr lang="en-US" sz="3200" dirty="0">
                <a:solidFill>
                  <a:schemeClr val="bg2"/>
                </a:solidFill>
                <a:effectLst/>
                <a:latin typeface="Modern No. 20" panose="02070704070505020303" pitchFamily="18" charset="0"/>
                <a:ea typeface="Calibri" panose="020F0502020204030204" pitchFamily="34" charset="0"/>
                <a:cs typeface="Times New Roman" panose="02020603050405020304" pitchFamily="18" charset="0"/>
              </a:rPr>
              <a:t>6 5 </a:t>
            </a:r>
            <a:endParaRPr lang="en-IN" sz="3200" dirty="0">
              <a:solidFill>
                <a:schemeClr val="bg2"/>
              </a:solidFill>
              <a:effectLst/>
              <a:latin typeface="Modern No. 20" panose="02070704070505020303" pitchFamily="18" charset="0"/>
              <a:ea typeface="Calibri" panose="020F0502020204030204" pitchFamily="34" charset="0"/>
              <a:cs typeface="Times New Roman" panose="02020603050405020304" pitchFamily="18" charset="0"/>
            </a:endParaRPr>
          </a:p>
          <a:p>
            <a:pPr>
              <a:lnSpc>
                <a:spcPct val="115000"/>
              </a:lnSpc>
              <a:spcAft>
                <a:spcPts val="1000"/>
              </a:spcAft>
            </a:pPr>
            <a:r>
              <a:rPr lang="en-US" sz="3200" dirty="0">
                <a:solidFill>
                  <a:schemeClr val="bg2"/>
                </a:solidFill>
                <a:effectLst/>
                <a:latin typeface="Modern No. 20" panose="02070704070505020303" pitchFamily="18" charset="0"/>
                <a:ea typeface="Calibri" panose="020F0502020204030204" pitchFamily="34" charset="0"/>
                <a:cs typeface="Times New Roman" panose="02020603050405020304" pitchFamily="18" charset="0"/>
              </a:rPr>
              <a:t>90 20 35 40 60 100</a:t>
            </a:r>
          </a:p>
          <a:p>
            <a:pPr>
              <a:lnSpc>
                <a:spcPct val="115000"/>
              </a:lnSpc>
              <a:spcAft>
                <a:spcPts val="1000"/>
              </a:spcAft>
            </a:pPr>
            <a:endParaRPr lang="en-IN" sz="3200" dirty="0">
              <a:solidFill>
                <a:schemeClr val="bg2"/>
              </a:solidFill>
              <a:latin typeface="Modern No. 20" panose="02070704070505020303" pitchFamily="18" charset="0"/>
              <a:ea typeface="Calibri" panose="020F0502020204030204" pitchFamily="34" charset="0"/>
              <a:cs typeface="Times New Roman" panose="02020603050405020304" pitchFamily="18" charset="0"/>
            </a:endParaRPr>
          </a:p>
          <a:p>
            <a:pPr>
              <a:lnSpc>
                <a:spcPct val="115000"/>
              </a:lnSpc>
              <a:spcAft>
                <a:spcPts val="1000"/>
              </a:spcAft>
            </a:pPr>
            <a:r>
              <a:rPr lang="en-US" sz="3000" dirty="0">
                <a:solidFill>
                  <a:schemeClr val="tx1"/>
                </a:solidFill>
                <a:effectLst/>
                <a:latin typeface="Lilita One" panose="020B0604020202020204" charset="0"/>
                <a:ea typeface="Calibri" panose="020F0502020204030204" pitchFamily="34" charset="0"/>
                <a:cs typeface="Times New Roman" panose="02020603050405020304" pitchFamily="18" charset="0"/>
              </a:rPr>
              <a:t>Sample output 2 </a:t>
            </a:r>
            <a:endParaRPr lang="en-IN" sz="3000" dirty="0">
              <a:solidFill>
                <a:schemeClr val="tx1"/>
              </a:solidFill>
              <a:effectLst/>
              <a:latin typeface="Lilita One" panose="020B0604020202020204" charset="0"/>
              <a:ea typeface="Calibri" panose="020F0502020204030204" pitchFamily="34" charset="0"/>
              <a:cs typeface="Times New Roman" panose="02020603050405020304" pitchFamily="18" charset="0"/>
            </a:endParaRPr>
          </a:p>
          <a:p>
            <a:pPr>
              <a:lnSpc>
                <a:spcPct val="115000"/>
              </a:lnSpc>
              <a:spcAft>
                <a:spcPts val="1000"/>
              </a:spcAft>
              <a:tabLst>
                <a:tab pos="2583815" algn="l"/>
              </a:tabLst>
            </a:pPr>
            <a:r>
              <a:rPr lang="en-US" sz="3200" dirty="0">
                <a:solidFill>
                  <a:schemeClr val="bg2"/>
                </a:solidFill>
                <a:effectLst/>
                <a:latin typeface="Modern No. 20" panose="02070704070505020303" pitchFamily="18" charset="0"/>
                <a:ea typeface="Calibri" panose="020F0502020204030204" pitchFamily="34" charset="0"/>
                <a:cs typeface="Times New Roman" panose="02020603050405020304" pitchFamily="18" charset="0"/>
              </a:rPr>
              <a:t>35 </a:t>
            </a:r>
            <a:endParaRPr lang="en-IN" sz="3200" dirty="0">
              <a:solidFill>
                <a:schemeClr val="bg2"/>
              </a:solidFill>
              <a:effectLst/>
              <a:latin typeface="Modern No. 20" panose="02070704070505020303" pitchFamily="18" charset="0"/>
              <a:ea typeface="Calibri" panose="020F0502020204030204" pitchFamily="34" charset="0"/>
              <a:cs typeface="Times New Roman" panose="02020603050405020304" pitchFamily="18" charset="0"/>
            </a:endParaRPr>
          </a:p>
          <a:p>
            <a:pPr>
              <a:lnSpc>
                <a:spcPct val="115000"/>
              </a:lnSpc>
              <a:spcAft>
                <a:spcPts val="1000"/>
              </a:spcAft>
              <a:tabLst>
                <a:tab pos="2583815" algn="l"/>
              </a:tabLst>
            </a:pPr>
            <a:r>
              <a:rPr lang="en-US" sz="3200" dirty="0">
                <a:solidFill>
                  <a:schemeClr val="bg2"/>
                </a:solidFill>
                <a:effectLst/>
                <a:latin typeface="Modern No. 20" panose="02070704070505020303" pitchFamily="18" charset="0"/>
                <a:ea typeface="Calibri" panose="020F0502020204030204" pitchFamily="34" charset="0"/>
                <a:cs typeface="Times New Roman" panose="02020603050405020304" pitchFamily="18" charset="0"/>
              </a:rPr>
              <a:t>1 3 4 5 6</a:t>
            </a:r>
            <a:endParaRPr lang="en-IN" sz="3200" dirty="0">
              <a:solidFill>
                <a:schemeClr val="bg2"/>
              </a:solidFill>
              <a:effectLst/>
              <a:latin typeface="Modern No. 20" panose="02070704070505020303" pitchFamily="18"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11097024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67">
                                            <p:txEl>
                                              <p:pRg st="0" end="0"/>
                                            </p:txEl>
                                          </p:spTgt>
                                        </p:tgtEl>
                                        <p:attrNameLst>
                                          <p:attrName>style.visibility</p:attrName>
                                        </p:attrNameLst>
                                      </p:cBhvr>
                                      <p:to>
                                        <p:strVal val="visible"/>
                                      </p:to>
                                    </p:set>
                                    <p:animEffect transition="in" filter="fade">
                                      <p:cBhvr>
                                        <p:cTn id="7" dur="500"/>
                                        <p:tgtEl>
                                          <p:spTgt spid="267">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67">
                                            <p:txEl>
                                              <p:pRg st="1" end="1"/>
                                            </p:txEl>
                                          </p:spTgt>
                                        </p:tgtEl>
                                        <p:attrNameLst>
                                          <p:attrName>style.visibility</p:attrName>
                                        </p:attrNameLst>
                                      </p:cBhvr>
                                      <p:to>
                                        <p:strVal val="visible"/>
                                      </p:to>
                                    </p:set>
                                    <p:animEffect transition="in" filter="fade">
                                      <p:cBhvr>
                                        <p:cTn id="10" dur="500"/>
                                        <p:tgtEl>
                                          <p:spTgt spid="267">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67">
                                            <p:txEl>
                                              <p:pRg st="2" end="2"/>
                                            </p:txEl>
                                          </p:spTgt>
                                        </p:tgtEl>
                                        <p:attrNameLst>
                                          <p:attrName>style.visibility</p:attrName>
                                        </p:attrNameLst>
                                      </p:cBhvr>
                                      <p:to>
                                        <p:strVal val="visible"/>
                                      </p:to>
                                    </p:set>
                                    <p:animEffect transition="in" filter="fade">
                                      <p:cBhvr>
                                        <p:cTn id="13" dur="500"/>
                                        <p:tgtEl>
                                          <p:spTgt spid="267">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267">
                                            <p:txEl>
                                              <p:pRg st="5" end="5"/>
                                            </p:txEl>
                                          </p:spTgt>
                                        </p:tgtEl>
                                        <p:attrNameLst>
                                          <p:attrName>style.visibility</p:attrName>
                                        </p:attrNameLst>
                                      </p:cBhvr>
                                      <p:to>
                                        <p:strVal val="visible"/>
                                      </p:to>
                                    </p:set>
                                    <p:animEffect transition="in" filter="fade">
                                      <p:cBhvr>
                                        <p:cTn id="16" dur="500"/>
                                        <p:tgtEl>
                                          <p:spTgt spid="267">
                                            <p:txEl>
                                              <p:pRg st="5" end="5"/>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267">
                                            <p:txEl>
                                              <p:pRg st="6" end="6"/>
                                            </p:txEl>
                                          </p:spTgt>
                                        </p:tgtEl>
                                        <p:attrNameLst>
                                          <p:attrName>style.visibility</p:attrName>
                                        </p:attrNameLst>
                                      </p:cBhvr>
                                      <p:to>
                                        <p:strVal val="visible"/>
                                      </p:to>
                                    </p:set>
                                    <p:animEffect transition="in" filter="fade">
                                      <p:cBhvr>
                                        <p:cTn id="19" dur="500"/>
                                        <p:tgtEl>
                                          <p:spTgt spid="267">
                                            <p:txEl>
                                              <p:pRg st="6" end="6"/>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267">
                                            <p:txEl>
                                              <p:pRg st="7" end="7"/>
                                            </p:txEl>
                                          </p:spTgt>
                                        </p:tgtEl>
                                        <p:attrNameLst>
                                          <p:attrName>style.visibility</p:attrName>
                                        </p:attrNameLst>
                                      </p:cBhvr>
                                      <p:to>
                                        <p:strVal val="visible"/>
                                      </p:to>
                                    </p:set>
                                    <p:animEffect transition="in" filter="fade">
                                      <p:cBhvr>
                                        <p:cTn id="22" dur="500"/>
                                        <p:tgtEl>
                                          <p:spTgt spid="267">
                                            <p:txEl>
                                              <p:pRg st="7" end="7"/>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34"/>
          <p:cNvSpPr txBox="1">
            <a:spLocks noGrp="1"/>
          </p:cNvSpPr>
          <p:nvPr>
            <p:ph type="subTitle" idx="1"/>
          </p:nvPr>
        </p:nvSpPr>
        <p:spPr>
          <a:xfrm>
            <a:off x="914650" y="2152100"/>
            <a:ext cx="2396700" cy="559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US" dirty="0"/>
              <a:t>Here you could describe the topic of the section</a:t>
            </a:r>
          </a:p>
        </p:txBody>
      </p:sp>
      <p:sp>
        <p:nvSpPr>
          <p:cNvPr id="279" name="Google Shape;279;p34"/>
          <p:cNvSpPr txBox="1">
            <a:spLocks noGrp="1"/>
          </p:cNvSpPr>
          <p:nvPr>
            <p:ph type="subTitle" idx="13"/>
          </p:nvPr>
        </p:nvSpPr>
        <p:spPr>
          <a:xfrm>
            <a:off x="914650" y="3573725"/>
            <a:ext cx="2396700" cy="559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Here you implement </a:t>
            </a:r>
          </a:p>
          <a:p>
            <a:pPr marL="0" lvl="0" indent="0" algn="r" rtl="0">
              <a:spcBef>
                <a:spcPts val="0"/>
              </a:spcBef>
              <a:spcAft>
                <a:spcPts val="0"/>
              </a:spcAft>
              <a:buNone/>
            </a:pPr>
            <a:r>
              <a:rPr lang="en" dirty="0"/>
              <a:t>the progam</a:t>
            </a:r>
            <a:endParaRPr dirty="0"/>
          </a:p>
        </p:txBody>
      </p:sp>
      <p:sp>
        <p:nvSpPr>
          <p:cNvPr id="280" name="Google Shape;280;p34"/>
          <p:cNvSpPr txBox="1">
            <a:spLocks noGrp="1"/>
          </p:cNvSpPr>
          <p:nvPr>
            <p:ph type="subTitle" idx="14"/>
          </p:nvPr>
        </p:nvSpPr>
        <p:spPr>
          <a:xfrm>
            <a:off x="5857650" y="2152100"/>
            <a:ext cx="2396700" cy="559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Here you could describe the program in diagramatic way</a:t>
            </a:r>
            <a:endParaRPr dirty="0"/>
          </a:p>
        </p:txBody>
      </p:sp>
      <p:sp>
        <p:nvSpPr>
          <p:cNvPr id="281" name="Google Shape;281;p34"/>
          <p:cNvSpPr txBox="1">
            <a:spLocks noGrp="1"/>
          </p:cNvSpPr>
          <p:nvPr>
            <p:ph type="subTitle" idx="15"/>
          </p:nvPr>
        </p:nvSpPr>
        <p:spPr>
          <a:xfrm>
            <a:off x="5857650" y="3573725"/>
            <a:ext cx="2396700" cy="559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Here you could conclude the topic </a:t>
            </a:r>
            <a:endParaRPr dirty="0"/>
          </a:p>
        </p:txBody>
      </p:sp>
      <p:sp>
        <p:nvSpPr>
          <p:cNvPr id="282" name="Google Shape;282;p34"/>
          <p:cNvSpPr txBox="1">
            <a:spLocks noGrp="1"/>
          </p:cNvSpPr>
          <p:nvPr>
            <p:ph type="title"/>
          </p:nvPr>
        </p:nvSpPr>
        <p:spPr>
          <a:xfrm>
            <a:off x="685800" y="527400"/>
            <a:ext cx="7786500" cy="645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contents</a:t>
            </a:r>
            <a:endParaRPr dirty="0"/>
          </a:p>
        </p:txBody>
      </p:sp>
      <p:sp>
        <p:nvSpPr>
          <p:cNvPr id="283" name="Google Shape;283;p34"/>
          <p:cNvSpPr txBox="1">
            <a:spLocks noGrp="1"/>
          </p:cNvSpPr>
          <p:nvPr>
            <p:ph type="title" idx="2"/>
          </p:nvPr>
        </p:nvSpPr>
        <p:spPr>
          <a:xfrm>
            <a:off x="3300450" y="1892750"/>
            <a:ext cx="979800" cy="604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
        <p:nvSpPr>
          <p:cNvPr id="284" name="Google Shape;284;p34"/>
          <p:cNvSpPr txBox="1">
            <a:spLocks noGrp="1"/>
          </p:cNvSpPr>
          <p:nvPr>
            <p:ph type="subTitle" idx="3"/>
          </p:nvPr>
        </p:nvSpPr>
        <p:spPr>
          <a:xfrm>
            <a:off x="903875" y="1775300"/>
            <a:ext cx="2396700" cy="3765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Introduction</a:t>
            </a:r>
            <a:endParaRPr dirty="0"/>
          </a:p>
        </p:txBody>
      </p:sp>
      <p:sp>
        <p:nvSpPr>
          <p:cNvPr id="285" name="Google Shape;285;p34"/>
          <p:cNvSpPr txBox="1">
            <a:spLocks noGrp="1"/>
          </p:cNvSpPr>
          <p:nvPr>
            <p:ph type="title" idx="4"/>
          </p:nvPr>
        </p:nvSpPr>
        <p:spPr>
          <a:xfrm>
            <a:off x="3300450" y="3314684"/>
            <a:ext cx="979800" cy="604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sp>
        <p:nvSpPr>
          <p:cNvPr id="286" name="Google Shape;286;p34"/>
          <p:cNvSpPr txBox="1">
            <a:spLocks noGrp="1"/>
          </p:cNvSpPr>
          <p:nvPr>
            <p:ph type="subTitle" idx="5"/>
          </p:nvPr>
        </p:nvSpPr>
        <p:spPr>
          <a:xfrm>
            <a:off x="903875" y="3197234"/>
            <a:ext cx="2396700" cy="3765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US" dirty="0"/>
              <a:t>Implementation</a:t>
            </a:r>
            <a:endParaRPr dirty="0"/>
          </a:p>
        </p:txBody>
      </p:sp>
      <p:sp>
        <p:nvSpPr>
          <p:cNvPr id="287" name="Google Shape;287;p34"/>
          <p:cNvSpPr txBox="1">
            <a:spLocks noGrp="1"/>
          </p:cNvSpPr>
          <p:nvPr>
            <p:ph type="subTitle" idx="6"/>
          </p:nvPr>
        </p:nvSpPr>
        <p:spPr>
          <a:xfrm>
            <a:off x="5857650" y="1775300"/>
            <a:ext cx="2396700" cy="376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Class diagram</a:t>
            </a:r>
            <a:endParaRPr dirty="0"/>
          </a:p>
        </p:txBody>
      </p:sp>
      <p:sp>
        <p:nvSpPr>
          <p:cNvPr id="288" name="Google Shape;288;p34"/>
          <p:cNvSpPr txBox="1">
            <a:spLocks noGrp="1"/>
          </p:cNvSpPr>
          <p:nvPr>
            <p:ph type="subTitle" idx="7"/>
          </p:nvPr>
        </p:nvSpPr>
        <p:spPr>
          <a:xfrm>
            <a:off x="5857650" y="3197234"/>
            <a:ext cx="2396700" cy="376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conclusion</a:t>
            </a:r>
            <a:endParaRPr dirty="0"/>
          </a:p>
        </p:txBody>
      </p:sp>
      <p:sp>
        <p:nvSpPr>
          <p:cNvPr id="289" name="Google Shape;289;p34"/>
          <p:cNvSpPr txBox="1">
            <a:spLocks noGrp="1"/>
          </p:cNvSpPr>
          <p:nvPr>
            <p:ph type="title" idx="8"/>
          </p:nvPr>
        </p:nvSpPr>
        <p:spPr>
          <a:xfrm>
            <a:off x="4877850" y="1892750"/>
            <a:ext cx="979800" cy="604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290" name="Google Shape;290;p34"/>
          <p:cNvSpPr txBox="1">
            <a:spLocks noGrp="1"/>
          </p:cNvSpPr>
          <p:nvPr>
            <p:ph type="title" idx="9"/>
          </p:nvPr>
        </p:nvSpPr>
        <p:spPr>
          <a:xfrm>
            <a:off x="4877850" y="3314684"/>
            <a:ext cx="979800" cy="604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sp>
        <p:nvSpPr>
          <p:cNvPr id="291" name="Google Shape;291;p34"/>
          <p:cNvSpPr txBox="1"/>
          <p:nvPr/>
        </p:nvSpPr>
        <p:spPr>
          <a:xfrm rot="-1041787">
            <a:off x="4353354" y="4247503"/>
            <a:ext cx="451368" cy="543499"/>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3600">
                <a:solidFill>
                  <a:srgbClr val="E6EFB5"/>
                </a:solidFill>
                <a:latin typeface="Lilita One"/>
                <a:ea typeface="Lilita One"/>
                <a:cs typeface="Lilita One"/>
                <a:sym typeface="Lilita One"/>
              </a:rPr>
              <a:t>a</a:t>
            </a:r>
            <a:endParaRPr sz="3600">
              <a:solidFill>
                <a:srgbClr val="E6EFB5"/>
              </a:solidFill>
              <a:latin typeface="Lilita One"/>
              <a:ea typeface="Lilita One"/>
              <a:cs typeface="Lilita One"/>
              <a:sym typeface="Lilita One"/>
            </a:endParaRPr>
          </a:p>
        </p:txBody>
      </p:sp>
      <p:sp>
        <p:nvSpPr>
          <p:cNvPr id="292" name="Google Shape;292;p34"/>
          <p:cNvSpPr txBox="1"/>
          <p:nvPr/>
        </p:nvSpPr>
        <p:spPr>
          <a:xfrm rot="1794330">
            <a:off x="411760" y="1385139"/>
            <a:ext cx="451290" cy="543609"/>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3600">
                <a:solidFill>
                  <a:srgbClr val="E6EFB5"/>
                </a:solidFill>
                <a:latin typeface="Lilita One"/>
                <a:ea typeface="Lilita One"/>
                <a:cs typeface="Lilita One"/>
                <a:sym typeface="Lilita One"/>
              </a:rPr>
              <a:t>b</a:t>
            </a:r>
            <a:endParaRPr sz="3600">
              <a:solidFill>
                <a:srgbClr val="E6EFB5"/>
              </a:solidFill>
              <a:latin typeface="Lilita One"/>
              <a:ea typeface="Lilita One"/>
              <a:cs typeface="Lilita One"/>
              <a:sym typeface="Lilita One"/>
            </a:endParaRPr>
          </a:p>
        </p:txBody>
      </p:sp>
      <p:sp>
        <p:nvSpPr>
          <p:cNvPr id="293" name="Google Shape;293;p34"/>
          <p:cNvSpPr txBox="1"/>
          <p:nvPr/>
        </p:nvSpPr>
        <p:spPr>
          <a:xfrm rot="1794330">
            <a:off x="8232560" y="4268902"/>
            <a:ext cx="451290" cy="543609"/>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3600">
                <a:solidFill>
                  <a:srgbClr val="E6EFB5"/>
                </a:solidFill>
                <a:latin typeface="Lilita One"/>
                <a:ea typeface="Lilita One"/>
                <a:cs typeface="Lilita One"/>
                <a:sym typeface="Lilita One"/>
              </a:rPr>
              <a:t>c</a:t>
            </a:r>
            <a:endParaRPr sz="3600">
              <a:solidFill>
                <a:srgbClr val="E6EFB5"/>
              </a:solidFill>
              <a:latin typeface="Lilita One"/>
              <a:ea typeface="Lilita One"/>
              <a:cs typeface="Lilita One"/>
              <a:sym typeface="Lilita One"/>
            </a:endParaRPr>
          </a:p>
        </p:txBody>
      </p:sp>
      <p:sp>
        <p:nvSpPr>
          <p:cNvPr id="294" name="Google Shape;294;p34"/>
          <p:cNvSpPr/>
          <p:nvPr/>
        </p:nvSpPr>
        <p:spPr>
          <a:xfrm>
            <a:off x="306350" y="266300"/>
            <a:ext cx="172800" cy="172500"/>
          </a:xfrm>
          <a:prstGeom prst="ellipse">
            <a:avLst/>
          </a:prstGeom>
          <a:solidFill>
            <a:srgbClr val="E6EF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34"/>
          <p:cNvSpPr/>
          <p:nvPr/>
        </p:nvSpPr>
        <p:spPr>
          <a:xfrm>
            <a:off x="577850" y="4278125"/>
            <a:ext cx="119100" cy="118800"/>
          </a:xfrm>
          <a:prstGeom prst="ellipse">
            <a:avLst/>
          </a:prstGeom>
          <a:solidFill>
            <a:srgbClr val="E6EF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34"/>
          <p:cNvSpPr/>
          <p:nvPr/>
        </p:nvSpPr>
        <p:spPr>
          <a:xfrm>
            <a:off x="6441825" y="4459850"/>
            <a:ext cx="119100" cy="118800"/>
          </a:xfrm>
          <a:prstGeom prst="ellipse">
            <a:avLst/>
          </a:prstGeom>
          <a:solidFill>
            <a:srgbClr val="E6EF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34"/>
          <p:cNvSpPr/>
          <p:nvPr/>
        </p:nvSpPr>
        <p:spPr>
          <a:xfrm>
            <a:off x="8518600" y="1511475"/>
            <a:ext cx="119100" cy="118800"/>
          </a:xfrm>
          <a:prstGeom prst="ellipse">
            <a:avLst/>
          </a:prstGeom>
          <a:solidFill>
            <a:srgbClr val="E6EF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82"/>
                                        </p:tgtEl>
                                        <p:attrNameLst>
                                          <p:attrName>style.visibility</p:attrName>
                                        </p:attrNameLst>
                                      </p:cBhvr>
                                      <p:to>
                                        <p:strVal val="visible"/>
                                      </p:to>
                                    </p:set>
                                    <p:animEffect transition="in" filter="wipe(down)">
                                      <p:cBhvr>
                                        <p:cTn id="7" dur="580">
                                          <p:stCondLst>
                                            <p:cond delay="0"/>
                                          </p:stCondLst>
                                        </p:cTn>
                                        <p:tgtEl>
                                          <p:spTgt spid="282"/>
                                        </p:tgtEl>
                                      </p:cBhvr>
                                    </p:animEffect>
                                    <p:anim calcmode="lin" valueType="num">
                                      <p:cBhvr>
                                        <p:cTn id="8" dur="1822" tmFilter="0,0; 0.14,0.36; 0.43,0.73; 0.71,0.91; 1.0,1.0">
                                          <p:stCondLst>
                                            <p:cond delay="0"/>
                                          </p:stCondLst>
                                        </p:cTn>
                                        <p:tgtEl>
                                          <p:spTgt spid="28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8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8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8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82"/>
                                        </p:tgtEl>
                                        <p:attrNameLst>
                                          <p:attrName>ppt_y</p:attrName>
                                        </p:attrNameLst>
                                      </p:cBhvr>
                                      <p:tavLst>
                                        <p:tav tm="0" fmla="#ppt_y-sin(pi*$)/81">
                                          <p:val>
                                            <p:fltVal val="0"/>
                                          </p:val>
                                        </p:tav>
                                        <p:tav tm="100000">
                                          <p:val>
                                            <p:fltVal val="1"/>
                                          </p:val>
                                        </p:tav>
                                      </p:tavLst>
                                    </p:anim>
                                    <p:animScale>
                                      <p:cBhvr>
                                        <p:cTn id="13" dur="26">
                                          <p:stCondLst>
                                            <p:cond delay="650"/>
                                          </p:stCondLst>
                                        </p:cTn>
                                        <p:tgtEl>
                                          <p:spTgt spid="282"/>
                                        </p:tgtEl>
                                      </p:cBhvr>
                                      <p:to x="100000" y="60000"/>
                                    </p:animScale>
                                    <p:animScale>
                                      <p:cBhvr>
                                        <p:cTn id="14" dur="166" decel="50000">
                                          <p:stCondLst>
                                            <p:cond delay="676"/>
                                          </p:stCondLst>
                                        </p:cTn>
                                        <p:tgtEl>
                                          <p:spTgt spid="282"/>
                                        </p:tgtEl>
                                      </p:cBhvr>
                                      <p:to x="100000" y="100000"/>
                                    </p:animScale>
                                    <p:animScale>
                                      <p:cBhvr>
                                        <p:cTn id="15" dur="26">
                                          <p:stCondLst>
                                            <p:cond delay="1312"/>
                                          </p:stCondLst>
                                        </p:cTn>
                                        <p:tgtEl>
                                          <p:spTgt spid="282"/>
                                        </p:tgtEl>
                                      </p:cBhvr>
                                      <p:to x="100000" y="80000"/>
                                    </p:animScale>
                                    <p:animScale>
                                      <p:cBhvr>
                                        <p:cTn id="16" dur="166" decel="50000">
                                          <p:stCondLst>
                                            <p:cond delay="1338"/>
                                          </p:stCondLst>
                                        </p:cTn>
                                        <p:tgtEl>
                                          <p:spTgt spid="282"/>
                                        </p:tgtEl>
                                      </p:cBhvr>
                                      <p:to x="100000" y="100000"/>
                                    </p:animScale>
                                    <p:animScale>
                                      <p:cBhvr>
                                        <p:cTn id="17" dur="26">
                                          <p:stCondLst>
                                            <p:cond delay="1642"/>
                                          </p:stCondLst>
                                        </p:cTn>
                                        <p:tgtEl>
                                          <p:spTgt spid="282"/>
                                        </p:tgtEl>
                                      </p:cBhvr>
                                      <p:to x="100000" y="90000"/>
                                    </p:animScale>
                                    <p:animScale>
                                      <p:cBhvr>
                                        <p:cTn id="18" dur="166" decel="50000">
                                          <p:stCondLst>
                                            <p:cond delay="1668"/>
                                          </p:stCondLst>
                                        </p:cTn>
                                        <p:tgtEl>
                                          <p:spTgt spid="282"/>
                                        </p:tgtEl>
                                      </p:cBhvr>
                                      <p:to x="100000" y="100000"/>
                                    </p:animScale>
                                    <p:animScale>
                                      <p:cBhvr>
                                        <p:cTn id="19" dur="26">
                                          <p:stCondLst>
                                            <p:cond delay="1808"/>
                                          </p:stCondLst>
                                        </p:cTn>
                                        <p:tgtEl>
                                          <p:spTgt spid="282"/>
                                        </p:tgtEl>
                                      </p:cBhvr>
                                      <p:to x="100000" y="95000"/>
                                    </p:animScale>
                                    <p:animScale>
                                      <p:cBhvr>
                                        <p:cTn id="20" dur="166" decel="50000">
                                          <p:stCondLst>
                                            <p:cond delay="1834"/>
                                          </p:stCondLst>
                                        </p:cTn>
                                        <p:tgtEl>
                                          <p:spTgt spid="28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83"/>
                                        </p:tgtEl>
                                        <p:attrNameLst>
                                          <p:attrName>style.visibility</p:attrName>
                                        </p:attrNameLst>
                                      </p:cBhvr>
                                      <p:to>
                                        <p:strVal val="visible"/>
                                      </p:to>
                                    </p:set>
                                    <p:anim calcmode="lin" valueType="num">
                                      <p:cBhvr additive="base">
                                        <p:cTn id="25" dur="500" fill="hold"/>
                                        <p:tgtEl>
                                          <p:spTgt spid="283"/>
                                        </p:tgtEl>
                                        <p:attrNameLst>
                                          <p:attrName>ppt_x</p:attrName>
                                        </p:attrNameLst>
                                      </p:cBhvr>
                                      <p:tavLst>
                                        <p:tav tm="0">
                                          <p:val>
                                            <p:strVal val="#ppt_x"/>
                                          </p:val>
                                        </p:tav>
                                        <p:tav tm="100000">
                                          <p:val>
                                            <p:strVal val="#ppt_x"/>
                                          </p:val>
                                        </p:tav>
                                      </p:tavLst>
                                    </p:anim>
                                    <p:anim calcmode="lin" valueType="num">
                                      <p:cBhvr additive="base">
                                        <p:cTn id="26" dur="500" fill="hold"/>
                                        <p:tgtEl>
                                          <p:spTgt spid="283"/>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84">
                                            <p:txEl>
                                              <p:pRg st="0" end="0"/>
                                            </p:txEl>
                                          </p:spTgt>
                                        </p:tgtEl>
                                        <p:attrNameLst>
                                          <p:attrName>style.visibility</p:attrName>
                                        </p:attrNameLst>
                                      </p:cBhvr>
                                      <p:to>
                                        <p:strVal val="visible"/>
                                      </p:to>
                                    </p:set>
                                    <p:anim calcmode="lin" valueType="num">
                                      <p:cBhvr additive="base">
                                        <p:cTn id="31" dur="500" fill="hold"/>
                                        <p:tgtEl>
                                          <p:spTgt spid="284">
                                            <p:txEl>
                                              <p:pRg st="0" end="0"/>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8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278">
                                            <p:txEl>
                                              <p:pRg st="0" end="0"/>
                                            </p:txEl>
                                          </p:spTgt>
                                        </p:tgtEl>
                                        <p:attrNameLst>
                                          <p:attrName>style.visibility</p:attrName>
                                        </p:attrNameLst>
                                      </p:cBhvr>
                                      <p:to>
                                        <p:strVal val="visible"/>
                                      </p:to>
                                    </p:set>
                                    <p:anim calcmode="lin" valueType="num">
                                      <p:cBhvr additive="base">
                                        <p:cTn id="37" dur="500" fill="hold"/>
                                        <p:tgtEl>
                                          <p:spTgt spid="278">
                                            <p:txEl>
                                              <p:pRg st="0" end="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7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289"/>
                                        </p:tgtEl>
                                        <p:attrNameLst>
                                          <p:attrName>style.visibility</p:attrName>
                                        </p:attrNameLst>
                                      </p:cBhvr>
                                      <p:to>
                                        <p:strVal val="visible"/>
                                      </p:to>
                                    </p:set>
                                    <p:anim calcmode="lin" valueType="num">
                                      <p:cBhvr additive="base">
                                        <p:cTn id="43" dur="500" fill="hold"/>
                                        <p:tgtEl>
                                          <p:spTgt spid="289"/>
                                        </p:tgtEl>
                                        <p:attrNameLst>
                                          <p:attrName>ppt_x</p:attrName>
                                        </p:attrNameLst>
                                      </p:cBhvr>
                                      <p:tavLst>
                                        <p:tav tm="0">
                                          <p:val>
                                            <p:strVal val="#ppt_x"/>
                                          </p:val>
                                        </p:tav>
                                        <p:tav tm="100000">
                                          <p:val>
                                            <p:strVal val="#ppt_x"/>
                                          </p:val>
                                        </p:tav>
                                      </p:tavLst>
                                    </p:anim>
                                    <p:anim calcmode="lin" valueType="num">
                                      <p:cBhvr additive="base">
                                        <p:cTn id="44" dur="500" fill="hold"/>
                                        <p:tgtEl>
                                          <p:spTgt spid="289"/>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287">
                                            <p:txEl>
                                              <p:pRg st="0" end="0"/>
                                            </p:txEl>
                                          </p:spTgt>
                                        </p:tgtEl>
                                        <p:attrNameLst>
                                          <p:attrName>style.visibility</p:attrName>
                                        </p:attrNameLst>
                                      </p:cBhvr>
                                      <p:to>
                                        <p:strVal val="visible"/>
                                      </p:to>
                                    </p:set>
                                    <p:anim calcmode="lin" valueType="num">
                                      <p:cBhvr additive="base">
                                        <p:cTn id="49" dur="500" fill="hold"/>
                                        <p:tgtEl>
                                          <p:spTgt spid="287">
                                            <p:txEl>
                                              <p:pRg st="0" end="0"/>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28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280">
                                            <p:txEl>
                                              <p:pRg st="0" end="0"/>
                                            </p:txEl>
                                          </p:spTgt>
                                        </p:tgtEl>
                                        <p:attrNameLst>
                                          <p:attrName>style.visibility</p:attrName>
                                        </p:attrNameLst>
                                      </p:cBhvr>
                                      <p:to>
                                        <p:strVal val="visible"/>
                                      </p:to>
                                    </p:set>
                                    <p:anim calcmode="lin" valueType="num">
                                      <p:cBhvr additive="base">
                                        <p:cTn id="55" dur="500" fill="hold"/>
                                        <p:tgtEl>
                                          <p:spTgt spid="280">
                                            <p:txEl>
                                              <p:pRg st="0" end="0"/>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28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285"/>
                                        </p:tgtEl>
                                        <p:attrNameLst>
                                          <p:attrName>style.visibility</p:attrName>
                                        </p:attrNameLst>
                                      </p:cBhvr>
                                      <p:to>
                                        <p:strVal val="visible"/>
                                      </p:to>
                                    </p:set>
                                    <p:anim calcmode="lin" valueType="num">
                                      <p:cBhvr additive="base">
                                        <p:cTn id="61" dur="500" fill="hold"/>
                                        <p:tgtEl>
                                          <p:spTgt spid="285"/>
                                        </p:tgtEl>
                                        <p:attrNameLst>
                                          <p:attrName>ppt_x</p:attrName>
                                        </p:attrNameLst>
                                      </p:cBhvr>
                                      <p:tavLst>
                                        <p:tav tm="0">
                                          <p:val>
                                            <p:strVal val="#ppt_x"/>
                                          </p:val>
                                        </p:tav>
                                        <p:tav tm="100000">
                                          <p:val>
                                            <p:strVal val="#ppt_x"/>
                                          </p:val>
                                        </p:tav>
                                      </p:tavLst>
                                    </p:anim>
                                    <p:anim calcmode="lin" valueType="num">
                                      <p:cBhvr additive="base">
                                        <p:cTn id="62" dur="500" fill="hold"/>
                                        <p:tgtEl>
                                          <p:spTgt spid="285"/>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286">
                                            <p:txEl>
                                              <p:pRg st="0" end="0"/>
                                            </p:txEl>
                                          </p:spTgt>
                                        </p:tgtEl>
                                        <p:attrNameLst>
                                          <p:attrName>style.visibility</p:attrName>
                                        </p:attrNameLst>
                                      </p:cBhvr>
                                      <p:to>
                                        <p:strVal val="visible"/>
                                      </p:to>
                                    </p:set>
                                    <p:anim calcmode="lin" valueType="num">
                                      <p:cBhvr additive="base">
                                        <p:cTn id="67" dur="500" fill="hold"/>
                                        <p:tgtEl>
                                          <p:spTgt spid="286">
                                            <p:txEl>
                                              <p:pRg st="0" end="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28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279">
                                            <p:txEl>
                                              <p:pRg st="0" end="0"/>
                                            </p:txEl>
                                          </p:spTgt>
                                        </p:tgtEl>
                                        <p:attrNameLst>
                                          <p:attrName>style.visibility</p:attrName>
                                        </p:attrNameLst>
                                      </p:cBhvr>
                                      <p:to>
                                        <p:strVal val="visible"/>
                                      </p:to>
                                    </p:set>
                                    <p:anim calcmode="lin" valueType="num">
                                      <p:cBhvr additive="base">
                                        <p:cTn id="73" dur="500" fill="hold"/>
                                        <p:tgtEl>
                                          <p:spTgt spid="279">
                                            <p:txEl>
                                              <p:pRg st="0" end="0"/>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27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nodeType="clickEffect">
                                  <p:stCondLst>
                                    <p:cond delay="0"/>
                                  </p:stCondLst>
                                  <p:childTnLst>
                                    <p:set>
                                      <p:cBhvr>
                                        <p:cTn id="78" dur="1" fill="hold">
                                          <p:stCondLst>
                                            <p:cond delay="0"/>
                                          </p:stCondLst>
                                        </p:cTn>
                                        <p:tgtEl>
                                          <p:spTgt spid="279">
                                            <p:txEl>
                                              <p:pRg st="1" end="1"/>
                                            </p:txEl>
                                          </p:spTgt>
                                        </p:tgtEl>
                                        <p:attrNameLst>
                                          <p:attrName>style.visibility</p:attrName>
                                        </p:attrNameLst>
                                      </p:cBhvr>
                                      <p:to>
                                        <p:strVal val="visible"/>
                                      </p:to>
                                    </p:set>
                                    <p:anim calcmode="lin" valueType="num">
                                      <p:cBhvr additive="base">
                                        <p:cTn id="79" dur="500" fill="hold"/>
                                        <p:tgtEl>
                                          <p:spTgt spid="279">
                                            <p:txEl>
                                              <p:pRg st="1" end="1"/>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27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290"/>
                                        </p:tgtEl>
                                        <p:attrNameLst>
                                          <p:attrName>style.visibility</p:attrName>
                                        </p:attrNameLst>
                                      </p:cBhvr>
                                      <p:to>
                                        <p:strVal val="visible"/>
                                      </p:to>
                                    </p:set>
                                    <p:anim calcmode="lin" valueType="num">
                                      <p:cBhvr additive="base">
                                        <p:cTn id="85" dur="500" fill="hold"/>
                                        <p:tgtEl>
                                          <p:spTgt spid="290"/>
                                        </p:tgtEl>
                                        <p:attrNameLst>
                                          <p:attrName>ppt_x</p:attrName>
                                        </p:attrNameLst>
                                      </p:cBhvr>
                                      <p:tavLst>
                                        <p:tav tm="0">
                                          <p:val>
                                            <p:strVal val="#ppt_x"/>
                                          </p:val>
                                        </p:tav>
                                        <p:tav tm="100000">
                                          <p:val>
                                            <p:strVal val="#ppt_x"/>
                                          </p:val>
                                        </p:tav>
                                      </p:tavLst>
                                    </p:anim>
                                    <p:anim calcmode="lin" valueType="num">
                                      <p:cBhvr additive="base">
                                        <p:cTn id="86" dur="500" fill="hold"/>
                                        <p:tgtEl>
                                          <p:spTgt spid="290"/>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nodeType="clickEffect">
                                  <p:stCondLst>
                                    <p:cond delay="0"/>
                                  </p:stCondLst>
                                  <p:childTnLst>
                                    <p:set>
                                      <p:cBhvr>
                                        <p:cTn id="90" dur="1" fill="hold">
                                          <p:stCondLst>
                                            <p:cond delay="0"/>
                                          </p:stCondLst>
                                        </p:cTn>
                                        <p:tgtEl>
                                          <p:spTgt spid="288">
                                            <p:txEl>
                                              <p:pRg st="0" end="0"/>
                                            </p:txEl>
                                          </p:spTgt>
                                        </p:tgtEl>
                                        <p:attrNameLst>
                                          <p:attrName>style.visibility</p:attrName>
                                        </p:attrNameLst>
                                      </p:cBhvr>
                                      <p:to>
                                        <p:strVal val="visible"/>
                                      </p:to>
                                    </p:set>
                                    <p:anim calcmode="lin" valueType="num">
                                      <p:cBhvr additive="base">
                                        <p:cTn id="91" dur="500" fill="hold"/>
                                        <p:tgtEl>
                                          <p:spTgt spid="288">
                                            <p:txEl>
                                              <p:pRg st="0" end="0"/>
                                            </p:txEl>
                                          </p:spTgt>
                                        </p:tgtEl>
                                        <p:attrNameLst>
                                          <p:attrName>ppt_x</p:attrName>
                                        </p:attrNameLst>
                                      </p:cBhvr>
                                      <p:tavLst>
                                        <p:tav tm="0">
                                          <p:val>
                                            <p:strVal val="#ppt_x"/>
                                          </p:val>
                                        </p:tav>
                                        <p:tav tm="100000">
                                          <p:val>
                                            <p:strVal val="#ppt_x"/>
                                          </p:val>
                                        </p:tav>
                                      </p:tavLst>
                                    </p:anim>
                                    <p:anim calcmode="lin" valueType="num">
                                      <p:cBhvr additive="base">
                                        <p:cTn id="92" dur="500" fill="hold"/>
                                        <p:tgtEl>
                                          <p:spTgt spid="28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nodeType="clickEffect">
                                  <p:stCondLst>
                                    <p:cond delay="0"/>
                                  </p:stCondLst>
                                  <p:childTnLst>
                                    <p:set>
                                      <p:cBhvr>
                                        <p:cTn id="96" dur="1" fill="hold">
                                          <p:stCondLst>
                                            <p:cond delay="0"/>
                                          </p:stCondLst>
                                        </p:cTn>
                                        <p:tgtEl>
                                          <p:spTgt spid="281">
                                            <p:txEl>
                                              <p:pRg st="0" end="0"/>
                                            </p:txEl>
                                          </p:spTgt>
                                        </p:tgtEl>
                                        <p:attrNameLst>
                                          <p:attrName>style.visibility</p:attrName>
                                        </p:attrNameLst>
                                      </p:cBhvr>
                                      <p:to>
                                        <p:strVal val="visible"/>
                                      </p:to>
                                    </p:set>
                                    <p:anim calcmode="lin" valueType="num">
                                      <p:cBhvr additive="base">
                                        <p:cTn id="97" dur="500" fill="hold"/>
                                        <p:tgtEl>
                                          <p:spTgt spid="281">
                                            <p:txEl>
                                              <p:pRg st="0" end="0"/>
                                            </p:txEl>
                                          </p:spTgt>
                                        </p:tgtEl>
                                        <p:attrNameLst>
                                          <p:attrName>ppt_x</p:attrName>
                                        </p:attrNameLst>
                                      </p:cBhvr>
                                      <p:tavLst>
                                        <p:tav tm="0">
                                          <p:val>
                                            <p:strVal val="#ppt_x"/>
                                          </p:val>
                                        </p:tav>
                                        <p:tav tm="100000">
                                          <p:val>
                                            <p:strVal val="#ppt_x"/>
                                          </p:val>
                                        </p:tav>
                                      </p:tavLst>
                                    </p:anim>
                                    <p:anim calcmode="lin" valueType="num">
                                      <p:cBhvr additive="base">
                                        <p:cTn id="98" dur="500" fill="hold"/>
                                        <p:tgtEl>
                                          <p:spTgt spid="281">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2" grpId="0"/>
      <p:bldP spid="283" grpId="0"/>
      <p:bldP spid="285" grpId="0"/>
      <p:bldP spid="289" grpId="0"/>
      <p:bldP spid="29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12"/>
        <p:cNvGrpSpPr/>
        <p:nvPr/>
      </p:nvGrpSpPr>
      <p:grpSpPr>
        <a:xfrm>
          <a:off x="0" y="0"/>
          <a:ext cx="0" cy="0"/>
          <a:chOff x="0" y="0"/>
          <a:chExt cx="0" cy="0"/>
        </a:xfrm>
      </p:grpSpPr>
      <p:sp>
        <p:nvSpPr>
          <p:cNvPr id="413" name="Google Shape;413;p38"/>
          <p:cNvSpPr txBox="1">
            <a:spLocks noGrp="1"/>
          </p:cNvSpPr>
          <p:nvPr>
            <p:ph type="title"/>
          </p:nvPr>
        </p:nvSpPr>
        <p:spPr>
          <a:xfrm>
            <a:off x="2532900" y="527400"/>
            <a:ext cx="4078200" cy="645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Introduction</a:t>
            </a:r>
            <a:endParaRPr dirty="0"/>
          </a:p>
        </p:txBody>
      </p:sp>
      <p:sp>
        <p:nvSpPr>
          <p:cNvPr id="414" name="Google Shape;414;p38"/>
          <p:cNvSpPr txBox="1">
            <a:spLocks noGrp="1"/>
          </p:cNvSpPr>
          <p:nvPr>
            <p:ph type="body" idx="1"/>
          </p:nvPr>
        </p:nvSpPr>
        <p:spPr>
          <a:xfrm>
            <a:off x="4006644" y="2446992"/>
            <a:ext cx="4517424" cy="2092908"/>
          </a:xfrm>
          <a:prstGeom prst="rect">
            <a:avLst/>
          </a:prstGeom>
        </p:spPr>
        <p:txBody>
          <a:bodyPr spcFirstLastPara="1" wrap="square" lIns="91425" tIns="91425" rIns="91425" bIns="91425" anchor="ctr" anchorCtr="0">
            <a:noAutofit/>
          </a:bodyPr>
          <a:lstStyle/>
          <a:p>
            <a:pPr marL="0" indent="0">
              <a:buNone/>
            </a:pPr>
            <a:r>
              <a:rPr lang="en-US" sz="1600" dirty="0">
                <a:effectLst/>
                <a:latin typeface="Cambria" panose="02040503050406030204" pitchFamily="18" charset="0"/>
                <a:ea typeface="Cambria" panose="02040503050406030204" pitchFamily="18" charset="0"/>
                <a:cs typeface="Times New Roman" panose="02020603050405020304" pitchFamily="18" charset="0"/>
              </a:rPr>
              <a:t>This project contains an implementation of 'READING' using Dev C++. In this project the user reads the array elements of journey and lighting from the console and find the brightness of the lighting and index values of array. Each integer will be between 1 to 1000, inclusively. </a:t>
            </a:r>
            <a:endParaRPr lang="en-IN" sz="1600" dirty="0">
              <a:latin typeface="Cambria" panose="02040503050406030204" pitchFamily="18" charset="0"/>
              <a:ea typeface="Cambria" panose="02040503050406030204" pitchFamily="18" charset="0"/>
            </a:endParaRPr>
          </a:p>
          <a:p>
            <a:pPr marL="0" lvl="0" indent="0" algn="l" rtl="0">
              <a:spcBef>
                <a:spcPts val="0"/>
              </a:spcBef>
              <a:spcAft>
                <a:spcPts val="0"/>
              </a:spcAft>
              <a:buNone/>
            </a:pPr>
            <a:endParaRPr dirty="0"/>
          </a:p>
        </p:txBody>
      </p:sp>
      <p:sp>
        <p:nvSpPr>
          <p:cNvPr id="415" name="Google Shape;415;p38"/>
          <p:cNvSpPr/>
          <p:nvPr/>
        </p:nvSpPr>
        <p:spPr>
          <a:xfrm>
            <a:off x="827325" y="4004100"/>
            <a:ext cx="2894700" cy="535800"/>
          </a:xfrm>
          <a:prstGeom prst="ellipse">
            <a:avLst/>
          </a:prstGeom>
          <a:solidFill>
            <a:srgbClr val="6F7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6" name="Google Shape;416;p38"/>
          <p:cNvGrpSpPr/>
          <p:nvPr/>
        </p:nvGrpSpPr>
        <p:grpSpPr>
          <a:xfrm flipH="1">
            <a:off x="1194122" y="1666386"/>
            <a:ext cx="1914583" cy="2545615"/>
            <a:chOff x="3223200" y="841300"/>
            <a:chExt cx="1403550" cy="1866150"/>
          </a:xfrm>
        </p:grpSpPr>
        <p:sp>
          <p:nvSpPr>
            <p:cNvPr id="417" name="Google Shape;417;p38"/>
            <p:cNvSpPr/>
            <p:nvPr/>
          </p:nvSpPr>
          <p:spPr>
            <a:xfrm>
              <a:off x="3263300" y="1183625"/>
              <a:ext cx="765700" cy="578550"/>
            </a:xfrm>
            <a:custGeom>
              <a:avLst/>
              <a:gdLst/>
              <a:ahLst/>
              <a:cxnLst/>
              <a:rect l="l" t="t" r="r" b="b"/>
              <a:pathLst>
                <a:path w="30628" h="23142" extrusionOk="0">
                  <a:moveTo>
                    <a:pt x="3343" y="0"/>
                  </a:moveTo>
                  <a:cubicBezTo>
                    <a:pt x="2999" y="0"/>
                    <a:pt x="2749" y="259"/>
                    <a:pt x="2657" y="902"/>
                  </a:cubicBezTo>
                  <a:cubicBezTo>
                    <a:pt x="2482" y="604"/>
                    <a:pt x="2135" y="416"/>
                    <a:pt x="1805" y="416"/>
                  </a:cubicBezTo>
                  <a:cubicBezTo>
                    <a:pt x="1663" y="416"/>
                    <a:pt x="1525" y="451"/>
                    <a:pt x="1404" y="526"/>
                  </a:cubicBezTo>
                  <a:cubicBezTo>
                    <a:pt x="978" y="777"/>
                    <a:pt x="853" y="1428"/>
                    <a:pt x="1204" y="1779"/>
                  </a:cubicBezTo>
                  <a:cubicBezTo>
                    <a:pt x="1180" y="1777"/>
                    <a:pt x="1157" y="1776"/>
                    <a:pt x="1133" y="1776"/>
                  </a:cubicBezTo>
                  <a:cubicBezTo>
                    <a:pt x="542" y="1776"/>
                    <a:pt x="99" y="2378"/>
                    <a:pt x="51" y="2957"/>
                  </a:cubicBezTo>
                  <a:cubicBezTo>
                    <a:pt x="1" y="3834"/>
                    <a:pt x="527" y="5062"/>
                    <a:pt x="753" y="5915"/>
                  </a:cubicBezTo>
                  <a:cubicBezTo>
                    <a:pt x="1580" y="9022"/>
                    <a:pt x="3259" y="11804"/>
                    <a:pt x="5063" y="14461"/>
                  </a:cubicBezTo>
                  <a:cubicBezTo>
                    <a:pt x="6793" y="17042"/>
                    <a:pt x="8998" y="19474"/>
                    <a:pt x="11655" y="21203"/>
                  </a:cubicBezTo>
                  <a:cubicBezTo>
                    <a:pt x="13713" y="22556"/>
                    <a:pt x="15853" y="23142"/>
                    <a:pt x="18167" y="23142"/>
                  </a:cubicBezTo>
                  <a:cubicBezTo>
                    <a:pt x="18981" y="23142"/>
                    <a:pt x="19816" y="23069"/>
                    <a:pt x="20678" y="22932"/>
                  </a:cubicBezTo>
                  <a:cubicBezTo>
                    <a:pt x="24236" y="22356"/>
                    <a:pt x="27620" y="20225"/>
                    <a:pt x="29349" y="17042"/>
                  </a:cubicBezTo>
                  <a:cubicBezTo>
                    <a:pt x="30352" y="15213"/>
                    <a:pt x="30627" y="13283"/>
                    <a:pt x="28923" y="11854"/>
                  </a:cubicBezTo>
                  <a:cubicBezTo>
                    <a:pt x="27759" y="10859"/>
                    <a:pt x="26147" y="10490"/>
                    <a:pt x="24602" y="10490"/>
                  </a:cubicBezTo>
                  <a:cubicBezTo>
                    <a:pt x="24318" y="10490"/>
                    <a:pt x="24037" y="10503"/>
                    <a:pt x="23760" y="10526"/>
                  </a:cubicBezTo>
                  <a:cubicBezTo>
                    <a:pt x="22758" y="10601"/>
                    <a:pt x="21805" y="10877"/>
                    <a:pt x="20803" y="10977"/>
                  </a:cubicBezTo>
                  <a:cubicBezTo>
                    <a:pt x="20438" y="11020"/>
                    <a:pt x="20074" y="11041"/>
                    <a:pt x="19710" y="11041"/>
                  </a:cubicBezTo>
                  <a:cubicBezTo>
                    <a:pt x="16899" y="11041"/>
                    <a:pt x="14144" y="9804"/>
                    <a:pt x="11880" y="8095"/>
                  </a:cubicBezTo>
                  <a:cubicBezTo>
                    <a:pt x="10377" y="6992"/>
                    <a:pt x="9048" y="5664"/>
                    <a:pt x="7795" y="4311"/>
                  </a:cubicBezTo>
                  <a:cubicBezTo>
                    <a:pt x="7456" y="3951"/>
                    <a:pt x="4685" y="0"/>
                    <a:pt x="3343" y="0"/>
                  </a:cubicBezTo>
                  <a:close/>
                </a:path>
              </a:pathLst>
            </a:custGeom>
            <a:solidFill>
              <a:srgbClr val="AAB0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8"/>
            <p:cNvSpPr/>
            <p:nvPr/>
          </p:nvSpPr>
          <p:spPr>
            <a:xfrm>
              <a:off x="4491375" y="1415575"/>
              <a:ext cx="135375" cy="321475"/>
            </a:xfrm>
            <a:custGeom>
              <a:avLst/>
              <a:gdLst/>
              <a:ahLst/>
              <a:cxnLst/>
              <a:rect l="l" t="t" r="r" b="b"/>
              <a:pathLst>
                <a:path w="5415" h="12859" extrusionOk="0">
                  <a:moveTo>
                    <a:pt x="667" y="1"/>
                  </a:moveTo>
                  <a:cubicBezTo>
                    <a:pt x="440" y="1"/>
                    <a:pt x="215" y="38"/>
                    <a:pt x="1" y="120"/>
                  </a:cubicBezTo>
                  <a:lnTo>
                    <a:pt x="527" y="12777"/>
                  </a:lnTo>
                  <a:cubicBezTo>
                    <a:pt x="733" y="12832"/>
                    <a:pt x="942" y="12858"/>
                    <a:pt x="1152" y="12858"/>
                  </a:cubicBezTo>
                  <a:cubicBezTo>
                    <a:pt x="1990" y="12858"/>
                    <a:pt x="2828" y="12441"/>
                    <a:pt x="3409" y="11800"/>
                  </a:cubicBezTo>
                  <a:cubicBezTo>
                    <a:pt x="5414" y="9619"/>
                    <a:pt x="4487" y="5835"/>
                    <a:pt x="3760" y="3278"/>
                  </a:cubicBezTo>
                  <a:cubicBezTo>
                    <a:pt x="3485" y="2401"/>
                    <a:pt x="3159" y="1499"/>
                    <a:pt x="2507" y="822"/>
                  </a:cubicBezTo>
                  <a:cubicBezTo>
                    <a:pt x="2038" y="334"/>
                    <a:pt x="1344" y="1"/>
                    <a:pt x="667" y="1"/>
                  </a:cubicBezTo>
                  <a:close/>
                </a:path>
              </a:pathLst>
            </a:custGeom>
            <a:solidFill>
              <a:srgbClr val="BF4C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8"/>
            <p:cNvSpPr/>
            <p:nvPr/>
          </p:nvSpPr>
          <p:spPr>
            <a:xfrm>
              <a:off x="4181225" y="1236000"/>
              <a:ext cx="380350" cy="828050"/>
            </a:xfrm>
            <a:custGeom>
              <a:avLst/>
              <a:gdLst/>
              <a:ahLst/>
              <a:cxnLst/>
              <a:rect l="l" t="t" r="r" b="b"/>
              <a:pathLst>
                <a:path w="15214" h="33122" extrusionOk="0">
                  <a:moveTo>
                    <a:pt x="5569" y="0"/>
                  </a:moveTo>
                  <a:cubicBezTo>
                    <a:pt x="4200" y="0"/>
                    <a:pt x="2811" y="347"/>
                    <a:pt x="1580" y="962"/>
                  </a:cubicBezTo>
                  <a:lnTo>
                    <a:pt x="1" y="32943"/>
                  </a:lnTo>
                  <a:cubicBezTo>
                    <a:pt x="812" y="33059"/>
                    <a:pt x="1639" y="33122"/>
                    <a:pt x="2465" y="33122"/>
                  </a:cubicBezTo>
                  <a:cubicBezTo>
                    <a:pt x="4318" y="33122"/>
                    <a:pt x="6172" y="32803"/>
                    <a:pt x="7870" y="32040"/>
                  </a:cubicBezTo>
                  <a:cubicBezTo>
                    <a:pt x="10753" y="30712"/>
                    <a:pt x="11906" y="28557"/>
                    <a:pt x="13259" y="25875"/>
                  </a:cubicBezTo>
                  <a:cubicBezTo>
                    <a:pt x="14186" y="24045"/>
                    <a:pt x="14512" y="21765"/>
                    <a:pt x="14738" y="19709"/>
                  </a:cubicBezTo>
                  <a:cubicBezTo>
                    <a:pt x="15214" y="15223"/>
                    <a:pt x="14637" y="10612"/>
                    <a:pt x="13033" y="6376"/>
                  </a:cubicBezTo>
                  <a:cubicBezTo>
                    <a:pt x="12256" y="4296"/>
                    <a:pt x="11129" y="2216"/>
                    <a:pt x="9274" y="1013"/>
                  </a:cubicBezTo>
                  <a:cubicBezTo>
                    <a:pt x="8161" y="315"/>
                    <a:pt x="6874" y="0"/>
                    <a:pt x="5569" y="0"/>
                  </a:cubicBezTo>
                  <a:close/>
                </a:path>
              </a:pathLst>
            </a:custGeom>
            <a:solidFill>
              <a:srgbClr val="FCBB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8"/>
            <p:cNvSpPr/>
            <p:nvPr/>
          </p:nvSpPr>
          <p:spPr>
            <a:xfrm>
              <a:off x="4213800" y="1364050"/>
              <a:ext cx="284500" cy="42650"/>
            </a:xfrm>
            <a:custGeom>
              <a:avLst/>
              <a:gdLst/>
              <a:ahLst/>
              <a:cxnLst/>
              <a:rect l="l" t="t" r="r" b="b"/>
              <a:pathLst>
                <a:path w="11380" h="1706" extrusionOk="0">
                  <a:moveTo>
                    <a:pt x="11204" y="1"/>
                  </a:moveTo>
                  <a:cubicBezTo>
                    <a:pt x="7545" y="828"/>
                    <a:pt x="3785" y="1279"/>
                    <a:pt x="1" y="1304"/>
                  </a:cubicBezTo>
                  <a:lnTo>
                    <a:pt x="1" y="1705"/>
                  </a:lnTo>
                  <a:cubicBezTo>
                    <a:pt x="3836" y="1655"/>
                    <a:pt x="7645" y="1204"/>
                    <a:pt x="11379" y="352"/>
                  </a:cubicBezTo>
                  <a:cubicBezTo>
                    <a:pt x="11329" y="226"/>
                    <a:pt x="11254" y="126"/>
                    <a:pt x="11204" y="1"/>
                  </a:cubicBezTo>
                  <a:close/>
                </a:path>
              </a:pathLst>
            </a:custGeom>
            <a:solidFill>
              <a:srgbClr val="F9DE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8"/>
            <p:cNvSpPr/>
            <p:nvPr/>
          </p:nvSpPr>
          <p:spPr>
            <a:xfrm>
              <a:off x="4203775" y="1567700"/>
              <a:ext cx="346525" cy="31400"/>
            </a:xfrm>
            <a:custGeom>
              <a:avLst/>
              <a:gdLst/>
              <a:ahLst/>
              <a:cxnLst/>
              <a:rect l="l" t="t" r="r" b="b"/>
              <a:pathLst>
                <a:path w="13861" h="1256" extrusionOk="0">
                  <a:moveTo>
                    <a:pt x="13811" y="0"/>
                  </a:moveTo>
                  <a:cubicBezTo>
                    <a:pt x="9454" y="623"/>
                    <a:pt x="5052" y="879"/>
                    <a:pt x="649" y="879"/>
                  </a:cubicBezTo>
                  <a:cubicBezTo>
                    <a:pt x="441" y="879"/>
                    <a:pt x="234" y="879"/>
                    <a:pt x="26" y="877"/>
                  </a:cubicBezTo>
                  <a:lnTo>
                    <a:pt x="1" y="1253"/>
                  </a:lnTo>
                  <a:cubicBezTo>
                    <a:pt x="210" y="1255"/>
                    <a:pt x="418" y="1255"/>
                    <a:pt x="627" y="1255"/>
                  </a:cubicBezTo>
                  <a:cubicBezTo>
                    <a:pt x="5055" y="1255"/>
                    <a:pt x="9481" y="999"/>
                    <a:pt x="13861" y="376"/>
                  </a:cubicBezTo>
                  <a:cubicBezTo>
                    <a:pt x="13836" y="251"/>
                    <a:pt x="13811" y="126"/>
                    <a:pt x="13811" y="0"/>
                  </a:cubicBezTo>
                  <a:close/>
                </a:path>
              </a:pathLst>
            </a:custGeom>
            <a:solidFill>
              <a:srgbClr val="F9DE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8"/>
            <p:cNvSpPr/>
            <p:nvPr/>
          </p:nvSpPr>
          <p:spPr>
            <a:xfrm>
              <a:off x="4317200" y="1689875"/>
              <a:ext cx="197400" cy="197675"/>
            </a:xfrm>
            <a:custGeom>
              <a:avLst/>
              <a:gdLst/>
              <a:ahLst/>
              <a:cxnLst/>
              <a:rect l="l" t="t" r="r" b="b"/>
              <a:pathLst>
                <a:path w="7896" h="7907" extrusionOk="0">
                  <a:moveTo>
                    <a:pt x="7895" y="0"/>
                  </a:moveTo>
                  <a:lnTo>
                    <a:pt x="7895" y="0"/>
                  </a:lnTo>
                  <a:cubicBezTo>
                    <a:pt x="7018" y="76"/>
                    <a:pt x="6166" y="126"/>
                    <a:pt x="5289" y="151"/>
                  </a:cubicBezTo>
                  <a:cubicBezTo>
                    <a:pt x="3906" y="216"/>
                    <a:pt x="2449" y="336"/>
                    <a:pt x="982" y="336"/>
                  </a:cubicBezTo>
                  <a:cubicBezTo>
                    <a:pt x="747" y="336"/>
                    <a:pt x="511" y="333"/>
                    <a:pt x="276" y="326"/>
                  </a:cubicBezTo>
                  <a:lnTo>
                    <a:pt x="276" y="326"/>
                  </a:lnTo>
                  <a:cubicBezTo>
                    <a:pt x="50" y="2407"/>
                    <a:pt x="0" y="4762"/>
                    <a:pt x="1128" y="6542"/>
                  </a:cubicBezTo>
                  <a:cubicBezTo>
                    <a:pt x="1727" y="7493"/>
                    <a:pt x="2557" y="7906"/>
                    <a:pt x="3388" y="7906"/>
                  </a:cubicBezTo>
                  <a:cubicBezTo>
                    <a:pt x="4573" y="7906"/>
                    <a:pt x="5761" y="7066"/>
                    <a:pt x="6291" y="5740"/>
                  </a:cubicBezTo>
                  <a:cubicBezTo>
                    <a:pt x="7093" y="3785"/>
                    <a:pt x="7820" y="2006"/>
                    <a:pt x="7895" y="0"/>
                  </a:cubicBezTo>
                  <a:close/>
                </a:path>
              </a:pathLst>
            </a:custGeom>
            <a:solidFill>
              <a:srgbClr val="F9DE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8"/>
            <p:cNvSpPr/>
            <p:nvPr/>
          </p:nvSpPr>
          <p:spPr>
            <a:xfrm>
              <a:off x="3223200" y="1944900"/>
              <a:ext cx="828975" cy="762550"/>
            </a:xfrm>
            <a:custGeom>
              <a:avLst/>
              <a:gdLst/>
              <a:ahLst/>
              <a:cxnLst/>
              <a:rect l="l" t="t" r="r" b="b"/>
              <a:pathLst>
                <a:path w="33159" h="30502" extrusionOk="0">
                  <a:moveTo>
                    <a:pt x="20377" y="0"/>
                  </a:moveTo>
                  <a:cubicBezTo>
                    <a:pt x="14763" y="6391"/>
                    <a:pt x="10677" y="14135"/>
                    <a:pt x="8622" y="22381"/>
                  </a:cubicBezTo>
                  <a:cubicBezTo>
                    <a:pt x="7534" y="21837"/>
                    <a:pt x="6146" y="21499"/>
                    <a:pt x="4771" y="21499"/>
                  </a:cubicBezTo>
                  <a:cubicBezTo>
                    <a:pt x="3043" y="21499"/>
                    <a:pt x="1337" y="22033"/>
                    <a:pt x="276" y="23359"/>
                  </a:cubicBezTo>
                  <a:cubicBezTo>
                    <a:pt x="1" y="23709"/>
                    <a:pt x="4888" y="26391"/>
                    <a:pt x="5289" y="26617"/>
                  </a:cubicBezTo>
                  <a:cubicBezTo>
                    <a:pt x="8296" y="28246"/>
                    <a:pt x="11680" y="29349"/>
                    <a:pt x="14913" y="30501"/>
                  </a:cubicBezTo>
                  <a:cubicBezTo>
                    <a:pt x="19600" y="21729"/>
                    <a:pt x="24662" y="12557"/>
                    <a:pt x="33159" y="7394"/>
                  </a:cubicBezTo>
                  <a:lnTo>
                    <a:pt x="20377" y="0"/>
                  </a:lnTo>
                  <a:close/>
                </a:path>
              </a:pathLst>
            </a:custGeom>
            <a:solidFill>
              <a:srgbClr val="AAB0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8"/>
            <p:cNvSpPr/>
            <p:nvPr/>
          </p:nvSpPr>
          <p:spPr>
            <a:xfrm>
              <a:off x="3498900" y="841300"/>
              <a:ext cx="1074475" cy="1763400"/>
            </a:xfrm>
            <a:custGeom>
              <a:avLst/>
              <a:gdLst/>
              <a:ahLst/>
              <a:cxnLst/>
              <a:rect l="l" t="t" r="r" b="b"/>
              <a:pathLst>
                <a:path w="42979" h="70536" extrusionOk="0">
                  <a:moveTo>
                    <a:pt x="14264" y="1"/>
                  </a:moveTo>
                  <a:cubicBezTo>
                    <a:pt x="11236" y="1"/>
                    <a:pt x="8200" y="790"/>
                    <a:pt x="5940" y="2765"/>
                  </a:cubicBezTo>
                  <a:cubicBezTo>
                    <a:pt x="702" y="7352"/>
                    <a:pt x="0" y="16199"/>
                    <a:pt x="5539" y="20936"/>
                  </a:cubicBezTo>
                  <a:cubicBezTo>
                    <a:pt x="5690" y="21086"/>
                    <a:pt x="5840" y="21212"/>
                    <a:pt x="5940" y="21412"/>
                  </a:cubicBezTo>
                  <a:cubicBezTo>
                    <a:pt x="6015" y="21588"/>
                    <a:pt x="5990" y="21813"/>
                    <a:pt x="5990" y="22014"/>
                  </a:cubicBezTo>
                  <a:cubicBezTo>
                    <a:pt x="5690" y="26349"/>
                    <a:pt x="6040" y="30610"/>
                    <a:pt x="5890" y="34971"/>
                  </a:cubicBezTo>
                  <a:cubicBezTo>
                    <a:pt x="5815" y="37377"/>
                    <a:pt x="5614" y="39783"/>
                    <a:pt x="5865" y="42189"/>
                  </a:cubicBezTo>
                  <a:cubicBezTo>
                    <a:pt x="6116" y="44570"/>
                    <a:pt x="6817" y="46976"/>
                    <a:pt x="8371" y="48831"/>
                  </a:cubicBezTo>
                  <a:cubicBezTo>
                    <a:pt x="9324" y="49984"/>
                    <a:pt x="10602" y="50886"/>
                    <a:pt x="11830" y="51713"/>
                  </a:cubicBezTo>
                  <a:cubicBezTo>
                    <a:pt x="13434" y="52766"/>
                    <a:pt x="13409" y="53367"/>
                    <a:pt x="13685" y="55297"/>
                  </a:cubicBezTo>
                  <a:cubicBezTo>
                    <a:pt x="14236" y="59157"/>
                    <a:pt x="15163" y="62966"/>
                    <a:pt x="16442" y="66675"/>
                  </a:cubicBezTo>
                  <a:cubicBezTo>
                    <a:pt x="16642" y="67252"/>
                    <a:pt x="16868" y="67828"/>
                    <a:pt x="17269" y="68280"/>
                  </a:cubicBezTo>
                  <a:cubicBezTo>
                    <a:pt x="18246" y="69356"/>
                    <a:pt x="19715" y="69696"/>
                    <a:pt x="21288" y="69696"/>
                  </a:cubicBezTo>
                  <a:cubicBezTo>
                    <a:pt x="23305" y="69696"/>
                    <a:pt x="25494" y="69138"/>
                    <a:pt x="27043" y="68856"/>
                  </a:cubicBezTo>
                  <a:cubicBezTo>
                    <a:pt x="28998" y="68505"/>
                    <a:pt x="30953" y="68054"/>
                    <a:pt x="32883" y="67528"/>
                  </a:cubicBezTo>
                  <a:cubicBezTo>
                    <a:pt x="34587" y="67051"/>
                    <a:pt x="36266" y="66200"/>
                    <a:pt x="37995" y="65924"/>
                  </a:cubicBezTo>
                  <a:lnTo>
                    <a:pt x="37995" y="65924"/>
                  </a:lnTo>
                  <a:cubicBezTo>
                    <a:pt x="37950" y="65939"/>
                    <a:pt x="38472" y="67754"/>
                    <a:pt x="38572" y="67929"/>
                  </a:cubicBezTo>
                  <a:cubicBezTo>
                    <a:pt x="38823" y="68330"/>
                    <a:pt x="39224" y="68605"/>
                    <a:pt x="39574" y="68906"/>
                  </a:cubicBezTo>
                  <a:cubicBezTo>
                    <a:pt x="40602" y="69783"/>
                    <a:pt x="41504" y="70259"/>
                    <a:pt x="42833" y="70535"/>
                  </a:cubicBezTo>
                  <a:cubicBezTo>
                    <a:pt x="42833" y="70535"/>
                    <a:pt x="42834" y="70535"/>
                    <a:pt x="42835" y="70535"/>
                  </a:cubicBezTo>
                  <a:cubicBezTo>
                    <a:pt x="42979" y="70535"/>
                    <a:pt x="42557" y="67928"/>
                    <a:pt x="42532" y="67753"/>
                  </a:cubicBezTo>
                  <a:cubicBezTo>
                    <a:pt x="42382" y="66475"/>
                    <a:pt x="42206" y="65197"/>
                    <a:pt x="42006" y="63944"/>
                  </a:cubicBezTo>
                  <a:cubicBezTo>
                    <a:pt x="41580" y="61387"/>
                    <a:pt x="41028" y="58856"/>
                    <a:pt x="40326" y="56375"/>
                  </a:cubicBezTo>
                  <a:cubicBezTo>
                    <a:pt x="36843" y="56400"/>
                    <a:pt x="33359" y="57026"/>
                    <a:pt x="30076" y="58254"/>
                  </a:cubicBezTo>
                  <a:cubicBezTo>
                    <a:pt x="30000" y="53467"/>
                    <a:pt x="31354" y="48655"/>
                    <a:pt x="31655" y="43843"/>
                  </a:cubicBezTo>
                  <a:cubicBezTo>
                    <a:pt x="31930" y="38806"/>
                    <a:pt x="31930" y="33743"/>
                    <a:pt x="31504" y="28705"/>
                  </a:cubicBezTo>
                  <a:cubicBezTo>
                    <a:pt x="31003" y="22991"/>
                    <a:pt x="30251" y="16851"/>
                    <a:pt x="28672" y="11362"/>
                  </a:cubicBezTo>
                  <a:cubicBezTo>
                    <a:pt x="27319" y="6600"/>
                    <a:pt x="24361" y="2139"/>
                    <a:pt x="19424" y="735"/>
                  </a:cubicBezTo>
                  <a:cubicBezTo>
                    <a:pt x="17812" y="272"/>
                    <a:pt x="16040" y="1"/>
                    <a:pt x="14264" y="1"/>
                  </a:cubicBezTo>
                  <a:close/>
                </a:path>
              </a:pathLst>
            </a:custGeom>
            <a:solidFill>
              <a:srgbClr val="B7BD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8"/>
            <p:cNvSpPr/>
            <p:nvPr/>
          </p:nvSpPr>
          <p:spPr>
            <a:xfrm>
              <a:off x="3551525" y="893000"/>
              <a:ext cx="582725" cy="465275"/>
            </a:xfrm>
            <a:custGeom>
              <a:avLst/>
              <a:gdLst/>
              <a:ahLst/>
              <a:cxnLst/>
              <a:rect l="l" t="t" r="r" b="b"/>
              <a:pathLst>
                <a:path w="23309" h="18611" extrusionOk="0">
                  <a:moveTo>
                    <a:pt x="11230" y="0"/>
                  </a:moveTo>
                  <a:cubicBezTo>
                    <a:pt x="8185" y="0"/>
                    <a:pt x="5179" y="972"/>
                    <a:pt x="3033" y="3279"/>
                  </a:cubicBezTo>
                  <a:cubicBezTo>
                    <a:pt x="878" y="5560"/>
                    <a:pt x="1" y="8943"/>
                    <a:pt x="652" y="12026"/>
                  </a:cubicBezTo>
                  <a:cubicBezTo>
                    <a:pt x="1479" y="15910"/>
                    <a:pt x="4587" y="17690"/>
                    <a:pt x="8096" y="18317"/>
                  </a:cubicBezTo>
                  <a:cubicBezTo>
                    <a:pt x="9210" y="18525"/>
                    <a:pt x="10362" y="18610"/>
                    <a:pt x="11493" y="18610"/>
                  </a:cubicBezTo>
                  <a:cubicBezTo>
                    <a:pt x="12398" y="18610"/>
                    <a:pt x="13289" y="18556"/>
                    <a:pt x="14136" y="18467"/>
                  </a:cubicBezTo>
                  <a:cubicBezTo>
                    <a:pt x="16968" y="18166"/>
                    <a:pt x="20452" y="17264"/>
                    <a:pt x="21880" y="14557"/>
                  </a:cubicBezTo>
                  <a:cubicBezTo>
                    <a:pt x="23309" y="11825"/>
                    <a:pt x="23284" y="8467"/>
                    <a:pt x="22181" y="5610"/>
                  </a:cubicBezTo>
                  <a:cubicBezTo>
                    <a:pt x="21404" y="3630"/>
                    <a:pt x="19324" y="2151"/>
                    <a:pt x="17444" y="1324"/>
                  </a:cubicBezTo>
                  <a:cubicBezTo>
                    <a:pt x="15547" y="484"/>
                    <a:pt x="13379" y="0"/>
                    <a:pt x="1123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8"/>
            <p:cNvSpPr/>
            <p:nvPr/>
          </p:nvSpPr>
          <p:spPr>
            <a:xfrm>
              <a:off x="3883600" y="1014600"/>
              <a:ext cx="250650" cy="234825"/>
            </a:xfrm>
            <a:custGeom>
              <a:avLst/>
              <a:gdLst/>
              <a:ahLst/>
              <a:cxnLst/>
              <a:rect l="l" t="t" r="r" b="b"/>
              <a:pathLst>
                <a:path w="10026" h="9393" extrusionOk="0">
                  <a:moveTo>
                    <a:pt x="5965" y="0"/>
                  </a:moveTo>
                  <a:cubicBezTo>
                    <a:pt x="4672" y="0"/>
                    <a:pt x="3381" y="281"/>
                    <a:pt x="2206" y="846"/>
                  </a:cubicBezTo>
                  <a:cubicBezTo>
                    <a:pt x="1480" y="1172"/>
                    <a:pt x="778" y="1648"/>
                    <a:pt x="402" y="2325"/>
                  </a:cubicBezTo>
                  <a:cubicBezTo>
                    <a:pt x="101" y="2851"/>
                    <a:pt x="1" y="3452"/>
                    <a:pt x="26" y="4054"/>
                  </a:cubicBezTo>
                  <a:cubicBezTo>
                    <a:pt x="101" y="5157"/>
                    <a:pt x="577" y="6259"/>
                    <a:pt x="1404" y="7011"/>
                  </a:cubicBezTo>
                  <a:cubicBezTo>
                    <a:pt x="2357" y="7864"/>
                    <a:pt x="3635" y="8214"/>
                    <a:pt x="4888" y="8440"/>
                  </a:cubicBezTo>
                  <a:cubicBezTo>
                    <a:pt x="6116" y="8666"/>
                    <a:pt x="7394" y="8816"/>
                    <a:pt x="8572" y="9292"/>
                  </a:cubicBezTo>
                  <a:cubicBezTo>
                    <a:pt x="8622" y="9317"/>
                    <a:pt x="8673" y="9367"/>
                    <a:pt x="8748" y="9392"/>
                  </a:cubicBezTo>
                  <a:cubicBezTo>
                    <a:pt x="10026" y="6711"/>
                    <a:pt x="9976" y="3503"/>
                    <a:pt x="8898" y="746"/>
                  </a:cubicBezTo>
                  <a:cubicBezTo>
                    <a:pt x="8848" y="645"/>
                    <a:pt x="8798" y="545"/>
                    <a:pt x="8748" y="445"/>
                  </a:cubicBezTo>
                  <a:cubicBezTo>
                    <a:pt x="7850" y="149"/>
                    <a:pt x="6907" y="0"/>
                    <a:pt x="596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38"/>
            <p:cNvSpPr/>
            <p:nvPr/>
          </p:nvSpPr>
          <p:spPr>
            <a:xfrm>
              <a:off x="3557800" y="1032525"/>
              <a:ext cx="209925" cy="225050"/>
            </a:xfrm>
            <a:custGeom>
              <a:avLst/>
              <a:gdLst/>
              <a:ahLst/>
              <a:cxnLst/>
              <a:rect l="l" t="t" r="r" b="b"/>
              <a:pathLst>
                <a:path w="8397" h="9002" extrusionOk="0">
                  <a:moveTo>
                    <a:pt x="3916" y="0"/>
                  </a:moveTo>
                  <a:cubicBezTo>
                    <a:pt x="3155" y="0"/>
                    <a:pt x="2387" y="157"/>
                    <a:pt x="1679" y="430"/>
                  </a:cubicBezTo>
                  <a:cubicBezTo>
                    <a:pt x="1404" y="530"/>
                    <a:pt x="1128" y="630"/>
                    <a:pt x="877" y="756"/>
                  </a:cubicBezTo>
                  <a:cubicBezTo>
                    <a:pt x="176" y="2560"/>
                    <a:pt x="0" y="4565"/>
                    <a:pt x="401" y="6445"/>
                  </a:cubicBezTo>
                  <a:cubicBezTo>
                    <a:pt x="602" y="7422"/>
                    <a:pt x="978" y="8274"/>
                    <a:pt x="1429" y="9001"/>
                  </a:cubicBezTo>
                  <a:cubicBezTo>
                    <a:pt x="2080" y="8650"/>
                    <a:pt x="2732" y="8324"/>
                    <a:pt x="3409" y="8049"/>
                  </a:cubicBezTo>
                  <a:cubicBezTo>
                    <a:pt x="4336" y="7648"/>
                    <a:pt x="5288" y="7322"/>
                    <a:pt x="6141" y="6796"/>
                  </a:cubicBezTo>
                  <a:cubicBezTo>
                    <a:pt x="6993" y="6244"/>
                    <a:pt x="7745" y="5467"/>
                    <a:pt x="7995" y="4465"/>
                  </a:cubicBezTo>
                  <a:cubicBezTo>
                    <a:pt x="8396" y="2936"/>
                    <a:pt x="7494" y="1282"/>
                    <a:pt x="6141" y="530"/>
                  </a:cubicBezTo>
                  <a:cubicBezTo>
                    <a:pt x="5457" y="163"/>
                    <a:pt x="4691" y="0"/>
                    <a:pt x="391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38"/>
            <p:cNvSpPr/>
            <p:nvPr/>
          </p:nvSpPr>
          <p:spPr>
            <a:xfrm>
              <a:off x="3865450" y="1270700"/>
              <a:ext cx="424200" cy="710925"/>
            </a:xfrm>
            <a:custGeom>
              <a:avLst/>
              <a:gdLst/>
              <a:ahLst/>
              <a:cxnLst/>
              <a:rect l="l" t="t" r="r" b="b"/>
              <a:pathLst>
                <a:path w="16968" h="28437" extrusionOk="0">
                  <a:moveTo>
                    <a:pt x="15364" y="0"/>
                  </a:moveTo>
                  <a:cubicBezTo>
                    <a:pt x="11228" y="427"/>
                    <a:pt x="7193" y="1429"/>
                    <a:pt x="4211" y="4537"/>
                  </a:cubicBezTo>
                  <a:cubicBezTo>
                    <a:pt x="1228" y="7620"/>
                    <a:pt x="0" y="13209"/>
                    <a:pt x="777" y="17344"/>
                  </a:cubicBezTo>
                  <a:cubicBezTo>
                    <a:pt x="1579" y="21580"/>
                    <a:pt x="4211" y="25189"/>
                    <a:pt x="8095" y="27093"/>
                  </a:cubicBezTo>
                  <a:cubicBezTo>
                    <a:pt x="10078" y="28056"/>
                    <a:pt x="12346" y="28436"/>
                    <a:pt x="14619" y="28436"/>
                  </a:cubicBezTo>
                  <a:cubicBezTo>
                    <a:pt x="15363" y="28436"/>
                    <a:pt x="16107" y="28396"/>
                    <a:pt x="16842" y="28321"/>
                  </a:cubicBezTo>
                  <a:cubicBezTo>
                    <a:pt x="16892" y="27820"/>
                    <a:pt x="16943" y="27294"/>
                    <a:pt x="16968" y="26768"/>
                  </a:cubicBezTo>
                  <a:lnTo>
                    <a:pt x="16968" y="26768"/>
                  </a:lnTo>
                  <a:cubicBezTo>
                    <a:pt x="16286" y="26838"/>
                    <a:pt x="15601" y="26875"/>
                    <a:pt x="14916" y="26875"/>
                  </a:cubicBezTo>
                  <a:cubicBezTo>
                    <a:pt x="13156" y="26875"/>
                    <a:pt x="11395" y="26632"/>
                    <a:pt x="9699" y="26091"/>
                  </a:cubicBezTo>
                  <a:cubicBezTo>
                    <a:pt x="6166" y="24988"/>
                    <a:pt x="3559" y="21730"/>
                    <a:pt x="2531" y="18271"/>
                  </a:cubicBezTo>
                  <a:cubicBezTo>
                    <a:pt x="1379" y="14361"/>
                    <a:pt x="2481" y="9725"/>
                    <a:pt x="4662" y="6391"/>
                  </a:cubicBezTo>
                  <a:cubicBezTo>
                    <a:pt x="6993" y="2858"/>
                    <a:pt x="11629" y="1880"/>
                    <a:pt x="15614" y="1504"/>
                  </a:cubicBezTo>
                  <a:cubicBezTo>
                    <a:pt x="15539" y="1003"/>
                    <a:pt x="15439" y="502"/>
                    <a:pt x="15364" y="0"/>
                  </a:cubicBezTo>
                  <a:close/>
                </a:path>
              </a:pathLst>
            </a:custGeom>
            <a:solidFill>
              <a:srgbClr val="FCBB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38"/>
            <p:cNvSpPr/>
            <p:nvPr/>
          </p:nvSpPr>
          <p:spPr>
            <a:xfrm>
              <a:off x="3639250" y="1399200"/>
              <a:ext cx="372825" cy="755000"/>
            </a:xfrm>
            <a:custGeom>
              <a:avLst/>
              <a:gdLst/>
              <a:ahLst/>
              <a:cxnLst/>
              <a:rect l="l" t="t" r="r" b="b"/>
              <a:pathLst>
                <a:path w="14913" h="30200" extrusionOk="0">
                  <a:moveTo>
                    <a:pt x="5520" y="0"/>
                  </a:moveTo>
                  <a:cubicBezTo>
                    <a:pt x="5140" y="0"/>
                    <a:pt x="4761" y="24"/>
                    <a:pt x="4386" y="74"/>
                  </a:cubicBezTo>
                  <a:cubicBezTo>
                    <a:pt x="2933" y="249"/>
                    <a:pt x="1554" y="750"/>
                    <a:pt x="276" y="1477"/>
                  </a:cubicBezTo>
                  <a:cubicBezTo>
                    <a:pt x="151" y="5186"/>
                    <a:pt x="401" y="8896"/>
                    <a:pt x="276" y="12655"/>
                  </a:cubicBezTo>
                  <a:cubicBezTo>
                    <a:pt x="201" y="15061"/>
                    <a:pt x="0" y="17467"/>
                    <a:pt x="251" y="19873"/>
                  </a:cubicBezTo>
                  <a:cubicBezTo>
                    <a:pt x="502" y="22254"/>
                    <a:pt x="1203" y="24660"/>
                    <a:pt x="2757" y="26515"/>
                  </a:cubicBezTo>
                  <a:cubicBezTo>
                    <a:pt x="3710" y="27668"/>
                    <a:pt x="4988" y="28570"/>
                    <a:pt x="6216" y="29397"/>
                  </a:cubicBezTo>
                  <a:cubicBezTo>
                    <a:pt x="6667" y="29698"/>
                    <a:pt x="6968" y="29948"/>
                    <a:pt x="7193" y="30199"/>
                  </a:cubicBezTo>
                  <a:cubicBezTo>
                    <a:pt x="7619" y="29923"/>
                    <a:pt x="7995" y="29598"/>
                    <a:pt x="8371" y="29247"/>
                  </a:cubicBezTo>
                  <a:cubicBezTo>
                    <a:pt x="13183" y="24760"/>
                    <a:pt x="14913" y="17718"/>
                    <a:pt x="14512" y="11151"/>
                  </a:cubicBezTo>
                  <a:cubicBezTo>
                    <a:pt x="14311" y="7567"/>
                    <a:pt x="13334" y="3708"/>
                    <a:pt x="10452" y="1552"/>
                  </a:cubicBezTo>
                  <a:cubicBezTo>
                    <a:pt x="9051" y="522"/>
                    <a:pt x="7277" y="0"/>
                    <a:pt x="5520" y="0"/>
                  </a:cubicBezTo>
                  <a:close/>
                </a:path>
              </a:pathLst>
            </a:custGeom>
            <a:solidFill>
              <a:srgbClr val="C2D0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8"/>
            <p:cNvSpPr/>
            <p:nvPr/>
          </p:nvSpPr>
          <p:spPr>
            <a:xfrm>
              <a:off x="3807175" y="1161675"/>
              <a:ext cx="6900" cy="55175"/>
            </a:xfrm>
            <a:custGeom>
              <a:avLst/>
              <a:gdLst/>
              <a:ahLst/>
              <a:cxnLst/>
              <a:rect l="l" t="t" r="r" b="b"/>
              <a:pathLst>
                <a:path w="276" h="2207" extrusionOk="0">
                  <a:moveTo>
                    <a:pt x="201" y="1"/>
                  </a:moveTo>
                  <a:cubicBezTo>
                    <a:pt x="126" y="1"/>
                    <a:pt x="50" y="477"/>
                    <a:pt x="25" y="1103"/>
                  </a:cubicBezTo>
                  <a:cubicBezTo>
                    <a:pt x="0" y="1705"/>
                    <a:pt x="25" y="2206"/>
                    <a:pt x="100" y="2206"/>
                  </a:cubicBezTo>
                  <a:cubicBezTo>
                    <a:pt x="151" y="2206"/>
                    <a:pt x="226" y="1730"/>
                    <a:pt x="251" y="1103"/>
                  </a:cubicBezTo>
                  <a:cubicBezTo>
                    <a:pt x="276" y="502"/>
                    <a:pt x="251" y="1"/>
                    <a:pt x="201"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8"/>
            <p:cNvSpPr/>
            <p:nvPr/>
          </p:nvSpPr>
          <p:spPr>
            <a:xfrm>
              <a:off x="3772075" y="1182350"/>
              <a:ext cx="82100" cy="38725"/>
            </a:xfrm>
            <a:custGeom>
              <a:avLst/>
              <a:gdLst/>
              <a:ahLst/>
              <a:cxnLst/>
              <a:rect l="l" t="t" r="r" b="b"/>
              <a:pathLst>
                <a:path w="3284" h="1549" extrusionOk="0">
                  <a:moveTo>
                    <a:pt x="3259" y="1"/>
                  </a:moveTo>
                  <a:cubicBezTo>
                    <a:pt x="3209" y="1"/>
                    <a:pt x="3108" y="226"/>
                    <a:pt x="2883" y="527"/>
                  </a:cubicBezTo>
                  <a:cubicBezTo>
                    <a:pt x="2657" y="828"/>
                    <a:pt x="2256" y="1229"/>
                    <a:pt x="1705" y="1304"/>
                  </a:cubicBezTo>
                  <a:cubicBezTo>
                    <a:pt x="1631" y="1317"/>
                    <a:pt x="1557" y="1324"/>
                    <a:pt x="1484" y="1324"/>
                  </a:cubicBezTo>
                  <a:cubicBezTo>
                    <a:pt x="1285" y="1324"/>
                    <a:pt x="1093" y="1277"/>
                    <a:pt x="928" y="1204"/>
                  </a:cubicBezTo>
                  <a:cubicBezTo>
                    <a:pt x="728" y="1103"/>
                    <a:pt x="552" y="953"/>
                    <a:pt x="427" y="803"/>
                  </a:cubicBezTo>
                  <a:cubicBezTo>
                    <a:pt x="213" y="517"/>
                    <a:pt x="66" y="299"/>
                    <a:pt x="31" y="299"/>
                  </a:cubicBezTo>
                  <a:cubicBezTo>
                    <a:pt x="29" y="299"/>
                    <a:pt x="27" y="300"/>
                    <a:pt x="26" y="301"/>
                  </a:cubicBezTo>
                  <a:cubicBezTo>
                    <a:pt x="1" y="326"/>
                    <a:pt x="76" y="552"/>
                    <a:pt x="301" y="903"/>
                  </a:cubicBezTo>
                  <a:cubicBezTo>
                    <a:pt x="427" y="1053"/>
                    <a:pt x="577" y="1254"/>
                    <a:pt x="853" y="1379"/>
                  </a:cubicBezTo>
                  <a:cubicBezTo>
                    <a:pt x="1041" y="1492"/>
                    <a:pt x="1257" y="1548"/>
                    <a:pt x="1491" y="1548"/>
                  </a:cubicBezTo>
                  <a:cubicBezTo>
                    <a:pt x="1569" y="1548"/>
                    <a:pt x="1649" y="1542"/>
                    <a:pt x="1730" y="1529"/>
                  </a:cubicBezTo>
                  <a:cubicBezTo>
                    <a:pt x="2382" y="1429"/>
                    <a:pt x="2808" y="953"/>
                    <a:pt x="3008" y="602"/>
                  </a:cubicBezTo>
                  <a:cubicBezTo>
                    <a:pt x="3234" y="251"/>
                    <a:pt x="3284" y="1"/>
                    <a:pt x="3259"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8"/>
            <p:cNvSpPr/>
            <p:nvPr/>
          </p:nvSpPr>
          <p:spPr>
            <a:xfrm>
              <a:off x="3617325" y="1095875"/>
              <a:ext cx="85225" cy="78050"/>
            </a:xfrm>
            <a:custGeom>
              <a:avLst/>
              <a:gdLst/>
              <a:ahLst/>
              <a:cxnLst/>
              <a:rect l="l" t="t" r="r" b="b"/>
              <a:pathLst>
                <a:path w="3409" h="3122" extrusionOk="0">
                  <a:moveTo>
                    <a:pt x="3308" y="1"/>
                  </a:moveTo>
                  <a:cubicBezTo>
                    <a:pt x="3258" y="1"/>
                    <a:pt x="3258" y="402"/>
                    <a:pt x="3083" y="1003"/>
                  </a:cubicBezTo>
                  <a:cubicBezTo>
                    <a:pt x="3008" y="1304"/>
                    <a:pt x="2882" y="1655"/>
                    <a:pt x="2707" y="2006"/>
                  </a:cubicBezTo>
                  <a:cubicBezTo>
                    <a:pt x="2506" y="2357"/>
                    <a:pt x="2256" y="2758"/>
                    <a:pt x="1855" y="2808"/>
                  </a:cubicBezTo>
                  <a:cubicBezTo>
                    <a:pt x="1821" y="2812"/>
                    <a:pt x="1787" y="2814"/>
                    <a:pt x="1755" y="2814"/>
                  </a:cubicBezTo>
                  <a:cubicBezTo>
                    <a:pt x="1374" y="2814"/>
                    <a:pt x="1060" y="2556"/>
                    <a:pt x="852" y="2257"/>
                  </a:cubicBezTo>
                  <a:cubicBezTo>
                    <a:pt x="602" y="1931"/>
                    <a:pt x="451" y="1605"/>
                    <a:pt x="351" y="1304"/>
                  </a:cubicBezTo>
                  <a:cubicBezTo>
                    <a:pt x="176" y="728"/>
                    <a:pt x="176" y="327"/>
                    <a:pt x="126" y="327"/>
                  </a:cubicBezTo>
                  <a:cubicBezTo>
                    <a:pt x="100" y="327"/>
                    <a:pt x="0" y="728"/>
                    <a:pt x="151" y="1379"/>
                  </a:cubicBezTo>
                  <a:cubicBezTo>
                    <a:pt x="226" y="1680"/>
                    <a:pt x="351" y="2056"/>
                    <a:pt x="602" y="2432"/>
                  </a:cubicBezTo>
                  <a:cubicBezTo>
                    <a:pt x="727" y="2607"/>
                    <a:pt x="902" y="2783"/>
                    <a:pt x="1103" y="2933"/>
                  </a:cubicBezTo>
                  <a:cubicBezTo>
                    <a:pt x="1288" y="3036"/>
                    <a:pt x="1506" y="3122"/>
                    <a:pt x="1731" y="3122"/>
                  </a:cubicBezTo>
                  <a:cubicBezTo>
                    <a:pt x="1781" y="3122"/>
                    <a:pt x="1830" y="3118"/>
                    <a:pt x="1880" y="3109"/>
                  </a:cubicBezTo>
                  <a:cubicBezTo>
                    <a:pt x="2181" y="3084"/>
                    <a:pt x="2406" y="2908"/>
                    <a:pt x="2582" y="2708"/>
                  </a:cubicBezTo>
                  <a:cubicBezTo>
                    <a:pt x="2732" y="2532"/>
                    <a:pt x="2857" y="2332"/>
                    <a:pt x="2958" y="2131"/>
                  </a:cubicBezTo>
                  <a:cubicBezTo>
                    <a:pt x="3133" y="1730"/>
                    <a:pt x="3258" y="1354"/>
                    <a:pt x="3308" y="1054"/>
                  </a:cubicBezTo>
                  <a:cubicBezTo>
                    <a:pt x="3409" y="402"/>
                    <a:pt x="3334" y="1"/>
                    <a:pt x="3308" y="1"/>
                  </a:cubicBezTo>
                  <a:close/>
                </a:path>
              </a:pathLst>
            </a:custGeom>
            <a:solidFill>
              <a:srgbClr val="B7BD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8"/>
            <p:cNvSpPr/>
            <p:nvPr/>
          </p:nvSpPr>
          <p:spPr>
            <a:xfrm>
              <a:off x="3935625" y="1082725"/>
              <a:ext cx="92750" cy="92225"/>
            </a:xfrm>
            <a:custGeom>
              <a:avLst/>
              <a:gdLst/>
              <a:ahLst/>
              <a:cxnLst/>
              <a:rect l="l" t="t" r="r" b="b"/>
              <a:pathLst>
                <a:path w="3710" h="3689" extrusionOk="0">
                  <a:moveTo>
                    <a:pt x="201" y="1"/>
                  </a:moveTo>
                  <a:cubicBezTo>
                    <a:pt x="176" y="1"/>
                    <a:pt x="0" y="427"/>
                    <a:pt x="0" y="1204"/>
                  </a:cubicBezTo>
                  <a:cubicBezTo>
                    <a:pt x="0" y="1580"/>
                    <a:pt x="25" y="2031"/>
                    <a:pt x="201" y="2507"/>
                  </a:cubicBezTo>
                  <a:cubicBezTo>
                    <a:pt x="276" y="2758"/>
                    <a:pt x="401" y="3008"/>
                    <a:pt x="577" y="3234"/>
                  </a:cubicBezTo>
                  <a:cubicBezTo>
                    <a:pt x="777" y="3459"/>
                    <a:pt x="1053" y="3635"/>
                    <a:pt x="1379" y="3685"/>
                  </a:cubicBezTo>
                  <a:cubicBezTo>
                    <a:pt x="1407" y="3687"/>
                    <a:pt x="1435" y="3688"/>
                    <a:pt x="1463" y="3688"/>
                  </a:cubicBezTo>
                  <a:cubicBezTo>
                    <a:pt x="1760" y="3688"/>
                    <a:pt x="2050" y="3572"/>
                    <a:pt x="2256" y="3434"/>
                  </a:cubicBezTo>
                  <a:cubicBezTo>
                    <a:pt x="2506" y="3259"/>
                    <a:pt x="2682" y="3083"/>
                    <a:pt x="2832" y="2883"/>
                  </a:cubicBezTo>
                  <a:cubicBezTo>
                    <a:pt x="3158" y="2482"/>
                    <a:pt x="3359" y="2056"/>
                    <a:pt x="3484" y="1705"/>
                  </a:cubicBezTo>
                  <a:cubicBezTo>
                    <a:pt x="3709" y="978"/>
                    <a:pt x="3609" y="502"/>
                    <a:pt x="3584" y="502"/>
                  </a:cubicBezTo>
                  <a:cubicBezTo>
                    <a:pt x="3534" y="502"/>
                    <a:pt x="3534" y="953"/>
                    <a:pt x="3283" y="1630"/>
                  </a:cubicBezTo>
                  <a:cubicBezTo>
                    <a:pt x="3133" y="1956"/>
                    <a:pt x="2932" y="2331"/>
                    <a:pt x="2632" y="2682"/>
                  </a:cubicBezTo>
                  <a:cubicBezTo>
                    <a:pt x="2481" y="2883"/>
                    <a:pt x="2306" y="3033"/>
                    <a:pt x="2080" y="3184"/>
                  </a:cubicBezTo>
                  <a:cubicBezTo>
                    <a:pt x="1906" y="3293"/>
                    <a:pt x="1712" y="3364"/>
                    <a:pt x="1499" y="3364"/>
                  </a:cubicBezTo>
                  <a:cubicBezTo>
                    <a:pt x="1468" y="3364"/>
                    <a:pt x="1436" y="3362"/>
                    <a:pt x="1404" y="3359"/>
                  </a:cubicBezTo>
                  <a:cubicBezTo>
                    <a:pt x="927" y="3334"/>
                    <a:pt x="627" y="2833"/>
                    <a:pt x="451" y="2407"/>
                  </a:cubicBezTo>
                  <a:cubicBezTo>
                    <a:pt x="301" y="1981"/>
                    <a:pt x="226" y="1555"/>
                    <a:pt x="201" y="1179"/>
                  </a:cubicBezTo>
                  <a:cubicBezTo>
                    <a:pt x="150" y="477"/>
                    <a:pt x="251" y="26"/>
                    <a:pt x="201" y="1"/>
                  </a:cubicBezTo>
                  <a:close/>
                </a:path>
              </a:pathLst>
            </a:custGeom>
            <a:solidFill>
              <a:srgbClr val="B7BD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38"/>
            <p:cNvSpPr/>
            <p:nvPr/>
          </p:nvSpPr>
          <p:spPr>
            <a:xfrm>
              <a:off x="3621075" y="1182075"/>
              <a:ext cx="114700" cy="75075"/>
            </a:xfrm>
            <a:custGeom>
              <a:avLst/>
              <a:gdLst/>
              <a:ahLst/>
              <a:cxnLst/>
              <a:rect l="l" t="t" r="r" b="b"/>
              <a:pathLst>
                <a:path w="4588" h="3003" extrusionOk="0">
                  <a:moveTo>
                    <a:pt x="2632" y="0"/>
                  </a:moveTo>
                  <a:cubicBezTo>
                    <a:pt x="1818" y="0"/>
                    <a:pt x="949" y="317"/>
                    <a:pt x="452" y="864"/>
                  </a:cubicBezTo>
                  <a:cubicBezTo>
                    <a:pt x="201" y="1165"/>
                    <a:pt x="1" y="1566"/>
                    <a:pt x="101" y="1941"/>
                  </a:cubicBezTo>
                  <a:cubicBezTo>
                    <a:pt x="176" y="2217"/>
                    <a:pt x="402" y="2443"/>
                    <a:pt x="627" y="2593"/>
                  </a:cubicBezTo>
                  <a:cubicBezTo>
                    <a:pt x="1056" y="2866"/>
                    <a:pt x="1561" y="3002"/>
                    <a:pt x="2059" y="3002"/>
                  </a:cubicBezTo>
                  <a:cubicBezTo>
                    <a:pt x="2201" y="3002"/>
                    <a:pt x="2343" y="2991"/>
                    <a:pt x="2482" y="2969"/>
                  </a:cubicBezTo>
                  <a:cubicBezTo>
                    <a:pt x="3259" y="2844"/>
                    <a:pt x="4161" y="2518"/>
                    <a:pt x="4487" y="1741"/>
                  </a:cubicBezTo>
                  <a:cubicBezTo>
                    <a:pt x="4512" y="1666"/>
                    <a:pt x="4537" y="1566"/>
                    <a:pt x="4537" y="1465"/>
                  </a:cubicBezTo>
                  <a:cubicBezTo>
                    <a:pt x="4587" y="989"/>
                    <a:pt x="4236" y="488"/>
                    <a:pt x="3785" y="262"/>
                  </a:cubicBezTo>
                  <a:cubicBezTo>
                    <a:pt x="3454" y="84"/>
                    <a:pt x="3050" y="0"/>
                    <a:pt x="2632" y="0"/>
                  </a:cubicBezTo>
                  <a:close/>
                </a:path>
              </a:pathLst>
            </a:custGeom>
            <a:solidFill>
              <a:srgbClr val="F3A7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38"/>
            <p:cNvSpPr/>
            <p:nvPr/>
          </p:nvSpPr>
          <p:spPr>
            <a:xfrm>
              <a:off x="3913675" y="1183975"/>
              <a:ext cx="112200" cy="73925"/>
            </a:xfrm>
            <a:custGeom>
              <a:avLst/>
              <a:gdLst/>
              <a:ahLst/>
              <a:cxnLst/>
              <a:rect l="l" t="t" r="r" b="b"/>
              <a:pathLst>
                <a:path w="4488" h="2957" extrusionOk="0">
                  <a:moveTo>
                    <a:pt x="1971" y="1"/>
                  </a:moveTo>
                  <a:cubicBezTo>
                    <a:pt x="1505" y="1"/>
                    <a:pt x="1049" y="96"/>
                    <a:pt x="678" y="312"/>
                  </a:cubicBezTo>
                  <a:cubicBezTo>
                    <a:pt x="327" y="512"/>
                    <a:pt x="26" y="838"/>
                    <a:pt x="1" y="1239"/>
                  </a:cubicBezTo>
                  <a:cubicBezTo>
                    <a:pt x="1" y="1515"/>
                    <a:pt x="126" y="1790"/>
                    <a:pt x="327" y="2016"/>
                  </a:cubicBezTo>
                  <a:cubicBezTo>
                    <a:pt x="728" y="2517"/>
                    <a:pt x="1329" y="2818"/>
                    <a:pt x="1981" y="2918"/>
                  </a:cubicBezTo>
                  <a:cubicBezTo>
                    <a:pt x="2146" y="2944"/>
                    <a:pt x="2312" y="2957"/>
                    <a:pt x="2479" y="2957"/>
                  </a:cubicBezTo>
                  <a:cubicBezTo>
                    <a:pt x="2948" y="2957"/>
                    <a:pt x="3424" y="2859"/>
                    <a:pt x="3886" y="2693"/>
                  </a:cubicBezTo>
                  <a:cubicBezTo>
                    <a:pt x="4136" y="2592"/>
                    <a:pt x="4312" y="2392"/>
                    <a:pt x="4387" y="2116"/>
                  </a:cubicBezTo>
                  <a:cubicBezTo>
                    <a:pt x="4487" y="1840"/>
                    <a:pt x="4462" y="1515"/>
                    <a:pt x="4362" y="1239"/>
                  </a:cubicBezTo>
                  <a:cubicBezTo>
                    <a:pt x="4211" y="813"/>
                    <a:pt x="3836" y="512"/>
                    <a:pt x="3435" y="312"/>
                  </a:cubicBezTo>
                  <a:cubicBezTo>
                    <a:pt x="3002" y="115"/>
                    <a:pt x="2481" y="1"/>
                    <a:pt x="1971" y="1"/>
                  </a:cubicBezTo>
                  <a:close/>
                </a:path>
              </a:pathLst>
            </a:custGeom>
            <a:solidFill>
              <a:srgbClr val="F3A7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38"/>
            <p:cNvSpPr/>
            <p:nvPr/>
          </p:nvSpPr>
          <p:spPr>
            <a:xfrm>
              <a:off x="3762675" y="1119150"/>
              <a:ext cx="108425" cy="69275"/>
            </a:xfrm>
            <a:custGeom>
              <a:avLst/>
              <a:gdLst/>
              <a:ahLst/>
              <a:cxnLst/>
              <a:rect l="l" t="t" r="r" b="b"/>
              <a:pathLst>
                <a:path w="4337" h="2771" extrusionOk="0">
                  <a:moveTo>
                    <a:pt x="2122" y="0"/>
                  </a:moveTo>
                  <a:cubicBezTo>
                    <a:pt x="1706" y="0"/>
                    <a:pt x="1287" y="66"/>
                    <a:pt x="903" y="173"/>
                  </a:cubicBezTo>
                  <a:cubicBezTo>
                    <a:pt x="1" y="448"/>
                    <a:pt x="402" y="1526"/>
                    <a:pt x="828" y="2027"/>
                  </a:cubicBezTo>
                  <a:cubicBezTo>
                    <a:pt x="1162" y="2429"/>
                    <a:pt x="1636" y="2771"/>
                    <a:pt x="2177" y="2771"/>
                  </a:cubicBezTo>
                  <a:cubicBezTo>
                    <a:pt x="2244" y="2771"/>
                    <a:pt x="2313" y="2765"/>
                    <a:pt x="2382" y="2754"/>
                  </a:cubicBezTo>
                  <a:cubicBezTo>
                    <a:pt x="2657" y="2704"/>
                    <a:pt x="2933" y="2579"/>
                    <a:pt x="3159" y="2403"/>
                  </a:cubicBezTo>
                  <a:cubicBezTo>
                    <a:pt x="3334" y="2303"/>
                    <a:pt x="3484" y="2153"/>
                    <a:pt x="3635" y="2027"/>
                  </a:cubicBezTo>
                  <a:cubicBezTo>
                    <a:pt x="3885" y="1777"/>
                    <a:pt x="4337" y="1250"/>
                    <a:pt x="4136" y="874"/>
                  </a:cubicBezTo>
                  <a:cubicBezTo>
                    <a:pt x="4036" y="674"/>
                    <a:pt x="3860" y="549"/>
                    <a:pt x="3685" y="423"/>
                  </a:cubicBezTo>
                  <a:cubicBezTo>
                    <a:pt x="3238" y="121"/>
                    <a:pt x="2684" y="0"/>
                    <a:pt x="2122" y="0"/>
                  </a:cubicBezTo>
                  <a:close/>
                </a:path>
              </a:pathLst>
            </a:custGeom>
            <a:solidFill>
              <a:srgbClr val="914D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8"/>
            <p:cNvSpPr/>
            <p:nvPr/>
          </p:nvSpPr>
          <p:spPr>
            <a:xfrm>
              <a:off x="3562800" y="1392250"/>
              <a:ext cx="441125" cy="152275"/>
            </a:xfrm>
            <a:custGeom>
              <a:avLst/>
              <a:gdLst/>
              <a:ahLst/>
              <a:cxnLst/>
              <a:rect l="l" t="t" r="r" b="b"/>
              <a:pathLst>
                <a:path w="17645" h="6091" extrusionOk="0">
                  <a:moveTo>
                    <a:pt x="527" y="1"/>
                  </a:moveTo>
                  <a:lnTo>
                    <a:pt x="1" y="3986"/>
                  </a:lnTo>
                  <a:lnTo>
                    <a:pt x="12657" y="6091"/>
                  </a:lnTo>
                  <a:lnTo>
                    <a:pt x="17645" y="3033"/>
                  </a:lnTo>
                  <a:lnTo>
                    <a:pt x="527" y="1"/>
                  </a:lnTo>
                  <a:close/>
                </a:path>
              </a:pathLst>
            </a:custGeom>
            <a:solidFill>
              <a:srgbClr val="F3A7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38"/>
            <p:cNvSpPr/>
            <p:nvPr/>
          </p:nvSpPr>
          <p:spPr>
            <a:xfrm>
              <a:off x="3533350" y="1413550"/>
              <a:ext cx="454300" cy="142900"/>
            </a:xfrm>
            <a:custGeom>
              <a:avLst/>
              <a:gdLst/>
              <a:ahLst/>
              <a:cxnLst/>
              <a:rect l="l" t="t" r="r" b="b"/>
              <a:pathLst>
                <a:path w="18172" h="5716" extrusionOk="0">
                  <a:moveTo>
                    <a:pt x="2457" y="1"/>
                  </a:moveTo>
                  <a:cubicBezTo>
                    <a:pt x="2457" y="1"/>
                    <a:pt x="377" y="1053"/>
                    <a:pt x="1" y="1129"/>
                  </a:cubicBezTo>
                  <a:lnTo>
                    <a:pt x="8597" y="5715"/>
                  </a:lnTo>
                  <a:lnTo>
                    <a:pt x="18171" y="2532"/>
                  </a:lnTo>
                  <a:lnTo>
                    <a:pt x="2457" y="1"/>
                  </a:lnTo>
                  <a:close/>
                </a:path>
              </a:pathLst>
            </a:custGeom>
            <a:solidFill>
              <a:srgbClr val="F7EF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8"/>
            <p:cNvSpPr/>
            <p:nvPr/>
          </p:nvSpPr>
          <p:spPr>
            <a:xfrm>
              <a:off x="3873575" y="1468075"/>
              <a:ext cx="130350" cy="582100"/>
            </a:xfrm>
            <a:custGeom>
              <a:avLst/>
              <a:gdLst/>
              <a:ahLst/>
              <a:cxnLst/>
              <a:rect l="l" t="t" r="r" b="b"/>
              <a:pathLst>
                <a:path w="5214" h="23284" extrusionOk="0">
                  <a:moveTo>
                    <a:pt x="5214" y="0"/>
                  </a:moveTo>
                  <a:lnTo>
                    <a:pt x="2307" y="727"/>
                  </a:lnTo>
                  <a:lnTo>
                    <a:pt x="1" y="23284"/>
                  </a:lnTo>
                  <a:lnTo>
                    <a:pt x="3008" y="22231"/>
                  </a:lnTo>
                  <a:lnTo>
                    <a:pt x="5214" y="0"/>
                  </a:lnTo>
                  <a:close/>
                </a:path>
              </a:pathLst>
            </a:custGeom>
            <a:solidFill>
              <a:srgbClr val="E88C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8"/>
            <p:cNvSpPr/>
            <p:nvPr/>
          </p:nvSpPr>
          <p:spPr>
            <a:xfrm>
              <a:off x="3456925" y="1431725"/>
              <a:ext cx="474325" cy="618450"/>
            </a:xfrm>
            <a:custGeom>
              <a:avLst/>
              <a:gdLst/>
              <a:ahLst/>
              <a:cxnLst/>
              <a:rect l="l" t="t" r="r" b="b"/>
              <a:pathLst>
                <a:path w="18973" h="24738" extrusionOk="0">
                  <a:moveTo>
                    <a:pt x="2657" y="1"/>
                  </a:moveTo>
                  <a:lnTo>
                    <a:pt x="0" y="22657"/>
                  </a:lnTo>
                  <a:lnTo>
                    <a:pt x="16667" y="24738"/>
                  </a:lnTo>
                  <a:lnTo>
                    <a:pt x="18973" y="2181"/>
                  </a:lnTo>
                  <a:lnTo>
                    <a:pt x="2657" y="1"/>
                  </a:lnTo>
                  <a:close/>
                </a:path>
              </a:pathLst>
            </a:custGeom>
            <a:solidFill>
              <a:srgbClr val="F3A7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8"/>
            <p:cNvSpPr/>
            <p:nvPr/>
          </p:nvSpPr>
          <p:spPr>
            <a:xfrm>
              <a:off x="3451275" y="1415800"/>
              <a:ext cx="811425" cy="530475"/>
            </a:xfrm>
            <a:custGeom>
              <a:avLst/>
              <a:gdLst/>
              <a:ahLst/>
              <a:cxnLst/>
              <a:rect l="l" t="t" r="r" b="b"/>
              <a:pathLst>
                <a:path w="32457" h="21219" extrusionOk="0">
                  <a:moveTo>
                    <a:pt x="27325" y="0"/>
                  </a:moveTo>
                  <a:cubicBezTo>
                    <a:pt x="27015" y="0"/>
                    <a:pt x="26688" y="44"/>
                    <a:pt x="26342" y="136"/>
                  </a:cubicBezTo>
                  <a:cubicBezTo>
                    <a:pt x="24587" y="613"/>
                    <a:pt x="23184" y="2066"/>
                    <a:pt x="22306" y="3595"/>
                  </a:cubicBezTo>
                  <a:cubicBezTo>
                    <a:pt x="21805" y="4472"/>
                    <a:pt x="21454" y="5425"/>
                    <a:pt x="20978" y="6302"/>
                  </a:cubicBezTo>
                  <a:cubicBezTo>
                    <a:pt x="19449" y="9109"/>
                    <a:pt x="16542" y="10963"/>
                    <a:pt x="13509" y="11966"/>
                  </a:cubicBezTo>
                  <a:cubicBezTo>
                    <a:pt x="11730" y="12568"/>
                    <a:pt x="9900" y="12893"/>
                    <a:pt x="8071" y="13169"/>
                  </a:cubicBezTo>
                  <a:cubicBezTo>
                    <a:pt x="7444" y="13244"/>
                    <a:pt x="1" y="13244"/>
                    <a:pt x="2331" y="15400"/>
                  </a:cubicBezTo>
                  <a:cubicBezTo>
                    <a:pt x="2316" y="15399"/>
                    <a:pt x="2300" y="15398"/>
                    <a:pt x="2284" y="15398"/>
                  </a:cubicBezTo>
                  <a:cubicBezTo>
                    <a:pt x="1799" y="15398"/>
                    <a:pt x="1328" y="15766"/>
                    <a:pt x="1304" y="16227"/>
                  </a:cubicBezTo>
                  <a:cubicBezTo>
                    <a:pt x="1257" y="16669"/>
                    <a:pt x="1665" y="17112"/>
                    <a:pt x="2105" y="17112"/>
                  </a:cubicBezTo>
                  <a:cubicBezTo>
                    <a:pt x="2139" y="17112"/>
                    <a:pt x="2172" y="17109"/>
                    <a:pt x="2206" y="17104"/>
                  </a:cubicBezTo>
                  <a:lnTo>
                    <a:pt x="2206" y="17104"/>
                  </a:lnTo>
                  <a:cubicBezTo>
                    <a:pt x="1830" y="17580"/>
                    <a:pt x="2056" y="18357"/>
                    <a:pt x="2532" y="18733"/>
                  </a:cubicBezTo>
                  <a:cubicBezTo>
                    <a:pt x="3234" y="19259"/>
                    <a:pt x="4512" y="19535"/>
                    <a:pt x="5364" y="19836"/>
                  </a:cubicBezTo>
                  <a:cubicBezTo>
                    <a:pt x="8397" y="20938"/>
                    <a:pt x="11630" y="21164"/>
                    <a:pt x="14838" y="21214"/>
                  </a:cubicBezTo>
                  <a:cubicBezTo>
                    <a:pt x="14998" y="21217"/>
                    <a:pt x="15158" y="21218"/>
                    <a:pt x="15319" y="21218"/>
                  </a:cubicBezTo>
                  <a:cubicBezTo>
                    <a:pt x="18258" y="21218"/>
                    <a:pt x="21332" y="20777"/>
                    <a:pt x="24136" y="19660"/>
                  </a:cubicBezTo>
                  <a:cubicBezTo>
                    <a:pt x="27219" y="18407"/>
                    <a:pt x="29249" y="16252"/>
                    <a:pt x="30702" y="13244"/>
                  </a:cubicBezTo>
                  <a:cubicBezTo>
                    <a:pt x="32281" y="9986"/>
                    <a:pt x="32457" y="5976"/>
                    <a:pt x="30828" y="2743"/>
                  </a:cubicBezTo>
                  <a:cubicBezTo>
                    <a:pt x="30070" y="1186"/>
                    <a:pt x="28942" y="0"/>
                    <a:pt x="27325" y="0"/>
                  </a:cubicBezTo>
                  <a:close/>
                </a:path>
              </a:pathLst>
            </a:custGeom>
            <a:solidFill>
              <a:srgbClr val="AAB0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2" name="Google Shape;442;p38"/>
          <p:cNvSpPr/>
          <p:nvPr/>
        </p:nvSpPr>
        <p:spPr>
          <a:xfrm>
            <a:off x="621300" y="1725650"/>
            <a:ext cx="129000" cy="129000"/>
          </a:xfrm>
          <a:prstGeom prst="ellipse">
            <a:avLst/>
          </a:prstGeom>
          <a:solidFill>
            <a:srgbClr val="E6EF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8"/>
          <p:cNvSpPr/>
          <p:nvPr/>
        </p:nvSpPr>
        <p:spPr>
          <a:xfrm>
            <a:off x="1339800" y="462900"/>
            <a:ext cx="129000" cy="129000"/>
          </a:xfrm>
          <a:prstGeom prst="ellipse">
            <a:avLst/>
          </a:prstGeom>
          <a:solidFill>
            <a:srgbClr val="E6EF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8"/>
          <p:cNvSpPr/>
          <p:nvPr/>
        </p:nvSpPr>
        <p:spPr>
          <a:xfrm>
            <a:off x="7206675" y="-354675"/>
            <a:ext cx="688500" cy="688500"/>
          </a:xfrm>
          <a:prstGeom prst="ellipse">
            <a:avLst/>
          </a:prstGeom>
          <a:solidFill>
            <a:srgbClr val="E6EF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8"/>
          <p:cNvSpPr/>
          <p:nvPr/>
        </p:nvSpPr>
        <p:spPr>
          <a:xfrm>
            <a:off x="6399650" y="1963750"/>
            <a:ext cx="129000" cy="129000"/>
          </a:xfrm>
          <a:prstGeom prst="ellipse">
            <a:avLst/>
          </a:prstGeom>
          <a:solidFill>
            <a:srgbClr val="E6EF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8"/>
          <p:cNvSpPr txBox="1"/>
          <p:nvPr/>
        </p:nvSpPr>
        <p:spPr>
          <a:xfrm rot="-1041787">
            <a:off x="1539654" y="1012903"/>
            <a:ext cx="451368" cy="543499"/>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3600">
                <a:solidFill>
                  <a:srgbClr val="E6EFB5"/>
                </a:solidFill>
                <a:latin typeface="Lilita One"/>
                <a:ea typeface="Lilita One"/>
                <a:cs typeface="Lilita One"/>
                <a:sym typeface="Lilita One"/>
              </a:rPr>
              <a:t>a</a:t>
            </a:r>
            <a:endParaRPr sz="3600">
              <a:solidFill>
                <a:srgbClr val="E6EFB5"/>
              </a:solidFill>
              <a:latin typeface="Lilita One"/>
              <a:ea typeface="Lilita One"/>
              <a:cs typeface="Lilita One"/>
              <a:sym typeface="Lilita One"/>
            </a:endParaRPr>
          </a:p>
        </p:txBody>
      </p:sp>
      <p:sp>
        <p:nvSpPr>
          <p:cNvPr id="447" name="Google Shape;447;p38"/>
          <p:cNvSpPr txBox="1"/>
          <p:nvPr/>
        </p:nvSpPr>
        <p:spPr>
          <a:xfrm rot="1794330">
            <a:off x="441110" y="410177"/>
            <a:ext cx="451290" cy="543609"/>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3600">
                <a:solidFill>
                  <a:srgbClr val="E6EFB5"/>
                </a:solidFill>
                <a:latin typeface="Lilita One"/>
                <a:ea typeface="Lilita One"/>
                <a:cs typeface="Lilita One"/>
                <a:sym typeface="Lilita One"/>
              </a:rPr>
              <a:t>b</a:t>
            </a:r>
            <a:endParaRPr sz="3600">
              <a:solidFill>
                <a:srgbClr val="E6EFB5"/>
              </a:solidFill>
              <a:latin typeface="Lilita One"/>
              <a:ea typeface="Lilita One"/>
              <a:cs typeface="Lilita One"/>
              <a:sym typeface="Lilita One"/>
            </a:endParaRPr>
          </a:p>
        </p:txBody>
      </p:sp>
      <p:sp>
        <p:nvSpPr>
          <p:cNvPr id="448" name="Google Shape;448;p38"/>
          <p:cNvSpPr txBox="1"/>
          <p:nvPr/>
        </p:nvSpPr>
        <p:spPr>
          <a:xfrm rot="1794330">
            <a:off x="7216060" y="750652"/>
            <a:ext cx="451290" cy="543609"/>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3600">
                <a:solidFill>
                  <a:srgbClr val="E6EFB5"/>
                </a:solidFill>
                <a:latin typeface="Lilita One"/>
                <a:ea typeface="Lilita One"/>
                <a:cs typeface="Lilita One"/>
                <a:sym typeface="Lilita One"/>
              </a:rPr>
              <a:t>c</a:t>
            </a:r>
            <a:endParaRPr sz="3600">
              <a:solidFill>
                <a:srgbClr val="E6EFB5"/>
              </a:solidFill>
              <a:latin typeface="Lilita One"/>
              <a:ea typeface="Lilita One"/>
              <a:cs typeface="Lilita One"/>
              <a:sym typeface="Lilita One"/>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13"/>
                                        </p:tgtEl>
                                        <p:attrNameLst>
                                          <p:attrName>style.visibility</p:attrName>
                                        </p:attrNameLst>
                                      </p:cBhvr>
                                      <p:to>
                                        <p:strVal val="visible"/>
                                      </p:to>
                                    </p:set>
                                    <p:animEffect transition="in" filter="wipe(down)">
                                      <p:cBhvr>
                                        <p:cTn id="7" dur="580">
                                          <p:stCondLst>
                                            <p:cond delay="0"/>
                                          </p:stCondLst>
                                        </p:cTn>
                                        <p:tgtEl>
                                          <p:spTgt spid="413"/>
                                        </p:tgtEl>
                                      </p:cBhvr>
                                    </p:animEffect>
                                    <p:anim calcmode="lin" valueType="num">
                                      <p:cBhvr>
                                        <p:cTn id="8" dur="1822" tmFilter="0,0; 0.14,0.36; 0.43,0.73; 0.71,0.91; 1.0,1.0">
                                          <p:stCondLst>
                                            <p:cond delay="0"/>
                                          </p:stCondLst>
                                        </p:cTn>
                                        <p:tgtEl>
                                          <p:spTgt spid="413"/>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13"/>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13"/>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13"/>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13"/>
                                        </p:tgtEl>
                                        <p:attrNameLst>
                                          <p:attrName>ppt_y</p:attrName>
                                        </p:attrNameLst>
                                      </p:cBhvr>
                                      <p:tavLst>
                                        <p:tav tm="0" fmla="#ppt_y-sin(pi*$)/81">
                                          <p:val>
                                            <p:fltVal val="0"/>
                                          </p:val>
                                        </p:tav>
                                        <p:tav tm="100000">
                                          <p:val>
                                            <p:fltVal val="1"/>
                                          </p:val>
                                        </p:tav>
                                      </p:tavLst>
                                    </p:anim>
                                    <p:animScale>
                                      <p:cBhvr>
                                        <p:cTn id="13" dur="26">
                                          <p:stCondLst>
                                            <p:cond delay="650"/>
                                          </p:stCondLst>
                                        </p:cTn>
                                        <p:tgtEl>
                                          <p:spTgt spid="413"/>
                                        </p:tgtEl>
                                      </p:cBhvr>
                                      <p:to x="100000" y="60000"/>
                                    </p:animScale>
                                    <p:animScale>
                                      <p:cBhvr>
                                        <p:cTn id="14" dur="166" decel="50000">
                                          <p:stCondLst>
                                            <p:cond delay="676"/>
                                          </p:stCondLst>
                                        </p:cTn>
                                        <p:tgtEl>
                                          <p:spTgt spid="413"/>
                                        </p:tgtEl>
                                      </p:cBhvr>
                                      <p:to x="100000" y="100000"/>
                                    </p:animScale>
                                    <p:animScale>
                                      <p:cBhvr>
                                        <p:cTn id="15" dur="26">
                                          <p:stCondLst>
                                            <p:cond delay="1312"/>
                                          </p:stCondLst>
                                        </p:cTn>
                                        <p:tgtEl>
                                          <p:spTgt spid="413"/>
                                        </p:tgtEl>
                                      </p:cBhvr>
                                      <p:to x="100000" y="80000"/>
                                    </p:animScale>
                                    <p:animScale>
                                      <p:cBhvr>
                                        <p:cTn id="16" dur="166" decel="50000">
                                          <p:stCondLst>
                                            <p:cond delay="1338"/>
                                          </p:stCondLst>
                                        </p:cTn>
                                        <p:tgtEl>
                                          <p:spTgt spid="413"/>
                                        </p:tgtEl>
                                      </p:cBhvr>
                                      <p:to x="100000" y="100000"/>
                                    </p:animScale>
                                    <p:animScale>
                                      <p:cBhvr>
                                        <p:cTn id="17" dur="26">
                                          <p:stCondLst>
                                            <p:cond delay="1642"/>
                                          </p:stCondLst>
                                        </p:cTn>
                                        <p:tgtEl>
                                          <p:spTgt spid="413"/>
                                        </p:tgtEl>
                                      </p:cBhvr>
                                      <p:to x="100000" y="90000"/>
                                    </p:animScale>
                                    <p:animScale>
                                      <p:cBhvr>
                                        <p:cTn id="18" dur="166" decel="50000">
                                          <p:stCondLst>
                                            <p:cond delay="1668"/>
                                          </p:stCondLst>
                                        </p:cTn>
                                        <p:tgtEl>
                                          <p:spTgt spid="413"/>
                                        </p:tgtEl>
                                      </p:cBhvr>
                                      <p:to x="100000" y="100000"/>
                                    </p:animScale>
                                    <p:animScale>
                                      <p:cBhvr>
                                        <p:cTn id="19" dur="26">
                                          <p:stCondLst>
                                            <p:cond delay="1808"/>
                                          </p:stCondLst>
                                        </p:cTn>
                                        <p:tgtEl>
                                          <p:spTgt spid="413"/>
                                        </p:tgtEl>
                                      </p:cBhvr>
                                      <p:to x="100000" y="95000"/>
                                    </p:animScale>
                                    <p:animScale>
                                      <p:cBhvr>
                                        <p:cTn id="20" dur="166" decel="50000">
                                          <p:stCondLst>
                                            <p:cond delay="1834"/>
                                          </p:stCondLst>
                                        </p:cTn>
                                        <p:tgtEl>
                                          <p:spTgt spid="413"/>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14">
                                            <p:txEl>
                                              <p:pRg st="0" end="0"/>
                                            </p:txEl>
                                          </p:spTgt>
                                        </p:tgtEl>
                                        <p:attrNameLst>
                                          <p:attrName>style.visibility</p:attrName>
                                        </p:attrNameLst>
                                      </p:cBhvr>
                                      <p:to>
                                        <p:strVal val="visible"/>
                                      </p:to>
                                    </p:set>
                                    <p:anim calcmode="lin" valueType="num">
                                      <p:cBhvr additive="base">
                                        <p:cTn id="25" dur="500" fill="hold"/>
                                        <p:tgtEl>
                                          <p:spTgt spid="414">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14">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52"/>
        <p:cNvGrpSpPr/>
        <p:nvPr/>
      </p:nvGrpSpPr>
      <p:grpSpPr>
        <a:xfrm>
          <a:off x="0" y="0"/>
          <a:ext cx="0" cy="0"/>
          <a:chOff x="0" y="0"/>
          <a:chExt cx="0" cy="0"/>
        </a:xfrm>
      </p:grpSpPr>
      <p:sp>
        <p:nvSpPr>
          <p:cNvPr id="453" name="Google Shape;453;p39"/>
          <p:cNvSpPr txBox="1">
            <a:spLocks noGrp="1"/>
          </p:cNvSpPr>
          <p:nvPr>
            <p:ph type="subTitle" idx="2"/>
          </p:nvPr>
        </p:nvSpPr>
        <p:spPr>
          <a:xfrm>
            <a:off x="1226241" y="2944393"/>
            <a:ext cx="2882700" cy="132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1400" dirty="0">
                <a:solidFill>
                  <a:schemeClr val="tx2">
                    <a:lumMod val="50000"/>
                  </a:schemeClr>
                </a:solidFill>
                <a:effectLst/>
                <a:latin typeface="Cambria" panose="02040503050406030204" pitchFamily="18" charset="0"/>
                <a:ea typeface="Cambria" panose="02040503050406030204" pitchFamily="18" charset="0"/>
                <a:cs typeface="Cambria" panose="02040503050406030204" pitchFamily="18" charset="0"/>
              </a:rPr>
              <a:t>In this for loop there are three parts- initialization, condition, increment or decrement.  </a:t>
            </a:r>
            <a:endParaRPr dirty="0">
              <a:solidFill>
                <a:schemeClr val="tx2">
                  <a:lumMod val="50000"/>
                </a:schemeClr>
              </a:solidFill>
              <a:latin typeface="Cambria" panose="02040503050406030204" pitchFamily="18" charset="0"/>
              <a:ea typeface="Cambria" panose="02040503050406030204" pitchFamily="18" charset="0"/>
            </a:endParaRPr>
          </a:p>
        </p:txBody>
      </p:sp>
      <p:sp>
        <p:nvSpPr>
          <p:cNvPr id="454" name="Google Shape;454;p39"/>
          <p:cNvSpPr txBox="1">
            <a:spLocks noGrp="1"/>
          </p:cNvSpPr>
          <p:nvPr>
            <p:ph type="subTitle" idx="4"/>
          </p:nvPr>
        </p:nvSpPr>
        <p:spPr>
          <a:xfrm>
            <a:off x="5112750" y="2992400"/>
            <a:ext cx="2882700" cy="1323600"/>
          </a:xfrm>
          <a:prstGeom prst="rect">
            <a:avLst/>
          </a:prstGeom>
        </p:spPr>
        <p:txBody>
          <a:bodyPr spcFirstLastPara="1" wrap="square" lIns="91425" tIns="91425" rIns="91425" bIns="91425" anchor="ctr" anchorCtr="0">
            <a:noAutofit/>
          </a:bodyPr>
          <a:lstStyle/>
          <a:p>
            <a:pPr marL="0" indent="0"/>
            <a:endParaRPr lang="en-US" b="1" dirty="0">
              <a:latin typeface="Cambria" panose="02040503050406030204" pitchFamily="18" charset="0"/>
              <a:ea typeface="Cambria" panose="02040503050406030204" pitchFamily="18" charset="0"/>
              <a:cs typeface="Cambria" panose="02040503050406030204" pitchFamily="18" charset="0"/>
            </a:endParaRPr>
          </a:p>
          <a:p>
            <a:pPr marL="0" indent="0"/>
            <a:r>
              <a:rPr lang="en-US" sz="1400" b="1" dirty="0">
                <a:effectLst/>
                <a:latin typeface="Cambria" panose="02040503050406030204" pitchFamily="18" charset="0"/>
                <a:ea typeface="Cambria" panose="02040503050406030204" pitchFamily="18" charset="0"/>
                <a:cs typeface="Cambria" panose="02040503050406030204" pitchFamily="18" charset="0"/>
              </a:rPr>
              <a:t> </a:t>
            </a:r>
            <a:r>
              <a:rPr lang="en-IN" sz="1400" dirty="0">
                <a:solidFill>
                  <a:schemeClr val="tx2">
                    <a:lumMod val="50000"/>
                  </a:schemeClr>
                </a:solidFill>
                <a:effectLst/>
                <a:latin typeface="Cambria" panose="02040503050406030204" pitchFamily="18" charset="0"/>
                <a:ea typeface="Cambria" panose="02040503050406030204" pitchFamily="18" charset="0"/>
                <a:cs typeface="Calibri Light" panose="020F0302020204030204" pitchFamily="34" charset="0"/>
              </a:rPr>
              <a:t>Array in C can be defined as a method of clubbing multiple entities of similar type into a larger group. These entities or elements can be of int, float, char, or double  data types.  </a:t>
            </a:r>
          </a:p>
          <a:p>
            <a:pPr marL="0" lvl="0" indent="0" algn="ctr" rtl="0">
              <a:spcBef>
                <a:spcPts val="0"/>
              </a:spcBef>
              <a:spcAft>
                <a:spcPts val="0"/>
              </a:spcAft>
              <a:buNone/>
            </a:pPr>
            <a:endParaRPr dirty="0"/>
          </a:p>
        </p:txBody>
      </p:sp>
      <p:sp>
        <p:nvSpPr>
          <p:cNvPr id="455" name="Google Shape;455;p39"/>
          <p:cNvSpPr txBox="1">
            <a:spLocks noGrp="1"/>
          </p:cNvSpPr>
          <p:nvPr>
            <p:ph type="title"/>
          </p:nvPr>
        </p:nvSpPr>
        <p:spPr>
          <a:xfrm>
            <a:off x="685800" y="527400"/>
            <a:ext cx="7786500" cy="645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Concepts</a:t>
            </a:r>
            <a:endParaRPr dirty="0"/>
          </a:p>
        </p:txBody>
      </p:sp>
      <p:sp>
        <p:nvSpPr>
          <p:cNvPr id="456" name="Google Shape;456;p39"/>
          <p:cNvSpPr txBox="1">
            <a:spLocks noGrp="1"/>
          </p:cNvSpPr>
          <p:nvPr>
            <p:ph type="subTitle" idx="1"/>
          </p:nvPr>
        </p:nvSpPr>
        <p:spPr>
          <a:xfrm>
            <a:off x="1238071" y="2608618"/>
            <a:ext cx="2898000" cy="40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F</a:t>
            </a:r>
            <a:r>
              <a:rPr lang="en" dirty="0"/>
              <a:t>or loop in C</a:t>
            </a:r>
            <a:endParaRPr dirty="0"/>
          </a:p>
        </p:txBody>
      </p:sp>
      <p:sp>
        <p:nvSpPr>
          <p:cNvPr id="457" name="Google Shape;457;p39"/>
          <p:cNvSpPr txBox="1">
            <a:spLocks noGrp="1"/>
          </p:cNvSpPr>
          <p:nvPr>
            <p:ph type="subTitle" idx="3"/>
          </p:nvPr>
        </p:nvSpPr>
        <p:spPr>
          <a:xfrm>
            <a:off x="5105100" y="2590400"/>
            <a:ext cx="2898000" cy="40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Array in C</a:t>
            </a:r>
            <a:endParaRPr dirty="0"/>
          </a:p>
        </p:txBody>
      </p:sp>
      <p:grpSp>
        <p:nvGrpSpPr>
          <p:cNvPr id="458" name="Google Shape;458;p39"/>
          <p:cNvGrpSpPr/>
          <p:nvPr/>
        </p:nvGrpSpPr>
        <p:grpSpPr>
          <a:xfrm>
            <a:off x="2310444" y="1536304"/>
            <a:ext cx="558911" cy="690488"/>
            <a:chOff x="4987325" y="3917125"/>
            <a:chExt cx="751225" cy="928075"/>
          </a:xfrm>
        </p:grpSpPr>
        <p:sp>
          <p:nvSpPr>
            <p:cNvPr id="459" name="Google Shape;459;p39"/>
            <p:cNvSpPr/>
            <p:nvPr/>
          </p:nvSpPr>
          <p:spPr>
            <a:xfrm>
              <a:off x="5053950" y="4689625"/>
              <a:ext cx="674400" cy="128950"/>
            </a:xfrm>
            <a:custGeom>
              <a:avLst/>
              <a:gdLst/>
              <a:ahLst/>
              <a:cxnLst/>
              <a:rect l="l" t="t" r="r" b="b"/>
              <a:pathLst>
                <a:path w="26976" h="5158" extrusionOk="0">
                  <a:moveTo>
                    <a:pt x="0" y="0"/>
                  </a:moveTo>
                  <a:lnTo>
                    <a:pt x="126" y="5157"/>
                  </a:lnTo>
                  <a:lnTo>
                    <a:pt x="26976" y="5157"/>
                  </a:lnTo>
                  <a:cubicBezTo>
                    <a:pt x="25675" y="2602"/>
                    <a:pt x="26835" y="329"/>
                    <a:pt x="26835" y="329"/>
                  </a:cubicBez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9"/>
            <p:cNvSpPr/>
            <p:nvPr/>
          </p:nvSpPr>
          <p:spPr>
            <a:xfrm>
              <a:off x="4987325" y="4662975"/>
              <a:ext cx="751225" cy="182225"/>
            </a:xfrm>
            <a:custGeom>
              <a:avLst/>
              <a:gdLst/>
              <a:ahLst/>
              <a:cxnLst/>
              <a:rect l="l" t="t" r="r" b="b"/>
              <a:pathLst>
                <a:path w="30049" h="7289" extrusionOk="0">
                  <a:moveTo>
                    <a:pt x="3731" y="0"/>
                  </a:moveTo>
                  <a:cubicBezTo>
                    <a:pt x="3182" y="0"/>
                    <a:pt x="2806" y="157"/>
                    <a:pt x="2540" y="392"/>
                  </a:cubicBezTo>
                  <a:cubicBezTo>
                    <a:pt x="2508" y="408"/>
                    <a:pt x="2493" y="424"/>
                    <a:pt x="2461" y="455"/>
                  </a:cubicBezTo>
                  <a:cubicBezTo>
                    <a:pt x="2446" y="471"/>
                    <a:pt x="2430" y="486"/>
                    <a:pt x="2430" y="486"/>
                  </a:cubicBezTo>
                  <a:cubicBezTo>
                    <a:pt x="1928" y="1004"/>
                    <a:pt x="1" y="3276"/>
                    <a:pt x="2211" y="6505"/>
                  </a:cubicBezTo>
                  <a:cubicBezTo>
                    <a:pt x="2461" y="6928"/>
                    <a:pt x="2916" y="7289"/>
                    <a:pt x="3731" y="7289"/>
                  </a:cubicBezTo>
                  <a:lnTo>
                    <a:pt x="30048" y="7289"/>
                  </a:lnTo>
                  <a:lnTo>
                    <a:pt x="30048" y="5878"/>
                  </a:lnTo>
                  <a:lnTo>
                    <a:pt x="3997" y="5878"/>
                  </a:lnTo>
                  <a:cubicBezTo>
                    <a:pt x="3997" y="5878"/>
                    <a:pt x="3975" y="5881"/>
                    <a:pt x="3937" y="5881"/>
                  </a:cubicBezTo>
                  <a:cubicBezTo>
                    <a:pt x="3724" y="5881"/>
                    <a:pt x="3026" y="5802"/>
                    <a:pt x="3026" y="4765"/>
                  </a:cubicBezTo>
                  <a:lnTo>
                    <a:pt x="3026" y="4076"/>
                  </a:lnTo>
                  <a:lnTo>
                    <a:pt x="3026" y="3198"/>
                  </a:lnTo>
                  <a:lnTo>
                    <a:pt x="3026" y="2508"/>
                  </a:lnTo>
                  <a:cubicBezTo>
                    <a:pt x="3026" y="1464"/>
                    <a:pt x="3753" y="1394"/>
                    <a:pt x="3949" y="1394"/>
                  </a:cubicBezTo>
                  <a:cubicBezTo>
                    <a:pt x="3980" y="1394"/>
                    <a:pt x="3997" y="1395"/>
                    <a:pt x="3997" y="1395"/>
                  </a:cubicBezTo>
                  <a:lnTo>
                    <a:pt x="30048" y="1395"/>
                  </a:lnTo>
                  <a:lnTo>
                    <a:pt x="30048" y="0"/>
                  </a:lnTo>
                  <a:close/>
                </a:path>
              </a:pathLst>
            </a:custGeom>
            <a:solidFill>
              <a:srgbClr val="DD70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9"/>
            <p:cNvSpPr/>
            <p:nvPr/>
          </p:nvSpPr>
          <p:spPr>
            <a:xfrm>
              <a:off x="5026500" y="3917125"/>
              <a:ext cx="395025" cy="747825"/>
            </a:xfrm>
            <a:custGeom>
              <a:avLst/>
              <a:gdLst/>
              <a:ahLst/>
              <a:cxnLst/>
              <a:rect l="l" t="t" r="r" b="b"/>
              <a:pathLst>
                <a:path w="15801" h="29913" extrusionOk="0">
                  <a:moveTo>
                    <a:pt x="11061" y="0"/>
                  </a:moveTo>
                  <a:cubicBezTo>
                    <a:pt x="10741" y="0"/>
                    <a:pt x="10408" y="26"/>
                    <a:pt x="10064" y="85"/>
                  </a:cubicBezTo>
                  <a:lnTo>
                    <a:pt x="1" y="27844"/>
                  </a:lnTo>
                  <a:lnTo>
                    <a:pt x="5722" y="29913"/>
                  </a:lnTo>
                  <a:lnTo>
                    <a:pt x="15801" y="2107"/>
                  </a:lnTo>
                  <a:cubicBezTo>
                    <a:pt x="15801" y="2107"/>
                    <a:pt x="13935" y="0"/>
                    <a:pt x="11061" y="0"/>
                  </a:cubicBezTo>
                  <a:close/>
                </a:path>
              </a:pathLst>
            </a:custGeom>
            <a:solidFill>
              <a:srgbClr val="FCBB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9"/>
            <p:cNvSpPr/>
            <p:nvPr/>
          </p:nvSpPr>
          <p:spPr>
            <a:xfrm>
              <a:off x="5222825" y="3954875"/>
              <a:ext cx="161875" cy="232025"/>
            </a:xfrm>
            <a:custGeom>
              <a:avLst/>
              <a:gdLst/>
              <a:ahLst/>
              <a:cxnLst/>
              <a:rect l="l" t="t" r="r" b="b"/>
              <a:pathLst>
                <a:path w="6475" h="9281" extrusionOk="0">
                  <a:moveTo>
                    <a:pt x="3151" y="565"/>
                  </a:moveTo>
                  <a:lnTo>
                    <a:pt x="5926" y="1568"/>
                  </a:lnTo>
                  <a:lnTo>
                    <a:pt x="3324" y="8732"/>
                  </a:lnTo>
                  <a:lnTo>
                    <a:pt x="549" y="7728"/>
                  </a:lnTo>
                  <a:lnTo>
                    <a:pt x="3151" y="565"/>
                  </a:lnTo>
                  <a:close/>
                  <a:moveTo>
                    <a:pt x="2885" y="1"/>
                  </a:moveTo>
                  <a:lnTo>
                    <a:pt x="1" y="7979"/>
                  </a:lnTo>
                  <a:lnTo>
                    <a:pt x="3590" y="9280"/>
                  </a:lnTo>
                  <a:lnTo>
                    <a:pt x="6474" y="1302"/>
                  </a:lnTo>
                  <a:lnTo>
                    <a:pt x="2885" y="1"/>
                  </a:lnTo>
                  <a:close/>
                </a:path>
              </a:pathLst>
            </a:custGeom>
            <a:solidFill>
              <a:srgbClr val="6F7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9"/>
            <p:cNvSpPr/>
            <p:nvPr/>
          </p:nvSpPr>
          <p:spPr>
            <a:xfrm>
              <a:off x="5086075" y="4413350"/>
              <a:ext cx="155600" cy="87425"/>
            </a:xfrm>
            <a:custGeom>
              <a:avLst/>
              <a:gdLst/>
              <a:ahLst/>
              <a:cxnLst/>
              <a:rect l="l" t="t" r="r" b="b"/>
              <a:pathLst>
                <a:path w="6224" h="3497" extrusionOk="0">
                  <a:moveTo>
                    <a:pt x="518" y="1"/>
                  </a:moveTo>
                  <a:lnTo>
                    <a:pt x="0" y="1412"/>
                  </a:lnTo>
                  <a:lnTo>
                    <a:pt x="5722" y="3496"/>
                  </a:lnTo>
                  <a:lnTo>
                    <a:pt x="6223" y="2070"/>
                  </a:lnTo>
                  <a:lnTo>
                    <a:pt x="518" y="1"/>
                  </a:lnTo>
                  <a:close/>
                </a:path>
              </a:pathLst>
            </a:custGeom>
            <a:solidFill>
              <a:srgbClr val="6F7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39"/>
            <p:cNvSpPr/>
            <p:nvPr/>
          </p:nvSpPr>
          <p:spPr>
            <a:xfrm>
              <a:off x="5067650" y="4463900"/>
              <a:ext cx="156000" cy="87425"/>
            </a:xfrm>
            <a:custGeom>
              <a:avLst/>
              <a:gdLst/>
              <a:ahLst/>
              <a:cxnLst/>
              <a:rect l="l" t="t" r="r" b="b"/>
              <a:pathLst>
                <a:path w="6240" h="3497" extrusionOk="0">
                  <a:moveTo>
                    <a:pt x="518" y="1"/>
                  </a:moveTo>
                  <a:lnTo>
                    <a:pt x="1" y="1427"/>
                  </a:lnTo>
                  <a:lnTo>
                    <a:pt x="5722" y="3496"/>
                  </a:lnTo>
                  <a:lnTo>
                    <a:pt x="6239" y="2070"/>
                  </a:lnTo>
                  <a:lnTo>
                    <a:pt x="518" y="1"/>
                  </a:lnTo>
                  <a:close/>
                </a:path>
              </a:pathLst>
            </a:custGeom>
            <a:solidFill>
              <a:srgbClr val="6F7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9"/>
            <p:cNvSpPr/>
            <p:nvPr/>
          </p:nvSpPr>
          <p:spPr>
            <a:xfrm>
              <a:off x="5380350" y="4050175"/>
              <a:ext cx="174025" cy="612825"/>
            </a:xfrm>
            <a:custGeom>
              <a:avLst/>
              <a:gdLst/>
              <a:ahLst/>
              <a:cxnLst/>
              <a:rect l="l" t="t" r="r" b="b"/>
              <a:pathLst>
                <a:path w="6961" h="24513" extrusionOk="0">
                  <a:moveTo>
                    <a:pt x="3534" y="0"/>
                  </a:moveTo>
                  <a:cubicBezTo>
                    <a:pt x="1510" y="0"/>
                    <a:pt x="1" y="734"/>
                    <a:pt x="1" y="734"/>
                  </a:cubicBezTo>
                  <a:lnTo>
                    <a:pt x="1" y="24512"/>
                  </a:lnTo>
                  <a:lnTo>
                    <a:pt x="6960" y="24512"/>
                  </a:lnTo>
                  <a:lnTo>
                    <a:pt x="6960" y="797"/>
                  </a:lnTo>
                  <a:cubicBezTo>
                    <a:pt x="5772" y="198"/>
                    <a:pt x="4584" y="0"/>
                    <a:pt x="3534" y="0"/>
                  </a:cubicBezTo>
                  <a:close/>
                </a:path>
              </a:pathLst>
            </a:custGeom>
            <a:solidFill>
              <a:srgbClr val="6F7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9"/>
            <p:cNvSpPr/>
            <p:nvPr/>
          </p:nvSpPr>
          <p:spPr>
            <a:xfrm>
              <a:off x="5380350" y="4494475"/>
              <a:ext cx="174025" cy="43525"/>
            </a:xfrm>
            <a:custGeom>
              <a:avLst/>
              <a:gdLst/>
              <a:ahLst/>
              <a:cxnLst/>
              <a:rect l="l" t="t" r="r" b="b"/>
              <a:pathLst>
                <a:path w="6961" h="1741" extrusionOk="0">
                  <a:moveTo>
                    <a:pt x="1" y="0"/>
                  </a:moveTo>
                  <a:lnTo>
                    <a:pt x="1" y="1740"/>
                  </a:lnTo>
                  <a:lnTo>
                    <a:pt x="6960" y="1740"/>
                  </a:lnTo>
                  <a:lnTo>
                    <a:pt x="6960" y="0"/>
                  </a:lnTo>
                  <a:close/>
                </a:path>
              </a:pathLst>
            </a:custGeom>
            <a:solidFill>
              <a:srgbClr val="E6EF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9"/>
            <p:cNvSpPr/>
            <p:nvPr/>
          </p:nvSpPr>
          <p:spPr>
            <a:xfrm>
              <a:off x="5380350" y="4556400"/>
              <a:ext cx="174025" cy="43125"/>
            </a:xfrm>
            <a:custGeom>
              <a:avLst/>
              <a:gdLst/>
              <a:ahLst/>
              <a:cxnLst/>
              <a:rect l="l" t="t" r="r" b="b"/>
              <a:pathLst>
                <a:path w="6961" h="1725" extrusionOk="0">
                  <a:moveTo>
                    <a:pt x="1" y="0"/>
                  </a:moveTo>
                  <a:lnTo>
                    <a:pt x="1" y="1724"/>
                  </a:lnTo>
                  <a:lnTo>
                    <a:pt x="6960" y="1724"/>
                  </a:lnTo>
                  <a:lnTo>
                    <a:pt x="6960" y="0"/>
                  </a:lnTo>
                  <a:close/>
                </a:path>
              </a:pathLst>
            </a:custGeom>
            <a:solidFill>
              <a:srgbClr val="E6EF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39"/>
            <p:cNvSpPr/>
            <p:nvPr/>
          </p:nvSpPr>
          <p:spPr>
            <a:xfrm>
              <a:off x="5380350" y="4124550"/>
              <a:ext cx="174025" cy="43150"/>
            </a:xfrm>
            <a:custGeom>
              <a:avLst/>
              <a:gdLst/>
              <a:ahLst/>
              <a:cxnLst/>
              <a:rect l="l" t="t" r="r" b="b"/>
              <a:pathLst>
                <a:path w="6961" h="1726" extrusionOk="0">
                  <a:moveTo>
                    <a:pt x="1" y="1"/>
                  </a:moveTo>
                  <a:lnTo>
                    <a:pt x="1" y="1725"/>
                  </a:lnTo>
                  <a:lnTo>
                    <a:pt x="6960" y="1725"/>
                  </a:lnTo>
                  <a:lnTo>
                    <a:pt x="6960" y="1"/>
                  </a:lnTo>
                  <a:close/>
                </a:path>
              </a:pathLst>
            </a:custGeom>
            <a:solidFill>
              <a:srgbClr val="E6EF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9"/>
            <p:cNvSpPr/>
            <p:nvPr/>
          </p:nvSpPr>
          <p:spPr>
            <a:xfrm>
              <a:off x="5380350" y="4186075"/>
              <a:ext cx="174025" cy="43125"/>
            </a:xfrm>
            <a:custGeom>
              <a:avLst/>
              <a:gdLst/>
              <a:ahLst/>
              <a:cxnLst/>
              <a:rect l="l" t="t" r="r" b="b"/>
              <a:pathLst>
                <a:path w="6961" h="1725" extrusionOk="0">
                  <a:moveTo>
                    <a:pt x="1" y="1"/>
                  </a:moveTo>
                  <a:lnTo>
                    <a:pt x="1" y="1725"/>
                  </a:lnTo>
                  <a:lnTo>
                    <a:pt x="6960" y="1725"/>
                  </a:lnTo>
                  <a:lnTo>
                    <a:pt x="6960" y="1"/>
                  </a:lnTo>
                  <a:close/>
                </a:path>
              </a:pathLst>
            </a:custGeom>
            <a:solidFill>
              <a:srgbClr val="E6EF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9"/>
            <p:cNvSpPr/>
            <p:nvPr/>
          </p:nvSpPr>
          <p:spPr>
            <a:xfrm>
              <a:off x="5554350" y="4050175"/>
              <a:ext cx="174000" cy="612825"/>
            </a:xfrm>
            <a:custGeom>
              <a:avLst/>
              <a:gdLst/>
              <a:ahLst/>
              <a:cxnLst/>
              <a:rect l="l" t="t" r="r" b="b"/>
              <a:pathLst>
                <a:path w="6960" h="24513" extrusionOk="0">
                  <a:moveTo>
                    <a:pt x="3534" y="0"/>
                  </a:moveTo>
                  <a:cubicBezTo>
                    <a:pt x="1509" y="0"/>
                    <a:pt x="0" y="734"/>
                    <a:pt x="0" y="734"/>
                  </a:cubicBezTo>
                  <a:lnTo>
                    <a:pt x="0" y="24512"/>
                  </a:lnTo>
                  <a:lnTo>
                    <a:pt x="6960" y="24512"/>
                  </a:lnTo>
                  <a:lnTo>
                    <a:pt x="6960" y="797"/>
                  </a:lnTo>
                  <a:cubicBezTo>
                    <a:pt x="5771" y="198"/>
                    <a:pt x="4583" y="0"/>
                    <a:pt x="3534" y="0"/>
                  </a:cubicBezTo>
                  <a:close/>
                </a:path>
              </a:pathLst>
            </a:custGeom>
            <a:solidFill>
              <a:srgbClr val="FCBB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9"/>
            <p:cNvSpPr/>
            <p:nvPr/>
          </p:nvSpPr>
          <p:spPr>
            <a:xfrm>
              <a:off x="5593525" y="4124550"/>
              <a:ext cx="95650" cy="112500"/>
            </a:xfrm>
            <a:custGeom>
              <a:avLst/>
              <a:gdLst/>
              <a:ahLst/>
              <a:cxnLst/>
              <a:rect l="l" t="t" r="r" b="b"/>
              <a:pathLst>
                <a:path w="3826" h="4500" extrusionOk="0">
                  <a:moveTo>
                    <a:pt x="1" y="1"/>
                  </a:moveTo>
                  <a:lnTo>
                    <a:pt x="1" y="4499"/>
                  </a:lnTo>
                  <a:lnTo>
                    <a:pt x="3825" y="4499"/>
                  </a:lnTo>
                  <a:lnTo>
                    <a:pt x="3825" y="1"/>
                  </a:lnTo>
                  <a:close/>
                </a:path>
              </a:pathLst>
            </a:custGeom>
            <a:solidFill>
              <a:srgbClr val="DD70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2" name="Google Shape;472;p39"/>
          <p:cNvGrpSpPr/>
          <p:nvPr/>
        </p:nvGrpSpPr>
        <p:grpSpPr>
          <a:xfrm>
            <a:off x="6205563" y="1630544"/>
            <a:ext cx="697067" cy="596246"/>
            <a:chOff x="1761950" y="1199725"/>
            <a:chExt cx="899325" cy="769250"/>
          </a:xfrm>
        </p:grpSpPr>
        <p:sp>
          <p:nvSpPr>
            <p:cNvPr id="473" name="Google Shape;473;p39"/>
            <p:cNvSpPr/>
            <p:nvPr/>
          </p:nvSpPr>
          <p:spPr>
            <a:xfrm>
              <a:off x="1870100" y="1790250"/>
              <a:ext cx="774725" cy="148150"/>
            </a:xfrm>
            <a:custGeom>
              <a:avLst/>
              <a:gdLst/>
              <a:ahLst/>
              <a:cxnLst/>
              <a:rect l="l" t="t" r="r" b="b"/>
              <a:pathLst>
                <a:path w="30989" h="5926" extrusionOk="0">
                  <a:moveTo>
                    <a:pt x="0" y="1"/>
                  </a:moveTo>
                  <a:lnTo>
                    <a:pt x="141" y="5926"/>
                  </a:lnTo>
                  <a:lnTo>
                    <a:pt x="30988" y="5926"/>
                  </a:lnTo>
                  <a:cubicBezTo>
                    <a:pt x="29499" y="2995"/>
                    <a:pt x="30832" y="393"/>
                    <a:pt x="30832" y="393"/>
                  </a:cubicBezTo>
                  <a:lnTo>
                    <a:pt x="0" y="1"/>
                  </a:lnTo>
                  <a:close/>
                </a:path>
              </a:pathLst>
            </a:custGeom>
            <a:solidFill>
              <a:srgbClr val="E7E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9"/>
            <p:cNvSpPr/>
            <p:nvPr/>
          </p:nvSpPr>
          <p:spPr>
            <a:xfrm>
              <a:off x="1793300" y="1759700"/>
              <a:ext cx="863275" cy="209275"/>
            </a:xfrm>
            <a:custGeom>
              <a:avLst/>
              <a:gdLst/>
              <a:ahLst/>
              <a:cxnLst/>
              <a:rect l="l" t="t" r="r" b="b"/>
              <a:pathLst>
                <a:path w="34531" h="8371" extrusionOk="0">
                  <a:moveTo>
                    <a:pt x="4295" y="0"/>
                  </a:moveTo>
                  <a:cubicBezTo>
                    <a:pt x="3668" y="0"/>
                    <a:pt x="3229" y="188"/>
                    <a:pt x="2916" y="455"/>
                  </a:cubicBezTo>
                  <a:cubicBezTo>
                    <a:pt x="2884" y="486"/>
                    <a:pt x="2869" y="502"/>
                    <a:pt x="2837" y="533"/>
                  </a:cubicBezTo>
                  <a:cubicBezTo>
                    <a:pt x="2821" y="549"/>
                    <a:pt x="2806" y="565"/>
                    <a:pt x="2790" y="580"/>
                  </a:cubicBezTo>
                  <a:cubicBezTo>
                    <a:pt x="2226" y="1160"/>
                    <a:pt x="0" y="3778"/>
                    <a:pt x="2555" y="7477"/>
                  </a:cubicBezTo>
                  <a:cubicBezTo>
                    <a:pt x="2837" y="7963"/>
                    <a:pt x="3354" y="8370"/>
                    <a:pt x="4295" y="8370"/>
                  </a:cubicBezTo>
                  <a:lnTo>
                    <a:pt x="34531" y="8370"/>
                  </a:lnTo>
                  <a:lnTo>
                    <a:pt x="34531" y="6756"/>
                  </a:lnTo>
                  <a:lnTo>
                    <a:pt x="4608" y="6756"/>
                  </a:lnTo>
                  <a:cubicBezTo>
                    <a:pt x="4608" y="6756"/>
                    <a:pt x="4588" y="6758"/>
                    <a:pt x="4551" y="6758"/>
                  </a:cubicBezTo>
                  <a:cubicBezTo>
                    <a:pt x="4322" y="6758"/>
                    <a:pt x="3480" y="6676"/>
                    <a:pt x="3480" y="5471"/>
                  </a:cubicBezTo>
                  <a:lnTo>
                    <a:pt x="3480" y="4687"/>
                  </a:lnTo>
                  <a:lnTo>
                    <a:pt x="3480" y="3684"/>
                  </a:lnTo>
                  <a:lnTo>
                    <a:pt x="3480" y="2900"/>
                  </a:lnTo>
                  <a:cubicBezTo>
                    <a:pt x="3480" y="1702"/>
                    <a:pt x="4293" y="1612"/>
                    <a:pt x="4539" y="1612"/>
                  </a:cubicBezTo>
                  <a:cubicBezTo>
                    <a:pt x="4583" y="1612"/>
                    <a:pt x="4608" y="1615"/>
                    <a:pt x="4608" y="1615"/>
                  </a:cubicBezTo>
                  <a:lnTo>
                    <a:pt x="34531" y="1615"/>
                  </a:lnTo>
                  <a:lnTo>
                    <a:pt x="3453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39"/>
            <p:cNvSpPr/>
            <p:nvPr/>
          </p:nvSpPr>
          <p:spPr>
            <a:xfrm>
              <a:off x="1838350" y="1405450"/>
              <a:ext cx="773950" cy="148150"/>
            </a:xfrm>
            <a:custGeom>
              <a:avLst/>
              <a:gdLst/>
              <a:ahLst/>
              <a:cxnLst/>
              <a:rect l="l" t="t" r="r" b="b"/>
              <a:pathLst>
                <a:path w="30958" h="5926" extrusionOk="0">
                  <a:moveTo>
                    <a:pt x="1" y="1"/>
                  </a:moveTo>
                  <a:lnTo>
                    <a:pt x="157" y="5926"/>
                  </a:lnTo>
                  <a:lnTo>
                    <a:pt x="30957" y="5926"/>
                  </a:lnTo>
                  <a:cubicBezTo>
                    <a:pt x="29468" y="2995"/>
                    <a:pt x="30801" y="393"/>
                    <a:pt x="30801" y="393"/>
                  </a:cubicBezTo>
                  <a:lnTo>
                    <a:pt x="1" y="1"/>
                  </a:lnTo>
                  <a:close/>
                </a:path>
              </a:pathLst>
            </a:custGeom>
            <a:solidFill>
              <a:srgbClr val="E7E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39"/>
            <p:cNvSpPr/>
            <p:nvPr/>
          </p:nvSpPr>
          <p:spPr>
            <a:xfrm>
              <a:off x="1761950" y="1374900"/>
              <a:ext cx="862100" cy="209275"/>
            </a:xfrm>
            <a:custGeom>
              <a:avLst/>
              <a:gdLst/>
              <a:ahLst/>
              <a:cxnLst/>
              <a:rect l="l" t="t" r="r" b="b"/>
              <a:pathLst>
                <a:path w="34484" h="8371" extrusionOk="0">
                  <a:moveTo>
                    <a:pt x="4295" y="0"/>
                  </a:moveTo>
                  <a:cubicBezTo>
                    <a:pt x="3668" y="0"/>
                    <a:pt x="3213" y="188"/>
                    <a:pt x="2916" y="455"/>
                  </a:cubicBezTo>
                  <a:cubicBezTo>
                    <a:pt x="2884" y="470"/>
                    <a:pt x="2869" y="502"/>
                    <a:pt x="2837" y="533"/>
                  </a:cubicBezTo>
                  <a:lnTo>
                    <a:pt x="2822" y="533"/>
                  </a:lnTo>
                  <a:cubicBezTo>
                    <a:pt x="2822" y="549"/>
                    <a:pt x="2806" y="564"/>
                    <a:pt x="2790" y="580"/>
                  </a:cubicBezTo>
                  <a:cubicBezTo>
                    <a:pt x="2210" y="1144"/>
                    <a:pt x="0" y="3778"/>
                    <a:pt x="2555" y="7477"/>
                  </a:cubicBezTo>
                  <a:cubicBezTo>
                    <a:pt x="2837" y="7947"/>
                    <a:pt x="3339" y="8370"/>
                    <a:pt x="4295" y="8370"/>
                  </a:cubicBezTo>
                  <a:lnTo>
                    <a:pt x="34484" y="8370"/>
                  </a:lnTo>
                  <a:lnTo>
                    <a:pt x="34484" y="6756"/>
                  </a:lnTo>
                  <a:lnTo>
                    <a:pt x="4608" y="6756"/>
                  </a:lnTo>
                  <a:cubicBezTo>
                    <a:pt x="4608" y="6756"/>
                    <a:pt x="4587" y="6758"/>
                    <a:pt x="4551" y="6758"/>
                  </a:cubicBezTo>
                  <a:cubicBezTo>
                    <a:pt x="4319" y="6758"/>
                    <a:pt x="3464" y="6676"/>
                    <a:pt x="3464" y="5471"/>
                  </a:cubicBezTo>
                  <a:lnTo>
                    <a:pt x="3464" y="4687"/>
                  </a:lnTo>
                  <a:lnTo>
                    <a:pt x="3464" y="3684"/>
                  </a:lnTo>
                  <a:lnTo>
                    <a:pt x="3464" y="2884"/>
                  </a:lnTo>
                  <a:cubicBezTo>
                    <a:pt x="3464" y="1702"/>
                    <a:pt x="4286" y="1612"/>
                    <a:pt x="4537" y="1612"/>
                  </a:cubicBezTo>
                  <a:cubicBezTo>
                    <a:pt x="4582" y="1612"/>
                    <a:pt x="4608" y="1615"/>
                    <a:pt x="4608" y="1615"/>
                  </a:cubicBezTo>
                  <a:lnTo>
                    <a:pt x="34484" y="1615"/>
                  </a:lnTo>
                  <a:lnTo>
                    <a:pt x="3448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39"/>
            <p:cNvSpPr/>
            <p:nvPr/>
          </p:nvSpPr>
          <p:spPr>
            <a:xfrm>
              <a:off x="1822300" y="1584150"/>
              <a:ext cx="838975" cy="175575"/>
            </a:xfrm>
            <a:custGeom>
              <a:avLst/>
              <a:gdLst/>
              <a:ahLst/>
              <a:cxnLst/>
              <a:rect l="l" t="t" r="r" b="b"/>
              <a:pathLst>
                <a:path w="33559" h="7023" extrusionOk="0">
                  <a:moveTo>
                    <a:pt x="0" y="0"/>
                  </a:moveTo>
                  <a:lnTo>
                    <a:pt x="0" y="7022"/>
                  </a:lnTo>
                  <a:lnTo>
                    <a:pt x="33559" y="7022"/>
                  </a:lnTo>
                  <a:lnTo>
                    <a:pt x="3355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9"/>
            <p:cNvSpPr/>
            <p:nvPr/>
          </p:nvSpPr>
          <p:spPr>
            <a:xfrm>
              <a:off x="1873625" y="1626475"/>
              <a:ext cx="215925" cy="96400"/>
            </a:xfrm>
            <a:custGeom>
              <a:avLst/>
              <a:gdLst/>
              <a:ahLst/>
              <a:cxnLst/>
              <a:rect l="l" t="t" r="r" b="b"/>
              <a:pathLst>
                <a:path w="8637" h="3856" extrusionOk="0">
                  <a:moveTo>
                    <a:pt x="0" y="0"/>
                  </a:moveTo>
                  <a:lnTo>
                    <a:pt x="0" y="3856"/>
                  </a:lnTo>
                  <a:lnTo>
                    <a:pt x="8637" y="3856"/>
                  </a:lnTo>
                  <a:lnTo>
                    <a:pt x="863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39"/>
            <p:cNvSpPr/>
            <p:nvPr/>
          </p:nvSpPr>
          <p:spPr>
            <a:xfrm>
              <a:off x="1961000" y="1199725"/>
              <a:ext cx="561575" cy="175575"/>
            </a:xfrm>
            <a:custGeom>
              <a:avLst/>
              <a:gdLst/>
              <a:ahLst/>
              <a:cxnLst/>
              <a:rect l="l" t="t" r="r" b="b"/>
              <a:pathLst>
                <a:path w="22463" h="7023" extrusionOk="0">
                  <a:moveTo>
                    <a:pt x="1" y="1"/>
                  </a:moveTo>
                  <a:lnTo>
                    <a:pt x="1" y="7023"/>
                  </a:lnTo>
                  <a:lnTo>
                    <a:pt x="22462" y="7023"/>
                  </a:lnTo>
                  <a:lnTo>
                    <a:pt x="2246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39"/>
            <p:cNvSpPr/>
            <p:nvPr/>
          </p:nvSpPr>
          <p:spPr>
            <a:xfrm>
              <a:off x="2454750" y="1199725"/>
              <a:ext cx="14525" cy="175575"/>
            </a:xfrm>
            <a:custGeom>
              <a:avLst/>
              <a:gdLst/>
              <a:ahLst/>
              <a:cxnLst/>
              <a:rect l="l" t="t" r="r" b="b"/>
              <a:pathLst>
                <a:path w="581" h="7023" extrusionOk="0">
                  <a:moveTo>
                    <a:pt x="0" y="1"/>
                  </a:moveTo>
                  <a:lnTo>
                    <a:pt x="0" y="7023"/>
                  </a:lnTo>
                  <a:lnTo>
                    <a:pt x="580" y="7023"/>
                  </a:lnTo>
                  <a:lnTo>
                    <a:pt x="58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39"/>
            <p:cNvSpPr/>
            <p:nvPr/>
          </p:nvSpPr>
          <p:spPr>
            <a:xfrm>
              <a:off x="2391650" y="1199725"/>
              <a:ext cx="14925" cy="175575"/>
            </a:xfrm>
            <a:custGeom>
              <a:avLst/>
              <a:gdLst/>
              <a:ahLst/>
              <a:cxnLst/>
              <a:rect l="l" t="t" r="r" b="b"/>
              <a:pathLst>
                <a:path w="597" h="7023" extrusionOk="0">
                  <a:moveTo>
                    <a:pt x="1" y="1"/>
                  </a:moveTo>
                  <a:lnTo>
                    <a:pt x="1" y="7023"/>
                  </a:lnTo>
                  <a:lnTo>
                    <a:pt x="596" y="7023"/>
                  </a:lnTo>
                  <a:lnTo>
                    <a:pt x="59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39"/>
            <p:cNvSpPr/>
            <p:nvPr/>
          </p:nvSpPr>
          <p:spPr>
            <a:xfrm>
              <a:off x="2002150" y="1232650"/>
              <a:ext cx="111325" cy="110925"/>
            </a:xfrm>
            <a:custGeom>
              <a:avLst/>
              <a:gdLst/>
              <a:ahLst/>
              <a:cxnLst/>
              <a:rect l="l" t="t" r="r" b="b"/>
              <a:pathLst>
                <a:path w="4453" h="4437" extrusionOk="0">
                  <a:moveTo>
                    <a:pt x="1" y="0"/>
                  </a:moveTo>
                  <a:lnTo>
                    <a:pt x="1" y="4436"/>
                  </a:lnTo>
                  <a:lnTo>
                    <a:pt x="4452" y="4436"/>
                  </a:lnTo>
                  <a:lnTo>
                    <a:pt x="445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3" name="Google Shape;483;p39"/>
          <p:cNvSpPr/>
          <p:nvPr/>
        </p:nvSpPr>
        <p:spPr>
          <a:xfrm>
            <a:off x="4462875" y="1843100"/>
            <a:ext cx="211800" cy="211500"/>
          </a:xfrm>
          <a:prstGeom prst="ellipse">
            <a:avLst/>
          </a:prstGeom>
          <a:solidFill>
            <a:srgbClr val="E6EF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9"/>
          <p:cNvSpPr/>
          <p:nvPr/>
        </p:nvSpPr>
        <p:spPr>
          <a:xfrm>
            <a:off x="373800" y="2276550"/>
            <a:ext cx="129000" cy="129000"/>
          </a:xfrm>
          <a:prstGeom prst="ellipse">
            <a:avLst/>
          </a:prstGeom>
          <a:solidFill>
            <a:srgbClr val="E6EF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9"/>
          <p:cNvSpPr/>
          <p:nvPr/>
        </p:nvSpPr>
        <p:spPr>
          <a:xfrm>
            <a:off x="8393700" y="2054588"/>
            <a:ext cx="129000" cy="129000"/>
          </a:xfrm>
          <a:prstGeom prst="ellipse">
            <a:avLst/>
          </a:prstGeom>
          <a:solidFill>
            <a:srgbClr val="E6EF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9"/>
          <p:cNvSpPr txBox="1"/>
          <p:nvPr/>
        </p:nvSpPr>
        <p:spPr>
          <a:xfrm rot="-1041787">
            <a:off x="441216" y="1456153"/>
            <a:ext cx="451368" cy="543499"/>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3600">
                <a:solidFill>
                  <a:srgbClr val="E6EFB5"/>
                </a:solidFill>
                <a:latin typeface="Lilita One"/>
                <a:ea typeface="Lilita One"/>
                <a:cs typeface="Lilita One"/>
                <a:sym typeface="Lilita One"/>
              </a:rPr>
              <a:t>a</a:t>
            </a:r>
            <a:endParaRPr sz="3600">
              <a:solidFill>
                <a:srgbClr val="E6EFB5"/>
              </a:solidFill>
              <a:latin typeface="Lilita One"/>
              <a:ea typeface="Lilita One"/>
              <a:cs typeface="Lilita One"/>
              <a:sym typeface="Lilita One"/>
            </a:endParaRPr>
          </a:p>
        </p:txBody>
      </p:sp>
      <p:sp>
        <p:nvSpPr>
          <p:cNvPr id="487" name="Google Shape;487;p39"/>
          <p:cNvSpPr txBox="1"/>
          <p:nvPr/>
        </p:nvSpPr>
        <p:spPr>
          <a:xfrm rot="1794330">
            <a:off x="4346360" y="4344302"/>
            <a:ext cx="451290" cy="543609"/>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3600">
                <a:solidFill>
                  <a:srgbClr val="E6EFB5"/>
                </a:solidFill>
                <a:latin typeface="Lilita One"/>
                <a:ea typeface="Lilita One"/>
                <a:cs typeface="Lilita One"/>
                <a:sym typeface="Lilita One"/>
              </a:rPr>
              <a:t>b</a:t>
            </a:r>
            <a:endParaRPr sz="3600">
              <a:solidFill>
                <a:srgbClr val="E6EFB5"/>
              </a:solidFill>
              <a:latin typeface="Lilita One"/>
              <a:ea typeface="Lilita One"/>
              <a:cs typeface="Lilita One"/>
              <a:sym typeface="Lilita One"/>
            </a:endParaRPr>
          </a:p>
        </p:txBody>
      </p:sp>
      <p:sp>
        <p:nvSpPr>
          <p:cNvPr id="488" name="Google Shape;488;p39"/>
          <p:cNvSpPr txBox="1"/>
          <p:nvPr/>
        </p:nvSpPr>
        <p:spPr>
          <a:xfrm rot="-2028376">
            <a:off x="8287155" y="1303740"/>
            <a:ext cx="451305" cy="543413"/>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3600">
                <a:solidFill>
                  <a:srgbClr val="E6EFB5"/>
                </a:solidFill>
                <a:latin typeface="Lilita One"/>
                <a:ea typeface="Lilita One"/>
                <a:cs typeface="Lilita One"/>
                <a:sym typeface="Lilita One"/>
              </a:rPr>
              <a:t>c</a:t>
            </a:r>
            <a:endParaRPr sz="3600">
              <a:solidFill>
                <a:srgbClr val="E6EFB5"/>
              </a:solidFill>
              <a:latin typeface="Lilita One"/>
              <a:ea typeface="Lilita One"/>
              <a:cs typeface="Lilita One"/>
              <a:sym typeface="Lilita One"/>
            </a:endParaRPr>
          </a:p>
        </p:txBody>
      </p:sp>
      <p:sp>
        <p:nvSpPr>
          <p:cNvPr id="489" name="Google Shape;489;p39"/>
          <p:cNvSpPr/>
          <p:nvPr/>
        </p:nvSpPr>
        <p:spPr>
          <a:xfrm>
            <a:off x="8569650" y="4551588"/>
            <a:ext cx="129000" cy="129000"/>
          </a:xfrm>
          <a:prstGeom prst="ellipse">
            <a:avLst/>
          </a:prstGeom>
          <a:solidFill>
            <a:srgbClr val="E6EF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9"/>
          <p:cNvSpPr/>
          <p:nvPr/>
        </p:nvSpPr>
        <p:spPr>
          <a:xfrm>
            <a:off x="4365000" y="2276547"/>
            <a:ext cx="129000" cy="129000"/>
          </a:xfrm>
          <a:prstGeom prst="ellipse">
            <a:avLst/>
          </a:prstGeom>
          <a:solidFill>
            <a:srgbClr val="E6EF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55"/>
                                        </p:tgtEl>
                                        <p:attrNameLst>
                                          <p:attrName>style.visibility</p:attrName>
                                        </p:attrNameLst>
                                      </p:cBhvr>
                                      <p:to>
                                        <p:strVal val="visible"/>
                                      </p:to>
                                    </p:set>
                                    <p:animEffect transition="in" filter="wipe(down)">
                                      <p:cBhvr>
                                        <p:cTn id="7" dur="580">
                                          <p:stCondLst>
                                            <p:cond delay="0"/>
                                          </p:stCondLst>
                                        </p:cTn>
                                        <p:tgtEl>
                                          <p:spTgt spid="455"/>
                                        </p:tgtEl>
                                      </p:cBhvr>
                                    </p:animEffect>
                                    <p:anim calcmode="lin" valueType="num">
                                      <p:cBhvr>
                                        <p:cTn id="8" dur="1822" tmFilter="0,0; 0.14,0.36; 0.43,0.73; 0.71,0.91; 1.0,1.0">
                                          <p:stCondLst>
                                            <p:cond delay="0"/>
                                          </p:stCondLst>
                                        </p:cTn>
                                        <p:tgtEl>
                                          <p:spTgt spid="455"/>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55"/>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55"/>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55"/>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55"/>
                                        </p:tgtEl>
                                        <p:attrNameLst>
                                          <p:attrName>ppt_y</p:attrName>
                                        </p:attrNameLst>
                                      </p:cBhvr>
                                      <p:tavLst>
                                        <p:tav tm="0" fmla="#ppt_y-sin(pi*$)/81">
                                          <p:val>
                                            <p:fltVal val="0"/>
                                          </p:val>
                                        </p:tav>
                                        <p:tav tm="100000">
                                          <p:val>
                                            <p:fltVal val="1"/>
                                          </p:val>
                                        </p:tav>
                                      </p:tavLst>
                                    </p:anim>
                                    <p:animScale>
                                      <p:cBhvr>
                                        <p:cTn id="13" dur="26">
                                          <p:stCondLst>
                                            <p:cond delay="650"/>
                                          </p:stCondLst>
                                        </p:cTn>
                                        <p:tgtEl>
                                          <p:spTgt spid="455"/>
                                        </p:tgtEl>
                                      </p:cBhvr>
                                      <p:to x="100000" y="60000"/>
                                    </p:animScale>
                                    <p:animScale>
                                      <p:cBhvr>
                                        <p:cTn id="14" dur="166" decel="50000">
                                          <p:stCondLst>
                                            <p:cond delay="676"/>
                                          </p:stCondLst>
                                        </p:cTn>
                                        <p:tgtEl>
                                          <p:spTgt spid="455"/>
                                        </p:tgtEl>
                                      </p:cBhvr>
                                      <p:to x="100000" y="100000"/>
                                    </p:animScale>
                                    <p:animScale>
                                      <p:cBhvr>
                                        <p:cTn id="15" dur="26">
                                          <p:stCondLst>
                                            <p:cond delay="1312"/>
                                          </p:stCondLst>
                                        </p:cTn>
                                        <p:tgtEl>
                                          <p:spTgt spid="455"/>
                                        </p:tgtEl>
                                      </p:cBhvr>
                                      <p:to x="100000" y="80000"/>
                                    </p:animScale>
                                    <p:animScale>
                                      <p:cBhvr>
                                        <p:cTn id="16" dur="166" decel="50000">
                                          <p:stCondLst>
                                            <p:cond delay="1338"/>
                                          </p:stCondLst>
                                        </p:cTn>
                                        <p:tgtEl>
                                          <p:spTgt spid="455"/>
                                        </p:tgtEl>
                                      </p:cBhvr>
                                      <p:to x="100000" y="100000"/>
                                    </p:animScale>
                                    <p:animScale>
                                      <p:cBhvr>
                                        <p:cTn id="17" dur="26">
                                          <p:stCondLst>
                                            <p:cond delay="1642"/>
                                          </p:stCondLst>
                                        </p:cTn>
                                        <p:tgtEl>
                                          <p:spTgt spid="455"/>
                                        </p:tgtEl>
                                      </p:cBhvr>
                                      <p:to x="100000" y="90000"/>
                                    </p:animScale>
                                    <p:animScale>
                                      <p:cBhvr>
                                        <p:cTn id="18" dur="166" decel="50000">
                                          <p:stCondLst>
                                            <p:cond delay="1668"/>
                                          </p:stCondLst>
                                        </p:cTn>
                                        <p:tgtEl>
                                          <p:spTgt spid="455"/>
                                        </p:tgtEl>
                                      </p:cBhvr>
                                      <p:to x="100000" y="100000"/>
                                    </p:animScale>
                                    <p:animScale>
                                      <p:cBhvr>
                                        <p:cTn id="19" dur="26">
                                          <p:stCondLst>
                                            <p:cond delay="1808"/>
                                          </p:stCondLst>
                                        </p:cTn>
                                        <p:tgtEl>
                                          <p:spTgt spid="455"/>
                                        </p:tgtEl>
                                      </p:cBhvr>
                                      <p:to x="100000" y="95000"/>
                                    </p:animScale>
                                    <p:animScale>
                                      <p:cBhvr>
                                        <p:cTn id="20" dur="166" decel="50000">
                                          <p:stCondLst>
                                            <p:cond delay="1834"/>
                                          </p:stCondLst>
                                        </p:cTn>
                                        <p:tgtEl>
                                          <p:spTgt spid="455"/>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56">
                                            <p:txEl>
                                              <p:pRg st="0" end="0"/>
                                            </p:txEl>
                                          </p:spTgt>
                                        </p:tgtEl>
                                        <p:attrNameLst>
                                          <p:attrName>style.visibility</p:attrName>
                                        </p:attrNameLst>
                                      </p:cBhvr>
                                      <p:to>
                                        <p:strVal val="visible"/>
                                      </p:to>
                                    </p:set>
                                    <p:anim calcmode="lin" valueType="num">
                                      <p:cBhvr additive="base">
                                        <p:cTn id="25" dur="500" fill="hold"/>
                                        <p:tgtEl>
                                          <p:spTgt spid="456">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5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53">
                                            <p:txEl>
                                              <p:pRg st="0" end="0"/>
                                            </p:txEl>
                                          </p:spTgt>
                                        </p:tgtEl>
                                        <p:attrNameLst>
                                          <p:attrName>style.visibility</p:attrName>
                                        </p:attrNameLst>
                                      </p:cBhvr>
                                      <p:to>
                                        <p:strVal val="visible"/>
                                      </p:to>
                                    </p:set>
                                    <p:anim calcmode="lin" valueType="num">
                                      <p:cBhvr additive="base">
                                        <p:cTn id="31" dur="500" fill="hold"/>
                                        <p:tgtEl>
                                          <p:spTgt spid="453">
                                            <p:txEl>
                                              <p:pRg st="0" end="0"/>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5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457">
                                            <p:txEl>
                                              <p:pRg st="0" end="0"/>
                                            </p:txEl>
                                          </p:spTgt>
                                        </p:tgtEl>
                                        <p:attrNameLst>
                                          <p:attrName>style.visibility</p:attrName>
                                        </p:attrNameLst>
                                      </p:cBhvr>
                                      <p:to>
                                        <p:strVal val="visible"/>
                                      </p:to>
                                    </p:set>
                                    <p:anim calcmode="lin" valueType="num">
                                      <p:cBhvr additive="base">
                                        <p:cTn id="37" dur="500" fill="hold"/>
                                        <p:tgtEl>
                                          <p:spTgt spid="457">
                                            <p:txEl>
                                              <p:pRg st="0" end="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5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454">
                                            <p:txEl>
                                              <p:pRg st="1" end="1"/>
                                            </p:txEl>
                                          </p:spTgt>
                                        </p:tgtEl>
                                        <p:attrNameLst>
                                          <p:attrName>style.visibility</p:attrName>
                                        </p:attrNameLst>
                                      </p:cBhvr>
                                      <p:to>
                                        <p:strVal val="visible"/>
                                      </p:to>
                                    </p:set>
                                    <p:anim calcmode="lin" valueType="num">
                                      <p:cBhvr additive="base">
                                        <p:cTn id="43" dur="500" fill="hold"/>
                                        <p:tgtEl>
                                          <p:spTgt spid="454">
                                            <p:txEl>
                                              <p:pRg st="1" end="1"/>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454">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52"/>
        <p:cNvGrpSpPr/>
        <p:nvPr/>
      </p:nvGrpSpPr>
      <p:grpSpPr>
        <a:xfrm>
          <a:off x="0" y="0"/>
          <a:ext cx="0" cy="0"/>
          <a:chOff x="0" y="0"/>
          <a:chExt cx="0" cy="0"/>
        </a:xfrm>
      </p:grpSpPr>
      <p:sp>
        <p:nvSpPr>
          <p:cNvPr id="453" name="Google Shape;453;p39"/>
          <p:cNvSpPr txBox="1">
            <a:spLocks noGrp="1"/>
          </p:cNvSpPr>
          <p:nvPr>
            <p:ph type="subTitle" idx="2"/>
          </p:nvPr>
        </p:nvSpPr>
        <p:spPr>
          <a:xfrm>
            <a:off x="1226241" y="2962527"/>
            <a:ext cx="2882700" cy="1323600"/>
          </a:xfrm>
          <a:prstGeom prst="rect">
            <a:avLst/>
          </a:prstGeom>
        </p:spPr>
        <p:txBody>
          <a:bodyPr spcFirstLastPara="1" wrap="square" lIns="91425" tIns="91425" rIns="91425" bIns="91425" anchor="ctr" anchorCtr="0">
            <a:noAutofit/>
          </a:bodyPr>
          <a:lstStyle/>
          <a:p>
            <a:pPr marL="0" indent="0"/>
            <a:r>
              <a:rPr lang="en-US" sz="1400" dirty="0">
                <a:solidFill>
                  <a:schemeClr val="tx2">
                    <a:lumMod val="50000"/>
                  </a:schemeClr>
                </a:solidFill>
                <a:effectLst/>
                <a:latin typeface="Cambria" panose="02040503050406030204" pitchFamily="18" charset="0"/>
                <a:ea typeface="Calibri" panose="020F0502020204030204" pitchFamily="34" charset="0"/>
                <a:cs typeface="Times New Roman" panose="02020603050405020304" pitchFamily="18" charset="0"/>
              </a:rPr>
              <a:t>‘</a:t>
            </a:r>
            <a:r>
              <a:rPr lang="en-US" sz="1400" dirty="0">
                <a:solidFill>
                  <a:schemeClr val="tx2">
                    <a:lumMod val="50000"/>
                  </a:schemeClr>
                </a:solidFill>
                <a:effectLst/>
                <a:latin typeface="Cambria" panose="02040503050406030204" pitchFamily="18" charset="0"/>
                <a:ea typeface="Cambria" panose="02040503050406030204" pitchFamily="18" charset="0"/>
                <a:cs typeface="Times New Roman" panose="02020603050405020304" pitchFamily="18" charset="0"/>
              </a:rPr>
              <a:t>if’ keyword is used to execute a set of statements when the logical condition is true.</a:t>
            </a:r>
            <a:endParaRPr lang="en-IN" sz="1400" dirty="0">
              <a:solidFill>
                <a:schemeClr val="tx2">
                  <a:lumMod val="50000"/>
                </a:schemeClr>
              </a:solidFill>
              <a:effectLst/>
              <a:latin typeface="Cambria" panose="02040503050406030204" pitchFamily="18" charset="0"/>
              <a:ea typeface="Cambria" panose="02040503050406030204" pitchFamily="18" charset="0"/>
              <a:cs typeface="Times New Roman" panose="02020603050405020304" pitchFamily="18" charset="0"/>
            </a:endParaRPr>
          </a:p>
          <a:p>
            <a:pPr marL="0" lvl="0" indent="0" algn="ctr" rtl="0">
              <a:spcBef>
                <a:spcPts val="0"/>
              </a:spcBef>
              <a:spcAft>
                <a:spcPts val="0"/>
              </a:spcAft>
              <a:buNone/>
            </a:pPr>
            <a:endParaRPr dirty="0">
              <a:solidFill>
                <a:schemeClr val="tx2">
                  <a:lumMod val="50000"/>
                </a:schemeClr>
              </a:solidFill>
              <a:latin typeface="Cambria" panose="02040503050406030204" pitchFamily="18" charset="0"/>
              <a:ea typeface="Cambria" panose="02040503050406030204" pitchFamily="18" charset="0"/>
            </a:endParaRPr>
          </a:p>
        </p:txBody>
      </p:sp>
      <p:sp>
        <p:nvSpPr>
          <p:cNvPr id="454" name="Google Shape;454;p39"/>
          <p:cNvSpPr txBox="1">
            <a:spLocks noGrp="1"/>
          </p:cNvSpPr>
          <p:nvPr>
            <p:ph type="subTitle" idx="4"/>
          </p:nvPr>
        </p:nvSpPr>
        <p:spPr>
          <a:xfrm>
            <a:off x="5112750" y="2992400"/>
            <a:ext cx="2882700" cy="1323600"/>
          </a:xfrm>
          <a:prstGeom prst="rect">
            <a:avLst/>
          </a:prstGeom>
        </p:spPr>
        <p:txBody>
          <a:bodyPr spcFirstLastPara="1" wrap="square" lIns="91425" tIns="91425" rIns="91425" bIns="91425" anchor="ctr" anchorCtr="0">
            <a:noAutofit/>
          </a:bodyPr>
          <a:lstStyle/>
          <a:p>
            <a:pPr marL="0" indent="0"/>
            <a:endParaRPr lang="en-US" b="1" dirty="0">
              <a:latin typeface="Cambria" panose="02040503050406030204" pitchFamily="18" charset="0"/>
              <a:ea typeface="Cambria" panose="02040503050406030204" pitchFamily="18" charset="0"/>
              <a:cs typeface="Cambria" panose="02040503050406030204" pitchFamily="18" charset="0"/>
            </a:endParaRPr>
          </a:p>
          <a:p>
            <a:pPr algn="just"/>
            <a:r>
              <a:rPr lang="en-US" sz="1400" dirty="0">
                <a:effectLst/>
                <a:latin typeface="Cambria" panose="02040503050406030204" pitchFamily="18" charset="0"/>
                <a:ea typeface="Cambria" panose="02040503050406030204" pitchFamily="18" charset="0"/>
                <a:cs typeface="Cambria" panose="02040503050406030204" pitchFamily="18" charset="0"/>
              </a:rPr>
              <a:t>If the condition is true if part executes and if the condition is false, else part executes.</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gn="ctr" rtl="0">
              <a:spcBef>
                <a:spcPts val="0"/>
              </a:spcBef>
              <a:spcAft>
                <a:spcPts val="0"/>
              </a:spcAft>
              <a:buNone/>
            </a:pPr>
            <a:endParaRPr dirty="0"/>
          </a:p>
        </p:txBody>
      </p:sp>
      <p:sp>
        <p:nvSpPr>
          <p:cNvPr id="455" name="Google Shape;455;p39"/>
          <p:cNvSpPr txBox="1">
            <a:spLocks noGrp="1"/>
          </p:cNvSpPr>
          <p:nvPr>
            <p:ph type="title"/>
          </p:nvPr>
        </p:nvSpPr>
        <p:spPr>
          <a:xfrm>
            <a:off x="685800" y="527400"/>
            <a:ext cx="7786500" cy="645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Concepts</a:t>
            </a:r>
            <a:endParaRPr dirty="0"/>
          </a:p>
        </p:txBody>
      </p:sp>
      <p:sp>
        <p:nvSpPr>
          <p:cNvPr id="456" name="Google Shape;456;p39"/>
          <p:cNvSpPr txBox="1">
            <a:spLocks noGrp="1"/>
          </p:cNvSpPr>
          <p:nvPr>
            <p:ph type="subTitle" idx="1"/>
          </p:nvPr>
        </p:nvSpPr>
        <p:spPr>
          <a:xfrm>
            <a:off x="1140900" y="2426464"/>
            <a:ext cx="2898000" cy="565936"/>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1800" b="1" dirty="0">
                <a:effectLst/>
                <a:latin typeface="Cambria" panose="02040503050406030204" pitchFamily="18" charset="0"/>
                <a:ea typeface="Cambria" panose="02040503050406030204" pitchFamily="18" charset="0"/>
                <a:cs typeface="Cambria" panose="02040503050406030204" pitchFamily="18" charset="0"/>
              </a:rPr>
              <a:t>CONDITIONAL STATEMENTS-SIMPLE IF</a:t>
            </a:r>
            <a:endParaRPr dirty="0"/>
          </a:p>
        </p:txBody>
      </p:sp>
      <p:sp>
        <p:nvSpPr>
          <p:cNvPr id="457" name="Google Shape;457;p39"/>
          <p:cNvSpPr txBox="1">
            <a:spLocks noGrp="1"/>
          </p:cNvSpPr>
          <p:nvPr>
            <p:ph type="subTitle" idx="3"/>
          </p:nvPr>
        </p:nvSpPr>
        <p:spPr>
          <a:xfrm>
            <a:off x="5105100" y="2426464"/>
            <a:ext cx="2898000" cy="565936"/>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1800" b="1" dirty="0">
                <a:effectLst/>
                <a:latin typeface="Cambria" panose="02040503050406030204" pitchFamily="18" charset="0"/>
                <a:ea typeface="Cambria" panose="02040503050406030204" pitchFamily="18" charset="0"/>
                <a:cs typeface="Cambria" panose="02040503050406030204" pitchFamily="18" charset="0"/>
              </a:rPr>
              <a:t>CONDITIONAL STATEMENTS-IF ELSE</a:t>
            </a:r>
            <a:endParaRPr dirty="0"/>
          </a:p>
        </p:txBody>
      </p:sp>
      <p:grpSp>
        <p:nvGrpSpPr>
          <p:cNvPr id="458" name="Google Shape;458;p39"/>
          <p:cNvGrpSpPr/>
          <p:nvPr/>
        </p:nvGrpSpPr>
        <p:grpSpPr>
          <a:xfrm>
            <a:off x="2310444" y="1536304"/>
            <a:ext cx="558911" cy="690488"/>
            <a:chOff x="4987325" y="3917125"/>
            <a:chExt cx="751225" cy="928075"/>
          </a:xfrm>
        </p:grpSpPr>
        <p:sp>
          <p:nvSpPr>
            <p:cNvPr id="459" name="Google Shape;459;p39"/>
            <p:cNvSpPr/>
            <p:nvPr/>
          </p:nvSpPr>
          <p:spPr>
            <a:xfrm>
              <a:off x="5053950" y="4689625"/>
              <a:ext cx="674400" cy="128950"/>
            </a:xfrm>
            <a:custGeom>
              <a:avLst/>
              <a:gdLst/>
              <a:ahLst/>
              <a:cxnLst/>
              <a:rect l="l" t="t" r="r" b="b"/>
              <a:pathLst>
                <a:path w="26976" h="5158" extrusionOk="0">
                  <a:moveTo>
                    <a:pt x="0" y="0"/>
                  </a:moveTo>
                  <a:lnTo>
                    <a:pt x="126" y="5157"/>
                  </a:lnTo>
                  <a:lnTo>
                    <a:pt x="26976" y="5157"/>
                  </a:lnTo>
                  <a:cubicBezTo>
                    <a:pt x="25675" y="2602"/>
                    <a:pt x="26835" y="329"/>
                    <a:pt x="26835" y="329"/>
                  </a:cubicBez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9"/>
            <p:cNvSpPr/>
            <p:nvPr/>
          </p:nvSpPr>
          <p:spPr>
            <a:xfrm>
              <a:off x="4987325" y="4662975"/>
              <a:ext cx="751225" cy="182225"/>
            </a:xfrm>
            <a:custGeom>
              <a:avLst/>
              <a:gdLst/>
              <a:ahLst/>
              <a:cxnLst/>
              <a:rect l="l" t="t" r="r" b="b"/>
              <a:pathLst>
                <a:path w="30049" h="7289" extrusionOk="0">
                  <a:moveTo>
                    <a:pt x="3731" y="0"/>
                  </a:moveTo>
                  <a:cubicBezTo>
                    <a:pt x="3182" y="0"/>
                    <a:pt x="2806" y="157"/>
                    <a:pt x="2540" y="392"/>
                  </a:cubicBezTo>
                  <a:cubicBezTo>
                    <a:pt x="2508" y="408"/>
                    <a:pt x="2493" y="424"/>
                    <a:pt x="2461" y="455"/>
                  </a:cubicBezTo>
                  <a:cubicBezTo>
                    <a:pt x="2446" y="471"/>
                    <a:pt x="2430" y="486"/>
                    <a:pt x="2430" y="486"/>
                  </a:cubicBezTo>
                  <a:cubicBezTo>
                    <a:pt x="1928" y="1004"/>
                    <a:pt x="1" y="3276"/>
                    <a:pt x="2211" y="6505"/>
                  </a:cubicBezTo>
                  <a:cubicBezTo>
                    <a:pt x="2461" y="6928"/>
                    <a:pt x="2916" y="7289"/>
                    <a:pt x="3731" y="7289"/>
                  </a:cubicBezTo>
                  <a:lnTo>
                    <a:pt x="30048" y="7289"/>
                  </a:lnTo>
                  <a:lnTo>
                    <a:pt x="30048" y="5878"/>
                  </a:lnTo>
                  <a:lnTo>
                    <a:pt x="3997" y="5878"/>
                  </a:lnTo>
                  <a:cubicBezTo>
                    <a:pt x="3997" y="5878"/>
                    <a:pt x="3975" y="5881"/>
                    <a:pt x="3937" y="5881"/>
                  </a:cubicBezTo>
                  <a:cubicBezTo>
                    <a:pt x="3724" y="5881"/>
                    <a:pt x="3026" y="5802"/>
                    <a:pt x="3026" y="4765"/>
                  </a:cubicBezTo>
                  <a:lnTo>
                    <a:pt x="3026" y="4076"/>
                  </a:lnTo>
                  <a:lnTo>
                    <a:pt x="3026" y="3198"/>
                  </a:lnTo>
                  <a:lnTo>
                    <a:pt x="3026" y="2508"/>
                  </a:lnTo>
                  <a:cubicBezTo>
                    <a:pt x="3026" y="1464"/>
                    <a:pt x="3753" y="1394"/>
                    <a:pt x="3949" y="1394"/>
                  </a:cubicBezTo>
                  <a:cubicBezTo>
                    <a:pt x="3980" y="1394"/>
                    <a:pt x="3997" y="1395"/>
                    <a:pt x="3997" y="1395"/>
                  </a:cubicBezTo>
                  <a:lnTo>
                    <a:pt x="30048" y="1395"/>
                  </a:lnTo>
                  <a:lnTo>
                    <a:pt x="30048" y="0"/>
                  </a:lnTo>
                  <a:close/>
                </a:path>
              </a:pathLst>
            </a:custGeom>
            <a:solidFill>
              <a:srgbClr val="DD70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9"/>
            <p:cNvSpPr/>
            <p:nvPr/>
          </p:nvSpPr>
          <p:spPr>
            <a:xfrm>
              <a:off x="5026500" y="3917125"/>
              <a:ext cx="395025" cy="747825"/>
            </a:xfrm>
            <a:custGeom>
              <a:avLst/>
              <a:gdLst/>
              <a:ahLst/>
              <a:cxnLst/>
              <a:rect l="l" t="t" r="r" b="b"/>
              <a:pathLst>
                <a:path w="15801" h="29913" extrusionOk="0">
                  <a:moveTo>
                    <a:pt x="11061" y="0"/>
                  </a:moveTo>
                  <a:cubicBezTo>
                    <a:pt x="10741" y="0"/>
                    <a:pt x="10408" y="26"/>
                    <a:pt x="10064" y="85"/>
                  </a:cubicBezTo>
                  <a:lnTo>
                    <a:pt x="1" y="27844"/>
                  </a:lnTo>
                  <a:lnTo>
                    <a:pt x="5722" y="29913"/>
                  </a:lnTo>
                  <a:lnTo>
                    <a:pt x="15801" y="2107"/>
                  </a:lnTo>
                  <a:cubicBezTo>
                    <a:pt x="15801" y="2107"/>
                    <a:pt x="13935" y="0"/>
                    <a:pt x="11061" y="0"/>
                  </a:cubicBezTo>
                  <a:close/>
                </a:path>
              </a:pathLst>
            </a:custGeom>
            <a:solidFill>
              <a:srgbClr val="FCBB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9"/>
            <p:cNvSpPr/>
            <p:nvPr/>
          </p:nvSpPr>
          <p:spPr>
            <a:xfrm>
              <a:off x="5222825" y="3954875"/>
              <a:ext cx="161875" cy="232025"/>
            </a:xfrm>
            <a:custGeom>
              <a:avLst/>
              <a:gdLst/>
              <a:ahLst/>
              <a:cxnLst/>
              <a:rect l="l" t="t" r="r" b="b"/>
              <a:pathLst>
                <a:path w="6475" h="9281" extrusionOk="0">
                  <a:moveTo>
                    <a:pt x="3151" y="565"/>
                  </a:moveTo>
                  <a:lnTo>
                    <a:pt x="5926" y="1568"/>
                  </a:lnTo>
                  <a:lnTo>
                    <a:pt x="3324" y="8732"/>
                  </a:lnTo>
                  <a:lnTo>
                    <a:pt x="549" y="7728"/>
                  </a:lnTo>
                  <a:lnTo>
                    <a:pt x="3151" y="565"/>
                  </a:lnTo>
                  <a:close/>
                  <a:moveTo>
                    <a:pt x="2885" y="1"/>
                  </a:moveTo>
                  <a:lnTo>
                    <a:pt x="1" y="7979"/>
                  </a:lnTo>
                  <a:lnTo>
                    <a:pt x="3590" y="9280"/>
                  </a:lnTo>
                  <a:lnTo>
                    <a:pt x="6474" y="1302"/>
                  </a:lnTo>
                  <a:lnTo>
                    <a:pt x="2885" y="1"/>
                  </a:lnTo>
                  <a:close/>
                </a:path>
              </a:pathLst>
            </a:custGeom>
            <a:solidFill>
              <a:srgbClr val="6F7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3" name="Google Shape;463;p39"/>
            <p:cNvSpPr/>
            <p:nvPr/>
          </p:nvSpPr>
          <p:spPr>
            <a:xfrm>
              <a:off x="5086075" y="4413350"/>
              <a:ext cx="155600" cy="87425"/>
            </a:xfrm>
            <a:custGeom>
              <a:avLst/>
              <a:gdLst/>
              <a:ahLst/>
              <a:cxnLst/>
              <a:rect l="l" t="t" r="r" b="b"/>
              <a:pathLst>
                <a:path w="6224" h="3497" extrusionOk="0">
                  <a:moveTo>
                    <a:pt x="518" y="1"/>
                  </a:moveTo>
                  <a:lnTo>
                    <a:pt x="0" y="1412"/>
                  </a:lnTo>
                  <a:lnTo>
                    <a:pt x="5722" y="3496"/>
                  </a:lnTo>
                  <a:lnTo>
                    <a:pt x="6223" y="2070"/>
                  </a:lnTo>
                  <a:lnTo>
                    <a:pt x="518" y="1"/>
                  </a:lnTo>
                  <a:close/>
                </a:path>
              </a:pathLst>
            </a:custGeom>
            <a:solidFill>
              <a:srgbClr val="6F7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39"/>
            <p:cNvSpPr/>
            <p:nvPr/>
          </p:nvSpPr>
          <p:spPr>
            <a:xfrm>
              <a:off x="5067650" y="4463900"/>
              <a:ext cx="156000" cy="87425"/>
            </a:xfrm>
            <a:custGeom>
              <a:avLst/>
              <a:gdLst/>
              <a:ahLst/>
              <a:cxnLst/>
              <a:rect l="l" t="t" r="r" b="b"/>
              <a:pathLst>
                <a:path w="6240" h="3497" extrusionOk="0">
                  <a:moveTo>
                    <a:pt x="518" y="1"/>
                  </a:moveTo>
                  <a:lnTo>
                    <a:pt x="1" y="1427"/>
                  </a:lnTo>
                  <a:lnTo>
                    <a:pt x="5722" y="3496"/>
                  </a:lnTo>
                  <a:lnTo>
                    <a:pt x="6239" y="2070"/>
                  </a:lnTo>
                  <a:lnTo>
                    <a:pt x="518" y="1"/>
                  </a:lnTo>
                  <a:close/>
                </a:path>
              </a:pathLst>
            </a:custGeom>
            <a:solidFill>
              <a:srgbClr val="6F7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9"/>
            <p:cNvSpPr/>
            <p:nvPr/>
          </p:nvSpPr>
          <p:spPr>
            <a:xfrm>
              <a:off x="5380350" y="4050175"/>
              <a:ext cx="174025" cy="612825"/>
            </a:xfrm>
            <a:custGeom>
              <a:avLst/>
              <a:gdLst/>
              <a:ahLst/>
              <a:cxnLst/>
              <a:rect l="l" t="t" r="r" b="b"/>
              <a:pathLst>
                <a:path w="6961" h="24513" extrusionOk="0">
                  <a:moveTo>
                    <a:pt x="3534" y="0"/>
                  </a:moveTo>
                  <a:cubicBezTo>
                    <a:pt x="1510" y="0"/>
                    <a:pt x="1" y="734"/>
                    <a:pt x="1" y="734"/>
                  </a:cubicBezTo>
                  <a:lnTo>
                    <a:pt x="1" y="24512"/>
                  </a:lnTo>
                  <a:lnTo>
                    <a:pt x="6960" y="24512"/>
                  </a:lnTo>
                  <a:lnTo>
                    <a:pt x="6960" y="797"/>
                  </a:lnTo>
                  <a:cubicBezTo>
                    <a:pt x="5772" y="198"/>
                    <a:pt x="4584" y="0"/>
                    <a:pt x="3534" y="0"/>
                  </a:cubicBezTo>
                  <a:close/>
                </a:path>
              </a:pathLst>
            </a:custGeom>
            <a:solidFill>
              <a:srgbClr val="6F7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9"/>
            <p:cNvSpPr/>
            <p:nvPr/>
          </p:nvSpPr>
          <p:spPr>
            <a:xfrm>
              <a:off x="5380350" y="4494475"/>
              <a:ext cx="174025" cy="43525"/>
            </a:xfrm>
            <a:custGeom>
              <a:avLst/>
              <a:gdLst/>
              <a:ahLst/>
              <a:cxnLst/>
              <a:rect l="l" t="t" r="r" b="b"/>
              <a:pathLst>
                <a:path w="6961" h="1741" extrusionOk="0">
                  <a:moveTo>
                    <a:pt x="1" y="0"/>
                  </a:moveTo>
                  <a:lnTo>
                    <a:pt x="1" y="1740"/>
                  </a:lnTo>
                  <a:lnTo>
                    <a:pt x="6960" y="1740"/>
                  </a:lnTo>
                  <a:lnTo>
                    <a:pt x="6960" y="0"/>
                  </a:lnTo>
                  <a:close/>
                </a:path>
              </a:pathLst>
            </a:custGeom>
            <a:solidFill>
              <a:srgbClr val="E6EF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9"/>
            <p:cNvSpPr/>
            <p:nvPr/>
          </p:nvSpPr>
          <p:spPr>
            <a:xfrm>
              <a:off x="5380350" y="4556400"/>
              <a:ext cx="174025" cy="43125"/>
            </a:xfrm>
            <a:custGeom>
              <a:avLst/>
              <a:gdLst/>
              <a:ahLst/>
              <a:cxnLst/>
              <a:rect l="l" t="t" r="r" b="b"/>
              <a:pathLst>
                <a:path w="6961" h="1725" extrusionOk="0">
                  <a:moveTo>
                    <a:pt x="1" y="0"/>
                  </a:moveTo>
                  <a:lnTo>
                    <a:pt x="1" y="1724"/>
                  </a:lnTo>
                  <a:lnTo>
                    <a:pt x="6960" y="1724"/>
                  </a:lnTo>
                  <a:lnTo>
                    <a:pt x="6960" y="0"/>
                  </a:lnTo>
                  <a:close/>
                </a:path>
              </a:pathLst>
            </a:custGeom>
            <a:solidFill>
              <a:srgbClr val="E6EF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39"/>
            <p:cNvSpPr/>
            <p:nvPr/>
          </p:nvSpPr>
          <p:spPr>
            <a:xfrm>
              <a:off x="5380350" y="4124550"/>
              <a:ext cx="174025" cy="43150"/>
            </a:xfrm>
            <a:custGeom>
              <a:avLst/>
              <a:gdLst/>
              <a:ahLst/>
              <a:cxnLst/>
              <a:rect l="l" t="t" r="r" b="b"/>
              <a:pathLst>
                <a:path w="6961" h="1726" extrusionOk="0">
                  <a:moveTo>
                    <a:pt x="1" y="1"/>
                  </a:moveTo>
                  <a:lnTo>
                    <a:pt x="1" y="1725"/>
                  </a:lnTo>
                  <a:lnTo>
                    <a:pt x="6960" y="1725"/>
                  </a:lnTo>
                  <a:lnTo>
                    <a:pt x="6960" y="1"/>
                  </a:lnTo>
                  <a:close/>
                </a:path>
              </a:pathLst>
            </a:custGeom>
            <a:solidFill>
              <a:srgbClr val="E6EF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9"/>
            <p:cNvSpPr/>
            <p:nvPr/>
          </p:nvSpPr>
          <p:spPr>
            <a:xfrm>
              <a:off x="5380350" y="4186075"/>
              <a:ext cx="174025" cy="43125"/>
            </a:xfrm>
            <a:custGeom>
              <a:avLst/>
              <a:gdLst/>
              <a:ahLst/>
              <a:cxnLst/>
              <a:rect l="l" t="t" r="r" b="b"/>
              <a:pathLst>
                <a:path w="6961" h="1725" extrusionOk="0">
                  <a:moveTo>
                    <a:pt x="1" y="1"/>
                  </a:moveTo>
                  <a:lnTo>
                    <a:pt x="1" y="1725"/>
                  </a:lnTo>
                  <a:lnTo>
                    <a:pt x="6960" y="1725"/>
                  </a:lnTo>
                  <a:lnTo>
                    <a:pt x="6960" y="1"/>
                  </a:lnTo>
                  <a:close/>
                </a:path>
              </a:pathLst>
            </a:custGeom>
            <a:solidFill>
              <a:srgbClr val="E6EF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9"/>
            <p:cNvSpPr/>
            <p:nvPr/>
          </p:nvSpPr>
          <p:spPr>
            <a:xfrm>
              <a:off x="5554350" y="4050175"/>
              <a:ext cx="174000" cy="612825"/>
            </a:xfrm>
            <a:custGeom>
              <a:avLst/>
              <a:gdLst/>
              <a:ahLst/>
              <a:cxnLst/>
              <a:rect l="l" t="t" r="r" b="b"/>
              <a:pathLst>
                <a:path w="6960" h="24513" extrusionOk="0">
                  <a:moveTo>
                    <a:pt x="3534" y="0"/>
                  </a:moveTo>
                  <a:cubicBezTo>
                    <a:pt x="1509" y="0"/>
                    <a:pt x="0" y="734"/>
                    <a:pt x="0" y="734"/>
                  </a:cubicBezTo>
                  <a:lnTo>
                    <a:pt x="0" y="24512"/>
                  </a:lnTo>
                  <a:lnTo>
                    <a:pt x="6960" y="24512"/>
                  </a:lnTo>
                  <a:lnTo>
                    <a:pt x="6960" y="797"/>
                  </a:lnTo>
                  <a:cubicBezTo>
                    <a:pt x="5771" y="198"/>
                    <a:pt x="4583" y="0"/>
                    <a:pt x="3534" y="0"/>
                  </a:cubicBezTo>
                  <a:close/>
                </a:path>
              </a:pathLst>
            </a:custGeom>
            <a:solidFill>
              <a:srgbClr val="FCBB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9"/>
            <p:cNvSpPr/>
            <p:nvPr/>
          </p:nvSpPr>
          <p:spPr>
            <a:xfrm>
              <a:off x="5593525" y="4124550"/>
              <a:ext cx="95650" cy="112500"/>
            </a:xfrm>
            <a:custGeom>
              <a:avLst/>
              <a:gdLst/>
              <a:ahLst/>
              <a:cxnLst/>
              <a:rect l="l" t="t" r="r" b="b"/>
              <a:pathLst>
                <a:path w="3826" h="4500" extrusionOk="0">
                  <a:moveTo>
                    <a:pt x="1" y="1"/>
                  </a:moveTo>
                  <a:lnTo>
                    <a:pt x="1" y="4499"/>
                  </a:lnTo>
                  <a:lnTo>
                    <a:pt x="3825" y="4499"/>
                  </a:lnTo>
                  <a:lnTo>
                    <a:pt x="3825" y="1"/>
                  </a:lnTo>
                  <a:close/>
                </a:path>
              </a:pathLst>
            </a:custGeom>
            <a:solidFill>
              <a:srgbClr val="DD70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2" name="Google Shape;472;p39"/>
          <p:cNvGrpSpPr/>
          <p:nvPr/>
        </p:nvGrpSpPr>
        <p:grpSpPr>
          <a:xfrm>
            <a:off x="6205563" y="1630544"/>
            <a:ext cx="697067" cy="596246"/>
            <a:chOff x="1761950" y="1199725"/>
            <a:chExt cx="899325" cy="769250"/>
          </a:xfrm>
        </p:grpSpPr>
        <p:sp>
          <p:nvSpPr>
            <p:cNvPr id="473" name="Google Shape;473;p39"/>
            <p:cNvSpPr/>
            <p:nvPr/>
          </p:nvSpPr>
          <p:spPr>
            <a:xfrm>
              <a:off x="1870100" y="1790250"/>
              <a:ext cx="774725" cy="148150"/>
            </a:xfrm>
            <a:custGeom>
              <a:avLst/>
              <a:gdLst/>
              <a:ahLst/>
              <a:cxnLst/>
              <a:rect l="l" t="t" r="r" b="b"/>
              <a:pathLst>
                <a:path w="30989" h="5926" extrusionOk="0">
                  <a:moveTo>
                    <a:pt x="0" y="1"/>
                  </a:moveTo>
                  <a:lnTo>
                    <a:pt x="141" y="5926"/>
                  </a:lnTo>
                  <a:lnTo>
                    <a:pt x="30988" y="5926"/>
                  </a:lnTo>
                  <a:cubicBezTo>
                    <a:pt x="29499" y="2995"/>
                    <a:pt x="30832" y="393"/>
                    <a:pt x="30832" y="393"/>
                  </a:cubicBezTo>
                  <a:lnTo>
                    <a:pt x="0" y="1"/>
                  </a:lnTo>
                  <a:close/>
                </a:path>
              </a:pathLst>
            </a:custGeom>
            <a:solidFill>
              <a:srgbClr val="E7E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9"/>
            <p:cNvSpPr/>
            <p:nvPr/>
          </p:nvSpPr>
          <p:spPr>
            <a:xfrm>
              <a:off x="1793300" y="1759700"/>
              <a:ext cx="863275" cy="209275"/>
            </a:xfrm>
            <a:custGeom>
              <a:avLst/>
              <a:gdLst/>
              <a:ahLst/>
              <a:cxnLst/>
              <a:rect l="l" t="t" r="r" b="b"/>
              <a:pathLst>
                <a:path w="34531" h="8371" extrusionOk="0">
                  <a:moveTo>
                    <a:pt x="4295" y="0"/>
                  </a:moveTo>
                  <a:cubicBezTo>
                    <a:pt x="3668" y="0"/>
                    <a:pt x="3229" y="188"/>
                    <a:pt x="2916" y="455"/>
                  </a:cubicBezTo>
                  <a:cubicBezTo>
                    <a:pt x="2884" y="486"/>
                    <a:pt x="2869" y="502"/>
                    <a:pt x="2837" y="533"/>
                  </a:cubicBezTo>
                  <a:cubicBezTo>
                    <a:pt x="2821" y="549"/>
                    <a:pt x="2806" y="565"/>
                    <a:pt x="2790" y="580"/>
                  </a:cubicBezTo>
                  <a:cubicBezTo>
                    <a:pt x="2226" y="1160"/>
                    <a:pt x="0" y="3778"/>
                    <a:pt x="2555" y="7477"/>
                  </a:cubicBezTo>
                  <a:cubicBezTo>
                    <a:pt x="2837" y="7963"/>
                    <a:pt x="3354" y="8370"/>
                    <a:pt x="4295" y="8370"/>
                  </a:cubicBezTo>
                  <a:lnTo>
                    <a:pt x="34531" y="8370"/>
                  </a:lnTo>
                  <a:lnTo>
                    <a:pt x="34531" y="6756"/>
                  </a:lnTo>
                  <a:lnTo>
                    <a:pt x="4608" y="6756"/>
                  </a:lnTo>
                  <a:cubicBezTo>
                    <a:pt x="4608" y="6756"/>
                    <a:pt x="4588" y="6758"/>
                    <a:pt x="4551" y="6758"/>
                  </a:cubicBezTo>
                  <a:cubicBezTo>
                    <a:pt x="4322" y="6758"/>
                    <a:pt x="3480" y="6676"/>
                    <a:pt x="3480" y="5471"/>
                  </a:cubicBezTo>
                  <a:lnTo>
                    <a:pt x="3480" y="4687"/>
                  </a:lnTo>
                  <a:lnTo>
                    <a:pt x="3480" y="3684"/>
                  </a:lnTo>
                  <a:lnTo>
                    <a:pt x="3480" y="2900"/>
                  </a:lnTo>
                  <a:cubicBezTo>
                    <a:pt x="3480" y="1702"/>
                    <a:pt x="4293" y="1612"/>
                    <a:pt x="4539" y="1612"/>
                  </a:cubicBezTo>
                  <a:cubicBezTo>
                    <a:pt x="4583" y="1612"/>
                    <a:pt x="4608" y="1615"/>
                    <a:pt x="4608" y="1615"/>
                  </a:cubicBezTo>
                  <a:lnTo>
                    <a:pt x="34531" y="1615"/>
                  </a:lnTo>
                  <a:lnTo>
                    <a:pt x="3453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39"/>
            <p:cNvSpPr/>
            <p:nvPr/>
          </p:nvSpPr>
          <p:spPr>
            <a:xfrm>
              <a:off x="1838350" y="1405450"/>
              <a:ext cx="773950" cy="148150"/>
            </a:xfrm>
            <a:custGeom>
              <a:avLst/>
              <a:gdLst/>
              <a:ahLst/>
              <a:cxnLst/>
              <a:rect l="l" t="t" r="r" b="b"/>
              <a:pathLst>
                <a:path w="30958" h="5926" extrusionOk="0">
                  <a:moveTo>
                    <a:pt x="1" y="1"/>
                  </a:moveTo>
                  <a:lnTo>
                    <a:pt x="157" y="5926"/>
                  </a:lnTo>
                  <a:lnTo>
                    <a:pt x="30957" y="5926"/>
                  </a:lnTo>
                  <a:cubicBezTo>
                    <a:pt x="29468" y="2995"/>
                    <a:pt x="30801" y="393"/>
                    <a:pt x="30801" y="393"/>
                  </a:cubicBezTo>
                  <a:lnTo>
                    <a:pt x="1" y="1"/>
                  </a:lnTo>
                  <a:close/>
                </a:path>
              </a:pathLst>
            </a:custGeom>
            <a:solidFill>
              <a:srgbClr val="E7E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39"/>
            <p:cNvSpPr/>
            <p:nvPr/>
          </p:nvSpPr>
          <p:spPr>
            <a:xfrm>
              <a:off x="1761950" y="1374900"/>
              <a:ext cx="862100" cy="209275"/>
            </a:xfrm>
            <a:custGeom>
              <a:avLst/>
              <a:gdLst/>
              <a:ahLst/>
              <a:cxnLst/>
              <a:rect l="l" t="t" r="r" b="b"/>
              <a:pathLst>
                <a:path w="34484" h="8371" extrusionOk="0">
                  <a:moveTo>
                    <a:pt x="4295" y="0"/>
                  </a:moveTo>
                  <a:cubicBezTo>
                    <a:pt x="3668" y="0"/>
                    <a:pt x="3213" y="188"/>
                    <a:pt x="2916" y="455"/>
                  </a:cubicBezTo>
                  <a:cubicBezTo>
                    <a:pt x="2884" y="470"/>
                    <a:pt x="2869" y="502"/>
                    <a:pt x="2837" y="533"/>
                  </a:cubicBezTo>
                  <a:lnTo>
                    <a:pt x="2822" y="533"/>
                  </a:lnTo>
                  <a:cubicBezTo>
                    <a:pt x="2822" y="549"/>
                    <a:pt x="2806" y="564"/>
                    <a:pt x="2790" y="580"/>
                  </a:cubicBezTo>
                  <a:cubicBezTo>
                    <a:pt x="2210" y="1144"/>
                    <a:pt x="0" y="3778"/>
                    <a:pt x="2555" y="7477"/>
                  </a:cubicBezTo>
                  <a:cubicBezTo>
                    <a:pt x="2837" y="7947"/>
                    <a:pt x="3339" y="8370"/>
                    <a:pt x="4295" y="8370"/>
                  </a:cubicBezTo>
                  <a:lnTo>
                    <a:pt x="34484" y="8370"/>
                  </a:lnTo>
                  <a:lnTo>
                    <a:pt x="34484" y="6756"/>
                  </a:lnTo>
                  <a:lnTo>
                    <a:pt x="4608" y="6756"/>
                  </a:lnTo>
                  <a:cubicBezTo>
                    <a:pt x="4608" y="6756"/>
                    <a:pt x="4587" y="6758"/>
                    <a:pt x="4551" y="6758"/>
                  </a:cubicBezTo>
                  <a:cubicBezTo>
                    <a:pt x="4319" y="6758"/>
                    <a:pt x="3464" y="6676"/>
                    <a:pt x="3464" y="5471"/>
                  </a:cubicBezTo>
                  <a:lnTo>
                    <a:pt x="3464" y="4687"/>
                  </a:lnTo>
                  <a:lnTo>
                    <a:pt x="3464" y="3684"/>
                  </a:lnTo>
                  <a:lnTo>
                    <a:pt x="3464" y="2884"/>
                  </a:lnTo>
                  <a:cubicBezTo>
                    <a:pt x="3464" y="1702"/>
                    <a:pt x="4286" y="1612"/>
                    <a:pt x="4537" y="1612"/>
                  </a:cubicBezTo>
                  <a:cubicBezTo>
                    <a:pt x="4582" y="1612"/>
                    <a:pt x="4608" y="1615"/>
                    <a:pt x="4608" y="1615"/>
                  </a:cubicBezTo>
                  <a:lnTo>
                    <a:pt x="34484" y="1615"/>
                  </a:lnTo>
                  <a:lnTo>
                    <a:pt x="3448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39"/>
            <p:cNvSpPr/>
            <p:nvPr/>
          </p:nvSpPr>
          <p:spPr>
            <a:xfrm>
              <a:off x="1822300" y="1584150"/>
              <a:ext cx="838975" cy="175575"/>
            </a:xfrm>
            <a:custGeom>
              <a:avLst/>
              <a:gdLst/>
              <a:ahLst/>
              <a:cxnLst/>
              <a:rect l="l" t="t" r="r" b="b"/>
              <a:pathLst>
                <a:path w="33559" h="7023" extrusionOk="0">
                  <a:moveTo>
                    <a:pt x="0" y="0"/>
                  </a:moveTo>
                  <a:lnTo>
                    <a:pt x="0" y="7022"/>
                  </a:lnTo>
                  <a:lnTo>
                    <a:pt x="33559" y="7022"/>
                  </a:lnTo>
                  <a:lnTo>
                    <a:pt x="3355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9"/>
            <p:cNvSpPr/>
            <p:nvPr/>
          </p:nvSpPr>
          <p:spPr>
            <a:xfrm>
              <a:off x="1873625" y="1626475"/>
              <a:ext cx="215925" cy="96400"/>
            </a:xfrm>
            <a:custGeom>
              <a:avLst/>
              <a:gdLst/>
              <a:ahLst/>
              <a:cxnLst/>
              <a:rect l="l" t="t" r="r" b="b"/>
              <a:pathLst>
                <a:path w="8637" h="3856" extrusionOk="0">
                  <a:moveTo>
                    <a:pt x="0" y="0"/>
                  </a:moveTo>
                  <a:lnTo>
                    <a:pt x="0" y="3856"/>
                  </a:lnTo>
                  <a:lnTo>
                    <a:pt x="8637" y="3856"/>
                  </a:lnTo>
                  <a:lnTo>
                    <a:pt x="863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39"/>
            <p:cNvSpPr/>
            <p:nvPr/>
          </p:nvSpPr>
          <p:spPr>
            <a:xfrm>
              <a:off x="1961000" y="1199725"/>
              <a:ext cx="561575" cy="175575"/>
            </a:xfrm>
            <a:custGeom>
              <a:avLst/>
              <a:gdLst/>
              <a:ahLst/>
              <a:cxnLst/>
              <a:rect l="l" t="t" r="r" b="b"/>
              <a:pathLst>
                <a:path w="22463" h="7023" extrusionOk="0">
                  <a:moveTo>
                    <a:pt x="1" y="1"/>
                  </a:moveTo>
                  <a:lnTo>
                    <a:pt x="1" y="7023"/>
                  </a:lnTo>
                  <a:lnTo>
                    <a:pt x="22462" y="7023"/>
                  </a:lnTo>
                  <a:lnTo>
                    <a:pt x="2246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39"/>
            <p:cNvSpPr/>
            <p:nvPr/>
          </p:nvSpPr>
          <p:spPr>
            <a:xfrm>
              <a:off x="2454750" y="1199725"/>
              <a:ext cx="14525" cy="175575"/>
            </a:xfrm>
            <a:custGeom>
              <a:avLst/>
              <a:gdLst/>
              <a:ahLst/>
              <a:cxnLst/>
              <a:rect l="l" t="t" r="r" b="b"/>
              <a:pathLst>
                <a:path w="581" h="7023" extrusionOk="0">
                  <a:moveTo>
                    <a:pt x="0" y="1"/>
                  </a:moveTo>
                  <a:lnTo>
                    <a:pt x="0" y="7023"/>
                  </a:lnTo>
                  <a:lnTo>
                    <a:pt x="580" y="7023"/>
                  </a:lnTo>
                  <a:lnTo>
                    <a:pt x="58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39"/>
            <p:cNvSpPr/>
            <p:nvPr/>
          </p:nvSpPr>
          <p:spPr>
            <a:xfrm>
              <a:off x="2391650" y="1199725"/>
              <a:ext cx="14925" cy="175575"/>
            </a:xfrm>
            <a:custGeom>
              <a:avLst/>
              <a:gdLst/>
              <a:ahLst/>
              <a:cxnLst/>
              <a:rect l="l" t="t" r="r" b="b"/>
              <a:pathLst>
                <a:path w="597" h="7023" extrusionOk="0">
                  <a:moveTo>
                    <a:pt x="1" y="1"/>
                  </a:moveTo>
                  <a:lnTo>
                    <a:pt x="1" y="7023"/>
                  </a:lnTo>
                  <a:lnTo>
                    <a:pt x="596" y="7023"/>
                  </a:lnTo>
                  <a:lnTo>
                    <a:pt x="59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39"/>
            <p:cNvSpPr/>
            <p:nvPr/>
          </p:nvSpPr>
          <p:spPr>
            <a:xfrm>
              <a:off x="2002150" y="1232650"/>
              <a:ext cx="111325" cy="110925"/>
            </a:xfrm>
            <a:custGeom>
              <a:avLst/>
              <a:gdLst/>
              <a:ahLst/>
              <a:cxnLst/>
              <a:rect l="l" t="t" r="r" b="b"/>
              <a:pathLst>
                <a:path w="4453" h="4437" extrusionOk="0">
                  <a:moveTo>
                    <a:pt x="1" y="0"/>
                  </a:moveTo>
                  <a:lnTo>
                    <a:pt x="1" y="4436"/>
                  </a:lnTo>
                  <a:lnTo>
                    <a:pt x="4452" y="4436"/>
                  </a:lnTo>
                  <a:lnTo>
                    <a:pt x="445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3" name="Google Shape;483;p39"/>
          <p:cNvSpPr/>
          <p:nvPr/>
        </p:nvSpPr>
        <p:spPr>
          <a:xfrm>
            <a:off x="4462875" y="1843100"/>
            <a:ext cx="211800" cy="211500"/>
          </a:xfrm>
          <a:prstGeom prst="ellipse">
            <a:avLst/>
          </a:prstGeom>
          <a:solidFill>
            <a:srgbClr val="E6EF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9"/>
          <p:cNvSpPr/>
          <p:nvPr/>
        </p:nvSpPr>
        <p:spPr>
          <a:xfrm>
            <a:off x="373800" y="2276550"/>
            <a:ext cx="129000" cy="129000"/>
          </a:xfrm>
          <a:prstGeom prst="ellipse">
            <a:avLst/>
          </a:prstGeom>
          <a:solidFill>
            <a:srgbClr val="E6EF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9"/>
          <p:cNvSpPr/>
          <p:nvPr/>
        </p:nvSpPr>
        <p:spPr>
          <a:xfrm>
            <a:off x="8393700" y="2054588"/>
            <a:ext cx="129000" cy="129000"/>
          </a:xfrm>
          <a:prstGeom prst="ellipse">
            <a:avLst/>
          </a:prstGeom>
          <a:solidFill>
            <a:srgbClr val="E6EF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9"/>
          <p:cNvSpPr txBox="1"/>
          <p:nvPr/>
        </p:nvSpPr>
        <p:spPr>
          <a:xfrm rot="-1041787">
            <a:off x="441216" y="1456153"/>
            <a:ext cx="451368" cy="543499"/>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3600">
                <a:solidFill>
                  <a:srgbClr val="E6EFB5"/>
                </a:solidFill>
                <a:latin typeface="Lilita One"/>
                <a:ea typeface="Lilita One"/>
                <a:cs typeface="Lilita One"/>
                <a:sym typeface="Lilita One"/>
              </a:rPr>
              <a:t>a</a:t>
            </a:r>
            <a:endParaRPr sz="3600">
              <a:solidFill>
                <a:srgbClr val="E6EFB5"/>
              </a:solidFill>
              <a:latin typeface="Lilita One"/>
              <a:ea typeface="Lilita One"/>
              <a:cs typeface="Lilita One"/>
              <a:sym typeface="Lilita One"/>
            </a:endParaRPr>
          </a:p>
        </p:txBody>
      </p:sp>
      <p:sp>
        <p:nvSpPr>
          <p:cNvPr id="487" name="Google Shape;487;p39"/>
          <p:cNvSpPr txBox="1"/>
          <p:nvPr/>
        </p:nvSpPr>
        <p:spPr>
          <a:xfrm rot="1794330">
            <a:off x="4346360" y="4344302"/>
            <a:ext cx="451290" cy="543609"/>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3600">
                <a:solidFill>
                  <a:srgbClr val="E6EFB5"/>
                </a:solidFill>
                <a:latin typeface="Lilita One"/>
                <a:ea typeface="Lilita One"/>
                <a:cs typeface="Lilita One"/>
                <a:sym typeface="Lilita One"/>
              </a:rPr>
              <a:t>b</a:t>
            </a:r>
            <a:endParaRPr sz="3600">
              <a:solidFill>
                <a:srgbClr val="E6EFB5"/>
              </a:solidFill>
              <a:latin typeface="Lilita One"/>
              <a:ea typeface="Lilita One"/>
              <a:cs typeface="Lilita One"/>
              <a:sym typeface="Lilita One"/>
            </a:endParaRPr>
          </a:p>
        </p:txBody>
      </p:sp>
      <p:sp>
        <p:nvSpPr>
          <p:cNvPr id="488" name="Google Shape;488;p39"/>
          <p:cNvSpPr txBox="1"/>
          <p:nvPr/>
        </p:nvSpPr>
        <p:spPr>
          <a:xfrm rot="-2028376">
            <a:off x="8287155" y="1303740"/>
            <a:ext cx="451305" cy="543413"/>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3600">
                <a:solidFill>
                  <a:srgbClr val="E6EFB5"/>
                </a:solidFill>
                <a:latin typeface="Lilita One"/>
                <a:ea typeface="Lilita One"/>
                <a:cs typeface="Lilita One"/>
                <a:sym typeface="Lilita One"/>
              </a:rPr>
              <a:t>c</a:t>
            </a:r>
            <a:endParaRPr sz="3600">
              <a:solidFill>
                <a:srgbClr val="E6EFB5"/>
              </a:solidFill>
              <a:latin typeface="Lilita One"/>
              <a:ea typeface="Lilita One"/>
              <a:cs typeface="Lilita One"/>
              <a:sym typeface="Lilita One"/>
            </a:endParaRPr>
          </a:p>
        </p:txBody>
      </p:sp>
      <p:sp>
        <p:nvSpPr>
          <p:cNvPr id="489" name="Google Shape;489;p39"/>
          <p:cNvSpPr/>
          <p:nvPr/>
        </p:nvSpPr>
        <p:spPr>
          <a:xfrm>
            <a:off x="8569650" y="4551588"/>
            <a:ext cx="129000" cy="129000"/>
          </a:xfrm>
          <a:prstGeom prst="ellipse">
            <a:avLst/>
          </a:prstGeom>
          <a:solidFill>
            <a:srgbClr val="E6EF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9"/>
          <p:cNvSpPr/>
          <p:nvPr/>
        </p:nvSpPr>
        <p:spPr>
          <a:xfrm>
            <a:off x="4365000" y="2276547"/>
            <a:ext cx="129000" cy="129000"/>
          </a:xfrm>
          <a:prstGeom prst="ellipse">
            <a:avLst/>
          </a:prstGeom>
          <a:solidFill>
            <a:srgbClr val="E6EF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526271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56">
                                            <p:txEl>
                                              <p:pRg st="0" end="0"/>
                                            </p:txEl>
                                          </p:spTgt>
                                        </p:tgtEl>
                                        <p:attrNameLst>
                                          <p:attrName>style.visibility</p:attrName>
                                        </p:attrNameLst>
                                      </p:cBhvr>
                                      <p:to>
                                        <p:strVal val="visible"/>
                                      </p:to>
                                    </p:set>
                                    <p:animEffect transition="in" filter="barn(inVertical)">
                                      <p:cBhvr>
                                        <p:cTn id="7" dur="500"/>
                                        <p:tgtEl>
                                          <p:spTgt spid="45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53">
                                            <p:txEl>
                                              <p:pRg st="0" end="0"/>
                                            </p:txEl>
                                          </p:spTgt>
                                        </p:tgtEl>
                                        <p:attrNameLst>
                                          <p:attrName>style.visibility</p:attrName>
                                        </p:attrNameLst>
                                      </p:cBhvr>
                                      <p:to>
                                        <p:strVal val="visible"/>
                                      </p:to>
                                    </p:set>
                                    <p:animEffect transition="in" filter="wipe(down)">
                                      <p:cBhvr>
                                        <p:cTn id="12" dur="500"/>
                                        <p:tgtEl>
                                          <p:spTgt spid="45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457">
                                            <p:txEl>
                                              <p:pRg st="0" end="0"/>
                                            </p:txEl>
                                          </p:spTgt>
                                        </p:tgtEl>
                                        <p:attrNameLst>
                                          <p:attrName>style.visibility</p:attrName>
                                        </p:attrNameLst>
                                      </p:cBhvr>
                                      <p:to>
                                        <p:strVal val="visible"/>
                                      </p:to>
                                    </p:set>
                                    <p:animEffect transition="in" filter="barn(inVertical)">
                                      <p:cBhvr>
                                        <p:cTn id="17" dur="500"/>
                                        <p:tgtEl>
                                          <p:spTgt spid="457">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54">
                                            <p:txEl>
                                              <p:pRg st="1" end="1"/>
                                            </p:txEl>
                                          </p:spTgt>
                                        </p:tgtEl>
                                        <p:attrNameLst>
                                          <p:attrName>style.visibility</p:attrName>
                                        </p:attrNameLst>
                                      </p:cBhvr>
                                      <p:to>
                                        <p:strVal val="visible"/>
                                      </p:to>
                                    </p:set>
                                    <p:animEffect transition="in" filter="fade">
                                      <p:cBhvr>
                                        <p:cTn id="22" dur="500"/>
                                        <p:tgtEl>
                                          <p:spTgt spid="45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15"/>
        <p:cNvGrpSpPr/>
        <p:nvPr/>
      </p:nvGrpSpPr>
      <p:grpSpPr>
        <a:xfrm>
          <a:off x="0" y="0"/>
          <a:ext cx="0" cy="0"/>
          <a:chOff x="0" y="0"/>
          <a:chExt cx="0" cy="0"/>
        </a:xfrm>
      </p:grpSpPr>
      <p:sp>
        <p:nvSpPr>
          <p:cNvPr id="617" name="Google Shape;617;p43"/>
          <p:cNvSpPr txBox="1">
            <a:spLocks noGrp="1"/>
          </p:cNvSpPr>
          <p:nvPr>
            <p:ph type="subTitle" idx="1"/>
          </p:nvPr>
        </p:nvSpPr>
        <p:spPr>
          <a:xfrm>
            <a:off x="383215" y="330200"/>
            <a:ext cx="7874001" cy="872066"/>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Class diagram</a:t>
            </a:r>
            <a:endParaRPr dirty="0"/>
          </a:p>
        </p:txBody>
      </p:sp>
      <p:sp>
        <p:nvSpPr>
          <p:cNvPr id="618" name="Google Shape;618;p43"/>
          <p:cNvSpPr txBox="1">
            <a:spLocks noGrp="1"/>
          </p:cNvSpPr>
          <p:nvPr>
            <p:ph type="subTitle" idx="2"/>
          </p:nvPr>
        </p:nvSpPr>
        <p:spPr>
          <a:xfrm>
            <a:off x="8839201" y="2683933"/>
            <a:ext cx="45719" cy="397933"/>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endParaRPr dirty="0">
              <a:solidFill>
                <a:schemeClr val="tx2"/>
              </a:solidFill>
            </a:endParaRPr>
          </a:p>
        </p:txBody>
      </p:sp>
      <p:grpSp>
        <p:nvGrpSpPr>
          <p:cNvPr id="47" name="Group 46">
            <a:extLst>
              <a:ext uri="{FF2B5EF4-FFF2-40B4-BE49-F238E27FC236}">
                <a16:creationId xmlns:a16="http://schemas.microsoft.com/office/drawing/2014/main" id="{8CD44CF2-B1EB-7E44-3442-6018415C74AF}"/>
              </a:ext>
            </a:extLst>
          </p:cNvPr>
          <p:cNvGrpSpPr/>
          <p:nvPr/>
        </p:nvGrpSpPr>
        <p:grpSpPr>
          <a:xfrm>
            <a:off x="946111" y="1749814"/>
            <a:ext cx="7144202" cy="2782638"/>
            <a:chOff x="1234069" y="1404125"/>
            <a:chExt cx="7144202" cy="2782638"/>
          </a:xfrm>
        </p:grpSpPr>
        <p:sp>
          <p:nvSpPr>
            <p:cNvPr id="4" name="Parallelogram 3">
              <a:extLst>
                <a:ext uri="{FF2B5EF4-FFF2-40B4-BE49-F238E27FC236}">
                  <a16:creationId xmlns:a16="http://schemas.microsoft.com/office/drawing/2014/main" id="{ADBFB3B0-8C9C-D819-11A6-A92941FA54A1}"/>
                </a:ext>
              </a:extLst>
            </p:cNvPr>
            <p:cNvSpPr/>
            <p:nvPr/>
          </p:nvSpPr>
          <p:spPr>
            <a:xfrm>
              <a:off x="1272353" y="2364986"/>
              <a:ext cx="1241501" cy="703459"/>
            </a:xfrm>
            <a:prstGeom prst="parallelogra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solidFill>
                    <a:schemeClr val="bg1">
                      <a:lumMod val="10000"/>
                    </a:schemeClr>
                  </a:solidFill>
                </a:rPr>
                <a:t>Read </a:t>
              </a:r>
              <a:r>
                <a:rPr lang="en-IN" sz="1200" dirty="0" err="1">
                  <a:solidFill>
                    <a:schemeClr val="bg1">
                      <a:lumMod val="10000"/>
                    </a:schemeClr>
                  </a:solidFill>
                </a:rPr>
                <a:t>n,k,a</a:t>
              </a:r>
              <a:r>
                <a:rPr lang="en-IN" sz="1200" dirty="0">
                  <a:solidFill>
                    <a:schemeClr val="bg1">
                      <a:lumMod val="10000"/>
                    </a:schemeClr>
                  </a:solidFill>
                </a:rPr>
                <a:t>[</a:t>
              </a:r>
              <a:r>
                <a:rPr lang="en-IN" sz="1200" dirty="0" err="1">
                  <a:solidFill>
                    <a:schemeClr val="bg1">
                      <a:lumMod val="10000"/>
                    </a:schemeClr>
                  </a:solidFill>
                </a:rPr>
                <a:t>i</a:t>
              </a:r>
              <a:r>
                <a:rPr lang="en-IN" sz="1200" dirty="0">
                  <a:solidFill>
                    <a:schemeClr val="bg1">
                      <a:lumMod val="10000"/>
                    </a:schemeClr>
                  </a:solidFill>
                </a:rPr>
                <a:t>]</a:t>
              </a:r>
            </a:p>
            <a:p>
              <a:pPr algn="ctr"/>
              <a:r>
                <a:rPr lang="en-IN" sz="1200" dirty="0">
                  <a:solidFill>
                    <a:schemeClr val="bg1">
                      <a:lumMod val="10000"/>
                    </a:schemeClr>
                  </a:solidFill>
                </a:rPr>
                <a:t>Assign </a:t>
              </a:r>
              <a:r>
                <a:rPr lang="en-IN" sz="1200" dirty="0" err="1">
                  <a:solidFill>
                    <a:schemeClr val="bg1">
                      <a:lumMod val="10000"/>
                    </a:schemeClr>
                  </a:solidFill>
                </a:rPr>
                <a:t>small,l</a:t>
              </a:r>
              <a:endParaRPr lang="en-IN" sz="800" dirty="0">
                <a:solidFill>
                  <a:schemeClr val="bg1">
                    <a:lumMod val="10000"/>
                  </a:schemeClr>
                </a:solidFill>
              </a:endParaRPr>
            </a:p>
          </p:txBody>
        </p:sp>
        <p:sp>
          <p:nvSpPr>
            <p:cNvPr id="5" name="Arrow: Down 4">
              <a:extLst>
                <a:ext uri="{FF2B5EF4-FFF2-40B4-BE49-F238E27FC236}">
                  <a16:creationId xmlns:a16="http://schemas.microsoft.com/office/drawing/2014/main" id="{BE07870E-46D6-1D20-060B-1650DCC05FDD}"/>
                </a:ext>
              </a:extLst>
            </p:cNvPr>
            <p:cNvSpPr/>
            <p:nvPr/>
          </p:nvSpPr>
          <p:spPr>
            <a:xfrm>
              <a:off x="1769324" y="3081455"/>
              <a:ext cx="215591" cy="37914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17300DC5-8807-7977-5B0D-351514E7B0AB}"/>
                </a:ext>
              </a:extLst>
            </p:cNvPr>
            <p:cNvSpPr/>
            <p:nvPr/>
          </p:nvSpPr>
          <p:spPr>
            <a:xfrm>
              <a:off x="1234069" y="3486616"/>
              <a:ext cx="1122555" cy="6839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Arrow: Right 6">
              <a:extLst>
                <a:ext uri="{FF2B5EF4-FFF2-40B4-BE49-F238E27FC236}">
                  <a16:creationId xmlns:a16="http://schemas.microsoft.com/office/drawing/2014/main" id="{CB8E83C7-68EA-39A7-CADE-AA7E7C7AE59F}"/>
                </a:ext>
              </a:extLst>
            </p:cNvPr>
            <p:cNvSpPr/>
            <p:nvPr/>
          </p:nvSpPr>
          <p:spPr>
            <a:xfrm>
              <a:off x="2378925" y="3735661"/>
              <a:ext cx="490654" cy="18585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Diamond 7">
              <a:extLst>
                <a:ext uri="{FF2B5EF4-FFF2-40B4-BE49-F238E27FC236}">
                  <a16:creationId xmlns:a16="http://schemas.microsoft.com/office/drawing/2014/main" id="{87412D0C-F17B-E3A9-2880-F8456211F696}"/>
                </a:ext>
              </a:extLst>
            </p:cNvPr>
            <p:cNvSpPr/>
            <p:nvPr/>
          </p:nvSpPr>
          <p:spPr>
            <a:xfrm>
              <a:off x="2845908" y="3502819"/>
              <a:ext cx="982482" cy="683944"/>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Arrow: Up 8">
              <a:extLst>
                <a:ext uri="{FF2B5EF4-FFF2-40B4-BE49-F238E27FC236}">
                  <a16:creationId xmlns:a16="http://schemas.microsoft.com/office/drawing/2014/main" id="{6836EBFC-3499-C681-1C68-EFB85158FF81}"/>
                </a:ext>
              </a:extLst>
            </p:cNvPr>
            <p:cNvSpPr/>
            <p:nvPr/>
          </p:nvSpPr>
          <p:spPr>
            <a:xfrm>
              <a:off x="3211548" y="3140928"/>
              <a:ext cx="215591" cy="3791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95819D56-3F46-65F3-88E4-4003364FCA1A}"/>
                </a:ext>
              </a:extLst>
            </p:cNvPr>
            <p:cNvSpPr/>
            <p:nvPr/>
          </p:nvSpPr>
          <p:spPr>
            <a:xfrm>
              <a:off x="2794841" y="2438403"/>
              <a:ext cx="1122555" cy="6839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921BA813-BF40-7687-5C93-E62328B67DC7}"/>
                </a:ext>
              </a:extLst>
            </p:cNvPr>
            <p:cNvSpPr/>
            <p:nvPr/>
          </p:nvSpPr>
          <p:spPr>
            <a:xfrm>
              <a:off x="4252322" y="3468033"/>
              <a:ext cx="1122555" cy="6839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Arrow: Right 11">
              <a:extLst>
                <a:ext uri="{FF2B5EF4-FFF2-40B4-BE49-F238E27FC236}">
                  <a16:creationId xmlns:a16="http://schemas.microsoft.com/office/drawing/2014/main" id="{F780F7E8-44FC-A42A-BC9A-4CC4BCC57EC2}"/>
                </a:ext>
              </a:extLst>
            </p:cNvPr>
            <p:cNvSpPr/>
            <p:nvPr/>
          </p:nvSpPr>
          <p:spPr>
            <a:xfrm>
              <a:off x="3769110" y="3746815"/>
              <a:ext cx="490654" cy="18585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Arrow: Right 12">
              <a:extLst>
                <a:ext uri="{FF2B5EF4-FFF2-40B4-BE49-F238E27FC236}">
                  <a16:creationId xmlns:a16="http://schemas.microsoft.com/office/drawing/2014/main" id="{56FDD479-8E32-7482-D0E1-3E8062C71901}"/>
                </a:ext>
              </a:extLst>
            </p:cNvPr>
            <p:cNvSpPr/>
            <p:nvPr/>
          </p:nvSpPr>
          <p:spPr>
            <a:xfrm>
              <a:off x="5374877" y="3761683"/>
              <a:ext cx="490654" cy="18585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Diamond 13">
              <a:extLst>
                <a:ext uri="{FF2B5EF4-FFF2-40B4-BE49-F238E27FC236}">
                  <a16:creationId xmlns:a16="http://schemas.microsoft.com/office/drawing/2014/main" id="{DD98ED87-3294-3F76-031E-194339AAF9EF}"/>
                </a:ext>
              </a:extLst>
            </p:cNvPr>
            <p:cNvSpPr/>
            <p:nvPr/>
          </p:nvSpPr>
          <p:spPr>
            <a:xfrm>
              <a:off x="5858089" y="3553525"/>
              <a:ext cx="1063099" cy="617035"/>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ectangle 14">
              <a:extLst>
                <a:ext uri="{FF2B5EF4-FFF2-40B4-BE49-F238E27FC236}">
                  <a16:creationId xmlns:a16="http://schemas.microsoft.com/office/drawing/2014/main" id="{932BD11B-97F0-874A-BAB9-181404866F21}"/>
                </a:ext>
              </a:extLst>
            </p:cNvPr>
            <p:cNvSpPr/>
            <p:nvPr/>
          </p:nvSpPr>
          <p:spPr>
            <a:xfrm>
              <a:off x="5798633" y="2469996"/>
              <a:ext cx="1122555" cy="6839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Arrow: Up 15">
              <a:extLst>
                <a:ext uri="{FF2B5EF4-FFF2-40B4-BE49-F238E27FC236}">
                  <a16:creationId xmlns:a16="http://schemas.microsoft.com/office/drawing/2014/main" id="{14856AEC-27F0-9341-0504-8FE8729AF144}"/>
                </a:ext>
              </a:extLst>
            </p:cNvPr>
            <p:cNvSpPr/>
            <p:nvPr/>
          </p:nvSpPr>
          <p:spPr>
            <a:xfrm>
              <a:off x="6192623" y="3174383"/>
              <a:ext cx="215591" cy="3791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Arrow: Up 16">
              <a:extLst>
                <a:ext uri="{FF2B5EF4-FFF2-40B4-BE49-F238E27FC236}">
                  <a16:creationId xmlns:a16="http://schemas.microsoft.com/office/drawing/2014/main" id="{E6987D57-C671-45AA-51B5-CD0E74A3B4A0}"/>
                </a:ext>
              </a:extLst>
            </p:cNvPr>
            <p:cNvSpPr/>
            <p:nvPr/>
          </p:nvSpPr>
          <p:spPr>
            <a:xfrm>
              <a:off x="6192623" y="2059261"/>
              <a:ext cx="215591" cy="3791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Diamond 17">
              <a:extLst>
                <a:ext uri="{FF2B5EF4-FFF2-40B4-BE49-F238E27FC236}">
                  <a16:creationId xmlns:a16="http://schemas.microsoft.com/office/drawing/2014/main" id="{C246CE3E-BA28-1776-CCE3-6714E51A7AD1}"/>
                </a:ext>
              </a:extLst>
            </p:cNvPr>
            <p:cNvSpPr/>
            <p:nvPr/>
          </p:nvSpPr>
          <p:spPr>
            <a:xfrm>
              <a:off x="5790100" y="1430154"/>
              <a:ext cx="966429" cy="645774"/>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Rectangle 20">
              <a:extLst>
                <a:ext uri="{FF2B5EF4-FFF2-40B4-BE49-F238E27FC236}">
                  <a16:creationId xmlns:a16="http://schemas.microsoft.com/office/drawing/2014/main" id="{2B1042A1-D4B3-6264-1E22-2C1984C2D76E}"/>
                </a:ext>
              </a:extLst>
            </p:cNvPr>
            <p:cNvSpPr/>
            <p:nvPr/>
          </p:nvSpPr>
          <p:spPr>
            <a:xfrm>
              <a:off x="7255716" y="1404125"/>
              <a:ext cx="1122555" cy="6839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Arrow: Right 21">
              <a:extLst>
                <a:ext uri="{FF2B5EF4-FFF2-40B4-BE49-F238E27FC236}">
                  <a16:creationId xmlns:a16="http://schemas.microsoft.com/office/drawing/2014/main" id="{F77A4B5F-D1C7-764D-96B2-B76C26B6B8C8}"/>
                </a:ext>
              </a:extLst>
            </p:cNvPr>
            <p:cNvSpPr/>
            <p:nvPr/>
          </p:nvSpPr>
          <p:spPr>
            <a:xfrm>
              <a:off x="6765062" y="1653640"/>
              <a:ext cx="490654" cy="18585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Arrow: Down 22">
              <a:extLst>
                <a:ext uri="{FF2B5EF4-FFF2-40B4-BE49-F238E27FC236}">
                  <a16:creationId xmlns:a16="http://schemas.microsoft.com/office/drawing/2014/main" id="{09D53C60-4F23-D4BD-5835-3513598BB708}"/>
                </a:ext>
              </a:extLst>
            </p:cNvPr>
            <p:cNvSpPr/>
            <p:nvPr/>
          </p:nvSpPr>
          <p:spPr>
            <a:xfrm>
              <a:off x="7709197" y="2117910"/>
              <a:ext cx="215591" cy="37914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Oval 23">
              <a:extLst>
                <a:ext uri="{FF2B5EF4-FFF2-40B4-BE49-F238E27FC236}">
                  <a16:creationId xmlns:a16="http://schemas.microsoft.com/office/drawing/2014/main" id="{A44F33D1-CB71-75FC-2E8C-B386F6A69DD2}"/>
                </a:ext>
              </a:extLst>
            </p:cNvPr>
            <p:cNvSpPr/>
            <p:nvPr/>
          </p:nvSpPr>
          <p:spPr>
            <a:xfrm>
              <a:off x="7359804" y="2506702"/>
              <a:ext cx="988741" cy="4386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TextBox 26">
              <a:extLst>
                <a:ext uri="{FF2B5EF4-FFF2-40B4-BE49-F238E27FC236}">
                  <a16:creationId xmlns:a16="http://schemas.microsoft.com/office/drawing/2014/main" id="{F325854F-AE27-BC73-5854-004DE5956221}"/>
                </a:ext>
              </a:extLst>
            </p:cNvPr>
            <p:cNvSpPr txBox="1"/>
            <p:nvPr/>
          </p:nvSpPr>
          <p:spPr>
            <a:xfrm>
              <a:off x="1272353" y="3635298"/>
              <a:ext cx="899531" cy="307777"/>
            </a:xfrm>
            <a:prstGeom prst="rect">
              <a:avLst/>
            </a:prstGeom>
            <a:noFill/>
          </p:spPr>
          <p:txBody>
            <a:bodyPr wrap="square" rtlCol="0">
              <a:spAutoFit/>
            </a:bodyPr>
            <a:lstStyle/>
            <a:p>
              <a:pPr algn="ctr"/>
              <a:r>
                <a:rPr lang="en-IN" dirty="0"/>
                <a:t>c[</a:t>
              </a:r>
              <a:r>
                <a:rPr lang="en-IN" dirty="0" err="1"/>
                <a:t>i</a:t>
              </a:r>
              <a:r>
                <a:rPr lang="en-IN" dirty="0"/>
                <a:t>]=a[</a:t>
              </a:r>
              <a:r>
                <a:rPr lang="en-IN" dirty="0" err="1"/>
                <a:t>i</a:t>
              </a:r>
              <a:r>
                <a:rPr lang="en-IN" dirty="0"/>
                <a:t>]</a:t>
              </a:r>
            </a:p>
          </p:txBody>
        </p:sp>
        <p:sp>
          <p:nvSpPr>
            <p:cNvPr id="28" name="TextBox 27">
              <a:extLst>
                <a:ext uri="{FF2B5EF4-FFF2-40B4-BE49-F238E27FC236}">
                  <a16:creationId xmlns:a16="http://schemas.microsoft.com/office/drawing/2014/main" id="{49F11FEA-0707-F250-E754-854559BAEEFF}"/>
                </a:ext>
              </a:extLst>
            </p:cNvPr>
            <p:cNvSpPr txBox="1"/>
            <p:nvPr/>
          </p:nvSpPr>
          <p:spPr>
            <a:xfrm>
              <a:off x="2862163" y="3674699"/>
              <a:ext cx="968014" cy="307777"/>
            </a:xfrm>
            <a:prstGeom prst="rect">
              <a:avLst/>
            </a:prstGeom>
            <a:noFill/>
          </p:spPr>
          <p:txBody>
            <a:bodyPr wrap="square" rtlCol="0">
              <a:spAutoFit/>
            </a:bodyPr>
            <a:lstStyle/>
            <a:p>
              <a:r>
                <a:rPr lang="en-IN" dirty="0"/>
                <a:t>c[j]&gt;c[j+1]</a:t>
              </a:r>
            </a:p>
          </p:txBody>
        </p:sp>
        <p:sp>
          <p:nvSpPr>
            <p:cNvPr id="29" name="TextBox 28">
              <a:extLst>
                <a:ext uri="{FF2B5EF4-FFF2-40B4-BE49-F238E27FC236}">
                  <a16:creationId xmlns:a16="http://schemas.microsoft.com/office/drawing/2014/main" id="{13D156EA-4526-E8A1-7FC0-120B099C4305}"/>
                </a:ext>
              </a:extLst>
            </p:cNvPr>
            <p:cNvSpPr txBox="1"/>
            <p:nvPr/>
          </p:nvSpPr>
          <p:spPr>
            <a:xfrm>
              <a:off x="4282063" y="3471639"/>
              <a:ext cx="973080" cy="523220"/>
            </a:xfrm>
            <a:prstGeom prst="rect">
              <a:avLst/>
            </a:prstGeom>
            <a:noFill/>
          </p:spPr>
          <p:txBody>
            <a:bodyPr wrap="square" rtlCol="0">
              <a:spAutoFit/>
            </a:bodyPr>
            <a:lstStyle/>
            <a:p>
              <a:r>
                <a:rPr lang="en-IN" sz="1400" dirty="0">
                  <a:solidFill>
                    <a:schemeClr val="bg1">
                      <a:lumMod val="10000"/>
                    </a:schemeClr>
                  </a:solidFill>
                  <a:latin typeface="Cambria" panose="02040503050406030204" pitchFamily="18" charset="0"/>
                  <a:ea typeface="Cambria" panose="02040503050406030204" pitchFamily="18" charset="0"/>
                </a:rPr>
                <a:t>b[l]=c[j]                  l++</a:t>
              </a:r>
              <a:endParaRPr lang="en-IN" dirty="0"/>
            </a:p>
          </p:txBody>
        </p:sp>
        <p:sp>
          <p:nvSpPr>
            <p:cNvPr id="30" name="TextBox 29">
              <a:extLst>
                <a:ext uri="{FF2B5EF4-FFF2-40B4-BE49-F238E27FC236}">
                  <a16:creationId xmlns:a16="http://schemas.microsoft.com/office/drawing/2014/main" id="{03014A66-C0AE-DEA2-854A-6349B327F3D1}"/>
                </a:ext>
              </a:extLst>
            </p:cNvPr>
            <p:cNvSpPr txBox="1"/>
            <p:nvPr/>
          </p:nvSpPr>
          <p:spPr>
            <a:xfrm>
              <a:off x="2802274" y="2469996"/>
              <a:ext cx="1122555" cy="523220"/>
            </a:xfrm>
            <a:prstGeom prst="rect">
              <a:avLst/>
            </a:prstGeom>
            <a:noFill/>
          </p:spPr>
          <p:txBody>
            <a:bodyPr wrap="square" rtlCol="0">
              <a:spAutoFit/>
            </a:bodyPr>
            <a:lstStyle/>
            <a:p>
              <a:r>
                <a:rPr lang="en-IN" sz="1400" dirty="0">
                  <a:solidFill>
                    <a:schemeClr val="bg1">
                      <a:lumMod val="10000"/>
                    </a:schemeClr>
                  </a:solidFill>
                  <a:latin typeface="Cambria" panose="02040503050406030204" pitchFamily="18" charset="0"/>
                  <a:ea typeface="Cambria" panose="02040503050406030204" pitchFamily="18" charset="0"/>
                </a:rPr>
                <a:t>b[l]=c[j+1]</a:t>
              </a:r>
            </a:p>
            <a:p>
              <a:r>
                <a:rPr lang="en-IN" dirty="0">
                  <a:solidFill>
                    <a:schemeClr val="bg1">
                      <a:lumMod val="10000"/>
                    </a:schemeClr>
                  </a:solidFill>
                  <a:latin typeface="Cambria" panose="02040503050406030204" pitchFamily="18" charset="0"/>
                  <a:ea typeface="Cambria" panose="02040503050406030204" pitchFamily="18" charset="0"/>
                </a:rPr>
                <a:t>l++</a:t>
              </a:r>
              <a:endParaRPr lang="en-IN" dirty="0"/>
            </a:p>
          </p:txBody>
        </p:sp>
        <p:sp>
          <p:nvSpPr>
            <p:cNvPr id="32" name="TextBox 31">
              <a:extLst>
                <a:ext uri="{FF2B5EF4-FFF2-40B4-BE49-F238E27FC236}">
                  <a16:creationId xmlns:a16="http://schemas.microsoft.com/office/drawing/2014/main" id="{87E55F66-AFC3-39DA-3170-710F0A553584}"/>
                </a:ext>
              </a:extLst>
            </p:cNvPr>
            <p:cNvSpPr txBox="1"/>
            <p:nvPr/>
          </p:nvSpPr>
          <p:spPr>
            <a:xfrm>
              <a:off x="5828368" y="2588386"/>
              <a:ext cx="1040780" cy="307777"/>
            </a:xfrm>
            <a:prstGeom prst="rect">
              <a:avLst/>
            </a:prstGeom>
            <a:noFill/>
          </p:spPr>
          <p:txBody>
            <a:bodyPr wrap="square" rtlCol="0">
              <a:spAutoFit/>
            </a:bodyPr>
            <a:lstStyle/>
            <a:p>
              <a:r>
                <a:rPr lang="en-IN" dirty="0"/>
                <a:t>b[</a:t>
              </a:r>
              <a:r>
                <a:rPr lang="en-IN" dirty="0" err="1"/>
                <a:t>i</a:t>
              </a:r>
              <a:r>
                <a:rPr lang="en-IN" dirty="0"/>
                <a:t>]=small</a:t>
              </a:r>
            </a:p>
          </p:txBody>
        </p:sp>
        <p:sp>
          <p:nvSpPr>
            <p:cNvPr id="33" name="TextBox 32">
              <a:extLst>
                <a:ext uri="{FF2B5EF4-FFF2-40B4-BE49-F238E27FC236}">
                  <a16:creationId xmlns:a16="http://schemas.microsoft.com/office/drawing/2014/main" id="{5092CCC6-1828-F6A2-6CF7-A8FB374AF238}"/>
                </a:ext>
              </a:extLst>
            </p:cNvPr>
            <p:cNvSpPr txBox="1"/>
            <p:nvPr/>
          </p:nvSpPr>
          <p:spPr>
            <a:xfrm>
              <a:off x="5916973" y="3708153"/>
              <a:ext cx="982482" cy="307777"/>
            </a:xfrm>
            <a:prstGeom prst="rect">
              <a:avLst/>
            </a:prstGeom>
            <a:noFill/>
          </p:spPr>
          <p:txBody>
            <a:bodyPr wrap="square" rtlCol="0">
              <a:spAutoFit/>
            </a:bodyPr>
            <a:lstStyle/>
            <a:p>
              <a:r>
                <a:rPr lang="en-IN" sz="1400" dirty="0">
                  <a:latin typeface="Cambria" panose="02040503050406030204" pitchFamily="18" charset="0"/>
                  <a:ea typeface="Cambria" panose="02040503050406030204" pitchFamily="18" charset="0"/>
                </a:rPr>
                <a:t>b[</a:t>
              </a:r>
              <a:r>
                <a:rPr lang="en-IN" sz="1400" dirty="0" err="1">
                  <a:latin typeface="Cambria" panose="02040503050406030204" pitchFamily="18" charset="0"/>
                  <a:ea typeface="Cambria" panose="02040503050406030204" pitchFamily="18" charset="0"/>
                </a:rPr>
                <a:t>i</a:t>
              </a:r>
              <a:r>
                <a:rPr lang="en-IN" sz="1400" dirty="0">
                  <a:latin typeface="Cambria" panose="02040503050406030204" pitchFamily="18" charset="0"/>
                  <a:ea typeface="Cambria" panose="02040503050406030204" pitchFamily="18" charset="0"/>
                </a:rPr>
                <a:t>]&lt;small</a:t>
              </a:r>
              <a:endParaRPr lang="en-IN" dirty="0"/>
            </a:p>
          </p:txBody>
        </p:sp>
        <p:sp>
          <p:nvSpPr>
            <p:cNvPr id="34" name="TextBox 33">
              <a:extLst>
                <a:ext uri="{FF2B5EF4-FFF2-40B4-BE49-F238E27FC236}">
                  <a16:creationId xmlns:a16="http://schemas.microsoft.com/office/drawing/2014/main" id="{32658CFF-220D-DF5D-D284-F2BE29796878}"/>
                </a:ext>
              </a:extLst>
            </p:cNvPr>
            <p:cNvSpPr txBox="1"/>
            <p:nvPr/>
          </p:nvSpPr>
          <p:spPr>
            <a:xfrm>
              <a:off x="5823549" y="1600858"/>
              <a:ext cx="899529" cy="307777"/>
            </a:xfrm>
            <a:prstGeom prst="rect">
              <a:avLst/>
            </a:prstGeom>
            <a:noFill/>
          </p:spPr>
          <p:txBody>
            <a:bodyPr wrap="square" rtlCol="0">
              <a:spAutoFit/>
            </a:bodyPr>
            <a:lstStyle/>
            <a:p>
              <a:r>
                <a:rPr lang="en-IN" sz="1400" dirty="0">
                  <a:latin typeface="Cambria" panose="02040503050406030204" pitchFamily="18" charset="0"/>
                  <a:ea typeface="Cambria" panose="02040503050406030204" pitchFamily="18" charset="0"/>
                </a:rPr>
                <a:t>b[</a:t>
              </a:r>
              <a:r>
                <a:rPr lang="en-IN" sz="1400" dirty="0" err="1">
                  <a:latin typeface="Cambria" panose="02040503050406030204" pitchFamily="18" charset="0"/>
                  <a:ea typeface="Cambria" panose="02040503050406030204" pitchFamily="18" charset="0"/>
                </a:rPr>
                <a:t>i</a:t>
              </a:r>
              <a:r>
                <a:rPr lang="en-IN" sz="1400" dirty="0">
                  <a:latin typeface="Cambria" panose="02040503050406030204" pitchFamily="18" charset="0"/>
                  <a:ea typeface="Cambria" panose="02040503050406030204" pitchFamily="18" charset="0"/>
                </a:rPr>
                <a:t>]==c[j]</a:t>
              </a:r>
              <a:endParaRPr lang="en-IN" dirty="0"/>
            </a:p>
          </p:txBody>
        </p:sp>
        <p:sp>
          <p:nvSpPr>
            <p:cNvPr id="35" name="TextBox 34">
              <a:extLst>
                <a:ext uri="{FF2B5EF4-FFF2-40B4-BE49-F238E27FC236}">
                  <a16:creationId xmlns:a16="http://schemas.microsoft.com/office/drawing/2014/main" id="{BC6A1B93-4199-08B5-9E89-B49CEFD3A59A}"/>
                </a:ext>
              </a:extLst>
            </p:cNvPr>
            <p:cNvSpPr txBox="1"/>
            <p:nvPr/>
          </p:nvSpPr>
          <p:spPr>
            <a:xfrm>
              <a:off x="7359804" y="1600858"/>
              <a:ext cx="897412" cy="307777"/>
            </a:xfrm>
            <a:prstGeom prst="rect">
              <a:avLst/>
            </a:prstGeom>
            <a:noFill/>
          </p:spPr>
          <p:txBody>
            <a:bodyPr wrap="square" rtlCol="0">
              <a:spAutoFit/>
            </a:bodyPr>
            <a:lstStyle/>
            <a:p>
              <a:r>
                <a:rPr lang="en-IN" dirty="0"/>
                <a:t>Print j+1</a:t>
              </a:r>
            </a:p>
          </p:txBody>
        </p:sp>
        <p:sp>
          <p:nvSpPr>
            <p:cNvPr id="36" name="TextBox 35">
              <a:extLst>
                <a:ext uri="{FF2B5EF4-FFF2-40B4-BE49-F238E27FC236}">
                  <a16:creationId xmlns:a16="http://schemas.microsoft.com/office/drawing/2014/main" id="{262C025E-C202-63C7-2197-9F0263CBBB15}"/>
                </a:ext>
              </a:extLst>
            </p:cNvPr>
            <p:cNvSpPr txBox="1"/>
            <p:nvPr/>
          </p:nvSpPr>
          <p:spPr>
            <a:xfrm>
              <a:off x="7570580" y="2572120"/>
              <a:ext cx="599547" cy="307777"/>
            </a:xfrm>
            <a:prstGeom prst="rect">
              <a:avLst/>
            </a:prstGeom>
            <a:noFill/>
          </p:spPr>
          <p:txBody>
            <a:bodyPr wrap="square" rtlCol="0">
              <a:spAutoFit/>
            </a:bodyPr>
            <a:lstStyle/>
            <a:p>
              <a:r>
                <a:rPr lang="en-IN" dirty="0"/>
                <a:t>stop</a:t>
              </a:r>
            </a:p>
          </p:txBody>
        </p:sp>
        <p:sp>
          <p:nvSpPr>
            <p:cNvPr id="44" name="Oval 43">
              <a:extLst>
                <a:ext uri="{FF2B5EF4-FFF2-40B4-BE49-F238E27FC236}">
                  <a16:creationId xmlns:a16="http://schemas.microsoft.com/office/drawing/2014/main" id="{515A8560-98B3-C1DD-9122-FAE9B18ED713}"/>
                </a:ext>
              </a:extLst>
            </p:cNvPr>
            <p:cNvSpPr/>
            <p:nvPr/>
          </p:nvSpPr>
          <p:spPr>
            <a:xfrm>
              <a:off x="1398731" y="1526790"/>
              <a:ext cx="988741" cy="4386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5" name="Arrow: Down 44">
              <a:extLst>
                <a:ext uri="{FF2B5EF4-FFF2-40B4-BE49-F238E27FC236}">
                  <a16:creationId xmlns:a16="http://schemas.microsoft.com/office/drawing/2014/main" id="{17E96602-BB94-D0E4-BAAB-1F0EFE5A9A5C}"/>
                </a:ext>
              </a:extLst>
            </p:cNvPr>
            <p:cNvSpPr/>
            <p:nvPr/>
          </p:nvSpPr>
          <p:spPr>
            <a:xfrm>
              <a:off x="1769324" y="1992817"/>
              <a:ext cx="215591" cy="37914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6" name="TextBox 45">
              <a:extLst>
                <a:ext uri="{FF2B5EF4-FFF2-40B4-BE49-F238E27FC236}">
                  <a16:creationId xmlns:a16="http://schemas.microsoft.com/office/drawing/2014/main" id="{4C99F821-0FF3-8B5E-5364-B6C988B8700F}"/>
                </a:ext>
              </a:extLst>
            </p:cNvPr>
            <p:cNvSpPr txBox="1"/>
            <p:nvPr/>
          </p:nvSpPr>
          <p:spPr>
            <a:xfrm>
              <a:off x="1595734" y="1600858"/>
              <a:ext cx="721112" cy="307777"/>
            </a:xfrm>
            <a:prstGeom prst="rect">
              <a:avLst/>
            </a:prstGeom>
            <a:noFill/>
          </p:spPr>
          <p:txBody>
            <a:bodyPr wrap="square" rtlCol="0">
              <a:spAutoFit/>
            </a:bodyPr>
            <a:lstStyle/>
            <a:p>
              <a:r>
                <a:rPr lang="en-IN" dirty="0"/>
                <a:t>start</a:t>
              </a:r>
            </a:p>
          </p:txBody>
        </p:sp>
      </p:gr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7"/>
                                        </p:tgtEl>
                                        <p:attrNameLst>
                                          <p:attrName>style.visibility</p:attrName>
                                        </p:attrNameLst>
                                      </p:cBhvr>
                                      <p:to>
                                        <p:strVal val="visible"/>
                                      </p:to>
                                    </p:set>
                                    <p:anim calcmode="lin" valueType="num">
                                      <p:cBhvr>
                                        <p:cTn id="7" dur="500" fill="hold"/>
                                        <p:tgtEl>
                                          <p:spTgt spid="47"/>
                                        </p:tgtEl>
                                        <p:attrNameLst>
                                          <p:attrName>ppt_w</p:attrName>
                                        </p:attrNameLst>
                                      </p:cBhvr>
                                      <p:tavLst>
                                        <p:tav tm="0">
                                          <p:val>
                                            <p:fltVal val="0"/>
                                          </p:val>
                                        </p:tav>
                                        <p:tav tm="100000">
                                          <p:val>
                                            <p:strVal val="#ppt_w"/>
                                          </p:val>
                                        </p:tav>
                                      </p:tavLst>
                                    </p:anim>
                                    <p:anim calcmode="lin" valueType="num">
                                      <p:cBhvr>
                                        <p:cTn id="8" dur="500" fill="hold"/>
                                        <p:tgtEl>
                                          <p:spTgt spid="47"/>
                                        </p:tgtEl>
                                        <p:attrNameLst>
                                          <p:attrName>ppt_h</p:attrName>
                                        </p:attrNameLst>
                                      </p:cBhvr>
                                      <p:tavLst>
                                        <p:tav tm="0">
                                          <p:val>
                                            <p:fltVal val="0"/>
                                          </p:val>
                                        </p:tav>
                                        <p:tav tm="100000">
                                          <p:val>
                                            <p:strVal val="#ppt_h"/>
                                          </p:val>
                                        </p:tav>
                                      </p:tavLst>
                                    </p:anim>
                                    <p:animEffect transition="in" filter="fade">
                                      <p:cBhvr>
                                        <p:cTn id="9"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98544E3-4448-5827-938B-4E7BAA9E2A39}"/>
              </a:ext>
            </a:extLst>
          </p:cNvPr>
          <p:cNvSpPr>
            <a:spLocks noGrp="1"/>
          </p:cNvSpPr>
          <p:nvPr>
            <p:ph type="title"/>
          </p:nvPr>
        </p:nvSpPr>
        <p:spPr>
          <a:xfrm>
            <a:off x="286719" y="76200"/>
            <a:ext cx="8663552" cy="799454"/>
          </a:xfrm>
        </p:spPr>
        <p:txBody>
          <a:bodyPr/>
          <a:lstStyle/>
          <a:p>
            <a:r>
              <a:rPr lang="en-US" dirty="0">
                <a:solidFill>
                  <a:schemeClr val="tx1"/>
                </a:solidFill>
              </a:rPr>
              <a:t>Implementation</a:t>
            </a:r>
            <a:r>
              <a:rPr lang="en-US" dirty="0"/>
              <a:t> </a:t>
            </a:r>
            <a:endParaRPr lang="en-IN" dirty="0"/>
          </a:p>
        </p:txBody>
      </p:sp>
      <p:sp>
        <p:nvSpPr>
          <p:cNvPr id="2" name="Text Placeholder 1">
            <a:extLst>
              <a:ext uri="{FF2B5EF4-FFF2-40B4-BE49-F238E27FC236}">
                <a16:creationId xmlns:a16="http://schemas.microsoft.com/office/drawing/2014/main" id="{A50ED732-0D9E-96FE-E1FD-DBB77B1BF5C8}"/>
              </a:ext>
            </a:extLst>
          </p:cNvPr>
          <p:cNvSpPr>
            <a:spLocks noGrp="1"/>
          </p:cNvSpPr>
          <p:nvPr>
            <p:ph type="body" idx="4294967295"/>
          </p:nvPr>
        </p:nvSpPr>
        <p:spPr>
          <a:xfrm>
            <a:off x="193729" y="736170"/>
            <a:ext cx="4378271" cy="4331130"/>
          </a:xfrm>
        </p:spPr>
        <p:txBody>
          <a:bodyPr/>
          <a:lstStyle/>
          <a:p>
            <a:pPr marL="139700" indent="0">
              <a:buNone/>
            </a:pPr>
            <a:r>
              <a:rPr lang="en-IN" sz="1600" dirty="0">
                <a:solidFill>
                  <a:schemeClr val="bg1">
                    <a:lumMod val="10000"/>
                  </a:schemeClr>
                </a:solidFill>
              </a:rPr>
              <a:t>#include &lt;</a:t>
            </a:r>
            <a:r>
              <a:rPr lang="en-IN" sz="1600" dirty="0" err="1">
                <a:solidFill>
                  <a:schemeClr val="bg1">
                    <a:lumMod val="10000"/>
                  </a:schemeClr>
                </a:solidFill>
              </a:rPr>
              <a:t>stdio.h</a:t>
            </a:r>
            <a:r>
              <a:rPr lang="en-IN" sz="1600" dirty="0">
                <a:solidFill>
                  <a:schemeClr val="bg1">
                    <a:lumMod val="10000"/>
                  </a:schemeClr>
                </a:solidFill>
              </a:rPr>
              <a:t>&gt;</a:t>
            </a:r>
          </a:p>
          <a:p>
            <a:pPr marL="139700" indent="0">
              <a:buNone/>
            </a:pPr>
            <a:r>
              <a:rPr lang="en-IN" sz="1600" dirty="0">
                <a:solidFill>
                  <a:schemeClr val="bg1">
                    <a:lumMod val="10000"/>
                  </a:schemeClr>
                </a:solidFill>
              </a:rPr>
              <a:t>int main()</a:t>
            </a:r>
          </a:p>
          <a:p>
            <a:pPr marL="139700" indent="0">
              <a:buNone/>
            </a:pPr>
            <a:r>
              <a:rPr lang="en-IN" sz="1600" dirty="0">
                <a:solidFill>
                  <a:schemeClr val="bg1">
                    <a:lumMod val="10000"/>
                  </a:schemeClr>
                </a:solidFill>
              </a:rPr>
              <a:t>{</a:t>
            </a:r>
          </a:p>
          <a:p>
            <a:pPr marL="139700" indent="0">
              <a:buNone/>
            </a:pPr>
            <a:r>
              <a:rPr lang="en-IN" sz="1600" dirty="0">
                <a:solidFill>
                  <a:schemeClr val="bg1">
                    <a:lumMod val="10000"/>
                  </a:schemeClr>
                </a:solidFill>
              </a:rPr>
              <a:t>    int </a:t>
            </a:r>
            <a:r>
              <a:rPr lang="en-IN" sz="1600" dirty="0" err="1">
                <a:solidFill>
                  <a:schemeClr val="bg1">
                    <a:lumMod val="10000"/>
                  </a:schemeClr>
                </a:solidFill>
              </a:rPr>
              <a:t>n,k,i,j</a:t>
            </a:r>
            <a:r>
              <a:rPr lang="en-IN" sz="1600" dirty="0">
                <a:solidFill>
                  <a:schemeClr val="bg1">
                    <a:lumMod val="10000"/>
                  </a:schemeClr>
                </a:solidFill>
              </a:rPr>
              <a:t>;</a:t>
            </a:r>
          </a:p>
          <a:p>
            <a:pPr marL="139700" indent="0">
              <a:buNone/>
            </a:pPr>
            <a:r>
              <a:rPr lang="en-IN" sz="1600" dirty="0">
                <a:solidFill>
                  <a:schemeClr val="bg1">
                    <a:lumMod val="10000"/>
                  </a:schemeClr>
                </a:solidFill>
              </a:rPr>
              <a:t>    </a:t>
            </a:r>
            <a:r>
              <a:rPr lang="en-IN" sz="1600" dirty="0" err="1">
                <a:solidFill>
                  <a:schemeClr val="bg1">
                    <a:lumMod val="10000"/>
                  </a:schemeClr>
                </a:solidFill>
              </a:rPr>
              <a:t>scanf</a:t>
            </a:r>
            <a:r>
              <a:rPr lang="en-IN" sz="1600" dirty="0">
                <a:solidFill>
                  <a:schemeClr val="bg1">
                    <a:lumMod val="10000"/>
                  </a:schemeClr>
                </a:solidFill>
              </a:rPr>
              <a:t>("%d %</a:t>
            </a:r>
            <a:r>
              <a:rPr lang="en-IN" sz="1600" dirty="0" err="1">
                <a:solidFill>
                  <a:schemeClr val="bg1">
                    <a:lumMod val="10000"/>
                  </a:schemeClr>
                </a:solidFill>
              </a:rPr>
              <a:t>d",&amp;n,&amp;k</a:t>
            </a:r>
            <a:r>
              <a:rPr lang="en-IN" sz="1600" dirty="0">
                <a:solidFill>
                  <a:schemeClr val="bg1">
                    <a:lumMod val="10000"/>
                  </a:schemeClr>
                </a:solidFill>
              </a:rPr>
              <a:t>);</a:t>
            </a:r>
          </a:p>
          <a:p>
            <a:pPr marL="139700" indent="0">
              <a:buNone/>
            </a:pPr>
            <a:r>
              <a:rPr lang="en-IN" sz="1600" dirty="0">
                <a:solidFill>
                  <a:schemeClr val="bg1">
                    <a:lumMod val="10000"/>
                  </a:schemeClr>
                </a:solidFill>
              </a:rPr>
              <a:t>    int a[n],b[k],c[n];  </a:t>
            </a:r>
          </a:p>
          <a:p>
            <a:pPr marL="139700" indent="0">
              <a:buNone/>
            </a:pPr>
            <a:r>
              <a:rPr lang="en-IN" sz="1600" dirty="0">
                <a:solidFill>
                  <a:schemeClr val="bg1">
                    <a:lumMod val="10000"/>
                  </a:schemeClr>
                </a:solidFill>
              </a:rPr>
              <a:t>    for(</a:t>
            </a:r>
            <a:r>
              <a:rPr lang="en-IN" sz="1600" dirty="0" err="1">
                <a:solidFill>
                  <a:schemeClr val="bg1">
                    <a:lumMod val="10000"/>
                  </a:schemeClr>
                </a:solidFill>
              </a:rPr>
              <a:t>i</a:t>
            </a:r>
            <a:r>
              <a:rPr lang="en-IN" sz="1600" dirty="0">
                <a:solidFill>
                  <a:schemeClr val="bg1">
                    <a:lumMod val="10000"/>
                  </a:schemeClr>
                </a:solidFill>
              </a:rPr>
              <a:t>=0;i&lt;</a:t>
            </a:r>
            <a:r>
              <a:rPr lang="en-IN" sz="1600" dirty="0" err="1">
                <a:solidFill>
                  <a:schemeClr val="bg1">
                    <a:lumMod val="10000"/>
                  </a:schemeClr>
                </a:solidFill>
              </a:rPr>
              <a:t>n;i</a:t>
            </a:r>
            <a:r>
              <a:rPr lang="en-IN" sz="1600" dirty="0">
                <a:solidFill>
                  <a:schemeClr val="bg1">
                    <a:lumMod val="10000"/>
                  </a:schemeClr>
                </a:solidFill>
              </a:rPr>
              <a:t>++)</a:t>
            </a:r>
          </a:p>
          <a:p>
            <a:pPr marL="139700" indent="0">
              <a:buNone/>
            </a:pPr>
            <a:r>
              <a:rPr lang="en-IN" sz="1600" dirty="0">
                <a:solidFill>
                  <a:schemeClr val="bg1">
                    <a:lumMod val="10000"/>
                  </a:schemeClr>
                </a:solidFill>
              </a:rPr>
              <a:t>    {</a:t>
            </a:r>
          </a:p>
          <a:p>
            <a:pPr marL="139700" indent="0">
              <a:buNone/>
            </a:pPr>
            <a:r>
              <a:rPr lang="en-IN" sz="1600" dirty="0">
                <a:solidFill>
                  <a:schemeClr val="bg1">
                    <a:lumMod val="10000"/>
                  </a:schemeClr>
                </a:solidFill>
              </a:rPr>
              <a:t>        </a:t>
            </a:r>
            <a:r>
              <a:rPr lang="en-IN" sz="1600" dirty="0" err="1">
                <a:solidFill>
                  <a:schemeClr val="bg1">
                    <a:lumMod val="10000"/>
                  </a:schemeClr>
                </a:solidFill>
              </a:rPr>
              <a:t>scanf</a:t>
            </a:r>
            <a:r>
              <a:rPr lang="en-IN" sz="1600" dirty="0">
                <a:solidFill>
                  <a:schemeClr val="bg1">
                    <a:lumMod val="10000"/>
                  </a:schemeClr>
                </a:solidFill>
              </a:rPr>
              <a:t>("%d", &amp;a[</a:t>
            </a:r>
            <a:r>
              <a:rPr lang="en-IN" sz="1600" dirty="0" err="1">
                <a:solidFill>
                  <a:schemeClr val="bg1">
                    <a:lumMod val="10000"/>
                  </a:schemeClr>
                </a:solidFill>
              </a:rPr>
              <a:t>i</a:t>
            </a:r>
            <a:r>
              <a:rPr lang="en-IN" sz="1600" dirty="0">
                <a:solidFill>
                  <a:schemeClr val="bg1">
                    <a:lumMod val="10000"/>
                  </a:schemeClr>
                </a:solidFill>
              </a:rPr>
              <a:t>]);</a:t>
            </a:r>
          </a:p>
          <a:p>
            <a:pPr marL="139700" indent="0">
              <a:buNone/>
            </a:pPr>
            <a:r>
              <a:rPr lang="en-IN" sz="1600" dirty="0">
                <a:solidFill>
                  <a:schemeClr val="bg1">
                    <a:lumMod val="10000"/>
                  </a:schemeClr>
                </a:solidFill>
              </a:rPr>
              <a:t>    }</a:t>
            </a:r>
          </a:p>
          <a:p>
            <a:pPr marL="139700" indent="0">
              <a:buNone/>
            </a:pPr>
            <a:r>
              <a:rPr lang="en-IN" sz="1600" dirty="0">
                <a:solidFill>
                  <a:schemeClr val="bg1">
                    <a:lumMod val="10000"/>
                  </a:schemeClr>
                </a:solidFill>
              </a:rPr>
              <a:t>    </a:t>
            </a:r>
          </a:p>
          <a:p>
            <a:pPr marL="139700" indent="0">
              <a:buNone/>
            </a:pPr>
            <a:r>
              <a:rPr lang="en-IN" sz="1600" dirty="0">
                <a:solidFill>
                  <a:schemeClr val="bg1">
                    <a:lumMod val="10000"/>
                  </a:schemeClr>
                </a:solidFill>
              </a:rPr>
              <a:t>     for(</a:t>
            </a:r>
            <a:r>
              <a:rPr lang="en-IN" sz="1600" dirty="0" err="1">
                <a:solidFill>
                  <a:schemeClr val="bg1">
                    <a:lumMod val="10000"/>
                  </a:schemeClr>
                </a:solidFill>
              </a:rPr>
              <a:t>i</a:t>
            </a:r>
            <a:r>
              <a:rPr lang="en-IN" sz="1600" dirty="0">
                <a:solidFill>
                  <a:schemeClr val="bg1">
                    <a:lumMod val="10000"/>
                  </a:schemeClr>
                </a:solidFill>
              </a:rPr>
              <a:t>=0;i&lt;</a:t>
            </a:r>
            <a:r>
              <a:rPr lang="en-IN" sz="1600" dirty="0" err="1">
                <a:solidFill>
                  <a:schemeClr val="bg1">
                    <a:lumMod val="10000"/>
                  </a:schemeClr>
                </a:solidFill>
              </a:rPr>
              <a:t>n;i</a:t>
            </a:r>
            <a:r>
              <a:rPr lang="en-IN" sz="1600" dirty="0">
                <a:solidFill>
                  <a:schemeClr val="bg1">
                    <a:lumMod val="10000"/>
                  </a:schemeClr>
                </a:solidFill>
              </a:rPr>
              <a:t>++)</a:t>
            </a:r>
          </a:p>
          <a:p>
            <a:pPr marL="139700" indent="0">
              <a:buNone/>
            </a:pPr>
            <a:r>
              <a:rPr lang="en-IN" sz="1600" dirty="0">
                <a:solidFill>
                  <a:schemeClr val="bg1">
                    <a:lumMod val="10000"/>
                  </a:schemeClr>
                </a:solidFill>
              </a:rPr>
              <a:t>    {</a:t>
            </a:r>
          </a:p>
          <a:p>
            <a:pPr marL="139700" indent="0">
              <a:buNone/>
            </a:pPr>
            <a:r>
              <a:rPr lang="en-IN" sz="1600" dirty="0">
                <a:solidFill>
                  <a:schemeClr val="bg1">
                    <a:lumMod val="10000"/>
                  </a:schemeClr>
                </a:solidFill>
              </a:rPr>
              <a:t>       c[</a:t>
            </a:r>
            <a:r>
              <a:rPr lang="en-IN" sz="1600" dirty="0" err="1">
                <a:solidFill>
                  <a:schemeClr val="bg1">
                    <a:lumMod val="10000"/>
                  </a:schemeClr>
                </a:solidFill>
              </a:rPr>
              <a:t>i</a:t>
            </a:r>
            <a:r>
              <a:rPr lang="en-IN" sz="1600" dirty="0">
                <a:solidFill>
                  <a:schemeClr val="bg1">
                    <a:lumMod val="10000"/>
                  </a:schemeClr>
                </a:solidFill>
              </a:rPr>
              <a:t>]=a[</a:t>
            </a:r>
            <a:r>
              <a:rPr lang="en-IN" sz="1600" dirty="0" err="1">
                <a:solidFill>
                  <a:schemeClr val="bg1">
                    <a:lumMod val="10000"/>
                  </a:schemeClr>
                </a:solidFill>
              </a:rPr>
              <a:t>i</a:t>
            </a:r>
            <a:r>
              <a:rPr lang="en-IN" sz="1600" dirty="0">
                <a:solidFill>
                  <a:schemeClr val="bg1">
                    <a:lumMod val="10000"/>
                  </a:schemeClr>
                </a:solidFill>
              </a:rPr>
              <a:t>];</a:t>
            </a:r>
          </a:p>
          <a:p>
            <a:pPr marL="139700" indent="0">
              <a:buNone/>
            </a:pPr>
            <a:r>
              <a:rPr lang="en-IN" sz="1600" dirty="0">
                <a:solidFill>
                  <a:schemeClr val="bg1">
                    <a:lumMod val="10000"/>
                  </a:schemeClr>
                </a:solidFill>
              </a:rPr>
              <a:t>    }</a:t>
            </a:r>
          </a:p>
        </p:txBody>
      </p:sp>
      <p:pic>
        <p:nvPicPr>
          <p:cNvPr id="9" name="Picture 8">
            <a:extLst>
              <a:ext uri="{FF2B5EF4-FFF2-40B4-BE49-F238E27FC236}">
                <a16:creationId xmlns:a16="http://schemas.microsoft.com/office/drawing/2014/main" id="{57050E80-AC13-6994-8B7F-17F9FAC1F58E}"/>
              </a:ext>
            </a:extLst>
          </p:cNvPr>
          <p:cNvPicPr>
            <a:picLocks noChangeAspect="1"/>
          </p:cNvPicPr>
          <p:nvPr/>
        </p:nvPicPr>
        <p:blipFill>
          <a:blip r:embed="rId2"/>
          <a:stretch>
            <a:fillRect/>
          </a:stretch>
        </p:blipFill>
        <p:spPr>
          <a:xfrm>
            <a:off x="4341868" y="1878970"/>
            <a:ext cx="4401911" cy="2786020"/>
          </a:xfrm>
          <a:prstGeom prst="rect">
            <a:avLst/>
          </a:prstGeom>
        </p:spPr>
      </p:pic>
    </p:spTree>
    <p:extLst>
      <p:ext uri="{BB962C8B-B14F-4D97-AF65-F5344CB8AC3E}">
        <p14:creationId xmlns:p14="http://schemas.microsoft.com/office/powerpoint/2010/main" val="112417819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nodeType="clickEffect">
                                  <p:stCondLst>
                                    <p:cond delay="0"/>
                                  </p:stCondLst>
                                  <p:childTnLst>
                                    <p:set>
                                      <p:cBhvr>
                                        <p:cTn id="17" dur="1" fill="hold">
                                          <p:stCondLst>
                                            <p:cond delay="0"/>
                                          </p:stCondLst>
                                        </p:cTn>
                                        <p:tgtEl>
                                          <p:spTgt spid="2">
                                            <p:txEl>
                                              <p:pRg st="0" end="0"/>
                                            </p:txEl>
                                          </p:spTgt>
                                        </p:tgtEl>
                                        <p:attrNameLst>
                                          <p:attrName>style.visibility</p:attrName>
                                        </p:attrNameLst>
                                      </p:cBhvr>
                                      <p:to>
                                        <p:strVal val="visible"/>
                                      </p:to>
                                    </p:set>
                                    <p:animEffect transition="in" filter="barn(inVertical)">
                                      <p:cBhvr>
                                        <p:cTn id="18" dur="500"/>
                                        <p:tgtEl>
                                          <p:spTgt spid="2">
                                            <p:txEl>
                                              <p:pRg st="0" end="0"/>
                                            </p:txEl>
                                          </p:spTgt>
                                        </p:tgtEl>
                                      </p:cBhvr>
                                    </p:animEffect>
                                  </p:childTnLst>
                                </p:cTn>
                              </p:par>
                              <p:par>
                                <p:cTn id="19" presetID="16" presetClass="entr" presetSubtype="21" fill="hold" nodeType="withEffect">
                                  <p:stCondLst>
                                    <p:cond delay="0"/>
                                  </p:stCondLst>
                                  <p:childTnLst>
                                    <p:set>
                                      <p:cBhvr>
                                        <p:cTn id="20" dur="1" fill="hold">
                                          <p:stCondLst>
                                            <p:cond delay="0"/>
                                          </p:stCondLst>
                                        </p:cTn>
                                        <p:tgtEl>
                                          <p:spTgt spid="2">
                                            <p:txEl>
                                              <p:pRg st="1" end="1"/>
                                            </p:txEl>
                                          </p:spTgt>
                                        </p:tgtEl>
                                        <p:attrNameLst>
                                          <p:attrName>style.visibility</p:attrName>
                                        </p:attrNameLst>
                                      </p:cBhvr>
                                      <p:to>
                                        <p:strVal val="visible"/>
                                      </p:to>
                                    </p:set>
                                    <p:animEffect transition="in" filter="barn(inVertical)">
                                      <p:cBhvr>
                                        <p:cTn id="21" dur="500"/>
                                        <p:tgtEl>
                                          <p:spTgt spid="2">
                                            <p:txEl>
                                              <p:pRg st="1" end="1"/>
                                            </p:txEl>
                                          </p:spTgt>
                                        </p:tgtEl>
                                      </p:cBhvr>
                                    </p:animEffect>
                                  </p:childTnLst>
                                </p:cTn>
                              </p:par>
                              <p:par>
                                <p:cTn id="22" presetID="16" presetClass="entr" presetSubtype="21" fill="hold" nodeType="withEffect">
                                  <p:stCondLst>
                                    <p:cond delay="0"/>
                                  </p:stCondLst>
                                  <p:childTnLst>
                                    <p:set>
                                      <p:cBhvr>
                                        <p:cTn id="23" dur="1" fill="hold">
                                          <p:stCondLst>
                                            <p:cond delay="0"/>
                                          </p:stCondLst>
                                        </p:cTn>
                                        <p:tgtEl>
                                          <p:spTgt spid="2">
                                            <p:txEl>
                                              <p:pRg st="2" end="2"/>
                                            </p:txEl>
                                          </p:spTgt>
                                        </p:tgtEl>
                                        <p:attrNameLst>
                                          <p:attrName>style.visibility</p:attrName>
                                        </p:attrNameLst>
                                      </p:cBhvr>
                                      <p:to>
                                        <p:strVal val="visible"/>
                                      </p:to>
                                    </p:set>
                                    <p:animEffect transition="in" filter="barn(inVertical)">
                                      <p:cBhvr>
                                        <p:cTn id="24" dur="500"/>
                                        <p:tgtEl>
                                          <p:spTgt spid="2">
                                            <p:txEl>
                                              <p:pRg st="2" end="2"/>
                                            </p:txEl>
                                          </p:spTgt>
                                        </p:tgtEl>
                                      </p:cBhvr>
                                    </p:animEffect>
                                  </p:childTnLst>
                                </p:cTn>
                              </p:par>
                              <p:par>
                                <p:cTn id="25" presetID="16" presetClass="entr" presetSubtype="21" fill="hold" nodeType="withEffect">
                                  <p:stCondLst>
                                    <p:cond delay="0"/>
                                  </p:stCondLst>
                                  <p:childTnLst>
                                    <p:set>
                                      <p:cBhvr>
                                        <p:cTn id="26" dur="1" fill="hold">
                                          <p:stCondLst>
                                            <p:cond delay="0"/>
                                          </p:stCondLst>
                                        </p:cTn>
                                        <p:tgtEl>
                                          <p:spTgt spid="2">
                                            <p:txEl>
                                              <p:pRg st="3" end="3"/>
                                            </p:txEl>
                                          </p:spTgt>
                                        </p:tgtEl>
                                        <p:attrNameLst>
                                          <p:attrName>style.visibility</p:attrName>
                                        </p:attrNameLst>
                                      </p:cBhvr>
                                      <p:to>
                                        <p:strVal val="visible"/>
                                      </p:to>
                                    </p:set>
                                    <p:animEffect transition="in" filter="barn(inVertical)">
                                      <p:cBhvr>
                                        <p:cTn id="27" dur="500"/>
                                        <p:tgtEl>
                                          <p:spTgt spid="2">
                                            <p:txEl>
                                              <p:pRg st="3" end="3"/>
                                            </p:txEl>
                                          </p:spTgt>
                                        </p:tgtEl>
                                      </p:cBhvr>
                                    </p:animEffect>
                                  </p:childTnLst>
                                </p:cTn>
                              </p:par>
                              <p:par>
                                <p:cTn id="28" presetID="16" presetClass="entr" presetSubtype="21" fill="hold" nodeType="withEffect">
                                  <p:stCondLst>
                                    <p:cond delay="0"/>
                                  </p:stCondLst>
                                  <p:childTnLst>
                                    <p:set>
                                      <p:cBhvr>
                                        <p:cTn id="29" dur="1" fill="hold">
                                          <p:stCondLst>
                                            <p:cond delay="0"/>
                                          </p:stCondLst>
                                        </p:cTn>
                                        <p:tgtEl>
                                          <p:spTgt spid="2">
                                            <p:txEl>
                                              <p:pRg st="4" end="4"/>
                                            </p:txEl>
                                          </p:spTgt>
                                        </p:tgtEl>
                                        <p:attrNameLst>
                                          <p:attrName>style.visibility</p:attrName>
                                        </p:attrNameLst>
                                      </p:cBhvr>
                                      <p:to>
                                        <p:strVal val="visible"/>
                                      </p:to>
                                    </p:set>
                                    <p:animEffect transition="in" filter="barn(inVertical)">
                                      <p:cBhvr>
                                        <p:cTn id="30" dur="500"/>
                                        <p:tgtEl>
                                          <p:spTgt spid="2">
                                            <p:txEl>
                                              <p:pRg st="4" end="4"/>
                                            </p:txEl>
                                          </p:spTgt>
                                        </p:tgtEl>
                                      </p:cBhvr>
                                    </p:animEffect>
                                  </p:childTnLst>
                                </p:cTn>
                              </p:par>
                              <p:par>
                                <p:cTn id="31" presetID="16" presetClass="entr" presetSubtype="21" fill="hold" nodeType="withEffect">
                                  <p:stCondLst>
                                    <p:cond delay="0"/>
                                  </p:stCondLst>
                                  <p:childTnLst>
                                    <p:set>
                                      <p:cBhvr>
                                        <p:cTn id="32" dur="1" fill="hold">
                                          <p:stCondLst>
                                            <p:cond delay="0"/>
                                          </p:stCondLst>
                                        </p:cTn>
                                        <p:tgtEl>
                                          <p:spTgt spid="2">
                                            <p:txEl>
                                              <p:pRg st="5" end="5"/>
                                            </p:txEl>
                                          </p:spTgt>
                                        </p:tgtEl>
                                        <p:attrNameLst>
                                          <p:attrName>style.visibility</p:attrName>
                                        </p:attrNameLst>
                                      </p:cBhvr>
                                      <p:to>
                                        <p:strVal val="visible"/>
                                      </p:to>
                                    </p:set>
                                    <p:animEffect transition="in" filter="barn(inVertical)">
                                      <p:cBhvr>
                                        <p:cTn id="33" dur="500"/>
                                        <p:tgtEl>
                                          <p:spTgt spid="2">
                                            <p:txEl>
                                              <p:pRg st="5" end="5"/>
                                            </p:txEl>
                                          </p:spTgt>
                                        </p:tgtEl>
                                      </p:cBhvr>
                                    </p:animEffect>
                                  </p:childTnLst>
                                </p:cTn>
                              </p:par>
                              <p:par>
                                <p:cTn id="34" presetID="16" presetClass="entr" presetSubtype="21" fill="hold" nodeType="withEffect">
                                  <p:stCondLst>
                                    <p:cond delay="0"/>
                                  </p:stCondLst>
                                  <p:childTnLst>
                                    <p:set>
                                      <p:cBhvr>
                                        <p:cTn id="35" dur="1" fill="hold">
                                          <p:stCondLst>
                                            <p:cond delay="0"/>
                                          </p:stCondLst>
                                        </p:cTn>
                                        <p:tgtEl>
                                          <p:spTgt spid="2">
                                            <p:txEl>
                                              <p:pRg st="6" end="6"/>
                                            </p:txEl>
                                          </p:spTgt>
                                        </p:tgtEl>
                                        <p:attrNameLst>
                                          <p:attrName>style.visibility</p:attrName>
                                        </p:attrNameLst>
                                      </p:cBhvr>
                                      <p:to>
                                        <p:strVal val="visible"/>
                                      </p:to>
                                    </p:set>
                                    <p:animEffect transition="in" filter="barn(inVertical)">
                                      <p:cBhvr>
                                        <p:cTn id="36" dur="500"/>
                                        <p:tgtEl>
                                          <p:spTgt spid="2">
                                            <p:txEl>
                                              <p:pRg st="6" end="6"/>
                                            </p:txEl>
                                          </p:spTgt>
                                        </p:tgtEl>
                                      </p:cBhvr>
                                    </p:animEffect>
                                  </p:childTnLst>
                                </p:cTn>
                              </p:par>
                              <p:par>
                                <p:cTn id="37" presetID="16" presetClass="entr" presetSubtype="21" fill="hold" nodeType="withEffect">
                                  <p:stCondLst>
                                    <p:cond delay="0"/>
                                  </p:stCondLst>
                                  <p:childTnLst>
                                    <p:set>
                                      <p:cBhvr>
                                        <p:cTn id="38" dur="1" fill="hold">
                                          <p:stCondLst>
                                            <p:cond delay="0"/>
                                          </p:stCondLst>
                                        </p:cTn>
                                        <p:tgtEl>
                                          <p:spTgt spid="2">
                                            <p:txEl>
                                              <p:pRg st="7" end="7"/>
                                            </p:txEl>
                                          </p:spTgt>
                                        </p:tgtEl>
                                        <p:attrNameLst>
                                          <p:attrName>style.visibility</p:attrName>
                                        </p:attrNameLst>
                                      </p:cBhvr>
                                      <p:to>
                                        <p:strVal val="visible"/>
                                      </p:to>
                                    </p:set>
                                    <p:animEffect transition="in" filter="barn(inVertical)">
                                      <p:cBhvr>
                                        <p:cTn id="39" dur="500"/>
                                        <p:tgtEl>
                                          <p:spTgt spid="2">
                                            <p:txEl>
                                              <p:pRg st="7" end="7"/>
                                            </p:txEl>
                                          </p:spTgt>
                                        </p:tgtEl>
                                      </p:cBhvr>
                                    </p:animEffect>
                                  </p:childTnLst>
                                </p:cTn>
                              </p:par>
                              <p:par>
                                <p:cTn id="40" presetID="16" presetClass="entr" presetSubtype="21" fill="hold" nodeType="withEffect">
                                  <p:stCondLst>
                                    <p:cond delay="0"/>
                                  </p:stCondLst>
                                  <p:childTnLst>
                                    <p:set>
                                      <p:cBhvr>
                                        <p:cTn id="41" dur="1" fill="hold">
                                          <p:stCondLst>
                                            <p:cond delay="0"/>
                                          </p:stCondLst>
                                        </p:cTn>
                                        <p:tgtEl>
                                          <p:spTgt spid="2">
                                            <p:txEl>
                                              <p:pRg st="8" end="8"/>
                                            </p:txEl>
                                          </p:spTgt>
                                        </p:tgtEl>
                                        <p:attrNameLst>
                                          <p:attrName>style.visibility</p:attrName>
                                        </p:attrNameLst>
                                      </p:cBhvr>
                                      <p:to>
                                        <p:strVal val="visible"/>
                                      </p:to>
                                    </p:set>
                                    <p:animEffect transition="in" filter="barn(inVertical)">
                                      <p:cBhvr>
                                        <p:cTn id="42" dur="500"/>
                                        <p:tgtEl>
                                          <p:spTgt spid="2">
                                            <p:txEl>
                                              <p:pRg st="8" end="8"/>
                                            </p:txEl>
                                          </p:spTgt>
                                        </p:tgtEl>
                                      </p:cBhvr>
                                    </p:animEffect>
                                  </p:childTnLst>
                                </p:cTn>
                              </p:par>
                              <p:par>
                                <p:cTn id="43" presetID="16" presetClass="entr" presetSubtype="21" fill="hold" nodeType="withEffect">
                                  <p:stCondLst>
                                    <p:cond delay="0"/>
                                  </p:stCondLst>
                                  <p:childTnLst>
                                    <p:set>
                                      <p:cBhvr>
                                        <p:cTn id="44" dur="1" fill="hold">
                                          <p:stCondLst>
                                            <p:cond delay="0"/>
                                          </p:stCondLst>
                                        </p:cTn>
                                        <p:tgtEl>
                                          <p:spTgt spid="2">
                                            <p:txEl>
                                              <p:pRg st="9" end="9"/>
                                            </p:txEl>
                                          </p:spTgt>
                                        </p:tgtEl>
                                        <p:attrNameLst>
                                          <p:attrName>style.visibility</p:attrName>
                                        </p:attrNameLst>
                                      </p:cBhvr>
                                      <p:to>
                                        <p:strVal val="visible"/>
                                      </p:to>
                                    </p:set>
                                    <p:animEffect transition="in" filter="barn(inVertical)">
                                      <p:cBhvr>
                                        <p:cTn id="45" dur="500"/>
                                        <p:tgtEl>
                                          <p:spTgt spid="2">
                                            <p:txEl>
                                              <p:pRg st="9" end="9"/>
                                            </p:txEl>
                                          </p:spTgt>
                                        </p:tgtEl>
                                      </p:cBhvr>
                                    </p:animEffect>
                                  </p:childTnLst>
                                </p:cTn>
                              </p:par>
                              <p:par>
                                <p:cTn id="46" presetID="16" presetClass="entr" presetSubtype="21" fill="hold" nodeType="withEffect">
                                  <p:stCondLst>
                                    <p:cond delay="0"/>
                                  </p:stCondLst>
                                  <p:childTnLst>
                                    <p:set>
                                      <p:cBhvr>
                                        <p:cTn id="47" dur="1" fill="hold">
                                          <p:stCondLst>
                                            <p:cond delay="0"/>
                                          </p:stCondLst>
                                        </p:cTn>
                                        <p:tgtEl>
                                          <p:spTgt spid="2">
                                            <p:txEl>
                                              <p:pRg st="10" end="10"/>
                                            </p:txEl>
                                          </p:spTgt>
                                        </p:tgtEl>
                                        <p:attrNameLst>
                                          <p:attrName>style.visibility</p:attrName>
                                        </p:attrNameLst>
                                      </p:cBhvr>
                                      <p:to>
                                        <p:strVal val="visible"/>
                                      </p:to>
                                    </p:set>
                                    <p:animEffect transition="in" filter="barn(inVertical)">
                                      <p:cBhvr>
                                        <p:cTn id="48" dur="500"/>
                                        <p:tgtEl>
                                          <p:spTgt spid="2">
                                            <p:txEl>
                                              <p:pRg st="10" end="10"/>
                                            </p:txEl>
                                          </p:spTgt>
                                        </p:tgtEl>
                                      </p:cBhvr>
                                    </p:animEffect>
                                  </p:childTnLst>
                                </p:cTn>
                              </p:par>
                              <p:par>
                                <p:cTn id="49" presetID="16" presetClass="entr" presetSubtype="21" fill="hold" nodeType="withEffect">
                                  <p:stCondLst>
                                    <p:cond delay="0"/>
                                  </p:stCondLst>
                                  <p:childTnLst>
                                    <p:set>
                                      <p:cBhvr>
                                        <p:cTn id="50" dur="1" fill="hold">
                                          <p:stCondLst>
                                            <p:cond delay="0"/>
                                          </p:stCondLst>
                                        </p:cTn>
                                        <p:tgtEl>
                                          <p:spTgt spid="2">
                                            <p:txEl>
                                              <p:pRg st="11" end="11"/>
                                            </p:txEl>
                                          </p:spTgt>
                                        </p:tgtEl>
                                        <p:attrNameLst>
                                          <p:attrName>style.visibility</p:attrName>
                                        </p:attrNameLst>
                                      </p:cBhvr>
                                      <p:to>
                                        <p:strVal val="visible"/>
                                      </p:to>
                                    </p:set>
                                    <p:animEffect transition="in" filter="barn(inVertical)">
                                      <p:cBhvr>
                                        <p:cTn id="51" dur="500"/>
                                        <p:tgtEl>
                                          <p:spTgt spid="2">
                                            <p:txEl>
                                              <p:pRg st="11" end="11"/>
                                            </p:txEl>
                                          </p:spTgt>
                                        </p:tgtEl>
                                      </p:cBhvr>
                                    </p:animEffect>
                                  </p:childTnLst>
                                </p:cTn>
                              </p:par>
                              <p:par>
                                <p:cTn id="52" presetID="16" presetClass="entr" presetSubtype="21" fill="hold" nodeType="withEffect">
                                  <p:stCondLst>
                                    <p:cond delay="0"/>
                                  </p:stCondLst>
                                  <p:childTnLst>
                                    <p:set>
                                      <p:cBhvr>
                                        <p:cTn id="53" dur="1" fill="hold">
                                          <p:stCondLst>
                                            <p:cond delay="0"/>
                                          </p:stCondLst>
                                        </p:cTn>
                                        <p:tgtEl>
                                          <p:spTgt spid="2">
                                            <p:txEl>
                                              <p:pRg st="12" end="12"/>
                                            </p:txEl>
                                          </p:spTgt>
                                        </p:tgtEl>
                                        <p:attrNameLst>
                                          <p:attrName>style.visibility</p:attrName>
                                        </p:attrNameLst>
                                      </p:cBhvr>
                                      <p:to>
                                        <p:strVal val="visible"/>
                                      </p:to>
                                    </p:set>
                                    <p:animEffect transition="in" filter="barn(inVertical)">
                                      <p:cBhvr>
                                        <p:cTn id="54" dur="500"/>
                                        <p:tgtEl>
                                          <p:spTgt spid="2">
                                            <p:txEl>
                                              <p:pRg st="12" end="12"/>
                                            </p:txEl>
                                          </p:spTgt>
                                        </p:tgtEl>
                                      </p:cBhvr>
                                    </p:animEffect>
                                  </p:childTnLst>
                                </p:cTn>
                              </p:par>
                              <p:par>
                                <p:cTn id="55" presetID="16" presetClass="entr" presetSubtype="21" fill="hold" nodeType="withEffect">
                                  <p:stCondLst>
                                    <p:cond delay="0"/>
                                  </p:stCondLst>
                                  <p:childTnLst>
                                    <p:set>
                                      <p:cBhvr>
                                        <p:cTn id="56" dur="1" fill="hold">
                                          <p:stCondLst>
                                            <p:cond delay="0"/>
                                          </p:stCondLst>
                                        </p:cTn>
                                        <p:tgtEl>
                                          <p:spTgt spid="2">
                                            <p:txEl>
                                              <p:pRg st="13" end="13"/>
                                            </p:txEl>
                                          </p:spTgt>
                                        </p:tgtEl>
                                        <p:attrNameLst>
                                          <p:attrName>style.visibility</p:attrName>
                                        </p:attrNameLst>
                                      </p:cBhvr>
                                      <p:to>
                                        <p:strVal val="visible"/>
                                      </p:to>
                                    </p:set>
                                    <p:animEffect transition="in" filter="barn(inVertical)">
                                      <p:cBhvr>
                                        <p:cTn id="57" dur="500"/>
                                        <p:tgtEl>
                                          <p:spTgt spid="2">
                                            <p:txEl>
                                              <p:pRg st="13" end="13"/>
                                            </p:txEl>
                                          </p:spTgt>
                                        </p:tgtEl>
                                      </p:cBhvr>
                                    </p:animEffect>
                                  </p:childTnLst>
                                </p:cTn>
                              </p:par>
                              <p:par>
                                <p:cTn id="58" presetID="16" presetClass="entr" presetSubtype="21" fill="hold" nodeType="withEffect">
                                  <p:stCondLst>
                                    <p:cond delay="0"/>
                                  </p:stCondLst>
                                  <p:childTnLst>
                                    <p:set>
                                      <p:cBhvr>
                                        <p:cTn id="59" dur="1" fill="hold">
                                          <p:stCondLst>
                                            <p:cond delay="0"/>
                                          </p:stCondLst>
                                        </p:cTn>
                                        <p:tgtEl>
                                          <p:spTgt spid="2">
                                            <p:txEl>
                                              <p:pRg st="14" end="14"/>
                                            </p:txEl>
                                          </p:spTgt>
                                        </p:tgtEl>
                                        <p:attrNameLst>
                                          <p:attrName>style.visibility</p:attrName>
                                        </p:attrNameLst>
                                      </p:cBhvr>
                                      <p:to>
                                        <p:strVal val="visible"/>
                                      </p:to>
                                    </p:set>
                                    <p:animEffect transition="in" filter="barn(inVertical)">
                                      <p:cBhvr>
                                        <p:cTn id="60" dur="500"/>
                                        <p:tgtEl>
                                          <p:spTgt spid="2">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theme/theme1.xml><?xml version="1.0" encoding="utf-8"?>
<a:theme xmlns:a="http://schemas.openxmlformats.org/drawingml/2006/main" name="Quick Reading &amp; Comprehension Skills by Slidesgo">
  <a:themeElements>
    <a:clrScheme name="Simple Light">
      <a:dk1>
        <a:srgbClr val="DD702D"/>
      </a:dk1>
      <a:lt1>
        <a:srgbClr val="E6EFB5"/>
      </a:lt1>
      <a:dk2>
        <a:srgbClr val="6E772D"/>
      </a:dk2>
      <a:lt2>
        <a:srgbClr val="B2BF6D"/>
      </a:lt2>
      <a:accent1>
        <a:srgbClr val="DEEA8B"/>
      </a:accent1>
      <a:accent2>
        <a:srgbClr val="FCBB3B"/>
      </a:accent2>
      <a:accent3>
        <a:srgbClr val="F2AF36"/>
      </a:accent3>
      <a:accent4>
        <a:srgbClr val="EDAB37"/>
      </a:accent4>
      <a:accent5>
        <a:srgbClr val="914D27"/>
      </a:accent5>
      <a:accent6>
        <a:srgbClr val="CC7748"/>
      </a:accent6>
      <a:hlink>
        <a:srgbClr val="6F772E"/>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152</TotalTime>
  <Words>965</Words>
  <Application>Microsoft Office PowerPoint</Application>
  <PresentationFormat>On-screen Show (16:9)</PresentationFormat>
  <Paragraphs>130</Paragraphs>
  <Slides>14</Slides>
  <Notes>10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Modern No. 20</vt:lpstr>
      <vt:lpstr>Lilita One</vt:lpstr>
      <vt:lpstr>Pristina</vt:lpstr>
      <vt:lpstr>Cambria</vt:lpstr>
      <vt:lpstr>Arial</vt:lpstr>
      <vt:lpstr>Lato</vt:lpstr>
      <vt:lpstr>Calibri</vt:lpstr>
      <vt:lpstr>Quick Reading &amp; Comprehension Skills by Slidesgo</vt:lpstr>
      <vt:lpstr>Reading</vt:lpstr>
      <vt:lpstr>ABSTRACT</vt:lpstr>
      <vt:lpstr>PowerPoint Presentation</vt:lpstr>
      <vt:lpstr>contents</vt:lpstr>
      <vt:lpstr>Introduction</vt:lpstr>
      <vt:lpstr>Concepts</vt:lpstr>
      <vt:lpstr>Concepts</vt:lpstr>
      <vt:lpstr>PowerPoint Presentation</vt:lpstr>
      <vt:lpstr>Implementation </vt:lpstr>
      <vt:lpstr>int l=0;     for (j=0;j&lt;n;j++)     {         if(c[j]&gt;c[j+1])         {             b[l]=c[j];             l++;         }         else         {             b[l]=c[j+1];             l++;         }     }     printf("OUTPUT:\n");     int small=b[0]; </vt:lpstr>
      <vt:lpstr>Result 1 </vt:lpstr>
      <vt:lpstr>Result 2</vt:lpstr>
      <vt:lpstr>Conclusion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Reading</dc:title>
  <dc:creator>A.Sruthi Chowdary</dc:creator>
  <cp:lastModifiedBy>balajich004@outlook.com</cp:lastModifiedBy>
  <cp:revision>7</cp:revision>
  <dcterms:modified xsi:type="dcterms:W3CDTF">2023-09-12T16:40:39Z</dcterms:modified>
</cp:coreProperties>
</file>