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7d685f33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7d685f33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d685f3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7d685f3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d685f3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7d685f3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36045cb5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36045cb5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6045cb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36045cb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6045cb5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36045cb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6045cb5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36045cb5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36045cb5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36045cb5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7d685f3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7d685f3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36045cb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36045cb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7d685f3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7d685f3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7d685f3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7d685f3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anapathi12/GTA-V-python-autom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umpy.org/doc/stable/reference/generated/numpy.vstack.html" TargetMode="External"/><Relationship Id="rId4" Type="http://schemas.openxmlformats.org/officeDocument/2006/relationships/hyperlink" Target="https://medium.com/@arccoder/process-the-output-of-cv2-houghlines-f43c7546deae" TargetMode="External"/><Relationship Id="rId5" Type="http://schemas.openxmlformats.org/officeDocument/2006/relationships/hyperlink" Target="https://numpy.org/doc/stable/reference/generated/numpy.linalg.lstsq.html" TargetMode="External"/><Relationship Id="rId6" Type="http://schemas.openxmlformats.org/officeDocument/2006/relationships/hyperlink" Target="https://pythonprogramming.net/python-fundamental-tutorials/" TargetMode="External"/><Relationship Id="rId7" Type="http://schemas.openxmlformats.org/officeDocument/2006/relationships/hyperlink" Target="http://papers.nips.cc/paper/4824-imagenet-classification-with-deep-convolutional-neural-network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4.jp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enQbHYNZkFM" TargetMode="External"/><Relationship Id="rId4" Type="http://schemas.openxmlformats.org/officeDocument/2006/relationships/hyperlink" Target="http://www.youtube.com/watch?v=enQbHYNZkFM" TargetMode="External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97750" y="1160225"/>
            <a:ext cx="455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GTA V Automated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97925" y="2571750"/>
            <a:ext cx="34707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Ganapathi Subramanyam Jayam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Balaji Dass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Kishore Bandi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7170850" y="3733825"/>
            <a:ext cx="124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Git Link</a:t>
            </a:r>
            <a:endParaRPr sz="23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591000" y="146200"/>
            <a:ext cx="19620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AWS Sagemaker 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75" y="811400"/>
            <a:ext cx="7728725" cy="41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090188" y="283725"/>
            <a:ext cx="3887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AWS Sagemaker - Jupyter notebook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25" y="893950"/>
            <a:ext cx="7757026" cy="413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The training data plays a vital role, so the more trained data gives more the perfect gameplay.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Not only GTA V but also we can play any simulated games when we have the 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appropriate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dataset which can be trained from our model and may the gameplay.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AWS Sagamaker helped us lot to train the dataset in a faster way.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19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107550"/>
            <a:ext cx="70389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https://numpy.org/doc/stable/reference/generated/numpy.vstack.html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https://medium.com/@arccoder/process-the-output-of-cv2-houghlines-f43c7546deae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https://numpy.org/doc/stable/reference/generated/numpy.linalg.lstsq.html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https://pythonprogramming.net/python-fundamental-tutorials/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Alex Krizhevsky, Ilya Sutskever &amp; Geoffrey E. Hinton. ImageNet.Classification with Deep Convolutional Neural Networks. NIPS, 2012.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366050"/>
            <a:ext cx="8520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Here we are making a python program to automate the play of GTA V.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Also, here we are using </a:t>
            </a:r>
            <a:r>
              <a:rPr b="1" lang="en-GB" sz="2300" u="sng">
                <a:latin typeface="Times New Roman"/>
                <a:ea typeface="Times New Roman"/>
                <a:cs typeface="Times New Roman"/>
                <a:sym typeface="Times New Roman"/>
              </a:rPr>
              <a:t>aws sagemaker</a:t>
            </a: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 to train the deep learning model in order to predict the correct move in the game.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93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Tech</a:t>
            </a: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 stack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00" y="1835113"/>
            <a:ext cx="19240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500" y="2817213"/>
            <a:ext cx="1924050" cy="184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875" y="2867275"/>
            <a:ext cx="2052350" cy="174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038" y="1007150"/>
            <a:ext cx="30289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1475" y="1063223"/>
            <a:ext cx="2487146" cy="139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01225" y="77425"/>
            <a:ext cx="7038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Flow Diagram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75" y="838925"/>
            <a:ext cx="7950351" cy="404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43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Important steps we went through: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254250" y="978275"/>
            <a:ext cx="76257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collected training data by playing game and used</a:t>
            </a: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grabscreen script to capture our screen and getkeys script to capture our keys while playing game.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preprocessed data using balanced script, there we divided the data into equal parts </a:t>
            </a: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containing</a:t>
            </a: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equal forwards,rights and lefts.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capturing screen we have captured specific dimensions of screen and converted it to black and white  and we used a network which has 3 outputs that determines the percentage of selection (i.e, forward,left and right) when we pass a grabbed screen image of 160*120 dimensions.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169000" y="983250"/>
            <a:ext cx="7550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Then comes the aws role we used aws-sagemaker to create a jupyter notebook and connected it to a s3 bucket and trained the model using alexnet tflearn network.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Then we downloaded the trained model to local machine from s3 bucket and tested it with test data script.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If you want to try it in your machine download test_data.py, alexnet.py, grabscreen.py, getkeys.py  from the github repository and run gtav in your system, you need to use tensorflow 1.14.0 and python 3.6.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124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Times New Roman"/>
                <a:ea typeface="Times New Roman"/>
                <a:cs typeface="Times New Roman"/>
                <a:sym typeface="Times New Roman"/>
              </a:rPr>
              <a:t>Live demo: </a:t>
            </a:r>
            <a:r>
              <a:rPr lang="en-GB" sz="2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GTA V Automated Using AWS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#SillyHacks&#10;#MLH&#10;#hackathon2020" id="175" name="Google Shape;175;p19" title="GTA 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892075"/>
            <a:ext cx="7586100" cy="41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13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Times New Roman"/>
                <a:ea typeface="Times New Roman"/>
                <a:cs typeface="Times New Roman"/>
                <a:sym typeface="Times New Roman"/>
              </a:rPr>
              <a:t>Gallary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371450" y="237975"/>
            <a:ext cx="11001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S3 bucket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50" y="831000"/>
            <a:ext cx="7460674" cy="41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722600" y="357575"/>
            <a:ext cx="2855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S3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contain all training dataset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892550" y="2051100"/>
            <a:ext cx="39024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5" y="922775"/>
            <a:ext cx="7742549" cy="40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