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73" r:id="rId4"/>
    <p:sldId id="274" r:id="rId5"/>
    <p:sldId id="272" r:id="rId6"/>
    <p:sldId id="267" r:id="rId7"/>
    <p:sldId id="269" r:id="rId8"/>
    <p:sldId id="270" r:id="rId9"/>
    <p:sldId id="26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6DD-0813-61E5-8A94-14662AD2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361D4-9967-9C32-7035-ECAF88122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6E1C-F722-A960-51A1-25552779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CC2B-93E8-D513-2FDB-13781916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06AF-C529-0422-952D-9F3A434E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3DD8-EBF4-87CE-3D14-B090E14E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31B36-0FD7-C8C5-CE61-22B43C430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1539-C494-B822-8481-816AF4A5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B33B-249C-731E-0089-C6136DD4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C228-D9BC-D555-67EE-6BA8F531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6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60F22-6DEE-CE38-EAD9-C628B125D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76F0-1D28-F4DF-0AB0-C117859A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CB43-926B-9840-EA90-0348CAF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36BE-268D-52CD-F7F0-37A1856C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9109-0158-9038-F677-561BB918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4814-2212-7023-2350-2375955F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7F51-31BD-8FF8-184C-660FB0AD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0E00-13B0-53A8-B579-FD491F4E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D7C1-F26B-8F0C-59F0-8728A52D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76FB-71AA-9C8A-0CC0-7428B47C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3969-AC1F-2B99-6605-AFA3291A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79ED-D6A6-8FA8-5DC7-6B20C910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05BB-D026-1304-4DAE-0B52133D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6930-7CB1-67E7-BE68-8F1207F2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083E-2839-C518-E739-21FCE486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0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0217-68D4-0062-6B8F-ADB2527B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E23D-0CFE-30D8-7AF5-1D74F542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73F22-D045-338C-0940-987671595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59A54-1802-9E7A-1040-99CDA4F6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95B5-B167-346A-0586-2E1A16E0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972E9-66E1-8C24-0191-A839A619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9A29-2CBA-3AD5-38F9-7E866BA4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C1658-60F8-5654-C230-8E69B8F6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52B2C-177C-5924-C69E-4FCDA7868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F7789-A799-1885-25F1-23EE905ED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D56DD-5B22-0F16-A413-FADA548E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7B087-E51C-65F0-DDEA-304CE5C8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9923F-B6C1-11AC-870E-CB82A251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E5FC0-3991-7594-C0D7-77EE4302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4216-5ABD-AEE7-D07B-09CBB46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F5EC7-F696-08F4-E73B-0A5C1FE2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FA354-2678-97E8-3C15-81DE7965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5FA0D-FA8B-C491-E3C6-35D35DCE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9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559C7-8142-77D9-7AC3-8886B181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6693C-4EC9-F56A-4935-1409A392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BC48-44C0-E6FB-EE91-C45318D5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59C0-B73E-1100-38D1-863E1396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F39-A687-727D-3EE3-D542DBCA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CBCD-F396-5B38-427A-CC432EAB6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2254-E5C3-1676-2E68-72A9762F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2017-C9E3-E29D-F481-E5CC72A1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C8AB-BCF5-3090-7867-52C803DF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947-E87D-A31F-4C5E-D704BFF2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9555E-4C4E-EF23-F3C6-03A68003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C1480-F83B-DFE5-1EB3-6095E9CEA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6325-A8B6-7EC9-BAFA-6B39AEF4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B0515-F7F6-62A6-FD6F-F66088B5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E4FA-DBC5-3621-76E7-93643A2F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B6343-B8B1-CE3F-E299-3247F35B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A1517-7144-626C-5A42-13ED57FB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CED4-B512-C945-CA45-EB40CA41A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AE97-6522-48D1-9F86-567313767DB8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EE13-3E5A-28C5-97D4-542026745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AC08-ABD7-1D97-6588-876A3A75C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EF94-3E38-446E-9A2B-695ECEF9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rtonworks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4EEF3-5CEC-4A81-8DDA-F3F2A70DC5D6}"/>
              </a:ext>
            </a:extLst>
          </p:cNvPr>
          <p:cNvSpPr txBox="1"/>
          <p:nvPr/>
        </p:nvSpPr>
        <p:spPr>
          <a:xfrm>
            <a:off x="744012" y="1269221"/>
            <a:ext cx="102004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is Hadoop?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Hadoop is a software to reliable and scalable store and process Big Data</a:t>
            </a:r>
          </a:p>
          <a:p>
            <a:endParaRPr lang="en-US" sz="2400" dirty="0"/>
          </a:p>
          <a:p>
            <a:r>
              <a:rPr lang="en-US" sz="2400" dirty="0"/>
              <a:t>Runs on Commodity Hardware</a:t>
            </a:r>
          </a:p>
          <a:p>
            <a:endParaRPr lang="en-US" sz="2400" dirty="0"/>
          </a:p>
          <a:p>
            <a:r>
              <a:rPr lang="en-US" sz="2400" dirty="0"/>
              <a:t>Low cost Per BG</a:t>
            </a:r>
          </a:p>
          <a:p>
            <a:endParaRPr lang="en-US" sz="2400" dirty="0"/>
          </a:p>
          <a:p>
            <a:r>
              <a:rPr lang="en-US" sz="2400" dirty="0"/>
              <a:t>Ability to store Petabytes of data in single cluster</a:t>
            </a:r>
          </a:p>
          <a:p>
            <a:endParaRPr lang="en-US" sz="2400" dirty="0"/>
          </a:p>
          <a:p>
            <a:r>
              <a:rPr lang="en-US" sz="2400" dirty="0"/>
              <a:t>Hadoop was invented at yahoo and inspired by Googles GFS(google file system)</a:t>
            </a:r>
          </a:p>
          <a:p>
            <a:r>
              <a:rPr lang="en-US" sz="2400" dirty="0"/>
              <a:t>And Google’s Map Reduce Papers</a:t>
            </a:r>
          </a:p>
          <a:p>
            <a:endParaRPr lang="en-US" sz="2400" dirty="0"/>
          </a:p>
          <a:p>
            <a:r>
              <a:rPr lang="en-US" sz="2400" dirty="0"/>
              <a:t>Its Open Source and Maintained under the Apache umbrella.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628FD-439D-4F3A-8B81-3186035EECAD}"/>
              </a:ext>
            </a:extLst>
          </p:cNvPr>
          <p:cNvSpPr txBox="1"/>
          <p:nvPr/>
        </p:nvSpPr>
        <p:spPr>
          <a:xfrm>
            <a:off x="623656" y="325800"/>
            <a:ext cx="7836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HADOOP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49220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28B62-C77F-5210-CDB3-9ADF65E28DD4}"/>
              </a:ext>
            </a:extLst>
          </p:cNvPr>
          <p:cNvSpPr txBox="1"/>
          <p:nvPr/>
        </p:nvSpPr>
        <p:spPr>
          <a:xfrm>
            <a:off x="577516" y="259504"/>
            <a:ext cx="1137385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0" i="0" dirty="0">
                <a:solidFill>
                  <a:srgbClr val="000000"/>
                </a:solidFill>
                <a:effectLst/>
                <a:latin typeface="Helvetica-Light"/>
              </a:rPr>
              <a:t>Installation</a:t>
            </a:r>
            <a:br>
              <a:rPr lang="en-US" sz="9600" b="0" i="0" dirty="0">
                <a:solidFill>
                  <a:srgbClr val="000000"/>
                </a:solidFill>
                <a:effectLst/>
                <a:latin typeface="Helvetica-Ligh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-Light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Ambari-server on node1 will install and configure all the nodes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12B02-8651-6C4D-116A-48646E38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2149241"/>
            <a:ext cx="10682808" cy="44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DF4C9-A0FE-4806-870E-9460A19FFBBD}"/>
              </a:ext>
            </a:extLst>
          </p:cNvPr>
          <p:cNvSpPr txBox="1"/>
          <p:nvPr/>
        </p:nvSpPr>
        <p:spPr>
          <a:xfrm>
            <a:off x="7208426" y="596775"/>
            <a:ext cx="46934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HDFS, the Hadoop Distributed File System, stores the data within cluster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 is the interface you submit your applications to, it manages cluster resources like CPU and MEM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Applications can be submitted using any of the processing engines built on top of Hadoop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One of the simplest distributed application you can write is counting the words of a text file stored in HDFS using the MapReduce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 is one the newest processing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09B45-F4EF-4660-A286-6505B03F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3" y="728616"/>
            <a:ext cx="7045143" cy="4260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FB361-27E3-492F-99E2-0F020F1D457B}"/>
              </a:ext>
            </a:extLst>
          </p:cNvPr>
          <p:cNvSpPr txBox="1"/>
          <p:nvPr/>
        </p:nvSpPr>
        <p:spPr>
          <a:xfrm>
            <a:off x="701335" y="322332"/>
            <a:ext cx="97565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41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54ED1-7603-55EF-EAA8-4B6AC816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0703"/>
            <a:ext cx="5512990" cy="2937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E45DB-B794-93A6-F56B-C013428D6EBE}"/>
              </a:ext>
            </a:extLst>
          </p:cNvPr>
          <p:cNvSpPr txBox="1"/>
          <p:nvPr/>
        </p:nvSpPr>
        <p:spPr>
          <a:xfrm>
            <a:off x="5512991" y="184842"/>
            <a:ext cx="64679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is Hadoop?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Hadoop is a distributed system</a:t>
            </a:r>
          </a:p>
          <a:p>
            <a:r>
              <a:rPr lang="en-US" sz="2400" dirty="0"/>
              <a:t>There are data nodes are also called workers</a:t>
            </a:r>
          </a:p>
          <a:p>
            <a:r>
              <a:rPr lang="en-US" sz="2400" dirty="0"/>
              <a:t>Which are horizontally scaled</a:t>
            </a:r>
          </a:p>
          <a:p>
            <a:r>
              <a:rPr lang="en-US" sz="2400" dirty="0"/>
              <a:t>Our data will be stored on the green nodes and our process will run. </a:t>
            </a:r>
          </a:p>
          <a:p>
            <a:r>
              <a:rPr lang="en-US" sz="2400" dirty="0"/>
              <a:t>The services responsible for the data itself is called the data node service.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63BE4-47BE-7B75-C87E-D86C21E54182}"/>
              </a:ext>
            </a:extLst>
          </p:cNvPr>
          <p:cNvSpPr txBox="1"/>
          <p:nvPr/>
        </p:nvSpPr>
        <p:spPr>
          <a:xfrm>
            <a:off x="211017" y="3601162"/>
            <a:ext cx="117699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service which are responsible for running applications is the node manager. </a:t>
            </a:r>
          </a:p>
          <a:p>
            <a:r>
              <a:rPr lang="en-US" sz="2400" dirty="0"/>
              <a:t>Our applications are executed on the worker nodes in green </a:t>
            </a:r>
          </a:p>
          <a:p>
            <a:endParaRPr lang="en-US" sz="2400" dirty="0"/>
          </a:p>
          <a:p>
            <a:r>
              <a:rPr lang="en-US" sz="2400" dirty="0"/>
              <a:t>Master Nodes (Blue) run the maximum services for the cluster.</a:t>
            </a:r>
          </a:p>
          <a:p>
            <a:r>
              <a:rPr lang="en-US" sz="2400" dirty="0"/>
              <a:t>Master Nodes don’t scale horizontally</a:t>
            </a:r>
          </a:p>
          <a:p>
            <a:r>
              <a:rPr lang="en-US" sz="2400" dirty="0"/>
              <a:t>It also runs a Yarn Resource Manager, responsible for giving our services necessary resources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13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2BBFF5-79F8-D5FD-A9E5-32AC9E11000A}"/>
              </a:ext>
            </a:extLst>
          </p:cNvPr>
          <p:cNvSpPr txBox="1"/>
          <p:nvPr/>
        </p:nvSpPr>
        <p:spPr>
          <a:xfrm>
            <a:off x="304799" y="247523"/>
            <a:ext cx="111973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0" i="0" dirty="0">
                <a:solidFill>
                  <a:srgbClr val="000000"/>
                </a:solidFill>
                <a:effectLst/>
                <a:latin typeface="Helvetica-Light"/>
              </a:rPr>
              <a:t>What is Hadoop?</a:t>
            </a:r>
            <a:br>
              <a:rPr lang="en-US" sz="9600" b="0" i="0" dirty="0">
                <a:solidFill>
                  <a:srgbClr val="000000"/>
                </a:solidFill>
                <a:effectLst/>
                <a:latin typeface="Helvetica-Ligh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-Light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Hadoop is very different than a single machine system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-Light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By having multiple nodes to store data and do processing on,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developer cannot assume to have access to all data at the same time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-Light"/>
              </a:rPr>
              <a:t>•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-Light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Developers will have to change the way they develop to be able to write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applications for Hadoop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Helvetica-Light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-Light"/>
              </a:rPr>
              <a:t>•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Hadoop will automatically recover from a node failure. This means that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Helvetica-Light"/>
              </a:rPr>
              <a:t>code within the application possibly gets executed twice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24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4EEF3-5CEC-4A81-8DDA-F3F2A70DC5D6}"/>
              </a:ext>
            </a:extLst>
          </p:cNvPr>
          <p:cNvSpPr txBox="1"/>
          <p:nvPr/>
        </p:nvSpPr>
        <p:spPr>
          <a:xfrm>
            <a:off x="727970" y="1351508"/>
            <a:ext cx="102004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•How do you get started with Hadoop? </a:t>
            </a:r>
          </a:p>
          <a:p>
            <a:endParaRPr lang="en-US" sz="2400" dirty="0"/>
          </a:p>
          <a:p>
            <a:r>
              <a:rPr lang="en-US" sz="2400" dirty="0"/>
              <a:t>•You can download the HDP Sandbox from </a:t>
            </a:r>
            <a:r>
              <a:rPr lang="en-US" sz="2400" dirty="0">
                <a:hlinkClick r:id="rId2"/>
              </a:rPr>
              <a:t>http://www.hortonworks.com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•You can install the full Hadoop distribution on: </a:t>
            </a:r>
          </a:p>
          <a:p>
            <a:endParaRPr lang="en-US" sz="2400" dirty="0"/>
          </a:p>
          <a:p>
            <a:r>
              <a:rPr lang="en-US" sz="2400" dirty="0"/>
              <a:t>•Your own machine (using Vagrant) </a:t>
            </a:r>
          </a:p>
          <a:p>
            <a:endParaRPr lang="en-US" sz="2400" dirty="0"/>
          </a:p>
          <a:p>
            <a:r>
              <a:rPr lang="en-US" sz="2400" dirty="0"/>
              <a:t>•On Cloud (for instance AWS, Azure) </a:t>
            </a:r>
          </a:p>
          <a:p>
            <a:endParaRPr lang="en-US" sz="2400" dirty="0"/>
          </a:p>
          <a:p>
            <a:r>
              <a:rPr lang="en-US" sz="2400" dirty="0"/>
              <a:t>•Using manual install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628FD-439D-4F3A-8B81-3186035EECAD}"/>
              </a:ext>
            </a:extLst>
          </p:cNvPr>
          <p:cNvSpPr txBox="1"/>
          <p:nvPr/>
        </p:nvSpPr>
        <p:spPr>
          <a:xfrm>
            <a:off x="623656" y="325800"/>
            <a:ext cx="7836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HDP Installation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7690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1DAC8-4282-4F19-B9B3-389EB47E6A4B}"/>
              </a:ext>
            </a:extLst>
          </p:cNvPr>
          <p:cNvSpPr txBox="1"/>
          <p:nvPr/>
        </p:nvSpPr>
        <p:spPr>
          <a:xfrm>
            <a:off x="834500" y="355107"/>
            <a:ext cx="990748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are different HDP installs:</a:t>
            </a:r>
          </a:p>
          <a:p>
            <a:r>
              <a:rPr lang="en-US" sz="2400" dirty="0"/>
              <a:t>• </a:t>
            </a:r>
            <a:r>
              <a:rPr lang="en-US" sz="2000" dirty="0"/>
              <a:t>Manual install</a:t>
            </a:r>
          </a:p>
          <a:p>
            <a:r>
              <a:rPr lang="en-US" sz="2000" dirty="0"/>
              <a:t>	 • Using apt-get and yum for </a:t>
            </a:r>
            <a:r>
              <a:rPr lang="en-US" sz="2000" dirty="0" err="1"/>
              <a:t>ambari</a:t>
            </a:r>
            <a:r>
              <a:rPr lang="en-US" sz="2000" dirty="0"/>
              <a:t>-server / </a:t>
            </a:r>
            <a:r>
              <a:rPr lang="en-US" sz="2000" dirty="0" err="1"/>
              <a:t>ambari</a:t>
            </a:r>
            <a:r>
              <a:rPr lang="en-US" sz="2000" dirty="0"/>
              <a:t>-agent </a:t>
            </a:r>
          </a:p>
          <a:p>
            <a:r>
              <a:rPr lang="en-US" sz="2000" dirty="0"/>
              <a:t>	• Manual provisioning of the cluster through the Ambari UI </a:t>
            </a:r>
          </a:p>
          <a:p>
            <a:r>
              <a:rPr lang="en-US" sz="2000" dirty="0"/>
              <a:t>•Unattended install</a:t>
            </a:r>
          </a:p>
          <a:p>
            <a:r>
              <a:rPr lang="en-US" sz="2000" dirty="0"/>
              <a:t>	 • Using automation tools to install </a:t>
            </a:r>
            <a:r>
              <a:rPr lang="en-US" sz="2000" dirty="0" err="1"/>
              <a:t>ambari</a:t>
            </a:r>
            <a:r>
              <a:rPr lang="en-US" sz="2000" dirty="0"/>
              <a:t>-server / </a:t>
            </a:r>
            <a:r>
              <a:rPr lang="en-US" sz="2000" dirty="0" err="1"/>
              <a:t>ambari</a:t>
            </a:r>
            <a:r>
              <a:rPr lang="en-US" sz="2000" dirty="0"/>
              <a:t>-agent</a:t>
            </a:r>
          </a:p>
          <a:p>
            <a:r>
              <a:rPr lang="en-US" sz="2000" dirty="0"/>
              <a:t> 	• Using blueprints to push a setup and configuration to the cluster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5837F-D805-4E91-B8F1-6DD10302B497}"/>
              </a:ext>
            </a:extLst>
          </p:cNvPr>
          <p:cNvSpPr txBox="1"/>
          <p:nvPr/>
        </p:nvSpPr>
        <p:spPr>
          <a:xfrm>
            <a:off x="7759083" y="2805344"/>
            <a:ext cx="41281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 install a real cluster you need a minimum of 3 nodes </a:t>
            </a:r>
          </a:p>
          <a:p>
            <a:r>
              <a:rPr lang="en-US" dirty="0"/>
              <a:t>• Using Vagrant and </a:t>
            </a:r>
            <a:r>
              <a:rPr lang="en-US" dirty="0" err="1"/>
              <a:t>Virtualbox</a:t>
            </a:r>
            <a:r>
              <a:rPr lang="en-US" dirty="0"/>
              <a:t>, you can create 3 virtual nodes on your workstation </a:t>
            </a:r>
          </a:p>
          <a:p>
            <a:r>
              <a:rPr lang="en-US" dirty="0"/>
              <a:t>• Every node will have 2 GB of memory</a:t>
            </a:r>
          </a:p>
          <a:p>
            <a:r>
              <a:rPr lang="en-US" dirty="0"/>
              <a:t>• If you have more memory in your machine, give them 4 GB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7AD59-A25E-4897-9734-08D7FF0A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47" y="3338004"/>
            <a:ext cx="5225312" cy="275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59964-EDFB-4A70-AC27-AD35A3223EED}"/>
              </a:ext>
            </a:extLst>
          </p:cNvPr>
          <p:cNvSpPr txBox="1"/>
          <p:nvPr/>
        </p:nvSpPr>
        <p:spPr>
          <a:xfrm>
            <a:off x="1068470" y="2805344"/>
            <a:ext cx="502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Installing in a standalone machine – laptop/desktop</a:t>
            </a:r>
          </a:p>
        </p:txBody>
      </p:sp>
    </p:spTree>
    <p:extLst>
      <p:ext uri="{BB962C8B-B14F-4D97-AF65-F5344CB8AC3E}">
        <p14:creationId xmlns:p14="http://schemas.microsoft.com/office/powerpoint/2010/main" val="253186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9F62A-58A2-48B3-9EC8-6478F7FFABF3}"/>
              </a:ext>
            </a:extLst>
          </p:cNvPr>
          <p:cNvSpPr txBox="1"/>
          <p:nvPr/>
        </p:nvSpPr>
        <p:spPr>
          <a:xfrm>
            <a:off x="949910" y="982709"/>
            <a:ext cx="960579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Vagrant can create and configure virtual development environments </a:t>
            </a:r>
          </a:p>
          <a:p>
            <a:pPr lvl="1"/>
            <a:r>
              <a:rPr lang="en-IN" sz="2400" dirty="0"/>
              <a:t>• Lightweight </a:t>
            </a:r>
          </a:p>
          <a:p>
            <a:pPr lvl="1"/>
            <a:r>
              <a:rPr lang="en-IN" sz="2400" dirty="0"/>
              <a:t>• Reproducible – can be copied</a:t>
            </a:r>
          </a:p>
          <a:p>
            <a:pPr lvl="1"/>
            <a:r>
              <a:rPr lang="en-IN" sz="2400" dirty="0"/>
              <a:t>• Portable  - can be moved</a:t>
            </a:r>
          </a:p>
          <a:p>
            <a:pPr lvl="1"/>
            <a:endParaRPr lang="en-IN" sz="2400" dirty="0"/>
          </a:p>
          <a:p>
            <a:r>
              <a:rPr lang="en-IN" sz="2400" dirty="0"/>
              <a:t>• Wrapper around VirtualBox, KVM, AWS, Docker, VMWare, Hyper-V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• Create identical development environments for Operations and Developers</a:t>
            </a:r>
          </a:p>
          <a:p>
            <a:endParaRPr lang="en-IN" sz="2400" dirty="0"/>
          </a:p>
          <a:p>
            <a:r>
              <a:rPr lang="en-IN" sz="2400" dirty="0"/>
              <a:t>• No more “works on my machine” </a:t>
            </a:r>
          </a:p>
          <a:p>
            <a:endParaRPr lang="en-IN" sz="2400" dirty="0"/>
          </a:p>
          <a:p>
            <a:r>
              <a:rPr lang="en-IN" sz="2400" dirty="0"/>
              <a:t>• Disposable environments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9DCF6-1B05-41C4-8343-68F81DAA9372}"/>
              </a:ext>
            </a:extLst>
          </p:cNvPr>
          <p:cNvSpPr txBox="1"/>
          <p:nvPr/>
        </p:nvSpPr>
        <p:spPr>
          <a:xfrm>
            <a:off x="736847" y="204186"/>
            <a:ext cx="259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WHAT IS VAGRANT</a:t>
            </a:r>
          </a:p>
        </p:txBody>
      </p:sp>
    </p:spTree>
    <p:extLst>
      <p:ext uri="{BB962C8B-B14F-4D97-AF65-F5344CB8AC3E}">
        <p14:creationId xmlns:p14="http://schemas.microsoft.com/office/powerpoint/2010/main" val="16020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BDEC49-7204-4FE6-B6E6-F69F64BFB4E1}"/>
              </a:ext>
            </a:extLst>
          </p:cNvPr>
          <p:cNvSpPr txBox="1"/>
          <p:nvPr/>
        </p:nvSpPr>
        <p:spPr>
          <a:xfrm>
            <a:off x="1065320" y="720882"/>
            <a:ext cx="80942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Vagrant will come out of the box with support for VirtualBox </a:t>
            </a:r>
          </a:p>
          <a:p>
            <a:r>
              <a:rPr lang="en-US" dirty="0"/>
              <a:t>• To launch the 3 node cluster, go to the folder where you downloaded it and type: $ 		$vagrant up node1 node2 node3 </a:t>
            </a:r>
          </a:p>
          <a:p>
            <a:r>
              <a:rPr lang="en-US" dirty="0"/>
              <a:t>• To suspend the machines </a:t>
            </a:r>
          </a:p>
          <a:p>
            <a:r>
              <a:rPr lang="en-US" dirty="0"/>
              <a:t>		$vagrant suspend </a:t>
            </a:r>
          </a:p>
          <a:p>
            <a:r>
              <a:rPr lang="en-US" dirty="0"/>
              <a:t>• To remove the machines and the data (when you don’t need it anymore) </a:t>
            </a:r>
          </a:p>
          <a:p>
            <a:r>
              <a:rPr lang="en-IN" dirty="0"/>
              <a:t>		$vagrant destroy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34FB-AC37-4B72-9B4C-70AC2888BD3C}"/>
              </a:ext>
            </a:extLst>
          </p:cNvPr>
          <p:cNvSpPr txBox="1"/>
          <p:nvPr/>
        </p:nvSpPr>
        <p:spPr>
          <a:xfrm>
            <a:off x="988749" y="3648721"/>
            <a:ext cx="8528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 project has a Vagrant file with the configuration </a:t>
            </a:r>
          </a:p>
          <a:p>
            <a:r>
              <a:rPr lang="en-US" dirty="0"/>
              <a:t>• It marks the root directory of your project </a:t>
            </a:r>
          </a:p>
          <a:p>
            <a:r>
              <a:rPr lang="en-US" dirty="0"/>
              <a:t>• It describes the kind of machine and resources needed for the project to run and what software to install </a:t>
            </a:r>
          </a:p>
          <a:p>
            <a:r>
              <a:rPr lang="en-US" dirty="0"/>
              <a:t>• To change network settings, memory or CPU, open the Vagrant file in notepad (or equivalent) and make the necessary changes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D7AC6-A01A-47C3-8869-0F79DFF2B893}"/>
              </a:ext>
            </a:extLst>
          </p:cNvPr>
          <p:cNvSpPr txBox="1"/>
          <p:nvPr/>
        </p:nvSpPr>
        <p:spPr>
          <a:xfrm>
            <a:off x="932155" y="3108895"/>
            <a:ext cx="60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VAGRANT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ED5A5-98D5-48B9-9B45-D338EF158DCE}"/>
              </a:ext>
            </a:extLst>
          </p:cNvPr>
          <p:cNvSpPr txBox="1"/>
          <p:nvPr/>
        </p:nvSpPr>
        <p:spPr>
          <a:xfrm>
            <a:off x="936594" y="3515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GETTING STARTED WITH VAGRANT</a:t>
            </a:r>
          </a:p>
        </p:txBody>
      </p:sp>
    </p:spTree>
    <p:extLst>
      <p:ext uri="{BB962C8B-B14F-4D97-AF65-F5344CB8AC3E}">
        <p14:creationId xmlns:p14="http://schemas.microsoft.com/office/powerpoint/2010/main" val="254816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D8EE0-BC8E-404D-8905-F5707C97B700}"/>
              </a:ext>
            </a:extLst>
          </p:cNvPr>
          <p:cNvSpPr txBox="1"/>
          <p:nvPr/>
        </p:nvSpPr>
        <p:spPr>
          <a:xfrm>
            <a:off x="532660" y="1029810"/>
            <a:ext cx="86091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You can download </a:t>
            </a:r>
            <a:r>
              <a:rPr lang="en-US" dirty="0" err="1"/>
              <a:t>Virtualbox</a:t>
            </a:r>
            <a:r>
              <a:rPr lang="en-US" dirty="0"/>
              <a:t> and Vagrant from: </a:t>
            </a:r>
          </a:p>
          <a:p>
            <a:r>
              <a:rPr lang="en-US" dirty="0"/>
              <a:t>	• https://www.virtualbox.org/ </a:t>
            </a:r>
          </a:p>
          <a:p>
            <a:r>
              <a:rPr lang="en-US" dirty="0"/>
              <a:t>	• https://www.vagrantup.com/ </a:t>
            </a:r>
          </a:p>
          <a:p>
            <a:r>
              <a:rPr lang="en-US" dirty="0"/>
              <a:t>• You will need my </a:t>
            </a:r>
            <a:r>
              <a:rPr lang="en-US" dirty="0" err="1"/>
              <a:t>Vagrantfile</a:t>
            </a:r>
            <a:r>
              <a:rPr lang="en-US" dirty="0"/>
              <a:t> to launch the Virtual Machines</a:t>
            </a:r>
          </a:p>
          <a:p>
            <a:r>
              <a:rPr lang="en-US" dirty="0"/>
              <a:t> • https://github.com/wardviaene/hadoop-ops-course/archive/master.zip </a:t>
            </a:r>
          </a:p>
          <a:p>
            <a:r>
              <a:rPr lang="en-US" dirty="0"/>
              <a:t>• Download these files and put them somewhere you can remember e.g. C:\hadoop on Windows or in your home directory on </a:t>
            </a:r>
            <a:r>
              <a:rPr lang="en-US" dirty="0" err="1"/>
              <a:t>MacOSX</a:t>
            </a:r>
            <a:r>
              <a:rPr lang="en-US" dirty="0"/>
              <a:t>/Linux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08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824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Helvetica-Light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Dileep Kumar Arumugham</dc:creator>
  <cp:lastModifiedBy>Balaji Dileep Kumar Arumugham</cp:lastModifiedBy>
  <cp:revision>3</cp:revision>
  <dcterms:created xsi:type="dcterms:W3CDTF">2023-02-11T07:20:19Z</dcterms:created>
  <dcterms:modified xsi:type="dcterms:W3CDTF">2023-02-11T11:45:02Z</dcterms:modified>
</cp:coreProperties>
</file>