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d_language" TargetMode="External"/><Relationship Id="rId2" Type="http://schemas.openxmlformats.org/officeDocument/2006/relationships/hyperlink" Target="https://en.wikipedia.org/wiki/List_of_programming_languages_by_type#Interpreted_langu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ironpytho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rpython/" TargetMode="External"/><Relationship Id="rId5" Type="http://schemas.openxmlformats.org/officeDocument/2006/relationships/hyperlink" Target="https://micropython.org/download/" TargetMode="External"/><Relationship Id="rId4" Type="http://schemas.openxmlformats.org/officeDocument/2006/relationships/hyperlink" Target="https://www.j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7937933" cy="925179"/>
          </a:xfrm>
        </p:spPr>
        <p:txBody>
          <a:bodyPr/>
          <a:lstStyle/>
          <a:p>
            <a:r>
              <a:rPr lang="en-IN" sz="6000" dirty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9978" y="2124364"/>
            <a:ext cx="4104843" cy="4895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Guido </a:t>
            </a:r>
            <a:r>
              <a:rPr lang="en-IN" dirty="0" err="1"/>
              <a:t>VaN</a:t>
            </a:r>
            <a:r>
              <a:rPr lang="en-IN" dirty="0"/>
              <a:t> </a:t>
            </a:r>
            <a:r>
              <a:rPr lang="en-IN" dirty="0" err="1"/>
              <a:t>ROSSUm</a:t>
            </a:r>
            <a:r>
              <a:rPr lang="en-IN" dirty="0"/>
              <a:t> -1991</a:t>
            </a:r>
          </a:p>
        </p:txBody>
      </p:sp>
    </p:spTree>
    <p:extLst>
      <p:ext uri="{BB962C8B-B14F-4D97-AF65-F5344CB8AC3E}">
        <p14:creationId xmlns:p14="http://schemas.microsoft.com/office/powerpoint/2010/main" val="28442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72" y="276771"/>
            <a:ext cx="10364451" cy="53602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Arial Narrow" panose="020B0606020202030204" pitchFamily="34" charset="0"/>
              </a:rPr>
              <a:t>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4472" y="951345"/>
            <a:ext cx="10243127" cy="5366327"/>
          </a:xfrm>
        </p:spPr>
        <p:txBody>
          <a:bodyPr/>
          <a:lstStyle/>
          <a:p>
            <a:r>
              <a:rPr lang="en-IN" dirty="0"/>
              <a:t>Python is High level (HUMAN UNDERSTANDABLE), INTERPRETED, OBJECT ORIENTED, GENERAL PURPOSE PROGRAMMING LANGUAGE</a:t>
            </a:r>
          </a:p>
          <a:p>
            <a:r>
              <a:rPr lang="en-IN" dirty="0"/>
              <a:t>HIGH LEVEL : IN HIGH LEVEL PROGRAMMING, the code is written in easy to understand context, independent of the computers hardware, TO RUN a code written in high level language in a computer, every programming language is converted to machine language using An interpreter or compiler</a:t>
            </a:r>
          </a:p>
          <a:p>
            <a:pPr marL="0" indent="0">
              <a:buNone/>
            </a:pPr>
            <a:r>
              <a:rPr lang="en-IN" dirty="0"/>
              <a:t>Some examples of high level PL: c, </a:t>
            </a:r>
            <a:r>
              <a:rPr lang="en-IN" dirty="0" err="1"/>
              <a:t>c++</a:t>
            </a:r>
            <a:r>
              <a:rPr lang="en-IN" dirty="0"/>
              <a:t>, C#, java, PHP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PLATFORM INDEPENDENT: Platform is the ability of the programming language to write once and run anywhere</a:t>
            </a:r>
          </a:p>
          <a:p>
            <a:r>
              <a:rPr lang="en-IN" dirty="0"/>
              <a:t>General purpose: states that the programming language can be used to write a variety of applications rather than a page specific or domain specific programming </a:t>
            </a:r>
            <a:r>
              <a:rPr lang="en-IN" dirty="0" err="1"/>
              <a:t>languAges</a:t>
            </a:r>
            <a:r>
              <a:rPr lang="en-IN" dirty="0"/>
              <a:t>, like page script or database query languages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17555"/>
          </a:xfrm>
        </p:spPr>
        <p:txBody>
          <a:bodyPr>
            <a:normAutofit fontScale="90000"/>
          </a:bodyPr>
          <a:lstStyle/>
          <a:p>
            <a:pPr marL="0" indent="0"/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PROGRAMMING LANGUAGES BY TYPE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36073"/>
            <a:ext cx="10363826" cy="51446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Interpreted Language:</a:t>
            </a:r>
            <a:r>
              <a:rPr lang="en-IN" dirty="0"/>
              <a:t> </a:t>
            </a:r>
            <a:r>
              <a:rPr lang="en-US" dirty="0"/>
              <a:t>An </a:t>
            </a:r>
            <a:r>
              <a:rPr lang="en-US" b="1" dirty="0"/>
              <a:t>interpreter</a:t>
            </a:r>
            <a:r>
              <a:rPr lang="en-US" dirty="0"/>
              <a:t> executes high-level instructions in AN HARDWARE DIRECTLY, here a STEP BY STEP EXECUTION OF SOURCE CODE TAKES PLACE.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>
                <a:hlinkClick r:id="rId3"/>
              </a:rPr>
              <a:t>INTERPRETED Languages</a:t>
            </a:r>
            <a:r>
              <a:rPr lang="en-IN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JavaScript, Perl, Python, BASIC, </a:t>
            </a:r>
            <a:r>
              <a:rPr lang="en-US" dirty="0" err="1"/>
              <a:t>FortRAN</a:t>
            </a:r>
            <a:r>
              <a:rPr lang="en-US" dirty="0"/>
              <a:t>, lisp,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postscript, ruby, </a:t>
            </a:r>
            <a:r>
              <a:rPr lang="en-US" dirty="0" err="1"/>
              <a:t>vbscript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Compiled language:</a:t>
            </a:r>
          </a:p>
          <a:p>
            <a:r>
              <a:rPr lang="en-US" dirty="0"/>
              <a:t>a compiler translates THE COMPLETE SOURCE CODE OR high-level instructions into machine language WHICH IS THEN EXECUTED. IT CAN ALSO CONVERT IT INTO AN INTERMEDIATE FORM CALLED AS BYTE CODE/PSEUDOCODE WHICH IS THEN EXECUTED BY AN INTERPRETER</a:t>
            </a:r>
            <a:br>
              <a:rPr lang="en-US" dirty="0"/>
            </a:br>
            <a:r>
              <a:rPr lang="en-IN" dirty="0">
                <a:hlinkClick r:id="rId3"/>
              </a:rPr>
              <a:t>Compiled Languages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C, C++, java, COBOL, FORTRAN,GO,C#</a:t>
            </a:r>
          </a:p>
          <a:p>
            <a:r>
              <a:rPr lang="en-IN" b="1" dirty="0"/>
              <a:t>machine language: </a:t>
            </a:r>
            <a:r>
              <a:rPr lang="en-US" dirty="0"/>
              <a:t>a set of instructions in binary or hexadecimal format which can be used in hardware directly.</a:t>
            </a:r>
            <a:br>
              <a:rPr lang="en-US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46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2359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6974" y="1203310"/>
            <a:ext cx="10363826" cy="5345272"/>
          </a:xfrm>
        </p:spPr>
        <p:txBody>
          <a:bodyPr/>
          <a:lstStyle/>
          <a:p>
            <a:r>
              <a:rPr lang="en-IN" dirty="0"/>
              <a:t>Programming paradigm is a way of classifying the programming language based on it’s structure and behaviour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Imperative programming: </a:t>
            </a:r>
            <a:r>
              <a:rPr lang="en-IN" dirty="0"/>
              <a:t>imperative programming is a way of programming in which changes the state of the program</a:t>
            </a:r>
          </a:p>
          <a:p>
            <a:r>
              <a:rPr lang="en-IN" dirty="0"/>
              <a:t>Procedural programming: it’s the ability of the programming Language to attain a specific task based on multiple set of actions or instructions</a:t>
            </a:r>
          </a:p>
          <a:p>
            <a:r>
              <a:rPr lang="en-IN" dirty="0"/>
              <a:t>Functional programming: IT’s the ability of the programming language to create Functions which is used to eliminate the repetition of code.</a:t>
            </a:r>
          </a:p>
          <a:p>
            <a:r>
              <a:rPr lang="en-IN" dirty="0"/>
              <a:t>Reflective programming: the ability of the programming language to inspect itself at run time </a:t>
            </a:r>
          </a:p>
          <a:p>
            <a:r>
              <a:rPr lang="en-IN" dirty="0"/>
              <a:t>Objected oriented programming: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76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52582"/>
            <a:ext cx="10363826" cy="5495636"/>
          </a:xfrm>
        </p:spPr>
        <p:txBody>
          <a:bodyPr>
            <a:normAutofit/>
          </a:bodyPr>
          <a:lstStyle/>
          <a:p>
            <a:r>
              <a:rPr lang="en-IN" dirty="0"/>
              <a:t>IDE </a:t>
            </a:r>
          </a:p>
          <a:p>
            <a:pPr marL="0" indent="0">
              <a:buNone/>
            </a:pPr>
            <a:r>
              <a:rPr lang="en-IN" dirty="0"/>
              <a:t>INTEGRATED DEVELOPMENT ENVIRONMENT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Eclipse + PYDEV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ECECLIPSE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/>
              <a:t>intelliJidea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dirty="0" err="1"/>
              <a:t>Pycharm</a:t>
            </a:r>
            <a:endParaRPr lang="en-IN" dirty="0"/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anaconda [</a:t>
            </a:r>
            <a:r>
              <a:rPr lang="en-IN" dirty="0" err="1"/>
              <a:t>spyder</a:t>
            </a:r>
            <a:r>
              <a:rPr lang="en-IN" dirty="0"/>
              <a:t>]	</a:t>
            </a:r>
          </a:p>
          <a:p>
            <a:r>
              <a:rPr lang="en-IN" dirty="0"/>
              <a:t>Text EDITIORS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Idle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Sublime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Notepad++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VSCODE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20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34109"/>
            <a:ext cx="10363826" cy="5883563"/>
          </a:xfrm>
        </p:spPr>
        <p:txBody>
          <a:bodyPr/>
          <a:lstStyle/>
          <a:p>
            <a:r>
              <a:rPr lang="en-IN" dirty="0"/>
              <a:t>Types of python</a:t>
            </a:r>
          </a:p>
          <a:p>
            <a:r>
              <a:rPr lang="en-IN" dirty="0"/>
              <a:t>Iron python – Microsoft </a:t>
            </a:r>
            <a:r>
              <a:rPr lang="en-IN" dirty="0" err="1"/>
              <a:t>.net</a:t>
            </a:r>
            <a:r>
              <a:rPr lang="en-IN" dirty="0"/>
              <a:t> C#</a:t>
            </a:r>
          </a:p>
          <a:p>
            <a:r>
              <a:rPr lang="en-IN" dirty="0">
                <a:hlinkClick r:id="rId2"/>
              </a:rPr>
              <a:t>https://ironpython.net/</a:t>
            </a:r>
            <a:endParaRPr lang="en-IN" dirty="0"/>
          </a:p>
          <a:p>
            <a:r>
              <a:rPr lang="en-IN" dirty="0" err="1"/>
              <a:t>Cython</a:t>
            </a:r>
            <a:r>
              <a:rPr lang="en-IN" dirty="0"/>
              <a:t>/</a:t>
            </a:r>
            <a:r>
              <a:rPr lang="en-IN" dirty="0" err="1"/>
              <a:t>cpython</a:t>
            </a:r>
            <a:r>
              <a:rPr lang="en-IN" dirty="0"/>
              <a:t> – c programming</a:t>
            </a:r>
          </a:p>
          <a:p>
            <a:r>
              <a:rPr lang="en-IN" dirty="0">
                <a:hlinkClick r:id="rId3"/>
              </a:rPr>
              <a:t>https://www.python.org/</a:t>
            </a:r>
            <a:endParaRPr lang="en-IN" dirty="0"/>
          </a:p>
          <a:p>
            <a:r>
              <a:rPr lang="en-IN" dirty="0" err="1"/>
              <a:t>Jython</a:t>
            </a:r>
            <a:r>
              <a:rPr lang="en-IN" dirty="0"/>
              <a:t> – java</a:t>
            </a:r>
          </a:p>
          <a:p>
            <a:r>
              <a:rPr lang="en-IN" dirty="0">
                <a:hlinkClick r:id="rId4"/>
              </a:rPr>
              <a:t>https://www.jython.org/</a:t>
            </a:r>
            <a:endParaRPr lang="en-IN" dirty="0"/>
          </a:p>
          <a:p>
            <a:r>
              <a:rPr lang="en-IN" dirty="0" err="1"/>
              <a:t>Micropython</a:t>
            </a:r>
            <a:r>
              <a:rPr lang="en-IN" dirty="0"/>
              <a:t> – LISP</a:t>
            </a:r>
          </a:p>
          <a:p>
            <a:r>
              <a:rPr lang="en-IN" dirty="0">
                <a:hlinkClick r:id="rId5"/>
              </a:rPr>
              <a:t>https://micropython.org/download/</a:t>
            </a:r>
            <a:endParaRPr lang="en-IN" dirty="0"/>
          </a:p>
          <a:p>
            <a:r>
              <a:rPr lang="en-IN" dirty="0" err="1"/>
              <a:t>Pypy</a:t>
            </a:r>
            <a:r>
              <a:rPr lang="en-IN" dirty="0"/>
              <a:t> – RPYTHON</a:t>
            </a:r>
          </a:p>
          <a:p>
            <a:r>
              <a:rPr lang="en-IN" dirty="0">
                <a:hlinkClick r:id="rId6"/>
              </a:rPr>
              <a:t>https://pypi.org/project/rpython/</a:t>
            </a:r>
            <a:endParaRPr lang="en-IN" dirty="0"/>
          </a:p>
          <a:p>
            <a:r>
              <a:rPr lang="en-IN" dirty="0" err="1"/>
              <a:t>Stackless</a:t>
            </a:r>
            <a:r>
              <a:rPr lang="en-IN" dirty="0"/>
              <a:t> python – written in c and uses c stack</a:t>
            </a:r>
          </a:p>
        </p:txBody>
      </p:sp>
    </p:spTree>
    <p:extLst>
      <p:ext uri="{BB962C8B-B14F-4D97-AF65-F5344CB8AC3E}">
        <p14:creationId xmlns:p14="http://schemas.microsoft.com/office/powerpoint/2010/main" val="22057693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4495</TotalTime>
  <Words>481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Tw Cen MT</vt:lpstr>
      <vt:lpstr>Droplet</vt:lpstr>
      <vt:lpstr>Python</vt:lpstr>
      <vt:lpstr>PYTHON?</vt:lpstr>
      <vt:lpstr> PROGRAMMING LANGUAGES BY TYPE </vt:lpstr>
      <vt:lpstr>PROGRAMMING PARADIGMS</vt:lpstr>
      <vt:lpstr>PowerPoint Presentation</vt:lpstr>
      <vt:lpstr>PowerPoint Presentation</vt:lpstr>
    </vt:vector>
  </TitlesOfParts>
  <Company>OnX Enterprise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Arumugham, Balaji</dc:creator>
  <cp:lastModifiedBy>Balaji Dileep Kumar Arumugham</cp:lastModifiedBy>
  <cp:revision>18</cp:revision>
  <dcterms:created xsi:type="dcterms:W3CDTF">2019-07-10T15:49:52Z</dcterms:created>
  <dcterms:modified xsi:type="dcterms:W3CDTF">2022-02-07T06:55:15Z</dcterms:modified>
</cp:coreProperties>
</file>