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2B7D-46B9-A552-2667A01C6B6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9/4/2024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A.R.BALAJI</a:t>
            </a:r>
          </a:p>
          <a:p>
            <a:pPr algn="l"/>
            <a:r>
              <a:rPr lang="en-US" sz="2400" dirty="0">
                <a:solidFill>
                  <a:schemeClr val="accent2">
                    <a:lumMod val="75000"/>
                  </a:schemeClr>
                </a:solidFill>
                <a:latin typeface="Arno Pro" pitchFamily="18" charset="0"/>
              </a:rPr>
              <a:t>REGISTER NO : 122200972</a:t>
            </a:r>
          </a:p>
          <a:p>
            <a:r>
              <a:rPr lang="en-US" sz="2400" dirty="0">
                <a:solidFill>
                  <a:schemeClr val="accent2">
                    <a:lumMod val="75000"/>
                  </a:schemeClr>
                </a:solidFill>
                <a:latin typeface="Arno Pro" pitchFamily="18" charset="0"/>
              </a:rPr>
              <a:t>DEPARTMENT: B.COM (CORPORATE SCERETARYSHIP)</a:t>
            </a:r>
          </a:p>
          <a:p>
            <a:r>
              <a:rPr lang="en-US" sz="2400" dirty="0">
                <a:solidFill>
                  <a:schemeClr val="accent2">
                    <a:lumMod val="75000"/>
                  </a:schemeClr>
                </a:solidFill>
                <a:latin typeface="Arno Pro" pitchFamily="18" charset="0"/>
              </a:rPr>
              <a:t>COLLEGE   : NAZARETH COLLEGE OF ARTS AND SCIENCE  </a:t>
            </a:r>
          </a:p>
        </p:txBody>
      </p:sp>
      <p:sp>
        <p:nvSpPr>
          <p:cNvPr id="2" name="Title 1"/>
          <p:cNvSpPr>
            <a:spLocks noGrp="1"/>
          </p:cNvSpPr>
          <p:nvPr>
            <p:ph type="ctrTitle"/>
          </p:nvPr>
        </p:nvSpPr>
        <p:spPr>
          <a:xfrm>
            <a:off x="304800" y="2209800"/>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791</TotalTime>
  <Words>812</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HEMACHANDRAN N P</cp:lastModifiedBy>
  <cp:revision>15</cp:revision>
  <dcterms:created xsi:type="dcterms:W3CDTF">2024-08-30T12:36:09Z</dcterms:created>
  <dcterms:modified xsi:type="dcterms:W3CDTF">2024-09-04T05:45:54Z</dcterms:modified>
</cp:coreProperties>
</file>