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iVRbTVlFOAC3QvjnR+96YfeL1p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471359-3DF0-48C1-8C11-A53479AD4745}">
  <a:tblStyle styleId="{D0471359-3DF0-48C1-8C11-A53479AD474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4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Good vs Bad Integration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In a nutshell</a:t>
            </a:r>
            <a:endParaRPr/>
          </a:p>
        </p:txBody>
      </p:sp>
      <p:pic>
        <p:nvPicPr>
          <p:cNvPr id="88" name="Google Shape;8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4375" y="115975"/>
            <a:ext cx="485275" cy="2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p2"/>
          <p:cNvGraphicFramePr/>
          <p:nvPr/>
        </p:nvGraphicFramePr>
        <p:xfrm>
          <a:off x="833075" y="135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{D0471359-3DF0-48C1-8C11-A53479AD4745}</a:tableStyleId>
              </a:tblPr>
              <a:tblGrid>
                <a:gridCol w="1635600"/>
                <a:gridCol w="2177000"/>
                <a:gridCol w="1906300"/>
                <a:gridCol w="1906300"/>
              </a:tblGrid>
              <a:tr h="32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FFFFF"/>
                          </a:solidFill>
                        </a:rPr>
                        <a:t>Bad Practice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FFFFF"/>
                          </a:solidFill>
                        </a:rPr>
                        <a:t>Implication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FFFFF"/>
                          </a:solidFill>
                        </a:rPr>
                        <a:t>Good Practice 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FFFFF"/>
                          </a:solidFill>
                        </a:rPr>
                        <a:t>Benefit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  <a:tr h="64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Point to Point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Cluttered and Messy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API led integration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Streamlined and delegated approach to handle requests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80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Synchronous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Load on session and connection, too many, delayed response to the caller.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Asynchronous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Asynchronous calls always give better experience to the caller (user)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95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Log exception all over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Exceptions become un managed and the support team will have more TAT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Designated Exception Component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Errors and Exceptions are well managed, scope of adding more business exceptions during enhancements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4" name="Google Shape;94;p2"/>
          <p:cNvSpPr txBox="1"/>
          <p:nvPr/>
        </p:nvSpPr>
        <p:spPr>
          <a:xfrm>
            <a:off x="95550" y="0"/>
            <a:ext cx="34635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Good vs Bad Integration</a:t>
            </a:r>
            <a:endParaRPr b="1" i="0" sz="2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4375" y="115975"/>
            <a:ext cx="485275" cy="2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3"/>
          <p:cNvGraphicFramePr/>
          <p:nvPr/>
        </p:nvGraphicFramePr>
        <p:xfrm>
          <a:off x="833075" y="135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{D0471359-3DF0-48C1-8C11-A53479AD4745}</a:tableStyleId>
              </a:tblPr>
              <a:tblGrid>
                <a:gridCol w="1205650"/>
                <a:gridCol w="3028950"/>
                <a:gridCol w="1054375"/>
                <a:gridCol w="2336225"/>
              </a:tblGrid>
              <a:tr h="32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FFFFF"/>
                          </a:solidFill>
                        </a:rPr>
                        <a:t>Bad Practice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FFFFF"/>
                          </a:solidFill>
                        </a:rPr>
                        <a:t>Implication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FFFFF"/>
                          </a:solidFill>
                        </a:rPr>
                        <a:t>Good Practice 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FFFFF"/>
                          </a:solidFill>
                        </a:rPr>
                        <a:t>Benefit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  <a:tr h="64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ADHOC Notification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Notifications are called from all over the application and this leads to notification clutter and high chances of duplication of messages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Designated Notification component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Scope for creating notification like Email, SMS, MMS etc..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80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Message Audit / Audit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Audit activity can induce more latency as they are synchronous in nature in P2P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Designated Audit component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Designated Audit component configured as async call can work as a postman to deliver audi messages to the audit tool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95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Log exception all over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Exceptions become un managed and the support team will have more TAT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Designated Exception Component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Errors and Exceptions are well managed, scope of adding more business exceptions during enhancements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1" name="Google Shape;101;p3"/>
          <p:cNvSpPr txBox="1"/>
          <p:nvPr/>
        </p:nvSpPr>
        <p:spPr>
          <a:xfrm>
            <a:off x="95550" y="0"/>
            <a:ext cx="6345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Good vs Bad Integration .. continued</a:t>
            </a:r>
            <a:endParaRPr b="1" i="0" sz="2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4375" y="115975"/>
            <a:ext cx="485275" cy="2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4"/>
          <p:cNvGraphicFramePr/>
          <p:nvPr/>
        </p:nvGraphicFramePr>
        <p:xfrm>
          <a:off x="833075" y="135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{D0471359-3DF0-48C1-8C11-A53479AD4745}</a:tableStyleId>
              </a:tblPr>
              <a:tblGrid>
                <a:gridCol w="1205650"/>
                <a:gridCol w="3028950"/>
                <a:gridCol w="1054375"/>
                <a:gridCol w="2336225"/>
              </a:tblGrid>
              <a:tr h="32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FFFFF"/>
                          </a:solidFill>
                        </a:rPr>
                        <a:t>Bad Practice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FFFFF"/>
                          </a:solidFill>
                        </a:rPr>
                        <a:t>Implication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FFFFF"/>
                          </a:solidFill>
                        </a:rPr>
                        <a:t>Good Practice 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FFFFF"/>
                          </a:solidFill>
                        </a:rPr>
                        <a:t>Benefit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  <a:tr h="64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Reusability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Rigid and tightly coupled and causes bad issues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API Led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API Led is always reusable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80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Application Upgrade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Application upgrade demands more due to tightly couple design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Loosely coupled design with APIs / REST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Loosely coupled application lead to quick TAT on application upgrade, large scope for enhancements, with less or 0 downtime.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95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System Growth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Incompatibilities with connection and connectors as the system grows, high risk of application clutter.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Layered approach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Layered approach helps services to isolate the problem at the connectors and poses less challenge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8" name="Google Shape;108;p4"/>
          <p:cNvSpPr txBox="1"/>
          <p:nvPr/>
        </p:nvSpPr>
        <p:spPr>
          <a:xfrm>
            <a:off x="95550" y="0"/>
            <a:ext cx="6345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Good vs Bad Integration .. continued</a:t>
            </a:r>
            <a:endParaRPr b="1" i="0" sz="2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9" name="Google Shape;10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4375" y="115975"/>
            <a:ext cx="485275" cy="2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