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C51B-DA03-4BF0-AB42-C19C11934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07DBE-F53A-49F4-864B-00A1D09A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550F9-60F4-4707-88B9-6873FEDC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56542-D0E0-43EA-AC73-FF178E3C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CA93-4919-450B-81C6-50B677CD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0C67-93DE-4609-A7C9-7A406D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3488-1969-4E4B-916E-DF9990D5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A6A8-B1C0-45CD-AD78-5A81B74A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A7B5-9995-48F9-A090-716A8B77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297B-991A-4B37-8A51-EBE6D118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5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B3FC6-0C58-4DD3-9AE0-3012D5E17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C7F35-970F-4093-8FAF-F86B0C1E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0EAF3-F3B0-4804-8ECC-D1158A02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19F3-DA5C-4607-A0A6-6E5A2175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D796-E2B1-4570-B7A6-3F65A0C2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8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C245-1DAA-4829-9022-054E8DBF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A685-AFF9-47A3-A7F6-0576D297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B999-D9FA-46D1-9492-3133B3B1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D2F9-F13F-4B05-94ED-EE2758BD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ABD64-FBE1-497C-8177-6F3B720D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6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37C7-610C-4233-8ED4-A3CAC48D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9E6E2-C25B-4741-8BFE-5E1697822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6E6A-C3E3-47F4-A0B2-D51C3E8D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C5D0-0734-40BD-B0CC-FAE97803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6841-AD35-4973-9902-4947C30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6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233F-6FB5-461F-8EC2-35585CA8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E11C-94A8-47B1-B211-A72331F00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99F29-1E66-4347-965D-56A9BFDF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5CA0D-578F-47DE-9287-035BA78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98EE6-CF80-4E2B-8FD5-F4A3231D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DAA05-D7EE-46D0-A0AC-BEB1F004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6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1C26-7ADB-4251-B52A-ABBE84EF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37D2-669B-4148-89BD-358E658D9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AF13B-A8E7-4E35-99B2-BA2FA577D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AE59E-DD0B-4310-83C5-8DC275B1D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1F0E7-BFBC-489F-B2DF-150729A92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E11AE-9E90-46E5-952A-0F72881E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E782C-1874-4684-8441-E9A2BD13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05E9A-68E6-4E33-A877-4FB7311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5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8008-8B8C-447C-B27D-8BB5348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B4D51-03AD-4D54-B5BC-EE638CD7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76C74-0AE0-402D-8ADC-2E6F74EE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F4932-ACAA-43E4-B8FE-CD9AC511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E930D-91DC-478E-A75A-C0783D4B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023FB-7E5F-4C9D-9CE9-37B316EB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4322B-9490-436B-BC42-FBFDF302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7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D2FB-8220-402B-BF6B-FEA17BE8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EE0B-4015-4679-90C3-816B600E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FC219-8FAD-4236-B085-B62A1FBB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25BCE-A6D8-4913-B3E4-9A17BA02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DCE0F-8534-44C3-9CC0-1423CF79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B5A45-8A69-42D7-84EF-35536C79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76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6C6F-3797-4367-B103-996709B4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2766B-FA79-4BA5-BE03-A83E871D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C679C-EC99-46BC-A60C-A6897E6E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2DE18-415F-425E-9E32-F4B40A11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0A0C8-4CF8-434D-987D-E455B75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9077-24E4-4D48-AC3B-34BDA356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282B4-FF7E-4CFF-9A5C-5068B7C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4FBB7-1B86-42ED-ACF1-3443C1AB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0672-5C88-4130-B796-1EA80ABDB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CCE7-7EA8-4511-B748-8C2E75D942D9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A7DD-C42F-4A17-9E71-302FF75E3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8F3CE-7863-4805-99D3-CDA47176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93B2-B56C-474C-B8DE-9694617E5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10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AB349-C733-482B-BA7F-E7BC2A54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" y="488272"/>
            <a:ext cx="12192000" cy="63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6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4D07FA-5212-4583-ABA5-7EF1F427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4" y="248575"/>
            <a:ext cx="12192000" cy="63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C7EAB-7231-44DD-BEF6-72B966E8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42"/>
            <a:ext cx="12192000" cy="632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th1.pc15-ceg</dc:creator>
  <cp:lastModifiedBy>th1.pc15-ceg</cp:lastModifiedBy>
  <cp:revision>3</cp:revision>
  <dcterms:created xsi:type="dcterms:W3CDTF">2022-12-14T09:13:37Z</dcterms:created>
  <dcterms:modified xsi:type="dcterms:W3CDTF">2022-12-14T09:20:32Z</dcterms:modified>
</cp:coreProperties>
</file>