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95" r:id="rId2"/>
    <p:sldId id="526" r:id="rId3"/>
    <p:sldId id="587" r:id="rId4"/>
    <p:sldId id="580" r:id="rId5"/>
    <p:sldId id="589" r:id="rId6"/>
    <p:sldId id="596" r:id="rId7"/>
    <p:sldId id="597" r:id="rId8"/>
    <p:sldId id="591" r:id="rId9"/>
    <p:sldId id="592" r:id="rId10"/>
    <p:sldId id="593" r:id="rId11"/>
    <p:sldId id="595" r:id="rId12"/>
    <p:sldId id="586" r:id="rId13"/>
    <p:sldId id="599" r:id="rId14"/>
    <p:sldId id="577" r:id="rId15"/>
    <p:sldId id="59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ABF"/>
    <a:srgbClr val="FEECDE"/>
    <a:srgbClr val="FCE0C8"/>
    <a:srgbClr val="FBCDA7"/>
    <a:srgbClr val="FEE8D6"/>
    <a:srgbClr val="E3EBF5"/>
    <a:srgbClr val="DBE5F1"/>
    <a:srgbClr val="C8D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8" autoAdjust="0"/>
    <p:restoredTop sz="94494" autoAdjust="0"/>
  </p:normalViewPr>
  <p:slideViewPr>
    <p:cSldViewPr>
      <p:cViewPr>
        <p:scale>
          <a:sx n="103" d="100"/>
          <a:sy n="103" d="100"/>
        </p:scale>
        <p:origin x="-360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hyperlink" Target="http://developer.android.com/distribute/googleplay/quality/index.html" TargetMode="External"/><Relationship Id="rId4" Type="http://schemas.openxmlformats.org/officeDocument/2006/relationships/image" Target="../media/image6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developer.android.com/distribute/googleplay/quality/index.html" TargetMode="External"/><Relationship Id="rId1" Type="http://schemas.openxmlformats.org/officeDocument/2006/relationships/image" Target="../media/image4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095FC-A334-495A-A00A-6C883A5B07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F3DB2E-1BC4-48B3-A869-D7C25820D5E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000" dirty="0" smtClean="0"/>
            <a:t>Technology/ Application Segment</a:t>
          </a:r>
          <a:endParaRPr lang="en-US" sz="2000" dirty="0"/>
        </a:p>
      </dgm:t>
    </dgm:pt>
    <dgm:pt modelId="{CC81774F-8CAC-41FF-865A-756BC458CD1F}" type="parTrans" cxnId="{D3080095-FEFB-4F23-BDBB-AA4B56F1D1D7}">
      <dgm:prSet/>
      <dgm:spPr/>
      <dgm:t>
        <a:bodyPr/>
        <a:lstStyle/>
        <a:p>
          <a:endParaRPr lang="en-US"/>
        </a:p>
      </dgm:t>
    </dgm:pt>
    <dgm:pt modelId="{0A0B4DE8-7112-4693-A762-FB7859F5CF9E}" type="sibTrans" cxnId="{D3080095-FEFB-4F23-BDBB-AA4B56F1D1D7}">
      <dgm:prSet/>
      <dgm:spPr/>
      <dgm:t>
        <a:bodyPr/>
        <a:lstStyle/>
        <a:p>
          <a:endParaRPr lang="en-US"/>
        </a:p>
      </dgm:t>
    </dgm:pt>
    <dgm:pt modelId="{3382F696-B3AE-48E4-B24A-4883F80BDBFC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Mobile OS –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IOS, Android, Windows, and BBX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59F578C3-2D35-4AC4-9200-DBC879B0E7AA}" type="parTrans" cxnId="{8506F65E-C750-40A9-8523-67357C9A1D38}">
      <dgm:prSet/>
      <dgm:spPr/>
      <dgm:t>
        <a:bodyPr/>
        <a:lstStyle/>
        <a:p>
          <a:endParaRPr lang="en-US"/>
        </a:p>
      </dgm:t>
    </dgm:pt>
    <dgm:pt modelId="{9EA8868E-8831-4CC8-BBFF-333451D833AC}" type="sibTrans" cxnId="{8506F65E-C750-40A9-8523-67357C9A1D38}">
      <dgm:prSet/>
      <dgm:spPr/>
      <dgm:t>
        <a:bodyPr/>
        <a:lstStyle/>
        <a:p>
          <a:endParaRPr lang="en-US"/>
        </a:p>
      </dgm:t>
    </dgm:pt>
    <dgm:pt modelId="{5C1C9FB7-B535-4367-8967-366D818E23B2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OS Version – Android 2.x to 4.x,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iOS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5.x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to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7.x, Windows 7 &amp; 8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F9216A31-D8D5-48BF-89C6-E91CBBD3D7CE}" type="parTrans" cxnId="{09C36B1A-CCCA-4697-988C-173F4A99A437}">
      <dgm:prSet/>
      <dgm:spPr/>
      <dgm:t>
        <a:bodyPr/>
        <a:lstStyle/>
        <a:p>
          <a:endParaRPr lang="en-US"/>
        </a:p>
      </dgm:t>
    </dgm:pt>
    <dgm:pt modelId="{577438AB-C728-4AE9-8F38-AB3BB114B36A}" type="sibTrans" cxnId="{09C36B1A-CCCA-4697-988C-173F4A99A437}">
      <dgm:prSet/>
      <dgm:spPr/>
      <dgm:t>
        <a:bodyPr/>
        <a:lstStyle/>
        <a:p>
          <a:endParaRPr lang="en-US"/>
        </a:p>
      </dgm:t>
    </dgm:pt>
    <dgm:pt modelId="{0AC21CFB-FE47-44C6-8CCA-776BF424B150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Hardware variations – iphone, ipad,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Tablets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GPS,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camera, Voice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B7DF0C5D-21C6-475A-BC22-0B5EDBD0A549}" type="parTrans" cxnId="{896E9D22-FFFF-49F4-A3B3-88C6E6F797D6}">
      <dgm:prSet/>
      <dgm:spPr/>
      <dgm:t>
        <a:bodyPr/>
        <a:lstStyle/>
        <a:p>
          <a:endParaRPr lang="en-US"/>
        </a:p>
      </dgm:t>
    </dgm:pt>
    <dgm:pt modelId="{B4518B41-866E-4854-BC8C-962475ACC1F6}" type="sibTrans" cxnId="{896E9D22-FFFF-49F4-A3B3-88C6E6F797D6}">
      <dgm:prSet/>
      <dgm:spPr/>
      <dgm:t>
        <a:bodyPr/>
        <a:lstStyle/>
        <a:p>
          <a:endParaRPr lang="en-US"/>
        </a:p>
      </dgm:t>
    </dgm:pt>
    <dgm:pt modelId="{D8AD8188-BDE9-4EAC-814E-A87ED99924DB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Network –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Wifi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2G, 3G, 4G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05596880-2FF4-40C9-80D9-BA944941CC02}" type="parTrans" cxnId="{2437284C-7B97-421F-ACD9-3DC8D89F4CCC}">
      <dgm:prSet/>
      <dgm:spPr/>
      <dgm:t>
        <a:bodyPr/>
        <a:lstStyle/>
        <a:p>
          <a:endParaRPr lang="en-US"/>
        </a:p>
      </dgm:t>
    </dgm:pt>
    <dgm:pt modelId="{8BCC0913-88D3-420A-858B-3C863E140918}" type="sibTrans" cxnId="{2437284C-7B97-421F-ACD9-3DC8D89F4CCC}">
      <dgm:prSet/>
      <dgm:spPr/>
      <dgm:t>
        <a:bodyPr/>
        <a:lstStyle/>
        <a:p>
          <a:endParaRPr lang="en-US"/>
        </a:p>
      </dgm:t>
    </dgm:pt>
    <dgm:pt modelId="{6F7176A4-2C63-4DCF-A542-B2A5AA6534F3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000" dirty="0" smtClean="0"/>
            <a:t>Specific Testing Requirement</a:t>
          </a:r>
          <a:endParaRPr lang="en-US" sz="2000" dirty="0"/>
        </a:p>
      </dgm:t>
    </dgm:pt>
    <dgm:pt modelId="{FAC4B98D-90B5-4659-AA00-34DF727CA557}" type="parTrans" cxnId="{C8284610-6F84-42A8-866A-84FC9328070B}">
      <dgm:prSet/>
      <dgm:spPr/>
      <dgm:t>
        <a:bodyPr/>
        <a:lstStyle/>
        <a:p>
          <a:endParaRPr lang="en-US"/>
        </a:p>
      </dgm:t>
    </dgm:pt>
    <dgm:pt modelId="{F12801CD-656A-419D-8A88-485D1180041B}" type="sibTrans" cxnId="{C8284610-6F84-42A8-866A-84FC9328070B}">
      <dgm:prSet/>
      <dgm:spPr/>
      <dgm:t>
        <a:bodyPr/>
        <a:lstStyle/>
        <a:p>
          <a:endParaRPr lang="en-US"/>
        </a:p>
      </dgm:t>
    </dgm:pt>
    <dgm:pt modelId="{642818B0-1B7C-4A3D-844D-9AF77108C04D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Functional – App specific functional requirements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0228A3BA-C71A-412A-9353-2C58D7EF33F8}" type="parTrans" cxnId="{6CA0D341-DAA2-4983-A331-17B66EE73FF9}">
      <dgm:prSet/>
      <dgm:spPr/>
      <dgm:t>
        <a:bodyPr/>
        <a:lstStyle/>
        <a:p>
          <a:endParaRPr lang="en-US"/>
        </a:p>
      </dgm:t>
    </dgm:pt>
    <dgm:pt modelId="{22BC70DD-786D-4F1E-A253-1395EE45A8DD}" type="sibTrans" cxnId="{6CA0D341-DAA2-4983-A331-17B66EE73FF9}">
      <dgm:prSet/>
      <dgm:spPr/>
      <dgm:t>
        <a:bodyPr/>
        <a:lstStyle/>
        <a:p>
          <a:endParaRPr lang="en-US"/>
        </a:p>
      </dgm:t>
    </dgm:pt>
    <dgm:pt modelId="{3D4D8214-8E58-49B1-94F6-FD8A114F53CA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Performance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– Network Performance  and Server Performance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E7D70BBB-883F-411F-A747-A6E27BB277F9}" type="parTrans" cxnId="{C2B78EF4-65CC-48AF-8EEB-9D15AF313AF5}">
      <dgm:prSet/>
      <dgm:spPr/>
      <dgm:t>
        <a:bodyPr/>
        <a:lstStyle/>
        <a:p>
          <a:endParaRPr lang="en-US"/>
        </a:p>
      </dgm:t>
    </dgm:pt>
    <dgm:pt modelId="{0AFB16FF-B0B0-4675-86FC-93817C7B1A7F}" type="sibTrans" cxnId="{C2B78EF4-65CC-48AF-8EEB-9D15AF313AF5}">
      <dgm:prSet/>
      <dgm:spPr/>
      <dgm:t>
        <a:bodyPr/>
        <a:lstStyle/>
        <a:p>
          <a:endParaRPr lang="en-US"/>
        </a:p>
      </dgm:t>
    </dgm:pt>
    <dgm:pt modelId="{31CAB53C-5985-4901-B048-FF212ACE32E0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External factors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–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Camera</a:t>
          </a:r>
        </a:p>
      </dgm:t>
    </dgm:pt>
    <dgm:pt modelId="{8EE3B23C-C21D-451F-81DA-C8EC8A47EC15}" type="parTrans" cxnId="{925355CF-E73E-4CDB-B9CA-2A6257C3C3C7}">
      <dgm:prSet/>
      <dgm:spPr/>
      <dgm:t>
        <a:bodyPr/>
        <a:lstStyle/>
        <a:p>
          <a:endParaRPr lang="en-US"/>
        </a:p>
      </dgm:t>
    </dgm:pt>
    <dgm:pt modelId="{203E6151-2654-431E-85A1-A6288EB8AD28}" type="sibTrans" cxnId="{925355CF-E73E-4CDB-B9CA-2A6257C3C3C7}">
      <dgm:prSet/>
      <dgm:spPr/>
      <dgm:t>
        <a:bodyPr/>
        <a:lstStyle/>
        <a:p>
          <a:endParaRPr lang="en-US"/>
        </a:p>
      </dgm:t>
    </dgm:pt>
    <dgm:pt modelId="{382376FE-4E21-4AB6-8738-530186C1E2EE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200" dirty="0" smtClean="0"/>
            <a:t>Web -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No installation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required. Functional Test, Test Load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time is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important.</a:t>
          </a:r>
          <a:endParaRPr lang="en-US" sz="1200" dirty="0"/>
        </a:p>
      </dgm:t>
    </dgm:pt>
    <dgm:pt modelId="{A5FB3239-89F1-4A64-A1AF-F4F1F855F532}" type="parTrans" cxnId="{2D5B1A90-78E0-4CAD-A09F-D546E491DE41}">
      <dgm:prSet/>
      <dgm:spPr/>
      <dgm:t>
        <a:bodyPr/>
        <a:lstStyle/>
        <a:p>
          <a:endParaRPr lang="en-US"/>
        </a:p>
      </dgm:t>
    </dgm:pt>
    <dgm:pt modelId="{3CB83B0C-65B8-4C12-8A61-D3EBA073094E}" type="sibTrans" cxnId="{2D5B1A90-78E0-4CAD-A09F-D546E491DE41}">
      <dgm:prSet/>
      <dgm:spPr/>
      <dgm:t>
        <a:bodyPr/>
        <a:lstStyle/>
        <a:p>
          <a:endParaRPr lang="en-US"/>
        </a:p>
      </dgm:t>
    </dgm:pt>
    <dgm:pt modelId="{68E930ED-E97C-47FD-8729-61232548D51B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Hybrid - Installed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&amp; Launched &gt; </a:t>
          </a:r>
          <a:r>
            <a:rPr lang="en-US" sz="1200" dirty="0" smtClean="0">
              <a:latin typeface="Times New Roman"/>
              <a:cs typeface="Times New Roman"/>
            </a:rPr>
            <a:t>Function Test, Performance Test &amp; </a:t>
          </a:r>
          <a:r>
            <a:rPr lang="en-US" sz="1200" dirty="0" smtClean="0">
              <a:latin typeface="Times New Roman"/>
              <a:cs typeface="Times New Roman"/>
            </a:rPr>
            <a:t>UI not comparable to native app</a:t>
          </a:r>
        </a:p>
      </dgm:t>
    </dgm:pt>
    <dgm:pt modelId="{6A7723D4-0CC3-4247-ADF2-395AA720385B}" type="parTrans" cxnId="{8D061DE7-9BC9-4DAB-B8E3-1D1DF9E2998E}">
      <dgm:prSet/>
      <dgm:spPr/>
      <dgm:t>
        <a:bodyPr/>
        <a:lstStyle/>
        <a:p>
          <a:endParaRPr lang="en-US"/>
        </a:p>
      </dgm:t>
    </dgm:pt>
    <dgm:pt modelId="{773319EC-4309-4116-A244-CE510F17781F}" type="sibTrans" cxnId="{8D061DE7-9BC9-4DAB-B8E3-1D1DF9E2998E}">
      <dgm:prSet/>
      <dgm:spPr/>
      <dgm:t>
        <a:bodyPr/>
        <a:lstStyle/>
        <a:p>
          <a:endParaRPr lang="en-US"/>
        </a:p>
      </dgm:t>
    </dgm:pt>
    <dgm:pt modelId="{C3504C4B-D092-4058-A946-77B33D9275B4}">
      <dgm:prSet custT="1"/>
      <dgm:spPr/>
      <dgm:t>
        <a:bodyPr/>
        <a:lstStyle/>
        <a:p>
          <a:r>
            <a:rPr lang="en-US" sz="2000" dirty="0" smtClean="0"/>
            <a:t>Strategy – Time and  Cost</a:t>
          </a:r>
        </a:p>
      </dgm:t>
    </dgm:pt>
    <dgm:pt modelId="{FAEDC983-F113-42EE-8CB5-D3477C6FAAA1}" type="parTrans" cxnId="{48255AB2-56F1-4EDC-BFE7-B276FA60CCE1}">
      <dgm:prSet/>
      <dgm:spPr/>
      <dgm:t>
        <a:bodyPr/>
        <a:lstStyle/>
        <a:p>
          <a:endParaRPr lang="en-US"/>
        </a:p>
      </dgm:t>
    </dgm:pt>
    <dgm:pt modelId="{BF933385-F509-4EB2-AEE1-801F6F812D43}" type="sibTrans" cxnId="{48255AB2-56F1-4EDC-BFE7-B276FA60CCE1}">
      <dgm:prSet/>
      <dgm:spPr/>
      <dgm:t>
        <a:bodyPr/>
        <a:lstStyle/>
        <a:p>
          <a:endParaRPr lang="en-US"/>
        </a:p>
      </dgm:t>
    </dgm:pt>
    <dgm:pt modelId="{6BF13BD0-0F86-4B38-84AF-E2256AC4234B}">
      <dgm:prSet custT="1"/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Cloud -  Offers web-based access to a huge number of REAL handsets and tablets connected to live networks spread globally in different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geo-location. Ex. Perfecto Mobile. </a:t>
          </a:r>
          <a:endParaRPr lang="en-US" sz="1200" dirty="0" smtClean="0">
            <a:latin typeface="Times New Roman" pitchFamily="18" charset="0"/>
            <a:cs typeface="Times New Roman" pitchFamily="18" charset="0"/>
          </a:endParaRPr>
        </a:p>
      </dgm:t>
    </dgm:pt>
    <dgm:pt modelId="{A1E72A19-1D1C-405F-A73E-87591475D505}" type="parTrans" cxnId="{71224BF6-3835-45D1-BD7A-BED0F9E32803}">
      <dgm:prSet/>
      <dgm:spPr/>
      <dgm:t>
        <a:bodyPr/>
        <a:lstStyle/>
        <a:p>
          <a:endParaRPr lang="en-US"/>
        </a:p>
      </dgm:t>
    </dgm:pt>
    <dgm:pt modelId="{C79EC0BD-8B48-4F3D-AE0D-5FA1E86E80DD}" type="sibTrans" cxnId="{71224BF6-3835-45D1-BD7A-BED0F9E32803}">
      <dgm:prSet/>
      <dgm:spPr/>
      <dgm:t>
        <a:bodyPr/>
        <a:lstStyle/>
        <a:p>
          <a:endParaRPr lang="en-US"/>
        </a:p>
      </dgm:t>
    </dgm:pt>
    <dgm:pt modelId="{D316E750-C3CF-4083-BCB0-D6CB3727168B}">
      <dgm:prSet custT="1"/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Automation - Based on the type of application the tools will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vary, Currently we initial Phase of using Perfecto mobile Automation.</a:t>
          </a:r>
          <a:endParaRPr lang="en-US" sz="1200" dirty="0" smtClean="0">
            <a:latin typeface="Times New Roman" pitchFamily="18" charset="0"/>
            <a:cs typeface="Times New Roman" pitchFamily="18" charset="0"/>
          </a:endParaRPr>
        </a:p>
      </dgm:t>
    </dgm:pt>
    <dgm:pt modelId="{C15E3CBD-64D8-4E7F-B8E6-37D20E573082}" type="parTrans" cxnId="{32A8E148-86FB-45A2-A81E-131DE868BE07}">
      <dgm:prSet/>
      <dgm:spPr/>
      <dgm:t>
        <a:bodyPr/>
        <a:lstStyle/>
        <a:p>
          <a:endParaRPr lang="en-US"/>
        </a:p>
      </dgm:t>
    </dgm:pt>
    <dgm:pt modelId="{4F00A386-A35D-4C66-B73D-75805C28684C}" type="sibTrans" cxnId="{32A8E148-86FB-45A2-A81E-131DE868BE07}">
      <dgm:prSet/>
      <dgm:spPr/>
      <dgm:t>
        <a:bodyPr/>
        <a:lstStyle/>
        <a:p>
          <a:endParaRPr lang="en-US"/>
        </a:p>
      </dgm:t>
    </dgm:pt>
    <dgm:pt modelId="{5B7E4D8A-71B5-4C8E-8B27-0683298EEC7D}">
      <dgm:prSet custT="1"/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Simulator/Emulator – useful for unit  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testing (Majorly used by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Dev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Team)</a:t>
          </a:r>
          <a:endParaRPr lang="en-US" sz="1200" dirty="0" smtClean="0">
            <a:latin typeface="Times New Roman" pitchFamily="18" charset="0"/>
            <a:cs typeface="Times New Roman" pitchFamily="18" charset="0"/>
          </a:endParaRPr>
        </a:p>
      </dgm:t>
    </dgm:pt>
    <dgm:pt modelId="{CA69F1DE-0DD2-4D08-BB3B-EE3C16FD6E2F}" type="parTrans" cxnId="{A2132AF7-33B4-46C2-910C-E41FB9C08F79}">
      <dgm:prSet/>
      <dgm:spPr/>
      <dgm:t>
        <a:bodyPr/>
        <a:lstStyle/>
        <a:p>
          <a:endParaRPr lang="en-US"/>
        </a:p>
      </dgm:t>
    </dgm:pt>
    <dgm:pt modelId="{8367CE33-B9EB-4EA7-8A8D-8CB631EDC109}" type="sibTrans" cxnId="{A2132AF7-33B4-46C2-910C-E41FB9C08F79}">
      <dgm:prSet/>
      <dgm:spPr/>
      <dgm:t>
        <a:bodyPr/>
        <a:lstStyle/>
        <a:p>
          <a:endParaRPr lang="en-US"/>
        </a:p>
      </dgm:t>
    </dgm:pt>
    <dgm:pt modelId="{1450D628-DF56-4D6C-88DB-8F033A98DC39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600" dirty="0" smtClean="0"/>
            <a:t> </a:t>
          </a:r>
          <a:r>
            <a:rPr lang="en-US" sz="2000" dirty="0" smtClean="0"/>
            <a:t>Device and </a:t>
          </a:r>
          <a:r>
            <a:rPr lang="en-US" sz="2000" dirty="0" smtClean="0"/>
            <a:t>Network</a:t>
          </a:r>
          <a:endParaRPr lang="en-US" sz="2000" dirty="0" smtClean="0"/>
        </a:p>
      </dgm:t>
    </dgm:pt>
    <dgm:pt modelId="{03D31D23-1297-4EDD-813F-705765A21873}" type="parTrans" cxnId="{72A32D45-9E0D-4A08-A455-9864329AE562}">
      <dgm:prSet/>
      <dgm:spPr/>
      <dgm:t>
        <a:bodyPr/>
        <a:lstStyle/>
        <a:p>
          <a:endParaRPr lang="en-US"/>
        </a:p>
      </dgm:t>
    </dgm:pt>
    <dgm:pt modelId="{8368DC5D-FED8-41C9-A79C-CFC0E0D206F3}" type="sibTrans" cxnId="{72A32D45-9E0D-4A08-A455-9864329AE562}">
      <dgm:prSet/>
      <dgm:spPr/>
      <dgm:t>
        <a:bodyPr/>
        <a:lstStyle/>
        <a:p>
          <a:endParaRPr lang="en-US"/>
        </a:p>
      </dgm:t>
    </dgm:pt>
    <dgm:pt modelId="{0E80082C-DE70-4AD1-AA8E-6ECAB95844EB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Native -  I</a:t>
          </a:r>
          <a:r>
            <a:rPr lang="en-US" sz="1200" dirty="0" smtClean="0">
              <a:latin typeface="Times New Roman"/>
              <a:cs typeface="Times New Roman"/>
            </a:rPr>
            <a:t>nstalled </a:t>
          </a:r>
          <a:r>
            <a:rPr lang="en-US" sz="1200" dirty="0" smtClean="0">
              <a:latin typeface="Times New Roman"/>
              <a:cs typeface="Times New Roman"/>
            </a:rPr>
            <a:t>&amp; Launched &gt; Function Test, UI Test and Performance Test</a:t>
          </a:r>
          <a:endParaRPr lang="en-US" sz="1200" dirty="0" smtClean="0">
            <a:latin typeface="Times New Roman"/>
            <a:cs typeface="Times New Roman"/>
          </a:endParaRPr>
        </a:p>
      </dgm:t>
    </dgm:pt>
    <dgm:pt modelId="{22B24792-6662-4640-A479-9F74BC26B0F5}" type="parTrans" cxnId="{A2F8EADD-8098-416B-998D-A3778D0F7766}">
      <dgm:prSet/>
      <dgm:spPr/>
      <dgm:t>
        <a:bodyPr/>
        <a:lstStyle/>
        <a:p>
          <a:endParaRPr lang="en-US"/>
        </a:p>
      </dgm:t>
    </dgm:pt>
    <dgm:pt modelId="{1D5142D4-5E25-4A0B-B1D0-14840E6B6248}" type="sibTrans" cxnId="{A2F8EADD-8098-416B-998D-A3778D0F7766}">
      <dgm:prSet/>
      <dgm:spPr/>
      <dgm:t>
        <a:bodyPr/>
        <a:lstStyle/>
        <a:p>
          <a:endParaRPr lang="en-US"/>
        </a:p>
      </dgm:t>
    </dgm:pt>
    <dgm:pt modelId="{AE030FE2-A209-4829-B4CA-55639DE81022}">
      <dgm:prSet custT="1"/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Physical Devices - Testing done with Real Devices through mobile Lab</a:t>
          </a:r>
          <a:endParaRPr lang="en-US" sz="1200" dirty="0" smtClean="0">
            <a:latin typeface="Times New Roman" pitchFamily="18" charset="0"/>
            <a:cs typeface="Times New Roman" pitchFamily="18" charset="0"/>
          </a:endParaRPr>
        </a:p>
      </dgm:t>
    </dgm:pt>
    <dgm:pt modelId="{97AA2310-780E-44C0-AD94-A07AC88898BE}" type="parTrans" cxnId="{EC3F101A-8055-4718-ADAF-2E1EBC54784C}">
      <dgm:prSet/>
      <dgm:spPr/>
      <dgm:t>
        <a:bodyPr/>
        <a:lstStyle/>
        <a:p>
          <a:endParaRPr lang="en-US"/>
        </a:p>
      </dgm:t>
    </dgm:pt>
    <dgm:pt modelId="{23A32279-E814-4090-A471-AA365B9A8C20}" type="sibTrans" cxnId="{EC3F101A-8055-4718-ADAF-2E1EBC54784C}">
      <dgm:prSet/>
      <dgm:spPr/>
      <dgm:t>
        <a:bodyPr/>
        <a:lstStyle/>
        <a:p>
          <a:endParaRPr lang="en-US"/>
        </a:p>
      </dgm:t>
    </dgm:pt>
    <dgm:pt modelId="{94E0B624-2826-4D13-85E2-0BD92946250F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Security –  Static Code Analysis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B445A0E6-044D-4E56-B79D-1D3A513856EB}" type="parTrans" cxnId="{789D375E-9DB1-431A-9904-573B7FF6423B}">
      <dgm:prSet/>
      <dgm:spPr/>
      <dgm:t>
        <a:bodyPr/>
        <a:lstStyle/>
        <a:p>
          <a:endParaRPr lang="en-US"/>
        </a:p>
      </dgm:t>
    </dgm:pt>
    <dgm:pt modelId="{0BAA1025-94A7-4753-ACC5-5B14E0ADAAF3}" type="sibTrans" cxnId="{789D375E-9DB1-431A-9904-573B7FF6423B}">
      <dgm:prSet/>
      <dgm:spPr/>
      <dgm:t>
        <a:bodyPr/>
        <a:lstStyle/>
        <a:p>
          <a:endParaRPr lang="en-US"/>
        </a:p>
      </dgm:t>
    </dgm:pt>
    <dgm:pt modelId="{659E8C44-BA3B-4CDA-B0FD-C2A93A178031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Usability – OS guidelines and Hardware Variations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65564DFB-575A-43BB-B221-9E0DACC2CC70}" type="parTrans" cxnId="{934B77E6-B6CE-419B-B821-9911C004208E}">
      <dgm:prSet/>
      <dgm:spPr/>
      <dgm:t>
        <a:bodyPr/>
        <a:lstStyle/>
        <a:p>
          <a:endParaRPr lang="en-US"/>
        </a:p>
      </dgm:t>
    </dgm:pt>
    <dgm:pt modelId="{50D5BFFB-F390-41D3-8EED-BDC4CD6A22C1}" type="sibTrans" cxnId="{934B77E6-B6CE-419B-B821-9911C004208E}">
      <dgm:prSet/>
      <dgm:spPr/>
      <dgm:t>
        <a:bodyPr/>
        <a:lstStyle/>
        <a:p>
          <a:endParaRPr lang="en-US"/>
        </a:p>
      </dgm:t>
    </dgm:pt>
    <dgm:pt modelId="{6F1F72DF-6CF3-4B2D-995E-308E70837F62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Localization – language specific customizations in date, time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58204EF7-4623-4DB9-BACE-2A40483360A1}" type="parTrans" cxnId="{E56345A2-065A-496F-8586-B9501B9526F7}">
      <dgm:prSet/>
      <dgm:spPr/>
      <dgm:t>
        <a:bodyPr/>
        <a:lstStyle/>
        <a:p>
          <a:endParaRPr lang="en-US"/>
        </a:p>
      </dgm:t>
    </dgm:pt>
    <dgm:pt modelId="{B15CF151-E91C-46B1-9353-513C1EA88F7A}" type="sibTrans" cxnId="{E56345A2-065A-496F-8586-B9501B9526F7}">
      <dgm:prSet/>
      <dgm:spPr/>
      <dgm:t>
        <a:bodyPr/>
        <a:lstStyle/>
        <a:p>
          <a:endParaRPr lang="en-US"/>
        </a:p>
      </dgm:t>
    </dgm:pt>
    <dgm:pt modelId="{BE4E101F-D0E3-46D4-A75B-603583BEB33E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Device Browsers – Safari, Chrome, IE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F7EE2D68-1A38-48ED-8A9B-A000E9813B1E}" type="parTrans" cxnId="{4C2E7F1E-22A5-4EC4-807E-1B11DFA32431}">
      <dgm:prSet/>
      <dgm:spPr/>
      <dgm:t>
        <a:bodyPr/>
        <a:lstStyle/>
        <a:p>
          <a:endParaRPr lang="en-US"/>
        </a:p>
      </dgm:t>
    </dgm:pt>
    <dgm:pt modelId="{78D1D263-1223-4178-9C89-31B4DCFA0E4E}" type="sibTrans" cxnId="{4C2E7F1E-22A5-4EC4-807E-1B11DFA32431}">
      <dgm:prSet/>
      <dgm:spPr/>
      <dgm:t>
        <a:bodyPr/>
        <a:lstStyle/>
        <a:p>
          <a:endParaRPr lang="en-US"/>
        </a:p>
      </dgm:t>
    </dgm:pt>
    <dgm:pt modelId="{037B3D23-A8BC-4D0E-842B-5C7900DBC218}" type="pres">
      <dgm:prSet presAssocID="{56B095FC-A334-495A-A00A-6C883A5B07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538AD-74B7-4A81-B933-F29E9855DCCB}" type="pres">
      <dgm:prSet presAssocID="{CBF3DB2E-1BC4-48B3-A869-D7C25820D5E8}" presName="linNode" presStyleCnt="0"/>
      <dgm:spPr/>
    </dgm:pt>
    <dgm:pt modelId="{B832CE4B-78F7-4BB5-AEA0-111A2CA36C5A}" type="pres">
      <dgm:prSet presAssocID="{CBF3DB2E-1BC4-48B3-A869-D7C25820D5E8}" presName="parentText" presStyleLbl="node1" presStyleIdx="0" presStyleCnt="4" custScaleX="800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35B3D-CB3D-49E3-9BBF-05F27E411631}" type="pres">
      <dgm:prSet presAssocID="{CBF3DB2E-1BC4-48B3-A869-D7C25820D5E8}" presName="descendantText" presStyleLbl="alignAccFollowNode1" presStyleIdx="0" presStyleCnt="4" custScaleX="108333" custScaleY="111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1C31E-CE4C-49BE-8739-B304A9E915CF}" type="pres">
      <dgm:prSet presAssocID="{0A0B4DE8-7112-4693-A762-FB7859F5CF9E}" presName="sp" presStyleCnt="0"/>
      <dgm:spPr/>
    </dgm:pt>
    <dgm:pt modelId="{74EA6971-7173-4D95-A1B7-8961F5E95718}" type="pres">
      <dgm:prSet presAssocID="{C3504C4B-D092-4058-A946-77B33D9275B4}" presName="linNode" presStyleCnt="0"/>
      <dgm:spPr/>
    </dgm:pt>
    <dgm:pt modelId="{2488263E-A923-449C-BBDD-0F85D94A8DBE}" type="pres">
      <dgm:prSet presAssocID="{C3504C4B-D092-4058-A946-77B33D9275B4}" presName="parentText" presStyleLbl="node1" presStyleIdx="1" presStyleCnt="4" custScaleX="80041" custLinFactNeighborX="0" custLinFactNeighborY="965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C8D27-F031-40BF-911E-B7A83826C49E}" type="pres">
      <dgm:prSet presAssocID="{C3504C4B-D092-4058-A946-77B33D9275B4}" presName="descendantText" presStyleLbl="alignAccFollowNode1" presStyleIdx="1" presStyleCnt="4" custScaleX="108680" custScaleY="124763" custLinFactY="14516" custLinFactNeighborX="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176AA-8C5D-43C6-B885-6F3A2389F72A}" type="pres">
      <dgm:prSet presAssocID="{BF933385-F509-4EB2-AEE1-801F6F812D43}" presName="sp" presStyleCnt="0"/>
      <dgm:spPr/>
    </dgm:pt>
    <dgm:pt modelId="{67C79EFF-344E-4CBB-858B-7395A4FBF4D1}" type="pres">
      <dgm:prSet presAssocID="{1450D628-DF56-4D6C-88DB-8F033A98DC39}" presName="linNode" presStyleCnt="0"/>
      <dgm:spPr/>
    </dgm:pt>
    <dgm:pt modelId="{928852A5-A096-47BF-91D9-4131D0E3A946}" type="pres">
      <dgm:prSet presAssocID="{1450D628-DF56-4D6C-88DB-8F033A98DC39}" presName="parentText" presStyleLbl="node1" presStyleIdx="2" presStyleCnt="4" custScaleX="80041" custLinFactY="-9321" custLinFactNeighborX="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296643-8EA6-4844-AA40-A55D2D4F0AE5}" type="pres">
      <dgm:prSet presAssocID="{1450D628-DF56-4D6C-88DB-8F033A98DC39}" presName="descendantText" presStyleLbl="alignAccFollowNode1" presStyleIdx="2" presStyleCnt="4" custScaleX="108333" custScaleY="107709" custLinFactY="-41734" custLinFactNeighborX="-257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05323-4E78-48C7-873F-A3DEFB3FCAB3}" type="pres">
      <dgm:prSet presAssocID="{8368DC5D-FED8-41C9-A79C-CFC0E0D206F3}" presName="sp" presStyleCnt="0"/>
      <dgm:spPr/>
    </dgm:pt>
    <dgm:pt modelId="{69D0C491-9A55-4883-87B8-112E467C4F86}" type="pres">
      <dgm:prSet presAssocID="{6F7176A4-2C63-4DCF-A542-B2A5AA6534F3}" presName="linNode" presStyleCnt="0"/>
      <dgm:spPr/>
    </dgm:pt>
    <dgm:pt modelId="{5D5B5601-5CEA-4C78-84E0-50AA466B3439}" type="pres">
      <dgm:prSet presAssocID="{6F7176A4-2C63-4DCF-A542-B2A5AA6534F3}" presName="parentText" presStyleLbl="node1" presStyleIdx="3" presStyleCnt="4" custScaleX="80041" custLinFactNeighborY="-66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C550F-F216-4FDF-AE83-D78F061D80FB}" type="pres">
      <dgm:prSet presAssocID="{6F7176A4-2C63-4DCF-A542-B2A5AA6534F3}" presName="descendantText" presStyleLbl="alignAccFollowNode1" presStyleIdx="3" presStyleCnt="4" custScaleX="108333" custScaleY="111860" custLinFactNeighborY="-7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06F65E-C750-40A9-8523-67357C9A1D38}" srcId="{1450D628-DF56-4D6C-88DB-8F033A98DC39}" destId="{3382F696-B3AE-48E4-B24A-4883F80BDBFC}" srcOrd="0" destOrd="0" parTransId="{59F578C3-2D35-4AC4-9200-DBC879B0E7AA}" sibTransId="{9EA8868E-8831-4CC8-BBFF-333451D833AC}"/>
    <dgm:cxn modelId="{D3080095-FEFB-4F23-BDBB-AA4B56F1D1D7}" srcId="{56B095FC-A334-495A-A00A-6C883A5B073F}" destId="{CBF3DB2E-1BC4-48B3-A869-D7C25820D5E8}" srcOrd="0" destOrd="0" parTransId="{CC81774F-8CAC-41FF-865A-756BC458CD1F}" sibTransId="{0A0B4DE8-7112-4693-A762-FB7859F5CF9E}"/>
    <dgm:cxn modelId="{A2F8EADD-8098-416B-998D-A3778D0F7766}" srcId="{CBF3DB2E-1BC4-48B3-A869-D7C25820D5E8}" destId="{0E80082C-DE70-4AD1-AA8E-6ECAB95844EB}" srcOrd="0" destOrd="0" parTransId="{22B24792-6662-4640-A479-9F74BC26B0F5}" sibTransId="{1D5142D4-5E25-4A0B-B1D0-14840E6B6248}"/>
    <dgm:cxn modelId="{0BE4FCC6-A224-4719-AA25-8CC09D415834}" type="presOf" srcId="{642818B0-1B7C-4A3D-844D-9AF77108C04D}" destId="{07EC550F-F216-4FDF-AE83-D78F061D80FB}" srcOrd="0" destOrd="0" presId="urn:microsoft.com/office/officeart/2005/8/layout/vList5"/>
    <dgm:cxn modelId="{789D375E-9DB1-431A-9904-573B7FF6423B}" srcId="{6F7176A4-2C63-4DCF-A542-B2A5AA6534F3}" destId="{94E0B624-2826-4D13-85E2-0BD92946250F}" srcOrd="2" destOrd="0" parTransId="{B445A0E6-044D-4E56-B79D-1D3A513856EB}" sibTransId="{0BAA1025-94A7-4753-ACC5-5B14E0ADAAF3}"/>
    <dgm:cxn modelId="{40B55ED3-A873-4A5C-BEF0-DA4CF7C1803D}" type="presOf" srcId="{94E0B624-2826-4D13-85E2-0BD92946250F}" destId="{07EC550F-F216-4FDF-AE83-D78F061D80FB}" srcOrd="0" destOrd="2" presId="urn:microsoft.com/office/officeart/2005/8/layout/vList5"/>
    <dgm:cxn modelId="{984F0521-0F76-4147-B1F0-F535059197E9}" type="presOf" srcId="{BE4E101F-D0E3-46D4-A75B-603583BEB33E}" destId="{E5296643-8EA6-4844-AA40-A55D2D4F0AE5}" srcOrd="0" destOrd="2" presId="urn:microsoft.com/office/officeart/2005/8/layout/vList5"/>
    <dgm:cxn modelId="{E34D47A5-B2EE-4849-B656-FAC80358F315}" type="presOf" srcId="{3D4D8214-8E58-49B1-94F6-FD8A114F53CA}" destId="{07EC550F-F216-4FDF-AE83-D78F061D80FB}" srcOrd="0" destOrd="1" presId="urn:microsoft.com/office/officeart/2005/8/layout/vList5"/>
    <dgm:cxn modelId="{EC3F101A-8055-4718-ADAF-2E1EBC54784C}" srcId="{C3504C4B-D092-4058-A946-77B33D9275B4}" destId="{AE030FE2-A209-4829-B4CA-55639DE81022}" srcOrd="1" destOrd="0" parTransId="{97AA2310-780E-44C0-AD94-A07AC88898BE}" sibTransId="{23A32279-E814-4090-A471-AA365B9A8C20}"/>
    <dgm:cxn modelId="{32A8E148-86FB-45A2-A81E-131DE868BE07}" srcId="{C3504C4B-D092-4058-A946-77B33D9275B4}" destId="{D316E750-C3CF-4083-BCB0-D6CB3727168B}" srcOrd="2" destOrd="0" parTransId="{C15E3CBD-64D8-4E7F-B8E6-37D20E573082}" sibTransId="{4F00A386-A35D-4C66-B73D-75805C28684C}"/>
    <dgm:cxn modelId="{4F6DEC78-4573-4AC2-9504-54A527A89718}" type="presOf" srcId="{382376FE-4E21-4AB6-8738-530186C1E2EE}" destId="{A3935B3D-CB3D-49E3-9BBF-05F27E411631}" srcOrd="0" destOrd="2" presId="urn:microsoft.com/office/officeart/2005/8/layout/vList5"/>
    <dgm:cxn modelId="{2D5B1A90-78E0-4CAD-A09F-D546E491DE41}" srcId="{CBF3DB2E-1BC4-48B3-A869-D7C25820D5E8}" destId="{382376FE-4E21-4AB6-8738-530186C1E2EE}" srcOrd="2" destOrd="0" parTransId="{A5FB3239-89F1-4A64-A1AF-F4F1F855F532}" sibTransId="{3CB83B0C-65B8-4C12-8A61-D3EBA073094E}"/>
    <dgm:cxn modelId="{C8284610-6F84-42A8-866A-84FC9328070B}" srcId="{56B095FC-A334-495A-A00A-6C883A5B073F}" destId="{6F7176A4-2C63-4DCF-A542-B2A5AA6534F3}" srcOrd="3" destOrd="0" parTransId="{FAC4B98D-90B5-4659-AA00-34DF727CA557}" sibTransId="{F12801CD-656A-419D-8A88-485D1180041B}"/>
    <dgm:cxn modelId="{70A32FB0-852C-478B-B1F5-136F2630F37D}" type="presOf" srcId="{0AC21CFB-FE47-44C6-8CCA-776BF424B150}" destId="{E5296643-8EA6-4844-AA40-A55D2D4F0AE5}" srcOrd="0" destOrd="3" presId="urn:microsoft.com/office/officeart/2005/8/layout/vList5"/>
    <dgm:cxn modelId="{B1592556-8217-4DC6-9FB5-F37BA543A4BA}" type="presOf" srcId="{CBF3DB2E-1BC4-48B3-A869-D7C25820D5E8}" destId="{B832CE4B-78F7-4BB5-AEA0-111A2CA36C5A}" srcOrd="0" destOrd="0" presId="urn:microsoft.com/office/officeart/2005/8/layout/vList5"/>
    <dgm:cxn modelId="{226B35AA-AE5C-4864-A8CD-3636C7BED979}" type="presOf" srcId="{6F1F72DF-6CF3-4B2D-995E-308E70837F62}" destId="{07EC550F-F216-4FDF-AE83-D78F061D80FB}" srcOrd="0" destOrd="4" presId="urn:microsoft.com/office/officeart/2005/8/layout/vList5"/>
    <dgm:cxn modelId="{72A32D45-9E0D-4A08-A455-9864329AE562}" srcId="{56B095FC-A334-495A-A00A-6C883A5B073F}" destId="{1450D628-DF56-4D6C-88DB-8F033A98DC39}" srcOrd="2" destOrd="0" parTransId="{03D31D23-1297-4EDD-813F-705765A21873}" sibTransId="{8368DC5D-FED8-41C9-A79C-CFC0E0D206F3}"/>
    <dgm:cxn modelId="{8D061DE7-9BC9-4DAB-B8E3-1D1DF9E2998E}" srcId="{CBF3DB2E-1BC4-48B3-A869-D7C25820D5E8}" destId="{68E930ED-E97C-47FD-8729-61232548D51B}" srcOrd="1" destOrd="0" parTransId="{6A7723D4-0CC3-4247-ADF2-395AA720385B}" sibTransId="{773319EC-4309-4116-A244-CE510F17781F}"/>
    <dgm:cxn modelId="{17B3118D-9402-489C-A528-AB42554AD0ED}" type="presOf" srcId="{6F7176A4-2C63-4DCF-A542-B2A5AA6534F3}" destId="{5D5B5601-5CEA-4C78-84E0-50AA466B3439}" srcOrd="0" destOrd="0" presId="urn:microsoft.com/office/officeart/2005/8/layout/vList5"/>
    <dgm:cxn modelId="{4DB90569-101F-417D-966C-24AB52027D55}" type="presOf" srcId="{6BF13BD0-0F86-4B38-84AF-E2256AC4234B}" destId="{E93C8D27-F031-40BF-911E-B7A83826C49E}" srcOrd="0" destOrd="0" presId="urn:microsoft.com/office/officeart/2005/8/layout/vList5"/>
    <dgm:cxn modelId="{33D913B2-819B-4D63-B12D-2771B7FDBBEC}" type="presOf" srcId="{AE030FE2-A209-4829-B4CA-55639DE81022}" destId="{E93C8D27-F031-40BF-911E-B7A83826C49E}" srcOrd="0" destOrd="1" presId="urn:microsoft.com/office/officeart/2005/8/layout/vList5"/>
    <dgm:cxn modelId="{E16F8DBB-BF19-4BBA-AABE-B91DCCCC033F}" type="presOf" srcId="{D316E750-C3CF-4083-BCB0-D6CB3727168B}" destId="{E93C8D27-F031-40BF-911E-B7A83826C49E}" srcOrd="0" destOrd="2" presId="urn:microsoft.com/office/officeart/2005/8/layout/vList5"/>
    <dgm:cxn modelId="{48255AB2-56F1-4EDC-BFE7-B276FA60CCE1}" srcId="{56B095FC-A334-495A-A00A-6C883A5B073F}" destId="{C3504C4B-D092-4058-A946-77B33D9275B4}" srcOrd="1" destOrd="0" parTransId="{FAEDC983-F113-42EE-8CB5-D3477C6FAAA1}" sibTransId="{BF933385-F509-4EB2-AEE1-801F6F812D43}"/>
    <dgm:cxn modelId="{6CA0D341-DAA2-4983-A331-17B66EE73FF9}" srcId="{6F7176A4-2C63-4DCF-A542-B2A5AA6534F3}" destId="{642818B0-1B7C-4A3D-844D-9AF77108C04D}" srcOrd="0" destOrd="0" parTransId="{0228A3BA-C71A-412A-9353-2C58D7EF33F8}" sibTransId="{22BC70DD-786D-4F1E-A253-1395EE45A8DD}"/>
    <dgm:cxn modelId="{430ACD4F-51AE-4364-B3E1-49703DEEC946}" type="presOf" srcId="{31CAB53C-5985-4901-B048-FF212ACE32E0}" destId="{07EC550F-F216-4FDF-AE83-D78F061D80FB}" srcOrd="0" destOrd="5" presId="urn:microsoft.com/office/officeart/2005/8/layout/vList5"/>
    <dgm:cxn modelId="{47238581-F52E-45A7-BD53-63792A93AC63}" type="presOf" srcId="{1450D628-DF56-4D6C-88DB-8F033A98DC39}" destId="{928852A5-A096-47BF-91D9-4131D0E3A946}" srcOrd="0" destOrd="0" presId="urn:microsoft.com/office/officeart/2005/8/layout/vList5"/>
    <dgm:cxn modelId="{F511137C-F8D5-403B-AAFF-2C7F5D6D0CCC}" type="presOf" srcId="{0E80082C-DE70-4AD1-AA8E-6ECAB95844EB}" destId="{A3935B3D-CB3D-49E3-9BBF-05F27E411631}" srcOrd="0" destOrd="0" presId="urn:microsoft.com/office/officeart/2005/8/layout/vList5"/>
    <dgm:cxn modelId="{A2132AF7-33B4-46C2-910C-E41FB9C08F79}" srcId="{C3504C4B-D092-4058-A946-77B33D9275B4}" destId="{5B7E4D8A-71B5-4C8E-8B27-0683298EEC7D}" srcOrd="3" destOrd="0" parTransId="{CA69F1DE-0DD2-4D08-BB3B-EE3C16FD6E2F}" sibTransId="{8367CE33-B9EB-4EA7-8A8D-8CB631EDC109}"/>
    <dgm:cxn modelId="{C40195DE-CC0A-4252-A256-CA1D6E7050A9}" type="presOf" srcId="{68E930ED-E97C-47FD-8729-61232548D51B}" destId="{A3935B3D-CB3D-49E3-9BBF-05F27E411631}" srcOrd="0" destOrd="1" presId="urn:microsoft.com/office/officeart/2005/8/layout/vList5"/>
    <dgm:cxn modelId="{4C5959EC-603A-47F1-95B6-43017C6DFAED}" type="presOf" srcId="{56B095FC-A334-495A-A00A-6C883A5B073F}" destId="{037B3D23-A8BC-4D0E-842B-5C7900DBC218}" srcOrd="0" destOrd="0" presId="urn:microsoft.com/office/officeart/2005/8/layout/vList5"/>
    <dgm:cxn modelId="{925355CF-E73E-4CDB-B9CA-2A6257C3C3C7}" srcId="{6F7176A4-2C63-4DCF-A542-B2A5AA6534F3}" destId="{31CAB53C-5985-4901-B048-FF212ACE32E0}" srcOrd="5" destOrd="0" parTransId="{8EE3B23C-C21D-451F-81DA-C8EC8A47EC15}" sibTransId="{203E6151-2654-431E-85A1-A6288EB8AD28}"/>
    <dgm:cxn modelId="{09C36B1A-CCCA-4697-988C-173F4A99A437}" srcId="{1450D628-DF56-4D6C-88DB-8F033A98DC39}" destId="{5C1C9FB7-B535-4367-8967-366D818E23B2}" srcOrd="1" destOrd="0" parTransId="{F9216A31-D8D5-48BF-89C6-E91CBBD3D7CE}" sibTransId="{577438AB-C728-4AE9-8F38-AB3BB114B36A}"/>
    <dgm:cxn modelId="{71224BF6-3835-45D1-BD7A-BED0F9E32803}" srcId="{C3504C4B-D092-4058-A946-77B33D9275B4}" destId="{6BF13BD0-0F86-4B38-84AF-E2256AC4234B}" srcOrd="0" destOrd="0" parTransId="{A1E72A19-1D1C-405F-A73E-87591475D505}" sibTransId="{C79EC0BD-8B48-4F3D-AE0D-5FA1E86E80DD}"/>
    <dgm:cxn modelId="{C2B78EF4-65CC-48AF-8EEB-9D15AF313AF5}" srcId="{6F7176A4-2C63-4DCF-A542-B2A5AA6534F3}" destId="{3D4D8214-8E58-49B1-94F6-FD8A114F53CA}" srcOrd="1" destOrd="0" parTransId="{E7D70BBB-883F-411F-A747-A6E27BB277F9}" sibTransId="{0AFB16FF-B0B0-4675-86FC-93817C7B1A7F}"/>
    <dgm:cxn modelId="{896E9D22-FFFF-49F4-A3B3-88C6E6F797D6}" srcId="{1450D628-DF56-4D6C-88DB-8F033A98DC39}" destId="{0AC21CFB-FE47-44C6-8CCA-776BF424B150}" srcOrd="3" destOrd="0" parTransId="{B7DF0C5D-21C6-475A-BC22-0B5EDBD0A549}" sibTransId="{B4518B41-866E-4854-BC8C-962475ACC1F6}"/>
    <dgm:cxn modelId="{4C2E7F1E-22A5-4EC4-807E-1B11DFA32431}" srcId="{1450D628-DF56-4D6C-88DB-8F033A98DC39}" destId="{BE4E101F-D0E3-46D4-A75B-603583BEB33E}" srcOrd="2" destOrd="0" parTransId="{F7EE2D68-1A38-48ED-8A9B-A000E9813B1E}" sibTransId="{78D1D263-1223-4178-9C89-31B4DCFA0E4E}"/>
    <dgm:cxn modelId="{934B77E6-B6CE-419B-B821-9911C004208E}" srcId="{6F7176A4-2C63-4DCF-A542-B2A5AA6534F3}" destId="{659E8C44-BA3B-4CDA-B0FD-C2A93A178031}" srcOrd="3" destOrd="0" parTransId="{65564DFB-575A-43BB-B221-9E0DACC2CC70}" sibTransId="{50D5BFFB-F390-41D3-8EED-BDC4CD6A22C1}"/>
    <dgm:cxn modelId="{9D186DBB-2E4A-472E-B74A-41059881622C}" type="presOf" srcId="{3382F696-B3AE-48E4-B24A-4883F80BDBFC}" destId="{E5296643-8EA6-4844-AA40-A55D2D4F0AE5}" srcOrd="0" destOrd="0" presId="urn:microsoft.com/office/officeart/2005/8/layout/vList5"/>
    <dgm:cxn modelId="{CD848289-F1CC-40C1-8438-E35C776A04AD}" type="presOf" srcId="{5C1C9FB7-B535-4367-8967-366D818E23B2}" destId="{E5296643-8EA6-4844-AA40-A55D2D4F0AE5}" srcOrd="0" destOrd="1" presId="urn:microsoft.com/office/officeart/2005/8/layout/vList5"/>
    <dgm:cxn modelId="{45756ACE-89B9-412A-8CC2-2ED39296BAF6}" type="presOf" srcId="{D8AD8188-BDE9-4EAC-814E-A87ED99924DB}" destId="{E5296643-8EA6-4844-AA40-A55D2D4F0AE5}" srcOrd="0" destOrd="4" presId="urn:microsoft.com/office/officeart/2005/8/layout/vList5"/>
    <dgm:cxn modelId="{E51C61D1-80D9-416E-B3C6-085E4D081989}" type="presOf" srcId="{C3504C4B-D092-4058-A946-77B33D9275B4}" destId="{2488263E-A923-449C-BBDD-0F85D94A8DBE}" srcOrd="0" destOrd="0" presId="urn:microsoft.com/office/officeart/2005/8/layout/vList5"/>
    <dgm:cxn modelId="{ACD2DEC9-3639-4CB7-BFE6-37FEEADB0AD7}" type="presOf" srcId="{659E8C44-BA3B-4CDA-B0FD-C2A93A178031}" destId="{07EC550F-F216-4FDF-AE83-D78F061D80FB}" srcOrd="0" destOrd="3" presId="urn:microsoft.com/office/officeart/2005/8/layout/vList5"/>
    <dgm:cxn modelId="{FEB29380-6EF0-48CB-9AEA-9679F1208227}" type="presOf" srcId="{5B7E4D8A-71B5-4C8E-8B27-0683298EEC7D}" destId="{E93C8D27-F031-40BF-911E-B7A83826C49E}" srcOrd="0" destOrd="3" presId="urn:microsoft.com/office/officeart/2005/8/layout/vList5"/>
    <dgm:cxn modelId="{E56345A2-065A-496F-8586-B9501B9526F7}" srcId="{6F7176A4-2C63-4DCF-A542-B2A5AA6534F3}" destId="{6F1F72DF-6CF3-4B2D-995E-308E70837F62}" srcOrd="4" destOrd="0" parTransId="{58204EF7-4623-4DB9-BACE-2A40483360A1}" sibTransId="{B15CF151-E91C-46B1-9353-513C1EA88F7A}"/>
    <dgm:cxn modelId="{2437284C-7B97-421F-ACD9-3DC8D89F4CCC}" srcId="{1450D628-DF56-4D6C-88DB-8F033A98DC39}" destId="{D8AD8188-BDE9-4EAC-814E-A87ED99924DB}" srcOrd="4" destOrd="0" parTransId="{05596880-2FF4-40C9-80D9-BA944941CC02}" sibTransId="{8BCC0913-88D3-420A-858B-3C863E140918}"/>
    <dgm:cxn modelId="{55FA1195-FE4F-4CA6-9CB0-4AE5178D9256}" type="presParOf" srcId="{037B3D23-A8BC-4D0E-842B-5C7900DBC218}" destId="{491538AD-74B7-4A81-B933-F29E9855DCCB}" srcOrd="0" destOrd="0" presId="urn:microsoft.com/office/officeart/2005/8/layout/vList5"/>
    <dgm:cxn modelId="{1328DDC4-3B3B-4C8D-A9E2-3B9CA5CC399B}" type="presParOf" srcId="{491538AD-74B7-4A81-B933-F29E9855DCCB}" destId="{B832CE4B-78F7-4BB5-AEA0-111A2CA36C5A}" srcOrd="0" destOrd="0" presId="urn:microsoft.com/office/officeart/2005/8/layout/vList5"/>
    <dgm:cxn modelId="{4F4D600E-98AF-41EE-8E3F-3513CC30F1FD}" type="presParOf" srcId="{491538AD-74B7-4A81-B933-F29E9855DCCB}" destId="{A3935B3D-CB3D-49E3-9BBF-05F27E411631}" srcOrd="1" destOrd="0" presId="urn:microsoft.com/office/officeart/2005/8/layout/vList5"/>
    <dgm:cxn modelId="{0EB2B252-0419-48CF-A770-5153364FD7C3}" type="presParOf" srcId="{037B3D23-A8BC-4D0E-842B-5C7900DBC218}" destId="{A561C31E-CE4C-49BE-8739-B304A9E915CF}" srcOrd="1" destOrd="0" presId="urn:microsoft.com/office/officeart/2005/8/layout/vList5"/>
    <dgm:cxn modelId="{A64D87FA-0600-4C40-8BE3-9060C99D629F}" type="presParOf" srcId="{037B3D23-A8BC-4D0E-842B-5C7900DBC218}" destId="{74EA6971-7173-4D95-A1B7-8961F5E95718}" srcOrd="2" destOrd="0" presId="urn:microsoft.com/office/officeart/2005/8/layout/vList5"/>
    <dgm:cxn modelId="{2F94C22D-A9CD-4F37-BE60-5F1932503E6F}" type="presParOf" srcId="{74EA6971-7173-4D95-A1B7-8961F5E95718}" destId="{2488263E-A923-449C-BBDD-0F85D94A8DBE}" srcOrd="0" destOrd="0" presId="urn:microsoft.com/office/officeart/2005/8/layout/vList5"/>
    <dgm:cxn modelId="{21A759EB-2CB2-4EA3-86EF-C99759062FE6}" type="presParOf" srcId="{74EA6971-7173-4D95-A1B7-8961F5E95718}" destId="{E93C8D27-F031-40BF-911E-B7A83826C49E}" srcOrd="1" destOrd="0" presId="urn:microsoft.com/office/officeart/2005/8/layout/vList5"/>
    <dgm:cxn modelId="{EEABCD25-DA73-4558-BECC-743FE5991656}" type="presParOf" srcId="{037B3D23-A8BC-4D0E-842B-5C7900DBC218}" destId="{516176AA-8C5D-43C6-B885-6F3A2389F72A}" srcOrd="3" destOrd="0" presId="urn:microsoft.com/office/officeart/2005/8/layout/vList5"/>
    <dgm:cxn modelId="{A5F63770-BACB-4F93-9A0A-AFA4115ECAF6}" type="presParOf" srcId="{037B3D23-A8BC-4D0E-842B-5C7900DBC218}" destId="{67C79EFF-344E-4CBB-858B-7395A4FBF4D1}" srcOrd="4" destOrd="0" presId="urn:microsoft.com/office/officeart/2005/8/layout/vList5"/>
    <dgm:cxn modelId="{FB18AC6F-EF29-49F8-9C42-682083AA5063}" type="presParOf" srcId="{67C79EFF-344E-4CBB-858B-7395A4FBF4D1}" destId="{928852A5-A096-47BF-91D9-4131D0E3A946}" srcOrd="0" destOrd="0" presId="urn:microsoft.com/office/officeart/2005/8/layout/vList5"/>
    <dgm:cxn modelId="{A1DCAC78-521D-479E-A51B-FC602359F8D3}" type="presParOf" srcId="{67C79EFF-344E-4CBB-858B-7395A4FBF4D1}" destId="{E5296643-8EA6-4844-AA40-A55D2D4F0AE5}" srcOrd="1" destOrd="0" presId="urn:microsoft.com/office/officeart/2005/8/layout/vList5"/>
    <dgm:cxn modelId="{51482D2F-D092-4FDE-9980-9ADA9B888EB0}" type="presParOf" srcId="{037B3D23-A8BC-4D0E-842B-5C7900DBC218}" destId="{AC205323-4E78-48C7-873F-A3DEFB3FCAB3}" srcOrd="5" destOrd="0" presId="urn:microsoft.com/office/officeart/2005/8/layout/vList5"/>
    <dgm:cxn modelId="{370694E8-95CE-4A80-8949-A726C79BF08B}" type="presParOf" srcId="{037B3D23-A8BC-4D0E-842B-5C7900DBC218}" destId="{69D0C491-9A55-4883-87B8-112E467C4F86}" srcOrd="6" destOrd="0" presId="urn:microsoft.com/office/officeart/2005/8/layout/vList5"/>
    <dgm:cxn modelId="{A0E35248-3016-42E0-8BB8-BBEADE718547}" type="presParOf" srcId="{69D0C491-9A55-4883-87B8-112E467C4F86}" destId="{5D5B5601-5CEA-4C78-84E0-50AA466B3439}" srcOrd="0" destOrd="0" presId="urn:microsoft.com/office/officeart/2005/8/layout/vList5"/>
    <dgm:cxn modelId="{7FF1E950-18B7-4126-8BEE-65EC1544DAF3}" type="presParOf" srcId="{69D0C491-9A55-4883-87B8-112E467C4F86}" destId="{07EC550F-F216-4FDF-AE83-D78F061D80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9F41E-153A-F94E-B37D-08AD16029F7C}" type="doc">
      <dgm:prSet loTypeId="urn:microsoft.com/office/officeart/2005/8/layout/hList2#1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A0CE24C-EE4C-5249-A413-3C47173BA879}">
      <dgm:prSet phldrT="[Text]"/>
      <dgm:spPr/>
      <dgm:t>
        <a:bodyPr/>
        <a:lstStyle/>
        <a:p>
          <a:r>
            <a:rPr lang="en-US" dirty="0" smtClean="0"/>
            <a:t>Best Practices to follow</a:t>
          </a:r>
          <a:endParaRPr lang="en-US" dirty="0"/>
        </a:p>
      </dgm:t>
    </dgm:pt>
    <dgm:pt modelId="{9BC6D376-4910-CE41-99B4-CFE952D3EF84}" type="parTrans" cxnId="{09FF8DBC-CA4F-A949-ABD2-AEFCA6ED04E5}">
      <dgm:prSet/>
      <dgm:spPr/>
      <dgm:t>
        <a:bodyPr/>
        <a:lstStyle/>
        <a:p>
          <a:endParaRPr lang="en-US"/>
        </a:p>
      </dgm:t>
    </dgm:pt>
    <dgm:pt modelId="{50615CDC-CE43-E344-A674-1867A6C9FB4A}" type="sibTrans" cxnId="{09FF8DBC-CA4F-A949-ABD2-AEFCA6ED04E5}">
      <dgm:prSet/>
      <dgm:spPr/>
      <dgm:t>
        <a:bodyPr/>
        <a:lstStyle/>
        <a:p>
          <a:endParaRPr lang="en-US"/>
        </a:p>
      </dgm:t>
    </dgm:pt>
    <dgm:pt modelId="{117972C4-9961-9244-9482-0538D010C1A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100" b="0" dirty="0">
            <a:solidFill>
              <a:srgbClr val="FFFFFF"/>
            </a:solidFill>
            <a:latin typeface="Times New Roman"/>
            <a:cs typeface="Times New Roman"/>
          </a:endParaRPr>
        </a:p>
      </dgm:t>
    </dgm:pt>
    <dgm:pt modelId="{1A3C238B-18EE-2844-9574-0DA8E267228D}" type="parTrans" cxnId="{C93B6A22-7EAB-8043-98B3-84015AE7568B}">
      <dgm:prSet/>
      <dgm:spPr/>
      <dgm:t>
        <a:bodyPr/>
        <a:lstStyle/>
        <a:p>
          <a:endParaRPr lang="en-US"/>
        </a:p>
      </dgm:t>
    </dgm:pt>
    <dgm:pt modelId="{0D3140C6-8ACC-B44D-98A0-46BA1A67A85C}" type="sibTrans" cxnId="{C93B6A22-7EAB-8043-98B3-84015AE7568B}">
      <dgm:prSet/>
      <dgm:spPr/>
      <dgm:t>
        <a:bodyPr/>
        <a:lstStyle/>
        <a:p>
          <a:endParaRPr lang="en-US"/>
        </a:p>
      </dgm:t>
    </dgm:pt>
    <dgm:pt modelId="{C43D1C8D-338F-0146-A2E7-9D53A459046F}">
      <dgm:prSet phldrT="[Text]"/>
      <dgm:spPr/>
      <dgm:t>
        <a:bodyPr/>
        <a:lstStyle/>
        <a:p>
          <a:r>
            <a:rPr lang="en-US" dirty="0" smtClean="0"/>
            <a:t>Guidelines to be covered </a:t>
          </a:r>
          <a:endParaRPr lang="en-US" dirty="0"/>
        </a:p>
      </dgm:t>
    </dgm:pt>
    <dgm:pt modelId="{03B330A9-BF79-ED4F-B6EC-1870AEC1F39C}" type="parTrans" cxnId="{710E1CF7-4BC1-0D40-A9E9-7D5876A0E0E1}">
      <dgm:prSet/>
      <dgm:spPr/>
      <dgm:t>
        <a:bodyPr/>
        <a:lstStyle/>
        <a:p>
          <a:endParaRPr lang="en-US"/>
        </a:p>
      </dgm:t>
    </dgm:pt>
    <dgm:pt modelId="{80F34BB1-76FE-5343-AE6F-9B1C561E4FCC}" type="sibTrans" cxnId="{710E1CF7-4BC1-0D40-A9E9-7D5876A0E0E1}">
      <dgm:prSet/>
      <dgm:spPr/>
      <dgm:t>
        <a:bodyPr/>
        <a:lstStyle/>
        <a:p>
          <a:endParaRPr lang="en-US"/>
        </a:p>
      </dgm:t>
    </dgm:pt>
    <dgm:pt modelId="{2EE7DED4-3088-9E48-AAAD-F0BEB8E90E40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Native Apps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CFD91E48-E5DA-2845-AC62-8F074DD08FB5}" type="parTrans" cxnId="{0CACE036-0438-9E4B-8D67-612E70F0E7AE}">
      <dgm:prSet/>
      <dgm:spPr/>
      <dgm:t>
        <a:bodyPr/>
        <a:lstStyle/>
        <a:p>
          <a:endParaRPr lang="en-US"/>
        </a:p>
      </dgm:t>
    </dgm:pt>
    <dgm:pt modelId="{314ECF6C-FF6E-4A45-B4A0-08317C7F3DD1}" type="sibTrans" cxnId="{0CACE036-0438-9E4B-8D67-612E70F0E7AE}">
      <dgm:prSet/>
      <dgm:spPr/>
      <dgm:t>
        <a:bodyPr/>
        <a:lstStyle/>
        <a:p>
          <a:endParaRPr lang="en-US"/>
        </a:p>
      </dgm:t>
    </dgm:pt>
    <dgm:pt modelId="{EF99579F-9BCB-1F43-B47C-E15DD465A5EA}">
      <dgm:prSet phldrT="[Text]"/>
      <dgm:spPr/>
      <dgm:t>
        <a:bodyPr/>
        <a:lstStyle/>
        <a:p>
          <a:r>
            <a:rPr lang="en-US" dirty="0" smtClean="0"/>
            <a:t>Common Test Cases</a:t>
          </a:r>
          <a:endParaRPr lang="en-US" dirty="0"/>
        </a:p>
      </dgm:t>
    </dgm:pt>
    <dgm:pt modelId="{A1A06D01-F121-D143-A5BC-630E530DFA01}" type="parTrans" cxnId="{419CBEF6-FAA4-2840-B1D8-E4401F8A0A86}">
      <dgm:prSet/>
      <dgm:spPr/>
      <dgm:t>
        <a:bodyPr/>
        <a:lstStyle/>
        <a:p>
          <a:endParaRPr lang="en-US"/>
        </a:p>
      </dgm:t>
    </dgm:pt>
    <dgm:pt modelId="{0B9429E1-905D-AC47-BDE1-DD8338A3D888}" type="sibTrans" cxnId="{419CBEF6-FAA4-2840-B1D8-E4401F8A0A86}">
      <dgm:prSet/>
      <dgm:spPr/>
      <dgm:t>
        <a:bodyPr/>
        <a:lstStyle/>
        <a:p>
          <a:endParaRPr lang="en-US"/>
        </a:p>
      </dgm:t>
    </dgm:pt>
    <dgm:pt modelId="{D01A9EB8-020D-2E4C-BDA7-DA8B70C551E3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Interface 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Testing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EEEB237F-47DC-4449-8C04-4D6FB16C3129}" type="parTrans" cxnId="{2CD46354-FF69-E545-A9BC-FEC0E48346B5}">
      <dgm:prSet/>
      <dgm:spPr/>
      <dgm:t>
        <a:bodyPr/>
        <a:lstStyle/>
        <a:p>
          <a:endParaRPr lang="en-US"/>
        </a:p>
      </dgm:t>
    </dgm:pt>
    <dgm:pt modelId="{1B4E31AC-486D-C34B-B87D-F62F21189BF6}" type="sibTrans" cxnId="{2CD46354-FF69-E545-A9BC-FEC0E48346B5}">
      <dgm:prSet/>
      <dgm:spPr/>
      <dgm:t>
        <a:bodyPr/>
        <a:lstStyle/>
        <a:p>
          <a:endParaRPr lang="en-US"/>
        </a:p>
      </dgm:t>
    </dgm:pt>
    <dgm:pt modelId="{2DA4A2DC-EC42-B046-9E11-9CDA13C77B59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err="1" smtClean="0">
              <a:solidFill>
                <a:schemeClr val="tx1"/>
              </a:solidFill>
              <a:latin typeface="Times New Roman"/>
              <a:cs typeface="Times New Roman"/>
            </a:rPr>
            <a:t>iOS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App guidelines should be followed 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  <a:hlinkClick xmlns:r="http://schemas.openxmlformats.org/officeDocument/2006/relationships" r:id=""/>
            </a:rPr>
            <a:t>http://developer.apple.com/library/ios/#documentation/userexperience/conceptual/mobilehig/Introduction/Introduction.html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	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89584B5D-D1E8-CA48-BFAE-3C4EFE600A34}" type="parTrans" cxnId="{72BD8E82-E909-5242-B159-723590691951}">
      <dgm:prSet/>
      <dgm:spPr/>
      <dgm:t>
        <a:bodyPr/>
        <a:lstStyle/>
        <a:p>
          <a:endParaRPr lang="en-US"/>
        </a:p>
      </dgm:t>
    </dgm:pt>
    <dgm:pt modelId="{804E827E-3D4A-BE43-8BC5-27CF617FBF39}" type="sibTrans" cxnId="{72BD8E82-E909-5242-B159-723590691951}">
      <dgm:prSet/>
      <dgm:spPr/>
      <dgm:t>
        <a:bodyPr/>
        <a:lstStyle/>
        <a:p>
          <a:endParaRPr lang="en-US"/>
        </a:p>
      </dgm:t>
    </dgm:pt>
    <dgm:pt modelId="{B1F8E2A3-6511-C24E-ABDE-5F2AF0657C1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For Android Play store guidelines 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  <a:hlinkClick xmlns:r="http://schemas.openxmlformats.org/officeDocument/2006/relationships" r:id="rId1"/>
            </a:rPr>
            <a:t>http://developer.android.com/distribute/googleplay/quality/index.html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7C330958-E010-004E-96C1-69791ADD0CBC}" type="parTrans" cxnId="{9C3B6B25-2A52-2548-97CD-DA2E162528FA}">
      <dgm:prSet/>
      <dgm:spPr/>
      <dgm:t>
        <a:bodyPr/>
        <a:lstStyle/>
        <a:p>
          <a:endParaRPr lang="en-US"/>
        </a:p>
      </dgm:t>
    </dgm:pt>
    <dgm:pt modelId="{A0208A82-F5AC-EB49-9E5F-76604AD916D4}" type="sibTrans" cxnId="{9C3B6B25-2A52-2548-97CD-DA2E162528FA}">
      <dgm:prSet/>
      <dgm:spPr/>
      <dgm:t>
        <a:bodyPr/>
        <a:lstStyle/>
        <a:p>
          <a:endParaRPr lang="en-US"/>
        </a:p>
      </dgm:t>
    </dgm:pt>
    <dgm:pt modelId="{A1FFCE32-91D9-AB49-94F6-14F915C2138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8E8399B6-F0A0-E347-8BCB-3FA8987F6C42}" type="parTrans" cxnId="{124DC767-717C-5F41-8110-84FA21C5EF4A}">
      <dgm:prSet/>
      <dgm:spPr/>
      <dgm:t>
        <a:bodyPr/>
        <a:lstStyle/>
        <a:p>
          <a:endParaRPr lang="en-US"/>
        </a:p>
      </dgm:t>
    </dgm:pt>
    <dgm:pt modelId="{BF0DBB50-1338-0C4F-9DBF-C9430AF23451}" type="sibTrans" cxnId="{124DC767-717C-5F41-8110-84FA21C5EF4A}">
      <dgm:prSet/>
      <dgm:spPr/>
      <dgm:t>
        <a:bodyPr/>
        <a:lstStyle/>
        <a:p>
          <a:endParaRPr lang="en-US"/>
        </a:p>
      </dgm:t>
    </dgm:pt>
    <dgm:pt modelId="{6E0364EE-41DC-EC4B-A3E6-0CA63C5350CC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Basic App can be tested using simulator/Emulator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F243B605-427A-9F48-A4C2-D7338D5946FC}" type="parTrans" cxnId="{67D1BEFF-6962-464B-8EAA-00335F6A0966}">
      <dgm:prSet/>
      <dgm:spPr/>
      <dgm:t>
        <a:bodyPr/>
        <a:lstStyle/>
        <a:p>
          <a:endParaRPr lang="en-US"/>
        </a:p>
      </dgm:t>
    </dgm:pt>
    <dgm:pt modelId="{CDA3F13B-1916-044A-AC75-F4B3CB1D16F0}" type="sibTrans" cxnId="{67D1BEFF-6962-464B-8EAA-00335F6A0966}">
      <dgm:prSet/>
      <dgm:spPr/>
      <dgm:t>
        <a:bodyPr/>
        <a:lstStyle/>
        <a:p>
          <a:endParaRPr lang="en-US"/>
        </a:p>
      </dgm:t>
    </dgm:pt>
    <dgm:pt modelId="{8C6C58E9-9360-C043-9FAB-100E7F353D46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 sz="1100" dirty="0">
            <a:latin typeface="Times New Roman"/>
            <a:cs typeface="Times New Roman"/>
          </a:endParaRPr>
        </a:p>
      </dgm:t>
    </dgm:pt>
    <dgm:pt modelId="{8DB1C0F6-7F1A-EC4E-AC4E-E5F8208D003B}" type="parTrans" cxnId="{BAD47F9C-A84C-8F45-B700-8898161685F5}">
      <dgm:prSet/>
      <dgm:spPr/>
      <dgm:t>
        <a:bodyPr/>
        <a:lstStyle/>
        <a:p>
          <a:endParaRPr lang="en-US"/>
        </a:p>
      </dgm:t>
    </dgm:pt>
    <dgm:pt modelId="{89230ABF-602C-2E46-8FD2-4093EBCFC981}" type="sibTrans" cxnId="{BAD47F9C-A84C-8F45-B700-8898161685F5}">
      <dgm:prSet/>
      <dgm:spPr/>
      <dgm:t>
        <a:bodyPr/>
        <a:lstStyle/>
        <a:p>
          <a:endParaRPr lang="en-US"/>
        </a:p>
      </dgm:t>
    </dgm:pt>
    <dgm:pt modelId="{1A44DF42-B732-734E-A7E4-23F9422F4AC4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Touch Screen 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, Track 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ball keypads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97A2CB2-3F20-FB4D-B008-F5DA134C6068}" type="parTrans" cxnId="{B1056EDA-5724-2C43-A14D-D239DBA33989}">
      <dgm:prSet/>
      <dgm:spPr/>
      <dgm:t>
        <a:bodyPr/>
        <a:lstStyle/>
        <a:p>
          <a:endParaRPr lang="en-US"/>
        </a:p>
      </dgm:t>
    </dgm:pt>
    <dgm:pt modelId="{5C2AE3F6-ED95-CF4B-87DB-33616F6BD8CB}" type="sibTrans" cxnId="{B1056EDA-5724-2C43-A14D-D239DBA33989}">
      <dgm:prSet/>
      <dgm:spPr/>
      <dgm:t>
        <a:bodyPr/>
        <a:lstStyle/>
        <a:p>
          <a:endParaRPr lang="en-US"/>
        </a:p>
      </dgm:t>
    </dgm:pt>
    <dgm:pt modelId="{A55510DA-A6FD-CC46-A733-CFFD20CD9B8F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Layout  and Design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C1F99211-EE06-9D44-A275-12021F6C9F90}" type="parTrans" cxnId="{FCCD378F-B6DA-0D43-83B8-00DF98177D11}">
      <dgm:prSet/>
      <dgm:spPr/>
      <dgm:t>
        <a:bodyPr/>
        <a:lstStyle/>
        <a:p>
          <a:endParaRPr lang="en-US"/>
        </a:p>
      </dgm:t>
    </dgm:pt>
    <dgm:pt modelId="{00FB5389-7643-8D40-8779-CE4A6CA499B9}" type="sibTrans" cxnId="{FCCD378F-B6DA-0D43-83B8-00DF98177D11}">
      <dgm:prSet/>
      <dgm:spPr/>
      <dgm:t>
        <a:bodyPr/>
        <a:lstStyle/>
        <a:p>
          <a:endParaRPr lang="en-US"/>
        </a:p>
      </dgm:t>
    </dgm:pt>
    <dgm:pt modelId="{487D2F92-E3E9-0348-B52B-61F04189C4CE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da-DK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Performance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906DE07-03E0-0E42-8BAA-D0F172EC282C}" type="parTrans" cxnId="{CC5096DD-ABA5-CD4E-966E-9D00A78628BB}">
      <dgm:prSet/>
      <dgm:spPr/>
      <dgm:t>
        <a:bodyPr/>
        <a:lstStyle/>
        <a:p>
          <a:endParaRPr lang="en-US"/>
        </a:p>
      </dgm:t>
    </dgm:pt>
    <dgm:pt modelId="{AD1C27C9-16F0-0D44-8C7C-3EF9A22B07C6}" type="sibTrans" cxnId="{CC5096DD-ABA5-CD4E-966E-9D00A78628BB}">
      <dgm:prSet/>
      <dgm:spPr/>
      <dgm:t>
        <a:bodyPr/>
        <a:lstStyle/>
        <a:p>
          <a:endParaRPr lang="en-US"/>
        </a:p>
      </dgm:t>
    </dgm:pt>
    <dgm:pt modelId="{66746B91-4744-2249-B64A-934FFB6F7B13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The app performance in 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Wi-fi,2G,3G, 4G 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Network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65696969-17D7-4249-8FD5-EA9F1C57E7D4}" type="parTrans" cxnId="{B286F129-17B0-2045-93FA-5125B3392382}">
      <dgm:prSet/>
      <dgm:spPr/>
      <dgm:t>
        <a:bodyPr/>
        <a:lstStyle/>
        <a:p>
          <a:endParaRPr lang="en-US"/>
        </a:p>
      </dgm:t>
    </dgm:pt>
    <dgm:pt modelId="{20CB2354-ABFE-7E48-9426-7ACAE6D6CF20}" type="sibTrans" cxnId="{B286F129-17B0-2045-93FA-5125B3392382}">
      <dgm:prSet/>
      <dgm:spPr/>
      <dgm:t>
        <a:bodyPr/>
        <a:lstStyle/>
        <a:p>
          <a:endParaRPr lang="en-US"/>
        </a:p>
      </dgm:t>
    </dgm:pt>
    <dgm:pt modelId="{AD3523BB-EFFD-D14E-B047-8EE4BFF4E1FB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Time to render screens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15A2ACF9-4C58-4D4A-866F-1C1E817127C9}" type="parTrans" cxnId="{B8CF677F-48F4-2E47-90CD-C7E6D1DE2FBF}">
      <dgm:prSet/>
      <dgm:spPr/>
      <dgm:t>
        <a:bodyPr/>
        <a:lstStyle/>
        <a:p>
          <a:endParaRPr lang="en-US"/>
        </a:p>
      </dgm:t>
    </dgm:pt>
    <dgm:pt modelId="{5747AC37-BD1F-E943-A17A-31DA3CDC3C6E}" type="sibTrans" cxnId="{B8CF677F-48F4-2E47-90CD-C7E6D1DE2FBF}">
      <dgm:prSet/>
      <dgm:spPr/>
      <dgm:t>
        <a:bodyPr/>
        <a:lstStyle/>
        <a:p>
          <a:endParaRPr lang="en-US"/>
        </a:p>
      </dgm:t>
    </dgm:pt>
    <dgm:pt modelId="{0BA21E5B-3777-CC4F-94F9-48EB0057826D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Dates, 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Time, Characters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8CE71EB1-A358-D547-9C53-4023B67A3838}" type="parTrans" cxnId="{653B42A7-2677-7C46-8D9F-2E4D3C9AE587}">
      <dgm:prSet/>
      <dgm:spPr/>
      <dgm:t>
        <a:bodyPr/>
        <a:lstStyle/>
        <a:p>
          <a:endParaRPr lang="en-US"/>
        </a:p>
      </dgm:t>
    </dgm:pt>
    <dgm:pt modelId="{492FBACF-DB6B-9A44-8654-DAC2C24115F4}" type="sibTrans" cxnId="{653B42A7-2677-7C46-8D9F-2E4D3C9AE587}">
      <dgm:prSet/>
      <dgm:spPr/>
      <dgm:t>
        <a:bodyPr/>
        <a:lstStyle/>
        <a:p>
          <a:endParaRPr lang="en-US"/>
        </a:p>
      </dgm:t>
    </dgm:pt>
    <dgm:pt modelId="{447534BB-077F-334D-B5CF-88B543C5A0D9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Localization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FE0EED4C-986A-2340-937B-33F2432A7AC3}" type="parTrans" cxnId="{F9091F67-EE97-C44E-AE42-ADB6ED16889E}">
      <dgm:prSet/>
      <dgm:spPr/>
      <dgm:t>
        <a:bodyPr/>
        <a:lstStyle/>
        <a:p>
          <a:endParaRPr lang="en-US"/>
        </a:p>
      </dgm:t>
    </dgm:pt>
    <dgm:pt modelId="{1213FC90-5641-1A4B-B410-B768AB7533CE}" type="sibTrans" cxnId="{F9091F67-EE97-C44E-AE42-ADB6ED16889E}">
      <dgm:prSet/>
      <dgm:spPr/>
      <dgm:t>
        <a:bodyPr/>
        <a:lstStyle/>
        <a:p>
          <a:endParaRPr lang="en-US"/>
        </a:p>
      </dgm:t>
    </dgm:pt>
    <dgm:pt modelId="{7539A872-8E58-804C-93AE-8E8B7E0390BB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Postal Code and Phone numbers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138B55A-7495-CA4E-B6A2-BCC4E8B54081}" type="parTrans" cxnId="{6F85D727-7AE9-E94B-9057-507D7A66E444}">
      <dgm:prSet/>
      <dgm:spPr/>
      <dgm:t>
        <a:bodyPr/>
        <a:lstStyle/>
        <a:p>
          <a:endParaRPr lang="en-US"/>
        </a:p>
      </dgm:t>
    </dgm:pt>
    <dgm:pt modelId="{4532102B-83D0-3941-9ADF-F98B9FF914ED}" type="sibTrans" cxnId="{6F85D727-7AE9-E94B-9057-507D7A66E444}">
      <dgm:prSet/>
      <dgm:spPr/>
      <dgm:t>
        <a:bodyPr/>
        <a:lstStyle/>
        <a:p>
          <a:endParaRPr lang="en-US"/>
        </a:p>
      </dgm:t>
    </dgm:pt>
    <dgm:pt modelId="{A9D07B50-DD84-8147-B7E9-282544DDFA2F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External Factors Testing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D8E7BEFF-57EB-BC4F-8E5A-21EDF3FCB26B}" type="parTrans" cxnId="{5700BC84-03F9-214D-8D9D-769AFC029ED5}">
      <dgm:prSet/>
      <dgm:spPr/>
      <dgm:t>
        <a:bodyPr/>
        <a:lstStyle/>
        <a:p>
          <a:endParaRPr lang="en-US"/>
        </a:p>
      </dgm:t>
    </dgm:pt>
    <dgm:pt modelId="{C56F02AD-C245-E543-8372-365D184536AD}" type="sibTrans" cxnId="{5700BC84-03F9-214D-8D9D-769AFC029ED5}">
      <dgm:prSet/>
      <dgm:spPr/>
      <dgm:t>
        <a:bodyPr/>
        <a:lstStyle/>
        <a:p>
          <a:endParaRPr lang="en-US"/>
        </a:p>
      </dgm:t>
    </dgm:pt>
    <dgm:pt modelId="{125D989E-6960-154B-AC3B-A9C77DA7252A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1EC18902-AE20-034A-8DE3-42813B35F1ED}" type="parTrans" cxnId="{CD64BFAF-01E8-DD48-B7E9-0199AE76E97E}">
      <dgm:prSet/>
      <dgm:spPr/>
      <dgm:t>
        <a:bodyPr/>
        <a:lstStyle/>
        <a:p>
          <a:endParaRPr lang="en-US"/>
        </a:p>
      </dgm:t>
    </dgm:pt>
    <dgm:pt modelId="{4F9ABE66-2C2A-784C-AF70-8AF35B305727}" type="sibTrans" cxnId="{CD64BFAF-01E8-DD48-B7E9-0199AE76E97E}">
      <dgm:prSet/>
      <dgm:spPr/>
      <dgm:t>
        <a:bodyPr/>
        <a:lstStyle/>
        <a:p>
          <a:endParaRPr lang="en-US"/>
        </a:p>
      </dgm:t>
    </dgm:pt>
    <dgm:pt modelId="{EA4352C9-2340-4846-855C-DBB7481DC5EB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Phone calls interruptions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564C9D77-4066-D649-8276-3842E63F4CAB}" type="parTrans" cxnId="{D499D451-539C-FC4A-906C-790C80216B8F}">
      <dgm:prSet/>
      <dgm:spPr/>
      <dgm:t>
        <a:bodyPr/>
        <a:lstStyle/>
        <a:p>
          <a:endParaRPr lang="en-US"/>
        </a:p>
      </dgm:t>
    </dgm:pt>
    <dgm:pt modelId="{7D765D51-B471-F941-B7AB-DB65202F8B19}" type="sibTrans" cxnId="{D499D451-539C-FC4A-906C-790C80216B8F}">
      <dgm:prSet/>
      <dgm:spPr/>
      <dgm:t>
        <a:bodyPr/>
        <a:lstStyle/>
        <a:p>
          <a:endParaRPr lang="en-US"/>
        </a:p>
      </dgm:t>
    </dgm:pt>
    <dgm:pt modelId="{1F8FC5F3-2945-A942-B1DA-D223C35C8D75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Text messages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AE40F935-5926-4240-87BC-D2865E34A46E}" type="parTrans" cxnId="{B0AD3B88-F5E9-BF40-8931-96F8266F8DD5}">
      <dgm:prSet/>
      <dgm:spPr/>
      <dgm:t>
        <a:bodyPr/>
        <a:lstStyle/>
        <a:p>
          <a:endParaRPr lang="en-US"/>
        </a:p>
      </dgm:t>
    </dgm:pt>
    <dgm:pt modelId="{44953824-143F-044D-B92E-4F4C73766CF4}" type="sibTrans" cxnId="{B0AD3B88-F5E9-BF40-8931-96F8266F8DD5}">
      <dgm:prSet/>
      <dgm:spPr/>
      <dgm:t>
        <a:bodyPr/>
        <a:lstStyle/>
        <a:p>
          <a:endParaRPr lang="en-US"/>
        </a:p>
      </dgm:t>
    </dgm:pt>
    <dgm:pt modelId="{AC8EADFA-40E0-B949-B88E-2749A9BE4B69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Social media notifications (Face book, Twitter, etc.)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443876DB-37A2-9F46-A7D6-AABDFA44A046}" type="parTrans" cxnId="{3C12DF75-9AB9-F945-9646-40B2E0A1BCF4}">
      <dgm:prSet/>
      <dgm:spPr/>
      <dgm:t>
        <a:bodyPr/>
        <a:lstStyle/>
        <a:p>
          <a:endParaRPr lang="en-US"/>
        </a:p>
      </dgm:t>
    </dgm:pt>
    <dgm:pt modelId="{F642259D-EC75-E741-ABEF-15665307BA84}" type="sibTrans" cxnId="{3C12DF75-9AB9-F945-9646-40B2E0A1BCF4}">
      <dgm:prSet/>
      <dgm:spPr/>
      <dgm:t>
        <a:bodyPr/>
        <a:lstStyle/>
        <a:p>
          <a:endParaRPr lang="en-US"/>
        </a:p>
      </dgm:t>
    </dgm:pt>
    <dgm:pt modelId="{D653738B-27A7-F44C-A761-BDF47B1E2221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Alarm 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clocks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2DA67ABE-C574-1F4B-B106-8A0E5ECE8C5A}" type="parTrans" cxnId="{DEBCA637-077B-2B4A-99A8-56C4CDBAA677}">
      <dgm:prSet/>
      <dgm:spPr/>
      <dgm:t>
        <a:bodyPr/>
        <a:lstStyle/>
        <a:p>
          <a:endParaRPr lang="en-US"/>
        </a:p>
      </dgm:t>
    </dgm:pt>
    <dgm:pt modelId="{8ACFEA4B-1324-E142-8A36-61E81AE1D9EB}" type="sibTrans" cxnId="{DEBCA637-077B-2B4A-99A8-56C4CDBAA677}">
      <dgm:prSet/>
      <dgm:spPr/>
      <dgm:t>
        <a:bodyPr/>
        <a:lstStyle/>
        <a:p>
          <a:endParaRPr lang="en-US"/>
        </a:p>
      </dgm:t>
    </dgm:pt>
    <dgm:pt modelId="{F7B50DCE-ADCD-1040-8B6D-E35C621F9AB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100" b="0" dirty="0">
            <a:solidFill>
              <a:srgbClr val="FFFFFF"/>
            </a:solidFill>
            <a:latin typeface="Times New Roman"/>
            <a:cs typeface="Times New Roman"/>
          </a:endParaRPr>
        </a:p>
      </dgm:t>
    </dgm:pt>
    <dgm:pt modelId="{9289EB2F-E410-9942-91F6-4C45F7B600EC}" type="parTrans" cxnId="{75AC728B-60A0-1846-98C6-8FE9E28BC529}">
      <dgm:prSet/>
      <dgm:spPr/>
      <dgm:t>
        <a:bodyPr/>
        <a:lstStyle/>
        <a:p>
          <a:endParaRPr lang="en-US"/>
        </a:p>
      </dgm:t>
    </dgm:pt>
    <dgm:pt modelId="{8E1038EC-CEF5-A54F-9413-190115DB6976}" type="sibTrans" cxnId="{75AC728B-60A0-1846-98C6-8FE9E28BC529}">
      <dgm:prSet/>
      <dgm:spPr/>
      <dgm:t>
        <a:bodyPr/>
        <a:lstStyle/>
        <a:p>
          <a:endParaRPr lang="en-US"/>
        </a:p>
      </dgm:t>
    </dgm:pt>
    <dgm:pt modelId="{D1B99DD9-01F8-2241-AA08-E03074B13B43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Performance,Usability,External factors like network, carriers camera features can be tested only using device.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54A7EA7D-67CA-3243-A7EF-6DCC0F823C39}" type="parTrans" cxnId="{AAE25CEF-5CC5-E149-8ED1-FCAF9E3A7D7D}">
      <dgm:prSet/>
      <dgm:spPr/>
      <dgm:t>
        <a:bodyPr/>
        <a:lstStyle/>
        <a:p>
          <a:endParaRPr lang="en-US"/>
        </a:p>
      </dgm:t>
    </dgm:pt>
    <dgm:pt modelId="{78172C1F-9ECC-344B-9D08-82F6F1209A40}" type="sibTrans" cxnId="{AAE25CEF-5CC5-E149-8ED1-FCAF9E3A7D7D}">
      <dgm:prSet/>
      <dgm:spPr/>
      <dgm:t>
        <a:bodyPr/>
        <a:lstStyle/>
        <a:p>
          <a:endParaRPr lang="en-US"/>
        </a:p>
      </dgm:t>
    </dgm:pt>
    <dgm:pt modelId="{2E04975B-5CDA-9146-B503-21F6B4869B03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Comparing app developed with the same category  app in market and store.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EB7DEAB4-5F9B-674C-B114-B8A21071EF57}" type="parTrans" cxnId="{731A9342-9AB3-2743-89AA-C11B0034B892}">
      <dgm:prSet/>
      <dgm:spPr/>
      <dgm:t>
        <a:bodyPr/>
        <a:lstStyle/>
        <a:p>
          <a:endParaRPr lang="en-US"/>
        </a:p>
      </dgm:t>
    </dgm:pt>
    <dgm:pt modelId="{803624CE-197B-C24F-851C-30EB2A6A72F4}" type="sibTrans" cxnId="{731A9342-9AB3-2743-89AA-C11B0034B892}">
      <dgm:prSet/>
      <dgm:spPr/>
      <dgm:t>
        <a:bodyPr/>
        <a:lstStyle/>
        <a:p>
          <a:endParaRPr lang="en-US"/>
        </a:p>
      </dgm:t>
    </dgm:pt>
    <dgm:pt modelId="{17B62D04-EE66-6E49-9D95-3559302E2BC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Early UI Testing is possible for Mobile Native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CC338EE6-1385-194A-99CC-6F00F4CF9392}" type="parTrans" cxnId="{0C2401B7-B0CE-9949-9B5A-507B03B2C295}">
      <dgm:prSet/>
      <dgm:spPr/>
      <dgm:t>
        <a:bodyPr/>
        <a:lstStyle/>
        <a:p>
          <a:endParaRPr lang="en-US"/>
        </a:p>
      </dgm:t>
    </dgm:pt>
    <dgm:pt modelId="{957B08BB-144F-6846-8A7D-499C53BC6160}" type="sibTrans" cxnId="{0C2401B7-B0CE-9949-9B5A-507B03B2C295}">
      <dgm:prSet/>
      <dgm:spPr/>
      <dgm:t>
        <a:bodyPr/>
        <a:lstStyle/>
        <a:p>
          <a:endParaRPr lang="en-US"/>
        </a:p>
      </dgm:t>
    </dgm:pt>
    <dgm:pt modelId="{4DD3C89D-E276-FD4C-8D7C-4EFBA69F4C0C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Should be familiar in accessing the device like using shortcuts, taking screenshots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18CC3EB-3962-2244-8D5D-22012CC41F23}" type="parTrans" cxnId="{69A83C2E-832F-4D4C-B716-C921286E39BC}">
      <dgm:prSet/>
      <dgm:spPr/>
      <dgm:t>
        <a:bodyPr/>
        <a:lstStyle/>
        <a:p>
          <a:endParaRPr lang="en-US"/>
        </a:p>
      </dgm:t>
    </dgm:pt>
    <dgm:pt modelId="{4AF4F0A3-B211-4A48-8E65-BD0D7C0110CC}" type="sibTrans" cxnId="{69A83C2E-832F-4D4C-B716-C921286E39BC}">
      <dgm:prSet/>
      <dgm:spPr/>
      <dgm:t>
        <a:bodyPr/>
        <a:lstStyle/>
        <a:p>
          <a:endParaRPr lang="en-US"/>
        </a:p>
      </dgm:t>
    </dgm:pt>
    <dgm:pt modelId="{19D6F3F1-903A-CB4B-8D2B-F5F7C91A4553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100" b="0" dirty="0">
            <a:solidFill>
              <a:srgbClr val="FFFFFF"/>
            </a:solidFill>
            <a:latin typeface="Times New Roman"/>
            <a:cs typeface="Times New Roman"/>
          </a:endParaRPr>
        </a:p>
      </dgm:t>
    </dgm:pt>
    <dgm:pt modelId="{29B4A214-8B75-5344-BFBC-D4FA82E67786}" type="parTrans" cxnId="{A0B491FE-0BB4-7A41-BCE0-4185A59C55C1}">
      <dgm:prSet/>
      <dgm:spPr/>
      <dgm:t>
        <a:bodyPr/>
        <a:lstStyle/>
        <a:p>
          <a:endParaRPr lang="en-US"/>
        </a:p>
      </dgm:t>
    </dgm:pt>
    <dgm:pt modelId="{643C209C-9362-4145-B794-2B2D336033C3}" type="sibTrans" cxnId="{A0B491FE-0BB4-7A41-BCE0-4185A59C55C1}">
      <dgm:prSet/>
      <dgm:spPr/>
      <dgm:t>
        <a:bodyPr/>
        <a:lstStyle/>
        <a:p>
          <a:endParaRPr lang="en-US"/>
        </a:p>
      </dgm:t>
    </dgm:pt>
    <dgm:pt modelId="{EA36E54B-220D-40FE-B562-5F76ADB13FC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3B0F66C2-1CFA-4117-9EE2-366142847542}" type="parTrans" cxnId="{C6DAED77-7630-49B5-A163-CE72ACCA191C}">
      <dgm:prSet/>
      <dgm:spPr/>
      <dgm:t>
        <a:bodyPr/>
        <a:lstStyle/>
        <a:p>
          <a:endParaRPr lang="en-US"/>
        </a:p>
      </dgm:t>
    </dgm:pt>
    <dgm:pt modelId="{1820F0D8-F392-4A7D-A1BE-25FA70BB712C}" type="sibTrans" cxnId="{C6DAED77-7630-49B5-A163-CE72ACCA191C}">
      <dgm:prSet/>
      <dgm:spPr/>
      <dgm:t>
        <a:bodyPr/>
        <a:lstStyle/>
        <a:p>
          <a:endParaRPr lang="en-US"/>
        </a:p>
      </dgm:t>
    </dgm:pt>
    <dgm:pt modelId="{18FFAB57-445D-4015-89C1-B17A3F301D2D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311BAECA-87C7-4A6A-B832-3B389B5C18F1}" type="parTrans" cxnId="{61034A71-6623-4392-90D7-3CB48277DEE2}">
      <dgm:prSet/>
      <dgm:spPr/>
      <dgm:t>
        <a:bodyPr/>
        <a:lstStyle/>
        <a:p>
          <a:endParaRPr lang="en-US"/>
        </a:p>
      </dgm:t>
    </dgm:pt>
    <dgm:pt modelId="{E27EBB8C-920A-4F4D-BBAE-A28192067B37}" type="sibTrans" cxnId="{61034A71-6623-4392-90D7-3CB48277DEE2}">
      <dgm:prSet/>
      <dgm:spPr/>
      <dgm:t>
        <a:bodyPr/>
        <a:lstStyle/>
        <a:p>
          <a:endParaRPr lang="en-US"/>
        </a:p>
      </dgm:t>
    </dgm:pt>
    <dgm:pt modelId="{FFB2A11E-82E9-4FA0-94E7-769CB7704CC9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21CCC714-52AC-4E81-A619-67420EE8E6EE}" type="parTrans" cxnId="{6CBD20A3-5640-4E41-B424-8ADEEC39E62A}">
      <dgm:prSet/>
      <dgm:spPr/>
      <dgm:t>
        <a:bodyPr/>
        <a:lstStyle/>
        <a:p>
          <a:endParaRPr lang="en-US"/>
        </a:p>
      </dgm:t>
    </dgm:pt>
    <dgm:pt modelId="{95F51B0D-2D23-4CBD-818A-C5F3691706AE}" type="sibTrans" cxnId="{6CBD20A3-5640-4E41-B424-8ADEEC39E62A}">
      <dgm:prSet/>
      <dgm:spPr/>
      <dgm:t>
        <a:bodyPr/>
        <a:lstStyle/>
        <a:p>
          <a:endParaRPr lang="en-US"/>
        </a:p>
      </dgm:t>
    </dgm:pt>
    <dgm:pt modelId="{FD0076CC-5EE9-464D-AF24-8B55D0A2C4E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29F6B49C-0429-4ACE-84D4-8905B88412B6}" type="parTrans" cxnId="{07AB314E-527B-4504-AA8D-BDDD68E7816F}">
      <dgm:prSet/>
      <dgm:spPr/>
      <dgm:t>
        <a:bodyPr/>
        <a:lstStyle/>
        <a:p>
          <a:endParaRPr lang="en-US"/>
        </a:p>
      </dgm:t>
    </dgm:pt>
    <dgm:pt modelId="{47EE71EF-FA3F-4874-A442-3C4D8482667D}" type="sibTrans" cxnId="{07AB314E-527B-4504-AA8D-BDDD68E7816F}">
      <dgm:prSet/>
      <dgm:spPr/>
      <dgm:t>
        <a:bodyPr/>
        <a:lstStyle/>
        <a:p>
          <a:endParaRPr lang="en-US"/>
        </a:p>
      </dgm:t>
    </dgm:pt>
    <dgm:pt modelId="{383D54FB-86C9-4FB2-86AB-49E2FF895527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Cloud Testing can be done if there is lack of device, Network access. (Perfecto mobile, Device Anywhere </a:t>
          </a:r>
          <a:r>
            <a:rPr lang="en-US" sz="1200" b="0" baseline="0" dirty="0" err="1" smtClean="0">
              <a:solidFill>
                <a:schemeClr val="tx1"/>
              </a:solidFill>
              <a:latin typeface="Times New Roman"/>
              <a:cs typeface="Times New Roman"/>
            </a:rPr>
            <a:t>etc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)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B99B86B4-73C8-475D-B850-20A571FF79F6}" type="parTrans" cxnId="{291F270F-64BE-454B-B233-347979A86690}">
      <dgm:prSet/>
      <dgm:spPr/>
      <dgm:t>
        <a:bodyPr/>
        <a:lstStyle/>
        <a:p>
          <a:endParaRPr lang="en-US"/>
        </a:p>
      </dgm:t>
    </dgm:pt>
    <dgm:pt modelId="{D51B5179-18E9-4165-9C44-3EEB6484E9C3}" type="sibTrans" cxnId="{291F270F-64BE-454B-B233-347979A86690}">
      <dgm:prSet/>
      <dgm:spPr/>
      <dgm:t>
        <a:bodyPr/>
        <a:lstStyle/>
        <a:p>
          <a:endParaRPr lang="en-US"/>
        </a:p>
      </dgm:t>
    </dgm:pt>
    <dgm:pt modelId="{38F256A1-ADA1-47E1-A476-6393005FE812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Usability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8403588E-60E0-413C-83C1-69911EBFA304}" type="parTrans" cxnId="{07D8CE66-9EBC-430F-B126-536F177D9B07}">
      <dgm:prSet/>
      <dgm:spPr/>
      <dgm:t>
        <a:bodyPr/>
        <a:lstStyle/>
        <a:p>
          <a:endParaRPr lang="en-US"/>
        </a:p>
      </dgm:t>
    </dgm:pt>
    <dgm:pt modelId="{8EE26D82-AEFB-4B76-AC94-C8608BF171D8}" type="sibTrans" cxnId="{07D8CE66-9EBC-430F-B126-536F177D9B07}">
      <dgm:prSet/>
      <dgm:spPr/>
      <dgm:t>
        <a:bodyPr/>
        <a:lstStyle/>
        <a:p>
          <a:endParaRPr lang="en-US"/>
        </a:p>
      </dgm:t>
    </dgm:pt>
    <dgm:pt modelId="{B5C929CD-60EA-497A-A130-0206A9B60563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8B225484-F781-478F-954F-18B52696E267}" type="parTrans" cxnId="{E2AAF658-0723-4F51-B9FA-3A69BC7DECCC}">
      <dgm:prSet/>
      <dgm:spPr/>
      <dgm:t>
        <a:bodyPr/>
        <a:lstStyle/>
        <a:p>
          <a:endParaRPr lang="en-US"/>
        </a:p>
      </dgm:t>
    </dgm:pt>
    <dgm:pt modelId="{8CE13FF6-77A2-41A4-81EB-002C2E8950D0}" type="sibTrans" cxnId="{E2AAF658-0723-4F51-B9FA-3A69BC7DECCC}">
      <dgm:prSet/>
      <dgm:spPr/>
      <dgm:t>
        <a:bodyPr/>
        <a:lstStyle/>
        <a:p>
          <a:endParaRPr lang="en-US"/>
        </a:p>
      </dgm:t>
    </dgm:pt>
    <dgm:pt modelId="{9F2F030F-8EAE-4E3A-A32A-D04D66142942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3CA89B81-09D1-4A87-9831-30DD9B7B68E2}" type="parTrans" cxnId="{C8EF83D7-C598-4F24-A7B2-93C7525B6F44}">
      <dgm:prSet/>
      <dgm:spPr/>
      <dgm:t>
        <a:bodyPr/>
        <a:lstStyle/>
        <a:p>
          <a:endParaRPr lang="en-US"/>
        </a:p>
      </dgm:t>
    </dgm:pt>
    <dgm:pt modelId="{5F2CDC48-D0A8-47B2-A7A3-3882E1F8035F}" type="sibTrans" cxnId="{C8EF83D7-C598-4F24-A7B2-93C7525B6F44}">
      <dgm:prSet/>
      <dgm:spPr/>
      <dgm:t>
        <a:bodyPr/>
        <a:lstStyle/>
        <a:p>
          <a:endParaRPr lang="en-US"/>
        </a:p>
      </dgm:t>
    </dgm:pt>
    <dgm:pt modelId="{4550933B-F0DB-456C-9722-50C7D9B81745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D766283F-6DDD-4A15-B016-F45F1722A75A}" type="parTrans" cxnId="{7CEC6DEE-16D1-4D4B-BD1E-85E43BE563A2}">
      <dgm:prSet/>
      <dgm:spPr/>
    </dgm:pt>
    <dgm:pt modelId="{7B50B3EB-9E50-4392-AF8C-BAAA972BD10F}" type="sibTrans" cxnId="{7CEC6DEE-16D1-4D4B-BD1E-85E43BE563A2}">
      <dgm:prSet/>
      <dgm:spPr/>
    </dgm:pt>
    <dgm:pt modelId="{1EF962E6-B4B1-4E2D-8AC3-55C934A13CC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392BB1F7-6904-4538-BD52-2A4F5A961EE9}" type="parTrans" cxnId="{EEC2DACE-D256-4E42-918E-D6542D6D56DF}">
      <dgm:prSet/>
      <dgm:spPr/>
    </dgm:pt>
    <dgm:pt modelId="{A77AD654-7071-42E7-8385-6F63C95F8E30}" type="sibTrans" cxnId="{EEC2DACE-D256-4E42-918E-D6542D6D56DF}">
      <dgm:prSet/>
      <dgm:spPr/>
    </dgm:pt>
    <dgm:pt modelId="{7AF903EA-A4D2-4B66-8972-3A747D363BAD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8B80DCA-1B38-4730-A281-A3B43F4CB5FA}" type="parTrans" cxnId="{4B175C85-6918-437B-B9B0-F68E7DB0ABB9}">
      <dgm:prSet/>
      <dgm:spPr/>
    </dgm:pt>
    <dgm:pt modelId="{6930B2A3-FA6E-4CFA-8E56-431BDE57FE5C}" type="sibTrans" cxnId="{4B175C85-6918-437B-B9B0-F68E7DB0ABB9}">
      <dgm:prSet/>
      <dgm:spPr/>
    </dgm:pt>
    <dgm:pt modelId="{54E2A7C0-0C40-453C-926E-773DAD43A9DE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A3399C79-A870-4265-AF01-FCFDC749B9CD}" type="parTrans" cxnId="{D94FED33-DED9-40D4-98EE-013C58F3D25C}">
      <dgm:prSet/>
      <dgm:spPr/>
    </dgm:pt>
    <dgm:pt modelId="{73F086E9-66AB-472D-9146-A1433F887F70}" type="sibTrans" cxnId="{D94FED33-DED9-40D4-98EE-013C58F3D25C}">
      <dgm:prSet/>
      <dgm:spPr/>
    </dgm:pt>
    <dgm:pt modelId="{8E8208DD-B0D1-4985-BCF4-346DCBCCF33B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Multi Tasking:  Testing an application while running other applications simultaneously.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AD786A9D-D51B-4E1D-B356-0A1B1701D6C8}" type="parTrans" cxnId="{43B63627-B033-4C66-8791-7343A43538A2}">
      <dgm:prSet/>
      <dgm:spPr/>
    </dgm:pt>
    <dgm:pt modelId="{0A1C69CF-462F-48F1-B919-365AC5582FE9}" type="sibTrans" cxnId="{43B63627-B033-4C66-8791-7343A43538A2}">
      <dgm:prSet/>
      <dgm:spPr/>
    </dgm:pt>
    <dgm:pt modelId="{0300F8B0-8E8E-4C93-9F52-02FDAD2D2E2F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EED2707F-317D-49D0-B030-4B19361D5366}" type="parTrans" cxnId="{921728CE-4111-471A-B86E-2921BECBD6BF}">
      <dgm:prSet/>
      <dgm:spPr/>
    </dgm:pt>
    <dgm:pt modelId="{DB71F3CA-A041-42DC-BDA5-132AE9673338}" type="sibTrans" cxnId="{921728CE-4111-471A-B86E-2921BECBD6BF}">
      <dgm:prSet/>
      <dgm:spPr/>
    </dgm:pt>
    <dgm:pt modelId="{E680E3DE-6318-4A58-A88A-581FBD91DE1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Data Persistence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A0863E29-28A2-479F-9837-5A14E66BF847}" type="parTrans" cxnId="{7930CBE8-78A3-4287-8A68-428B42043806}">
      <dgm:prSet/>
      <dgm:spPr/>
    </dgm:pt>
    <dgm:pt modelId="{18F9B427-37A2-4684-9FF8-6C83D47ECFDE}" type="sibTrans" cxnId="{7930CBE8-78A3-4287-8A68-428B42043806}">
      <dgm:prSet/>
      <dgm:spPr/>
    </dgm:pt>
    <dgm:pt modelId="{14C9EF00-50FF-408F-A1CB-A240787E9C2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Memory Management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E9E01C25-7326-41D9-8A8E-A2CDA1D7EDF6}" type="parTrans" cxnId="{95E0C1F4-A9CF-45D5-AFFA-D46EE443C95C}">
      <dgm:prSet/>
      <dgm:spPr/>
    </dgm:pt>
    <dgm:pt modelId="{3AD2F650-D241-401F-A22D-9EA4E6AD46E8}" type="sibTrans" cxnId="{95E0C1F4-A9CF-45D5-AFFA-D46EE443C95C}">
      <dgm:prSet/>
      <dgm:spPr/>
    </dgm:pt>
    <dgm:pt modelId="{AB0F5391-1346-E646-8C4F-BD2CEC42C4A9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Calendar events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69670B8B-25C6-A947-959A-7E7757A981B3}" type="sibTrans" cxnId="{2CBBE093-AC4B-5249-BDA8-4409540C7629}">
      <dgm:prSet/>
      <dgm:spPr/>
      <dgm:t>
        <a:bodyPr/>
        <a:lstStyle/>
        <a:p>
          <a:endParaRPr lang="en-US"/>
        </a:p>
      </dgm:t>
    </dgm:pt>
    <dgm:pt modelId="{FD647228-68D1-994C-8759-400136887F18}" type="parTrans" cxnId="{2CBBE093-AC4B-5249-BDA8-4409540C7629}">
      <dgm:prSet/>
      <dgm:spPr/>
      <dgm:t>
        <a:bodyPr/>
        <a:lstStyle/>
        <a:p>
          <a:endParaRPr lang="en-US"/>
        </a:p>
      </dgm:t>
    </dgm:pt>
    <dgm:pt modelId="{BC76331F-CAD8-47D5-95CB-BDA380EF1D6C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Battery 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notifications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2B3E3448-FE1A-4A2B-AAB2-71720C5518C6}" type="parTrans" cxnId="{2EDD294D-9765-4160-B222-A28E9C4E87F3}">
      <dgm:prSet/>
      <dgm:spPr/>
    </dgm:pt>
    <dgm:pt modelId="{2EB9E8FE-EFB6-4408-8ED9-9F05EB2F10C4}" type="sibTrans" cxnId="{2EDD294D-9765-4160-B222-A28E9C4E87F3}">
      <dgm:prSet/>
      <dgm:spPr/>
    </dgm:pt>
    <dgm:pt modelId="{BF3A6F04-DC18-4588-A91E-5D311D0B10F6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17ABF556-2355-4D5A-A91A-CF4250C36B4C}" type="parTrans" cxnId="{8CE55434-DC1C-4B80-AE94-5EE1631E7424}">
      <dgm:prSet/>
      <dgm:spPr/>
    </dgm:pt>
    <dgm:pt modelId="{57378FB7-520C-48C2-9ACC-9E525CFC23BB}" type="sibTrans" cxnId="{8CE55434-DC1C-4B80-AE94-5EE1631E7424}">
      <dgm:prSet/>
      <dgm:spPr/>
    </dgm:pt>
    <dgm:pt modelId="{C2761B2E-6CF4-437C-B6E6-493033A0604A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Validation </a:t>
          </a:r>
          <a:r>
            <a:rPr lang="en-US" sz="1200" b="0" baseline="0" dirty="0" smtClean="0">
              <a:solidFill>
                <a:schemeClr val="tx1"/>
              </a:solidFill>
              <a:latin typeface="Times New Roman"/>
              <a:cs typeface="Times New Roman"/>
            </a:rPr>
            <a:t>of buttons, text inputs</a:t>
          </a:r>
          <a:endParaRPr lang="en-US" sz="1200" b="0" baseline="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8E9F4EE9-F9C7-4A49-A83A-9F3CC950D85E}" type="parTrans" cxnId="{F962625A-A543-4EB4-9596-56775E97160F}">
      <dgm:prSet/>
      <dgm:spPr/>
    </dgm:pt>
    <dgm:pt modelId="{D32BF67E-EB8C-4423-BA4A-A0F8A90A6FD5}" type="sibTrans" cxnId="{F962625A-A543-4EB4-9596-56775E97160F}">
      <dgm:prSet/>
      <dgm:spPr/>
    </dgm:pt>
    <dgm:pt modelId="{47695670-01B6-154D-B977-584F27364FBD}" type="pres">
      <dgm:prSet presAssocID="{FF39F41E-153A-F94E-B37D-08AD16029F7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D2FA241-8501-4941-AE5D-A66FEBD880EC}" type="pres">
      <dgm:prSet presAssocID="{2A0CE24C-EE4C-5249-A413-3C47173BA879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8566A-CCAC-2B4E-A662-19804BE51F5D}" type="pres">
      <dgm:prSet presAssocID="{2A0CE24C-EE4C-5249-A413-3C47173BA879}" presName="image" presStyleLbl="fgImgPlace1" presStyleIdx="0" presStyleCnt="3" custScaleX="82464" custScaleY="87118" custLinFactNeighborY="-824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8B07E4D-873B-2142-B752-8A6800B79B84}" type="pres">
      <dgm:prSet presAssocID="{2A0CE24C-EE4C-5249-A413-3C47173BA879}" presName="childNode" presStyleLbl="node1" presStyleIdx="0" presStyleCnt="3" custScaleX="115206" custScaleY="114682" custLinFactNeighborX="4476" custLinFactNeighborY="21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B61CC-0E01-5848-BBD2-DEE22B006BB6}" type="pres">
      <dgm:prSet presAssocID="{2A0CE24C-EE4C-5249-A413-3C47173BA879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A7FCC-3BDA-A344-9A31-DBF17DFF8894}" type="pres">
      <dgm:prSet presAssocID="{50615CDC-CE43-E344-A674-1867A6C9FB4A}" presName="sibTrans" presStyleCnt="0"/>
      <dgm:spPr/>
      <dgm:t>
        <a:bodyPr/>
        <a:lstStyle/>
        <a:p>
          <a:endParaRPr lang="en-US"/>
        </a:p>
      </dgm:t>
    </dgm:pt>
    <dgm:pt modelId="{500387E0-3C22-CE4F-BFB3-F09E1EF5E041}" type="pres">
      <dgm:prSet presAssocID="{C43D1C8D-338F-0146-A2E7-9D53A459046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C4BF2-EDCF-EB43-AA86-8FF18ED5E2D2}" type="pres">
      <dgm:prSet presAssocID="{C43D1C8D-338F-0146-A2E7-9D53A459046F}" presName="image" presStyleLbl="fgImgPlace1" presStyleIdx="1" presStyleCnt="3" custScaleX="71790" custScaleY="87118" custLinFactNeighborX="-42804" custLinFactNeighborY="-1146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BF80F11-2473-3D40-BF70-3AB2378524E1}" type="pres">
      <dgm:prSet presAssocID="{C43D1C8D-338F-0146-A2E7-9D53A459046F}" presName="childNode" presStyleLbl="node1" presStyleIdx="1" presStyleCnt="3" custScaleX="118970" custScaleY="114757" custLinFactNeighborX="-1975" custLinFactNeighborY="2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6ACAD-CB4F-4844-8EB0-2090F8C0F156}" type="pres">
      <dgm:prSet presAssocID="{C43D1C8D-338F-0146-A2E7-9D53A459046F}" presName="parentNode" presStyleLbl="revTx" presStyleIdx="1" presStyleCnt="3" custLinFactNeighborX="-373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ABBB7-1530-9F40-A139-9A2E5D80B5F1}" type="pres">
      <dgm:prSet presAssocID="{80F34BB1-76FE-5343-AE6F-9B1C561E4FCC}" presName="sibTrans" presStyleCnt="0"/>
      <dgm:spPr/>
      <dgm:t>
        <a:bodyPr/>
        <a:lstStyle/>
        <a:p>
          <a:endParaRPr lang="en-US"/>
        </a:p>
      </dgm:t>
    </dgm:pt>
    <dgm:pt modelId="{5A175267-9276-0843-9936-693CBD611DCE}" type="pres">
      <dgm:prSet presAssocID="{EF99579F-9BCB-1F43-B47C-E15DD465A5EA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A4CE6-B6A6-F744-84A7-CF1D9D1C2762}" type="pres">
      <dgm:prSet presAssocID="{EF99579F-9BCB-1F43-B47C-E15DD465A5EA}" presName="image" presStyleLbl="fgImgPlace1" presStyleIdx="2" presStyleCnt="3" custScaleX="71311" custScaleY="80677" custLinFactNeighborX="-60177" custLinFactNeighborY="-21079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00B7666-F7CA-BC46-B011-D1E2DE05D686}" type="pres">
      <dgm:prSet presAssocID="{EF99579F-9BCB-1F43-B47C-E15DD465A5EA}" presName="childNode" presStyleLbl="node1" presStyleIdx="2" presStyleCnt="3" custScaleX="119139" custScaleY="117315" custLinFactNeighborX="-13343" custLinFactNeighborY="8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1BFC9-977A-794F-9394-69E587E1F1F5}" type="pres">
      <dgm:prSet presAssocID="{EF99579F-9BCB-1F43-B47C-E15DD465A5EA}" presName="parentNode" presStyleLbl="revTx" presStyleIdx="2" presStyleCnt="3" custLinFactX="-11997" custLinFactNeighborX="-100000" custLinFactNeighborY="41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E0C1F4-A9CF-45D5-AFFA-D46EE443C95C}" srcId="{8E8208DD-B0D1-4985-BCF4-346DCBCCF33B}" destId="{14C9EF00-50FF-408F-A1CB-A240787E9C24}" srcOrd="1" destOrd="0" parTransId="{E9E01C25-7326-41D9-8A8E-A2CDA1D7EDF6}" sibTransId="{3AD2F650-D241-401F-A22D-9EA4E6AD46E8}"/>
    <dgm:cxn modelId="{15FFF766-F30B-4DBA-9E0E-92C8BCA0DEF5}" type="presOf" srcId="{383D54FB-86C9-4FB2-86AB-49E2FF895527}" destId="{D8B07E4D-873B-2142-B752-8A6800B79B84}" srcOrd="0" destOrd="11" presId="urn:microsoft.com/office/officeart/2005/8/layout/hList2#1"/>
    <dgm:cxn modelId="{DEBCA637-077B-2B4A-99A8-56C4CDBAA677}" srcId="{A9D07B50-DD84-8147-B7E9-282544DDFA2F}" destId="{D653738B-27A7-F44C-A761-BDF47B1E2221}" srcOrd="4" destOrd="0" parTransId="{2DA67ABE-C574-1F4B-B106-8A0E5ECE8C5A}" sibTransId="{8ACFEA4B-1324-E142-8A36-61E81AE1D9EB}"/>
    <dgm:cxn modelId="{6CBD20A3-5640-4E41-B424-8ADEEC39E62A}" srcId="{2A0CE24C-EE4C-5249-A413-3C47173BA879}" destId="{FFB2A11E-82E9-4FA0-94E7-769CB7704CC9}" srcOrd="6" destOrd="0" parTransId="{21CCC714-52AC-4E81-A619-67420EE8E6EE}" sibTransId="{95F51B0D-2D23-4CBD-818A-C5F3691706AE}"/>
    <dgm:cxn modelId="{E83261C2-F5C5-4017-ACCF-B4DEB19C9763}" type="presOf" srcId="{AC8EADFA-40E0-B949-B88E-2749A9BE4B69}" destId="{300B7666-F7CA-BC46-B011-D1E2DE05D686}" srcOrd="0" destOrd="16" presId="urn:microsoft.com/office/officeart/2005/8/layout/hList2#1"/>
    <dgm:cxn modelId="{0C2401B7-B0CE-9949-9B5A-507B03B2C295}" srcId="{2A0CE24C-EE4C-5249-A413-3C47173BA879}" destId="{17B62D04-EE66-6E49-9D95-3559302E2BC4}" srcOrd="5" destOrd="0" parTransId="{CC338EE6-1385-194A-99CC-6F00F4CF9392}" sibTransId="{957B08BB-144F-6846-8A7D-499C53BC6160}"/>
    <dgm:cxn modelId="{FAA5521D-FB07-43B7-9DA9-0B71ECBC4B5B}" type="presOf" srcId="{8E8208DD-B0D1-4985-BCF4-346DCBCCF33B}" destId="{0BF80F11-2473-3D40-BF70-3AB2378524E1}" srcOrd="0" destOrd="8" presId="urn:microsoft.com/office/officeart/2005/8/layout/hList2#1"/>
    <dgm:cxn modelId="{0CACE036-0438-9E4B-8D67-612E70F0E7AE}" srcId="{C43D1C8D-338F-0146-A2E7-9D53A459046F}" destId="{2EE7DED4-3088-9E48-AAAD-F0BEB8E90E40}" srcOrd="2" destOrd="0" parTransId="{CFD91E48-E5DA-2845-AC62-8F074DD08FB5}" sibTransId="{314ECF6C-FF6E-4A45-B4A0-08317C7F3DD1}"/>
    <dgm:cxn modelId="{F6C0A3A4-9DDB-43D4-BD41-3DE73AC1370F}" type="presOf" srcId="{0BA21E5B-3777-CC4F-94F9-48EB0057826D}" destId="{300B7666-F7CA-BC46-B011-D1E2DE05D686}" srcOrd="0" destOrd="10" presId="urn:microsoft.com/office/officeart/2005/8/layout/hList2#1"/>
    <dgm:cxn modelId="{3DD5C8CF-A350-42CF-9542-0686D60CB3D4}" type="presOf" srcId="{19D6F3F1-903A-CB4B-8D2B-F5F7C91A4553}" destId="{D8B07E4D-873B-2142-B752-8A6800B79B84}" srcOrd="0" destOrd="12" presId="urn:microsoft.com/office/officeart/2005/8/layout/hList2#1"/>
    <dgm:cxn modelId="{B8CF677F-48F4-2E47-90CD-C7E6D1DE2FBF}" srcId="{487D2F92-E3E9-0348-B52B-61F04189C4CE}" destId="{AD3523BB-EFFD-D14E-B047-8EE4BFF4E1FB}" srcOrd="1" destOrd="0" parTransId="{15A2ACF9-4C58-4D4A-866F-1C1E817127C9}" sibTransId="{5747AC37-BD1F-E943-A17A-31DA3CDC3C6E}"/>
    <dgm:cxn modelId="{124DC767-717C-5F41-8110-84FA21C5EF4A}" srcId="{2EE7DED4-3088-9E48-AAAD-F0BEB8E90E40}" destId="{A1FFCE32-91D9-AB49-94F6-14F915C21386}" srcOrd="6" destOrd="0" parTransId="{8E8399B6-F0A0-E347-8BCB-3FA8987F6C42}" sibTransId="{BF0DBB50-1338-0C4F-9DBF-C9430AF23451}"/>
    <dgm:cxn modelId="{A1C6920A-CA4F-4162-8735-4F7DFF73CF04}" type="presOf" srcId="{D01A9EB8-020D-2E4C-BDA7-DA8B70C551E3}" destId="{300B7666-F7CA-BC46-B011-D1E2DE05D686}" srcOrd="0" destOrd="1" presId="urn:microsoft.com/office/officeart/2005/8/layout/hList2#1"/>
    <dgm:cxn modelId="{9326100C-B52C-48EB-9B89-748D050F7FD1}" type="presOf" srcId="{FFB2A11E-82E9-4FA0-94E7-769CB7704CC9}" destId="{D8B07E4D-873B-2142-B752-8A6800B79B84}" srcOrd="0" destOrd="6" presId="urn:microsoft.com/office/officeart/2005/8/layout/hList2#1"/>
    <dgm:cxn modelId="{0E81BAF6-758F-4D9B-B189-E85051DB66F0}" type="presOf" srcId="{FF39F41E-153A-F94E-B37D-08AD16029F7C}" destId="{47695670-01B6-154D-B977-584F27364FBD}" srcOrd="0" destOrd="0" presId="urn:microsoft.com/office/officeart/2005/8/layout/hList2#1"/>
    <dgm:cxn modelId="{61034A71-6623-4392-90D7-3CB48277DEE2}" srcId="{2A0CE24C-EE4C-5249-A413-3C47173BA879}" destId="{18FFAB57-445D-4015-89C1-B17A3F301D2D}" srcOrd="4" destOrd="0" parTransId="{311BAECA-87C7-4A6A-B832-3B389B5C18F1}" sibTransId="{E27EBB8C-920A-4F4D-BBAE-A28192067B37}"/>
    <dgm:cxn modelId="{EA5F8337-31F9-43D8-AA3B-6578AC5F4F23}" type="presOf" srcId="{66746B91-4744-2249-B64A-934FFB6F7B13}" destId="{300B7666-F7CA-BC46-B011-D1E2DE05D686}" srcOrd="0" destOrd="7" presId="urn:microsoft.com/office/officeart/2005/8/layout/hList2#1"/>
    <dgm:cxn modelId="{E18D8B6C-BC5D-4691-8B95-ECAEEEF792B3}" type="presOf" srcId="{1A44DF42-B732-734E-A7E4-23F9422F4AC4}" destId="{300B7666-F7CA-BC46-B011-D1E2DE05D686}" srcOrd="0" destOrd="4" presId="urn:microsoft.com/office/officeart/2005/8/layout/hList2#1"/>
    <dgm:cxn modelId="{32B0B24D-1DC0-4497-8219-BD90055899C7}" type="presOf" srcId="{AD3523BB-EFFD-D14E-B047-8EE4BFF4E1FB}" destId="{300B7666-F7CA-BC46-B011-D1E2DE05D686}" srcOrd="0" destOrd="8" presId="urn:microsoft.com/office/officeart/2005/8/layout/hList2#1"/>
    <dgm:cxn modelId="{B1056EDA-5724-2C43-A14D-D239DBA33989}" srcId="{38F256A1-ADA1-47E1-A476-6393005FE812}" destId="{1A44DF42-B732-734E-A7E4-23F9422F4AC4}" srcOrd="0" destOrd="0" parTransId="{097A2CB2-3F20-FB4D-B008-F5DA134C6068}" sibTransId="{5C2AE3F6-ED95-CF4B-87DB-33616F6BD8CB}"/>
    <dgm:cxn modelId="{91886676-03C8-4FD4-B85E-E2BA5EF0A9C0}" type="presOf" srcId="{2A0CE24C-EE4C-5249-A413-3C47173BA879}" destId="{3A3B61CC-0E01-5848-BBD2-DEE22B006BB6}" srcOrd="0" destOrd="0" presId="urn:microsoft.com/office/officeart/2005/8/layout/hList2#1"/>
    <dgm:cxn modelId="{B286F129-17B0-2045-93FA-5125B3392382}" srcId="{487D2F92-E3E9-0348-B52B-61F04189C4CE}" destId="{66746B91-4744-2249-B64A-934FFB6F7B13}" srcOrd="0" destOrd="0" parTransId="{65696969-17D7-4249-8FD5-EA9F1C57E7D4}" sibTransId="{20CB2354-ABFE-7E48-9426-7ACAE6D6CF20}"/>
    <dgm:cxn modelId="{09FF8DBC-CA4F-A949-ABD2-AEFCA6ED04E5}" srcId="{FF39F41E-153A-F94E-B37D-08AD16029F7C}" destId="{2A0CE24C-EE4C-5249-A413-3C47173BA879}" srcOrd="0" destOrd="0" parTransId="{9BC6D376-4910-CE41-99B4-CFE952D3EF84}" sibTransId="{50615CDC-CE43-E344-A674-1867A6C9FB4A}"/>
    <dgm:cxn modelId="{75AC728B-60A0-1846-98C6-8FE9E28BC529}" srcId="{2A0CE24C-EE4C-5249-A413-3C47173BA879}" destId="{F7B50DCE-ADCD-1040-8B6D-E35C621F9AB8}" srcOrd="13" destOrd="0" parTransId="{9289EB2F-E410-9942-91F6-4C45F7B600EC}" sibTransId="{8E1038EC-CEF5-A54F-9413-190115DB6976}"/>
    <dgm:cxn modelId="{4E738B51-BF11-4F59-8B77-6F25C104A323}" type="presOf" srcId="{2EE7DED4-3088-9E48-AAAD-F0BEB8E90E40}" destId="{0BF80F11-2473-3D40-BF70-3AB2378524E1}" srcOrd="0" destOrd="2" presId="urn:microsoft.com/office/officeart/2005/8/layout/hList2#1"/>
    <dgm:cxn modelId="{E2AAF658-0723-4F51-B9FA-3A69BC7DECCC}" srcId="{2A0CE24C-EE4C-5249-A413-3C47173BA879}" destId="{B5C929CD-60EA-497A-A130-0206A9B60563}" srcOrd="10" destOrd="0" parTransId="{8B225484-F781-478F-954F-18B52696E267}" sibTransId="{8CE13FF6-77A2-41A4-81EB-002C2E8950D0}"/>
    <dgm:cxn modelId="{F1C48B77-D277-407A-83D2-90F9B8680885}" type="presOf" srcId="{FD0076CC-5EE9-464D-AF24-8B55D0A2C4EB}" destId="{D8B07E4D-873B-2142-B752-8A6800B79B84}" srcOrd="0" destOrd="8" presId="urn:microsoft.com/office/officeart/2005/8/layout/hList2#1"/>
    <dgm:cxn modelId="{419CBEF6-FAA4-2840-B1D8-E4401F8A0A86}" srcId="{FF39F41E-153A-F94E-B37D-08AD16029F7C}" destId="{EF99579F-9BCB-1F43-B47C-E15DD465A5EA}" srcOrd="2" destOrd="0" parTransId="{A1A06D01-F121-D143-A5BC-630E530DFA01}" sibTransId="{0B9429E1-905D-AC47-BDE1-DD8338A3D888}"/>
    <dgm:cxn modelId="{653B42A7-2677-7C46-8D9F-2E4D3C9AE587}" srcId="{447534BB-077F-334D-B5CF-88B543C5A0D9}" destId="{0BA21E5B-3777-CC4F-94F9-48EB0057826D}" srcOrd="0" destOrd="0" parTransId="{8CE71EB1-A358-D547-9C53-4023B67A3838}" sibTransId="{492FBACF-DB6B-9A44-8654-DAC2C24115F4}"/>
    <dgm:cxn modelId="{C93B6A22-7EAB-8043-98B3-84015AE7568B}" srcId="{2A0CE24C-EE4C-5249-A413-3C47173BA879}" destId="{117972C4-9961-9244-9482-0538D010C1AB}" srcOrd="14" destOrd="0" parTransId="{1A3C238B-18EE-2844-9574-0DA8E267228D}" sibTransId="{0D3140C6-8ACC-B44D-98A0-46BA1A67A85C}"/>
    <dgm:cxn modelId="{56045F52-ACDC-449A-AD21-3CA8236CE3E4}" type="presOf" srcId="{B5C929CD-60EA-497A-A130-0206A9B60563}" destId="{D8B07E4D-873B-2142-B752-8A6800B79B84}" srcOrd="0" destOrd="10" presId="urn:microsoft.com/office/officeart/2005/8/layout/hList2#1"/>
    <dgm:cxn modelId="{69A83C2E-832F-4D4C-B716-C921286E39BC}" srcId="{2A0CE24C-EE4C-5249-A413-3C47173BA879}" destId="{4DD3C89D-E276-FD4C-8D7C-4EFBA69F4C0C}" srcOrd="7" destOrd="0" parTransId="{018CC3EB-3962-2244-8D5D-22012CC41F23}" sibTransId="{4AF4F0A3-B211-4A48-8E65-BD0D7C0110CC}"/>
    <dgm:cxn modelId="{BE2E4675-206F-45A0-804D-355DF44C89E8}" type="presOf" srcId="{D653738B-27A7-F44C-A761-BDF47B1E2221}" destId="{300B7666-F7CA-BC46-B011-D1E2DE05D686}" srcOrd="0" destOrd="17" presId="urn:microsoft.com/office/officeart/2005/8/layout/hList2#1"/>
    <dgm:cxn modelId="{F962625A-A543-4EB4-9596-56775E97160F}" srcId="{D01A9EB8-020D-2E4C-BDA7-DA8B70C551E3}" destId="{C2761B2E-6CF4-437C-B6E6-493033A0604A}" srcOrd="0" destOrd="0" parTransId="{8E9F4EE9-F9C7-4A49-A83A-9F3CC950D85E}" sibTransId="{D32BF67E-EB8C-4423-BA4A-A0F8A90A6FD5}"/>
    <dgm:cxn modelId="{37A8A74C-5530-4DF7-859B-AD8DD01FBCA3}" type="presOf" srcId="{17B62D04-EE66-6E49-9D95-3559302E2BC4}" destId="{D8B07E4D-873B-2142-B752-8A6800B79B84}" srcOrd="0" destOrd="5" presId="urn:microsoft.com/office/officeart/2005/8/layout/hList2#1"/>
    <dgm:cxn modelId="{FCCD378F-B6DA-0D43-83B8-00DF98177D11}" srcId="{38F256A1-ADA1-47E1-A476-6393005FE812}" destId="{A55510DA-A6FD-CC46-A733-CFFD20CD9B8F}" srcOrd="1" destOrd="0" parTransId="{C1F99211-EE06-9D44-A275-12021F6C9F90}" sibTransId="{00FB5389-7643-8D40-8779-CE4A6CA499B9}"/>
    <dgm:cxn modelId="{E9A3DF11-0F23-4DD5-8938-B4D3E7E4E4B7}" type="presOf" srcId="{C2761B2E-6CF4-437C-B6E6-493033A0604A}" destId="{300B7666-F7CA-BC46-B011-D1E2DE05D686}" srcOrd="0" destOrd="2" presId="urn:microsoft.com/office/officeart/2005/8/layout/hList2#1"/>
    <dgm:cxn modelId="{9C3B6B25-2A52-2548-97CD-DA2E162528FA}" srcId="{2EE7DED4-3088-9E48-AAAD-F0BEB8E90E40}" destId="{B1F8E2A3-6511-C24E-ABDE-5F2AF0657C16}" srcOrd="3" destOrd="0" parTransId="{7C330958-E010-004E-96C1-69791ADD0CBC}" sibTransId="{A0208A82-F5AC-EB49-9E5F-76604AD916D4}"/>
    <dgm:cxn modelId="{DDA34A3F-2A59-4C14-8764-612B87DD06E3}" type="presOf" srcId="{117972C4-9961-9244-9482-0538D010C1AB}" destId="{D8B07E4D-873B-2142-B752-8A6800B79B84}" srcOrd="0" destOrd="14" presId="urn:microsoft.com/office/officeart/2005/8/layout/hList2#1"/>
    <dgm:cxn modelId="{CD64BFAF-01E8-DD48-B7E9-0199AE76E97E}" srcId="{EF99579F-9BCB-1F43-B47C-E15DD465A5EA}" destId="{125D989E-6960-154B-AC3B-A9C77DA7252A}" srcOrd="6" destOrd="0" parTransId="{1EC18902-AE20-034A-8DE3-42813B35F1ED}" sibTransId="{4F9ABE66-2C2A-784C-AF70-8AF35B305727}"/>
    <dgm:cxn modelId="{43B63627-B033-4C66-8791-7343A43538A2}" srcId="{2EE7DED4-3088-9E48-AAAD-F0BEB8E90E40}" destId="{8E8208DD-B0D1-4985-BCF4-346DCBCCF33B}" srcOrd="5" destOrd="0" parTransId="{AD786A9D-D51B-4E1D-B356-0A1B1701D6C8}" sibTransId="{0A1C69CF-462F-48F1-B919-365AC5582FE9}"/>
    <dgm:cxn modelId="{2CD46354-FF69-E545-A9BC-FEC0E48346B5}" srcId="{EF99579F-9BCB-1F43-B47C-E15DD465A5EA}" destId="{D01A9EB8-020D-2E4C-BDA7-DA8B70C551E3}" srcOrd="1" destOrd="0" parTransId="{EEEB237F-47DC-4449-8C04-4D6FB16C3129}" sibTransId="{1B4E31AC-486D-C34B-B87D-F62F21189BF6}"/>
    <dgm:cxn modelId="{54C3B515-44F9-471E-B160-FFDCB49B52DD}" type="presOf" srcId="{E680E3DE-6318-4A58-A88A-581FBD91DE14}" destId="{0BF80F11-2473-3D40-BF70-3AB2378524E1}" srcOrd="0" destOrd="9" presId="urn:microsoft.com/office/officeart/2005/8/layout/hList2#1"/>
    <dgm:cxn modelId="{2CBBE093-AC4B-5249-BDA8-4409540C7629}" srcId="{A9D07B50-DD84-8147-B7E9-282544DDFA2F}" destId="{AB0F5391-1346-E646-8C4F-BD2CEC42C4A9}" srcOrd="2" destOrd="0" parTransId="{FD647228-68D1-994C-8759-400136887F18}" sibTransId="{69670B8B-25C6-A947-959A-7E7757A981B3}"/>
    <dgm:cxn modelId="{A0B491FE-0BB4-7A41-BCE0-4185A59C55C1}" srcId="{2A0CE24C-EE4C-5249-A413-3C47173BA879}" destId="{19D6F3F1-903A-CB4B-8D2B-F5F7C91A4553}" srcOrd="12" destOrd="0" parTransId="{29B4A214-8B75-5344-BFBC-D4FA82E67786}" sibTransId="{643C209C-9362-4145-B794-2B2D336033C3}"/>
    <dgm:cxn modelId="{AF9B9246-4821-4CC3-BAA6-8BCBA9CDF905}" type="presOf" srcId="{7539A872-8E58-804C-93AE-8E8B7E0390BB}" destId="{300B7666-F7CA-BC46-B011-D1E2DE05D686}" srcOrd="0" destOrd="11" presId="urn:microsoft.com/office/officeart/2005/8/layout/hList2#1"/>
    <dgm:cxn modelId="{742FF5A8-9461-4CC4-AA39-33F670B4025F}" type="presOf" srcId="{BC76331F-CAD8-47D5-95CB-BDA380EF1D6C}" destId="{300B7666-F7CA-BC46-B011-D1E2DE05D686}" srcOrd="0" destOrd="18" presId="urn:microsoft.com/office/officeart/2005/8/layout/hList2#1"/>
    <dgm:cxn modelId="{B360E91E-908C-4AD0-BD2C-5A2D45829739}" type="presOf" srcId="{1EF962E6-B4B1-4E2D-8AC3-55C934A13CCA}" destId="{0BF80F11-2473-3D40-BF70-3AB2378524E1}" srcOrd="0" destOrd="1" presId="urn:microsoft.com/office/officeart/2005/8/layout/hList2#1"/>
    <dgm:cxn modelId="{0FAA5D64-9175-4EBC-9EC0-2C8B1166AC69}" type="presOf" srcId="{2DA4A2DC-EC42-B046-9E11-9CDA13C77B59}" destId="{0BF80F11-2473-3D40-BF70-3AB2378524E1}" srcOrd="0" destOrd="3" presId="urn:microsoft.com/office/officeart/2005/8/layout/hList2#1"/>
    <dgm:cxn modelId="{710E1CF7-4BC1-0D40-A9E9-7D5876A0E0E1}" srcId="{FF39F41E-153A-F94E-B37D-08AD16029F7C}" destId="{C43D1C8D-338F-0146-A2E7-9D53A459046F}" srcOrd="1" destOrd="0" parTransId="{03B330A9-BF79-ED4F-B6EC-1870AEC1F39C}" sibTransId="{80F34BB1-76FE-5343-AE6F-9B1C561E4FCC}"/>
    <dgm:cxn modelId="{4B175C85-6918-437B-B9B0-F68E7DB0ABB9}" srcId="{2EE7DED4-3088-9E48-AAAD-F0BEB8E90E40}" destId="{7AF903EA-A4D2-4B66-8972-3A747D363BAD}" srcOrd="1" destOrd="0" parTransId="{98B80DCA-1B38-4730-A281-A3B43F4CB5FA}" sibTransId="{6930B2A3-FA6E-4CFA-8E56-431BDE57FE5C}"/>
    <dgm:cxn modelId="{8CE55434-DC1C-4B80-AE94-5EE1631E7424}" srcId="{EF99579F-9BCB-1F43-B47C-E15DD465A5EA}" destId="{BF3A6F04-DC18-4588-A91E-5D311D0B10F6}" srcOrd="0" destOrd="0" parTransId="{17ABF556-2355-4D5A-A91A-CF4250C36B4C}" sibTransId="{57378FB7-520C-48C2-9ACC-9E525CFC23BB}"/>
    <dgm:cxn modelId="{E7915101-123A-4C62-B984-8F8700CD48BF}" type="presOf" srcId="{18FFAB57-445D-4015-89C1-B17A3F301D2D}" destId="{D8B07E4D-873B-2142-B752-8A6800B79B84}" srcOrd="0" destOrd="4" presId="urn:microsoft.com/office/officeart/2005/8/layout/hList2#1"/>
    <dgm:cxn modelId="{C787528F-33AD-43AF-B7FA-E57CF5854473}" type="presOf" srcId="{D1B99DD9-01F8-2241-AA08-E03074B13B43}" destId="{D8B07E4D-873B-2142-B752-8A6800B79B84}" srcOrd="0" destOrd="3" presId="urn:microsoft.com/office/officeart/2005/8/layout/hList2#1"/>
    <dgm:cxn modelId="{07D8CE66-9EBC-430F-B126-536F177D9B07}" srcId="{EF99579F-9BCB-1F43-B47C-E15DD465A5EA}" destId="{38F256A1-ADA1-47E1-A476-6393005FE812}" srcOrd="2" destOrd="0" parTransId="{8403588E-60E0-413C-83C1-69911EBFA304}" sibTransId="{8EE26D82-AEFB-4B76-AC94-C8608BF171D8}"/>
    <dgm:cxn modelId="{EEC2DACE-D256-4E42-918E-D6542D6D56DF}" srcId="{C43D1C8D-338F-0146-A2E7-9D53A459046F}" destId="{1EF962E6-B4B1-4E2D-8AC3-55C934A13CCA}" srcOrd="1" destOrd="0" parTransId="{392BB1F7-6904-4538-BD52-2A4F5A961EE9}" sibTransId="{A77AD654-7071-42E7-8385-6F63C95F8E30}"/>
    <dgm:cxn modelId="{3C12DF75-9AB9-F945-9646-40B2E0A1BCF4}" srcId="{A9D07B50-DD84-8147-B7E9-282544DDFA2F}" destId="{AC8EADFA-40E0-B949-B88E-2749A9BE4B69}" srcOrd="3" destOrd="0" parTransId="{443876DB-37A2-9F46-A7D6-AABDFA44A046}" sibTransId="{F642259D-EC75-E741-ABEF-15665307BA84}"/>
    <dgm:cxn modelId="{57790D87-51AC-4414-BD2D-51DEE8F29852}" type="presOf" srcId="{F7B50DCE-ADCD-1040-8B6D-E35C621F9AB8}" destId="{D8B07E4D-873B-2142-B752-8A6800B79B84}" srcOrd="0" destOrd="13" presId="urn:microsoft.com/office/officeart/2005/8/layout/hList2#1"/>
    <dgm:cxn modelId="{921728CE-4111-471A-B86E-2921BECBD6BF}" srcId="{2EE7DED4-3088-9E48-AAAD-F0BEB8E90E40}" destId="{0300F8B0-8E8E-4C93-9F52-02FDAD2D2E2F}" srcOrd="4" destOrd="0" parTransId="{EED2707F-317D-49D0-B030-4B19361D5366}" sibTransId="{DB71F3CA-A041-42DC-BDA5-132AE9673338}"/>
    <dgm:cxn modelId="{CC5096DD-ABA5-CD4E-966E-9D00A78628BB}" srcId="{EF99579F-9BCB-1F43-B47C-E15DD465A5EA}" destId="{487D2F92-E3E9-0348-B52B-61F04189C4CE}" srcOrd="3" destOrd="0" parTransId="{9906DE07-03E0-0E42-8BAA-D0F172EC282C}" sibTransId="{AD1C27C9-16F0-0D44-8C7C-3EF9A22B07C6}"/>
    <dgm:cxn modelId="{F72327DF-FD61-4C29-B4A4-35F394C3E6B2}" type="presOf" srcId="{38F256A1-ADA1-47E1-A476-6393005FE812}" destId="{300B7666-F7CA-BC46-B011-D1E2DE05D686}" srcOrd="0" destOrd="3" presId="urn:microsoft.com/office/officeart/2005/8/layout/hList2#1"/>
    <dgm:cxn modelId="{5BCF452D-FB99-4D07-919C-A8DE4842A100}" type="presOf" srcId="{AB0F5391-1346-E646-8C4F-BD2CEC42C4A9}" destId="{300B7666-F7CA-BC46-B011-D1E2DE05D686}" srcOrd="0" destOrd="15" presId="urn:microsoft.com/office/officeart/2005/8/layout/hList2#1"/>
    <dgm:cxn modelId="{4575B48A-D059-4DFE-9A8E-6DC362C96FAD}" type="presOf" srcId="{EA36E54B-220D-40FE-B562-5F76ADB13FCB}" destId="{D8B07E4D-873B-2142-B752-8A6800B79B84}" srcOrd="0" destOrd="2" presId="urn:microsoft.com/office/officeart/2005/8/layout/hList2#1"/>
    <dgm:cxn modelId="{07AB314E-527B-4504-AA8D-BDDD68E7816F}" srcId="{2A0CE24C-EE4C-5249-A413-3C47173BA879}" destId="{FD0076CC-5EE9-464D-AF24-8B55D0A2C4EB}" srcOrd="8" destOrd="0" parTransId="{29F6B49C-0429-4ACE-84D4-8905B88412B6}" sibTransId="{47EE71EF-FA3F-4874-A442-3C4D8482667D}"/>
    <dgm:cxn modelId="{5700BC84-03F9-214D-8D9D-769AFC029ED5}" srcId="{EF99579F-9BCB-1F43-B47C-E15DD465A5EA}" destId="{A9D07B50-DD84-8147-B7E9-282544DDFA2F}" srcOrd="5" destOrd="0" parTransId="{D8E7BEFF-57EB-BC4F-8E5A-21EDF3FCB26B}" sibTransId="{C56F02AD-C245-E543-8372-365D184536AD}"/>
    <dgm:cxn modelId="{7930CBE8-78A3-4287-8A68-428B42043806}" srcId="{8E8208DD-B0D1-4985-BCF4-346DCBCCF33B}" destId="{E680E3DE-6318-4A58-A88A-581FBD91DE14}" srcOrd="0" destOrd="0" parTransId="{A0863E29-28A2-479F-9837-5A14E66BF847}" sibTransId="{18F9B427-37A2-4684-9FF8-6C83D47ECFDE}"/>
    <dgm:cxn modelId="{89B25ECF-048C-4BC0-9BA3-AC4F86B0B084}" type="presOf" srcId="{4550933B-F0DB-456C-9722-50C7D9B81745}" destId="{0BF80F11-2473-3D40-BF70-3AB2378524E1}" srcOrd="0" destOrd="0" presId="urn:microsoft.com/office/officeart/2005/8/layout/hList2#1"/>
    <dgm:cxn modelId="{291F270F-64BE-454B-B233-347979A86690}" srcId="{2A0CE24C-EE4C-5249-A413-3C47173BA879}" destId="{383D54FB-86C9-4FB2-86AB-49E2FF895527}" srcOrd="11" destOrd="0" parTransId="{B99B86B4-73C8-475D-B850-20A571FF79F6}" sibTransId="{D51B5179-18E9-4165-9C44-3EEB6484E9C3}"/>
    <dgm:cxn modelId="{F9091F67-EE97-C44E-AE42-ADB6ED16889E}" srcId="{EF99579F-9BCB-1F43-B47C-E15DD465A5EA}" destId="{447534BB-077F-334D-B5CF-88B543C5A0D9}" srcOrd="4" destOrd="0" parTransId="{FE0EED4C-986A-2340-937B-33F2432A7AC3}" sibTransId="{1213FC90-5641-1A4B-B410-B768AB7533CE}"/>
    <dgm:cxn modelId="{87C24FD3-3638-4743-9273-4085FC62AA7E}" type="presOf" srcId="{EA4352C9-2340-4846-855C-DBB7481DC5EB}" destId="{300B7666-F7CA-BC46-B011-D1E2DE05D686}" srcOrd="0" destOrd="13" presId="urn:microsoft.com/office/officeart/2005/8/layout/hList2#1"/>
    <dgm:cxn modelId="{72BD8E82-E909-5242-B159-723590691951}" srcId="{2EE7DED4-3088-9E48-AAAD-F0BEB8E90E40}" destId="{2DA4A2DC-EC42-B046-9E11-9CDA13C77B59}" srcOrd="0" destOrd="0" parTransId="{89584B5D-D1E8-CA48-BFAE-3C4EFE600A34}" sibTransId="{804E827E-3D4A-BE43-8BC5-27CF617FBF39}"/>
    <dgm:cxn modelId="{45C738AB-C52D-471F-8E0B-BF02FD80101D}" type="presOf" srcId="{2E04975B-5CDA-9146-B503-21F6B4869B03}" destId="{D8B07E4D-873B-2142-B752-8A6800B79B84}" srcOrd="0" destOrd="9" presId="urn:microsoft.com/office/officeart/2005/8/layout/hList2#1"/>
    <dgm:cxn modelId="{CFCE25C9-DB43-4531-A9A7-CE8614961356}" type="presOf" srcId="{0300F8B0-8E8E-4C93-9F52-02FDAD2D2E2F}" destId="{0BF80F11-2473-3D40-BF70-3AB2378524E1}" srcOrd="0" destOrd="7" presId="urn:microsoft.com/office/officeart/2005/8/layout/hList2#1"/>
    <dgm:cxn modelId="{8C942FD0-B913-4BE8-BE75-656F149B5F3F}" type="presOf" srcId="{1F8FC5F3-2945-A942-B1DA-D223C35C8D75}" destId="{300B7666-F7CA-BC46-B011-D1E2DE05D686}" srcOrd="0" destOrd="14" presId="urn:microsoft.com/office/officeart/2005/8/layout/hList2#1"/>
    <dgm:cxn modelId="{CDFDA7B0-3E1E-4663-8021-2FED5D145F89}" type="presOf" srcId="{C43D1C8D-338F-0146-A2E7-9D53A459046F}" destId="{4306ACAD-CB4F-4844-8EB0-2090F8C0F156}" srcOrd="0" destOrd="0" presId="urn:microsoft.com/office/officeart/2005/8/layout/hList2#1"/>
    <dgm:cxn modelId="{4250DC8B-B000-4DA8-BF3A-E0A867891A5A}" type="presOf" srcId="{A1FFCE32-91D9-AB49-94F6-14F915C21386}" destId="{0BF80F11-2473-3D40-BF70-3AB2378524E1}" srcOrd="0" destOrd="11" presId="urn:microsoft.com/office/officeart/2005/8/layout/hList2#1"/>
    <dgm:cxn modelId="{CA03B58D-6DD6-4AD7-9CEB-B2DADB48EBBB}" type="presOf" srcId="{A55510DA-A6FD-CC46-A733-CFFD20CD9B8F}" destId="{300B7666-F7CA-BC46-B011-D1E2DE05D686}" srcOrd="0" destOrd="5" presId="urn:microsoft.com/office/officeart/2005/8/layout/hList2#1"/>
    <dgm:cxn modelId="{BEF397C7-581F-4D41-A349-C462EDA3CC8B}" type="presOf" srcId="{54E2A7C0-0C40-453C-926E-773DAD43A9DE}" destId="{0BF80F11-2473-3D40-BF70-3AB2378524E1}" srcOrd="0" destOrd="5" presId="urn:microsoft.com/office/officeart/2005/8/layout/hList2#1"/>
    <dgm:cxn modelId="{D499D451-539C-FC4A-906C-790C80216B8F}" srcId="{A9D07B50-DD84-8147-B7E9-282544DDFA2F}" destId="{EA4352C9-2340-4846-855C-DBB7481DC5EB}" srcOrd="0" destOrd="0" parTransId="{564C9D77-4066-D649-8276-3842E63F4CAB}" sibTransId="{7D765D51-B471-F941-B7AB-DB65202F8B19}"/>
    <dgm:cxn modelId="{67D1BEFF-6962-464B-8EAA-00335F6A0966}" srcId="{2A0CE24C-EE4C-5249-A413-3C47173BA879}" destId="{6E0364EE-41DC-EC4B-A3E6-0CA63C5350CC}" srcOrd="1" destOrd="0" parTransId="{F243B605-427A-9F48-A4C2-D7338D5946FC}" sibTransId="{CDA3F13B-1916-044A-AC75-F4B3CB1D16F0}"/>
    <dgm:cxn modelId="{BAD47F9C-A84C-8F45-B700-8898161685F5}" srcId="{EF99579F-9BCB-1F43-B47C-E15DD465A5EA}" destId="{8C6C58E9-9360-C043-9FAB-100E7F353D46}" srcOrd="7" destOrd="0" parTransId="{8DB1C0F6-7F1A-EC4E-AC4E-E5F8208D003B}" sibTransId="{89230ABF-602C-2E46-8FD2-4093EBCFC981}"/>
    <dgm:cxn modelId="{C8EF83D7-C598-4F24-A7B2-93C7525B6F44}" srcId="{2A0CE24C-EE4C-5249-A413-3C47173BA879}" destId="{9F2F030F-8EAE-4E3A-A32A-D04D66142942}" srcOrd="0" destOrd="0" parTransId="{3CA89B81-09D1-4A87-9831-30DD9B7B68E2}" sibTransId="{5F2CDC48-D0A8-47B2-A7A3-3882E1F8035F}"/>
    <dgm:cxn modelId="{C6DAED77-7630-49B5-A163-CE72ACCA191C}" srcId="{2A0CE24C-EE4C-5249-A413-3C47173BA879}" destId="{EA36E54B-220D-40FE-B562-5F76ADB13FCB}" srcOrd="2" destOrd="0" parTransId="{3B0F66C2-1CFA-4117-9EE2-366142847542}" sibTransId="{1820F0D8-F392-4A7D-A1BE-25FA70BB712C}"/>
    <dgm:cxn modelId="{CE2A68E3-42D5-4913-AEEE-B7099977EFB8}" type="presOf" srcId="{BF3A6F04-DC18-4588-A91E-5D311D0B10F6}" destId="{300B7666-F7CA-BC46-B011-D1E2DE05D686}" srcOrd="0" destOrd="0" presId="urn:microsoft.com/office/officeart/2005/8/layout/hList2#1"/>
    <dgm:cxn modelId="{F54E2A89-7AF1-4A81-8B4B-3A514740651D}" type="presOf" srcId="{B1F8E2A3-6511-C24E-ABDE-5F2AF0657C16}" destId="{0BF80F11-2473-3D40-BF70-3AB2378524E1}" srcOrd="0" destOrd="6" presId="urn:microsoft.com/office/officeart/2005/8/layout/hList2#1"/>
    <dgm:cxn modelId="{F7EC18EA-7F1B-4507-9C3B-314E2D845CD0}" type="presOf" srcId="{6E0364EE-41DC-EC4B-A3E6-0CA63C5350CC}" destId="{D8B07E4D-873B-2142-B752-8A6800B79B84}" srcOrd="0" destOrd="1" presId="urn:microsoft.com/office/officeart/2005/8/layout/hList2#1"/>
    <dgm:cxn modelId="{6F85D727-7AE9-E94B-9057-507D7A66E444}" srcId="{447534BB-077F-334D-B5CF-88B543C5A0D9}" destId="{7539A872-8E58-804C-93AE-8E8B7E0390BB}" srcOrd="1" destOrd="0" parTransId="{0138B55A-7495-CA4E-B6A2-BCC4E8B54081}" sibTransId="{4532102B-83D0-3941-9ADF-F98B9FF914ED}"/>
    <dgm:cxn modelId="{B1EBC853-975F-48B6-BDC5-3CDDAE74139D}" type="presOf" srcId="{9F2F030F-8EAE-4E3A-A32A-D04D66142942}" destId="{D8B07E4D-873B-2142-B752-8A6800B79B84}" srcOrd="0" destOrd="0" presId="urn:microsoft.com/office/officeart/2005/8/layout/hList2#1"/>
    <dgm:cxn modelId="{652A6854-A204-4C05-8228-B50D7F19AE7C}" type="presOf" srcId="{4DD3C89D-E276-FD4C-8D7C-4EFBA69F4C0C}" destId="{D8B07E4D-873B-2142-B752-8A6800B79B84}" srcOrd="0" destOrd="7" presId="urn:microsoft.com/office/officeart/2005/8/layout/hList2#1"/>
    <dgm:cxn modelId="{A1246367-4153-461C-ADB7-FCDEA107CE18}" type="presOf" srcId="{EF99579F-9BCB-1F43-B47C-E15DD465A5EA}" destId="{D491BFC9-977A-794F-9394-69E587E1F1F5}" srcOrd="0" destOrd="0" presId="urn:microsoft.com/office/officeart/2005/8/layout/hList2#1"/>
    <dgm:cxn modelId="{0FC14CF8-E234-4323-BBF0-1311F3B23AAE}" type="presOf" srcId="{14C9EF00-50FF-408F-A1CB-A240787E9C24}" destId="{0BF80F11-2473-3D40-BF70-3AB2378524E1}" srcOrd="0" destOrd="10" presId="urn:microsoft.com/office/officeart/2005/8/layout/hList2#1"/>
    <dgm:cxn modelId="{2987240B-3877-4630-B89E-6D416D070E3B}" type="presOf" srcId="{A9D07B50-DD84-8147-B7E9-282544DDFA2F}" destId="{300B7666-F7CA-BC46-B011-D1E2DE05D686}" srcOrd="0" destOrd="12" presId="urn:microsoft.com/office/officeart/2005/8/layout/hList2#1"/>
    <dgm:cxn modelId="{B2E15BA7-A712-4EF5-BD80-C9597CB8728A}" type="presOf" srcId="{125D989E-6960-154B-AC3B-A9C77DA7252A}" destId="{300B7666-F7CA-BC46-B011-D1E2DE05D686}" srcOrd="0" destOrd="19" presId="urn:microsoft.com/office/officeart/2005/8/layout/hList2#1"/>
    <dgm:cxn modelId="{82B2A633-CBC6-4520-BC98-187B2D5448CD}" type="presOf" srcId="{8C6C58E9-9360-C043-9FAB-100E7F353D46}" destId="{300B7666-F7CA-BC46-B011-D1E2DE05D686}" srcOrd="0" destOrd="20" presId="urn:microsoft.com/office/officeart/2005/8/layout/hList2#1"/>
    <dgm:cxn modelId="{2EDD294D-9765-4160-B222-A28E9C4E87F3}" srcId="{A9D07B50-DD84-8147-B7E9-282544DDFA2F}" destId="{BC76331F-CAD8-47D5-95CB-BDA380EF1D6C}" srcOrd="5" destOrd="0" parTransId="{2B3E3448-FE1A-4A2B-AAB2-71720C5518C6}" sibTransId="{2EB9E8FE-EFB6-4408-8ED9-9F05EB2F10C4}"/>
    <dgm:cxn modelId="{08A5946A-6A33-47E7-890E-79DBD2F0B755}" type="presOf" srcId="{7AF903EA-A4D2-4B66-8972-3A747D363BAD}" destId="{0BF80F11-2473-3D40-BF70-3AB2378524E1}" srcOrd="0" destOrd="4" presId="urn:microsoft.com/office/officeart/2005/8/layout/hList2#1"/>
    <dgm:cxn modelId="{731A9342-9AB3-2743-89AA-C11B0034B892}" srcId="{2A0CE24C-EE4C-5249-A413-3C47173BA879}" destId="{2E04975B-5CDA-9146-B503-21F6B4869B03}" srcOrd="9" destOrd="0" parTransId="{EB7DEAB4-5F9B-674C-B114-B8A21071EF57}" sibTransId="{803624CE-197B-C24F-851C-30EB2A6A72F4}"/>
    <dgm:cxn modelId="{E9350ABB-66D2-4534-8866-63ECCA343D82}" type="presOf" srcId="{487D2F92-E3E9-0348-B52B-61F04189C4CE}" destId="{300B7666-F7CA-BC46-B011-D1E2DE05D686}" srcOrd="0" destOrd="6" presId="urn:microsoft.com/office/officeart/2005/8/layout/hList2#1"/>
    <dgm:cxn modelId="{7CEC6DEE-16D1-4D4B-BD1E-85E43BE563A2}" srcId="{C43D1C8D-338F-0146-A2E7-9D53A459046F}" destId="{4550933B-F0DB-456C-9722-50C7D9B81745}" srcOrd="0" destOrd="0" parTransId="{D766283F-6DDD-4A15-B016-F45F1722A75A}" sibTransId="{7B50B3EB-9E50-4392-AF8C-BAAA972BD10F}"/>
    <dgm:cxn modelId="{E172D4A9-FEF8-443A-99F5-2CE50EF0FE7A}" type="presOf" srcId="{447534BB-077F-334D-B5CF-88B543C5A0D9}" destId="{300B7666-F7CA-BC46-B011-D1E2DE05D686}" srcOrd="0" destOrd="9" presId="urn:microsoft.com/office/officeart/2005/8/layout/hList2#1"/>
    <dgm:cxn modelId="{AAE25CEF-5CC5-E149-8ED1-FCAF9E3A7D7D}" srcId="{2A0CE24C-EE4C-5249-A413-3C47173BA879}" destId="{D1B99DD9-01F8-2241-AA08-E03074B13B43}" srcOrd="3" destOrd="0" parTransId="{54A7EA7D-67CA-3243-A7EF-6DCC0F823C39}" sibTransId="{78172C1F-9ECC-344B-9D08-82F6F1209A40}"/>
    <dgm:cxn modelId="{D94FED33-DED9-40D4-98EE-013C58F3D25C}" srcId="{2EE7DED4-3088-9E48-AAAD-F0BEB8E90E40}" destId="{54E2A7C0-0C40-453C-926E-773DAD43A9DE}" srcOrd="2" destOrd="0" parTransId="{A3399C79-A870-4265-AF01-FCFDC749B9CD}" sibTransId="{73F086E9-66AB-472D-9146-A1433F887F70}"/>
    <dgm:cxn modelId="{B0AD3B88-F5E9-BF40-8931-96F8266F8DD5}" srcId="{A9D07B50-DD84-8147-B7E9-282544DDFA2F}" destId="{1F8FC5F3-2945-A942-B1DA-D223C35C8D75}" srcOrd="1" destOrd="0" parTransId="{AE40F935-5926-4240-87BC-D2865E34A46E}" sibTransId="{44953824-143F-044D-B92E-4F4C73766CF4}"/>
    <dgm:cxn modelId="{90EC24C8-EAAC-4D36-9C45-DCD96B979C0D}" type="presParOf" srcId="{47695670-01B6-154D-B977-584F27364FBD}" destId="{DD2FA241-8501-4941-AE5D-A66FEBD880EC}" srcOrd="0" destOrd="0" presId="urn:microsoft.com/office/officeart/2005/8/layout/hList2#1"/>
    <dgm:cxn modelId="{B59EF70B-9E57-47D5-B42D-A21B71593E23}" type="presParOf" srcId="{DD2FA241-8501-4941-AE5D-A66FEBD880EC}" destId="{7568566A-CCAC-2B4E-A662-19804BE51F5D}" srcOrd="0" destOrd="0" presId="urn:microsoft.com/office/officeart/2005/8/layout/hList2#1"/>
    <dgm:cxn modelId="{186A9858-1506-4B81-8030-4966E64F46D9}" type="presParOf" srcId="{DD2FA241-8501-4941-AE5D-A66FEBD880EC}" destId="{D8B07E4D-873B-2142-B752-8A6800B79B84}" srcOrd="1" destOrd="0" presId="urn:microsoft.com/office/officeart/2005/8/layout/hList2#1"/>
    <dgm:cxn modelId="{D0408AF4-9F51-42E6-A91F-BD7C64341B30}" type="presParOf" srcId="{DD2FA241-8501-4941-AE5D-A66FEBD880EC}" destId="{3A3B61CC-0E01-5848-BBD2-DEE22B006BB6}" srcOrd="2" destOrd="0" presId="urn:microsoft.com/office/officeart/2005/8/layout/hList2#1"/>
    <dgm:cxn modelId="{5ED0B5D3-249D-423E-8365-0123A60279EA}" type="presParOf" srcId="{47695670-01B6-154D-B977-584F27364FBD}" destId="{FEBA7FCC-3BDA-A344-9A31-DBF17DFF8894}" srcOrd="1" destOrd="0" presId="urn:microsoft.com/office/officeart/2005/8/layout/hList2#1"/>
    <dgm:cxn modelId="{947089B5-4594-4CCB-8BF6-3B432356BB0F}" type="presParOf" srcId="{47695670-01B6-154D-B977-584F27364FBD}" destId="{500387E0-3C22-CE4F-BFB3-F09E1EF5E041}" srcOrd="2" destOrd="0" presId="urn:microsoft.com/office/officeart/2005/8/layout/hList2#1"/>
    <dgm:cxn modelId="{79667F59-8570-4A6E-A053-C7A4D3197ACF}" type="presParOf" srcId="{500387E0-3C22-CE4F-BFB3-F09E1EF5E041}" destId="{A3EC4BF2-EDCF-EB43-AA86-8FF18ED5E2D2}" srcOrd="0" destOrd="0" presId="urn:microsoft.com/office/officeart/2005/8/layout/hList2#1"/>
    <dgm:cxn modelId="{69EFB0C6-482B-488B-81B1-E2A1F939B767}" type="presParOf" srcId="{500387E0-3C22-CE4F-BFB3-F09E1EF5E041}" destId="{0BF80F11-2473-3D40-BF70-3AB2378524E1}" srcOrd="1" destOrd="0" presId="urn:microsoft.com/office/officeart/2005/8/layout/hList2#1"/>
    <dgm:cxn modelId="{86706DEC-9D24-4F6C-83D1-BBEC7AFF3632}" type="presParOf" srcId="{500387E0-3C22-CE4F-BFB3-F09E1EF5E041}" destId="{4306ACAD-CB4F-4844-8EB0-2090F8C0F156}" srcOrd="2" destOrd="0" presId="urn:microsoft.com/office/officeart/2005/8/layout/hList2#1"/>
    <dgm:cxn modelId="{2B9A925B-8133-437F-93AC-A7C89CFFCF46}" type="presParOf" srcId="{47695670-01B6-154D-B977-584F27364FBD}" destId="{F8EABBB7-1530-9F40-A139-9A2E5D80B5F1}" srcOrd="3" destOrd="0" presId="urn:microsoft.com/office/officeart/2005/8/layout/hList2#1"/>
    <dgm:cxn modelId="{46E9883D-57AC-4257-8751-1F9ABA9E6EE0}" type="presParOf" srcId="{47695670-01B6-154D-B977-584F27364FBD}" destId="{5A175267-9276-0843-9936-693CBD611DCE}" srcOrd="4" destOrd="0" presId="urn:microsoft.com/office/officeart/2005/8/layout/hList2#1"/>
    <dgm:cxn modelId="{37B60540-87EB-4460-9A6B-1CFE82C66BD2}" type="presParOf" srcId="{5A175267-9276-0843-9936-693CBD611DCE}" destId="{110A4CE6-B6A6-F744-84A7-CF1D9D1C2762}" srcOrd="0" destOrd="0" presId="urn:microsoft.com/office/officeart/2005/8/layout/hList2#1"/>
    <dgm:cxn modelId="{88F16E1C-8269-4907-BA8A-76FB75249254}" type="presParOf" srcId="{5A175267-9276-0843-9936-693CBD611DCE}" destId="{300B7666-F7CA-BC46-B011-D1E2DE05D686}" srcOrd="1" destOrd="0" presId="urn:microsoft.com/office/officeart/2005/8/layout/hList2#1"/>
    <dgm:cxn modelId="{B1DDA821-26C6-4D71-8994-3EF30D84A91B}" type="presParOf" srcId="{5A175267-9276-0843-9936-693CBD611DCE}" destId="{D491BFC9-977A-794F-9394-69E587E1F1F5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35B3D-CB3D-49E3-9BBF-05F27E411631}">
      <dsp:nvSpPr>
        <dsp:cNvPr id="0" name=""/>
        <dsp:cNvSpPr/>
      </dsp:nvSpPr>
      <dsp:spPr>
        <a:xfrm rot="5400000">
          <a:off x="4718548" y="-2208242"/>
          <a:ext cx="1145567" cy="5705838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Native -  I</a:t>
          </a:r>
          <a:r>
            <a:rPr lang="en-US" sz="1200" kern="1200" dirty="0" smtClean="0">
              <a:latin typeface="Times New Roman"/>
              <a:cs typeface="Times New Roman"/>
            </a:rPr>
            <a:t>nstalled </a:t>
          </a:r>
          <a:r>
            <a:rPr lang="en-US" sz="1200" kern="1200" dirty="0" smtClean="0">
              <a:latin typeface="Times New Roman"/>
              <a:cs typeface="Times New Roman"/>
            </a:rPr>
            <a:t>&amp; Launched &gt; Function Test, UI Test and Performance Test</a:t>
          </a:r>
          <a:endParaRPr lang="en-US" sz="1200" kern="1200" dirty="0" smtClean="0"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Hybrid - Installed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&amp; Launched &gt; </a:t>
          </a:r>
          <a:r>
            <a:rPr lang="en-US" sz="1200" kern="1200" dirty="0" smtClean="0">
              <a:latin typeface="Times New Roman"/>
              <a:cs typeface="Times New Roman"/>
            </a:rPr>
            <a:t>Function Test, Performance Test &amp; </a:t>
          </a:r>
          <a:r>
            <a:rPr lang="en-US" sz="1200" kern="1200" dirty="0" smtClean="0">
              <a:latin typeface="Times New Roman"/>
              <a:cs typeface="Times New Roman"/>
            </a:rPr>
            <a:t>UI not comparable to native app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Web -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No installation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required. Functional Test, Test Load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time is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important.</a:t>
          </a:r>
          <a:endParaRPr lang="en-US" sz="1200" kern="1200" dirty="0"/>
        </a:p>
      </dsp:txBody>
      <dsp:txXfrm rot="-5400000">
        <a:off x="2438413" y="127815"/>
        <a:ext cx="5649916" cy="1033723"/>
      </dsp:txXfrm>
    </dsp:sp>
    <dsp:sp modelId="{B832CE4B-78F7-4BB5-AEA0-111A2CA36C5A}">
      <dsp:nvSpPr>
        <dsp:cNvPr id="0" name=""/>
        <dsp:cNvSpPr/>
      </dsp:nvSpPr>
      <dsp:spPr>
        <a:xfrm>
          <a:off x="67072" y="2669"/>
          <a:ext cx="2371339" cy="128401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Technology/ Application Segment</a:t>
          </a:r>
          <a:endParaRPr lang="en-US" sz="2000" kern="1200" dirty="0"/>
        </a:p>
      </dsp:txBody>
      <dsp:txXfrm>
        <a:off x="129752" y="65349"/>
        <a:ext cx="2245979" cy="1158654"/>
      </dsp:txXfrm>
    </dsp:sp>
    <dsp:sp modelId="{E93C8D27-F031-40BF-911E-B7A83826C49E}">
      <dsp:nvSpPr>
        <dsp:cNvPr id="0" name=""/>
        <dsp:cNvSpPr/>
      </dsp:nvSpPr>
      <dsp:spPr>
        <a:xfrm rot="5400000">
          <a:off x="4659679" y="307156"/>
          <a:ext cx="1281580" cy="57241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Cloud -  Offers web-based access to a huge number of REAL handsets and tablets connected to live networks spread globally in different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geo-location. Ex. Perfecto Mobile. </a:t>
          </a:r>
          <a:endParaRPr lang="en-US" sz="1200" kern="1200" dirty="0" smtClean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Physical Devices - Testing done with Real Devices through mobile Lab</a:t>
          </a:r>
          <a:endParaRPr lang="en-US" sz="1200" kern="1200" dirty="0" smtClean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Automation - Based on the type of application the tools will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vary, Currently we initial Phase of using Perfecto mobile Automation.</a:t>
          </a:r>
          <a:endParaRPr lang="en-US" sz="1200" kern="1200" dirty="0" smtClean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Simulator/Emulator – useful for unit 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testing (Majorly used by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Dev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Team)</a:t>
          </a:r>
          <a:endParaRPr lang="en-US" sz="1200" kern="1200" dirty="0" smtClean="0">
            <a:latin typeface="Times New Roman" pitchFamily="18" charset="0"/>
            <a:cs typeface="Times New Roman" pitchFamily="18" charset="0"/>
          </a:endParaRPr>
        </a:p>
      </dsp:txBody>
      <dsp:txXfrm rot="-5400000">
        <a:off x="2438412" y="2590985"/>
        <a:ext cx="5661552" cy="1156456"/>
      </dsp:txXfrm>
    </dsp:sp>
    <dsp:sp modelId="{2488263E-A923-449C-BBDD-0F85D94A8DBE}">
      <dsp:nvSpPr>
        <dsp:cNvPr id="0" name=""/>
        <dsp:cNvSpPr/>
      </dsp:nvSpPr>
      <dsp:spPr>
        <a:xfrm>
          <a:off x="67072" y="2590806"/>
          <a:ext cx="2371339" cy="1284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Strategy – Time and  Cost</a:t>
          </a:r>
        </a:p>
      </dsp:txBody>
      <dsp:txXfrm>
        <a:off x="129752" y="2653486"/>
        <a:ext cx="2245979" cy="1158654"/>
      </dsp:txXfrm>
    </dsp:sp>
    <dsp:sp modelId="{E5296643-8EA6-4844-AA40-A55D2D4F0AE5}">
      <dsp:nvSpPr>
        <dsp:cNvPr id="0" name=""/>
        <dsp:cNvSpPr/>
      </dsp:nvSpPr>
      <dsp:spPr>
        <a:xfrm rot="5400000">
          <a:off x="4661932" y="-967719"/>
          <a:ext cx="1106399" cy="5705838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Mobile OS –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IOS, Android, Windows, and BBX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OS Version – Android 2.x to 4.x,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iOS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5.x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to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7.x, Windows 7 &amp; 8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Device Browsers – Safari, Chrome, IE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Hardware variations – iphone, ipad,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Tablets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GPS,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camera, Voice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Network –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Wifi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2G, 3G, 4G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362213" y="1386010"/>
        <a:ext cx="5651828" cy="998379"/>
      </dsp:txXfrm>
    </dsp:sp>
    <dsp:sp modelId="{928852A5-A096-47BF-91D9-4131D0E3A946}">
      <dsp:nvSpPr>
        <dsp:cNvPr id="0" name=""/>
        <dsp:cNvSpPr/>
      </dsp:nvSpPr>
      <dsp:spPr>
        <a:xfrm>
          <a:off x="67072" y="1295402"/>
          <a:ext cx="2371339" cy="1284014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r>
            <a:rPr lang="en-US" sz="2000" kern="1200" dirty="0" smtClean="0"/>
            <a:t>Device and </a:t>
          </a:r>
          <a:r>
            <a:rPr lang="en-US" sz="2000" kern="1200" dirty="0" smtClean="0"/>
            <a:t>Network</a:t>
          </a:r>
          <a:endParaRPr lang="en-US" sz="2000" kern="1200" dirty="0" smtClean="0"/>
        </a:p>
      </dsp:txBody>
      <dsp:txXfrm>
        <a:off x="129752" y="1358082"/>
        <a:ext cx="2245979" cy="1158654"/>
      </dsp:txXfrm>
    </dsp:sp>
    <dsp:sp modelId="{07EC550F-F216-4FDF-AE83-D78F061D80FB}">
      <dsp:nvSpPr>
        <dsp:cNvPr id="0" name=""/>
        <dsp:cNvSpPr/>
      </dsp:nvSpPr>
      <dsp:spPr>
        <a:xfrm rot="5400000">
          <a:off x="4716812" y="1760205"/>
          <a:ext cx="1149039" cy="5705838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Functional – App specific functional requirements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Performance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– Network Performance  and Server Performance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Security –  Static Code Analysis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Usability – OS guidelines and Hardware Variations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Localization – language specific customizations in date, time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External factors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– 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Camera</a:t>
          </a:r>
        </a:p>
      </dsp:txBody>
      <dsp:txXfrm rot="-5400000">
        <a:off x="2438413" y="4094696"/>
        <a:ext cx="5649747" cy="1036857"/>
      </dsp:txXfrm>
    </dsp:sp>
    <dsp:sp modelId="{5D5B5601-5CEA-4C78-84E0-50AA466B3439}">
      <dsp:nvSpPr>
        <dsp:cNvPr id="0" name=""/>
        <dsp:cNvSpPr/>
      </dsp:nvSpPr>
      <dsp:spPr>
        <a:xfrm>
          <a:off x="67072" y="3962403"/>
          <a:ext cx="2371339" cy="128401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Specific Testing Requirement</a:t>
          </a:r>
          <a:endParaRPr lang="en-US" sz="2000" kern="1200" dirty="0"/>
        </a:p>
      </dsp:txBody>
      <dsp:txXfrm>
        <a:off x="129752" y="4025083"/>
        <a:ext cx="2245979" cy="1158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B61CC-0E01-5848-BBD2-DEE22B006BB6}">
      <dsp:nvSpPr>
        <dsp:cNvPr id="0" name=""/>
        <dsp:cNvSpPr/>
      </dsp:nvSpPr>
      <dsp:spPr>
        <a:xfrm rot="16200000">
          <a:off x="-1854974" y="2569857"/>
          <a:ext cx="4219956" cy="37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315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Best Practices to follow</a:t>
          </a:r>
          <a:endParaRPr lang="en-US" sz="2700" kern="1200" dirty="0"/>
        </a:p>
      </dsp:txBody>
      <dsp:txXfrm>
        <a:off x="-1854974" y="2569857"/>
        <a:ext cx="4219956" cy="371129"/>
      </dsp:txXfrm>
    </dsp:sp>
    <dsp:sp modelId="{D8B07E4D-873B-2142-B752-8A6800B79B84}">
      <dsp:nvSpPr>
        <dsp:cNvPr id="0" name=""/>
        <dsp:cNvSpPr/>
      </dsp:nvSpPr>
      <dsp:spPr>
        <a:xfrm>
          <a:off x="382761" y="424655"/>
          <a:ext cx="2129717" cy="4839529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327315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Basic App can be tested using simulator/Emulator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Performance,Usability,External factors like network, carriers camera features can be tested only using device.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Early UI Testing is possible for Mobile Native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Should be familiar in accessing the device like using shortcuts, taking screenshots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Comparing app developed with the same category  app in market and store.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Cloud Testing can be done if there is lack of device, Network access. (Perfecto mobile, Device Anywhere </a:t>
          </a:r>
          <a:r>
            <a:rPr lang="en-US" sz="1200" b="0" kern="1200" baseline="0" dirty="0" err="1" smtClean="0">
              <a:solidFill>
                <a:schemeClr val="tx1"/>
              </a:solidFill>
              <a:latin typeface="Times New Roman"/>
              <a:cs typeface="Times New Roman"/>
            </a:rPr>
            <a:t>etc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)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b="0" kern="1200" dirty="0">
            <a:solidFill>
              <a:srgbClr val="FFFFFF"/>
            </a:solidFill>
            <a:latin typeface="Times New Roman"/>
            <a:cs typeface="Times New Roman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b="0" kern="1200" dirty="0">
            <a:solidFill>
              <a:srgbClr val="FFFFFF"/>
            </a:solidFill>
            <a:latin typeface="Times New Roman"/>
            <a:cs typeface="Times New Roman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b="0" kern="1200" dirty="0">
            <a:solidFill>
              <a:srgbClr val="FFFFFF"/>
            </a:solidFill>
            <a:latin typeface="Times New Roman"/>
            <a:cs typeface="Times New Roman"/>
          </a:endParaRPr>
        </a:p>
      </dsp:txBody>
      <dsp:txXfrm>
        <a:off x="382761" y="424655"/>
        <a:ext cx="2129717" cy="4839529"/>
      </dsp:txXfrm>
    </dsp:sp>
    <dsp:sp modelId="{7568566A-CCAC-2B4E-A662-19804BE51F5D}">
      <dsp:nvSpPr>
        <dsp:cNvPr id="0" name=""/>
        <dsp:cNvSpPr/>
      </dsp:nvSpPr>
      <dsp:spPr>
        <a:xfrm>
          <a:off x="134520" y="142155"/>
          <a:ext cx="612095" cy="64664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06ACAD-CB4F-4844-8EB0-2090F8C0F156}">
      <dsp:nvSpPr>
        <dsp:cNvPr id="0" name=""/>
        <dsp:cNvSpPr/>
      </dsp:nvSpPr>
      <dsp:spPr>
        <a:xfrm rot="16200000">
          <a:off x="836105" y="2569857"/>
          <a:ext cx="4219956" cy="37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315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Guidelines to be covered </a:t>
          </a:r>
          <a:endParaRPr lang="en-US" sz="2700" kern="1200" dirty="0"/>
        </a:p>
      </dsp:txBody>
      <dsp:txXfrm>
        <a:off x="836105" y="2569857"/>
        <a:ext cx="4219956" cy="371129"/>
      </dsp:txXfrm>
    </dsp:sp>
    <dsp:sp modelId="{0BF80F11-2473-3D40-BF70-3AB2378524E1}">
      <dsp:nvSpPr>
        <dsp:cNvPr id="0" name=""/>
        <dsp:cNvSpPr/>
      </dsp:nvSpPr>
      <dsp:spPr>
        <a:xfrm>
          <a:off x="3058357" y="422946"/>
          <a:ext cx="2199299" cy="484269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327315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Native Apps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err="1" smtClean="0">
              <a:solidFill>
                <a:schemeClr val="tx1"/>
              </a:solidFill>
              <a:latin typeface="Times New Roman"/>
              <a:cs typeface="Times New Roman"/>
            </a:rPr>
            <a:t>iOS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App guidelines should be followed 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  <a:hlinkClick xmlns:r="http://schemas.openxmlformats.org/officeDocument/2006/relationships" r:id=""/>
            </a:rPr>
            <a:t>http://developer.apple.com/library/ios/#documentation/userexperience/conceptual/mobilehig/Introduction/Introduction.html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	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For Android Play store guidelines 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  <a:hlinkClick xmlns:r="http://schemas.openxmlformats.org/officeDocument/2006/relationships" r:id="rId2"/>
            </a:rPr>
            <a:t>http://developer.android.com/distribute/googleplay/quality/index.html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Multi Tasking:  Testing an application while running other applications simultaneously.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Data Persistence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Memory Management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058357" y="422946"/>
        <a:ext cx="2199299" cy="4842694"/>
      </dsp:txXfrm>
    </dsp:sp>
    <dsp:sp modelId="{A3EC4BF2-EDCF-EB43-AA86-8FF18ED5E2D2}">
      <dsp:nvSpPr>
        <dsp:cNvPr id="0" name=""/>
        <dsp:cNvSpPr/>
      </dsp:nvSpPr>
      <dsp:spPr>
        <a:xfrm>
          <a:off x="2686059" y="118247"/>
          <a:ext cx="532867" cy="646640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91BFC9-977A-794F-9394-69E587E1F1F5}">
      <dsp:nvSpPr>
        <dsp:cNvPr id="0" name=""/>
        <dsp:cNvSpPr/>
      </dsp:nvSpPr>
      <dsp:spPr>
        <a:xfrm rot="16200000">
          <a:off x="3423444" y="2721629"/>
          <a:ext cx="4219956" cy="37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315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Common Test Cases</a:t>
          </a:r>
          <a:endParaRPr lang="en-US" sz="2700" kern="1200" dirty="0"/>
        </a:p>
      </dsp:txBody>
      <dsp:txXfrm>
        <a:off x="3423444" y="2721629"/>
        <a:ext cx="4219956" cy="371129"/>
      </dsp:txXfrm>
    </dsp:sp>
    <dsp:sp modelId="{300B7666-F7CA-BC46-B011-D1E2DE05D686}">
      <dsp:nvSpPr>
        <dsp:cNvPr id="0" name=""/>
        <dsp:cNvSpPr/>
      </dsp:nvSpPr>
      <dsp:spPr>
        <a:xfrm>
          <a:off x="5711076" y="290547"/>
          <a:ext cx="2202423" cy="4950641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327315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Interface 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Testing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Validation 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of buttons, text inputs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Usability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Touch Screen 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, Track 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ball keypads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Layout  and Design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Performance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The app performance in 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Wi-fi,2G,3G, 4G 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Network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Time to render screens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Localization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Dates, 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Time, Characters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Postal Code and Phone numbers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External Factors Testing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Phone calls interruptions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Text messages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Calendar events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Social media notifications (Face book, Twitter, etc.)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Alarm 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clocks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Battery </a:t>
          </a:r>
          <a:r>
            <a:rPr lang="en-US" sz="1200" b="0" kern="1200" baseline="0" dirty="0" smtClean="0">
              <a:solidFill>
                <a:schemeClr val="tx1"/>
              </a:solidFill>
              <a:latin typeface="Times New Roman"/>
              <a:cs typeface="Times New Roman"/>
            </a:rPr>
            <a:t>notifications</a:t>
          </a: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baseline="0" dirty="0">
            <a:solidFill>
              <a:schemeClr val="tx1"/>
            </a:solidFill>
            <a:latin typeface="Times New Roman"/>
            <a:cs typeface="Times New Roman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>
            <a:latin typeface="Times New Roman"/>
            <a:cs typeface="Times New Roman"/>
          </a:endParaRPr>
        </a:p>
      </dsp:txBody>
      <dsp:txXfrm>
        <a:off x="5711076" y="290547"/>
        <a:ext cx="2202423" cy="4950641"/>
      </dsp:txXfrm>
    </dsp:sp>
    <dsp:sp modelId="{110A4CE6-B6A6-F744-84A7-CF1D9D1C2762}">
      <dsp:nvSpPr>
        <dsp:cNvPr id="0" name=""/>
        <dsp:cNvSpPr/>
      </dsp:nvSpPr>
      <dsp:spPr>
        <a:xfrm>
          <a:off x="5423315" y="46901"/>
          <a:ext cx="529311" cy="598831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5BD5C-BC95-48E9-8A3D-F5FEAD590A85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Version 1.0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13216-D07B-4BFD-8980-8E0A218D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9366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Version 1.0</a:t>
            </a: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AA46175-1B36-4FDE-8F2C-3E61516FE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5023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Version 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9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Version 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Version 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8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Version 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8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Version 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Version 1.0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Version 1.0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470025"/>
          </a:xfrm>
        </p:spPr>
        <p:txBody>
          <a:bodyPr/>
          <a:lstStyle>
            <a:lvl1pPr algn="ctr">
              <a:lnSpc>
                <a:spcPct val="125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261D9-ECCF-4847-8885-5BE9F52BB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0D3F3-37F5-4AD1-BD24-9120DB1DB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EF51E-DE23-482E-A018-043C614A1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1D885-0DBB-4055-B36F-A2C00975C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548C0-FF3F-44E3-9228-6A21F7443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5263-8A63-4BF4-9D4F-9DD1ED8B3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A44ED-7672-4565-A101-5F12FCD35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4090B-8009-46A8-A256-2CA2CA7ED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0D184-A4D8-4EAD-9ECC-2667CDAAE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CEF2E-E31D-4F4C-9CCD-7894D9DDB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C70E4-4336-4C2A-AEE6-3F4D946E9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65BF-CF19-4000-8740-DF0801CD0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 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1BC5117-5792-4791-B666-B4E00EDF1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57" r:id="rId4"/>
    <p:sldLayoutId id="2147483756" r:id="rId5"/>
    <p:sldLayoutId id="2147483755" r:id="rId6"/>
    <p:sldLayoutId id="2147483754" r:id="rId7"/>
    <p:sldLayoutId id="2147483753" r:id="rId8"/>
    <p:sldLayoutId id="2147483752" r:id="rId9"/>
    <p:sldLayoutId id="2147483751" r:id="rId10"/>
    <p:sldLayoutId id="2147483750" r:id="rId11"/>
    <p:sldLayoutId id="2147483748" r:id="rId12"/>
    <p:sldLayoutId id="2147483747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fectomobile.com/portal/cms/pric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ynotedeviceanywhere.com/test-center-pric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erfectomobile.com/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971800"/>
            <a:ext cx="77724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Mobile Application Testing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086600" y="66294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     </a:t>
            </a:r>
            <a:r>
              <a:rPr lang="en-US" sz="900" dirty="0" smtClean="0">
                <a:solidFill>
                  <a:schemeClr val="bg1"/>
                </a:solidFill>
              </a:rPr>
              <a:t>Mobile Testing - Version 1.0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Execution – Using Perfecto Mobile Cont..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971800"/>
            <a:ext cx="84582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4" y="1371602"/>
            <a:ext cx="3362036" cy="251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371602"/>
            <a:ext cx="3733800" cy="23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344055" y="114300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4191001" y="1145313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/>
              <a:t>2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510539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1524000" y="3886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 – Using Perfecto Mobile Cont..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971800"/>
            <a:ext cx="84582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Horizontal Scroll 7"/>
          <p:cNvSpPr/>
          <p:nvPr/>
        </p:nvSpPr>
        <p:spPr bwMode="auto">
          <a:xfrm>
            <a:off x="304800" y="838200"/>
            <a:ext cx="8229600" cy="5791200"/>
          </a:xfrm>
          <a:prstGeom prst="horizontalScroll">
            <a:avLst/>
          </a:prstGeom>
          <a:solidFill>
            <a:srgbClr val="A7CA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Key Points about Perfecto Mobile:</a:t>
            </a:r>
          </a:p>
          <a:p>
            <a:pPr lvl="0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Perfecto mobile has two type of Clouds – Private and Public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Perfecto mobile has hourly license and unlimited license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2"/>
              </a:rPr>
              <a:t>http://www.perfectomobile.com/portal/cms/pricing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Perfecto Mobile has privilege to do Native automation as well as Performance Testing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Perfecto can be integrated with UFT to do automation.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Both Wi-Fi and Carrier devices are available in Perfecto.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Testing on Multiple devices can be done simultaneously.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Have option to Wipe out all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datas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\Apps when ever we close the device after use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609600" y="5334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9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The functionality of the app or the user experience is expected to remain consistent across multiple devices of similar/varying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platforms</a:t>
            </a:r>
          </a:p>
          <a:p>
            <a:r>
              <a:rPr lang="en-US" b="1" dirty="0"/>
              <a:t>Time constraints</a:t>
            </a:r>
          </a:p>
          <a:p>
            <a:r>
              <a:rPr lang="en-US" b="1" dirty="0"/>
              <a:t>Network </a:t>
            </a:r>
            <a:r>
              <a:rPr lang="en-US" b="1" dirty="0" smtClean="0"/>
              <a:t>Variations- Network connectivity </a:t>
            </a:r>
            <a:r>
              <a:rPr lang="en-US" b="1" dirty="0"/>
              <a:t>would be inconsistent and mostly very bad during the peak hours (mostly 6-10pm), which may lead to inconsistent results.</a:t>
            </a:r>
          </a:p>
          <a:p>
            <a:r>
              <a:rPr lang="en-US" b="1" dirty="0"/>
              <a:t>The increased and continuous launch of new devices into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14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ther Mobile Testing Tools: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D548C0-FF3F-44E3-9228-6A21F74433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971800"/>
            <a:ext cx="8458200" cy="381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Horizontal Scroll 7"/>
          <p:cNvSpPr/>
          <p:nvPr/>
        </p:nvSpPr>
        <p:spPr bwMode="auto">
          <a:xfrm>
            <a:off x="304800" y="838200"/>
            <a:ext cx="8229600" cy="5029200"/>
          </a:xfrm>
          <a:prstGeom prst="horizontalScroll">
            <a:avLst/>
          </a:prstGeom>
          <a:solidFill>
            <a:srgbClr val="A7CA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1. Device Anywhere for Cloud: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 	Price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Details are available 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www.keynotedeviceanywhere.com/test-center-pricing.html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Fone Monkey for Automation:</a:t>
            </a:r>
          </a:p>
          <a:p>
            <a:pPr lvl="0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. Sign 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Up with Fone Monkey</a:t>
            </a:r>
          </a:p>
          <a:p>
            <a:pPr lvl="0"/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. Download 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the Monkey Talk and install the IDE in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lvl="0"/>
            <a:endParaRPr lang="en-US" sz="1600" b="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See Test for Automation:</a:t>
            </a: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. Free 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Trial for 10 days can be downloaded from the See Test site after signup.</a:t>
            </a:r>
          </a:p>
          <a:p>
            <a:pPr lvl="0"/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447800"/>
            <a:ext cx="36195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029200"/>
            <a:ext cx="40481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286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rPr>
              <a:t>Mobile Testing</a:t>
            </a:r>
            <a:endParaRPr lang="en-US" sz="3200" dirty="0">
              <a:solidFill>
                <a:schemeClr val="bg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1.0: </a:t>
            </a:r>
            <a:r>
              <a:rPr lang="en-US" sz="1000" dirty="0" err="1" smtClean="0"/>
              <a:t>Manohara</a:t>
            </a:r>
            <a:r>
              <a:rPr lang="en-US" sz="1000" dirty="0" smtClean="0"/>
              <a:t> </a:t>
            </a:r>
            <a:r>
              <a:rPr lang="en-US" sz="1000" dirty="0" err="1" smtClean="0"/>
              <a:t>Vijayan</a:t>
            </a:r>
            <a:r>
              <a:rPr lang="en-US" sz="1000" dirty="0" smtClean="0"/>
              <a:t> </a:t>
            </a:r>
            <a:r>
              <a:rPr lang="en-US" sz="1000" dirty="0" err="1" smtClean="0"/>
              <a:t>Muthiah</a:t>
            </a:r>
            <a:r>
              <a:rPr lang="en-US" sz="1000" dirty="0"/>
              <a:t> </a:t>
            </a:r>
            <a:r>
              <a:rPr lang="en-US" sz="1000" dirty="0" smtClean="0"/>
              <a:t>&amp; </a:t>
            </a:r>
            <a:r>
              <a:rPr lang="en-US" sz="1000" dirty="0" err="1" smtClean="0"/>
              <a:t>Muralidharan</a:t>
            </a:r>
            <a:r>
              <a:rPr lang="en-US" sz="1000" dirty="0" smtClean="0"/>
              <a:t> </a:t>
            </a:r>
            <a:r>
              <a:rPr lang="en-US" sz="1000" dirty="0" err="1"/>
              <a:t>Veerapathiran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2666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4114800" y="341947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AutoShape 28"/>
          <p:cNvSpPr>
            <a:spLocks noChangeArrowheads="1"/>
          </p:cNvSpPr>
          <p:nvPr/>
        </p:nvSpPr>
        <p:spPr bwMode="auto">
          <a:xfrm>
            <a:off x="838200" y="1219200"/>
            <a:ext cx="7620000" cy="5059363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6675"/>
            <a:ext cx="8686800" cy="838200"/>
          </a:xfrm>
        </p:spPr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 flipH="1">
            <a:off x="4351338" y="1776413"/>
            <a:ext cx="0" cy="3776662"/>
          </a:xfrm>
          <a:prstGeom prst="line">
            <a:avLst/>
          </a:prstGeom>
          <a:noFill/>
          <a:ln w="28575" cap="rnd">
            <a:solidFill>
              <a:srgbClr val="4B4B4B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122738" y="174307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157663" y="1743075"/>
            <a:ext cx="365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758531" y="1823893"/>
            <a:ext cx="3962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 smtClean="0">
                <a:latin typeface="Calibri" pitchFamily="34" charset="0"/>
              </a:rPr>
              <a:t>Mobile Application Testing Lifecycle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1035" name="Text Box 12"/>
          <p:cNvSpPr txBox="1">
            <a:spLocks noChangeArrowheads="1"/>
          </p:cNvSpPr>
          <p:nvPr/>
        </p:nvSpPr>
        <p:spPr bwMode="auto">
          <a:xfrm>
            <a:off x="4758529" y="2320928"/>
            <a:ext cx="3800475" cy="446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 smtClean="0">
                <a:latin typeface="Calibri" pitchFamily="34" charset="0"/>
              </a:rPr>
              <a:t>Test Planning Factors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037" name="Text Box 14"/>
          <p:cNvSpPr txBox="1">
            <a:spLocks noChangeArrowheads="1"/>
          </p:cNvSpPr>
          <p:nvPr/>
        </p:nvSpPr>
        <p:spPr bwMode="auto">
          <a:xfrm>
            <a:off x="4758529" y="4753120"/>
            <a:ext cx="3716338" cy="490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 smtClean="0">
                <a:latin typeface="Calibri" pitchFamily="34" charset="0"/>
              </a:rPr>
              <a:t>Questions</a:t>
            </a:r>
            <a:endParaRPr lang="en-US" sz="1400" dirty="0">
              <a:latin typeface="Calibri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27138" y="1612900"/>
          <a:ext cx="1855787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CorelDRAW" r:id="rId3" imgW="1754640" imgH="3251160" progId="">
                  <p:embed/>
                </p:oleObj>
              </mc:Choice>
              <mc:Fallback>
                <p:oleObj name="CorelDRAW" r:id="rId3" imgW="1754640" imgH="3251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612900"/>
                        <a:ext cx="1855787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07763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4122738" y="227647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Text Box 18"/>
          <p:cNvSpPr txBox="1">
            <a:spLocks noChangeArrowheads="1"/>
          </p:cNvSpPr>
          <p:nvPr/>
        </p:nvSpPr>
        <p:spPr bwMode="auto">
          <a:xfrm>
            <a:off x="4157663" y="2276475"/>
            <a:ext cx="365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4124325" y="288607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1" name="Text Box 21"/>
          <p:cNvSpPr txBox="1">
            <a:spLocks noChangeArrowheads="1"/>
          </p:cNvSpPr>
          <p:nvPr/>
        </p:nvSpPr>
        <p:spPr bwMode="auto">
          <a:xfrm>
            <a:off x="4159250" y="2886075"/>
            <a:ext cx="365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2" name="Oval 26"/>
          <p:cNvSpPr>
            <a:spLocks noChangeArrowheads="1"/>
          </p:cNvSpPr>
          <p:nvPr/>
        </p:nvSpPr>
        <p:spPr bwMode="auto">
          <a:xfrm>
            <a:off x="4114800" y="410527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3" name="Text Box 27"/>
          <p:cNvSpPr txBox="1">
            <a:spLocks noChangeArrowheads="1"/>
          </p:cNvSpPr>
          <p:nvPr/>
        </p:nvSpPr>
        <p:spPr bwMode="auto">
          <a:xfrm>
            <a:off x="4160838" y="4116388"/>
            <a:ext cx="365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5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114800" y="4791075"/>
            <a:ext cx="457200" cy="457200"/>
            <a:chOff x="4114800" y="5029200"/>
            <a:chExt cx="457200" cy="457200"/>
          </a:xfrm>
        </p:grpSpPr>
        <p:sp>
          <p:nvSpPr>
            <p:cNvPr id="26" name="Oval 30"/>
            <p:cNvSpPr>
              <a:spLocks noChangeArrowheads="1"/>
            </p:cNvSpPr>
            <p:nvPr/>
          </p:nvSpPr>
          <p:spPr bwMode="auto">
            <a:xfrm>
              <a:off x="4114800" y="50292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Text Box 31"/>
            <p:cNvSpPr txBox="1">
              <a:spLocks noChangeArrowheads="1"/>
            </p:cNvSpPr>
            <p:nvPr/>
          </p:nvSpPr>
          <p:spPr bwMode="auto">
            <a:xfrm>
              <a:off x="4149725" y="5062538"/>
              <a:ext cx="3651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Verdana" pitchFamily="34" charset="0"/>
                </a:rPr>
                <a:t>6</a:t>
              </a:r>
            </a:p>
          </p:txBody>
        </p:sp>
      </p:grpSp>
      <p:sp>
        <p:nvSpPr>
          <p:cNvPr id="1046" name="Text Box 32"/>
          <p:cNvSpPr txBox="1">
            <a:spLocks noChangeArrowheads="1"/>
          </p:cNvSpPr>
          <p:nvPr/>
        </p:nvSpPr>
        <p:spPr bwMode="auto">
          <a:xfrm>
            <a:off x="4758531" y="4124253"/>
            <a:ext cx="3944937" cy="500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 smtClean="0">
                <a:latin typeface="Calibri" pitchFamily="34" charset="0"/>
              </a:rPr>
              <a:t>Challenges in Mobile App Testing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049" name="Text Box 12"/>
          <p:cNvSpPr txBox="1">
            <a:spLocks noChangeArrowheads="1"/>
          </p:cNvSpPr>
          <p:nvPr/>
        </p:nvSpPr>
        <p:spPr bwMode="auto">
          <a:xfrm>
            <a:off x="4758531" y="2903683"/>
            <a:ext cx="3800475" cy="446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 smtClean="0">
                <a:latin typeface="Calibri" pitchFamily="34" charset="0"/>
              </a:rPr>
              <a:t>Test Case Design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050" name="Text Box 12"/>
          <p:cNvSpPr txBox="1">
            <a:spLocks noChangeArrowheads="1"/>
          </p:cNvSpPr>
          <p:nvPr/>
        </p:nvSpPr>
        <p:spPr bwMode="auto">
          <a:xfrm>
            <a:off x="4758530" y="3471068"/>
            <a:ext cx="3800475" cy="446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 smtClean="0">
                <a:latin typeface="Calibri" pitchFamily="34" charset="0"/>
              </a:rPr>
              <a:t>Test Execution - Tools and Methods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" name="Oval 26"/>
          <p:cNvSpPr>
            <a:spLocks noChangeArrowheads="1"/>
          </p:cNvSpPr>
          <p:nvPr/>
        </p:nvSpPr>
        <p:spPr bwMode="auto">
          <a:xfrm>
            <a:off x="4114800" y="349567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2" name="Text Box 27"/>
          <p:cNvSpPr txBox="1">
            <a:spLocks noChangeArrowheads="1"/>
          </p:cNvSpPr>
          <p:nvPr/>
        </p:nvSpPr>
        <p:spPr bwMode="auto">
          <a:xfrm>
            <a:off x="4149725" y="3495675"/>
            <a:ext cx="365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Verdana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 Factors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492133"/>
              </p:ext>
            </p:extLst>
          </p:nvPr>
        </p:nvGraphicFramePr>
        <p:xfrm>
          <a:off x="457200" y="1219200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Design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036866"/>
              </p:ext>
            </p:extLst>
          </p:nvPr>
        </p:nvGraphicFramePr>
        <p:xfrm>
          <a:off x="457200" y="1219200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3719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Execution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5618" y="3246580"/>
            <a:ext cx="84582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Horizontal Scroll 7"/>
          <p:cNvSpPr/>
          <p:nvPr/>
        </p:nvSpPr>
        <p:spPr bwMode="auto">
          <a:xfrm>
            <a:off x="290945" y="914401"/>
            <a:ext cx="8229600" cy="1600199"/>
          </a:xfrm>
          <a:prstGeom prst="horizontalScroll">
            <a:avLst/>
          </a:prstGeom>
          <a:solidFill>
            <a:srgbClr val="A7CA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Execution by Cloud:</a:t>
            </a: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Perfecto Mobile</a:t>
            </a:r>
          </a:p>
          <a:p>
            <a:pPr lvl="0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Sign Up to get a free trial for an hour to use limited devices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609600" y="5334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Horizontal Scroll 12"/>
          <p:cNvSpPr/>
          <p:nvPr/>
        </p:nvSpPr>
        <p:spPr bwMode="auto">
          <a:xfrm>
            <a:off x="337127" y="2590800"/>
            <a:ext cx="8229600" cy="1447800"/>
          </a:xfrm>
          <a:prstGeom prst="horizontalScroll">
            <a:avLst/>
          </a:prstGeom>
          <a:solidFill>
            <a:srgbClr val="A7CA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Execution by Device:</a:t>
            </a: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Real Mobile Device</a:t>
            </a:r>
          </a:p>
          <a:p>
            <a:pPr lvl="0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Can be Carried out using Mobile Lab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sp>
        <p:nvSpPr>
          <p:cNvPr id="15" name="Horizontal Scroll 14"/>
          <p:cNvSpPr/>
          <p:nvPr/>
        </p:nvSpPr>
        <p:spPr bwMode="auto">
          <a:xfrm>
            <a:off x="337127" y="4068618"/>
            <a:ext cx="8063345" cy="2286000"/>
          </a:xfrm>
          <a:prstGeom prst="horizontalScroll">
            <a:avLst/>
          </a:prstGeom>
          <a:solidFill>
            <a:srgbClr val="A7CA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Prerequisites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Simulator -MAC OS, </a:t>
            </a:r>
            <a:r>
              <a:rPr lang="en-US" sz="1600" b="0" dirty="0" err="1" smtClean="0">
                <a:latin typeface="Times New Roman" pitchFamily="18" charset="0"/>
                <a:cs typeface="Times New Roman" pitchFamily="18" charset="0"/>
              </a:rPr>
              <a:t>Xcode</a:t>
            </a:r>
            <a:endParaRPr lang="en-US" sz="1600" b="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device -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IPCU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(for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Windows Machine and MAC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Prerequisites – Android</a:t>
            </a:r>
          </a:p>
          <a:p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install in Simulator in Windows Environment - Android SDK,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Eclipse</a:t>
            </a:r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To Install in device - Enable device settings to install non-Market applications.</a:t>
            </a:r>
          </a:p>
          <a:p>
            <a:pPr lvl="0"/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Execution – Using Real Device on Mobile Lab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971800"/>
            <a:ext cx="84582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609600" y="5334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572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1371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From Server the Builds are </a:t>
            </a:r>
            <a:r>
              <a:rPr lang="en-US" sz="800" dirty="0" err="1" smtClean="0"/>
              <a:t>SFTP’ed</a:t>
            </a:r>
            <a:r>
              <a:rPr lang="en-US" sz="800" dirty="0" smtClean="0"/>
              <a:t> from Onshore</a:t>
            </a:r>
            <a:endParaRPr lang="en-US" sz="800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1905000" y="2057400"/>
            <a:ext cx="990600" cy="4572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45" y="1842501"/>
            <a:ext cx="91440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43200" y="138083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Builds will be downloaded through client machines at offshore using </a:t>
            </a:r>
            <a:r>
              <a:rPr lang="en-US" sz="800" dirty="0" err="1" smtClean="0"/>
              <a:t>WinSCP</a:t>
            </a:r>
            <a:r>
              <a:rPr lang="en-US" sz="800" dirty="0" smtClean="0"/>
              <a:t> tool</a:t>
            </a:r>
            <a:endParaRPr lang="en-US" sz="800" dirty="0"/>
          </a:p>
        </p:txBody>
      </p:sp>
      <p:sp>
        <p:nvSpPr>
          <p:cNvPr id="13" name="Right Arrow 12"/>
          <p:cNvSpPr/>
          <p:nvPr/>
        </p:nvSpPr>
        <p:spPr bwMode="auto">
          <a:xfrm>
            <a:off x="4495800" y="2100262"/>
            <a:ext cx="990600" cy="4572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842502"/>
            <a:ext cx="144780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72101" y="1380837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Downloaded builds can be installed on Mobile Devices using IPCU tool</a:t>
            </a:r>
            <a:endParaRPr lang="en-US" sz="8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0">
            <a:off x="7372184" y="3248048"/>
            <a:ext cx="1172717" cy="84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6"/>
          <p:cNvSpPr/>
          <p:nvPr/>
        </p:nvSpPr>
        <p:spPr bwMode="auto">
          <a:xfrm rot="2700000">
            <a:off x="7172684" y="2737145"/>
            <a:ext cx="754342" cy="4572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9000000">
            <a:off x="6292232" y="4405177"/>
            <a:ext cx="1226212" cy="4572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96963"/>
            <a:ext cx="25241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49854" y="2385155"/>
            <a:ext cx="112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 up the Wi-Fi Connection on Devices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931684" y="5943600"/>
            <a:ext cx="1440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 Testing Carried out</a:t>
            </a:r>
            <a:endParaRPr lang="en-US" sz="800" dirty="0"/>
          </a:p>
        </p:txBody>
      </p:sp>
      <p:sp>
        <p:nvSpPr>
          <p:cNvPr id="9" name="Cloud 8"/>
          <p:cNvSpPr/>
          <p:nvPr/>
        </p:nvSpPr>
        <p:spPr bwMode="auto">
          <a:xfrm>
            <a:off x="838200" y="3011604"/>
            <a:ext cx="1905000" cy="1484196"/>
          </a:xfrm>
          <a:prstGeom prst="cloud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Installing builds through Server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88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Execution – Using Real Device on Mobile Lab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971800"/>
            <a:ext cx="84582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609600" y="5334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6849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Install The OTA App in all the mobile devices</a:t>
            </a:r>
            <a:endParaRPr lang="en-US" sz="800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2043545" y="2057400"/>
            <a:ext cx="990600" cy="4572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2465" y="1268496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Install the App using OTA </a:t>
            </a:r>
            <a:endParaRPr lang="en-US" sz="8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0">
            <a:off x="6805760" y="4280717"/>
            <a:ext cx="1172717" cy="84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6"/>
          <p:cNvSpPr/>
          <p:nvPr/>
        </p:nvSpPr>
        <p:spPr bwMode="auto">
          <a:xfrm rot="2700000">
            <a:off x="7172684" y="2737145"/>
            <a:ext cx="754342" cy="4572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-10800000">
            <a:off x="5876925" y="4475600"/>
            <a:ext cx="806740" cy="4572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96963"/>
            <a:ext cx="25241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49854" y="2385155"/>
            <a:ext cx="112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 up the Wi-Fi Connection on Devices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931684" y="5943600"/>
            <a:ext cx="1440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 Testing Carried out</a:t>
            </a:r>
            <a:endParaRPr lang="en-US" sz="800" dirty="0"/>
          </a:p>
        </p:txBody>
      </p:sp>
      <p:sp>
        <p:nvSpPr>
          <p:cNvPr id="9" name="Cloud 8"/>
          <p:cNvSpPr/>
          <p:nvPr/>
        </p:nvSpPr>
        <p:spPr bwMode="auto">
          <a:xfrm>
            <a:off x="1258455" y="4199673"/>
            <a:ext cx="1905000" cy="1484196"/>
          </a:xfrm>
          <a:prstGeom prst="cloud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Installing builds through OTA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11668"/>
            <a:ext cx="1647825" cy="200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45" y="1607050"/>
            <a:ext cx="5424056" cy="205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 bwMode="auto">
          <a:xfrm>
            <a:off x="7392118" y="3661777"/>
            <a:ext cx="380282" cy="45302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Execution – Using Perfecto Mobile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971800"/>
            <a:ext cx="84582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2" y="1524000"/>
            <a:ext cx="444961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86200"/>
            <a:ext cx="442711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1200" y="175260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Enter into </a:t>
            </a:r>
            <a:r>
              <a:rPr lang="en-US" sz="1200" dirty="0" smtClean="0">
                <a:hlinkClick r:id="rId5"/>
              </a:rPr>
              <a:t>www.perfectomobile.com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Click on Sign in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Enter the User name detail (will get after License)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2127" y="4567719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After Login Click on “Select Devices” button</a:t>
            </a:r>
          </a:p>
        </p:txBody>
      </p:sp>
    </p:spTree>
    <p:extLst>
      <p:ext uri="{BB962C8B-B14F-4D97-AF65-F5344CB8AC3E}">
        <p14:creationId xmlns:p14="http://schemas.microsoft.com/office/powerpoint/2010/main" val="30639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Execution – Using Perfecto Mobile Cont..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971800"/>
            <a:ext cx="84582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175260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All Devices will be displayed with availability status and details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Filters option are available</a:t>
            </a:r>
          </a:p>
          <a:p>
            <a:pPr marL="228600" indent="-228600">
              <a:buAutoNum type="arabicPeriod"/>
            </a:pPr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2655" y="4581911"/>
            <a:ext cx="2018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Select the Device, Reserve and open it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Upon Open, Click on Install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59633"/>
            <a:ext cx="5105399" cy="281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6" y="1143000"/>
            <a:ext cx="5333999" cy="26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4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7CAE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7CAE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12196</TotalTime>
  <Words>870</Words>
  <Application>Microsoft Office PowerPoint</Application>
  <PresentationFormat>On-screen Show (4:3)</PresentationFormat>
  <Paragraphs>164</Paragraphs>
  <Slides>15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1_Default Design</vt:lpstr>
      <vt:lpstr>CorelDRAW</vt:lpstr>
      <vt:lpstr>Mobile Application Testing  </vt:lpstr>
      <vt:lpstr>Agenda</vt:lpstr>
      <vt:lpstr>Test Planning Factors</vt:lpstr>
      <vt:lpstr>Test Design</vt:lpstr>
      <vt:lpstr>Test Execution </vt:lpstr>
      <vt:lpstr>Test Execution – Using Real Device on Mobile Lab  </vt:lpstr>
      <vt:lpstr>Test Execution – Using Real Device on Mobile Lab  </vt:lpstr>
      <vt:lpstr>Test Execution – Using Perfecto Mobile </vt:lpstr>
      <vt:lpstr>Test Execution – Using Perfecto Mobile Cont.. </vt:lpstr>
      <vt:lpstr>Test Execution – Using Perfecto Mobile Cont.. </vt:lpstr>
      <vt:lpstr>Test Execution – Using Perfecto Mobile Cont.. </vt:lpstr>
      <vt:lpstr>Challenges</vt:lpstr>
      <vt:lpstr>Other Mobile Testing Tools: </vt:lpstr>
      <vt:lpstr>PowerPoint Presentation</vt:lpstr>
      <vt:lpstr>PowerPoint Presentation</vt:lpstr>
    </vt:vector>
  </TitlesOfParts>
  <Company>HCL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Mobility CoE</dc:creator>
  <cp:lastModifiedBy>Manohara Vijayan Muthiah (ETS-IV&amp;VS)</cp:lastModifiedBy>
  <cp:revision>1151</cp:revision>
  <dcterms:created xsi:type="dcterms:W3CDTF">2007-06-05T07:00:22Z</dcterms:created>
  <dcterms:modified xsi:type="dcterms:W3CDTF">2014-01-23T14:59:39Z</dcterms:modified>
</cp:coreProperties>
</file>