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2B4-289E-A184-2BAB-A9A6911C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62339-9AB5-CC69-6DB0-5520AA66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0DA5-6F6C-02AD-1DCE-4C036FCB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A592-A00F-7C34-6C96-2516E12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0AB8-70CC-3931-EACB-164F1C3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0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1DB6-3C94-C451-3C7D-59AB5227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DDDBE-81D8-D0E2-F456-E63E369C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8465-58F2-801B-E192-9DE0EEA7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3EE5-75D9-D200-F375-5CBCE77C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050F-A8A7-2FC9-2B11-2802CE45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E02B7-7512-1AB1-A90D-593134909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C889B-E4B2-8A06-C616-9923B71C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3C24-9635-6DC3-5CBF-5F733852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D66D-F91E-EE69-7571-BAF9FAC9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5C3C-CA1F-9D11-EB47-9F27FEF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BDE8-07AA-4690-9315-44FA1232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914B-F9FB-B39D-0C25-435031E2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BBE6-11D0-7826-8898-F4A07FD1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466E-88AE-285D-9BD2-F7D32097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13E6-8E3E-D5A9-D983-B19DC8C2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943-98D4-8B22-490B-06E609F4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082D-E4D2-674B-3357-9340001A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5D10-CF51-1973-E521-B7296826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C9D8-A23E-441A-0A02-69247ED3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0FFB-68CE-E6A9-6511-25C7E6AB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7D05-AD84-4949-2280-13CF2DB2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B478-90E1-D8E9-BCD3-B8A631403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9C55-6219-4813-FEAE-81A1BD77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A676-E0FF-C278-6FC1-44471026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192C-D603-BC43-6F38-0333523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E14C-CECB-472A-6375-0E4D0A4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85D5-7C03-46F1-F1CD-08133AEE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AD0C-10EB-D30A-8093-21E7407D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6AD26-661C-17D6-F273-DC19B963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DB1D6-4E26-A58D-FC2C-61091EA3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FF873-544C-D577-C2CE-AF6DD8128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89C81-161E-DD4B-DCC2-98A9C68C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87B9A-666D-A8A8-0CF0-8F06510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C1B47-5993-2762-7D91-0AD7782A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9B22-FA0C-A182-54CF-452AF54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D819D-04AC-B227-99A6-BD7A81EA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CEB80-61FB-90CB-3471-AEC882F7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A385-0F67-6569-6795-033DB45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30952-6640-5D23-2962-57380143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46C2-E208-367E-8666-CF580C86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98D78-2462-A5F5-8988-E4970CAA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DBE-DE3C-B74D-004D-9FAECD8E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D163-7CF8-76E0-2C7E-FD86775D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6BE0D-7E5D-0E22-A8C9-FE13B707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410A-C1A9-8337-5D0F-09F37936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B1F7-C1B2-7E0A-AA28-63ADD08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39A9-DCF7-ED34-212D-2AFD14F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2A3C-2431-4C0B-D104-A514142F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E191F-F251-BDF9-DF08-1526EC30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8B994-DDC9-4708-ADA0-F8F03273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599E8-FF0D-A7CB-0EBC-4CE6C29C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0339F-3049-54B6-03DE-602FA05B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054C-0B21-808A-D465-26AB4D32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6613A-D91C-718F-56F2-25FE64A8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78B2-467B-4C51-3872-FDBB7E10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1091-00B5-287A-43D1-D5AE931E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2A942-E812-4F9A-8AC8-4312FA994FC9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2732-1DFD-B861-89FB-73CA04F0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860B-6FC9-9DA0-6DF4-5EA14728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DDA8F-D9F3-4AA0-AB21-F4FA1B28C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F727-B019-054D-AE1A-5C54D1588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7EC7-76F4-FD09-D2A1-4C68283B0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4AFF55-9E77-6835-0A67-EA0FBF0F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7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C0E0-7DF6-4CDC-28B0-8762A61D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189D9-ABF8-5869-DDA2-95014662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8271" cy="5834743"/>
          </a:xfrm>
        </p:spPr>
      </p:pic>
    </p:spTree>
    <p:extLst>
      <p:ext uri="{BB962C8B-B14F-4D97-AF65-F5344CB8AC3E}">
        <p14:creationId xmlns:p14="http://schemas.microsoft.com/office/powerpoint/2010/main" val="33940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06C-1D94-DE02-4EBE-19FC3FED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17C73A-8782-640E-F755-15CB3142A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6842" cy="7010400"/>
          </a:xfrm>
        </p:spPr>
      </p:pic>
    </p:spTree>
    <p:extLst>
      <p:ext uri="{BB962C8B-B14F-4D97-AF65-F5344CB8AC3E}">
        <p14:creationId xmlns:p14="http://schemas.microsoft.com/office/powerpoint/2010/main" val="35643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25E1-45FD-FF2D-C0D2-3FA2B3D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4DD5C53-7543-EC98-CED7-76F8F6E3E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1400" cy="6925342"/>
          </a:xfrm>
        </p:spPr>
      </p:pic>
    </p:spTree>
    <p:extLst>
      <p:ext uri="{BB962C8B-B14F-4D97-AF65-F5344CB8AC3E}">
        <p14:creationId xmlns:p14="http://schemas.microsoft.com/office/powerpoint/2010/main" val="10015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11C2-1EF1-ACE3-B033-77FFFEF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4045655-2C58-B19C-90E4-2D37147B2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12516" cy="6858000"/>
          </a:xfrm>
        </p:spPr>
      </p:pic>
    </p:spTree>
    <p:extLst>
      <p:ext uri="{BB962C8B-B14F-4D97-AF65-F5344CB8AC3E}">
        <p14:creationId xmlns:p14="http://schemas.microsoft.com/office/powerpoint/2010/main" val="39592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BDBC-6C2B-9F22-0DDE-F35D9486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FF67A7-F8AB-61F0-0600-81FB5DB7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-90262"/>
            <a:ext cx="7834036" cy="6948261"/>
          </a:xfrm>
        </p:spPr>
      </p:pic>
    </p:spTree>
    <p:extLst>
      <p:ext uri="{BB962C8B-B14F-4D97-AF65-F5344CB8AC3E}">
        <p14:creationId xmlns:p14="http://schemas.microsoft.com/office/powerpoint/2010/main" val="274640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30453 - Balaji Ganesh Kuntimala</dc:creator>
  <cp:lastModifiedBy>30453 - Balaji Ganesh Kuntimala</cp:lastModifiedBy>
  <cp:revision>1</cp:revision>
  <dcterms:created xsi:type="dcterms:W3CDTF">2025-09-02T19:46:06Z</dcterms:created>
  <dcterms:modified xsi:type="dcterms:W3CDTF">2025-09-02T19:49:25Z</dcterms:modified>
</cp:coreProperties>
</file>