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8E69-35C2-5CB7-D0BA-A1E8CD86B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39838-CD4C-6C1B-416B-0CA993E44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8C6DB-00D6-94C5-4F1A-3E507218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B666-7039-29EC-F851-37CAD65C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1EEAE-63B0-9C54-5C04-9DC387F8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5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2C60-B887-EE8E-5BC8-90E151CE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9EFE0-DA84-5529-5B03-214B27CC6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9BB97-F147-3C0F-6C77-00E71F62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C20F3-1FF4-F058-3181-389326A1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F0B8-A8A4-D809-34F2-32A509B5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26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41E51-B23D-A480-76EE-74B95C806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14F30-C656-5430-AB85-F753FBEC0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E283-2DE6-9643-B4BB-49C3CDC7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BA27-5A76-C2C7-61B6-9A72DB04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1DB6-9689-F344-C017-D2A2AD60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7382-7DEE-5A87-CFE9-7CC3027B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295B-8213-C4B6-DB51-76D0ED0E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1448-1C41-682B-43FC-37E1DBD0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2351F-B7D5-1B21-33F9-45AB3B51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D84C-872F-BF35-AE60-D1B415FE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6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F5A2-D6A1-6C2A-94E5-2F27DCB8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85AD0-8E6C-B951-F10C-85F43397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389AF-F8A9-D386-BD05-46B16D4B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55A7-D7AE-2536-44AB-1F9A75D2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EC31-A1FD-5D5A-18AE-6E20FCA4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22B7-E90C-1B13-EA5D-FFD47363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CB36-342E-1227-24CB-13AC399B4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4303A-061B-9202-94B7-A7AC5353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57EA-BC38-5E92-6EF3-72507535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6965D-955A-8C60-FA67-672C4CE2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C8E5-359C-3C60-3DD5-ED715FC6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1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82BA-A25F-2471-6C3F-41B253CB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D231-D2D8-6319-C3C4-F78E7C01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36F96-6C49-E584-D132-E557CBDB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0744D-98A8-37C3-2929-A97A145B7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B56AE-1676-82C2-3955-D6291FB7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3BCCC-C452-4316-01D3-164C63FE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78D04-E514-C3D1-1905-1A5F8DBB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37158-272C-2022-D598-BCFF543A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8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2BB4-A26E-9EA9-F5B3-CB49F7D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1BC5-2EE2-2512-A963-7165B2A2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322A7-BDCF-0814-8040-9C77979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4C72F-15BF-CE50-4FB8-ABBB9063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15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58756-2466-86C2-69C5-A9E42B99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A06C6-844A-56AA-910A-FF3AB25C9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FCFDE-9B53-1428-10D2-89C40390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3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12B6-EAE3-1E81-9B40-4A34285A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D011-599C-94EC-F56C-BE14DA17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9CE33-5B9F-F6DB-39AB-8A168E7FC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66D76-1CBB-A469-B8FD-3480026E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5262-E431-B42F-D924-F7522D20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13CCB-8038-26C0-7684-6F4A0060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3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046E-30EE-E5CD-5147-42E3E2F2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5C3DB-99ED-06F5-766E-2C1E4FBC1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46DCC-74BC-EF64-8D56-2524234B8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17E63-008C-D87F-4AE1-2B35FEAC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B4A8F-7CCE-BF45-D248-8D6F5F39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B5545-AD8B-D3F4-B564-C65F23AD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3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21360-C32C-7CEC-4F5E-08F71843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ABC5-C980-814F-4E6D-DB11DE3D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75932-E573-45B0-EEDB-3F0549181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0D3417-BA43-40C6-858F-69C7758E74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C9FF-0228-E995-FD43-464706754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378E0-DBA0-34B6-AFE8-523F77845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685C4-C0FC-4B01-B62C-CE2D2EB080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F60E-4DA1-377C-D06E-B1D601352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9F497-1B87-CFF1-8F61-7AF7002C4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767335-4205-8E4F-855A-8453E1E7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688"/>
            <a:ext cx="12192000" cy="52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1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FB0E-3C86-9D26-9213-3128B39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37062CE-35D9-FEC7-47DC-593244381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136086" cy="6888903"/>
          </a:xfrm>
        </p:spPr>
      </p:pic>
    </p:spTree>
    <p:extLst>
      <p:ext uri="{BB962C8B-B14F-4D97-AF65-F5344CB8AC3E}">
        <p14:creationId xmlns:p14="http://schemas.microsoft.com/office/powerpoint/2010/main" val="373428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49F0-5C80-BA37-F91C-79C4DB3F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91BCF8-D44C-B8C0-33E6-1AC2F37C9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61255" cy="5007429"/>
          </a:xfrm>
        </p:spPr>
      </p:pic>
    </p:spTree>
    <p:extLst>
      <p:ext uri="{BB962C8B-B14F-4D97-AF65-F5344CB8AC3E}">
        <p14:creationId xmlns:p14="http://schemas.microsoft.com/office/powerpoint/2010/main" val="114289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A7F1-CB3B-7331-0490-507D0AB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D01C2A-6722-25A8-818B-69F7AFC63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682"/>
            <a:ext cx="12228009" cy="5761717"/>
          </a:xfrm>
        </p:spPr>
      </p:pic>
    </p:spTree>
    <p:extLst>
      <p:ext uri="{BB962C8B-B14F-4D97-AF65-F5344CB8AC3E}">
        <p14:creationId xmlns:p14="http://schemas.microsoft.com/office/powerpoint/2010/main" val="419308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E8CA-D6E3-EEE5-6E3C-487D2F8F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833933-F129-22D7-7C59-B63ACDAE0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4503" cy="5148943"/>
          </a:xfrm>
        </p:spPr>
      </p:pic>
    </p:spTree>
    <p:extLst>
      <p:ext uri="{BB962C8B-B14F-4D97-AF65-F5344CB8AC3E}">
        <p14:creationId xmlns:p14="http://schemas.microsoft.com/office/powerpoint/2010/main" val="406488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61A5-6C28-75E4-5250-2C4E12B7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8601EC-FB12-46D6-A97F-7AEF16F91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1146"/>
            <a:ext cx="12011005" cy="6055632"/>
          </a:xfrm>
        </p:spPr>
      </p:pic>
    </p:spTree>
    <p:extLst>
      <p:ext uri="{BB962C8B-B14F-4D97-AF65-F5344CB8AC3E}">
        <p14:creationId xmlns:p14="http://schemas.microsoft.com/office/powerpoint/2010/main" val="63720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4F40-4470-8A61-724C-87F0E188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40F314-94C4-B701-78A1-054BB06C9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6" y="32657"/>
            <a:ext cx="10125467" cy="6212575"/>
          </a:xfrm>
        </p:spPr>
      </p:pic>
    </p:spTree>
    <p:extLst>
      <p:ext uri="{BB962C8B-B14F-4D97-AF65-F5344CB8AC3E}">
        <p14:creationId xmlns:p14="http://schemas.microsoft.com/office/powerpoint/2010/main" val="49112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96D7-8F6A-A666-CE39-1EA77EAE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58E5397-E1C4-3C19-2E97-E18E8BA0F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924798" cy="6651171"/>
          </a:xfrm>
        </p:spPr>
      </p:pic>
    </p:spTree>
    <p:extLst>
      <p:ext uri="{BB962C8B-B14F-4D97-AF65-F5344CB8AC3E}">
        <p14:creationId xmlns:p14="http://schemas.microsoft.com/office/powerpoint/2010/main" val="366304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72E8-5DE9-2809-93D4-AD90496F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C5E5E76-8C64-65DF-78E0-87229CB9F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503100" cy="6760029"/>
          </a:xfrm>
        </p:spPr>
      </p:pic>
    </p:spTree>
    <p:extLst>
      <p:ext uri="{BB962C8B-B14F-4D97-AF65-F5344CB8AC3E}">
        <p14:creationId xmlns:p14="http://schemas.microsoft.com/office/powerpoint/2010/main" val="335210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74E1-3710-A345-C16C-E7C47CAE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A17CC38-8DC4-0475-C5DB-CE2019C89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049000" cy="6862209"/>
          </a:xfrm>
        </p:spPr>
      </p:pic>
    </p:spTree>
    <p:extLst>
      <p:ext uri="{BB962C8B-B14F-4D97-AF65-F5344CB8AC3E}">
        <p14:creationId xmlns:p14="http://schemas.microsoft.com/office/powerpoint/2010/main" val="30676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30453 - Balaji Ganesh Kuntimala</dc:creator>
  <cp:lastModifiedBy>30453 - Balaji Ganesh Kuntimala</cp:lastModifiedBy>
  <cp:revision>1</cp:revision>
  <dcterms:created xsi:type="dcterms:W3CDTF">2025-09-02T19:38:43Z</dcterms:created>
  <dcterms:modified xsi:type="dcterms:W3CDTF">2025-09-02T19:42:58Z</dcterms:modified>
</cp:coreProperties>
</file>