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B061B-39E6-B076-A663-900C683C6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9843D-2743-C90F-B511-1E4DC6AD9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8ACB8-42FA-E330-AB5E-DA9D24AC2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548-E7AA-4345-B864-879F74671DBC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C92AB-8BCA-4C2C-329C-29E4D8AA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C606D-BF14-B7B0-5821-3ADEEAA6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C4B4-ADA7-435F-B13D-318CCDA1A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13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BD060-5019-8986-0140-CDB761C5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37646-C51D-E949-6172-8FF4F43E4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9AF56-9326-5426-B179-8F694A97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548-E7AA-4345-B864-879F74671DBC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40C0-58AE-4362-9944-6310BB0D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B9647-CBD0-A53E-293A-0287AE79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C4B4-ADA7-435F-B13D-318CCDA1A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60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69196D-ED84-C5A9-7C8E-14E8E6DBD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08C24-99C4-FF13-9897-E384E05D7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BD785-D8B4-A390-8D90-C652E230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548-E7AA-4345-B864-879F74671DBC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F3570-C34D-9D6F-B59F-53426BA30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60D68-4BDD-88AA-3AAA-CE4A93CD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C4B4-ADA7-435F-B13D-318CCDA1A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13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60F90-B4B6-2733-52EA-94297884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E2E12-B57B-D863-876B-8EAB3A77C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4F98-2C3F-42A1-CE23-90F210782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548-E7AA-4345-B864-879F74671DBC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6DDF8-4EC3-0913-6C20-6874FDF1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3425E-6661-D19D-1BD6-540072C5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C4B4-ADA7-435F-B13D-318CCDA1A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82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2B32-2347-0BA0-9CF7-E4C25B4D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36353-B79C-383E-0784-CF3733E04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A06FA-6D3B-ADBE-C4CD-8689BE266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548-E7AA-4345-B864-879F74671DBC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297FB-F696-E6E0-8771-278FC608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441E7-8752-052D-B192-28BEC508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C4B4-ADA7-435F-B13D-318CCDA1A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00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8CCBB-434D-5B0D-CF94-FE421BE3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3B6F6-C796-7671-9ACC-46BFB71F7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DDDF7-D223-4D03-4E18-4AFD44CA6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C4B77-BD11-523D-379A-25827F37D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548-E7AA-4345-B864-879F74671DBC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6A168-5434-0CA6-8CBA-139FFDF0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AFDCB-379B-F774-CFD9-72755037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C4B4-ADA7-435F-B13D-318CCDA1A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2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9772-88BA-F539-0D68-C5EB195D3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28BA7-76FD-8718-52EF-49C2143C5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6585E-3B7A-984B-76EE-4F9473E61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9EE51D-99C9-462E-BC9B-687711E98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8B2F2-CA44-0C88-2ED0-3333DEFD9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04DA0-5985-C0B0-2EEF-893198559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548-E7AA-4345-B864-879F74671DBC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11CF1-9A44-3AD8-6A1E-7400BAF0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3AE122-DBFC-2946-B5CA-2D2DACF46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C4B4-ADA7-435F-B13D-318CCDA1A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71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351C-6B0B-EF32-E60E-03A2C017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689F77-AD49-8E18-7BE8-15A7C936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548-E7AA-4345-B864-879F74671DBC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25876-4E34-2B7B-CD58-6E812160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97074-BB75-C51B-CB8B-7C672745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C4B4-ADA7-435F-B13D-318CCDA1A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78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64806E-9752-044D-DF8D-3FC94E6B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548-E7AA-4345-B864-879F74671DBC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BA0285-D864-CFE1-A0F6-425C9BB6E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CB02C-0379-C1DA-2695-6C578D04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C4B4-ADA7-435F-B13D-318CCDA1A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77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21E53-254E-E055-A0D9-A5D76788E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B82FD-48EF-8DC2-276E-E1ED92CA5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CDA2A-FAFA-A01C-9972-56EFBF12B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EE2EF-B1B3-BC5E-4B58-72398DA0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548-E7AA-4345-B864-879F74671DBC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9EFAF-5D0B-97C1-FC79-019BFA61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AFB61-17BE-3B8D-EF01-969E0B1B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C4B4-ADA7-435F-B13D-318CCDA1A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80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9DF0-F9A1-3574-E6B3-57A6CDCE4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53B2AB-2759-298D-49E8-BA35D1297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769C1-2047-12CC-B04A-DAEA0A6BB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8E140-B7F2-432B-4211-EFF68F04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36548-E7AA-4345-B864-879F74671DBC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96E5F-1290-BDDE-DB41-571D8DF1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E5850-8A2D-67F8-2D19-8B379AAE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0C4B4-ADA7-435F-B13D-318CCDA1A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24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7AD698-4D49-5F69-AA0A-D7F0A5E72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63D36-162E-C9BD-8A67-113EF8BD0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9E3F1-6BC3-1234-A261-6C8B3C6E7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836548-E7AA-4345-B864-879F74671DBC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9D7F-E846-A474-B08E-6C24C3371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C310F-C24D-3F60-2E62-425E891DC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50C4B4-ADA7-435F-B13D-318CCDA1A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01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65BDD-C37C-E34A-4A48-136B73D46F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47861-81CC-68C7-EE32-1F442A9331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37A1ABC-D70E-F560-8B9C-C9F864173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45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D978E97-C0CC-5503-A7F4-5E9E25DBA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94029" cy="695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8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6AD72-B059-E888-D344-C16E0A3E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3CCD9-2585-529A-337B-96BC83F2A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E23F2FE-05A3-BA2A-D6E6-2F6ED9273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3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30453 - Balaji Ganesh Kuntimala</dc:creator>
  <cp:lastModifiedBy>30453 - Balaji Ganesh Kuntimala</cp:lastModifiedBy>
  <cp:revision>1</cp:revision>
  <dcterms:created xsi:type="dcterms:W3CDTF">2025-09-02T19:30:42Z</dcterms:created>
  <dcterms:modified xsi:type="dcterms:W3CDTF">2025-09-02T19:32:27Z</dcterms:modified>
</cp:coreProperties>
</file>