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76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76400" y="2906405"/>
            <a:ext cx="73995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	BALAJI G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:312214221/</a:t>
            </a:r>
            <a:r>
              <a:rPr lang="en-US" sz="16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B0E96B6738DD13C89F645F6170D4CAF9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(ACCOUNTING&amp;FINANCE)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:ST.THOMAS COLLEGE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578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81</cp:revision>
  <dcterms:created xsi:type="dcterms:W3CDTF">2024-03-29T15:07:22Z</dcterms:created>
  <dcterms:modified xsi:type="dcterms:W3CDTF">2024-09-02T11:16:08Z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