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81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project, tools, and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success and takeaway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viewers to explore repo and reproduce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motivation and overall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preprocessing and formatting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LoRA layers and quantization for efficient fine-tuning.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Describe efficient setup on Colab and config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loss curves showing steady convergence.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improvement metrics and interpret 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error sources and planned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inference pipeline and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6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2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9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92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5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52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Fine-Tuning GPT-2 for Medical Question Answering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Kishore Balaji | INFO 7375 – Prompt Engineering &amp; AI</a:t>
            </a:r>
          </a:p>
          <a:p>
            <a:r>
              <a:t>Google Colab | PEFT (LoRA / QLoRA) | Medical QA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 efficiency on consumer GPU.</a:t>
            </a:r>
          </a:p>
          <a:p>
            <a:r>
              <a:t>• LoRA fine-tuning effective for domain LLMs.</a:t>
            </a:r>
          </a:p>
          <a:p>
            <a:r>
              <a:t>• Balance of cost vs. accuracy proven.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GitHub: https://github.com/balajiki1/medical_llm_fine_tuning</a:t>
            </a:r>
          </a:p>
          <a:p>
            <a:r>
              <a:t>• Colab: https://colab.research.google.com/drive/1giKYeIOLqWwh4bBPS7b_Cd3vtu5Fr4TL?usp=sharing</a:t>
            </a:r>
          </a:p>
          <a:p>
            <a:r>
              <a:t>• Tools: Hugging Face, PEFT, BitsAndBytes</a:t>
            </a:r>
          </a:p>
          <a:p>
            <a:r>
              <a:t>• Video: Add link when ready.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Adapt GPT-2 for medical question answering.</a:t>
            </a:r>
          </a:p>
          <a:p>
            <a:r>
              <a:t>• Method: LoRA / QLoRA fine-tuning for parameter efficiency.</a:t>
            </a:r>
          </a:p>
          <a:p>
            <a:r>
              <a:t>• Result: 41% improvement in ROUGE-L metric.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medalpaca/medical_meadow_medical_flashcards</a:t>
            </a:r>
          </a:p>
          <a:p>
            <a:r>
              <a:t>• Cleaning: Removed short/duplicate entries.</a:t>
            </a:r>
          </a:p>
          <a:p>
            <a:r>
              <a:t>• Split: Train 70%, Validation 15%, Test 15%.</a:t>
            </a:r>
          </a:p>
          <a:p>
            <a:r>
              <a:t>• Example: Instruction-style Question → Answer pairs.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(LoRA / QLoRA)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 model: GPT-2 Medium (355M parameters)</a:t>
            </a:r>
          </a:p>
          <a:p>
            <a:r>
              <a:t>• Technique: PEFT LoRA (r=8, α=16, dropout=0.05)</a:t>
            </a:r>
          </a:p>
          <a:p>
            <a:r>
              <a:t>• Quantization: 4-bit nf4 (QLoRA)</a:t>
            </a:r>
          </a:p>
          <a:p>
            <a:r>
              <a:t>• Framework: Hugging Face Transformers + BitsAndBytes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Epochs: 3 | Learning rate: 2e-4</a:t>
            </a:r>
          </a:p>
          <a:p>
            <a:r>
              <a:t>• Batch size: 2 × 8 accumulation</a:t>
            </a:r>
          </a:p>
          <a:p>
            <a:r>
              <a:t>• Evaluation every 100 steps</a:t>
            </a:r>
          </a:p>
          <a:p>
            <a:r>
              <a:t>• Gradient checkpointing enabled</a:t>
            </a:r>
          </a:p>
          <a:p>
            <a:r>
              <a:t>• Hardware: Tesla T4 GPU (Colab)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Metrics</a:t>
            </a:r>
          </a:p>
        </p:txBody>
      </p:sp>
      <p:pic>
        <p:nvPicPr>
          <p:cNvPr id="3" name="Picture 2" descr="511fe225-889f-4214-9067-13d74c82d29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3701920" cy="2103120"/>
          </a:xfrm>
          <a:prstGeom prst="rect">
            <a:avLst/>
          </a:prstGeom>
        </p:spPr>
      </p:pic>
      <p:pic>
        <p:nvPicPr>
          <p:cNvPr id="4" name="Picture 3" descr="4564d4b4-f506-4fc2-b949-945db1a662f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71600"/>
            <a:ext cx="3701920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Results</a:t>
            </a:r>
          </a:p>
        </p:txBody>
      </p:sp>
      <p:pic>
        <p:nvPicPr>
          <p:cNvPr id="3" name="Picture 2" descr="43638c1f-039a-44ce-804d-2ef8f81407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4433907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ROUGE-1/2/L improved significantly — ~41% gain in ROUGE-L.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 Short: Missing context.</a:t>
            </a:r>
          </a:p>
          <a:p>
            <a:r>
              <a:t>• Too Verbose: Repetition.</a:t>
            </a:r>
          </a:p>
          <a:p>
            <a:r>
              <a:t>• Missing Details: Lacks medical keywords.</a:t>
            </a:r>
          </a:p>
          <a:p>
            <a:r>
              <a:t>• Fixes: RAG, RLHF, longer training.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'What are the symptoms of pneumonia?'</a:t>
            </a:r>
          </a:p>
          <a:p>
            <a:r>
              <a:t>Output: 'Cough, fever, chills, chest pain, difficulty breathing.'</a:t>
            </a:r>
          </a:p>
          <a:p>
            <a:r>
              <a:t>Disclaimer: Educational purpose only.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442</Words>
  <Application>Microsoft Macintosh PowerPoint</Application>
  <PresentationFormat>On-screen Show 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Fine-Tuning GPT-2 for Medical Question Answering</vt:lpstr>
      <vt:lpstr>Project Overview</vt:lpstr>
      <vt:lpstr>Dataset Preparation</vt:lpstr>
      <vt:lpstr>Model Architecture (LoRA / QLoRA)</vt:lpstr>
      <vt:lpstr>Training Configuration</vt:lpstr>
      <vt:lpstr>Training Metrics</vt:lpstr>
      <vt:lpstr>Evaluation Results</vt:lpstr>
      <vt:lpstr>Error Analysis</vt:lpstr>
      <vt:lpstr>Inference Demo</vt:lpstr>
      <vt:lpstr>Impact &amp; Learning</vt:lpstr>
      <vt:lpstr>References &amp; Links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Madhavi Arigela</cp:lastModifiedBy>
  <cp:revision>2</cp:revision>
  <dcterms:created xsi:type="dcterms:W3CDTF">2013-01-27T09:14:16Z</dcterms:created>
  <dcterms:modified xsi:type="dcterms:W3CDTF">2025-10-24T00:48:38Z</dcterms:modified>
  <cp:category/>
</cp:coreProperties>
</file>