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6" r:id="rId13"/>
    <p:sldId id="29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06461" y="2945204"/>
            <a:ext cx="11779079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3200" lang="en-US"/>
              <a:t>STUDENT NAME: </a:t>
            </a:r>
            <a:r>
              <a:rPr altLang="en-GB" dirty="0" sz="3200" lang="en-US"/>
              <a:t>M</a:t>
            </a:r>
            <a:r>
              <a:rPr altLang="en-GB" dirty="0" sz="3200" lang="en-US"/>
              <a:t>a</a:t>
            </a:r>
            <a:r>
              <a:rPr altLang="en-GB" dirty="0" sz="3200" lang="en-US"/>
              <a:t>d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balaji</a:t>
            </a:r>
            <a:r>
              <a:rPr altLang="en-GB" dirty="0" sz="3200" lang="en-US"/>
              <a:t>.</a:t>
            </a:r>
            <a:r>
              <a:rPr altLang="en-GB" dirty="0" sz="3200" lang="en-US"/>
              <a:t>M</a:t>
            </a:r>
            <a:endParaRPr altLang="en-US" sz="2800" lang="zh-CN"/>
          </a:p>
          <a:p>
            <a:r>
              <a:rPr dirty="0" sz="3200" lang="en-US"/>
              <a:t>REGISTER NO AND NMID: </a:t>
            </a:r>
            <a:endParaRPr dirty="0" sz="2800" lang="en-US">
              <a:cs typeface="Calibri"/>
            </a:endParaRPr>
          </a:p>
          <a:p>
            <a:r>
              <a:rPr dirty="0" sz="3200" lang="en-US"/>
              <a:t>DEPARTMENT: </a:t>
            </a:r>
            <a:endParaRPr sz="2800"/>
          </a:p>
          <a:p>
            <a:r>
              <a:rPr dirty="0" sz="3200" lang="en-US"/>
              <a:t>COLLEGE: COLLEGE</a:t>
            </a:r>
            <a:r>
              <a:rPr altLang="en-GB" dirty="0" sz="3200" lang="en-US"/>
              <a:t> 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k</a:t>
            </a:r>
            <a:r>
              <a:rPr altLang="en-GB" dirty="0" sz="3200" lang="en-US"/>
              <a:t>k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n</a:t>
            </a:r>
            <a:r>
              <a:rPr altLang="en-GB" dirty="0" sz="3200" lang="en-US"/>
              <a:t>a</a:t>
            </a:r>
            <a:r>
              <a:rPr altLang="en-GB" dirty="0" sz="3200" lang="en-US"/>
              <a:t> </a:t>
            </a:r>
            <a:r>
              <a:rPr altLang="en-GB" dirty="0" sz="3200" lang="en-US"/>
              <a:t>g</a:t>
            </a:r>
            <a:r>
              <a:rPr altLang="en-GB" dirty="0" sz="3200" lang="en-US"/>
              <a:t>o</a:t>
            </a:r>
            <a:r>
              <a:rPr altLang="en-GB" dirty="0" sz="3200" lang="en-US"/>
              <a:t>v</a:t>
            </a:r>
            <a:r>
              <a:rPr altLang="en-GB" dirty="0" sz="3200" lang="en-US"/>
              <a:t>e</a:t>
            </a:r>
            <a:r>
              <a:rPr altLang="en-GB" dirty="0" sz="3200" lang="en-US"/>
              <a:t>r</a:t>
            </a:r>
            <a:r>
              <a:rPr altLang="en-GB" dirty="0" sz="3200" lang="en-US"/>
              <a:t>nment 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t</a:t>
            </a:r>
            <a:r>
              <a:rPr altLang="en-GB" dirty="0" sz="3200" lang="en-US"/>
              <a:t>s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o</a:t>
            </a:r>
            <a:r>
              <a:rPr altLang="en-GB" dirty="0" sz="3200" lang="en-US"/>
              <a:t>l</a:t>
            </a:r>
            <a:r>
              <a:rPr altLang="en-GB" dirty="0" sz="3200" lang="en-US"/>
              <a:t>l</a:t>
            </a:r>
            <a:r>
              <a:rPr altLang="en-GB" dirty="0" sz="3200" lang="en-US"/>
              <a:t>ege</a:t>
            </a:r>
            <a:endParaRPr altLang="en-US" sz="2800" lang="zh-CN"/>
          </a:p>
          <a:p>
            <a:r>
              <a:rPr altLang="en-GB" dirty="0" sz="3200" lang="en-US"/>
              <a:t>U</a:t>
            </a:r>
            <a:r>
              <a:rPr altLang="en-GB" dirty="0" sz="3200" lang="en-US"/>
              <a:t>N</a:t>
            </a:r>
            <a:r>
              <a:rPr altLang="en-GB" dirty="0" sz="3200" lang="en-US"/>
              <a:t>I</a:t>
            </a:r>
            <a:r>
              <a:rPr altLang="en-GB" dirty="0" sz="3200" lang="en-US"/>
              <a:t>VERSITY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b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a</a:t>
            </a:r>
            <a:r>
              <a:rPr altLang="en-GB" dirty="0" sz="3200" lang="en-US"/>
              <a:t>t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 </a:t>
            </a:r>
            <a:r>
              <a:rPr altLang="en-GB" dirty="0" sz="3200" lang="en-US"/>
              <a:t>University </a:t>
            </a:r>
            <a:endParaRPr altLang="en-US" sz="2800" lang="zh-CN"/>
          </a:p>
          <a:p>
            <a:r>
              <a:rPr dirty="0" sz="32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9106" y="1598962"/>
            <a:ext cx="8353938" cy="41094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61999" y="1558607"/>
            <a:ext cx="5329695" cy="4968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Summarize:
Successfully built a personal portfolio website.
Easy for recruiters to evaluate your skills.
Scalable to add more projects in the future.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Hub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endParaRPr lang="en-GB"/>
          </a:p>
        </p:txBody>
      </p:sp>
      <p:sp>
        <p:nvSpPr>
          <p:cNvPr id="1048693" name=""/>
          <p:cNvSpPr>
            <a:spLocks noGrp="1"/>
          </p:cNvSpPr>
          <p:nvPr>
            <p:ph type="body" idx="1"/>
          </p:nvPr>
        </p:nvSpPr>
        <p:spPr>
          <a:xfrm>
            <a:off x="609599" y="2011830"/>
            <a:ext cx="10972800" cy="355600"/>
          </a:xfrm>
        </p:spPr>
        <p:txBody>
          <a:bodyPr/>
          <a:p>
            <a:r>
              <a:rPr sz="2800" lang="en-GB"/>
              <a:t>https://github.com/balajimadhan817-afk/Madhan-portfolio.git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528061" y="589914"/>
            <a:ext cx="9840477" cy="265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5"/>
              <a:t>PROJECT</a:t>
            </a:r>
            <a:r>
              <a:rPr dirty="0" sz="6000" spc="-85"/>
              <a:t> </a:t>
            </a:r>
            <a:r>
              <a:rPr dirty="0" sz="6000" spc="25"/>
              <a:t>TITLE</a:t>
            </a:r>
            <a:br>
              <a:rPr altLang="en-GB" dirty="0" sz="6000" lang="en-US" spc="25"/>
            </a:br>
            <a:br>
              <a:rPr altLang="en-GB" dirty="0" sz="6000" lang="en-US" spc="25"/>
            </a:b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8800" lang="en-US" spc="25"/>
              <a:t>d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g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t</a:t>
            </a:r>
            <a:r>
              <a:rPr altLang="en-GB" dirty="0" sz="8800" lang="en-US" spc="25"/>
              <a:t>a</a:t>
            </a:r>
            <a:r>
              <a:rPr altLang="en-GB" dirty="0" sz="8800" lang="en-US" spc="25"/>
              <a:t>l</a:t>
            </a:r>
            <a:r>
              <a:rPr altLang="en-GB" dirty="0" sz="8800" lang="en-US" spc="25"/>
              <a:t> </a:t>
            </a:r>
            <a:r>
              <a:rPr altLang="en-GB" dirty="0" sz="8800" lang="en-US" spc="25"/>
              <a:t>p</a:t>
            </a:r>
            <a:r>
              <a:rPr altLang="en-GB" dirty="0" sz="8800" lang="en-US" spc="25"/>
              <a:t>o</a:t>
            </a:r>
            <a:r>
              <a:rPr altLang="en-GB" dirty="0" sz="8800" lang="en-US" spc="25"/>
              <a:t>r</a:t>
            </a:r>
            <a:r>
              <a:rPr altLang="en-GB" dirty="0" sz="8800" lang="en-US" spc="25"/>
              <a:t>tfolio 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834072" y="1695449"/>
            <a:ext cx="5526874" cy="4663440"/>
          </a:xfrm>
          <a:prstGeom prst="rect"/>
        </p:spPr>
        <p:txBody>
          <a:bodyPr rtlCol="0" wrap="square">
            <a:spAutoFit/>
          </a:bodyPr>
          <a:p>
            <a:r>
              <a:rPr sz="3600" lang="en-GB">
                <a:solidFill>
                  <a:srgbClr val="000000"/>
                </a:solidFill>
              </a:rPr>
              <a:t>Students struggle to showcase their skills to recruiters.
Lack of professional visibility without an online portfolio.
Difficulty in organizing and presenting projects clearly.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4" y="2099786"/>
            <a:ext cx="5756569" cy="3647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Purpose: To showcase skills, projects, education, and contact details.
Mention: Responsive, user-friendly, and professional look.
Add a small image/illustration of a portfolio mockup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our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tion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69601" y="2019299"/>
            <a:ext cx="4271048" cy="37490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Target users:
Recruiters/Employers
Peers &amp; collaborators
Academic mentors
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d</a:t>
            </a:r>
            <a:r>
              <a:rPr altLang="en-GB" sz="3200" lang="en-US">
                <a:solidFill>
                  <a:srgbClr val="000000"/>
                </a:solidFill>
              </a:rPr>
              <a:t>ent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19399" y="1857374"/>
            <a:ext cx="4572000" cy="415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List of tools:
Frontend: HTML, CSS, JavaScript
Backend </a:t>
            </a:r>
            <a:r>
              <a:rPr altLang="en-GB" sz="3200" lang="en-US">
                <a:solidFill>
                  <a:srgbClr val="000000"/>
                </a:solidFill>
              </a:rPr>
              <a:t>: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sz="3200" lang="en-GB">
                <a:solidFill>
                  <a:srgbClr val="000000"/>
                </a:solidFill>
              </a:rPr>
              <a:t>used 
Version Control: GitHub
IDE: VS Code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1427479"/>
            <a:ext cx="4572000" cy="45618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Home
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A</a:t>
            </a:r>
            <a:r>
              <a:rPr altLang="en-GB" sz="3200" lang="en-US">
                <a:solidFill>
                  <a:srgbClr val="000000"/>
                </a:solidFill>
              </a:rPr>
              <a:t>b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t </a:t>
            </a:r>
            <a:r>
              <a:rPr altLang="en-GB" sz="3200" lang="en-US">
                <a:solidFill>
                  <a:srgbClr val="000000"/>
                </a:solidFill>
              </a:rPr>
              <a:t>m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me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k</a:t>
            </a:r>
            <a:r>
              <a:rPr altLang="en-GB" sz="3200" lang="en-US">
                <a:solidFill>
                  <a:srgbClr val="000000"/>
                </a:solidFill>
              </a:rPr>
              <a:t>i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P</a:t>
            </a:r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ject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C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act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755331" y="1336765"/>
            <a:ext cx="6627705" cy="53746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Key features:
Responsive design (mobile + desktop)
Skills progress bars
Contact form
Social links integration
Add icons (mobile, form, links).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2025-08-29T04:40:04Z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d724abb4c22743b4995141904700ccef</vt:lpwstr>
  </property>
</Properties>
</file>