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0" r:id="rId1"/>
    <p:sldMasterId id="2147483715" r:id="rId2"/>
    <p:sldMasterId id="2147483733" r:id="rId3"/>
    <p:sldMasterId id="2147483723" r:id="rId4"/>
    <p:sldMasterId id="2147483652" r:id="rId5"/>
    <p:sldMasterId id="2147483654" r:id="rId6"/>
    <p:sldMasterId id="2147483656" r:id="rId7"/>
  </p:sldMasterIdLst>
  <p:notesMasterIdLst>
    <p:notesMasterId r:id="rId14"/>
  </p:notesMasterIdLst>
  <p:handoutMasterIdLst>
    <p:handoutMasterId r:id="rId15"/>
  </p:handoutMasterIdLst>
  <p:sldIdLst>
    <p:sldId id="706" r:id="rId8"/>
    <p:sldId id="1100" r:id="rId9"/>
    <p:sldId id="1101" r:id="rId10"/>
    <p:sldId id="1102" r:id="rId11"/>
    <p:sldId id="1103" r:id="rId12"/>
    <p:sldId id="1104" r:id="rId13"/>
  </p:sldIdLst>
  <p:sldSz cx="9144000" cy="6858000" type="screen4x3"/>
  <p:notesSz cx="6735763" cy="98663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5"/>
    <p:restoredTop sz="94241" autoAdjust="0"/>
  </p:normalViewPr>
  <p:slideViewPr>
    <p:cSldViewPr>
      <p:cViewPr varScale="1">
        <p:scale>
          <a:sx n="69" d="100"/>
          <a:sy n="69" d="100"/>
        </p:scale>
        <p:origin x="1294" y="9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26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253" cy="493710"/>
          </a:xfrm>
          <a:prstGeom prst="rect">
            <a:avLst/>
          </a:prstGeom>
        </p:spPr>
        <p:txBody>
          <a:bodyPr vert="horz" lIns="87744" tIns="43872" rIns="87744" bIns="43872" rtlCol="0"/>
          <a:lstStyle>
            <a:lvl1pPr algn="l">
              <a:spcBef>
                <a:spcPct val="50000"/>
              </a:spcBef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1027"/>
            <a:ext cx="2918253" cy="493709"/>
          </a:xfrm>
          <a:prstGeom prst="rect">
            <a:avLst/>
          </a:prstGeom>
        </p:spPr>
        <p:txBody>
          <a:bodyPr vert="horz" lIns="87744" tIns="43872" rIns="87744" bIns="43872" rtlCol="0" anchor="b"/>
          <a:lstStyle>
            <a:lvl1pPr algn="l">
              <a:spcBef>
                <a:spcPct val="50000"/>
              </a:spcBef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935" y="9371027"/>
            <a:ext cx="2918253" cy="493709"/>
          </a:xfrm>
          <a:prstGeom prst="rect">
            <a:avLst/>
          </a:prstGeom>
        </p:spPr>
        <p:txBody>
          <a:bodyPr vert="horz" lIns="87744" tIns="43872" rIns="87744" bIns="43872" rtlCol="0" anchor="b"/>
          <a:lstStyle>
            <a:lvl1pPr algn="r">
              <a:spcBef>
                <a:spcPct val="50000"/>
              </a:spcBef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3079B7F-281E-4865-B1A6-8BDB68E3EACE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8379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8253" cy="49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3" tIns="47421" rIns="94843" bIns="4742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39775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2475" y="4686302"/>
            <a:ext cx="5390814" cy="444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3" tIns="47421" rIns="94843" bIns="474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1027"/>
            <a:ext cx="2918253" cy="49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3" tIns="47421" rIns="94843" bIns="4742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935" y="9371027"/>
            <a:ext cx="2918253" cy="49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3" tIns="47421" rIns="94843" bIns="4742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EEB6B22-7F8F-4337-A93F-489D8C8186F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4627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E45DC-07FA-4D03-86C4-E6008872402E}" type="slidenum">
              <a:rPr lang="en-AU" altLang="en-US" smtClean="0"/>
              <a:pPr/>
              <a:t>1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4048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95288" y="3681413"/>
            <a:ext cx="8389937" cy="2808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95288" y="1412875"/>
            <a:ext cx="8389937" cy="2305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/>
              <a:t>    </a:t>
            </a:r>
          </a:p>
        </p:txBody>
      </p:sp>
      <p:pic>
        <p:nvPicPr>
          <p:cNvPr id="6" name="Picture 27" descr="Monash_logo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68300"/>
            <a:ext cx="417671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95288" y="944563"/>
            <a:ext cx="8389937" cy="541337"/>
            <a:chOff x="249" y="595"/>
            <a:chExt cx="5285" cy="341"/>
          </a:xfrm>
        </p:grpSpPr>
        <p:sp>
          <p:nvSpPr>
            <p:cNvPr id="8" name="Rectangle 30"/>
            <p:cNvSpPr>
              <a:spLocks noChangeArrowheads="1"/>
            </p:cNvSpPr>
            <p:nvPr userDrawn="1"/>
          </p:nvSpPr>
          <p:spPr bwMode="auto">
            <a:xfrm rot="2700000">
              <a:off x="691" y="664"/>
              <a:ext cx="273" cy="2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dirty="0"/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249" y="595"/>
              <a:ext cx="5285" cy="30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Information Technology</a:t>
              </a:r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557338"/>
            <a:ext cx="7669213" cy="1470025"/>
          </a:xfrm>
        </p:spPr>
        <p:txBody>
          <a:bodyPr lIns="0" anchor="t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4652963"/>
            <a:ext cx="7686675" cy="1752600"/>
          </a:xfrm>
        </p:spPr>
        <p:txBody>
          <a:bodyPr lIns="0" anchor="b"/>
          <a:lstStyle>
            <a:lvl1pPr marL="0" indent="0">
              <a:spcBef>
                <a:spcPct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E3FF0-2789-4306-A125-DDC04BAFBCEC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2EE91-89FF-402A-A754-CF7B3177711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333375"/>
            <a:ext cx="2090737" cy="579278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333375"/>
            <a:ext cx="6119813" cy="57927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58E86-397A-4351-B0BB-A3596E1C1ED3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C8F8E-FA80-4AB7-B7B3-211661E3BB3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90" y="2130425"/>
            <a:ext cx="5352240" cy="1470025"/>
          </a:xfrm>
          <a:prstGeom prst="rect">
            <a:avLst/>
          </a:prstGeom>
        </p:spPr>
        <p:txBody>
          <a:bodyPr anchor="ctr"/>
          <a:lstStyle>
            <a:lvl1pPr algn="l">
              <a:defRPr sz="3000" baseline="0">
                <a:latin typeface="Arial Narrow"/>
                <a:cs typeface="Arial Narrow"/>
              </a:defRPr>
            </a:lvl1pPr>
          </a:lstStyle>
          <a:p>
            <a:r>
              <a:rPr lang="en-AU" dirty="0"/>
              <a:t>TITLE PAGE (30pt Arial Narrow)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290" y="3613923"/>
            <a:ext cx="5352240" cy="63318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SUB HEADLINE / PRESENTER (18pt Arial Narrow)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4076885" y="6356350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z="1400" smtClean="0"/>
              <a:pPr algn="ctr"/>
              <a:t>‹#›</a:t>
            </a:fld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054834" y="6384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" y="0"/>
            <a:ext cx="8842248" cy="1298448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 Narrow"/>
                <a:cs typeface="Arial Narrow"/>
              </a:defRPr>
            </a:lvl1pPr>
            <a:lvl2pPr>
              <a:defRPr>
                <a:latin typeface="Arial Narrow"/>
                <a:cs typeface="Arial Narrow"/>
              </a:defRPr>
            </a:lvl2pPr>
            <a:lvl3pPr>
              <a:defRPr>
                <a:latin typeface="Arial Narrow"/>
                <a:cs typeface="Arial Narrow"/>
              </a:defRPr>
            </a:lvl3pPr>
            <a:lvl4pPr>
              <a:defRPr>
                <a:latin typeface="Arial Narrow"/>
                <a:cs typeface="Arial Narrow"/>
              </a:defRPr>
            </a:lvl4pPr>
            <a:lvl5pPr>
              <a:defRPr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Principles of Information Systems, Eleventh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AF73A-9A45-459F-A6F8-DF422FBBBF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4076885" y="6356350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z="1400" smtClean="0"/>
              <a:pPr algn="ctr"/>
              <a:t>‹#›</a:t>
            </a:fld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054834" y="6384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4076885" y="6356350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054834" y="6384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295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047-A0FF-42BB-81CF-5F51FF2618C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1424"/>
            <a:ext cx="9144000" cy="3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10A8047-A0FF-42BB-81CF-5F51FF2618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1424"/>
            <a:ext cx="9144000" cy="3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A1B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295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4076885" y="6356350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z="1600" smtClean="0"/>
              <a:pPr algn="ctr"/>
              <a:t>‹#›</a:t>
            </a:fld>
            <a:endParaRPr lang="en-US" sz="16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054834" y="6384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E6E67-EA82-4888-86F7-708A9FF3989F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40C45-897B-48E3-B7C0-CD11D035845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31260"/>
            <a:ext cx="8319621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 Narrow"/>
                <a:cs typeface="Arial Narrow"/>
              </a:defRPr>
            </a:lvl1pPr>
            <a:lvl2pPr>
              <a:defRPr sz="2000">
                <a:latin typeface="Arial Narrow"/>
                <a:cs typeface="Arial Narrow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 Narrow"/>
                <a:cs typeface="Arial Narrow"/>
              </a:defRPr>
            </a:lvl3pPr>
            <a:lvl4pPr>
              <a:defRPr sz="1600">
                <a:latin typeface="Arial Narrow"/>
                <a:cs typeface="Arial Narrow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126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 Narrow"/>
                <a:cs typeface="Arial Narrow"/>
              </a:defRPr>
            </a:lvl1pPr>
            <a:lvl2pPr>
              <a:defRPr sz="2000">
                <a:latin typeface="Arial Narrow"/>
                <a:cs typeface="Arial Narrow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 Narrow"/>
                <a:cs typeface="Arial Narrow"/>
              </a:defRPr>
            </a:lvl3pPr>
            <a:lvl4pPr>
              <a:defRPr sz="1600">
                <a:latin typeface="Arial Narrow"/>
                <a:cs typeface="Arial Narrow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126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 Narrow"/>
                <a:cs typeface="Arial Narrow"/>
              </a:defRPr>
            </a:lvl1pPr>
            <a:lvl2pPr>
              <a:defRPr sz="2000">
                <a:latin typeface="Arial Narrow"/>
                <a:cs typeface="Arial Narrow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 Narrow"/>
                <a:cs typeface="Arial Narrow"/>
              </a:defRPr>
            </a:lvl3pPr>
            <a:lvl4pPr>
              <a:defRPr sz="1600">
                <a:latin typeface="Arial Narrow"/>
                <a:cs typeface="Arial Narrow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4076885" y="6356350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z="1400" smtClean="0"/>
              <a:pPr algn="ctr"/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3286278" y="1088125"/>
            <a:ext cx="5511828" cy="4743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1088125"/>
            <a:ext cx="2484666" cy="474379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 Narrow"/>
                <a:cs typeface="Arial Narrow"/>
              </a:defRPr>
            </a:lvl1pPr>
            <a:lvl2pPr>
              <a:defRPr sz="2000">
                <a:latin typeface="Arial Narrow"/>
                <a:cs typeface="Arial Narrow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 Narrow"/>
                <a:cs typeface="Arial Narrow"/>
              </a:defRPr>
            </a:lvl3pPr>
            <a:lvl4pPr>
              <a:defRPr sz="1600">
                <a:latin typeface="Arial Narrow"/>
                <a:cs typeface="Arial Narrow"/>
              </a:defRPr>
            </a:lvl4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4076885" y="6356350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z="1400" smtClean="0"/>
              <a:pPr algn="ctr"/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09445" y="1031359"/>
            <a:ext cx="8288662" cy="4871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5607" y="141896"/>
            <a:ext cx="8332500" cy="487491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4076885" y="6356350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z="1400" smtClean="0"/>
              <a:pPr algn="ctr"/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4076885" y="6356350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z="1400" smtClean="0"/>
              <a:pPr algn="ctr"/>
              <a:t>‹#›</a:t>
            </a:fld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054834" y="6384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" y="0"/>
            <a:ext cx="8842248" cy="1298448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 Narrow"/>
                <a:cs typeface="Arial Narrow"/>
              </a:defRPr>
            </a:lvl1pPr>
            <a:lvl2pPr>
              <a:defRPr>
                <a:latin typeface="Arial Narrow"/>
                <a:cs typeface="Arial Narrow"/>
              </a:defRPr>
            </a:lvl2pPr>
            <a:lvl3pPr>
              <a:defRPr>
                <a:latin typeface="Arial Narrow"/>
                <a:cs typeface="Arial Narrow"/>
              </a:defRPr>
            </a:lvl3pPr>
            <a:lvl4pPr>
              <a:defRPr>
                <a:latin typeface="Arial Narrow"/>
                <a:cs typeface="Arial Narrow"/>
              </a:defRPr>
            </a:lvl4pPr>
            <a:lvl5pPr>
              <a:defRPr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AF73A-9A45-459F-A6F8-DF422FBBBF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4076885" y="6356350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z="1600" smtClean="0"/>
              <a:pPr algn="ctr"/>
              <a:t>‹#›</a:t>
            </a:fld>
            <a:endParaRPr lang="en-US" sz="16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054834" y="6384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5CE9E-ABDB-6F4D-B95E-BCBFF69E17C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944563"/>
            <a:ext cx="8208962" cy="6111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663700"/>
            <a:ext cx="8442325" cy="4752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944563"/>
            <a:ext cx="8208962" cy="6111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B5DC-8704-45CA-8C0B-9F7A0C4F8FEC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FCE9F-132A-47A2-83E2-1689D81AD66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©2016.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0C9DA4F-4606-454C-BFD9-5CF63BD0B2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" y="6356350"/>
            <a:ext cx="603885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Systems Analysis and Design in a Changing World, 7th Edition - Chapter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472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99470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997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62360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7904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8702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12939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62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A7E6-C30D-4F81-8F07-35136A39BABC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B5522-E2DC-42E4-A6DF-B54760DF8EA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73449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36346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81444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42074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73433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57608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6460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5658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01987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17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DC8FF-BD5C-4102-8B0E-5DE0D7DD23B2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CF49B-E152-45F7-92D2-C41BB0C3C66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9922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312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9686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4626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6354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16238" y="3141663"/>
            <a:ext cx="5112146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60853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83494" y="2362514"/>
            <a:ext cx="5494159" cy="1470025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Arial Narrow"/>
                <a:cs typeface="Arial Narrow"/>
              </a:defRPr>
            </a:lvl1pPr>
          </a:lstStyle>
          <a:p>
            <a:r>
              <a:rPr lang="en-US" sz="3000" dirty="0">
                <a:solidFill>
                  <a:srgbClr val="000000"/>
                </a:solidFill>
                <a:latin typeface="Arial Narrow"/>
                <a:cs typeface="Arial Narrow"/>
              </a:rPr>
              <a:t>SECTION BREAK 2 </a:t>
            </a:r>
            <a:br>
              <a:rPr lang="en-US" sz="3000" dirty="0">
                <a:solidFill>
                  <a:srgbClr val="000000"/>
                </a:solidFill>
                <a:latin typeface="Arial Narrow"/>
                <a:cs typeface="Arial Narrow"/>
              </a:rPr>
            </a:br>
            <a:r>
              <a:rPr lang="en-US" sz="3000" dirty="0">
                <a:solidFill>
                  <a:srgbClr val="000000"/>
                </a:solidFill>
                <a:latin typeface="Arial Narrow"/>
                <a:cs typeface="Arial Narrow"/>
              </a:rPr>
              <a:t>(30pt Arial Narrow)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944563"/>
            <a:ext cx="8208962" cy="611187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663700"/>
            <a:ext cx="8442325" cy="475297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/>
                <a:cs typeface="Arial Narrow"/>
              </a:defRPr>
            </a:lvl1pPr>
            <a:lvl2pPr>
              <a:defRPr>
                <a:latin typeface="Arial Narrow"/>
                <a:cs typeface="Arial Narrow"/>
              </a:defRPr>
            </a:lvl2pPr>
            <a:lvl3pPr>
              <a:defRPr>
                <a:latin typeface="Arial Narrow"/>
                <a:cs typeface="Arial Narrow"/>
              </a:defRPr>
            </a:lvl3pPr>
            <a:lvl4pPr>
              <a:defRPr>
                <a:latin typeface="Arial Narrow"/>
                <a:cs typeface="Arial Narrow"/>
              </a:defRPr>
            </a:lvl4pPr>
            <a:lvl5pPr>
              <a:defRPr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944563"/>
            <a:ext cx="8208962" cy="6111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663700"/>
            <a:ext cx="4144962" cy="47529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663700"/>
            <a:ext cx="4144963" cy="47529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8A46-9310-4EAF-B277-11CC26718CBA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057E5-8F22-4587-9D65-5B1BF4FCF40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944563"/>
            <a:ext cx="8208962" cy="6111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4076885" y="6356350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z="1400" smtClean="0"/>
              <a:pPr algn="ctr"/>
              <a:t>‹#›</a:t>
            </a:fld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054834" y="6384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" y="0"/>
            <a:ext cx="8842248" cy="1298448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18106" y="6483759"/>
            <a:ext cx="675018" cy="25481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F0AF73A-9A45-459F-A6F8-DF422FBBBF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90" y="2130425"/>
            <a:ext cx="5352240" cy="1470025"/>
          </a:xfrm>
          <a:prstGeom prst="rect">
            <a:avLst/>
          </a:prstGeom>
        </p:spPr>
        <p:txBody>
          <a:bodyPr anchor="ctr"/>
          <a:lstStyle>
            <a:lvl1pPr algn="l">
              <a:defRPr sz="3000" baseline="0">
                <a:latin typeface="Arial Narrow"/>
                <a:cs typeface="Arial Narrow"/>
              </a:defRPr>
            </a:lvl1pPr>
          </a:lstStyle>
          <a:p>
            <a:r>
              <a:rPr lang="en-AU" dirty="0"/>
              <a:t>TITLE PAGE (30pt Arial Narrow)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290" y="3613923"/>
            <a:ext cx="5352240" cy="63318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SUB HEADLINE / PRESENTER (18pt Arial Narrow)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27088" y="333375"/>
            <a:ext cx="7772400" cy="3603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68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kumimoji="0" sz="1400">
                <a:solidFill>
                  <a:schemeClr val="bg2"/>
                </a:solidFill>
                <a:latin typeface="Tahoma" charset="0"/>
              </a:defRPr>
            </a:lvl1pPr>
          </a:lstStyle>
          <a:p>
            <a:endParaRPr lang="en-US" altLang="zh-CN"/>
          </a:p>
        </p:txBody>
      </p:sp>
      <p:sp>
        <p:nvSpPr>
          <p:cNvPr id="768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00">
                <a:solidFill>
                  <a:schemeClr val="bg2"/>
                </a:solidFill>
                <a:latin typeface="Tahoma" charset="0"/>
              </a:defRPr>
            </a:lvl1pPr>
          </a:lstStyle>
          <a:p>
            <a:endParaRPr lang="en-US" altLang="zh-CN"/>
          </a:p>
        </p:txBody>
      </p:sp>
      <p:sp>
        <p:nvSpPr>
          <p:cNvPr id="7681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kumimoji="0" sz="1400">
                <a:solidFill>
                  <a:schemeClr val="bg2"/>
                </a:solidFill>
                <a:latin typeface="Tahoma" charset="0"/>
              </a:defRPr>
            </a:lvl1pPr>
          </a:lstStyle>
          <a:p>
            <a:fld id="{16BCC659-06F1-6B4D-8134-87B0F1B43D0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FFE4C-6347-4117-98B1-7A9C6502EB08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77491-F5F3-40DC-803D-DB301E1A7A44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4E648-D2D7-4D42-8BEF-E03CFE66EE28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EF8AA-0C61-4546-B9AD-574E3FA6EAD0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0F8B7-8D71-49D6-AC76-62F655BB1275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775B8-82D1-4D47-B19B-71555307646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402A3-D317-42D5-A7C6-1A784B1D733B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0C39B-9009-4F7D-8FAE-AE5F5AD7FCA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09915-57E7-483F-A867-CCB2304C691C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FA0E-4D93-41F5-8B71-16A3866C387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DB01C-D52C-41D0-AD6E-E0379D04AAC7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BFBDC-64D4-4B8D-ABE9-B428E04A796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86646-F03A-4384-BB6C-1AF80D92D87A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868F3-F14A-4E3F-89A2-510785C5AEE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0B9B5-6C78-41F8-8413-71750BC32D2B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D837B-D1C6-4058-BCC4-BF551DC281F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9B0C0-8011-4907-9962-DB26D1267C57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9B40A-0289-4558-A402-8CA58B86690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E1CDC-4185-42E3-B0EA-5EB73984DD18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DA47D-D973-421E-A64A-CAAF00EE3D1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C1479-88BF-4DEA-B5CE-87BA36FB2D45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D836E-849F-484D-9312-FF7EF4DBBBA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92263"/>
            <a:ext cx="2057400" cy="45339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92263"/>
            <a:ext cx="6019800" cy="4533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0F3FB-395D-4E4E-A4F4-7BC7A7121D34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6D759-9FDD-468F-8B15-CA59CFD12BD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4EBA8-A22B-4B25-8A00-9792997C0E08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ACD20-57B8-4722-8E87-612916234EE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696C6-9DC9-4656-B8D1-3413CC35A095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C02CB-7552-48CE-A548-34DC4DBB326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BB1F4-ADED-4B6D-845F-C864F69620AE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35A17-D440-4F26-993F-52017CF4D0E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663700"/>
            <a:ext cx="4117975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663700"/>
            <a:ext cx="4119562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D5E00-3076-4CCD-8628-E2DE3CEBB5BF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B9519-5133-40D9-AD45-BB47FC8FAEE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B35FE-CF42-4BF8-9C58-1215138AF494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821B0-F086-4FC6-8E05-90F71EE117A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06C5E-0FA6-4A21-9F75-5E1DF0008AE6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D8B4E-24B3-44BC-95A7-694A7A497B8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C2868-B37C-4B0F-BE7F-4DF442B3271F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A74F8-46DE-41F1-AF56-C5E69DD049D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7C652-64AF-4915-AA5F-B47F6D6CE6A7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DB7A5-E390-4187-B4A0-24C7056F546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1FBC5-6B6F-4AA0-82F8-CD029AD8AED2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1F6F0-AC5B-4873-9568-3A3D5F54AC9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ADAE8-0A1E-44DC-B2A7-5DBA84083DCD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EF31-58EA-43ED-A01F-7C412F17D59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059B6-4641-49A0-BC77-A2A96FF53A58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C9BE-A75F-4F59-A88C-6C9E49D2E6D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944563"/>
            <a:ext cx="2097087" cy="54006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944563"/>
            <a:ext cx="6140450" cy="54006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525D2-2FD9-4B0D-B410-7C8990762051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F31D8-973F-4FEB-83B5-B03ED0AAB71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F28A8-9C9A-40E7-93EE-0C591F2037FE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6A618-4656-421E-93B0-B9DA5D66CCB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F7649-DF5D-4356-B6B6-5C1BDF19B474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F2011-D714-418E-8E8A-FC69CC4FD96F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0EFBE-AED9-4CCF-AA6A-8BF1EF37F28E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2665-FC78-4C4B-A083-4B3D484410F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C549D-3004-41DA-88E4-E437B6FDD047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7C35B-8370-418D-B2E0-6B4E43C58E2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663700"/>
            <a:ext cx="411797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663700"/>
            <a:ext cx="411956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43FD7-6BD1-45DD-B036-3F308DDEF9D1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E0FCB-C7DB-43E4-8EC7-4054A05A0A8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FBC5-4E8B-44F9-AD16-CFBC04D318B0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95401-16AA-4FD5-856A-DD35C9655FF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6813C-F646-4CC2-9272-140704F2ED03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9653-8CFC-4C50-B91C-C4EE46BCE01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B0570-2E0B-4CAE-A10F-FCFDA5E0143E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1D79A-681F-4F6A-9512-12C451B6663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CF36C-381C-4658-90D1-0E1B22A5FFD4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AC0A6-2438-4F94-80F1-28D5208B4D6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4607-8992-4F99-9142-6A027E4C0A95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78020-58F4-4FDF-AD86-6FE801A6E9A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29BDA-3088-4F46-A2C4-50BBAF8EB90D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3D3E9-A9C8-48FC-A653-54839C7C94D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944563"/>
            <a:ext cx="2097087" cy="547211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944563"/>
            <a:ext cx="6140450" cy="547211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46C17-066B-4FF6-863D-BF1AE22C0B71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C9EF4-BC48-42EE-BB88-F4D1AF60E15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image" Target="../media/image4.jpg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23DB9EE-5DC3-427C-AA50-5B6A965B7CBE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9DF6A6E-1F5A-4564-9258-9F1A14C00FC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How to use the Monash Brand template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FDCB2-E1AF-CF45-BF86-32B8D7F4E267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PPT templates-1-standard-FINAL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3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16A7-1BBE-0246-8B18-68B8A757ECD8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PPT templates-1-standard-covers-3-1.jpg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3" r:id="rId28"/>
    <p:sldLayoutId id="2147483764" r:id="rId29"/>
    <p:sldLayoutId id="2147483765" r:id="rId30"/>
    <p:sldLayoutId id="2147483766" r:id="rId31"/>
    <p:sldLayoutId id="2147483767" r:id="rId32"/>
    <p:sldLayoutId id="2147483768" r:id="rId33"/>
    <p:sldLayoutId id="2147483769" r:id="rId34"/>
    <p:sldLayoutId id="2147483770" r:id="rId35"/>
    <p:sldLayoutId id="2147483771" r:id="rId36"/>
    <p:sldLayoutId id="2147483772" r:id="rId3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 templates-1-standard-covers-3-6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5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395288" y="692150"/>
            <a:ext cx="8389937" cy="5653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592263"/>
            <a:ext cx="7956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6628" name="Group 7"/>
          <p:cNvGrpSpPr>
            <a:grpSpLocks/>
          </p:cNvGrpSpPr>
          <p:nvPr/>
        </p:nvGrpSpPr>
        <p:grpSpPr bwMode="auto">
          <a:xfrm>
            <a:off x="395288" y="368300"/>
            <a:ext cx="8389937" cy="417513"/>
            <a:chOff x="249" y="232"/>
            <a:chExt cx="5285" cy="263"/>
          </a:xfrm>
        </p:grpSpPr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dirty="0"/>
            </a:p>
          </p:txBody>
        </p:sp>
        <p:sp>
          <p:nvSpPr>
            <p:cNvPr id="93193" name="Rectangle 9"/>
            <p:cNvSpPr>
              <a:spLocks noChangeArrowheads="1"/>
            </p:cNvSpPr>
            <p:nvPr userDrawn="1"/>
          </p:nvSpPr>
          <p:spPr bwMode="auto">
            <a:xfrm rot="2700000">
              <a:off x="390" y="3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dirty="0"/>
            </a:p>
          </p:txBody>
        </p:sp>
      </p:grpSp>
      <p:sp>
        <p:nvSpPr>
          <p:cNvPr id="932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45363" y="6542088"/>
            <a:ext cx="11969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24C3B96-AC35-4250-A5AF-784069F5C0F3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932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542088"/>
            <a:ext cx="45370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32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542088"/>
            <a:ext cx="1444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6A45A2D-D9D8-4799-8271-E3626A79401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pic>
        <p:nvPicPr>
          <p:cNvPr id="26632" name="Picture 20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7188" y="6489700"/>
            <a:ext cx="180022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8624888" y="6546850"/>
            <a:ext cx="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0" y="0"/>
            <a:ext cx="9144000" cy="63452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944563"/>
            <a:ext cx="8101012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663700"/>
            <a:ext cx="8389937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45363" y="6542088"/>
            <a:ext cx="11969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3F7E332-B6DE-447A-83DB-4E96107587C9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542088"/>
            <a:ext cx="45370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542088"/>
            <a:ext cx="1444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89444B7-4AFB-4D5E-B4DB-A96E8ED80FA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pic>
        <p:nvPicPr>
          <p:cNvPr id="38920" name="Picture 7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7188" y="6489700"/>
            <a:ext cx="180022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8624888" y="6546850"/>
            <a:ext cx="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dirty="0"/>
          </a:p>
        </p:txBody>
      </p:sp>
      <p:grpSp>
        <p:nvGrpSpPr>
          <p:cNvPr id="38922" name="Group 9"/>
          <p:cNvGrpSpPr>
            <a:grpSpLocks/>
          </p:cNvGrpSpPr>
          <p:nvPr/>
        </p:nvGrpSpPr>
        <p:grpSpPr bwMode="auto">
          <a:xfrm>
            <a:off x="395288" y="368300"/>
            <a:ext cx="8389937" cy="417513"/>
            <a:chOff x="249" y="232"/>
            <a:chExt cx="5285" cy="263"/>
          </a:xfrm>
        </p:grpSpPr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dirty="0"/>
            </a:p>
          </p:txBody>
        </p:sp>
        <p:sp>
          <p:nvSpPr>
            <p:cNvPr id="105483" name="Rectangle 11"/>
            <p:cNvSpPr>
              <a:spLocks noChangeArrowheads="1"/>
            </p:cNvSpPr>
            <p:nvPr userDrawn="1"/>
          </p:nvSpPr>
          <p:spPr bwMode="auto">
            <a:xfrm rot="2700000">
              <a:off x="390" y="314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0" fontAlgn="base" hangingPunct="0">
        <a:spcBef>
          <a:spcPct val="0"/>
        </a:spcBef>
        <a:spcAft>
          <a:spcPts val="120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901700" indent="-309563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2pPr>
      <a:lvl3pPr marL="14366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3pPr>
      <a:lvl4pPr marL="19335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4pPr>
      <a:lvl5pPr marL="2341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0" y="0"/>
            <a:ext cx="9144000" cy="63452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944563"/>
            <a:ext cx="8101012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663700"/>
            <a:ext cx="8389937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45363" y="6542088"/>
            <a:ext cx="11969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BA80754-C74B-482F-B9C8-A0D9D455553E}" type="datetime3">
              <a:rPr lang="en-US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542088"/>
            <a:ext cx="45370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542088"/>
            <a:ext cx="1444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D6BAAC8-2B5B-4155-A878-4B8CAD7D890F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pic>
        <p:nvPicPr>
          <p:cNvPr id="51208" name="Picture 8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7188" y="6489700"/>
            <a:ext cx="180022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8624888" y="6546850"/>
            <a:ext cx="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dirty="0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395288" y="368300"/>
            <a:ext cx="8389937" cy="417513"/>
            <a:chOff x="249" y="232"/>
            <a:chExt cx="5285" cy="263"/>
          </a:xfrm>
        </p:grpSpPr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dirty="0"/>
            </a:p>
          </p:txBody>
        </p:sp>
        <p:sp>
          <p:nvSpPr>
            <p:cNvPr id="119820" name="Rectangle 12"/>
            <p:cNvSpPr>
              <a:spLocks noChangeArrowheads="1"/>
            </p:cNvSpPr>
            <p:nvPr userDrawn="1"/>
          </p:nvSpPr>
          <p:spPr bwMode="auto">
            <a:xfrm rot="2700000">
              <a:off x="390" y="314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901700" indent="-309563" algn="l" rtl="0" eaLnBrk="0" fontAlgn="base" hangingPunct="0">
        <a:lnSpc>
          <a:spcPts val="2400"/>
        </a:lnSpc>
        <a:spcBef>
          <a:spcPct val="0"/>
        </a:spcBef>
        <a:spcAft>
          <a:spcPts val="1000"/>
        </a:spcAft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2pPr>
      <a:lvl3pPr marL="14366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3pPr>
      <a:lvl4pPr marL="19335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4pPr>
      <a:lvl5pPr marL="2341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_Logo_RGB_JP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5976" y="6209001"/>
            <a:ext cx="1162475" cy="35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136" y="6563124"/>
            <a:ext cx="45548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>
                <a:solidFill>
                  <a:schemeClr val="bg2"/>
                </a:solidFill>
                <a:latin typeface="Arial" charset="0"/>
              </a:rPr>
              <a:t>Sections © 2016 CENGAGE Learning All rights reserved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48" y="2284147"/>
            <a:ext cx="5519026" cy="1470025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dirty="0"/>
              <a:t>HOW YOUTUBERS MAKE MONEY?</a:t>
            </a:r>
            <a:br>
              <a:rPr lang="en-US" dirty="0"/>
            </a:br>
            <a:r>
              <a:rPr lang="en-US" dirty="0"/>
              <a:t>FIVE DESIGN SHEET</a:t>
            </a:r>
            <a:br>
              <a:rPr lang="en-AU" dirty="0"/>
            </a:br>
            <a:endParaRPr lang="en-AU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66942" y="4036711"/>
            <a:ext cx="5352240" cy="622034"/>
          </a:xfrm>
        </p:spPr>
        <p:txBody>
          <a:bodyPr/>
          <a:lstStyle/>
          <a:p>
            <a:pPr algn="r"/>
            <a:r>
              <a:rPr lang="en-AU" dirty="0"/>
              <a:t>BALAJI MOHAN</a:t>
            </a:r>
          </a:p>
          <a:p>
            <a:pPr algn="r"/>
            <a:r>
              <a:rPr lang="en-AU" dirty="0"/>
              <a:t>29301092</a:t>
            </a:r>
          </a:p>
          <a:p>
            <a:pPr algn="r"/>
            <a:r>
              <a:rPr lang="en-AU" dirty="0"/>
              <a:t>FIT5147</a:t>
            </a:r>
          </a:p>
          <a:p>
            <a:pPr algn="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87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D3E32-7021-433D-9D1E-E4AB663B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57C652-64AF-4915-AA5F-B47F6D6CE6A7}" type="datetime3">
              <a:rPr lang="en-US" smtClean="0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D842B-3279-49CE-81BB-FB1E9142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DB7A5-E390-4187-B4A0-24C7056F5461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A8C8C-14A1-4B61-91F3-DDAF7C73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3528" y="454312"/>
            <a:ext cx="8532948" cy="594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D3E32-7021-433D-9D1E-E4AB663B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57C652-64AF-4915-AA5F-B47F6D6CE6A7}" type="datetime3">
              <a:rPr lang="en-US" smtClean="0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D842B-3279-49CE-81BB-FB1E9142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DB7A5-E390-4187-B4A0-24C7056F5461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A8C8C-14A1-4B61-91F3-DDAF7C73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1520" y="305293"/>
            <a:ext cx="8676964" cy="624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1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D3E32-7021-433D-9D1E-E4AB663B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57C652-64AF-4915-AA5F-B47F6D6CE6A7}" type="datetime3">
              <a:rPr lang="en-US" smtClean="0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D842B-3279-49CE-81BB-FB1E9142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DB7A5-E390-4187-B4A0-24C7056F5461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A8C8C-14A1-4B61-91F3-DDAF7C73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1520" y="243061"/>
            <a:ext cx="8712968" cy="62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8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D3E32-7021-433D-9D1E-E4AB663B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57C652-64AF-4915-AA5F-B47F6D6CE6A7}" type="datetime3">
              <a:rPr lang="en-US" smtClean="0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D842B-3279-49CE-81BB-FB1E9142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DB7A5-E390-4187-B4A0-24C7056F5461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A8C8C-14A1-4B61-91F3-DDAF7C73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3528" y="509224"/>
            <a:ext cx="8532948" cy="59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6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D3E32-7021-433D-9D1E-E4AB663B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57C652-64AF-4915-AA5F-B47F6D6CE6A7}" type="datetime3">
              <a:rPr lang="en-US" smtClean="0"/>
              <a:pPr>
                <a:defRPr/>
              </a:pPr>
              <a:t>10 June 2019</a:t>
            </a:fld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D842B-3279-49CE-81BB-FB1E9142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DB7A5-E390-4187-B4A0-24C7056F5461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A8C8C-14A1-4B61-91F3-DDAF7C73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177" y="296652"/>
            <a:ext cx="8579650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3062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without image">
  <a:themeElements>
    <a:clrScheme name="Master without image 1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out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out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slide_1">
  <a:themeElements>
    <a:clrScheme name="Monash Colour Palette">
      <a:dk1>
        <a:sysClr val="windowText" lastClr="000000"/>
      </a:dk1>
      <a:lt1>
        <a:sysClr val="window" lastClr="FFFFFF"/>
      </a:lt1>
      <a:dk2>
        <a:srgbClr val="006DAE"/>
      </a:dk2>
      <a:lt2>
        <a:srgbClr val="939597"/>
      </a:lt2>
      <a:accent1>
        <a:srgbClr val="E3E5E5"/>
      </a:accent1>
      <a:accent2>
        <a:srgbClr val="ECECEC"/>
      </a:accent2>
      <a:accent3>
        <a:srgbClr val="FF002B"/>
      </a:accent3>
      <a:accent4>
        <a:srgbClr val="00AC3E"/>
      </a:accent4>
      <a:accent5>
        <a:srgbClr val="009FDA"/>
      </a:accent5>
      <a:accent6>
        <a:srgbClr val="8177E7"/>
      </a:accent6>
      <a:hlink>
        <a:srgbClr val="EE64A4"/>
      </a:hlink>
      <a:folHlink>
        <a:srgbClr val="FC622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tandard slide">
  <a:themeElements>
    <a:clrScheme name="Monash University">
      <a:dk1>
        <a:srgbClr val="000000"/>
      </a:dk1>
      <a:lt1>
        <a:srgbClr val="FFFFFF"/>
      </a:lt1>
      <a:dk2>
        <a:srgbClr val="006DAE"/>
      </a:dk2>
      <a:lt2>
        <a:srgbClr val="CCCCCC"/>
      </a:lt2>
      <a:accent1>
        <a:srgbClr val="FF002B"/>
      </a:accent1>
      <a:accent2>
        <a:srgbClr val="FC622E"/>
      </a:accent2>
      <a:accent3>
        <a:srgbClr val="829356"/>
      </a:accent3>
      <a:accent4>
        <a:srgbClr val="00AC3E"/>
      </a:accent4>
      <a:accent5>
        <a:srgbClr val="009FDA"/>
      </a:accent5>
      <a:accent6>
        <a:srgbClr val="8177E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 break 2">
  <a:themeElements>
    <a:clrScheme name="Monash Colour Palette">
      <a:dk1>
        <a:sysClr val="windowText" lastClr="000000"/>
      </a:dk1>
      <a:lt1>
        <a:sysClr val="window" lastClr="FFFFFF"/>
      </a:lt1>
      <a:dk2>
        <a:srgbClr val="006DAE"/>
      </a:dk2>
      <a:lt2>
        <a:srgbClr val="939597"/>
      </a:lt2>
      <a:accent1>
        <a:srgbClr val="E3E5E5"/>
      </a:accent1>
      <a:accent2>
        <a:srgbClr val="ECECEC"/>
      </a:accent2>
      <a:accent3>
        <a:srgbClr val="FF002B"/>
      </a:accent3>
      <a:accent4>
        <a:srgbClr val="00AC3E"/>
      </a:accent4>
      <a:accent5>
        <a:srgbClr val="009FDA"/>
      </a:accent5>
      <a:accent6>
        <a:srgbClr val="8177E7"/>
      </a:accent6>
      <a:hlink>
        <a:srgbClr val="EE64A4"/>
      </a:hlink>
      <a:folHlink>
        <a:srgbClr val="FC622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ue background half line space">
  <a:themeElements>
    <a:clrScheme name="Blue background half line space 3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Blue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ue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background half line space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Grey background half line space">
  <a:themeElements>
    <a:clrScheme name="Grey background half line space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Grey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rey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On-screen Show (4:3)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Arial Narrow</vt:lpstr>
      <vt:lpstr>Calibri</vt:lpstr>
      <vt:lpstr>Helvetica</vt:lpstr>
      <vt:lpstr>Tahoma</vt:lpstr>
      <vt:lpstr>Wingdings</vt:lpstr>
      <vt:lpstr>Master without image</vt:lpstr>
      <vt:lpstr>1_Title slide_1</vt:lpstr>
      <vt:lpstr>2_Standard slide</vt:lpstr>
      <vt:lpstr>Section break 2</vt:lpstr>
      <vt:lpstr>Divider slide grey</vt:lpstr>
      <vt:lpstr>Blue background half line space</vt:lpstr>
      <vt:lpstr>Grey background half line space</vt:lpstr>
      <vt:lpstr>HOW YOUTUBERS MAKE MONEY? FIVE DESIGN SHEET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2017-08-31T14:27:55Z</cp:lastPrinted>
  <dcterms:created xsi:type="dcterms:W3CDTF">2016-03-30T21:37:26Z</dcterms:created>
  <dcterms:modified xsi:type="dcterms:W3CDTF">2019-06-10T13:00:55Z</dcterms:modified>
</cp:coreProperties>
</file>